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8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1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6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0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D9CD2-8AB6-46FD-8574-D3E79EF5639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B0EBF4-0246-4332-BEEB-0407CBAAB0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9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9900" dirty="0" smtClean="0"/>
              <a:t>COVID 19</a:t>
            </a:r>
            <a:endParaRPr lang="en-US" sz="19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Dr. Nwafor Jacob </a:t>
            </a:r>
            <a:r>
              <a:rPr lang="en-US" sz="4000" dirty="0" err="1" smtClean="0"/>
              <a:t>njideka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029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Use face mask only if you feel sick or are caring for a sick person or are in a very crowded environment.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Speak with your healthcare provider if you feel unwell before going to the hospital.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Avoid unnecessary movements at this time stay at home unless its essential you go 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If you are exposed to a positive case, self Isolate while waiting to be tested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810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 THE WORK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Use adequate protective equipment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Ensure workspaces are well ventilated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Surfaces should be cleaned with disinfectants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Reduce all forms of physical contact, if possible work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914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NIGERIA’S STATISTICS SO FAR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B050"/>
                </a:solidFill>
              </a:rPr>
              <a:t>373 Confirmed cases</a:t>
            </a:r>
          </a:p>
          <a:p>
            <a:r>
              <a:rPr lang="en-US" sz="6600" dirty="0" smtClean="0"/>
              <a:t>99 Discharged</a:t>
            </a:r>
          </a:p>
          <a:p>
            <a:r>
              <a:rPr lang="en-US" sz="6600" dirty="0" smtClean="0">
                <a:solidFill>
                  <a:srgbClr val="FF0000"/>
                </a:solidFill>
              </a:rPr>
              <a:t>11 Deaths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7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Thanks for Listening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854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COVID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It is an acute respiratory </a:t>
            </a:r>
            <a:r>
              <a:rPr lang="en-US" sz="4000" dirty="0"/>
              <a:t>disease caused by a novel </a:t>
            </a:r>
            <a:r>
              <a:rPr lang="en-US" sz="4000" dirty="0" smtClean="0"/>
              <a:t> coronavirus </a:t>
            </a:r>
            <a:r>
              <a:rPr lang="en-US" sz="4000" dirty="0"/>
              <a:t>named </a:t>
            </a:r>
            <a:r>
              <a:rPr lang="en-US" sz="4000" b="1" dirty="0"/>
              <a:t>“SARS-CoV-2”</a:t>
            </a:r>
            <a:r>
              <a:rPr lang="en-US" sz="4000" b="1" dirty="0" smtClean="0"/>
              <a:t> </a:t>
            </a:r>
            <a:r>
              <a:rPr lang="en-US" sz="4000" dirty="0"/>
              <a:t>that was first detected </a:t>
            </a:r>
            <a:r>
              <a:rPr lang="en-US" sz="4000" dirty="0" smtClean="0"/>
              <a:t>in China </a:t>
            </a:r>
            <a:r>
              <a:rPr lang="en-US" sz="4000" dirty="0"/>
              <a:t>and which has now been detected in almost 70 locations </a:t>
            </a:r>
            <a:r>
              <a:rPr lang="en-US" sz="4000" dirty="0" smtClean="0"/>
              <a:t>internationally</a:t>
            </a:r>
            <a:r>
              <a:rPr lang="en-US" sz="4000" dirty="0"/>
              <a:t>. It is a new strain of coronavirus that has not been previously identified in </a:t>
            </a:r>
            <a:r>
              <a:rPr lang="en-US" sz="4000" dirty="0" smtClean="0"/>
              <a:t>humans.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127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INCUBATION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It </a:t>
            </a:r>
            <a:r>
              <a:rPr lang="en-US" sz="4000" dirty="0"/>
              <a:t>has an incubation period of </a:t>
            </a:r>
            <a:r>
              <a:rPr lang="en-US" sz="4000" b="1" dirty="0"/>
              <a:t>2-14 days </a:t>
            </a:r>
            <a:r>
              <a:rPr lang="en-US" sz="4000" dirty="0"/>
              <a:t>from time of exposure to the virus</a:t>
            </a:r>
            <a:r>
              <a:rPr lang="en-US" sz="4000" dirty="0" smtClean="0"/>
              <a:t>. </a:t>
            </a:r>
            <a:r>
              <a:rPr lang="en-US" sz="4000" dirty="0" smtClean="0"/>
              <a:t>This period is dependent on the age of the patient and status of the patient's immune system. It was shorter among patients &gt;70-years old compared with those under the age of 70.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5808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6389"/>
            <a:ext cx="10058400" cy="1450757"/>
          </a:xfrm>
        </p:spPr>
        <p:txBody>
          <a:bodyPr/>
          <a:lstStyle/>
          <a:p>
            <a:r>
              <a:rPr lang="en-US" dirty="0" smtClean="0"/>
              <a:t>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most </a:t>
            </a:r>
            <a:r>
              <a:rPr lang="en-US" sz="2400" dirty="0"/>
              <a:t>common symptoms at onset of COVID-19 illness </a:t>
            </a:r>
            <a:r>
              <a:rPr lang="en-US" sz="2400" dirty="0" smtClean="0"/>
              <a:t>are: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fever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Cough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difficulty in breathing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fatigue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hile </a:t>
            </a:r>
            <a:r>
              <a:rPr lang="en-US" sz="2400" dirty="0"/>
              <a:t>other symptoms </a:t>
            </a:r>
            <a:r>
              <a:rPr lang="en-US" sz="2400" dirty="0" smtClean="0"/>
              <a:t>include: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headache</a:t>
            </a:r>
            <a:r>
              <a:rPr lang="en-US" sz="2400" dirty="0"/>
              <a:t>,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Vomiting blood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Diarrhoea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840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CASE DEFINITION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SUSPECTED CASE:</a:t>
            </a:r>
          </a:p>
          <a:p>
            <a:pPr marL="0" indent="0">
              <a:buNone/>
            </a:pPr>
            <a:r>
              <a:rPr lang="en-US" sz="2400" dirty="0" smtClean="0"/>
              <a:t>Any </a:t>
            </a:r>
            <a:r>
              <a:rPr lang="en-US" sz="2400" dirty="0"/>
              <a:t>person (including severely ill patients) presenting with fever, cough or difficulty in </a:t>
            </a:r>
            <a:r>
              <a:rPr lang="en-US" sz="2400" dirty="0" smtClean="0"/>
              <a:t>breathing AND </a:t>
            </a:r>
            <a:r>
              <a:rPr lang="en-US" sz="2400" dirty="0"/>
              <a:t>who within 14 days before the onset of illness had any of the following exposures:</a:t>
            </a:r>
          </a:p>
          <a:p>
            <a:r>
              <a:rPr lang="en-US" sz="2400" dirty="0"/>
              <a:t>1. History of travel to any country* with confirmed and ongoing community transmission </a:t>
            </a:r>
            <a:r>
              <a:rPr lang="en-US" sz="2400" dirty="0" smtClean="0"/>
              <a:t>of SARS-CoV-2 </a:t>
            </a:r>
            <a:r>
              <a:rPr lang="en-US" sz="2400" dirty="0"/>
              <a:t>OR</a:t>
            </a:r>
          </a:p>
          <a:p>
            <a:r>
              <a:rPr lang="en-US" sz="2400" dirty="0"/>
              <a:t>2. Close contact with a confirmed case of COVID-19 OR</a:t>
            </a:r>
          </a:p>
          <a:p>
            <a:r>
              <a:rPr lang="en-US" sz="2400" dirty="0"/>
              <a:t>3. Exposure to a healthcare facility where COVID-19 case(s) have been reported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519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PROBABLE CASE:</a:t>
            </a:r>
          </a:p>
          <a:p>
            <a:r>
              <a:rPr lang="en-US" sz="2400" dirty="0"/>
              <a:t>A suspect case for whom testing for COVID-19 is inconclusive or for whom testing was positive on a pan-coronavirus assay.</a:t>
            </a:r>
          </a:p>
          <a:p>
            <a:pPr marL="0" indent="0">
              <a:buNone/>
            </a:pPr>
            <a:r>
              <a:rPr lang="en-US" sz="2400" dirty="0"/>
              <a:t>CONFIRMED CASE:</a:t>
            </a:r>
          </a:p>
          <a:p>
            <a:r>
              <a:rPr lang="en-US" sz="2400" dirty="0"/>
              <a:t>A person with laboratory confirmation of SARS-CoV-2 infection with or without signs and symptoms.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144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Person-to-person spread</a:t>
            </a:r>
          </a:p>
          <a:p>
            <a:r>
              <a:rPr lang="en-US" sz="2400" dirty="0"/>
              <a:t>The virus </a:t>
            </a:r>
            <a:r>
              <a:rPr lang="en-US" sz="2400" dirty="0" smtClean="0"/>
              <a:t>spreads </a:t>
            </a:r>
            <a:r>
              <a:rPr lang="en-US" sz="2400" dirty="0"/>
              <a:t>mainly from person-to-person</a:t>
            </a:r>
            <a:r>
              <a:rPr lang="en-US" sz="2400" dirty="0" smtClean="0"/>
              <a:t>. Especially among people </a:t>
            </a:r>
            <a:r>
              <a:rPr lang="en-US" sz="2400" dirty="0"/>
              <a:t>who are in close contact with one another (within </a:t>
            </a:r>
            <a:r>
              <a:rPr lang="en-US" sz="2400" dirty="0" smtClean="0"/>
              <a:t>6 feet)</a:t>
            </a:r>
            <a:r>
              <a:rPr lang="en-US" sz="2400" dirty="0"/>
              <a:t> </a:t>
            </a:r>
            <a:r>
              <a:rPr lang="en-US" sz="2400" dirty="0" smtClean="0"/>
              <a:t>through </a:t>
            </a:r>
            <a:r>
              <a:rPr lang="en-US" sz="2400" dirty="0"/>
              <a:t>respiratory droplets produced when an infected person coughs or sneezes</a:t>
            </a:r>
            <a:r>
              <a:rPr lang="en-US" sz="2400" dirty="0" smtClean="0"/>
              <a:t>. These </a:t>
            </a:r>
            <a:r>
              <a:rPr lang="en-US" sz="2400" dirty="0"/>
              <a:t>droplets can land in the mouths or noses of people who are nearby or possibly be inhaled into the lungs</a:t>
            </a:r>
            <a:r>
              <a:rPr lang="en-US" sz="2400" dirty="0" smtClean="0"/>
              <a:t>..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Spread from contact with infected surfaces or objects</a:t>
            </a:r>
          </a:p>
          <a:p>
            <a:r>
              <a:rPr lang="en-US" sz="2400" dirty="0"/>
              <a:t>It may be possible that a person can get COVID-19 by touching a surface or object that has the virus on it and then touching their own mouth, nose, or possibly their </a:t>
            </a:r>
            <a:r>
              <a:rPr lang="en-US" sz="2400" dirty="0" smtClean="0"/>
              <a:t>eyes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29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People </a:t>
            </a:r>
            <a:r>
              <a:rPr lang="en-US" sz="3600" dirty="0"/>
              <a:t>are thought to be most contagious when they are most symptomatic (the sickest).</a:t>
            </a:r>
          </a:p>
          <a:p>
            <a:r>
              <a:rPr lang="en-US" sz="3600" dirty="0"/>
              <a:t>Some spread might be possible before people show </a:t>
            </a:r>
            <a:r>
              <a:rPr lang="en-US" sz="3600" dirty="0" smtClean="0"/>
              <a:t>symptoms of the disease.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150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Regular Hand hygiene (Hand Washing or use of alcohol based sanitizer)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Avoid hand shakes/Hugs, exchange pleasantries in a non contact fashion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Good cough hygiene (cough into the crook of your elbows or cough into a disposable towel which must be discarded immediately and hand hygiene performed afterwards).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Maintain necessary physical distance of 2meters when outside</a:t>
            </a:r>
          </a:p>
        </p:txBody>
      </p:sp>
    </p:spTree>
    <p:extLst>
      <p:ext uri="{BB962C8B-B14F-4D97-AF65-F5344CB8AC3E}">
        <p14:creationId xmlns:p14="http://schemas.microsoft.com/office/powerpoint/2010/main" val="40798639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574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COVID 19</vt:lpstr>
      <vt:lpstr>COVID 19</vt:lpstr>
      <vt:lpstr>INCUBATION PERIOD</vt:lpstr>
      <vt:lpstr>SYMPTOMS</vt:lpstr>
      <vt:lpstr>CASE DEFINITION</vt:lpstr>
      <vt:lpstr>PowerPoint Presentation</vt:lpstr>
      <vt:lpstr>TRANSMISSION</vt:lpstr>
      <vt:lpstr>PowerPoint Presentation</vt:lpstr>
      <vt:lpstr>PREVENTION TIPS</vt:lpstr>
      <vt:lpstr>PowerPoint Presentation</vt:lpstr>
      <vt:lpstr>AT  THE WORK PLACE</vt:lpstr>
      <vt:lpstr>NIGERIA’S STATISTICS SO FAR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Nwafor</dc:creator>
  <cp:lastModifiedBy>Jacob Nwafor</cp:lastModifiedBy>
  <cp:revision>5</cp:revision>
  <dcterms:created xsi:type="dcterms:W3CDTF">2020-04-15T15:43:39Z</dcterms:created>
  <dcterms:modified xsi:type="dcterms:W3CDTF">2020-04-15T16:16:45Z</dcterms:modified>
</cp:coreProperties>
</file>