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8" r:id="rId1"/>
    <p:sldMasterId id="2147483689" r:id="rId2"/>
    <p:sldMasterId id="2147483690" r:id="rId3"/>
  </p:sldMasterIdLst>
  <p:notesMasterIdLst>
    <p:notesMasterId r:id="rId24"/>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9906000" cy="6858000" type="A4"/>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243" y="-77"/>
      </p:cViewPr>
      <p:guideLst>
        <p:guide orient="horz" pos="2160"/>
        <p:guide pos="312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799" cy="4572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799" cy="4572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rnd" cmpd="sng">
            <a:solidFill>
              <a:srgbClr val="000000"/>
            </a:solidFill>
            <a:prstDash val="solid"/>
            <a:miter lim="8000"/>
            <a:headEnd type="none" w="sm" len="sm"/>
            <a:tailEnd type="none" w="sm" len="sm"/>
          </a:ln>
        </p:spPr>
      </p:sp>
      <p:sp>
        <p:nvSpPr>
          <p:cNvPr id="6" name="Google Shape;6;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1"/>
            <a:ext cx="2971799" cy="4572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1"/>
            <a:ext cx="2971799" cy="457200"/>
          </a:xfrm>
          <a:prstGeom prst="rect">
            <a:avLst/>
          </a:prstGeom>
          <a:noFill/>
          <a:ln>
            <a:noFill/>
          </a:ln>
        </p:spPr>
        <p:txBody>
          <a:bodyPr spcFirstLastPara="1" wrap="square" lIns="91425" tIns="91425" rIns="91425" bIns="91425" anchor="b" anchorCtr="0">
            <a:noAutofit/>
          </a:bodyPr>
          <a:lstStyle/>
          <a:p>
            <a:pPr marL="0" marR="0" lvl="0" indent="0" algn="r"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914400" marR="0" lvl="2"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371600" marR="0" lvl="3"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2286000" marR="0" lvl="5"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2743200" marR="0" lvl="6"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3200400" marR="0" lvl="7"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3657600" marR="0" lvl="8"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6305a9144_0_24:notes"/>
          <p:cNvSpPr txBox="1">
            <a:spLocks noGrp="1"/>
          </p:cNvSpPr>
          <p:nvPr>
            <p:ph type="body" idx="1"/>
          </p:nvPr>
        </p:nvSpPr>
        <p:spPr>
          <a:xfrm>
            <a:off x="872716" y="4343400"/>
            <a:ext cx="5112600" cy="4297200"/>
          </a:xfrm>
          <a:prstGeom prst="rect">
            <a:avLst/>
          </a:prstGeom>
          <a:noFill/>
          <a:ln>
            <a:noFill/>
          </a:ln>
        </p:spPr>
        <p:txBody>
          <a:bodyPr spcFirstLastPara="1" wrap="square" lIns="91425" tIns="91425" rIns="91425" bIns="91425" anchor="t" anchorCtr="0">
            <a:noAutofit/>
          </a:bodyPr>
          <a:lstStyle/>
          <a:p>
            <a:pPr marL="176212" marR="0" lvl="0" indent="-100012" algn="l" rtl="0">
              <a:spcBef>
                <a:spcPts val="0"/>
              </a:spcBef>
              <a:spcAft>
                <a:spcPts val="0"/>
              </a:spcAft>
              <a:buClr>
                <a:schemeClr val="dk1"/>
              </a:buClr>
              <a:buFont typeface="Arial"/>
              <a:buNone/>
            </a:pPr>
            <a:endParaRPr sz="1200" b="0" i="0" u="none" strike="noStrike" cap="none">
              <a:solidFill>
                <a:schemeClr val="dk1"/>
              </a:solidFill>
              <a:latin typeface="Arial"/>
              <a:ea typeface="Arial"/>
              <a:cs typeface="Arial"/>
              <a:sym typeface="Arial"/>
            </a:endParaRPr>
          </a:p>
        </p:txBody>
      </p:sp>
      <p:sp>
        <p:nvSpPr>
          <p:cNvPr id="210" name="Google Shape;210;g16305a9144_0_24: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64157f519_1_78: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64157f519_1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g164157f519_1_78:notes"/>
          <p:cNvSpPr txBox="1">
            <a:spLocks noGrp="1"/>
          </p:cNvSpPr>
          <p:nvPr>
            <p:ph type="sldNum" idx="12"/>
          </p:nvPr>
        </p:nvSpPr>
        <p:spPr>
          <a:xfrm>
            <a:off x="3884612" y="8685211"/>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Font typeface="Arial"/>
              <a:buNone/>
            </a:pPr>
            <a:endParaRPr/>
          </a:p>
          <a:p>
            <a:pPr marL="457200" lvl="1" indent="0" algn="l" rtl="0">
              <a:spcBef>
                <a:spcPts val="0"/>
              </a:spcBef>
              <a:spcAft>
                <a:spcPts val="0"/>
              </a:spcAft>
              <a:buClr>
                <a:srgbClr val="000000"/>
              </a:buClr>
              <a:buFont typeface="Arial"/>
              <a:buNone/>
            </a:pPr>
            <a:endParaRPr/>
          </a:p>
          <a:p>
            <a:pPr marL="914400" lvl="2" indent="0" algn="l" rtl="0">
              <a:spcBef>
                <a:spcPts val="0"/>
              </a:spcBef>
              <a:spcAft>
                <a:spcPts val="0"/>
              </a:spcAft>
              <a:buClr>
                <a:srgbClr val="000000"/>
              </a:buClr>
              <a:buFont typeface="Arial"/>
              <a:buNone/>
            </a:pPr>
            <a:endParaRPr/>
          </a:p>
          <a:p>
            <a:pPr marL="1371600" lvl="3" indent="0" algn="l" rtl="0">
              <a:spcBef>
                <a:spcPts val="0"/>
              </a:spcBef>
              <a:spcAft>
                <a:spcPts val="0"/>
              </a:spcAft>
              <a:buClr>
                <a:srgbClr val="000000"/>
              </a:buClr>
              <a:buFont typeface="Arial"/>
              <a:buNone/>
            </a:pPr>
            <a:endParaRPr/>
          </a:p>
          <a:p>
            <a:pPr marL="1828800" lvl="4" indent="0" algn="l" rtl="0">
              <a:spcBef>
                <a:spcPts val="0"/>
              </a:spcBef>
              <a:spcAft>
                <a:spcPts val="0"/>
              </a:spcAft>
              <a:buClr>
                <a:srgbClr val="000000"/>
              </a:buClr>
              <a:buFont typeface="Arial"/>
              <a:buNone/>
            </a:pPr>
            <a:endParaRPr/>
          </a:p>
          <a:p>
            <a:pPr marL="2286000" lvl="5" indent="0" algn="l" rtl="0">
              <a:spcBef>
                <a:spcPts val="0"/>
              </a:spcBef>
              <a:spcAft>
                <a:spcPts val="0"/>
              </a:spcAft>
              <a:buClr>
                <a:srgbClr val="000000"/>
              </a:buClr>
              <a:buFont typeface="Arial"/>
              <a:buNone/>
            </a:pPr>
            <a:endParaRPr/>
          </a:p>
          <a:p>
            <a:pPr marL="2743200" lvl="6" indent="0" algn="l" rtl="0">
              <a:spcBef>
                <a:spcPts val="0"/>
              </a:spcBef>
              <a:spcAft>
                <a:spcPts val="0"/>
              </a:spcAft>
              <a:buClr>
                <a:srgbClr val="000000"/>
              </a:buClr>
              <a:buFont typeface="Arial"/>
              <a:buNone/>
            </a:pPr>
            <a:endParaRPr/>
          </a:p>
          <a:p>
            <a:pPr marL="3200400" lvl="7" indent="0" algn="l" rtl="0">
              <a:spcBef>
                <a:spcPts val="0"/>
              </a:spcBef>
              <a:spcAft>
                <a:spcPts val="0"/>
              </a:spcAft>
              <a:buClr>
                <a:srgbClr val="000000"/>
              </a:buClr>
              <a:buFont typeface="Arial"/>
              <a:buNone/>
            </a:pPr>
            <a:endParaRPr/>
          </a:p>
          <a:p>
            <a:pPr marL="3657600" lvl="8" indent="0" algn="l" rtl="0">
              <a:spcBef>
                <a:spcPts val="0"/>
              </a:spcBef>
              <a:spcAft>
                <a:spcPts val="0"/>
              </a:spcAft>
              <a:buClr>
                <a:srgbClr val="000000"/>
              </a:buClr>
              <a:buFont typeface="Arial"/>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64157f519_1_89: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64157f519_1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g164157f519_1_89:notes"/>
          <p:cNvSpPr txBox="1">
            <a:spLocks noGrp="1"/>
          </p:cNvSpPr>
          <p:nvPr>
            <p:ph type="sldNum" idx="12"/>
          </p:nvPr>
        </p:nvSpPr>
        <p:spPr>
          <a:xfrm>
            <a:off x="3884612" y="8685211"/>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Font typeface="Arial"/>
              <a:buNone/>
            </a:pPr>
            <a:endParaRPr/>
          </a:p>
          <a:p>
            <a:pPr marL="457200" lvl="1" indent="0" algn="l" rtl="0">
              <a:spcBef>
                <a:spcPts val="0"/>
              </a:spcBef>
              <a:spcAft>
                <a:spcPts val="0"/>
              </a:spcAft>
              <a:buClr>
                <a:srgbClr val="000000"/>
              </a:buClr>
              <a:buFont typeface="Arial"/>
              <a:buNone/>
            </a:pPr>
            <a:endParaRPr/>
          </a:p>
          <a:p>
            <a:pPr marL="914400" lvl="2" indent="0" algn="l" rtl="0">
              <a:spcBef>
                <a:spcPts val="0"/>
              </a:spcBef>
              <a:spcAft>
                <a:spcPts val="0"/>
              </a:spcAft>
              <a:buClr>
                <a:srgbClr val="000000"/>
              </a:buClr>
              <a:buFont typeface="Arial"/>
              <a:buNone/>
            </a:pPr>
            <a:endParaRPr/>
          </a:p>
          <a:p>
            <a:pPr marL="1371600" lvl="3" indent="0" algn="l" rtl="0">
              <a:spcBef>
                <a:spcPts val="0"/>
              </a:spcBef>
              <a:spcAft>
                <a:spcPts val="0"/>
              </a:spcAft>
              <a:buClr>
                <a:srgbClr val="000000"/>
              </a:buClr>
              <a:buFont typeface="Arial"/>
              <a:buNone/>
            </a:pPr>
            <a:endParaRPr/>
          </a:p>
          <a:p>
            <a:pPr marL="1828800" lvl="4" indent="0" algn="l" rtl="0">
              <a:spcBef>
                <a:spcPts val="0"/>
              </a:spcBef>
              <a:spcAft>
                <a:spcPts val="0"/>
              </a:spcAft>
              <a:buClr>
                <a:srgbClr val="000000"/>
              </a:buClr>
              <a:buFont typeface="Arial"/>
              <a:buNone/>
            </a:pPr>
            <a:endParaRPr/>
          </a:p>
          <a:p>
            <a:pPr marL="2286000" lvl="5" indent="0" algn="l" rtl="0">
              <a:spcBef>
                <a:spcPts val="0"/>
              </a:spcBef>
              <a:spcAft>
                <a:spcPts val="0"/>
              </a:spcAft>
              <a:buClr>
                <a:srgbClr val="000000"/>
              </a:buClr>
              <a:buFont typeface="Arial"/>
              <a:buNone/>
            </a:pPr>
            <a:endParaRPr/>
          </a:p>
          <a:p>
            <a:pPr marL="2743200" lvl="6" indent="0" algn="l" rtl="0">
              <a:spcBef>
                <a:spcPts val="0"/>
              </a:spcBef>
              <a:spcAft>
                <a:spcPts val="0"/>
              </a:spcAft>
              <a:buClr>
                <a:srgbClr val="000000"/>
              </a:buClr>
              <a:buFont typeface="Arial"/>
              <a:buNone/>
            </a:pPr>
            <a:endParaRPr/>
          </a:p>
          <a:p>
            <a:pPr marL="3200400" lvl="7" indent="0" algn="l" rtl="0">
              <a:spcBef>
                <a:spcPts val="0"/>
              </a:spcBef>
              <a:spcAft>
                <a:spcPts val="0"/>
              </a:spcAft>
              <a:buClr>
                <a:srgbClr val="000000"/>
              </a:buClr>
              <a:buFont typeface="Arial"/>
              <a:buNone/>
            </a:pPr>
            <a:endParaRPr/>
          </a:p>
          <a:p>
            <a:pPr marL="3657600" lvl="8" indent="0" algn="l" rtl="0">
              <a:spcBef>
                <a:spcPts val="0"/>
              </a:spcBef>
              <a:spcAft>
                <a:spcPts val="0"/>
              </a:spcAft>
              <a:buClr>
                <a:srgbClr val="000000"/>
              </a:buClr>
              <a:buFont typeface="Arial"/>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164157f519_1_100: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164157f519_1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g164157f519_1_100:notes"/>
          <p:cNvSpPr txBox="1">
            <a:spLocks noGrp="1"/>
          </p:cNvSpPr>
          <p:nvPr>
            <p:ph type="sldNum" idx="12"/>
          </p:nvPr>
        </p:nvSpPr>
        <p:spPr>
          <a:xfrm>
            <a:off x="3884612" y="8685211"/>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Font typeface="Arial"/>
              <a:buNone/>
            </a:pPr>
            <a:endParaRPr/>
          </a:p>
          <a:p>
            <a:pPr marL="457200" lvl="1" indent="0" algn="l" rtl="0">
              <a:spcBef>
                <a:spcPts val="0"/>
              </a:spcBef>
              <a:spcAft>
                <a:spcPts val="0"/>
              </a:spcAft>
              <a:buClr>
                <a:srgbClr val="000000"/>
              </a:buClr>
              <a:buFont typeface="Arial"/>
              <a:buNone/>
            </a:pPr>
            <a:endParaRPr/>
          </a:p>
          <a:p>
            <a:pPr marL="914400" lvl="2" indent="0" algn="l" rtl="0">
              <a:spcBef>
                <a:spcPts val="0"/>
              </a:spcBef>
              <a:spcAft>
                <a:spcPts val="0"/>
              </a:spcAft>
              <a:buClr>
                <a:srgbClr val="000000"/>
              </a:buClr>
              <a:buFont typeface="Arial"/>
              <a:buNone/>
            </a:pPr>
            <a:endParaRPr/>
          </a:p>
          <a:p>
            <a:pPr marL="1371600" lvl="3" indent="0" algn="l" rtl="0">
              <a:spcBef>
                <a:spcPts val="0"/>
              </a:spcBef>
              <a:spcAft>
                <a:spcPts val="0"/>
              </a:spcAft>
              <a:buClr>
                <a:srgbClr val="000000"/>
              </a:buClr>
              <a:buFont typeface="Arial"/>
              <a:buNone/>
            </a:pPr>
            <a:endParaRPr/>
          </a:p>
          <a:p>
            <a:pPr marL="1828800" lvl="4" indent="0" algn="l" rtl="0">
              <a:spcBef>
                <a:spcPts val="0"/>
              </a:spcBef>
              <a:spcAft>
                <a:spcPts val="0"/>
              </a:spcAft>
              <a:buClr>
                <a:srgbClr val="000000"/>
              </a:buClr>
              <a:buFont typeface="Arial"/>
              <a:buNone/>
            </a:pPr>
            <a:endParaRPr/>
          </a:p>
          <a:p>
            <a:pPr marL="2286000" lvl="5" indent="0" algn="l" rtl="0">
              <a:spcBef>
                <a:spcPts val="0"/>
              </a:spcBef>
              <a:spcAft>
                <a:spcPts val="0"/>
              </a:spcAft>
              <a:buClr>
                <a:srgbClr val="000000"/>
              </a:buClr>
              <a:buFont typeface="Arial"/>
              <a:buNone/>
            </a:pPr>
            <a:endParaRPr/>
          </a:p>
          <a:p>
            <a:pPr marL="2743200" lvl="6" indent="0" algn="l" rtl="0">
              <a:spcBef>
                <a:spcPts val="0"/>
              </a:spcBef>
              <a:spcAft>
                <a:spcPts val="0"/>
              </a:spcAft>
              <a:buClr>
                <a:srgbClr val="000000"/>
              </a:buClr>
              <a:buFont typeface="Arial"/>
              <a:buNone/>
            </a:pPr>
            <a:endParaRPr/>
          </a:p>
          <a:p>
            <a:pPr marL="3200400" lvl="7" indent="0" algn="l" rtl="0">
              <a:spcBef>
                <a:spcPts val="0"/>
              </a:spcBef>
              <a:spcAft>
                <a:spcPts val="0"/>
              </a:spcAft>
              <a:buClr>
                <a:srgbClr val="000000"/>
              </a:buClr>
              <a:buFont typeface="Arial"/>
              <a:buNone/>
            </a:pPr>
            <a:endParaRPr/>
          </a:p>
          <a:p>
            <a:pPr marL="3657600" lvl="8" indent="0" algn="l" rtl="0">
              <a:spcBef>
                <a:spcPts val="0"/>
              </a:spcBef>
              <a:spcAft>
                <a:spcPts val="0"/>
              </a:spcAft>
              <a:buClr>
                <a:srgbClr val="000000"/>
              </a:buClr>
              <a:buFont typeface="Arial"/>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164157f519_1_112: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164157f519_1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g164157f519_1_112:notes"/>
          <p:cNvSpPr txBox="1">
            <a:spLocks noGrp="1"/>
          </p:cNvSpPr>
          <p:nvPr>
            <p:ph type="sldNum" idx="12"/>
          </p:nvPr>
        </p:nvSpPr>
        <p:spPr>
          <a:xfrm>
            <a:off x="3884612" y="8685211"/>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Font typeface="Arial"/>
              <a:buNone/>
            </a:pPr>
            <a:endParaRPr/>
          </a:p>
          <a:p>
            <a:pPr marL="457200" lvl="1" indent="0" algn="l" rtl="0">
              <a:spcBef>
                <a:spcPts val="0"/>
              </a:spcBef>
              <a:spcAft>
                <a:spcPts val="0"/>
              </a:spcAft>
              <a:buClr>
                <a:srgbClr val="000000"/>
              </a:buClr>
              <a:buFont typeface="Arial"/>
              <a:buNone/>
            </a:pPr>
            <a:endParaRPr/>
          </a:p>
          <a:p>
            <a:pPr marL="914400" lvl="2" indent="0" algn="l" rtl="0">
              <a:spcBef>
                <a:spcPts val="0"/>
              </a:spcBef>
              <a:spcAft>
                <a:spcPts val="0"/>
              </a:spcAft>
              <a:buClr>
                <a:srgbClr val="000000"/>
              </a:buClr>
              <a:buFont typeface="Arial"/>
              <a:buNone/>
            </a:pPr>
            <a:endParaRPr/>
          </a:p>
          <a:p>
            <a:pPr marL="1371600" lvl="3" indent="0" algn="l" rtl="0">
              <a:spcBef>
                <a:spcPts val="0"/>
              </a:spcBef>
              <a:spcAft>
                <a:spcPts val="0"/>
              </a:spcAft>
              <a:buClr>
                <a:srgbClr val="000000"/>
              </a:buClr>
              <a:buFont typeface="Arial"/>
              <a:buNone/>
            </a:pPr>
            <a:endParaRPr/>
          </a:p>
          <a:p>
            <a:pPr marL="1828800" lvl="4" indent="0" algn="l" rtl="0">
              <a:spcBef>
                <a:spcPts val="0"/>
              </a:spcBef>
              <a:spcAft>
                <a:spcPts val="0"/>
              </a:spcAft>
              <a:buClr>
                <a:srgbClr val="000000"/>
              </a:buClr>
              <a:buFont typeface="Arial"/>
              <a:buNone/>
            </a:pPr>
            <a:endParaRPr/>
          </a:p>
          <a:p>
            <a:pPr marL="2286000" lvl="5" indent="0" algn="l" rtl="0">
              <a:spcBef>
                <a:spcPts val="0"/>
              </a:spcBef>
              <a:spcAft>
                <a:spcPts val="0"/>
              </a:spcAft>
              <a:buClr>
                <a:srgbClr val="000000"/>
              </a:buClr>
              <a:buFont typeface="Arial"/>
              <a:buNone/>
            </a:pPr>
            <a:endParaRPr/>
          </a:p>
          <a:p>
            <a:pPr marL="2743200" lvl="6" indent="0" algn="l" rtl="0">
              <a:spcBef>
                <a:spcPts val="0"/>
              </a:spcBef>
              <a:spcAft>
                <a:spcPts val="0"/>
              </a:spcAft>
              <a:buClr>
                <a:srgbClr val="000000"/>
              </a:buClr>
              <a:buFont typeface="Arial"/>
              <a:buNone/>
            </a:pPr>
            <a:endParaRPr/>
          </a:p>
          <a:p>
            <a:pPr marL="3200400" lvl="7" indent="0" algn="l" rtl="0">
              <a:spcBef>
                <a:spcPts val="0"/>
              </a:spcBef>
              <a:spcAft>
                <a:spcPts val="0"/>
              </a:spcAft>
              <a:buClr>
                <a:srgbClr val="000000"/>
              </a:buClr>
              <a:buFont typeface="Arial"/>
              <a:buNone/>
            </a:pPr>
            <a:endParaRPr/>
          </a:p>
          <a:p>
            <a:pPr marL="3657600" lvl="8" indent="0" algn="l" rtl="0">
              <a:spcBef>
                <a:spcPts val="0"/>
              </a:spcBef>
              <a:spcAft>
                <a:spcPts val="0"/>
              </a:spcAft>
              <a:buClr>
                <a:srgbClr val="000000"/>
              </a:buClr>
              <a:buFont typeface="Arial"/>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164157f519_1_123: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164157f519_1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g164157f519_1_123:notes"/>
          <p:cNvSpPr txBox="1">
            <a:spLocks noGrp="1"/>
          </p:cNvSpPr>
          <p:nvPr>
            <p:ph type="sldNum" idx="12"/>
          </p:nvPr>
        </p:nvSpPr>
        <p:spPr>
          <a:xfrm>
            <a:off x="3884612" y="8685211"/>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Font typeface="Arial"/>
              <a:buNone/>
            </a:pPr>
            <a:endParaRPr/>
          </a:p>
          <a:p>
            <a:pPr marL="457200" lvl="1" indent="0" algn="l" rtl="0">
              <a:spcBef>
                <a:spcPts val="0"/>
              </a:spcBef>
              <a:spcAft>
                <a:spcPts val="0"/>
              </a:spcAft>
              <a:buClr>
                <a:srgbClr val="000000"/>
              </a:buClr>
              <a:buFont typeface="Arial"/>
              <a:buNone/>
            </a:pPr>
            <a:endParaRPr/>
          </a:p>
          <a:p>
            <a:pPr marL="914400" lvl="2" indent="0" algn="l" rtl="0">
              <a:spcBef>
                <a:spcPts val="0"/>
              </a:spcBef>
              <a:spcAft>
                <a:spcPts val="0"/>
              </a:spcAft>
              <a:buClr>
                <a:srgbClr val="000000"/>
              </a:buClr>
              <a:buFont typeface="Arial"/>
              <a:buNone/>
            </a:pPr>
            <a:endParaRPr/>
          </a:p>
          <a:p>
            <a:pPr marL="1371600" lvl="3" indent="0" algn="l" rtl="0">
              <a:spcBef>
                <a:spcPts val="0"/>
              </a:spcBef>
              <a:spcAft>
                <a:spcPts val="0"/>
              </a:spcAft>
              <a:buClr>
                <a:srgbClr val="000000"/>
              </a:buClr>
              <a:buFont typeface="Arial"/>
              <a:buNone/>
            </a:pPr>
            <a:endParaRPr/>
          </a:p>
          <a:p>
            <a:pPr marL="1828800" lvl="4" indent="0" algn="l" rtl="0">
              <a:spcBef>
                <a:spcPts val="0"/>
              </a:spcBef>
              <a:spcAft>
                <a:spcPts val="0"/>
              </a:spcAft>
              <a:buClr>
                <a:srgbClr val="000000"/>
              </a:buClr>
              <a:buFont typeface="Arial"/>
              <a:buNone/>
            </a:pPr>
            <a:endParaRPr/>
          </a:p>
          <a:p>
            <a:pPr marL="2286000" lvl="5" indent="0" algn="l" rtl="0">
              <a:spcBef>
                <a:spcPts val="0"/>
              </a:spcBef>
              <a:spcAft>
                <a:spcPts val="0"/>
              </a:spcAft>
              <a:buClr>
                <a:srgbClr val="000000"/>
              </a:buClr>
              <a:buFont typeface="Arial"/>
              <a:buNone/>
            </a:pPr>
            <a:endParaRPr/>
          </a:p>
          <a:p>
            <a:pPr marL="2743200" lvl="6" indent="0" algn="l" rtl="0">
              <a:spcBef>
                <a:spcPts val="0"/>
              </a:spcBef>
              <a:spcAft>
                <a:spcPts val="0"/>
              </a:spcAft>
              <a:buClr>
                <a:srgbClr val="000000"/>
              </a:buClr>
              <a:buFont typeface="Arial"/>
              <a:buNone/>
            </a:pPr>
            <a:endParaRPr/>
          </a:p>
          <a:p>
            <a:pPr marL="3200400" lvl="7" indent="0" algn="l" rtl="0">
              <a:spcBef>
                <a:spcPts val="0"/>
              </a:spcBef>
              <a:spcAft>
                <a:spcPts val="0"/>
              </a:spcAft>
              <a:buClr>
                <a:srgbClr val="000000"/>
              </a:buClr>
              <a:buFont typeface="Arial"/>
              <a:buNone/>
            </a:pPr>
            <a:endParaRPr/>
          </a:p>
          <a:p>
            <a:pPr marL="3657600" lvl="8" indent="0" algn="l" rtl="0">
              <a:spcBef>
                <a:spcPts val="0"/>
              </a:spcBef>
              <a:spcAft>
                <a:spcPts val="0"/>
              </a:spcAft>
              <a:buClr>
                <a:srgbClr val="000000"/>
              </a:buClr>
              <a:buFont typeface="Arial"/>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164157f519_1_135: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164157f519_1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g164157f519_1_135:notes"/>
          <p:cNvSpPr txBox="1">
            <a:spLocks noGrp="1"/>
          </p:cNvSpPr>
          <p:nvPr>
            <p:ph type="sldNum" idx="12"/>
          </p:nvPr>
        </p:nvSpPr>
        <p:spPr>
          <a:xfrm>
            <a:off x="3884612" y="8685211"/>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Font typeface="Arial"/>
              <a:buNone/>
            </a:pPr>
            <a:endParaRPr/>
          </a:p>
          <a:p>
            <a:pPr marL="457200" lvl="1" indent="0" algn="l" rtl="0">
              <a:spcBef>
                <a:spcPts val="0"/>
              </a:spcBef>
              <a:spcAft>
                <a:spcPts val="0"/>
              </a:spcAft>
              <a:buClr>
                <a:srgbClr val="000000"/>
              </a:buClr>
              <a:buFont typeface="Arial"/>
              <a:buNone/>
            </a:pPr>
            <a:endParaRPr/>
          </a:p>
          <a:p>
            <a:pPr marL="914400" lvl="2" indent="0" algn="l" rtl="0">
              <a:spcBef>
                <a:spcPts val="0"/>
              </a:spcBef>
              <a:spcAft>
                <a:spcPts val="0"/>
              </a:spcAft>
              <a:buClr>
                <a:srgbClr val="000000"/>
              </a:buClr>
              <a:buFont typeface="Arial"/>
              <a:buNone/>
            </a:pPr>
            <a:endParaRPr/>
          </a:p>
          <a:p>
            <a:pPr marL="1371600" lvl="3" indent="0" algn="l" rtl="0">
              <a:spcBef>
                <a:spcPts val="0"/>
              </a:spcBef>
              <a:spcAft>
                <a:spcPts val="0"/>
              </a:spcAft>
              <a:buClr>
                <a:srgbClr val="000000"/>
              </a:buClr>
              <a:buFont typeface="Arial"/>
              <a:buNone/>
            </a:pPr>
            <a:endParaRPr/>
          </a:p>
          <a:p>
            <a:pPr marL="1828800" lvl="4" indent="0" algn="l" rtl="0">
              <a:spcBef>
                <a:spcPts val="0"/>
              </a:spcBef>
              <a:spcAft>
                <a:spcPts val="0"/>
              </a:spcAft>
              <a:buClr>
                <a:srgbClr val="000000"/>
              </a:buClr>
              <a:buFont typeface="Arial"/>
              <a:buNone/>
            </a:pPr>
            <a:endParaRPr/>
          </a:p>
          <a:p>
            <a:pPr marL="2286000" lvl="5" indent="0" algn="l" rtl="0">
              <a:spcBef>
                <a:spcPts val="0"/>
              </a:spcBef>
              <a:spcAft>
                <a:spcPts val="0"/>
              </a:spcAft>
              <a:buClr>
                <a:srgbClr val="000000"/>
              </a:buClr>
              <a:buFont typeface="Arial"/>
              <a:buNone/>
            </a:pPr>
            <a:endParaRPr/>
          </a:p>
          <a:p>
            <a:pPr marL="2743200" lvl="6" indent="0" algn="l" rtl="0">
              <a:spcBef>
                <a:spcPts val="0"/>
              </a:spcBef>
              <a:spcAft>
                <a:spcPts val="0"/>
              </a:spcAft>
              <a:buClr>
                <a:srgbClr val="000000"/>
              </a:buClr>
              <a:buFont typeface="Arial"/>
              <a:buNone/>
            </a:pPr>
            <a:endParaRPr/>
          </a:p>
          <a:p>
            <a:pPr marL="3200400" lvl="7" indent="0" algn="l" rtl="0">
              <a:spcBef>
                <a:spcPts val="0"/>
              </a:spcBef>
              <a:spcAft>
                <a:spcPts val="0"/>
              </a:spcAft>
              <a:buClr>
                <a:srgbClr val="000000"/>
              </a:buClr>
              <a:buFont typeface="Arial"/>
              <a:buNone/>
            </a:pPr>
            <a:endParaRPr/>
          </a:p>
          <a:p>
            <a:pPr marL="3657600" lvl="8" indent="0" algn="l" rtl="0">
              <a:spcBef>
                <a:spcPts val="0"/>
              </a:spcBef>
              <a:spcAft>
                <a:spcPts val="0"/>
              </a:spcAft>
              <a:buClr>
                <a:srgbClr val="000000"/>
              </a:buClr>
              <a:buFont typeface="Arial"/>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164157f519_1_145: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164157f519_1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g164157f519_1_145:notes"/>
          <p:cNvSpPr txBox="1">
            <a:spLocks noGrp="1"/>
          </p:cNvSpPr>
          <p:nvPr>
            <p:ph type="sldNum" idx="12"/>
          </p:nvPr>
        </p:nvSpPr>
        <p:spPr>
          <a:xfrm>
            <a:off x="3884612" y="8685211"/>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Font typeface="Arial"/>
              <a:buNone/>
            </a:pPr>
            <a:endParaRPr/>
          </a:p>
          <a:p>
            <a:pPr marL="457200" lvl="1" indent="0" algn="l" rtl="0">
              <a:spcBef>
                <a:spcPts val="0"/>
              </a:spcBef>
              <a:spcAft>
                <a:spcPts val="0"/>
              </a:spcAft>
              <a:buClr>
                <a:srgbClr val="000000"/>
              </a:buClr>
              <a:buFont typeface="Arial"/>
              <a:buNone/>
            </a:pPr>
            <a:endParaRPr/>
          </a:p>
          <a:p>
            <a:pPr marL="914400" lvl="2" indent="0" algn="l" rtl="0">
              <a:spcBef>
                <a:spcPts val="0"/>
              </a:spcBef>
              <a:spcAft>
                <a:spcPts val="0"/>
              </a:spcAft>
              <a:buClr>
                <a:srgbClr val="000000"/>
              </a:buClr>
              <a:buFont typeface="Arial"/>
              <a:buNone/>
            </a:pPr>
            <a:endParaRPr/>
          </a:p>
          <a:p>
            <a:pPr marL="1371600" lvl="3" indent="0" algn="l" rtl="0">
              <a:spcBef>
                <a:spcPts val="0"/>
              </a:spcBef>
              <a:spcAft>
                <a:spcPts val="0"/>
              </a:spcAft>
              <a:buClr>
                <a:srgbClr val="000000"/>
              </a:buClr>
              <a:buFont typeface="Arial"/>
              <a:buNone/>
            </a:pPr>
            <a:endParaRPr/>
          </a:p>
          <a:p>
            <a:pPr marL="1828800" lvl="4" indent="0" algn="l" rtl="0">
              <a:spcBef>
                <a:spcPts val="0"/>
              </a:spcBef>
              <a:spcAft>
                <a:spcPts val="0"/>
              </a:spcAft>
              <a:buClr>
                <a:srgbClr val="000000"/>
              </a:buClr>
              <a:buFont typeface="Arial"/>
              <a:buNone/>
            </a:pPr>
            <a:endParaRPr/>
          </a:p>
          <a:p>
            <a:pPr marL="2286000" lvl="5" indent="0" algn="l" rtl="0">
              <a:spcBef>
                <a:spcPts val="0"/>
              </a:spcBef>
              <a:spcAft>
                <a:spcPts val="0"/>
              </a:spcAft>
              <a:buClr>
                <a:srgbClr val="000000"/>
              </a:buClr>
              <a:buFont typeface="Arial"/>
              <a:buNone/>
            </a:pPr>
            <a:endParaRPr/>
          </a:p>
          <a:p>
            <a:pPr marL="2743200" lvl="6" indent="0" algn="l" rtl="0">
              <a:spcBef>
                <a:spcPts val="0"/>
              </a:spcBef>
              <a:spcAft>
                <a:spcPts val="0"/>
              </a:spcAft>
              <a:buClr>
                <a:srgbClr val="000000"/>
              </a:buClr>
              <a:buFont typeface="Arial"/>
              <a:buNone/>
            </a:pPr>
            <a:endParaRPr/>
          </a:p>
          <a:p>
            <a:pPr marL="3200400" lvl="7" indent="0" algn="l" rtl="0">
              <a:spcBef>
                <a:spcPts val="0"/>
              </a:spcBef>
              <a:spcAft>
                <a:spcPts val="0"/>
              </a:spcAft>
              <a:buClr>
                <a:srgbClr val="000000"/>
              </a:buClr>
              <a:buFont typeface="Arial"/>
              <a:buNone/>
            </a:pPr>
            <a:endParaRPr/>
          </a:p>
          <a:p>
            <a:pPr marL="3657600" lvl="8" indent="0" algn="l" rtl="0">
              <a:spcBef>
                <a:spcPts val="0"/>
              </a:spcBef>
              <a:spcAft>
                <a:spcPts val="0"/>
              </a:spcAft>
              <a:buClr>
                <a:srgbClr val="000000"/>
              </a:buClr>
              <a:buFont typeface="Arial"/>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164157f519_1_154: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164157f519_1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g164157f519_1_154:notes"/>
          <p:cNvSpPr txBox="1">
            <a:spLocks noGrp="1"/>
          </p:cNvSpPr>
          <p:nvPr>
            <p:ph type="sldNum" idx="12"/>
          </p:nvPr>
        </p:nvSpPr>
        <p:spPr>
          <a:xfrm>
            <a:off x="3884612" y="8685211"/>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Font typeface="Arial"/>
              <a:buNone/>
            </a:pPr>
            <a:endParaRPr/>
          </a:p>
          <a:p>
            <a:pPr marL="457200" lvl="1" indent="0" algn="l" rtl="0">
              <a:spcBef>
                <a:spcPts val="0"/>
              </a:spcBef>
              <a:spcAft>
                <a:spcPts val="0"/>
              </a:spcAft>
              <a:buClr>
                <a:srgbClr val="000000"/>
              </a:buClr>
              <a:buFont typeface="Arial"/>
              <a:buNone/>
            </a:pPr>
            <a:endParaRPr/>
          </a:p>
          <a:p>
            <a:pPr marL="914400" lvl="2" indent="0" algn="l" rtl="0">
              <a:spcBef>
                <a:spcPts val="0"/>
              </a:spcBef>
              <a:spcAft>
                <a:spcPts val="0"/>
              </a:spcAft>
              <a:buClr>
                <a:srgbClr val="000000"/>
              </a:buClr>
              <a:buFont typeface="Arial"/>
              <a:buNone/>
            </a:pPr>
            <a:endParaRPr/>
          </a:p>
          <a:p>
            <a:pPr marL="1371600" lvl="3" indent="0" algn="l" rtl="0">
              <a:spcBef>
                <a:spcPts val="0"/>
              </a:spcBef>
              <a:spcAft>
                <a:spcPts val="0"/>
              </a:spcAft>
              <a:buClr>
                <a:srgbClr val="000000"/>
              </a:buClr>
              <a:buFont typeface="Arial"/>
              <a:buNone/>
            </a:pPr>
            <a:endParaRPr/>
          </a:p>
          <a:p>
            <a:pPr marL="1828800" lvl="4" indent="0" algn="l" rtl="0">
              <a:spcBef>
                <a:spcPts val="0"/>
              </a:spcBef>
              <a:spcAft>
                <a:spcPts val="0"/>
              </a:spcAft>
              <a:buClr>
                <a:srgbClr val="000000"/>
              </a:buClr>
              <a:buFont typeface="Arial"/>
              <a:buNone/>
            </a:pPr>
            <a:endParaRPr/>
          </a:p>
          <a:p>
            <a:pPr marL="2286000" lvl="5" indent="0" algn="l" rtl="0">
              <a:spcBef>
                <a:spcPts val="0"/>
              </a:spcBef>
              <a:spcAft>
                <a:spcPts val="0"/>
              </a:spcAft>
              <a:buClr>
                <a:srgbClr val="000000"/>
              </a:buClr>
              <a:buFont typeface="Arial"/>
              <a:buNone/>
            </a:pPr>
            <a:endParaRPr/>
          </a:p>
          <a:p>
            <a:pPr marL="2743200" lvl="6" indent="0" algn="l" rtl="0">
              <a:spcBef>
                <a:spcPts val="0"/>
              </a:spcBef>
              <a:spcAft>
                <a:spcPts val="0"/>
              </a:spcAft>
              <a:buClr>
                <a:srgbClr val="000000"/>
              </a:buClr>
              <a:buFont typeface="Arial"/>
              <a:buNone/>
            </a:pPr>
            <a:endParaRPr/>
          </a:p>
          <a:p>
            <a:pPr marL="3200400" lvl="7" indent="0" algn="l" rtl="0">
              <a:spcBef>
                <a:spcPts val="0"/>
              </a:spcBef>
              <a:spcAft>
                <a:spcPts val="0"/>
              </a:spcAft>
              <a:buClr>
                <a:srgbClr val="000000"/>
              </a:buClr>
              <a:buFont typeface="Arial"/>
              <a:buNone/>
            </a:pPr>
            <a:endParaRPr/>
          </a:p>
          <a:p>
            <a:pPr marL="3657600" lvl="8" indent="0" algn="l" rtl="0">
              <a:spcBef>
                <a:spcPts val="0"/>
              </a:spcBef>
              <a:spcAft>
                <a:spcPts val="0"/>
              </a:spcAft>
              <a:buClr>
                <a:srgbClr val="000000"/>
              </a:buClr>
              <a:buFont typeface="Arial"/>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164157f519_1_164: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164157f519_1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g164157f519_1_164:notes"/>
          <p:cNvSpPr txBox="1">
            <a:spLocks noGrp="1"/>
          </p:cNvSpPr>
          <p:nvPr>
            <p:ph type="sldNum" idx="12"/>
          </p:nvPr>
        </p:nvSpPr>
        <p:spPr>
          <a:xfrm>
            <a:off x="3884612" y="8685211"/>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Font typeface="Arial"/>
              <a:buNone/>
            </a:pPr>
            <a:endParaRPr/>
          </a:p>
          <a:p>
            <a:pPr marL="457200" lvl="1" indent="0" algn="l" rtl="0">
              <a:spcBef>
                <a:spcPts val="0"/>
              </a:spcBef>
              <a:spcAft>
                <a:spcPts val="0"/>
              </a:spcAft>
              <a:buClr>
                <a:srgbClr val="000000"/>
              </a:buClr>
              <a:buFont typeface="Arial"/>
              <a:buNone/>
            </a:pPr>
            <a:endParaRPr/>
          </a:p>
          <a:p>
            <a:pPr marL="914400" lvl="2" indent="0" algn="l" rtl="0">
              <a:spcBef>
                <a:spcPts val="0"/>
              </a:spcBef>
              <a:spcAft>
                <a:spcPts val="0"/>
              </a:spcAft>
              <a:buClr>
                <a:srgbClr val="000000"/>
              </a:buClr>
              <a:buFont typeface="Arial"/>
              <a:buNone/>
            </a:pPr>
            <a:endParaRPr/>
          </a:p>
          <a:p>
            <a:pPr marL="1371600" lvl="3" indent="0" algn="l" rtl="0">
              <a:spcBef>
                <a:spcPts val="0"/>
              </a:spcBef>
              <a:spcAft>
                <a:spcPts val="0"/>
              </a:spcAft>
              <a:buClr>
                <a:srgbClr val="000000"/>
              </a:buClr>
              <a:buFont typeface="Arial"/>
              <a:buNone/>
            </a:pPr>
            <a:endParaRPr/>
          </a:p>
          <a:p>
            <a:pPr marL="1828800" lvl="4" indent="0" algn="l" rtl="0">
              <a:spcBef>
                <a:spcPts val="0"/>
              </a:spcBef>
              <a:spcAft>
                <a:spcPts val="0"/>
              </a:spcAft>
              <a:buClr>
                <a:srgbClr val="000000"/>
              </a:buClr>
              <a:buFont typeface="Arial"/>
              <a:buNone/>
            </a:pPr>
            <a:endParaRPr/>
          </a:p>
          <a:p>
            <a:pPr marL="2286000" lvl="5" indent="0" algn="l" rtl="0">
              <a:spcBef>
                <a:spcPts val="0"/>
              </a:spcBef>
              <a:spcAft>
                <a:spcPts val="0"/>
              </a:spcAft>
              <a:buClr>
                <a:srgbClr val="000000"/>
              </a:buClr>
              <a:buFont typeface="Arial"/>
              <a:buNone/>
            </a:pPr>
            <a:endParaRPr/>
          </a:p>
          <a:p>
            <a:pPr marL="2743200" lvl="6" indent="0" algn="l" rtl="0">
              <a:spcBef>
                <a:spcPts val="0"/>
              </a:spcBef>
              <a:spcAft>
                <a:spcPts val="0"/>
              </a:spcAft>
              <a:buClr>
                <a:srgbClr val="000000"/>
              </a:buClr>
              <a:buFont typeface="Arial"/>
              <a:buNone/>
            </a:pPr>
            <a:endParaRPr/>
          </a:p>
          <a:p>
            <a:pPr marL="3200400" lvl="7" indent="0" algn="l" rtl="0">
              <a:spcBef>
                <a:spcPts val="0"/>
              </a:spcBef>
              <a:spcAft>
                <a:spcPts val="0"/>
              </a:spcAft>
              <a:buClr>
                <a:srgbClr val="000000"/>
              </a:buClr>
              <a:buFont typeface="Arial"/>
              <a:buNone/>
            </a:pPr>
            <a:endParaRPr/>
          </a:p>
          <a:p>
            <a:pPr marL="3657600" lvl="8" indent="0" algn="l" rtl="0">
              <a:spcBef>
                <a:spcPts val="0"/>
              </a:spcBef>
              <a:spcAft>
                <a:spcPts val="0"/>
              </a:spcAft>
              <a:buClr>
                <a:srgbClr val="000000"/>
              </a:buClr>
              <a:buFont typeface="Arial"/>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164157f519_1_174: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164157f519_1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g164157f519_1_174:notes"/>
          <p:cNvSpPr txBox="1">
            <a:spLocks noGrp="1"/>
          </p:cNvSpPr>
          <p:nvPr>
            <p:ph type="sldNum" idx="12"/>
          </p:nvPr>
        </p:nvSpPr>
        <p:spPr>
          <a:xfrm>
            <a:off x="3884612" y="8685211"/>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Font typeface="Arial"/>
              <a:buNone/>
            </a:pPr>
            <a:endParaRPr/>
          </a:p>
          <a:p>
            <a:pPr marL="457200" lvl="1" indent="0" algn="l" rtl="0">
              <a:spcBef>
                <a:spcPts val="0"/>
              </a:spcBef>
              <a:spcAft>
                <a:spcPts val="0"/>
              </a:spcAft>
              <a:buClr>
                <a:srgbClr val="000000"/>
              </a:buClr>
              <a:buFont typeface="Arial"/>
              <a:buNone/>
            </a:pPr>
            <a:endParaRPr/>
          </a:p>
          <a:p>
            <a:pPr marL="914400" lvl="2" indent="0" algn="l" rtl="0">
              <a:spcBef>
                <a:spcPts val="0"/>
              </a:spcBef>
              <a:spcAft>
                <a:spcPts val="0"/>
              </a:spcAft>
              <a:buClr>
                <a:srgbClr val="000000"/>
              </a:buClr>
              <a:buFont typeface="Arial"/>
              <a:buNone/>
            </a:pPr>
            <a:endParaRPr/>
          </a:p>
          <a:p>
            <a:pPr marL="1371600" lvl="3" indent="0" algn="l" rtl="0">
              <a:spcBef>
                <a:spcPts val="0"/>
              </a:spcBef>
              <a:spcAft>
                <a:spcPts val="0"/>
              </a:spcAft>
              <a:buClr>
                <a:srgbClr val="000000"/>
              </a:buClr>
              <a:buFont typeface="Arial"/>
              <a:buNone/>
            </a:pPr>
            <a:endParaRPr/>
          </a:p>
          <a:p>
            <a:pPr marL="1828800" lvl="4" indent="0" algn="l" rtl="0">
              <a:spcBef>
                <a:spcPts val="0"/>
              </a:spcBef>
              <a:spcAft>
                <a:spcPts val="0"/>
              </a:spcAft>
              <a:buClr>
                <a:srgbClr val="000000"/>
              </a:buClr>
              <a:buFont typeface="Arial"/>
              <a:buNone/>
            </a:pPr>
            <a:endParaRPr/>
          </a:p>
          <a:p>
            <a:pPr marL="2286000" lvl="5" indent="0" algn="l" rtl="0">
              <a:spcBef>
                <a:spcPts val="0"/>
              </a:spcBef>
              <a:spcAft>
                <a:spcPts val="0"/>
              </a:spcAft>
              <a:buClr>
                <a:srgbClr val="000000"/>
              </a:buClr>
              <a:buFont typeface="Arial"/>
              <a:buNone/>
            </a:pPr>
            <a:endParaRPr/>
          </a:p>
          <a:p>
            <a:pPr marL="2743200" lvl="6" indent="0" algn="l" rtl="0">
              <a:spcBef>
                <a:spcPts val="0"/>
              </a:spcBef>
              <a:spcAft>
                <a:spcPts val="0"/>
              </a:spcAft>
              <a:buClr>
                <a:srgbClr val="000000"/>
              </a:buClr>
              <a:buFont typeface="Arial"/>
              <a:buNone/>
            </a:pPr>
            <a:endParaRPr/>
          </a:p>
          <a:p>
            <a:pPr marL="3200400" lvl="7" indent="0" algn="l" rtl="0">
              <a:spcBef>
                <a:spcPts val="0"/>
              </a:spcBef>
              <a:spcAft>
                <a:spcPts val="0"/>
              </a:spcAft>
              <a:buClr>
                <a:srgbClr val="000000"/>
              </a:buClr>
              <a:buFont typeface="Arial"/>
              <a:buNone/>
            </a:pPr>
            <a:endParaRPr/>
          </a:p>
          <a:p>
            <a:pPr marL="3657600" lvl="8" indent="0" algn="l" rtl="0">
              <a:spcBef>
                <a:spcPts val="0"/>
              </a:spcBef>
              <a:spcAft>
                <a:spcPts val="0"/>
              </a:spcAft>
              <a:buClr>
                <a:srgbClr val="000000"/>
              </a:buClr>
              <a:buFont typeface="Arial"/>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64157f519_0_0: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164157f51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g164157f519_0_0:notes"/>
          <p:cNvSpPr txBox="1">
            <a:spLocks noGrp="1"/>
          </p:cNvSpPr>
          <p:nvPr>
            <p:ph type="sldNum" idx="12"/>
          </p:nvPr>
        </p:nvSpPr>
        <p:spPr>
          <a:xfrm>
            <a:off x="3884612" y="8685211"/>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Font typeface="Arial"/>
              <a:buNone/>
            </a:pPr>
            <a:endParaRPr/>
          </a:p>
          <a:p>
            <a:pPr marL="457200" lvl="1" indent="0" algn="l" rtl="0">
              <a:spcBef>
                <a:spcPts val="0"/>
              </a:spcBef>
              <a:spcAft>
                <a:spcPts val="0"/>
              </a:spcAft>
              <a:buClr>
                <a:srgbClr val="000000"/>
              </a:buClr>
              <a:buFont typeface="Arial"/>
              <a:buNone/>
            </a:pPr>
            <a:endParaRPr/>
          </a:p>
          <a:p>
            <a:pPr marL="914400" lvl="2" indent="0" algn="l" rtl="0">
              <a:spcBef>
                <a:spcPts val="0"/>
              </a:spcBef>
              <a:spcAft>
                <a:spcPts val="0"/>
              </a:spcAft>
              <a:buClr>
                <a:srgbClr val="000000"/>
              </a:buClr>
              <a:buFont typeface="Arial"/>
              <a:buNone/>
            </a:pPr>
            <a:endParaRPr/>
          </a:p>
          <a:p>
            <a:pPr marL="1371600" lvl="3" indent="0" algn="l" rtl="0">
              <a:spcBef>
                <a:spcPts val="0"/>
              </a:spcBef>
              <a:spcAft>
                <a:spcPts val="0"/>
              </a:spcAft>
              <a:buClr>
                <a:srgbClr val="000000"/>
              </a:buClr>
              <a:buFont typeface="Arial"/>
              <a:buNone/>
            </a:pPr>
            <a:endParaRPr/>
          </a:p>
          <a:p>
            <a:pPr marL="1828800" lvl="4" indent="0" algn="l" rtl="0">
              <a:spcBef>
                <a:spcPts val="0"/>
              </a:spcBef>
              <a:spcAft>
                <a:spcPts val="0"/>
              </a:spcAft>
              <a:buClr>
                <a:srgbClr val="000000"/>
              </a:buClr>
              <a:buFont typeface="Arial"/>
              <a:buNone/>
            </a:pPr>
            <a:endParaRPr/>
          </a:p>
          <a:p>
            <a:pPr marL="2286000" lvl="5" indent="0" algn="l" rtl="0">
              <a:spcBef>
                <a:spcPts val="0"/>
              </a:spcBef>
              <a:spcAft>
                <a:spcPts val="0"/>
              </a:spcAft>
              <a:buClr>
                <a:srgbClr val="000000"/>
              </a:buClr>
              <a:buFont typeface="Arial"/>
              <a:buNone/>
            </a:pPr>
            <a:endParaRPr/>
          </a:p>
          <a:p>
            <a:pPr marL="2743200" lvl="6" indent="0" algn="l" rtl="0">
              <a:spcBef>
                <a:spcPts val="0"/>
              </a:spcBef>
              <a:spcAft>
                <a:spcPts val="0"/>
              </a:spcAft>
              <a:buClr>
                <a:srgbClr val="000000"/>
              </a:buClr>
              <a:buFont typeface="Arial"/>
              <a:buNone/>
            </a:pPr>
            <a:endParaRPr/>
          </a:p>
          <a:p>
            <a:pPr marL="3200400" lvl="7" indent="0" algn="l" rtl="0">
              <a:spcBef>
                <a:spcPts val="0"/>
              </a:spcBef>
              <a:spcAft>
                <a:spcPts val="0"/>
              </a:spcAft>
              <a:buClr>
                <a:srgbClr val="000000"/>
              </a:buClr>
              <a:buFont typeface="Arial"/>
              <a:buNone/>
            </a:pPr>
            <a:endParaRPr/>
          </a:p>
          <a:p>
            <a:pPr marL="3657600" lvl="8" indent="0" algn="l" rtl="0">
              <a:spcBef>
                <a:spcPts val="0"/>
              </a:spcBef>
              <a:spcAft>
                <a:spcPts val="0"/>
              </a:spcAft>
              <a:buClr>
                <a:srgbClr val="000000"/>
              </a:buClr>
              <a:buFont typeface="Arial"/>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47: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3" name="Google Shape;383;p47: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176213" marR="0" lvl="0" indent="-100013" algn="l" rtl="0">
              <a:spcBef>
                <a:spcPts val="0"/>
              </a:spcBef>
              <a:spcAft>
                <a:spcPts val="0"/>
              </a:spcAft>
              <a:buClr>
                <a:schemeClr val="dk1"/>
              </a:buClr>
              <a:buFont typeface="Arial"/>
              <a:buNone/>
            </a:pPr>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64157f519_1_8: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164157f519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g164157f519_1_8:notes"/>
          <p:cNvSpPr txBox="1">
            <a:spLocks noGrp="1"/>
          </p:cNvSpPr>
          <p:nvPr>
            <p:ph type="sldNum" idx="12"/>
          </p:nvPr>
        </p:nvSpPr>
        <p:spPr>
          <a:xfrm>
            <a:off x="3884612" y="8685211"/>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Font typeface="Arial"/>
              <a:buNone/>
            </a:pPr>
            <a:endParaRPr/>
          </a:p>
          <a:p>
            <a:pPr marL="457200" lvl="1" indent="0" algn="l" rtl="0">
              <a:spcBef>
                <a:spcPts val="0"/>
              </a:spcBef>
              <a:spcAft>
                <a:spcPts val="0"/>
              </a:spcAft>
              <a:buClr>
                <a:srgbClr val="000000"/>
              </a:buClr>
              <a:buFont typeface="Arial"/>
              <a:buNone/>
            </a:pPr>
            <a:endParaRPr/>
          </a:p>
          <a:p>
            <a:pPr marL="914400" lvl="2" indent="0" algn="l" rtl="0">
              <a:spcBef>
                <a:spcPts val="0"/>
              </a:spcBef>
              <a:spcAft>
                <a:spcPts val="0"/>
              </a:spcAft>
              <a:buClr>
                <a:srgbClr val="000000"/>
              </a:buClr>
              <a:buFont typeface="Arial"/>
              <a:buNone/>
            </a:pPr>
            <a:endParaRPr/>
          </a:p>
          <a:p>
            <a:pPr marL="1371600" lvl="3" indent="0" algn="l" rtl="0">
              <a:spcBef>
                <a:spcPts val="0"/>
              </a:spcBef>
              <a:spcAft>
                <a:spcPts val="0"/>
              </a:spcAft>
              <a:buClr>
                <a:srgbClr val="000000"/>
              </a:buClr>
              <a:buFont typeface="Arial"/>
              <a:buNone/>
            </a:pPr>
            <a:endParaRPr/>
          </a:p>
          <a:p>
            <a:pPr marL="1828800" lvl="4" indent="0" algn="l" rtl="0">
              <a:spcBef>
                <a:spcPts val="0"/>
              </a:spcBef>
              <a:spcAft>
                <a:spcPts val="0"/>
              </a:spcAft>
              <a:buClr>
                <a:srgbClr val="000000"/>
              </a:buClr>
              <a:buFont typeface="Arial"/>
              <a:buNone/>
            </a:pPr>
            <a:endParaRPr/>
          </a:p>
          <a:p>
            <a:pPr marL="2286000" lvl="5" indent="0" algn="l" rtl="0">
              <a:spcBef>
                <a:spcPts val="0"/>
              </a:spcBef>
              <a:spcAft>
                <a:spcPts val="0"/>
              </a:spcAft>
              <a:buClr>
                <a:srgbClr val="000000"/>
              </a:buClr>
              <a:buFont typeface="Arial"/>
              <a:buNone/>
            </a:pPr>
            <a:endParaRPr/>
          </a:p>
          <a:p>
            <a:pPr marL="2743200" lvl="6" indent="0" algn="l" rtl="0">
              <a:spcBef>
                <a:spcPts val="0"/>
              </a:spcBef>
              <a:spcAft>
                <a:spcPts val="0"/>
              </a:spcAft>
              <a:buClr>
                <a:srgbClr val="000000"/>
              </a:buClr>
              <a:buFont typeface="Arial"/>
              <a:buNone/>
            </a:pPr>
            <a:endParaRPr/>
          </a:p>
          <a:p>
            <a:pPr marL="3200400" lvl="7" indent="0" algn="l" rtl="0">
              <a:spcBef>
                <a:spcPts val="0"/>
              </a:spcBef>
              <a:spcAft>
                <a:spcPts val="0"/>
              </a:spcAft>
              <a:buClr>
                <a:srgbClr val="000000"/>
              </a:buClr>
              <a:buFont typeface="Arial"/>
              <a:buNone/>
            </a:pPr>
            <a:endParaRPr/>
          </a:p>
          <a:p>
            <a:pPr marL="3657600" lvl="8" indent="0" algn="l" rtl="0">
              <a:spcBef>
                <a:spcPts val="0"/>
              </a:spcBef>
              <a:spcAft>
                <a:spcPts val="0"/>
              </a:spcAft>
              <a:buClr>
                <a:srgbClr val="000000"/>
              </a:buClr>
              <a:buFont typeface="Arial"/>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64157f519_1_17: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164157f519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g164157f519_1_17:notes"/>
          <p:cNvSpPr txBox="1">
            <a:spLocks noGrp="1"/>
          </p:cNvSpPr>
          <p:nvPr>
            <p:ph type="sldNum" idx="12"/>
          </p:nvPr>
        </p:nvSpPr>
        <p:spPr>
          <a:xfrm>
            <a:off x="3884612" y="8685211"/>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Font typeface="Arial"/>
              <a:buNone/>
            </a:pPr>
            <a:endParaRPr/>
          </a:p>
          <a:p>
            <a:pPr marL="457200" lvl="1" indent="0" algn="l" rtl="0">
              <a:spcBef>
                <a:spcPts val="0"/>
              </a:spcBef>
              <a:spcAft>
                <a:spcPts val="0"/>
              </a:spcAft>
              <a:buClr>
                <a:srgbClr val="000000"/>
              </a:buClr>
              <a:buFont typeface="Arial"/>
              <a:buNone/>
            </a:pPr>
            <a:endParaRPr/>
          </a:p>
          <a:p>
            <a:pPr marL="914400" lvl="2" indent="0" algn="l" rtl="0">
              <a:spcBef>
                <a:spcPts val="0"/>
              </a:spcBef>
              <a:spcAft>
                <a:spcPts val="0"/>
              </a:spcAft>
              <a:buClr>
                <a:srgbClr val="000000"/>
              </a:buClr>
              <a:buFont typeface="Arial"/>
              <a:buNone/>
            </a:pPr>
            <a:endParaRPr/>
          </a:p>
          <a:p>
            <a:pPr marL="1371600" lvl="3" indent="0" algn="l" rtl="0">
              <a:spcBef>
                <a:spcPts val="0"/>
              </a:spcBef>
              <a:spcAft>
                <a:spcPts val="0"/>
              </a:spcAft>
              <a:buClr>
                <a:srgbClr val="000000"/>
              </a:buClr>
              <a:buFont typeface="Arial"/>
              <a:buNone/>
            </a:pPr>
            <a:endParaRPr/>
          </a:p>
          <a:p>
            <a:pPr marL="1828800" lvl="4" indent="0" algn="l" rtl="0">
              <a:spcBef>
                <a:spcPts val="0"/>
              </a:spcBef>
              <a:spcAft>
                <a:spcPts val="0"/>
              </a:spcAft>
              <a:buClr>
                <a:srgbClr val="000000"/>
              </a:buClr>
              <a:buFont typeface="Arial"/>
              <a:buNone/>
            </a:pPr>
            <a:endParaRPr/>
          </a:p>
          <a:p>
            <a:pPr marL="2286000" lvl="5" indent="0" algn="l" rtl="0">
              <a:spcBef>
                <a:spcPts val="0"/>
              </a:spcBef>
              <a:spcAft>
                <a:spcPts val="0"/>
              </a:spcAft>
              <a:buClr>
                <a:srgbClr val="000000"/>
              </a:buClr>
              <a:buFont typeface="Arial"/>
              <a:buNone/>
            </a:pPr>
            <a:endParaRPr/>
          </a:p>
          <a:p>
            <a:pPr marL="2743200" lvl="6" indent="0" algn="l" rtl="0">
              <a:spcBef>
                <a:spcPts val="0"/>
              </a:spcBef>
              <a:spcAft>
                <a:spcPts val="0"/>
              </a:spcAft>
              <a:buClr>
                <a:srgbClr val="000000"/>
              </a:buClr>
              <a:buFont typeface="Arial"/>
              <a:buNone/>
            </a:pPr>
            <a:endParaRPr/>
          </a:p>
          <a:p>
            <a:pPr marL="3200400" lvl="7" indent="0" algn="l" rtl="0">
              <a:spcBef>
                <a:spcPts val="0"/>
              </a:spcBef>
              <a:spcAft>
                <a:spcPts val="0"/>
              </a:spcAft>
              <a:buClr>
                <a:srgbClr val="000000"/>
              </a:buClr>
              <a:buFont typeface="Arial"/>
              <a:buNone/>
            </a:pPr>
            <a:endParaRPr/>
          </a:p>
          <a:p>
            <a:pPr marL="3657600" lvl="8" indent="0" algn="l" rtl="0">
              <a:spcBef>
                <a:spcPts val="0"/>
              </a:spcBef>
              <a:spcAft>
                <a:spcPts val="0"/>
              </a:spcAft>
              <a:buClr>
                <a:srgbClr val="000000"/>
              </a:buClr>
              <a:buFont typeface="Arial"/>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64157f519_1_27: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164157f519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g164157f519_1_27:notes"/>
          <p:cNvSpPr txBox="1">
            <a:spLocks noGrp="1"/>
          </p:cNvSpPr>
          <p:nvPr>
            <p:ph type="sldNum" idx="12"/>
          </p:nvPr>
        </p:nvSpPr>
        <p:spPr>
          <a:xfrm>
            <a:off x="3884612" y="8685211"/>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Font typeface="Arial"/>
              <a:buNone/>
            </a:pPr>
            <a:endParaRPr/>
          </a:p>
          <a:p>
            <a:pPr marL="457200" lvl="1" indent="0" algn="l" rtl="0">
              <a:spcBef>
                <a:spcPts val="0"/>
              </a:spcBef>
              <a:spcAft>
                <a:spcPts val="0"/>
              </a:spcAft>
              <a:buClr>
                <a:srgbClr val="000000"/>
              </a:buClr>
              <a:buFont typeface="Arial"/>
              <a:buNone/>
            </a:pPr>
            <a:endParaRPr/>
          </a:p>
          <a:p>
            <a:pPr marL="914400" lvl="2" indent="0" algn="l" rtl="0">
              <a:spcBef>
                <a:spcPts val="0"/>
              </a:spcBef>
              <a:spcAft>
                <a:spcPts val="0"/>
              </a:spcAft>
              <a:buClr>
                <a:srgbClr val="000000"/>
              </a:buClr>
              <a:buFont typeface="Arial"/>
              <a:buNone/>
            </a:pPr>
            <a:endParaRPr/>
          </a:p>
          <a:p>
            <a:pPr marL="1371600" lvl="3" indent="0" algn="l" rtl="0">
              <a:spcBef>
                <a:spcPts val="0"/>
              </a:spcBef>
              <a:spcAft>
                <a:spcPts val="0"/>
              </a:spcAft>
              <a:buClr>
                <a:srgbClr val="000000"/>
              </a:buClr>
              <a:buFont typeface="Arial"/>
              <a:buNone/>
            </a:pPr>
            <a:endParaRPr/>
          </a:p>
          <a:p>
            <a:pPr marL="1828800" lvl="4" indent="0" algn="l" rtl="0">
              <a:spcBef>
                <a:spcPts val="0"/>
              </a:spcBef>
              <a:spcAft>
                <a:spcPts val="0"/>
              </a:spcAft>
              <a:buClr>
                <a:srgbClr val="000000"/>
              </a:buClr>
              <a:buFont typeface="Arial"/>
              <a:buNone/>
            </a:pPr>
            <a:endParaRPr/>
          </a:p>
          <a:p>
            <a:pPr marL="2286000" lvl="5" indent="0" algn="l" rtl="0">
              <a:spcBef>
                <a:spcPts val="0"/>
              </a:spcBef>
              <a:spcAft>
                <a:spcPts val="0"/>
              </a:spcAft>
              <a:buClr>
                <a:srgbClr val="000000"/>
              </a:buClr>
              <a:buFont typeface="Arial"/>
              <a:buNone/>
            </a:pPr>
            <a:endParaRPr/>
          </a:p>
          <a:p>
            <a:pPr marL="2743200" lvl="6" indent="0" algn="l" rtl="0">
              <a:spcBef>
                <a:spcPts val="0"/>
              </a:spcBef>
              <a:spcAft>
                <a:spcPts val="0"/>
              </a:spcAft>
              <a:buClr>
                <a:srgbClr val="000000"/>
              </a:buClr>
              <a:buFont typeface="Arial"/>
              <a:buNone/>
            </a:pPr>
            <a:endParaRPr/>
          </a:p>
          <a:p>
            <a:pPr marL="3200400" lvl="7" indent="0" algn="l" rtl="0">
              <a:spcBef>
                <a:spcPts val="0"/>
              </a:spcBef>
              <a:spcAft>
                <a:spcPts val="0"/>
              </a:spcAft>
              <a:buClr>
                <a:srgbClr val="000000"/>
              </a:buClr>
              <a:buFont typeface="Arial"/>
              <a:buNone/>
            </a:pPr>
            <a:endParaRPr/>
          </a:p>
          <a:p>
            <a:pPr marL="3657600" lvl="8" indent="0" algn="l" rtl="0">
              <a:spcBef>
                <a:spcPts val="0"/>
              </a:spcBef>
              <a:spcAft>
                <a:spcPts val="0"/>
              </a:spcAft>
              <a:buClr>
                <a:srgbClr val="000000"/>
              </a:buClr>
              <a:buFont typeface="Arial"/>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64157f519_1_36: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164157f519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g164157f519_1_36:notes"/>
          <p:cNvSpPr txBox="1">
            <a:spLocks noGrp="1"/>
          </p:cNvSpPr>
          <p:nvPr>
            <p:ph type="sldNum" idx="12"/>
          </p:nvPr>
        </p:nvSpPr>
        <p:spPr>
          <a:xfrm>
            <a:off x="3884612" y="8685211"/>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Font typeface="Arial"/>
              <a:buNone/>
            </a:pPr>
            <a:endParaRPr/>
          </a:p>
          <a:p>
            <a:pPr marL="457200" lvl="1" indent="0" algn="l" rtl="0">
              <a:spcBef>
                <a:spcPts val="0"/>
              </a:spcBef>
              <a:spcAft>
                <a:spcPts val="0"/>
              </a:spcAft>
              <a:buClr>
                <a:srgbClr val="000000"/>
              </a:buClr>
              <a:buFont typeface="Arial"/>
              <a:buNone/>
            </a:pPr>
            <a:endParaRPr/>
          </a:p>
          <a:p>
            <a:pPr marL="914400" lvl="2" indent="0" algn="l" rtl="0">
              <a:spcBef>
                <a:spcPts val="0"/>
              </a:spcBef>
              <a:spcAft>
                <a:spcPts val="0"/>
              </a:spcAft>
              <a:buClr>
                <a:srgbClr val="000000"/>
              </a:buClr>
              <a:buFont typeface="Arial"/>
              <a:buNone/>
            </a:pPr>
            <a:endParaRPr/>
          </a:p>
          <a:p>
            <a:pPr marL="1371600" lvl="3" indent="0" algn="l" rtl="0">
              <a:spcBef>
                <a:spcPts val="0"/>
              </a:spcBef>
              <a:spcAft>
                <a:spcPts val="0"/>
              </a:spcAft>
              <a:buClr>
                <a:srgbClr val="000000"/>
              </a:buClr>
              <a:buFont typeface="Arial"/>
              <a:buNone/>
            </a:pPr>
            <a:endParaRPr/>
          </a:p>
          <a:p>
            <a:pPr marL="1828800" lvl="4" indent="0" algn="l" rtl="0">
              <a:spcBef>
                <a:spcPts val="0"/>
              </a:spcBef>
              <a:spcAft>
                <a:spcPts val="0"/>
              </a:spcAft>
              <a:buClr>
                <a:srgbClr val="000000"/>
              </a:buClr>
              <a:buFont typeface="Arial"/>
              <a:buNone/>
            </a:pPr>
            <a:endParaRPr/>
          </a:p>
          <a:p>
            <a:pPr marL="2286000" lvl="5" indent="0" algn="l" rtl="0">
              <a:spcBef>
                <a:spcPts val="0"/>
              </a:spcBef>
              <a:spcAft>
                <a:spcPts val="0"/>
              </a:spcAft>
              <a:buClr>
                <a:srgbClr val="000000"/>
              </a:buClr>
              <a:buFont typeface="Arial"/>
              <a:buNone/>
            </a:pPr>
            <a:endParaRPr/>
          </a:p>
          <a:p>
            <a:pPr marL="2743200" lvl="6" indent="0" algn="l" rtl="0">
              <a:spcBef>
                <a:spcPts val="0"/>
              </a:spcBef>
              <a:spcAft>
                <a:spcPts val="0"/>
              </a:spcAft>
              <a:buClr>
                <a:srgbClr val="000000"/>
              </a:buClr>
              <a:buFont typeface="Arial"/>
              <a:buNone/>
            </a:pPr>
            <a:endParaRPr/>
          </a:p>
          <a:p>
            <a:pPr marL="3200400" lvl="7" indent="0" algn="l" rtl="0">
              <a:spcBef>
                <a:spcPts val="0"/>
              </a:spcBef>
              <a:spcAft>
                <a:spcPts val="0"/>
              </a:spcAft>
              <a:buClr>
                <a:srgbClr val="000000"/>
              </a:buClr>
              <a:buFont typeface="Arial"/>
              <a:buNone/>
            </a:pPr>
            <a:endParaRPr/>
          </a:p>
          <a:p>
            <a:pPr marL="3657600" lvl="8" indent="0" algn="l" rtl="0">
              <a:spcBef>
                <a:spcPts val="0"/>
              </a:spcBef>
              <a:spcAft>
                <a:spcPts val="0"/>
              </a:spcAft>
              <a:buClr>
                <a:srgbClr val="000000"/>
              </a:buClr>
              <a:buFont typeface="Arial"/>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64157f519_1_45: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164157f519_1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g164157f519_1_45:notes"/>
          <p:cNvSpPr txBox="1">
            <a:spLocks noGrp="1"/>
          </p:cNvSpPr>
          <p:nvPr>
            <p:ph type="sldNum" idx="12"/>
          </p:nvPr>
        </p:nvSpPr>
        <p:spPr>
          <a:xfrm>
            <a:off x="3884612" y="8685211"/>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Font typeface="Arial"/>
              <a:buNone/>
            </a:pPr>
            <a:endParaRPr/>
          </a:p>
          <a:p>
            <a:pPr marL="457200" lvl="1" indent="0" algn="l" rtl="0">
              <a:spcBef>
                <a:spcPts val="0"/>
              </a:spcBef>
              <a:spcAft>
                <a:spcPts val="0"/>
              </a:spcAft>
              <a:buClr>
                <a:srgbClr val="000000"/>
              </a:buClr>
              <a:buFont typeface="Arial"/>
              <a:buNone/>
            </a:pPr>
            <a:endParaRPr/>
          </a:p>
          <a:p>
            <a:pPr marL="914400" lvl="2" indent="0" algn="l" rtl="0">
              <a:spcBef>
                <a:spcPts val="0"/>
              </a:spcBef>
              <a:spcAft>
                <a:spcPts val="0"/>
              </a:spcAft>
              <a:buClr>
                <a:srgbClr val="000000"/>
              </a:buClr>
              <a:buFont typeface="Arial"/>
              <a:buNone/>
            </a:pPr>
            <a:endParaRPr/>
          </a:p>
          <a:p>
            <a:pPr marL="1371600" lvl="3" indent="0" algn="l" rtl="0">
              <a:spcBef>
                <a:spcPts val="0"/>
              </a:spcBef>
              <a:spcAft>
                <a:spcPts val="0"/>
              </a:spcAft>
              <a:buClr>
                <a:srgbClr val="000000"/>
              </a:buClr>
              <a:buFont typeface="Arial"/>
              <a:buNone/>
            </a:pPr>
            <a:endParaRPr/>
          </a:p>
          <a:p>
            <a:pPr marL="1828800" lvl="4" indent="0" algn="l" rtl="0">
              <a:spcBef>
                <a:spcPts val="0"/>
              </a:spcBef>
              <a:spcAft>
                <a:spcPts val="0"/>
              </a:spcAft>
              <a:buClr>
                <a:srgbClr val="000000"/>
              </a:buClr>
              <a:buFont typeface="Arial"/>
              <a:buNone/>
            </a:pPr>
            <a:endParaRPr/>
          </a:p>
          <a:p>
            <a:pPr marL="2286000" lvl="5" indent="0" algn="l" rtl="0">
              <a:spcBef>
                <a:spcPts val="0"/>
              </a:spcBef>
              <a:spcAft>
                <a:spcPts val="0"/>
              </a:spcAft>
              <a:buClr>
                <a:srgbClr val="000000"/>
              </a:buClr>
              <a:buFont typeface="Arial"/>
              <a:buNone/>
            </a:pPr>
            <a:endParaRPr/>
          </a:p>
          <a:p>
            <a:pPr marL="2743200" lvl="6" indent="0" algn="l" rtl="0">
              <a:spcBef>
                <a:spcPts val="0"/>
              </a:spcBef>
              <a:spcAft>
                <a:spcPts val="0"/>
              </a:spcAft>
              <a:buClr>
                <a:srgbClr val="000000"/>
              </a:buClr>
              <a:buFont typeface="Arial"/>
              <a:buNone/>
            </a:pPr>
            <a:endParaRPr/>
          </a:p>
          <a:p>
            <a:pPr marL="3200400" lvl="7" indent="0" algn="l" rtl="0">
              <a:spcBef>
                <a:spcPts val="0"/>
              </a:spcBef>
              <a:spcAft>
                <a:spcPts val="0"/>
              </a:spcAft>
              <a:buClr>
                <a:srgbClr val="000000"/>
              </a:buClr>
              <a:buFont typeface="Arial"/>
              <a:buNone/>
            </a:pPr>
            <a:endParaRPr/>
          </a:p>
          <a:p>
            <a:pPr marL="3657600" lvl="8" indent="0" algn="l" rtl="0">
              <a:spcBef>
                <a:spcPts val="0"/>
              </a:spcBef>
              <a:spcAft>
                <a:spcPts val="0"/>
              </a:spcAft>
              <a:buClr>
                <a:srgbClr val="000000"/>
              </a:buClr>
              <a:buFont typeface="Arial"/>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164157f519_1_57: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164157f519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g164157f519_1_57:notes"/>
          <p:cNvSpPr txBox="1">
            <a:spLocks noGrp="1"/>
          </p:cNvSpPr>
          <p:nvPr>
            <p:ph type="sldNum" idx="12"/>
          </p:nvPr>
        </p:nvSpPr>
        <p:spPr>
          <a:xfrm>
            <a:off x="3884612" y="8685211"/>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Font typeface="Arial"/>
              <a:buNone/>
            </a:pPr>
            <a:endParaRPr/>
          </a:p>
          <a:p>
            <a:pPr marL="457200" lvl="1" indent="0" algn="l" rtl="0">
              <a:spcBef>
                <a:spcPts val="0"/>
              </a:spcBef>
              <a:spcAft>
                <a:spcPts val="0"/>
              </a:spcAft>
              <a:buClr>
                <a:srgbClr val="000000"/>
              </a:buClr>
              <a:buFont typeface="Arial"/>
              <a:buNone/>
            </a:pPr>
            <a:endParaRPr/>
          </a:p>
          <a:p>
            <a:pPr marL="914400" lvl="2" indent="0" algn="l" rtl="0">
              <a:spcBef>
                <a:spcPts val="0"/>
              </a:spcBef>
              <a:spcAft>
                <a:spcPts val="0"/>
              </a:spcAft>
              <a:buClr>
                <a:srgbClr val="000000"/>
              </a:buClr>
              <a:buFont typeface="Arial"/>
              <a:buNone/>
            </a:pPr>
            <a:endParaRPr/>
          </a:p>
          <a:p>
            <a:pPr marL="1371600" lvl="3" indent="0" algn="l" rtl="0">
              <a:spcBef>
                <a:spcPts val="0"/>
              </a:spcBef>
              <a:spcAft>
                <a:spcPts val="0"/>
              </a:spcAft>
              <a:buClr>
                <a:srgbClr val="000000"/>
              </a:buClr>
              <a:buFont typeface="Arial"/>
              <a:buNone/>
            </a:pPr>
            <a:endParaRPr/>
          </a:p>
          <a:p>
            <a:pPr marL="1828800" lvl="4" indent="0" algn="l" rtl="0">
              <a:spcBef>
                <a:spcPts val="0"/>
              </a:spcBef>
              <a:spcAft>
                <a:spcPts val="0"/>
              </a:spcAft>
              <a:buClr>
                <a:srgbClr val="000000"/>
              </a:buClr>
              <a:buFont typeface="Arial"/>
              <a:buNone/>
            </a:pPr>
            <a:endParaRPr/>
          </a:p>
          <a:p>
            <a:pPr marL="2286000" lvl="5" indent="0" algn="l" rtl="0">
              <a:spcBef>
                <a:spcPts val="0"/>
              </a:spcBef>
              <a:spcAft>
                <a:spcPts val="0"/>
              </a:spcAft>
              <a:buClr>
                <a:srgbClr val="000000"/>
              </a:buClr>
              <a:buFont typeface="Arial"/>
              <a:buNone/>
            </a:pPr>
            <a:endParaRPr/>
          </a:p>
          <a:p>
            <a:pPr marL="2743200" lvl="6" indent="0" algn="l" rtl="0">
              <a:spcBef>
                <a:spcPts val="0"/>
              </a:spcBef>
              <a:spcAft>
                <a:spcPts val="0"/>
              </a:spcAft>
              <a:buClr>
                <a:srgbClr val="000000"/>
              </a:buClr>
              <a:buFont typeface="Arial"/>
              <a:buNone/>
            </a:pPr>
            <a:endParaRPr/>
          </a:p>
          <a:p>
            <a:pPr marL="3200400" lvl="7" indent="0" algn="l" rtl="0">
              <a:spcBef>
                <a:spcPts val="0"/>
              </a:spcBef>
              <a:spcAft>
                <a:spcPts val="0"/>
              </a:spcAft>
              <a:buClr>
                <a:srgbClr val="000000"/>
              </a:buClr>
              <a:buFont typeface="Arial"/>
              <a:buNone/>
            </a:pPr>
            <a:endParaRPr/>
          </a:p>
          <a:p>
            <a:pPr marL="3657600" lvl="8" indent="0" algn="l" rtl="0">
              <a:spcBef>
                <a:spcPts val="0"/>
              </a:spcBef>
              <a:spcAft>
                <a:spcPts val="0"/>
              </a:spcAft>
              <a:buClr>
                <a:srgbClr val="000000"/>
              </a:buClr>
              <a:buFont typeface="Arial"/>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164157f519_1_68: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164157f519_1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g164157f519_1_68:notes"/>
          <p:cNvSpPr txBox="1">
            <a:spLocks noGrp="1"/>
          </p:cNvSpPr>
          <p:nvPr>
            <p:ph type="sldNum" idx="12"/>
          </p:nvPr>
        </p:nvSpPr>
        <p:spPr>
          <a:xfrm>
            <a:off x="3884612" y="8685211"/>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Font typeface="Arial"/>
              <a:buNone/>
            </a:pPr>
            <a:endParaRPr/>
          </a:p>
          <a:p>
            <a:pPr marL="457200" lvl="1" indent="0" algn="l" rtl="0">
              <a:spcBef>
                <a:spcPts val="0"/>
              </a:spcBef>
              <a:spcAft>
                <a:spcPts val="0"/>
              </a:spcAft>
              <a:buClr>
                <a:srgbClr val="000000"/>
              </a:buClr>
              <a:buFont typeface="Arial"/>
              <a:buNone/>
            </a:pPr>
            <a:endParaRPr/>
          </a:p>
          <a:p>
            <a:pPr marL="914400" lvl="2" indent="0" algn="l" rtl="0">
              <a:spcBef>
                <a:spcPts val="0"/>
              </a:spcBef>
              <a:spcAft>
                <a:spcPts val="0"/>
              </a:spcAft>
              <a:buClr>
                <a:srgbClr val="000000"/>
              </a:buClr>
              <a:buFont typeface="Arial"/>
              <a:buNone/>
            </a:pPr>
            <a:endParaRPr/>
          </a:p>
          <a:p>
            <a:pPr marL="1371600" lvl="3" indent="0" algn="l" rtl="0">
              <a:spcBef>
                <a:spcPts val="0"/>
              </a:spcBef>
              <a:spcAft>
                <a:spcPts val="0"/>
              </a:spcAft>
              <a:buClr>
                <a:srgbClr val="000000"/>
              </a:buClr>
              <a:buFont typeface="Arial"/>
              <a:buNone/>
            </a:pPr>
            <a:endParaRPr/>
          </a:p>
          <a:p>
            <a:pPr marL="1828800" lvl="4" indent="0" algn="l" rtl="0">
              <a:spcBef>
                <a:spcPts val="0"/>
              </a:spcBef>
              <a:spcAft>
                <a:spcPts val="0"/>
              </a:spcAft>
              <a:buClr>
                <a:srgbClr val="000000"/>
              </a:buClr>
              <a:buFont typeface="Arial"/>
              <a:buNone/>
            </a:pPr>
            <a:endParaRPr/>
          </a:p>
          <a:p>
            <a:pPr marL="2286000" lvl="5" indent="0" algn="l" rtl="0">
              <a:spcBef>
                <a:spcPts val="0"/>
              </a:spcBef>
              <a:spcAft>
                <a:spcPts val="0"/>
              </a:spcAft>
              <a:buClr>
                <a:srgbClr val="000000"/>
              </a:buClr>
              <a:buFont typeface="Arial"/>
              <a:buNone/>
            </a:pPr>
            <a:endParaRPr/>
          </a:p>
          <a:p>
            <a:pPr marL="2743200" lvl="6" indent="0" algn="l" rtl="0">
              <a:spcBef>
                <a:spcPts val="0"/>
              </a:spcBef>
              <a:spcAft>
                <a:spcPts val="0"/>
              </a:spcAft>
              <a:buClr>
                <a:srgbClr val="000000"/>
              </a:buClr>
              <a:buFont typeface="Arial"/>
              <a:buNone/>
            </a:pPr>
            <a:endParaRPr/>
          </a:p>
          <a:p>
            <a:pPr marL="3200400" lvl="7" indent="0" algn="l" rtl="0">
              <a:spcBef>
                <a:spcPts val="0"/>
              </a:spcBef>
              <a:spcAft>
                <a:spcPts val="0"/>
              </a:spcAft>
              <a:buClr>
                <a:srgbClr val="000000"/>
              </a:buClr>
              <a:buFont typeface="Arial"/>
              <a:buNone/>
            </a:pPr>
            <a:endParaRPr/>
          </a:p>
          <a:p>
            <a:pPr marL="3657600" lvl="8" indent="0" algn="l" rtl="0">
              <a:spcBef>
                <a:spcPts val="0"/>
              </a:spcBef>
              <a:spcAft>
                <a:spcPts val="0"/>
              </a:spcAft>
              <a:buClr>
                <a:srgbClr val="000000"/>
              </a:buClr>
              <a:buFont typeface="Arial"/>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6"/>
        <p:cNvGrpSpPr/>
        <p:nvPr/>
      </p:nvGrpSpPr>
      <p:grpSpPr>
        <a:xfrm>
          <a:off x="0" y="0"/>
          <a:ext cx="0" cy="0"/>
          <a:chOff x="0" y="0"/>
          <a:chExt cx="0" cy="0"/>
        </a:xfrm>
      </p:grpSpPr>
      <p:sp>
        <p:nvSpPr>
          <p:cNvPr id="17" name="Google Shape;17;p2"/>
          <p:cNvSpPr txBox="1">
            <a:spLocks noGrp="1"/>
          </p:cNvSpPr>
          <p:nvPr>
            <p:ph type="ctrTitle"/>
          </p:nvPr>
        </p:nvSpPr>
        <p:spPr>
          <a:xfrm>
            <a:off x="452439" y="3700078"/>
            <a:ext cx="8929800" cy="1133100"/>
          </a:xfrm>
          <a:prstGeom prst="rect">
            <a:avLst/>
          </a:prstGeom>
          <a:noFill/>
          <a:ln>
            <a:noFill/>
          </a:ln>
        </p:spPr>
        <p:txBody>
          <a:bodyPr spcFirstLastPara="1" wrap="square" lIns="91425" tIns="91425" rIns="91425" bIns="91425" anchor="t" anchorCtr="0">
            <a:noAutofit/>
          </a:bodyPr>
          <a:lstStyle>
            <a:lvl1pPr marL="0" marR="0" lvl="0" indent="0" algn="l" rtl="0">
              <a:lnSpc>
                <a:spcPct val="95000"/>
              </a:lnSpc>
              <a:spcBef>
                <a:spcPts val="0"/>
              </a:spcBef>
              <a:spcAft>
                <a:spcPts val="0"/>
              </a:spcAft>
              <a:buClr>
                <a:schemeClr val="dk1"/>
              </a:buClr>
              <a:buSzPts val="1400"/>
              <a:buFont typeface="Arial"/>
              <a:buNone/>
              <a:defRPr sz="3600" b="0" i="0" u="none" strike="noStrike" cap="none">
                <a:solidFill>
                  <a:schemeClr val="dk1"/>
                </a:solidFill>
                <a:latin typeface="Arial"/>
                <a:ea typeface="Arial"/>
                <a:cs typeface="Arial"/>
                <a:sym typeface="Arial"/>
              </a:defRPr>
            </a:lvl1pPr>
            <a:lvl2pPr marL="0" marR="0" lvl="1" indent="0" algn="l" rtl="0">
              <a:spcBef>
                <a:spcPts val="0"/>
              </a:spcBef>
              <a:spcAft>
                <a:spcPts val="0"/>
              </a:spcAft>
              <a:buSzPts val="1400"/>
              <a:buNone/>
              <a:defRPr sz="1800"/>
            </a:lvl2pPr>
            <a:lvl3pPr marL="0" marR="0" lvl="2" indent="0" algn="l" rtl="0">
              <a:spcBef>
                <a:spcPts val="0"/>
              </a:spcBef>
              <a:spcAft>
                <a:spcPts val="0"/>
              </a:spcAft>
              <a:buSzPts val="1400"/>
              <a:buNone/>
              <a:defRPr sz="1800"/>
            </a:lvl3pPr>
            <a:lvl4pPr marL="0" marR="0" lvl="3" indent="0" algn="l" rtl="0">
              <a:spcBef>
                <a:spcPts val="0"/>
              </a:spcBef>
              <a:spcAft>
                <a:spcPts val="0"/>
              </a:spcAft>
              <a:buSzPts val="1400"/>
              <a:buNone/>
              <a:defRPr sz="1800"/>
            </a:lvl4pPr>
            <a:lvl5pPr marL="0" marR="0" lvl="4" indent="0" algn="l" rtl="0">
              <a:spcBef>
                <a:spcPts val="0"/>
              </a:spcBef>
              <a:spcAft>
                <a:spcPts val="0"/>
              </a:spcAft>
              <a:buSzPts val="1400"/>
              <a:buNone/>
              <a:defRPr sz="1800"/>
            </a:lvl5pPr>
            <a:lvl6pPr marL="0" marR="0" lvl="5" indent="0" algn="l" rtl="0">
              <a:spcBef>
                <a:spcPts val="0"/>
              </a:spcBef>
              <a:spcAft>
                <a:spcPts val="0"/>
              </a:spcAft>
              <a:buSzPts val="1400"/>
              <a:buNone/>
              <a:defRPr sz="1800"/>
            </a:lvl6pPr>
            <a:lvl7pPr marL="0" marR="0" lvl="6" indent="0" algn="l" rtl="0">
              <a:spcBef>
                <a:spcPts val="0"/>
              </a:spcBef>
              <a:spcAft>
                <a:spcPts val="0"/>
              </a:spcAft>
              <a:buSzPts val="1400"/>
              <a:buNone/>
              <a:defRPr sz="1800"/>
            </a:lvl7pPr>
            <a:lvl8pPr marL="0" marR="0" lvl="7" indent="0" algn="l" rtl="0">
              <a:spcBef>
                <a:spcPts val="0"/>
              </a:spcBef>
              <a:spcAft>
                <a:spcPts val="0"/>
              </a:spcAft>
              <a:buSzPts val="1400"/>
              <a:buNone/>
              <a:defRPr sz="1800"/>
            </a:lvl8pPr>
            <a:lvl9pPr marL="0" marR="0" lvl="8" indent="0" algn="l" rtl="0">
              <a:spcBef>
                <a:spcPts val="0"/>
              </a:spcBef>
              <a:spcAft>
                <a:spcPts val="0"/>
              </a:spcAft>
              <a:buSzPts val="1400"/>
              <a:buNone/>
              <a:defRPr sz="1800"/>
            </a:lvl9pPr>
          </a:lstStyle>
          <a:p>
            <a:endParaRPr/>
          </a:p>
        </p:txBody>
      </p:sp>
      <p:sp>
        <p:nvSpPr>
          <p:cNvPr id="18" name="Google Shape;18;p2"/>
          <p:cNvSpPr txBox="1">
            <a:spLocks noGrp="1"/>
          </p:cNvSpPr>
          <p:nvPr>
            <p:ph type="subTitle" idx="1"/>
          </p:nvPr>
        </p:nvSpPr>
        <p:spPr>
          <a:xfrm>
            <a:off x="452437" y="4879207"/>
            <a:ext cx="6696900" cy="15381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12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457200" marR="0" lvl="1" indent="0" algn="ctr" rtl="0">
              <a:lnSpc>
                <a:spcPct val="100000"/>
              </a:lnSpc>
              <a:spcBef>
                <a:spcPts val="1200"/>
              </a:spcBef>
              <a:spcAft>
                <a:spcPts val="0"/>
              </a:spcAft>
              <a:buClr>
                <a:schemeClr val="accent1"/>
              </a:buClr>
              <a:buSzPts val="1800"/>
              <a:buFont typeface="Arial"/>
              <a:buNone/>
              <a:defRPr sz="1800" b="0" i="0" u="none" strike="noStrike" cap="none">
                <a:solidFill>
                  <a:schemeClr val="dk1"/>
                </a:solidFill>
                <a:latin typeface="Arial"/>
                <a:ea typeface="Arial"/>
                <a:cs typeface="Arial"/>
                <a:sym typeface="Arial"/>
              </a:defRPr>
            </a:lvl2pPr>
            <a:lvl3pPr marL="914400" marR="0" lvl="2" indent="0" algn="ctr" rtl="0">
              <a:lnSpc>
                <a:spcPct val="100000"/>
              </a:lnSpc>
              <a:spcBef>
                <a:spcPts val="600"/>
              </a:spcBef>
              <a:spcAft>
                <a:spcPts val="0"/>
              </a:spcAft>
              <a:buClr>
                <a:schemeClr val="accent1"/>
              </a:buClr>
              <a:buSzPts val="1600"/>
              <a:buFont typeface="Arial"/>
              <a:buNone/>
              <a:defRPr sz="1600" b="0" i="0" u="none" strike="noStrike" cap="none">
                <a:solidFill>
                  <a:schemeClr val="dk1"/>
                </a:solidFill>
                <a:latin typeface="Arial"/>
                <a:ea typeface="Arial"/>
                <a:cs typeface="Arial"/>
                <a:sym typeface="Arial"/>
              </a:defRPr>
            </a:lvl3pPr>
            <a:lvl4pPr marL="1371600" marR="0" lvl="3" indent="0" algn="ctr" rtl="0">
              <a:lnSpc>
                <a:spcPct val="100000"/>
              </a:lnSpc>
              <a:spcBef>
                <a:spcPts val="600"/>
              </a:spcBef>
              <a:spcAft>
                <a:spcPts val="0"/>
              </a:spcAft>
              <a:buClr>
                <a:schemeClr val="accent1"/>
              </a:buClr>
              <a:buSzPts val="1400"/>
              <a:buFont typeface="Arial"/>
              <a:buNone/>
              <a:defRPr sz="1400" b="0" i="0" u="none" strike="noStrike" cap="none">
                <a:solidFill>
                  <a:schemeClr val="dk1"/>
                </a:solidFill>
                <a:latin typeface="Arial"/>
                <a:ea typeface="Arial"/>
                <a:cs typeface="Arial"/>
                <a:sym typeface="Arial"/>
              </a:defRPr>
            </a:lvl4pPr>
            <a:lvl5pPr marL="1828800" marR="0" lvl="4" indent="0" algn="ctr" rtl="0">
              <a:lnSpc>
                <a:spcPct val="100000"/>
              </a:lnSpc>
              <a:spcBef>
                <a:spcPts val="600"/>
              </a:spcBef>
              <a:spcAft>
                <a:spcPts val="0"/>
              </a:spcAft>
              <a:buClr>
                <a:schemeClr val="accent1"/>
              </a:buClr>
              <a:buSzPts val="1200"/>
              <a:buFont typeface="Arial"/>
              <a:buNone/>
              <a:defRPr sz="1200" b="0" i="0" u="none" strike="noStrike" cap="none">
                <a:solidFill>
                  <a:schemeClr val="dk1"/>
                </a:solidFill>
                <a:latin typeface="Arial"/>
                <a:ea typeface="Arial"/>
                <a:cs typeface="Arial"/>
                <a:sym typeface="Arial"/>
              </a:defRPr>
            </a:lvl5pPr>
            <a:lvl6pPr marL="2286000" marR="0" lvl="5" indent="0" algn="ctr" rtl="0">
              <a:lnSpc>
                <a:spcPct val="100000"/>
              </a:lnSpc>
              <a:spcBef>
                <a:spcPts val="400"/>
              </a:spcBef>
              <a:spcAft>
                <a:spcPts val="0"/>
              </a:spcAft>
              <a:buClr>
                <a:srgbClr val="B4ADA9"/>
              </a:buClr>
              <a:buSzPts val="2000"/>
              <a:buFont typeface="Arial"/>
              <a:buNone/>
              <a:defRPr sz="2000" b="0" i="0" u="none" strike="noStrike" cap="none">
                <a:solidFill>
                  <a:schemeClr val="dk1"/>
                </a:solidFill>
                <a:latin typeface="Arial"/>
                <a:ea typeface="Arial"/>
                <a:cs typeface="Arial"/>
                <a:sym typeface="Arial"/>
              </a:defRPr>
            </a:lvl6pPr>
            <a:lvl7pPr marL="2743200" marR="0" lvl="6" indent="0" algn="ctr" rtl="0">
              <a:lnSpc>
                <a:spcPct val="100000"/>
              </a:lnSpc>
              <a:spcBef>
                <a:spcPts val="400"/>
              </a:spcBef>
              <a:spcAft>
                <a:spcPts val="0"/>
              </a:spcAft>
              <a:buClr>
                <a:srgbClr val="B4ADA9"/>
              </a:buClr>
              <a:buSzPts val="2000"/>
              <a:buFont typeface="Arial"/>
              <a:buNone/>
              <a:defRPr sz="2000" b="0" i="0" u="none" strike="noStrike" cap="none">
                <a:solidFill>
                  <a:schemeClr val="dk1"/>
                </a:solidFill>
                <a:latin typeface="Arial"/>
                <a:ea typeface="Arial"/>
                <a:cs typeface="Arial"/>
                <a:sym typeface="Arial"/>
              </a:defRPr>
            </a:lvl7pPr>
            <a:lvl8pPr marL="3200400" marR="0" lvl="7" indent="0" algn="ctr" rtl="0">
              <a:lnSpc>
                <a:spcPct val="100000"/>
              </a:lnSpc>
              <a:spcBef>
                <a:spcPts val="400"/>
              </a:spcBef>
              <a:spcAft>
                <a:spcPts val="0"/>
              </a:spcAft>
              <a:buClr>
                <a:srgbClr val="B4ADA9"/>
              </a:buClr>
              <a:buSzPts val="2000"/>
              <a:buFont typeface="Arial"/>
              <a:buNone/>
              <a:defRPr sz="2000" b="0" i="0" u="none" strike="noStrike" cap="none">
                <a:solidFill>
                  <a:schemeClr val="dk1"/>
                </a:solidFill>
                <a:latin typeface="Arial"/>
                <a:ea typeface="Arial"/>
                <a:cs typeface="Arial"/>
                <a:sym typeface="Arial"/>
              </a:defRPr>
            </a:lvl8pPr>
            <a:lvl9pPr marL="3657600" marR="0" lvl="8" indent="0" algn="ctr" rtl="0">
              <a:lnSpc>
                <a:spcPct val="100000"/>
              </a:lnSpc>
              <a:spcBef>
                <a:spcPts val="400"/>
              </a:spcBef>
              <a:spcAft>
                <a:spcPts val="0"/>
              </a:spcAft>
              <a:buClr>
                <a:srgbClr val="B4ADA9"/>
              </a:buClr>
              <a:buSzPts val="2000"/>
              <a:buFont typeface="Arial"/>
              <a:buNone/>
              <a:defRPr sz="2000" b="0" i="0" u="none" strike="noStrike" cap="none">
                <a:solidFill>
                  <a:schemeClr val="dk1"/>
                </a:solidFill>
                <a:latin typeface="Arial"/>
                <a:ea typeface="Arial"/>
                <a:cs typeface="Arial"/>
                <a:sym typeface="Arial"/>
              </a:defRPr>
            </a:lvl9pPr>
          </a:lstStyle>
          <a:p>
            <a:endParaRPr/>
          </a:p>
        </p:txBody>
      </p:sp>
      <p:pic>
        <p:nvPicPr>
          <p:cNvPr id="19" name="Google Shape;19;p2"/>
          <p:cNvPicPr preferRelativeResize="0"/>
          <p:nvPr/>
        </p:nvPicPr>
        <p:blipFill rotWithShape="1">
          <a:blip r:embed="rId2">
            <a:alphaModFix/>
          </a:blip>
          <a:srcRect/>
          <a:stretch/>
        </p:blipFill>
        <p:spPr>
          <a:xfrm>
            <a:off x="7919614" y="5530908"/>
            <a:ext cx="1574400" cy="982800"/>
          </a:xfrm>
          <a:prstGeom prst="rect">
            <a:avLst/>
          </a:prstGeom>
          <a:noFill/>
          <a:ln>
            <a:noFill/>
          </a:ln>
        </p:spPr>
      </p:pic>
      <p:sp>
        <p:nvSpPr>
          <p:cNvPr id="20" name="Google Shape;20;p2"/>
          <p:cNvSpPr>
            <a:spLocks noGrp="1"/>
          </p:cNvSpPr>
          <p:nvPr>
            <p:ph type="pic" idx="2"/>
          </p:nvPr>
        </p:nvSpPr>
        <p:spPr>
          <a:xfrm>
            <a:off x="0" y="0"/>
            <a:ext cx="9906000" cy="3429000"/>
          </a:xfrm>
          <a:prstGeom prst="rect">
            <a:avLst/>
          </a:prstGeom>
          <a:solidFill>
            <a:schemeClr val="lt2"/>
          </a:solidFill>
          <a:ln>
            <a:noFill/>
          </a:ln>
        </p:spPr>
        <p:txBody>
          <a:bodyPr spcFirstLastPara="1" wrap="square" lIns="91425" tIns="91425" rIns="91425" bIns="91425" anchor="ctr" anchorCtr="0">
            <a:noAutofit/>
          </a:bodyPr>
          <a:lstStyle>
            <a:lvl1pPr lvl="0">
              <a:spcBef>
                <a:spcPts val="0"/>
              </a:spcBef>
              <a:spcAft>
                <a:spcPts val="0"/>
              </a:spcAft>
              <a:buNone/>
              <a:defRPr/>
            </a:lvl1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3">
  <p:cSld name="Title Slide 3">
    <p:spTree>
      <p:nvGrpSpPr>
        <p:cNvPr id="1" name="Shape 42"/>
        <p:cNvGrpSpPr/>
        <p:nvPr/>
      </p:nvGrpSpPr>
      <p:grpSpPr>
        <a:xfrm>
          <a:off x="0" y="0"/>
          <a:ext cx="0" cy="0"/>
          <a:chOff x="0" y="0"/>
          <a:chExt cx="0" cy="0"/>
        </a:xfrm>
      </p:grpSpPr>
      <p:sp>
        <p:nvSpPr>
          <p:cNvPr id="43" name="Google Shape;43;p11"/>
          <p:cNvSpPr txBox="1">
            <a:spLocks noGrp="1"/>
          </p:cNvSpPr>
          <p:nvPr>
            <p:ph type="ctrTitle"/>
          </p:nvPr>
        </p:nvSpPr>
        <p:spPr>
          <a:xfrm>
            <a:off x="452439" y="3700078"/>
            <a:ext cx="8929800" cy="1133100"/>
          </a:xfrm>
          <a:prstGeom prst="rect">
            <a:avLst/>
          </a:prstGeom>
          <a:noFill/>
          <a:ln>
            <a:noFill/>
          </a:ln>
        </p:spPr>
        <p:txBody>
          <a:bodyPr spcFirstLastPara="1" wrap="square" lIns="91425" tIns="91425" rIns="91425" bIns="91425" anchor="t" anchorCtr="0">
            <a:noAutofit/>
          </a:bodyPr>
          <a:lstStyle>
            <a:lvl1pPr marL="0" marR="0" lvl="0" indent="0" algn="l" rtl="0">
              <a:lnSpc>
                <a:spcPct val="95000"/>
              </a:lnSpc>
              <a:spcBef>
                <a:spcPts val="0"/>
              </a:spcBef>
              <a:spcAft>
                <a:spcPts val="0"/>
              </a:spcAft>
              <a:buClr>
                <a:schemeClr val="dk1"/>
              </a:buClr>
              <a:buSzPts val="1400"/>
              <a:buFont typeface="Arial"/>
              <a:buNone/>
              <a:defRPr sz="3600" b="0" i="0" u="none" strike="noStrike" cap="none">
                <a:solidFill>
                  <a:schemeClr val="dk1"/>
                </a:solidFill>
                <a:latin typeface="Arial"/>
                <a:ea typeface="Arial"/>
                <a:cs typeface="Arial"/>
                <a:sym typeface="Arial"/>
              </a:defRPr>
            </a:lvl1pPr>
            <a:lvl2pPr marL="0" marR="0" lvl="1" indent="0" algn="l" rtl="0">
              <a:spcBef>
                <a:spcPts val="0"/>
              </a:spcBef>
              <a:spcAft>
                <a:spcPts val="0"/>
              </a:spcAft>
              <a:buSzPts val="1400"/>
              <a:buNone/>
              <a:defRPr sz="1800"/>
            </a:lvl2pPr>
            <a:lvl3pPr marL="0" marR="0" lvl="2" indent="0" algn="l" rtl="0">
              <a:spcBef>
                <a:spcPts val="0"/>
              </a:spcBef>
              <a:spcAft>
                <a:spcPts val="0"/>
              </a:spcAft>
              <a:buSzPts val="1400"/>
              <a:buNone/>
              <a:defRPr sz="1800"/>
            </a:lvl3pPr>
            <a:lvl4pPr marL="0" marR="0" lvl="3" indent="0" algn="l" rtl="0">
              <a:spcBef>
                <a:spcPts val="0"/>
              </a:spcBef>
              <a:spcAft>
                <a:spcPts val="0"/>
              </a:spcAft>
              <a:buSzPts val="1400"/>
              <a:buNone/>
              <a:defRPr sz="1800"/>
            </a:lvl4pPr>
            <a:lvl5pPr marL="0" marR="0" lvl="4" indent="0" algn="l" rtl="0">
              <a:spcBef>
                <a:spcPts val="0"/>
              </a:spcBef>
              <a:spcAft>
                <a:spcPts val="0"/>
              </a:spcAft>
              <a:buSzPts val="1400"/>
              <a:buNone/>
              <a:defRPr sz="1800"/>
            </a:lvl5pPr>
            <a:lvl6pPr marL="0" marR="0" lvl="5" indent="0" algn="l" rtl="0">
              <a:spcBef>
                <a:spcPts val="0"/>
              </a:spcBef>
              <a:spcAft>
                <a:spcPts val="0"/>
              </a:spcAft>
              <a:buSzPts val="1400"/>
              <a:buNone/>
              <a:defRPr sz="1800"/>
            </a:lvl6pPr>
            <a:lvl7pPr marL="0" marR="0" lvl="6" indent="0" algn="l" rtl="0">
              <a:spcBef>
                <a:spcPts val="0"/>
              </a:spcBef>
              <a:spcAft>
                <a:spcPts val="0"/>
              </a:spcAft>
              <a:buSzPts val="1400"/>
              <a:buNone/>
              <a:defRPr sz="1800"/>
            </a:lvl7pPr>
            <a:lvl8pPr marL="0" marR="0" lvl="7" indent="0" algn="l" rtl="0">
              <a:spcBef>
                <a:spcPts val="0"/>
              </a:spcBef>
              <a:spcAft>
                <a:spcPts val="0"/>
              </a:spcAft>
              <a:buSzPts val="1400"/>
              <a:buNone/>
              <a:defRPr sz="1800"/>
            </a:lvl8pPr>
            <a:lvl9pPr marL="0" marR="0" lvl="8" indent="0" algn="l" rtl="0">
              <a:spcBef>
                <a:spcPts val="0"/>
              </a:spcBef>
              <a:spcAft>
                <a:spcPts val="0"/>
              </a:spcAft>
              <a:buSzPts val="1400"/>
              <a:buNone/>
              <a:defRPr sz="1800"/>
            </a:lvl9pPr>
          </a:lstStyle>
          <a:p>
            <a:endParaRPr/>
          </a:p>
        </p:txBody>
      </p:sp>
      <p:sp>
        <p:nvSpPr>
          <p:cNvPr id="44" name="Google Shape;44;p11"/>
          <p:cNvSpPr txBox="1">
            <a:spLocks noGrp="1"/>
          </p:cNvSpPr>
          <p:nvPr>
            <p:ph type="subTitle" idx="1"/>
          </p:nvPr>
        </p:nvSpPr>
        <p:spPr>
          <a:xfrm>
            <a:off x="452437" y="4879207"/>
            <a:ext cx="6696900" cy="15381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12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457200" marR="0" lvl="1" indent="0" algn="ctr" rtl="0">
              <a:lnSpc>
                <a:spcPct val="100000"/>
              </a:lnSpc>
              <a:spcBef>
                <a:spcPts val="1200"/>
              </a:spcBef>
              <a:spcAft>
                <a:spcPts val="0"/>
              </a:spcAft>
              <a:buClr>
                <a:schemeClr val="accent1"/>
              </a:buClr>
              <a:buSzPts val="1800"/>
              <a:buFont typeface="Arial"/>
              <a:buNone/>
              <a:defRPr sz="1800" b="0" i="0" u="none" strike="noStrike" cap="none">
                <a:solidFill>
                  <a:schemeClr val="dk1"/>
                </a:solidFill>
                <a:latin typeface="Arial"/>
                <a:ea typeface="Arial"/>
                <a:cs typeface="Arial"/>
                <a:sym typeface="Arial"/>
              </a:defRPr>
            </a:lvl2pPr>
            <a:lvl3pPr marL="914400" marR="0" lvl="2" indent="0" algn="ctr" rtl="0">
              <a:lnSpc>
                <a:spcPct val="100000"/>
              </a:lnSpc>
              <a:spcBef>
                <a:spcPts val="600"/>
              </a:spcBef>
              <a:spcAft>
                <a:spcPts val="0"/>
              </a:spcAft>
              <a:buClr>
                <a:schemeClr val="accent1"/>
              </a:buClr>
              <a:buSzPts val="1600"/>
              <a:buFont typeface="Arial"/>
              <a:buNone/>
              <a:defRPr sz="1600" b="0" i="0" u="none" strike="noStrike" cap="none">
                <a:solidFill>
                  <a:schemeClr val="dk1"/>
                </a:solidFill>
                <a:latin typeface="Arial"/>
                <a:ea typeface="Arial"/>
                <a:cs typeface="Arial"/>
                <a:sym typeface="Arial"/>
              </a:defRPr>
            </a:lvl3pPr>
            <a:lvl4pPr marL="1371600" marR="0" lvl="3" indent="0" algn="ctr" rtl="0">
              <a:lnSpc>
                <a:spcPct val="100000"/>
              </a:lnSpc>
              <a:spcBef>
                <a:spcPts val="600"/>
              </a:spcBef>
              <a:spcAft>
                <a:spcPts val="0"/>
              </a:spcAft>
              <a:buClr>
                <a:schemeClr val="accent1"/>
              </a:buClr>
              <a:buSzPts val="1400"/>
              <a:buFont typeface="Arial"/>
              <a:buNone/>
              <a:defRPr sz="1400" b="0" i="0" u="none" strike="noStrike" cap="none">
                <a:solidFill>
                  <a:schemeClr val="dk1"/>
                </a:solidFill>
                <a:latin typeface="Arial"/>
                <a:ea typeface="Arial"/>
                <a:cs typeface="Arial"/>
                <a:sym typeface="Arial"/>
              </a:defRPr>
            </a:lvl4pPr>
            <a:lvl5pPr marL="1828800" marR="0" lvl="4" indent="0" algn="ctr" rtl="0">
              <a:lnSpc>
                <a:spcPct val="100000"/>
              </a:lnSpc>
              <a:spcBef>
                <a:spcPts val="600"/>
              </a:spcBef>
              <a:spcAft>
                <a:spcPts val="0"/>
              </a:spcAft>
              <a:buClr>
                <a:schemeClr val="accent1"/>
              </a:buClr>
              <a:buSzPts val="1200"/>
              <a:buFont typeface="Arial"/>
              <a:buNone/>
              <a:defRPr sz="1200" b="0" i="0" u="none" strike="noStrike" cap="none">
                <a:solidFill>
                  <a:schemeClr val="dk1"/>
                </a:solidFill>
                <a:latin typeface="Arial"/>
                <a:ea typeface="Arial"/>
                <a:cs typeface="Arial"/>
                <a:sym typeface="Arial"/>
              </a:defRPr>
            </a:lvl5pPr>
            <a:lvl6pPr marL="2286000" marR="0" lvl="5" indent="0" algn="ctr" rtl="0">
              <a:lnSpc>
                <a:spcPct val="100000"/>
              </a:lnSpc>
              <a:spcBef>
                <a:spcPts val="400"/>
              </a:spcBef>
              <a:spcAft>
                <a:spcPts val="0"/>
              </a:spcAft>
              <a:buClr>
                <a:srgbClr val="B4ADA9"/>
              </a:buClr>
              <a:buSzPts val="2000"/>
              <a:buFont typeface="Arial"/>
              <a:buNone/>
              <a:defRPr sz="2000" b="0" i="0" u="none" strike="noStrike" cap="none">
                <a:solidFill>
                  <a:schemeClr val="dk1"/>
                </a:solidFill>
                <a:latin typeface="Arial"/>
                <a:ea typeface="Arial"/>
                <a:cs typeface="Arial"/>
                <a:sym typeface="Arial"/>
              </a:defRPr>
            </a:lvl6pPr>
            <a:lvl7pPr marL="2743200" marR="0" lvl="6" indent="0" algn="ctr" rtl="0">
              <a:lnSpc>
                <a:spcPct val="100000"/>
              </a:lnSpc>
              <a:spcBef>
                <a:spcPts val="400"/>
              </a:spcBef>
              <a:spcAft>
                <a:spcPts val="0"/>
              </a:spcAft>
              <a:buClr>
                <a:srgbClr val="B4ADA9"/>
              </a:buClr>
              <a:buSzPts val="2000"/>
              <a:buFont typeface="Arial"/>
              <a:buNone/>
              <a:defRPr sz="2000" b="0" i="0" u="none" strike="noStrike" cap="none">
                <a:solidFill>
                  <a:schemeClr val="dk1"/>
                </a:solidFill>
                <a:latin typeface="Arial"/>
                <a:ea typeface="Arial"/>
                <a:cs typeface="Arial"/>
                <a:sym typeface="Arial"/>
              </a:defRPr>
            </a:lvl7pPr>
            <a:lvl8pPr marL="3200400" marR="0" lvl="7" indent="0" algn="ctr" rtl="0">
              <a:lnSpc>
                <a:spcPct val="100000"/>
              </a:lnSpc>
              <a:spcBef>
                <a:spcPts val="400"/>
              </a:spcBef>
              <a:spcAft>
                <a:spcPts val="0"/>
              </a:spcAft>
              <a:buClr>
                <a:srgbClr val="B4ADA9"/>
              </a:buClr>
              <a:buSzPts val="2000"/>
              <a:buFont typeface="Arial"/>
              <a:buNone/>
              <a:defRPr sz="2000" b="0" i="0" u="none" strike="noStrike" cap="none">
                <a:solidFill>
                  <a:schemeClr val="dk1"/>
                </a:solidFill>
                <a:latin typeface="Arial"/>
                <a:ea typeface="Arial"/>
                <a:cs typeface="Arial"/>
                <a:sym typeface="Arial"/>
              </a:defRPr>
            </a:lvl8pPr>
            <a:lvl9pPr marL="3657600" marR="0" lvl="8" indent="0" algn="ctr" rtl="0">
              <a:lnSpc>
                <a:spcPct val="100000"/>
              </a:lnSpc>
              <a:spcBef>
                <a:spcPts val="400"/>
              </a:spcBef>
              <a:spcAft>
                <a:spcPts val="0"/>
              </a:spcAft>
              <a:buClr>
                <a:srgbClr val="B4ADA9"/>
              </a:buClr>
              <a:buSzPts val="2000"/>
              <a:buFont typeface="Arial"/>
              <a:buNone/>
              <a:defRPr sz="2000" b="0" i="0" u="none" strike="noStrike" cap="none">
                <a:solidFill>
                  <a:schemeClr val="dk1"/>
                </a:solidFill>
                <a:latin typeface="Arial"/>
                <a:ea typeface="Arial"/>
                <a:cs typeface="Arial"/>
                <a:sym typeface="Arial"/>
              </a:defRPr>
            </a:lvl9pPr>
          </a:lstStyle>
          <a:p>
            <a:endParaRPr/>
          </a:p>
        </p:txBody>
      </p:sp>
      <p:pic>
        <p:nvPicPr>
          <p:cNvPr id="45" name="Google Shape;45;p11"/>
          <p:cNvPicPr preferRelativeResize="0"/>
          <p:nvPr/>
        </p:nvPicPr>
        <p:blipFill rotWithShape="1">
          <a:blip r:embed="rId2">
            <a:alphaModFix/>
          </a:blip>
          <a:srcRect/>
          <a:stretch/>
        </p:blipFill>
        <p:spPr>
          <a:xfrm>
            <a:off x="7919614" y="5530908"/>
            <a:ext cx="1574400" cy="982800"/>
          </a:xfrm>
          <a:prstGeom prst="rect">
            <a:avLst/>
          </a:prstGeom>
          <a:noFill/>
          <a:ln>
            <a:noFill/>
          </a:ln>
        </p:spPr>
      </p:pic>
      <p:sp>
        <p:nvSpPr>
          <p:cNvPr id="46" name="Google Shape;46;p11"/>
          <p:cNvSpPr/>
          <p:nvPr/>
        </p:nvSpPr>
        <p:spPr>
          <a:xfrm>
            <a:off x="0" y="0"/>
            <a:ext cx="9906000" cy="3429000"/>
          </a:xfrm>
          <a:prstGeom prst="rect">
            <a:avLst/>
          </a:prstGeom>
          <a:solidFill>
            <a:srgbClr val="AFA5A0"/>
          </a:solidFill>
          <a:ln>
            <a:noFill/>
          </a:ln>
        </p:spPr>
        <p:txBody>
          <a:bodyPr spcFirstLastPara="1" wrap="square" lIns="91425" tIns="45700" rIns="91425" bIns="45700" anchor="ctr" anchorCtr="0">
            <a:noAutofit/>
          </a:bodyPr>
          <a:lstStyle/>
          <a:p>
            <a:pPr marL="180975" marR="0" lvl="0" indent="-180975" algn="ctr" rtl="0">
              <a:lnSpc>
                <a:spcPct val="100000"/>
              </a:lnSpc>
              <a:spcBef>
                <a:spcPts val="0"/>
              </a:spcBef>
              <a:spcAft>
                <a:spcPts val="0"/>
              </a:spcAft>
              <a:buClr>
                <a:schemeClr val="accent1"/>
              </a:buClr>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4">
  <p:cSld name="Title Slide 4">
    <p:spTree>
      <p:nvGrpSpPr>
        <p:cNvPr id="1" name="Shape 47"/>
        <p:cNvGrpSpPr/>
        <p:nvPr/>
      </p:nvGrpSpPr>
      <p:grpSpPr>
        <a:xfrm>
          <a:off x="0" y="0"/>
          <a:ext cx="0" cy="0"/>
          <a:chOff x="0" y="0"/>
          <a:chExt cx="0" cy="0"/>
        </a:xfrm>
      </p:grpSpPr>
      <p:sp>
        <p:nvSpPr>
          <p:cNvPr id="48" name="Google Shape;48;p12"/>
          <p:cNvSpPr txBox="1">
            <a:spLocks noGrp="1"/>
          </p:cNvSpPr>
          <p:nvPr>
            <p:ph type="ctrTitle"/>
          </p:nvPr>
        </p:nvSpPr>
        <p:spPr>
          <a:xfrm>
            <a:off x="452439" y="3700078"/>
            <a:ext cx="8929800" cy="1133100"/>
          </a:xfrm>
          <a:prstGeom prst="rect">
            <a:avLst/>
          </a:prstGeom>
          <a:noFill/>
          <a:ln>
            <a:noFill/>
          </a:ln>
        </p:spPr>
        <p:txBody>
          <a:bodyPr spcFirstLastPara="1" wrap="square" lIns="91425" tIns="91425" rIns="91425" bIns="91425" anchor="t" anchorCtr="0">
            <a:noAutofit/>
          </a:bodyPr>
          <a:lstStyle>
            <a:lvl1pPr marL="0" marR="0" lvl="0" indent="0" algn="l" rtl="0">
              <a:lnSpc>
                <a:spcPct val="95000"/>
              </a:lnSpc>
              <a:spcBef>
                <a:spcPts val="0"/>
              </a:spcBef>
              <a:spcAft>
                <a:spcPts val="0"/>
              </a:spcAft>
              <a:buClr>
                <a:schemeClr val="dk1"/>
              </a:buClr>
              <a:buSzPts val="1400"/>
              <a:buFont typeface="Arial"/>
              <a:buNone/>
              <a:defRPr sz="3600" b="0" i="0" u="none" strike="noStrike" cap="none">
                <a:solidFill>
                  <a:schemeClr val="dk1"/>
                </a:solidFill>
                <a:latin typeface="Arial"/>
                <a:ea typeface="Arial"/>
                <a:cs typeface="Arial"/>
                <a:sym typeface="Arial"/>
              </a:defRPr>
            </a:lvl1pPr>
            <a:lvl2pPr marL="0" marR="0" lvl="1" indent="0" algn="l" rtl="0">
              <a:spcBef>
                <a:spcPts val="0"/>
              </a:spcBef>
              <a:spcAft>
                <a:spcPts val="0"/>
              </a:spcAft>
              <a:buSzPts val="1400"/>
              <a:buNone/>
              <a:defRPr sz="1800"/>
            </a:lvl2pPr>
            <a:lvl3pPr marL="0" marR="0" lvl="2" indent="0" algn="l" rtl="0">
              <a:spcBef>
                <a:spcPts val="0"/>
              </a:spcBef>
              <a:spcAft>
                <a:spcPts val="0"/>
              </a:spcAft>
              <a:buSzPts val="1400"/>
              <a:buNone/>
              <a:defRPr sz="1800"/>
            </a:lvl3pPr>
            <a:lvl4pPr marL="0" marR="0" lvl="3" indent="0" algn="l" rtl="0">
              <a:spcBef>
                <a:spcPts val="0"/>
              </a:spcBef>
              <a:spcAft>
                <a:spcPts val="0"/>
              </a:spcAft>
              <a:buSzPts val="1400"/>
              <a:buNone/>
              <a:defRPr sz="1800"/>
            </a:lvl4pPr>
            <a:lvl5pPr marL="0" marR="0" lvl="4" indent="0" algn="l" rtl="0">
              <a:spcBef>
                <a:spcPts val="0"/>
              </a:spcBef>
              <a:spcAft>
                <a:spcPts val="0"/>
              </a:spcAft>
              <a:buSzPts val="1400"/>
              <a:buNone/>
              <a:defRPr sz="1800"/>
            </a:lvl5pPr>
            <a:lvl6pPr marL="0" marR="0" lvl="5" indent="0" algn="l" rtl="0">
              <a:spcBef>
                <a:spcPts val="0"/>
              </a:spcBef>
              <a:spcAft>
                <a:spcPts val="0"/>
              </a:spcAft>
              <a:buSzPts val="1400"/>
              <a:buNone/>
              <a:defRPr sz="1800"/>
            </a:lvl6pPr>
            <a:lvl7pPr marL="0" marR="0" lvl="6" indent="0" algn="l" rtl="0">
              <a:spcBef>
                <a:spcPts val="0"/>
              </a:spcBef>
              <a:spcAft>
                <a:spcPts val="0"/>
              </a:spcAft>
              <a:buSzPts val="1400"/>
              <a:buNone/>
              <a:defRPr sz="1800"/>
            </a:lvl7pPr>
            <a:lvl8pPr marL="0" marR="0" lvl="7" indent="0" algn="l" rtl="0">
              <a:spcBef>
                <a:spcPts val="0"/>
              </a:spcBef>
              <a:spcAft>
                <a:spcPts val="0"/>
              </a:spcAft>
              <a:buSzPts val="1400"/>
              <a:buNone/>
              <a:defRPr sz="1800"/>
            </a:lvl8pPr>
            <a:lvl9pPr marL="0" marR="0" lvl="8" indent="0" algn="l" rtl="0">
              <a:spcBef>
                <a:spcPts val="0"/>
              </a:spcBef>
              <a:spcAft>
                <a:spcPts val="0"/>
              </a:spcAft>
              <a:buSzPts val="1400"/>
              <a:buNone/>
              <a:defRPr sz="1800"/>
            </a:lvl9pPr>
          </a:lstStyle>
          <a:p>
            <a:endParaRPr/>
          </a:p>
        </p:txBody>
      </p:sp>
      <p:sp>
        <p:nvSpPr>
          <p:cNvPr id="49" name="Google Shape;49;p12"/>
          <p:cNvSpPr txBox="1">
            <a:spLocks noGrp="1"/>
          </p:cNvSpPr>
          <p:nvPr>
            <p:ph type="subTitle" idx="1"/>
          </p:nvPr>
        </p:nvSpPr>
        <p:spPr>
          <a:xfrm>
            <a:off x="452437" y="4879207"/>
            <a:ext cx="6696900" cy="15381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12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457200" marR="0" lvl="1" indent="0" algn="ctr" rtl="0">
              <a:lnSpc>
                <a:spcPct val="100000"/>
              </a:lnSpc>
              <a:spcBef>
                <a:spcPts val="1200"/>
              </a:spcBef>
              <a:spcAft>
                <a:spcPts val="0"/>
              </a:spcAft>
              <a:buClr>
                <a:schemeClr val="accent1"/>
              </a:buClr>
              <a:buSzPts val="1800"/>
              <a:buFont typeface="Arial"/>
              <a:buNone/>
              <a:defRPr sz="1800" b="0" i="0" u="none" strike="noStrike" cap="none">
                <a:solidFill>
                  <a:schemeClr val="dk1"/>
                </a:solidFill>
                <a:latin typeface="Arial"/>
                <a:ea typeface="Arial"/>
                <a:cs typeface="Arial"/>
                <a:sym typeface="Arial"/>
              </a:defRPr>
            </a:lvl2pPr>
            <a:lvl3pPr marL="914400" marR="0" lvl="2" indent="0" algn="ctr" rtl="0">
              <a:lnSpc>
                <a:spcPct val="100000"/>
              </a:lnSpc>
              <a:spcBef>
                <a:spcPts val="600"/>
              </a:spcBef>
              <a:spcAft>
                <a:spcPts val="0"/>
              </a:spcAft>
              <a:buClr>
                <a:schemeClr val="accent1"/>
              </a:buClr>
              <a:buSzPts val="1600"/>
              <a:buFont typeface="Arial"/>
              <a:buNone/>
              <a:defRPr sz="1600" b="0" i="0" u="none" strike="noStrike" cap="none">
                <a:solidFill>
                  <a:schemeClr val="dk1"/>
                </a:solidFill>
                <a:latin typeface="Arial"/>
                <a:ea typeface="Arial"/>
                <a:cs typeface="Arial"/>
                <a:sym typeface="Arial"/>
              </a:defRPr>
            </a:lvl3pPr>
            <a:lvl4pPr marL="1371600" marR="0" lvl="3" indent="0" algn="ctr" rtl="0">
              <a:lnSpc>
                <a:spcPct val="100000"/>
              </a:lnSpc>
              <a:spcBef>
                <a:spcPts val="600"/>
              </a:spcBef>
              <a:spcAft>
                <a:spcPts val="0"/>
              </a:spcAft>
              <a:buClr>
                <a:schemeClr val="accent1"/>
              </a:buClr>
              <a:buSzPts val="1400"/>
              <a:buFont typeface="Arial"/>
              <a:buNone/>
              <a:defRPr sz="1400" b="0" i="0" u="none" strike="noStrike" cap="none">
                <a:solidFill>
                  <a:schemeClr val="dk1"/>
                </a:solidFill>
                <a:latin typeface="Arial"/>
                <a:ea typeface="Arial"/>
                <a:cs typeface="Arial"/>
                <a:sym typeface="Arial"/>
              </a:defRPr>
            </a:lvl4pPr>
            <a:lvl5pPr marL="1828800" marR="0" lvl="4" indent="0" algn="ctr" rtl="0">
              <a:lnSpc>
                <a:spcPct val="100000"/>
              </a:lnSpc>
              <a:spcBef>
                <a:spcPts val="600"/>
              </a:spcBef>
              <a:spcAft>
                <a:spcPts val="0"/>
              </a:spcAft>
              <a:buClr>
                <a:schemeClr val="accent1"/>
              </a:buClr>
              <a:buSzPts val="1200"/>
              <a:buFont typeface="Arial"/>
              <a:buNone/>
              <a:defRPr sz="1200" b="0" i="0" u="none" strike="noStrike" cap="none">
                <a:solidFill>
                  <a:schemeClr val="dk1"/>
                </a:solidFill>
                <a:latin typeface="Arial"/>
                <a:ea typeface="Arial"/>
                <a:cs typeface="Arial"/>
                <a:sym typeface="Arial"/>
              </a:defRPr>
            </a:lvl5pPr>
            <a:lvl6pPr marL="2286000" marR="0" lvl="5" indent="0" algn="ctr" rtl="0">
              <a:lnSpc>
                <a:spcPct val="100000"/>
              </a:lnSpc>
              <a:spcBef>
                <a:spcPts val="400"/>
              </a:spcBef>
              <a:spcAft>
                <a:spcPts val="0"/>
              </a:spcAft>
              <a:buClr>
                <a:srgbClr val="B4ADA9"/>
              </a:buClr>
              <a:buSzPts val="2000"/>
              <a:buFont typeface="Arial"/>
              <a:buNone/>
              <a:defRPr sz="2000" b="0" i="0" u="none" strike="noStrike" cap="none">
                <a:solidFill>
                  <a:schemeClr val="dk1"/>
                </a:solidFill>
                <a:latin typeface="Arial"/>
                <a:ea typeface="Arial"/>
                <a:cs typeface="Arial"/>
                <a:sym typeface="Arial"/>
              </a:defRPr>
            </a:lvl6pPr>
            <a:lvl7pPr marL="2743200" marR="0" lvl="6" indent="0" algn="ctr" rtl="0">
              <a:lnSpc>
                <a:spcPct val="100000"/>
              </a:lnSpc>
              <a:spcBef>
                <a:spcPts val="400"/>
              </a:spcBef>
              <a:spcAft>
                <a:spcPts val="0"/>
              </a:spcAft>
              <a:buClr>
                <a:srgbClr val="B4ADA9"/>
              </a:buClr>
              <a:buSzPts val="2000"/>
              <a:buFont typeface="Arial"/>
              <a:buNone/>
              <a:defRPr sz="2000" b="0" i="0" u="none" strike="noStrike" cap="none">
                <a:solidFill>
                  <a:schemeClr val="dk1"/>
                </a:solidFill>
                <a:latin typeface="Arial"/>
                <a:ea typeface="Arial"/>
                <a:cs typeface="Arial"/>
                <a:sym typeface="Arial"/>
              </a:defRPr>
            </a:lvl7pPr>
            <a:lvl8pPr marL="3200400" marR="0" lvl="7" indent="0" algn="ctr" rtl="0">
              <a:lnSpc>
                <a:spcPct val="100000"/>
              </a:lnSpc>
              <a:spcBef>
                <a:spcPts val="400"/>
              </a:spcBef>
              <a:spcAft>
                <a:spcPts val="0"/>
              </a:spcAft>
              <a:buClr>
                <a:srgbClr val="B4ADA9"/>
              </a:buClr>
              <a:buSzPts val="2000"/>
              <a:buFont typeface="Arial"/>
              <a:buNone/>
              <a:defRPr sz="2000" b="0" i="0" u="none" strike="noStrike" cap="none">
                <a:solidFill>
                  <a:schemeClr val="dk1"/>
                </a:solidFill>
                <a:latin typeface="Arial"/>
                <a:ea typeface="Arial"/>
                <a:cs typeface="Arial"/>
                <a:sym typeface="Arial"/>
              </a:defRPr>
            </a:lvl8pPr>
            <a:lvl9pPr marL="3657600" marR="0" lvl="8" indent="0" algn="ctr" rtl="0">
              <a:lnSpc>
                <a:spcPct val="100000"/>
              </a:lnSpc>
              <a:spcBef>
                <a:spcPts val="400"/>
              </a:spcBef>
              <a:spcAft>
                <a:spcPts val="0"/>
              </a:spcAft>
              <a:buClr>
                <a:srgbClr val="B4ADA9"/>
              </a:buClr>
              <a:buSzPts val="2000"/>
              <a:buFont typeface="Arial"/>
              <a:buNone/>
              <a:defRPr sz="2000" b="0" i="0" u="none" strike="noStrike" cap="none">
                <a:solidFill>
                  <a:schemeClr val="dk1"/>
                </a:solidFill>
                <a:latin typeface="Arial"/>
                <a:ea typeface="Arial"/>
                <a:cs typeface="Arial"/>
                <a:sym typeface="Arial"/>
              </a:defRPr>
            </a:lvl9pPr>
          </a:lstStyle>
          <a:p>
            <a:endParaRPr/>
          </a:p>
        </p:txBody>
      </p:sp>
      <p:pic>
        <p:nvPicPr>
          <p:cNvPr id="50" name="Google Shape;50;p12"/>
          <p:cNvPicPr preferRelativeResize="0"/>
          <p:nvPr/>
        </p:nvPicPr>
        <p:blipFill rotWithShape="1">
          <a:blip r:embed="rId2">
            <a:alphaModFix/>
          </a:blip>
          <a:srcRect/>
          <a:stretch/>
        </p:blipFill>
        <p:spPr>
          <a:xfrm>
            <a:off x="7919614" y="5530908"/>
            <a:ext cx="1574400" cy="982800"/>
          </a:xfrm>
          <a:prstGeom prst="rect">
            <a:avLst/>
          </a:prstGeom>
          <a:noFill/>
          <a:ln>
            <a:noFill/>
          </a:ln>
        </p:spPr>
      </p:pic>
      <p:sp>
        <p:nvSpPr>
          <p:cNvPr id="51" name="Google Shape;51;p12"/>
          <p:cNvSpPr/>
          <p:nvPr/>
        </p:nvSpPr>
        <p:spPr>
          <a:xfrm>
            <a:off x="0" y="0"/>
            <a:ext cx="9906000" cy="3429000"/>
          </a:xfrm>
          <a:prstGeom prst="rect">
            <a:avLst/>
          </a:prstGeom>
          <a:solidFill>
            <a:schemeClr val="dk2"/>
          </a:solidFill>
          <a:ln>
            <a:noFill/>
          </a:ln>
        </p:spPr>
        <p:txBody>
          <a:bodyPr spcFirstLastPara="1" wrap="square" lIns="91425" tIns="45700" rIns="91425" bIns="45700" anchor="ctr" anchorCtr="0">
            <a:noAutofit/>
          </a:bodyPr>
          <a:lstStyle/>
          <a:p>
            <a:pPr marL="180975" marR="0" lvl="0" indent="-180975" algn="ctr" rtl="0">
              <a:lnSpc>
                <a:spcPct val="100000"/>
              </a:lnSpc>
              <a:spcBef>
                <a:spcPts val="0"/>
              </a:spcBef>
              <a:spcAft>
                <a:spcPts val="0"/>
              </a:spcAft>
              <a:buClr>
                <a:schemeClr val="accent1"/>
              </a:buClr>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52"/>
        <p:cNvGrpSpPr/>
        <p:nvPr/>
      </p:nvGrpSpPr>
      <p:grpSpPr>
        <a:xfrm>
          <a:off x="0" y="0"/>
          <a:ext cx="0" cy="0"/>
          <a:chOff x="0" y="0"/>
          <a:chExt cx="0" cy="0"/>
        </a:xfrm>
      </p:grpSpPr>
      <p:sp>
        <p:nvSpPr>
          <p:cNvPr id="53" name="Google Shape;53;p13"/>
          <p:cNvSpPr txBox="1">
            <a:spLocks noGrp="1"/>
          </p:cNvSpPr>
          <p:nvPr>
            <p:ph type="title"/>
          </p:nvPr>
        </p:nvSpPr>
        <p:spPr>
          <a:xfrm>
            <a:off x="523875" y="188639"/>
            <a:ext cx="8858100" cy="852000"/>
          </a:xfrm>
          <a:prstGeom prst="rect">
            <a:avLst/>
          </a:prstGeom>
          <a:noFill/>
          <a:ln>
            <a:noFill/>
          </a:ln>
        </p:spPr>
        <p:txBody>
          <a:bodyPr spcFirstLastPara="1" wrap="square" lIns="91425" tIns="91425" rIns="91425" bIns="91425" anchor="b" anchorCtr="0">
            <a:noAutofit/>
          </a:bodyPr>
          <a:lstStyle>
            <a:lvl1pPr marL="0" marR="0" lvl="0" indent="0" algn="l" rtl="0">
              <a:lnSpc>
                <a:spcPct val="95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1pPr>
            <a:lvl2pPr marL="0" marR="0" lvl="1" indent="0" algn="l" rtl="0">
              <a:spcBef>
                <a:spcPts val="0"/>
              </a:spcBef>
              <a:spcAft>
                <a:spcPts val="0"/>
              </a:spcAft>
              <a:buSzPts val="1400"/>
              <a:buNone/>
              <a:defRPr sz="1800"/>
            </a:lvl2pPr>
            <a:lvl3pPr marL="0" marR="0" lvl="2" indent="0" algn="l" rtl="0">
              <a:spcBef>
                <a:spcPts val="0"/>
              </a:spcBef>
              <a:spcAft>
                <a:spcPts val="0"/>
              </a:spcAft>
              <a:buSzPts val="1400"/>
              <a:buNone/>
              <a:defRPr sz="1800"/>
            </a:lvl3pPr>
            <a:lvl4pPr marL="0" marR="0" lvl="3" indent="0" algn="l" rtl="0">
              <a:spcBef>
                <a:spcPts val="0"/>
              </a:spcBef>
              <a:spcAft>
                <a:spcPts val="0"/>
              </a:spcAft>
              <a:buSzPts val="1400"/>
              <a:buNone/>
              <a:defRPr sz="1800"/>
            </a:lvl4pPr>
            <a:lvl5pPr marL="0" marR="0" lvl="4" indent="0" algn="l" rtl="0">
              <a:spcBef>
                <a:spcPts val="0"/>
              </a:spcBef>
              <a:spcAft>
                <a:spcPts val="0"/>
              </a:spcAft>
              <a:buSzPts val="1400"/>
              <a:buNone/>
              <a:defRPr sz="1800"/>
            </a:lvl5pPr>
            <a:lvl6pPr marL="0" marR="0" lvl="5" indent="0" algn="l" rtl="0">
              <a:spcBef>
                <a:spcPts val="0"/>
              </a:spcBef>
              <a:spcAft>
                <a:spcPts val="0"/>
              </a:spcAft>
              <a:buSzPts val="1400"/>
              <a:buNone/>
              <a:defRPr sz="1800"/>
            </a:lvl6pPr>
            <a:lvl7pPr marL="0" marR="0" lvl="6" indent="0" algn="l" rtl="0">
              <a:spcBef>
                <a:spcPts val="0"/>
              </a:spcBef>
              <a:spcAft>
                <a:spcPts val="0"/>
              </a:spcAft>
              <a:buSzPts val="1400"/>
              <a:buNone/>
              <a:defRPr sz="1800"/>
            </a:lvl7pPr>
            <a:lvl8pPr marL="0" marR="0" lvl="7" indent="0" algn="l" rtl="0">
              <a:spcBef>
                <a:spcPts val="0"/>
              </a:spcBef>
              <a:spcAft>
                <a:spcPts val="0"/>
              </a:spcAft>
              <a:buSzPts val="1400"/>
              <a:buNone/>
              <a:defRPr sz="1800"/>
            </a:lvl8pPr>
            <a:lvl9pPr marL="0" marR="0" lvl="8" indent="0" algn="l" rtl="0">
              <a:spcBef>
                <a:spcPts val="0"/>
              </a:spcBef>
              <a:spcAft>
                <a:spcPts val="0"/>
              </a:spcAft>
              <a:buSzPts val="1400"/>
              <a:buNone/>
              <a:defRPr sz="1800"/>
            </a:lvl9pPr>
          </a:lstStyle>
          <a:p>
            <a:endParaRPr/>
          </a:p>
        </p:txBody>
      </p:sp>
      <p:sp>
        <p:nvSpPr>
          <p:cNvPr id="54" name="Google Shape;54;p13"/>
          <p:cNvSpPr txBox="1">
            <a:spLocks noGrp="1"/>
          </p:cNvSpPr>
          <p:nvPr>
            <p:ph type="subTitle" idx="1"/>
          </p:nvPr>
        </p:nvSpPr>
        <p:spPr>
          <a:xfrm>
            <a:off x="509950" y="1374069"/>
            <a:ext cx="8872200" cy="5163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AA1E2D"/>
              </a:buClr>
              <a:buSzPts val="2000"/>
              <a:buFont typeface="Arial"/>
              <a:buNone/>
              <a:defRPr sz="2200" b="1" i="0" u="none" strike="noStrike" cap="none">
                <a:solidFill>
                  <a:srgbClr val="AA1E2D"/>
                </a:solidFill>
                <a:latin typeface="Arial"/>
                <a:ea typeface="Arial"/>
                <a:cs typeface="Arial"/>
                <a:sym typeface="Arial"/>
              </a:defRPr>
            </a:lvl1pPr>
            <a:lvl2pPr marL="457200" marR="0" lvl="1" indent="0" algn="l" rtl="0">
              <a:lnSpc>
                <a:spcPct val="100000"/>
              </a:lnSpc>
              <a:spcBef>
                <a:spcPts val="0"/>
              </a:spcBef>
              <a:spcAft>
                <a:spcPts val="0"/>
              </a:spcAft>
              <a:buClr>
                <a:srgbClr val="AA1E2D"/>
              </a:buClr>
              <a:buSzPts val="1800"/>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rgbClr val="AA1E2D"/>
              </a:buClr>
              <a:buSzPts val="1600"/>
              <a:buFont typeface="Arial"/>
              <a:buNone/>
              <a:defRPr sz="16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rgbClr val="AA1E2D"/>
              </a:buClr>
              <a:buSzPts val="1400"/>
              <a:buFont typeface="Arial"/>
              <a:buNone/>
              <a:defRPr sz="1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rgbClr val="AA1E2D"/>
              </a:buClr>
              <a:buSzPts val="1200"/>
              <a:buFont typeface="Arial"/>
              <a:buNone/>
              <a:defRPr sz="12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55" name="Google Shape;55;p13"/>
          <p:cNvSpPr txBox="1">
            <a:spLocks noGrp="1"/>
          </p:cNvSpPr>
          <p:nvPr>
            <p:ph type="body" idx="2"/>
          </p:nvPr>
        </p:nvSpPr>
        <p:spPr>
          <a:xfrm>
            <a:off x="523850" y="1890375"/>
            <a:ext cx="8858100" cy="4414500"/>
          </a:xfrm>
          <a:prstGeom prst="rect">
            <a:avLst/>
          </a:prstGeom>
          <a:noFill/>
          <a:ln>
            <a:noFill/>
          </a:ln>
        </p:spPr>
        <p:txBody>
          <a:bodyPr spcFirstLastPara="1" wrap="square" lIns="91425" tIns="91425" rIns="91425" bIns="91425" anchor="t" anchorCtr="0">
            <a:noAutofit/>
          </a:bodyPr>
          <a:lstStyle>
            <a:lvl1pPr marL="457200" marR="0" lvl="0" indent="-355600" algn="l" rtl="0">
              <a:lnSpc>
                <a:spcPct val="100000"/>
              </a:lnSpc>
              <a:spcBef>
                <a:spcPts val="0"/>
              </a:spcBef>
              <a:spcAft>
                <a:spcPts val="0"/>
              </a:spcAft>
              <a:buClr>
                <a:srgbClr val="AA1E2D"/>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342900" algn="l" rtl="0">
              <a:lnSpc>
                <a:spcPct val="100000"/>
              </a:lnSpc>
              <a:spcBef>
                <a:spcPts val="0"/>
              </a:spcBef>
              <a:spcAft>
                <a:spcPts val="0"/>
              </a:spcAft>
              <a:buClr>
                <a:srgbClr val="AA1E2D"/>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lnSpc>
                <a:spcPct val="100000"/>
              </a:lnSpc>
              <a:spcBef>
                <a:spcPts val="0"/>
              </a:spcBef>
              <a:spcAft>
                <a:spcPts val="0"/>
              </a:spcAft>
              <a:buClr>
                <a:srgbClr val="AA1E2D"/>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lnSpc>
                <a:spcPct val="100000"/>
              </a:lnSpc>
              <a:spcBef>
                <a:spcPts val="0"/>
              </a:spcBef>
              <a:spcAft>
                <a:spcPts val="0"/>
              </a:spcAft>
              <a:buClr>
                <a:srgbClr val="AA1E2D"/>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04800" algn="l" rtl="0">
              <a:lnSpc>
                <a:spcPct val="100000"/>
              </a:lnSpc>
              <a:spcBef>
                <a:spcPts val="0"/>
              </a:spcBef>
              <a:spcAft>
                <a:spcPts val="0"/>
              </a:spcAft>
              <a:buClr>
                <a:srgbClr val="AA1E2D"/>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Content and Picture">
  <p:cSld name="Title, Content and Picture">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523875" y="188639"/>
            <a:ext cx="8858100" cy="852000"/>
          </a:xfrm>
          <a:prstGeom prst="rect">
            <a:avLst/>
          </a:prstGeom>
          <a:noFill/>
          <a:ln>
            <a:noFill/>
          </a:ln>
        </p:spPr>
        <p:txBody>
          <a:bodyPr spcFirstLastPara="1" wrap="square" lIns="91425" tIns="91425" rIns="91425" bIns="91425" anchor="b" anchorCtr="0">
            <a:noAutofit/>
          </a:bodyPr>
          <a:lstStyle>
            <a:lvl1pPr marL="0" marR="0" lvl="0" indent="0" algn="l" rtl="0">
              <a:lnSpc>
                <a:spcPct val="95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1pPr>
            <a:lvl2pPr marL="0" marR="0" lvl="1" indent="0" algn="l" rtl="0">
              <a:spcBef>
                <a:spcPts val="0"/>
              </a:spcBef>
              <a:spcAft>
                <a:spcPts val="0"/>
              </a:spcAft>
              <a:buSzPts val="1400"/>
              <a:buNone/>
              <a:defRPr sz="1800"/>
            </a:lvl2pPr>
            <a:lvl3pPr marL="0" marR="0" lvl="2" indent="0" algn="l" rtl="0">
              <a:spcBef>
                <a:spcPts val="0"/>
              </a:spcBef>
              <a:spcAft>
                <a:spcPts val="0"/>
              </a:spcAft>
              <a:buSzPts val="1400"/>
              <a:buNone/>
              <a:defRPr sz="1800"/>
            </a:lvl3pPr>
            <a:lvl4pPr marL="0" marR="0" lvl="3" indent="0" algn="l" rtl="0">
              <a:spcBef>
                <a:spcPts val="0"/>
              </a:spcBef>
              <a:spcAft>
                <a:spcPts val="0"/>
              </a:spcAft>
              <a:buSzPts val="1400"/>
              <a:buNone/>
              <a:defRPr sz="1800"/>
            </a:lvl4pPr>
            <a:lvl5pPr marL="0" marR="0" lvl="4" indent="0" algn="l" rtl="0">
              <a:spcBef>
                <a:spcPts val="0"/>
              </a:spcBef>
              <a:spcAft>
                <a:spcPts val="0"/>
              </a:spcAft>
              <a:buSzPts val="1400"/>
              <a:buNone/>
              <a:defRPr sz="1800"/>
            </a:lvl5pPr>
            <a:lvl6pPr marL="0" marR="0" lvl="5" indent="0" algn="l" rtl="0">
              <a:spcBef>
                <a:spcPts val="0"/>
              </a:spcBef>
              <a:spcAft>
                <a:spcPts val="0"/>
              </a:spcAft>
              <a:buSzPts val="1400"/>
              <a:buNone/>
              <a:defRPr sz="1800"/>
            </a:lvl6pPr>
            <a:lvl7pPr marL="0" marR="0" lvl="6" indent="0" algn="l" rtl="0">
              <a:spcBef>
                <a:spcPts val="0"/>
              </a:spcBef>
              <a:spcAft>
                <a:spcPts val="0"/>
              </a:spcAft>
              <a:buSzPts val="1400"/>
              <a:buNone/>
              <a:defRPr sz="1800"/>
            </a:lvl7pPr>
            <a:lvl8pPr marL="0" marR="0" lvl="7" indent="0" algn="l" rtl="0">
              <a:spcBef>
                <a:spcPts val="0"/>
              </a:spcBef>
              <a:spcAft>
                <a:spcPts val="0"/>
              </a:spcAft>
              <a:buSzPts val="1400"/>
              <a:buNone/>
              <a:defRPr sz="1800"/>
            </a:lvl8pPr>
            <a:lvl9pPr marL="0" marR="0" lvl="8" indent="0" algn="l" rtl="0">
              <a:spcBef>
                <a:spcPts val="0"/>
              </a:spcBef>
              <a:spcAft>
                <a:spcPts val="0"/>
              </a:spcAft>
              <a:buSzPts val="1400"/>
              <a:buNone/>
              <a:defRPr sz="1800"/>
            </a:lvl9pPr>
          </a:lstStyle>
          <a:p>
            <a:endParaRPr/>
          </a:p>
        </p:txBody>
      </p:sp>
      <p:sp>
        <p:nvSpPr>
          <p:cNvPr id="58" name="Google Shape;58;p14"/>
          <p:cNvSpPr>
            <a:spLocks noGrp="1"/>
          </p:cNvSpPr>
          <p:nvPr>
            <p:ph type="pic" idx="2"/>
          </p:nvPr>
        </p:nvSpPr>
        <p:spPr>
          <a:xfrm>
            <a:off x="5060950" y="1520825"/>
            <a:ext cx="4321200" cy="4284600"/>
          </a:xfrm>
          <a:prstGeom prst="rect">
            <a:avLst/>
          </a:prstGeom>
          <a:solidFill>
            <a:schemeClr val="lt2"/>
          </a:solidFill>
          <a:ln>
            <a:noFill/>
          </a:ln>
        </p:spPr>
        <p:txBody>
          <a:bodyPr spcFirstLastPara="1" wrap="square" lIns="91425" tIns="91425" rIns="91425" bIns="91425" anchor="ctr" anchorCtr="0">
            <a:noAutofit/>
          </a:bodyPr>
          <a:lstStyle>
            <a:lvl1pPr lvl="0">
              <a:spcBef>
                <a:spcPts val="0"/>
              </a:spcBef>
              <a:spcAft>
                <a:spcPts val="0"/>
              </a:spcAft>
              <a:buNone/>
              <a:defRPr/>
            </a:lvl1pPr>
          </a:lstStyle>
          <a:p>
            <a:endParaRPr/>
          </a:p>
        </p:txBody>
      </p:sp>
      <p:sp>
        <p:nvSpPr>
          <p:cNvPr id="59" name="Google Shape;59;p14"/>
          <p:cNvSpPr txBox="1">
            <a:spLocks noGrp="1"/>
          </p:cNvSpPr>
          <p:nvPr>
            <p:ph type="subTitle" idx="1"/>
          </p:nvPr>
        </p:nvSpPr>
        <p:spPr>
          <a:xfrm>
            <a:off x="509300" y="1374075"/>
            <a:ext cx="4443600" cy="5163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AA1E2D"/>
              </a:buClr>
              <a:buSzPts val="2000"/>
              <a:buFont typeface="Arial"/>
              <a:buNone/>
              <a:defRPr sz="2200" b="1" i="0" u="none" strike="noStrike" cap="none">
                <a:solidFill>
                  <a:srgbClr val="AA1E2D"/>
                </a:solidFill>
                <a:latin typeface="Arial"/>
                <a:ea typeface="Arial"/>
                <a:cs typeface="Arial"/>
                <a:sym typeface="Arial"/>
              </a:defRPr>
            </a:lvl1pPr>
            <a:lvl2pPr marL="457200" marR="0" lvl="1" indent="0" algn="l" rtl="0">
              <a:lnSpc>
                <a:spcPct val="100000"/>
              </a:lnSpc>
              <a:spcBef>
                <a:spcPts val="0"/>
              </a:spcBef>
              <a:spcAft>
                <a:spcPts val="0"/>
              </a:spcAft>
              <a:buClr>
                <a:srgbClr val="AA1E2D"/>
              </a:buClr>
              <a:buSzPts val="1800"/>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rgbClr val="AA1E2D"/>
              </a:buClr>
              <a:buSzPts val="1600"/>
              <a:buFont typeface="Arial"/>
              <a:buNone/>
              <a:defRPr sz="16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rgbClr val="AA1E2D"/>
              </a:buClr>
              <a:buSzPts val="1400"/>
              <a:buFont typeface="Arial"/>
              <a:buNone/>
              <a:defRPr sz="1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rgbClr val="AA1E2D"/>
              </a:buClr>
              <a:buSzPts val="1200"/>
              <a:buFont typeface="Arial"/>
              <a:buNone/>
              <a:defRPr sz="12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0" name="Google Shape;60;p14"/>
          <p:cNvSpPr txBox="1">
            <a:spLocks noGrp="1"/>
          </p:cNvSpPr>
          <p:nvPr>
            <p:ph type="body" idx="3"/>
          </p:nvPr>
        </p:nvSpPr>
        <p:spPr>
          <a:xfrm>
            <a:off x="516587" y="1890380"/>
            <a:ext cx="4436400" cy="4414500"/>
          </a:xfrm>
          <a:prstGeom prst="rect">
            <a:avLst/>
          </a:prstGeom>
          <a:noFill/>
          <a:ln>
            <a:noFill/>
          </a:ln>
        </p:spPr>
        <p:txBody>
          <a:bodyPr spcFirstLastPara="1" wrap="square" lIns="91425" tIns="91425" rIns="91425" bIns="91425" anchor="t" anchorCtr="0">
            <a:noAutofit/>
          </a:bodyPr>
          <a:lstStyle>
            <a:lvl1pPr marL="457200" marR="0" lvl="0" indent="-355600" algn="l" rtl="0">
              <a:lnSpc>
                <a:spcPct val="100000"/>
              </a:lnSpc>
              <a:spcBef>
                <a:spcPts val="0"/>
              </a:spcBef>
              <a:spcAft>
                <a:spcPts val="0"/>
              </a:spcAft>
              <a:buClr>
                <a:srgbClr val="AA1E2D"/>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342900" algn="l" rtl="0">
              <a:lnSpc>
                <a:spcPct val="100000"/>
              </a:lnSpc>
              <a:spcBef>
                <a:spcPts val="0"/>
              </a:spcBef>
              <a:spcAft>
                <a:spcPts val="0"/>
              </a:spcAft>
              <a:buClr>
                <a:srgbClr val="AA1E2D"/>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lnSpc>
                <a:spcPct val="100000"/>
              </a:lnSpc>
              <a:spcBef>
                <a:spcPts val="0"/>
              </a:spcBef>
              <a:spcAft>
                <a:spcPts val="0"/>
              </a:spcAft>
              <a:buClr>
                <a:srgbClr val="AA1E2D"/>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lnSpc>
                <a:spcPct val="100000"/>
              </a:lnSpc>
              <a:spcBef>
                <a:spcPts val="0"/>
              </a:spcBef>
              <a:spcAft>
                <a:spcPts val="0"/>
              </a:spcAft>
              <a:buClr>
                <a:srgbClr val="AA1E2D"/>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04800" algn="l" rtl="0">
              <a:lnSpc>
                <a:spcPct val="100000"/>
              </a:lnSpc>
              <a:spcBef>
                <a:spcPts val="0"/>
              </a:spcBef>
              <a:spcAft>
                <a:spcPts val="0"/>
              </a:spcAft>
              <a:buClr>
                <a:srgbClr val="AA1E2D"/>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2 Contents and Picture">
  <p:cSld name="Title, 2 Contents and Picture">
    <p:spTree>
      <p:nvGrpSpPr>
        <p:cNvPr id="1" name="Shape 61"/>
        <p:cNvGrpSpPr/>
        <p:nvPr/>
      </p:nvGrpSpPr>
      <p:grpSpPr>
        <a:xfrm>
          <a:off x="0" y="0"/>
          <a:ext cx="0" cy="0"/>
          <a:chOff x="0" y="0"/>
          <a:chExt cx="0" cy="0"/>
        </a:xfrm>
      </p:grpSpPr>
      <p:sp>
        <p:nvSpPr>
          <p:cNvPr id="62" name="Google Shape;62;p15"/>
          <p:cNvSpPr txBox="1">
            <a:spLocks noGrp="1"/>
          </p:cNvSpPr>
          <p:nvPr>
            <p:ph type="title"/>
          </p:nvPr>
        </p:nvSpPr>
        <p:spPr>
          <a:xfrm>
            <a:off x="523875" y="188639"/>
            <a:ext cx="8858100" cy="852000"/>
          </a:xfrm>
          <a:prstGeom prst="rect">
            <a:avLst/>
          </a:prstGeom>
          <a:noFill/>
          <a:ln>
            <a:noFill/>
          </a:ln>
        </p:spPr>
        <p:txBody>
          <a:bodyPr spcFirstLastPara="1" wrap="square" lIns="91425" tIns="91425" rIns="91425" bIns="91425" anchor="b" anchorCtr="0">
            <a:noAutofit/>
          </a:bodyPr>
          <a:lstStyle>
            <a:lvl1pPr marL="0" marR="0" lvl="0" indent="0" algn="l" rtl="0">
              <a:lnSpc>
                <a:spcPct val="95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1pPr>
            <a:lvl2pPr marL="0" marR="0" lvl="1" indent="0" algn="l" rtl="0">
              <a:spcBef>
                <a:spcPts val="0"/>
              </a:spcBef>
              <a:spcAft>
                <a:spcPts val="0"/>
              </a:spcAft>
              <a:buSzPts val="1400"/>
              <a:buNone/>
              <a:defRPr sz="1800"/>
            </a:lvl2pPr>
            <a:lvl3pPr marL="0" marR="0" lvl="2" indent="0" algn="l" rtl="0">
              <a:spcBef>
                <a:spcPts val="0"/>
              </a:spcBef>
              <a:spcAft>
                <a:spcPts val="0"/>
              </a:spcAft>
              <a:buSzPts val="1400"/>
              <a:buNone/>
              <a:defRPr sz="1800"/>
            </a:lvl3pPr>
            <a:lvl4pPr marL="0" marR="0" lvl="3" indent="0" algn="l" rtl="0">
              <a:spcBef>
                <a:spcPts val="0"/>
              </a:spcBef>
              <a:spcAft>
                <a:spcPts val="0"/>
              </a:spcAft>
              <a:buSzPts val="1400"/>
              <a:buNone/>
              <a:defRPr sz="1800"/>
            </a:lvl4pPr>
            <a:lvl5pPr marL="0" marR="0" lvl="4" indent="0" algn="l" rtl="0">
              <a:spcBef>
                <a:spcPts val="0"/>
              </a:spcBef>
              <a:spcAft>
                <a:spcPts val="0"/>
              </a:spcAft>
              <a:buSzPts val="1400"/>
              <a:buNone/>
              <a:defRPr sz="1800"/>
            </a:lvl5pPr>
            <a:lvl6pPr marL="0" marR="0" lvl="5" indent="0" algn="l" rtl="0">
              <a:spcBef>
                <a:spcPts val="0"/>
              </a:spcBef>
              <a:spcAft>
                <a:spcPts val="0"/>
              </a:spcAft>
              <a:buSzPts val="1400"/>
              <a:buNone/>
              <a:defRPr sz="1800"/>
            </a:lvl6pPr>
            <a:lvl7pPr marL="0" marR="0" lvl="6" indent="0" algn="l" rtl="0">
              <a:spcBef>
                <a:spcPts val="0"/>
              </a:spcBef>
              <a:spcAft>
                <a:spcPts val="0"/>
              </a:spcAft>
              <a:buSzPts val="1400"/>
              <a:buNone/>
              <a:defRPr sz="1800"/>
            </a:lvl7pPr>
            <a:lvl8pPr marL="0" marR="0" lvl="7" indent="0" algn="l" rtl="0">
              <a:spcBef>
                <a:spcPts val="0"/>
              </a:spcBef>
              <a:spcAft>
                <a:spcPts val="0"/>
              </a:spcAft>
              <a:buSzPts val="1400"/>
              <a:buNone/>
              <a:defRPr sz="1800"/>
            </a:lvl8pPr>
            <a:lvl9pPr marL="0" marR="0" lvl="8" indent="0" algn="l" rtl="0">
              <a:spcBef>
                <a:spcPts val="0"/>
              </a:spcBef>
              <a:spcAft>
                <a:spcPts val="0"/>
              </a:spcAft>
              <a:buSzPts val="1400"/>
              <a:buNone/>
              <a:defRPr sz="1800"/>
            </a:lvl9pPr>
          </a:lstStyle>
          <a:p>
            <a:endParaRPr/>
          </a:p>
        </p:txBody>
      </p:sp>
      <p:sp>
        <p:nvSpPr>
          <p:cNvPr id="63" name="Google Shape;63;p15"/>
          <p:cNvSpPr txBox="1">
            <a:spLocks noGrp="1"/>
          </p:cNvSpPr>
          <p:nvPr>
            <p:ph type="body" idx="1"/>
          </p:nvPr>
        </p:nvSpPr>
        <p:spPr>
          <a:xfrm>
            <a:off x="5060950" y="4077071"/>
            <a:ext cx="4321200" cy="1728300"/>
          </a:xfrm>
          <a:prstGeom prst="rect">
            <a:avLst/>
          </a:prstGeom>
          <a:noFill/>
          <a:ln>
            <a:noFill/>
          </a:ln>
        </p:spPr>
        <p:txBody>
          <a:bodyPr spcFirstLastPara="1" wrap="square" lIns="91425" tIns="91425" rIns="91425" bIns="91425" anchor="t" anchorCtr="0">
            <a:noAutofit/>
          </a:bodyPr>
          <a:lstStyle>
            <a:lvl1pPr marL="457200" marR="0" lvl="0" indent="-355600" algn="l" rtl="0">
              <a:lnSpc>
                <a:spcPct val="100000"/>
              </a:lnSpc>
              <a:spcBef>
                <a:spcPts val="600"/>
              </a:spcBef>
              <a:spcAft>
                <a:spcPts val="0"/>
              </a:spcAft>
              <a:buClr>
                <a:srgbClr val="AA1E2D"/>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342900" algn="l" rtl="0">
              <a:lnSpc>
                <a:spcPct val="100000"/>
              </a:lnSpc>
              <a:spcBef>
                <a:spcPts val="600"/>
              </a:spcBef>
              <a:spcAft>
                <a:spcPts val="0"/>
              </a:spcAft>
              <a:buClr>
                <a:srgbClr val="AA1E2D"/>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rgbClr val="AA1E2D"/>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lnSpc>
                <a:spcPct val="100000"/>
              </a:lnSpc>
              <a:spcBef>
                <a:spcPts val="600"/>
              </a:spcBef>
              <a:spcAft>
                <a:spcPts val="0"/>
              </a:spcAft>
              <a:buClr>
                <a:srgbClr val="AA1E2D"/>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04800" algn="l" rtl="0">
              <a:lnSpc>
                <a:spcPct val="100000"/>
              </a:lnSpc>
              <a:spcBef>
                <a:spcPts val="900"/>
              </a:spcBef>
              <a:spcAft>
                <a:spcPts val="0"/>
              </a:spcAft>
              <a:buClr>
                <a:srgbClr val="AA1E2D"/>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64" name="Google Shape;64;p15"/>
          <p:cNvSpPr>
            <a:spLocks noGrp="1"/>
          </p:cNvSpPr>
          <p:nvPr>
            <p:ph type="pic" idx="2"/>
          </p:nvPr>
        </p:nvSpPr>
        <p:spPr>
          <a:xfrm>
            <a:off x="5060950" y="1520825"/>
            <a:ext cx="4321200" cy="2304300"/>
          </a:xfrm>
          <a:prstGeom prst="rect">
            <a:avLst/>
          </a:prstGeom>
          <a:solidFill>
            <a:schemeClr val="lt2"/>
          </a:solidFill>
          <a:ln>
            <a:noFill/>
          </a:ln>
        </p:spPr>
        <p:txBody>
          <a:bodyPr spcFirstLastPara="1" wrap="square" lIns="91425" tIns="91425" rIns="91425" bIns="91425" anchor="ctr" anchorCtr="0">
            <a:noAutofit/>
          </a:bodyPr>
          <a:lstStyle>
            <a:lvl1pPr lvl="0">
              <a:spcBef>
                <a:spcPts val="0"/>
              </a:spcBef>
              <a:spcAft>
                <a:spcPts val="0"/>
              </a:spcAft>
              <a:buNone/>
              <a:defRPr/>
            </a:lvl1pPr>
          </a:lstStyle>
          <a:p>
            <a:endParaRPr/>
          </a:p>
        </p:txBody>
      </p:sp>
      <p:sp>
        <p:nvSpPr>
          <p:cNvPr id="65" name="Google Shape;65;p15"/>
          <p:cNvSpPr txBox="1">
            <a:spLocks noGrp="1"/>
          </p:cNvSpPr>
          <p:nvPr>
            <p:ph type="subTitle" idx="3"/>
          </p:nvPr>
        </p:nvSpPr>
        <p:spPr>
          <a:xfrm>
            <a:off x="509300" y="1374075"/>
            <a:ext cx="4431300" cy="5163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AA1E2D"/>
              </a:buClr>
              <a:buSzPts val="2000"/>
              <a:buFont typeface="Arial"/>
              <a:buNone/>
              <a:defRPr sz="2200" b="1" i="0" u="none" strike="noStrike" cap="none">
                <a:solidFill>
                  <a:srgbClr val="AA1E2D"/>
                </a:solidFill>
                <a:latin typeface="Arial"/>
                <a:ea typeface="Arial"/>
                <a:cs typeface="Arial"/>
                <a:sym typeface="Arial"/>
              </a:defRPr>
            </a:lvl1pPr>
            <a:lvl2pPr marL="457200" marR="0" lvl="1" indent="0" algn="l" rtl="0">
              <a:lnSpc>
                <a:spcPct val="100000"/>
              </a:lnSpc>
              <a:spcBef>
                <a:spcPts val="0"/>
              </a:spcBef>
              <a:spcAft>
                <a:spcPts val="0"/>
              </a:spcAft>
              <a:buClr>
                <a:srgbClr val="AA1E2D"/>
              </a:buClr>
              <a:buSzPts val="1800"/>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rgbClr val="AA1E2D"/>
              </a:buClr>
              <a:buSzPts val="1600"/>
              <a:buFont typeface="Arial"/>
              <a:buNone/>
              <a:defRPr sz="16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rgbClr val="AA1E2D"/>
              </a:buClr>
              <a:buSzPts val="1400"/>
              <a:buFont typeface="Arial"/>
              <a:buNone/>
              <a:defRPr sz="1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rgbClr val="AA1E2D"/>
              </a:buClr>
              <a:buSzPts val="1200"/>
              <a:buFont typeface="Arial"/>
              <a:buNone/>
              <a:defRPr sz="12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6" name="Google Shape;66;p15"/>
          <p:cNvSpPr txBox="1">
            <a:spLocks noGrp="1"/>
          </p:cNvSpPr>
          <p:nvPr>
            <p:ph type="body" idx="4"/>
          </p:nvPr>
        </p:nvSpPr>
        <p:spPr>
          <a:xfrm>
            <a:off x="516566" y="1890380"/>
            <a:ext cx="4424100" cy="4414500"/>
          </a:xfrm>
          <a:prstGeom prst="rect">
            <a:avLst/>
          </a:prstGeom>
          <a:noFill/>
          <a:ln>
            <a:noFill/>
          </a:ln>
        </p:spPr>
        <p:txBody>
          <a:bodyPr spcFirstLastPara="1" wrap="square" lIns="91425" tIns="91425" rIns="91425" bIns="91425" anchor="t" anchorCtr="0">
            <a:noAutofit/>
          </a:bodyPr>
          <a:lstStyle>
            <a:lvl1pPr marL="457200" marR="0" lvl="0" indent="-355600" algn="l" rtl="0">
              <a:lnSpc>
                <a:spcPct val="100000"/>
              </a:lnSpc>
              <a:spcBef>
                <a:spcPts val="0"/>
              </a:spcBef>
              <a:spcAft>
                <a:spcPts val="0"/>
              </a:spcAft>
              <a:buClr>
                <a:srgbClr val="AA1E2D"/>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342900" algn="l" rtl="0">
              <a:lnSpc>
                <a:spcPct val="100000"/>
              </a:lnSpc>
              <a:spcBef>
                <a:spcPts val="0"/>
              </a:spcBef>
              <a:spcAft>
                <a:spcPts val="0"/>
              </a:spcAft>
              <a:buClr>
                <a:srgbClr val="AA1E2D"/>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lnSpc>
                <a:spcPct val="100000"/>
              </a:lnSpc>
              <a:spcBef>
                <a:spcPts val="0"/>
              </a:spcBef>
              <a:spcAft>
                <a:spcPts val="0"/>
              </a:spcAft>
              <a:buClr>
                <a:srgbClr val="AA1E2D"/>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lnSpc>
                <a:spcPct val="100000"/>
              </a:lnSpc>
              <a:spcBef>
                <a:spcPts val="0"/>
              </a:spcBef>
              <a:spcAft>
                <a:spcPts val="0"/>
              </a:spcAft>
              <a:buClr>
                <a:srgbClr val="AA1E2D"/>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04800" algn="l" rtl="0">
              <a:lnSpc>
                <a:spcPct val="100000"/>
              </a:lnSpc>
              <a:spcBef>
                <a:spcPts val="0"/>
              </a:spcBef>
              <a:spcAft>
                <a:spcPts val="0"/>
              </a:spcAft>
              <a:buClr>
                <a:srgbClr val="AA1E2D"/>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ig Picture">
  <p:cSld name="Big Picture">
    <p:spTree>
      <p:nvGrpSpPr>
        <p:cNvPr id="1" name="Shape 67"/>
        <p:cNvGrpSpPr/>
        <p:nvPr/>
      </p:nvGrpSpPr>
      <p:grpSpPr>
        <a:xfrm>
          <a:off x="0" y="0"/>
          <a:ext cx="0" cy="0"/>
          <a:chOff x="0" y="0"/>
          <a:chExt cx="0" cy="0"/>
        </a:xfrm>
      </p:grpSpPr>
      <p:sp>
        <p:nvSpPr>
          <p:cNvPr id="68" name="Google Shape;68;p16"/>
          <p:cNvSpPr txBox="1">
            <a:spLocks noGrp="1"/>
          </p:cNvSpPr>
          <p:nvPr>
            <p:ph type="title"/>
          </p:nvPr>
        </p:nvSpPr>
        <p:spPr>
          <a:xfrm>
            <a:off x="523875" y="188639"/>
            <a:ext cx="8858100" cy="852000"/>
          </a:xfrm>
          <a:prstGeom prst="rect">
            <a:avLst/>
          </a:prstGeom>
          <a:noFill/>
          <a:ln>
            <a:noFill/>
          </a:ln>
        </p:spPr>
        <p:txBody>
          <a:bodyPr spcFirstLastPara="1" wrap="square" lIns="91425" tIns="91425" rIns="91425" bIns="91425" anchor="b" anchorCtr="0">
            <a:noAutofit/>
          </a:bodyPr>
          <a:lstStyle>
            <a:lvl1pPr marL="0" marR="0" lvl="0" indent="0" algn="l" rtl="0">
              <a:lnSpc>
                <a:spcPct val="95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1pPr>
            <a:lvl2pPr marL="0" marR="0" lvl="1" indent="0" algn="l" rtl="0">
              <a:spcBef>
                <a:spcPts val="0"/>
              </a:spcBef>
              <a:spcAft>
                <a:spcPts val="0"/>
              </a:spcAft>
              <a:buSzPts val="1400"/>
              <a:buNone/>
              <a:defRPr sz="1800"/>
            </a:lvl2pPr>
            <a:lvl3pPr marL="0" marR="0" lvl="2" indent="0" algn="l" rtl="0">
              <a:spcBef>
                <a:spcPts val="0"/>
              </a:spcBef>
              <a:spcAft>
                <a:spcPts val="0"/>
              </a:spcAft>
              <a:buSzPts val="1400"/>
              <a:buNone/>
              <a:defRPr sz="1800"/>
            </a:lvl3pPr>
            <a:lvl4pPr marL="0" marR="0" lvl="3" indent="0" algn="l" rtl="0">
              <a:spcBef>
                <a:spcPts val="0"/>
              </a:spcBef>
              <a:spcAft>
                <a:spcPts val="0"/>
              </a:spcAft>
              <a:buSzPts val="1400"/>
              <a:buNone/>
              <a:defRPr sz="1800"/>
            </a:lvl4pPr>
            <a:lvl5pPr marL="0" marR="0" lvl="4" indent="0" algn="l" rtl="0">
              <a:spcBef>
                <a:spcPts val="0"/>
              </a:spcBef>
              <a:spcAft>
                <a:spcPts val="0"/>
              </a:spcAft>
              <a:buSzPts val="1400"/>
              <a:buNone/>
              <a:defRPr sz="1800"/>
            </a:lvl5pPr>
            <a:lvl6pPr marL="0" marR="0" lvl="5" indent="0" algn="l" rtl="0">
              <a:spcBef>
                <a:spcPts val="0"/>
              </a:spcBef>
              <a:spcAft>
                <a:spcPts val="0"/>
              </a:spcAft>
              <a:buSzPts val="1400"/>
              <a:buNone/>
              <a:defRPr sz="1800"/>
            </a:lvl6pPr>
            <a:lvl7pPr marL="0" marR="0" lvl="6" indent="0" algn="l" rtl="0">
              <a:spcBef>
                <a:spcPts val="0"/>
              </a:spcBef>
              <a:spcAft>
                <a:spcPts val="0"/>
              </a:spcAft>
              <a:buSzPts val="1400"/>
              <a:buNone/>
              <a:defRPr sz="1800"/>
            </a:lvl7pPr>
            <a:lvl8pPr marL="0" marR="0" lvl="7" indent="0" algn="l" rtl="0">
              <a:spcBef>
                <a:spcPts val="0"/>
              </a:spcBef>
              <a:spcAft>
                <a:spcPts val="0"/>
              </a:spcAft>
              <a:buSzPts val="1400"/>
              <a:buNone/>
              <a:defRPr sz="1800"/>
            </a:lvl8pPr>
            <a:lvl9pPr marL="0" marR="0" lvl="8" indent="0" algn="l" rtl="0">
              <a:spcBef>
                <a:spcPts val="0"/>
              </a:spcBef>
              <a:spcAft>
                <a:spcPts val="0"/>
              </a:spcAft>
              <a:buSzPts val="1400"/>
              <a:buNone/>
              <a:defRPr sz="1800"/>
            </a:lvl9pPr>
          </a:lstStyle>
          <a:p>
            <a:endParaRPr/>
          </a:p>
        </p:txBody>
      </p:sp>
      <p:sp>
        <p:nvSpPr>
          <p:cNvPr id="69" name="Google Shape;69;p16"/>
          <p:cNvSpPr>
            <a:spLocks noGrp="1"/>
          </p:cNvSpPr>
          <p:nvPr>
            <p:ph type="pic" idx="2"/>
          </p:nvPr>
        </p:nvSpPr>
        <p:spPr>
          <a:xfrm>
            <a:off x="523875" y="1268412"/>
            <a:ext cx="8858100" cy="4537200"/>
          </a:xfrm>
          <a:prstGeom prst="rect">
            <a:avLst/>
          </a:prstGeom>
          <a:solidFill>
            <a:schemeClr val="lt2"/>
          </a:solidFill>
          <a:ln>
            <a:noFill/>
          </a:ln>
        </p:spPr>
        <p:txBody>
          <a:bodyPr spcFirstLastPara="1" wrap="square" lIns="91425" tIns="91425" rIns="91425" bIns="91425" anchor="ctr" anchorCtr="0">
            <a:noAutofit/>
          </a:bodyPr>
          <a:lstStyle>
            <a:lvl1pPr lvl="0">
              <a:spcBef>
                <a:spcPts val="0"/>
              </a:spcBef>
              <a:spcAft>
                <a:spcPts val="0"/>
              </a:spcAft>
              <a:buNone/>
              <a:defRPr/>
            </a:lvl1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70"/>
        <p:cNvGrpSpPr/>
        <p:nvPr/>
      </p:nvGrpSpPr>
      <p:grpSpPr>
        <a:xfrm>
          <a:off x="0" y="0"/>
          <a:ext cx="0" cy="0"/>
          <a:chOff x="0" y="0"/>
          <a:chExt cx="0" cy="0"/>
        </a:xfrm>
      </p:grpSpPr>
      <p:sp>
        <p:nvSpPr>
          <p:cNvPr id="71" name="Google Shape;71;p17"/>
          <p:cNvSpPr txBox="1">
            <a:spLocks noGrp="1"/>
          </p:cNvSpPr>
          <p:nvPr>
            <p:ph type="title"/>
          </p:nvPr>
        </p:nvSpPr>
        <p:spPr>
          <a:xfrm>
            <a:off x="523875" y="188639"/>
            <a:ext cx="8858100" cy="852000"/>
          </a:xfrm>
          <a:prstGeom prst="rect">
            <a:avLst/>
          </a:prstGeom>
          <a:noFill/>
          <a:ln>
            <a:noFill/>
          </a:ln>
        </p:spPr>
        <p:txBody>
          <a:bodyPr spcFirstLastPara="1" wrap="square" lIns="91425" tIns="91425" rIns="91425" bIns="91425" anchor="b" anchorCtr="0">
            <a:noAutofit/>
          </a:bodyPr>
          <a:lstStyle>
            <a:lvl1pPr marL="0" marR="0" lvl="0" indent="0" algn="l" rtl="0">
              <a:lnSpc>
                <a:spcPct val="95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1pPr>
            <a:lvl2pPr marL="0" marR="0" lvl="1" indent="0" algn="l" rtl="0">
              <a:spcBef>
                <a:spcPts val="0"/>
              </a:spcBef>
              <a:spcAft>
                <a:spcPts val="0"/>
              </a:spcAft>
              <a:buSzPts val="1400"/>
              <a:buNone/>
              <a:defRPr sz="1800"/>
            </a:lvl2pPr>
            <a:lvl3pPr marL="0" marR="0" lvl="2" indent="0" algn="l" rtl="0">
              <a:spcBef>
                <a:spcPts val="0"/>
              </a:spcBef>
              <a:spcAft>
                <a:spcPts val="0"/>
              </a:spcAft>
              <a:buSzPts val="1400"/>
              <a:buNone/>
              <a:defRPr sz="1800"/>
            </a:lvl3pPr>
            <a:lvl4pPr marL="0" marR="0" lvl="3" indent="0" algn="l" rtl="0">
              <a:spcBef>
                <a:spcPts val="0"/>
              </a:spcBef>
              <a:spcAft>
                <a:spcPts val="0"/>
              </a:spcAft>
              <a:buSzPts val="1400"/>
              <a:buNone/>
              <a:defRPr sz="1800"/>
            </a:lvl4pPr>
            <a:lvl5pPr marL="0" marR="0" lvl="4" indent="0" algn="l" rtl="0">
              <a:spcBef>
                <a:spcPts val="0"/>
              </a:spcBef>
              <a:spcAft>
                <a:spcPts val="0"/>
              </a:spcAft>
              <a:buSzPts val="1400"/>
              <a:buNone/>
              <a:defRPr sz="1800"/>
            </a:lvl5pPr>
            <a:lvl6pPr marL="0" marR="0" lvl="5" indent="0" algn="l" rtl="0">
              <a:spcBef>
                <a:spcPts val="0"/>
              </a:spcBef>
              <a:spcAft>
                <a:spcPts val="0"/>
              </a:spcAft>
              <a:buSzPts val="1400"/>
              <a:buNone/>
              <a:defRPr sz="1800"/>
            </a:lvl6pPr>
            <a:lvl7pPr marL="0" marR="0" lvl="6" indent="0" algn="l" rtl="0">
              <a:spcBef>
                <a:spcPts val="0"/>
              </a:spcBef>
              <a:spcAft>
                <a:spcPts val="0"/>
              </a:spcAft>
              <a:buSzPts val="1400"/>
              <a:buNone/>
              <a:defRPr sz="1800"/>
            </a:lvl7pPr>
            <a:lvl8pPr marL="0" marR="0" lvl="7" indent="0" algn="l" rtl="0">
              <a:spcBef>
                <a:spcPts val="0"/>
              </a:spcBef>
              <a:spcAft>
                <a:spcPts val="0"/>
              </a:spcAft>
              <a:buSzPts val="1400"/>
              <a:buNone/>
              <a:defRPr sz="1800"/>
            </a:lvl8pPr>
            <a:lvl9pPr marL="0" marR="0" lvl="8" indent="0" algn="l" rtl="0">
              <a:spcBef>
                <a:spcPts val="0"/>
              </a:spcBef>
              <a:spcAft>
                <a:spcPts val="0"/>
              </a:spcAft>
              <a:buSzPts val="1400"/>
              <a:buNone/>
              <a:defRPr sz="1800"/>
            </a:lvl9pPr>
          </a:lstStyle>
          <a:p>
            <a:endParaRPr/>
          </a:p>
        </p:txBody>
      </p:sp>
      <p:sp>
        <p:nvSpPr>
          <p:cNvPr id="72" name="Google Shape;72;p17"/>
          <p:cNvSpPr txBox="1">
            <a:spLocks noGrp="1"/>
          </p:cNvSpPr>
          <p:nvPr>
            <p:ph type="subTitle" idx="1"/>
          </p:nvPr>
        </p:nvSpPr>
        <p:spPr>
          <a:xfrm>
            <a:off x="509950" y="1374069"/>
            <a:ext cx="8872200" cy="5163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AA1E2D"/>
              </a:buClr>
              <a:buSzPts val="2000"/>
              <a:buFont typeface="Arial"/>
              <a:buNone/>
              <a:defRPr sz="2200" b="1" i="0" u="none" strike="noStrike" cap="none">
                <a:solidFill>
                  <a:srgbClr val="AA1E2D"/>
                </a:solidFill>
                <a:latin typeface="Arial"/>
                <a:ea typeface="Arial"/>
                <a:cs typeface="Arial"/>
                <a:sym typeface="Arial"/>
              </a:defRPr>
            </a:lvl1pPr>
            <a:lvl2pPr marL="457200" marR="0" lvl="1" indent="0" algn="l" rtl="0">
              <a:lnSpc>
                <a:spcPct val="100000"/>
              </a:lnSpc>
              <a:spcBef>
                <a:spcPts val="0"/>
              </a:spcBef>
              <a:spcAft>
                <a:spcPts val="0"/>
              </a:spcAft>
              <a:buClr>
                <a:srgbClr val="AA1E2D"/>
              </a:buClr>
              <a:buSzPts val="1800"/>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rgbClr val="AA1E2D"/>
              </a:buClr>
              <a:buSzPts val="1600"/>
              <a:buFont typeface="Arial"/>
              <a:buNone/>
              <a:defRPr sz="16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rgbClr val="AA1E2D"/>
              </a:buClr>
              <a:buSzPts val="1400"/>
              <a:buFont typeface="Arial"/>
              <a:buNone/>
              <a:defRPr sz="1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rgbClr val="AA1E2D"/>
              </a:buClr>
              <a:buSzPts val="1200"/>
              <a:buFont typeface="Arial"/>
              <a:buNone/>
              <a:defRPr sz="12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73" name="Google Shape;73;p17"/>
          <p:cNvSpPr txBox="1">
            <a:spLocks noGrp="1"/>
          </p:cNvSpPr>
          <p:nvPr>
            <p:ph type="body" idx="2"/>
          </p:nvPr>
        </p:nvSpPr>
        <p:spPr>
          <a:xfrm>
            <a:off x="523850" y="1890375"/>
            <a:ext cx="8858100" cy="4414500"/>
          </a:xfrm>
          <a:prstGeom prst="rect">
            <a:avLst/>
          </a:prstGeom>
          <a:noFill/>
          <a:ln>
            <a:noFill/>
          </a:ln>
        </p:spPr>
        <p:txBody>
          <a:bodyPr spcFirstLastPara="1" wrap="square" lIns="91425" tIns="91425" rIns="91425" bIns="91425" anchor="t" anchorCtr="0">
            <a:noAutofit/>
          </a:bodyPr>
          <a:lstStyle>
            <a:lvl1pPr marL="457200" marR="0" lvl="0" indent="-355600" algn="l" rtl="0">
              <a:lnSpc>
                <a:spcPct val="100000"/>
              </a:lnSpc>
              <a:spcBef>
                <a:spcPts val="0"/>
              </a:spcBef>
              <a:spcAft>
                <a:spcPts val="0"/>
              </a:spcAft>
              <a:buClr>
                <a:srgbClr val="AA1E2D"/>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342900" algn="l" rtl="0">
              <a:lnSpc>
                <a:spcPct val="100000"/>
              </a:lnSpc>
              <a:spcBef>
                <a:spcPts val="0"/>
              </a:spcBef>
              <a:spcAft>
                <a:spcPts val="0"/>
              </a:spcAft>
              <a:buClr>
                <a:srgbClr val="AA1E2D"/>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lnSpc>
                <a:spcPct val="100000"/>
              </a:lnSpc>
              <a:spcBef>
                <a:spcPts val="0"/>
              </a:spcBef>
              <a:spcAft>
                <a:spcPts val="0"/>
              </a:spcAft>
              <a:buClr>
                <a:srgbClr val="AA1E2D"/>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lnSpc>
                <a:spcPct val="100000"/>
              </a:lnSpc>
              <a:spcBef>
                <a:spcPts val="0"/>
              </a:spcBef>
              <a:spcAft>
                <a:spcPts val="0"/>
              </a:spcAft>
              <a:buClr>
                <a:srgbClr val="AA1E2D"/>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04800" algn="l" rtl="0">
              <a:lnSpc>
                <a:spcPct val="100000"/>
              </a:lnSpc>
              <a:spcBef>
                <a:spcPts val="0"/>
              </a:spcBef>
              <a:spcAft>
                <a:spcPts val="0"/>
              </a:spcAft>
              <a:buClr>
                <a:srgbClr val="AA1E2D"/>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2 Contents">
  <p:cSld name="Title and 2 Contents">
    <p:spTree>
      <p:nvGrpSpPr>
        <p:cNvPr id="1" name="Shape 74"/>
        <p:cNvGrpSpPr/>
        <p:nvPr/>
      </p:nvGrpSpPr>
      <p:grpSpPr>
        <a:xfrm>
          <a:off x="0" y="0"/>
          <a:ext cx="0" cy="0"/>
          <a:chOff x="0" y="0"/>
          <a:chExt cx="0" cy="0"/>
        </a:xfrm>
      </p:grpSpPr>
      <p:sp>
        <p:nvSpPr>
          <p:cNvPr id="75" name="Google Shape;75;p18"/>
          <p:cNvSpPr txBox="1">
            <a:spLocks noGrp="1"/>
          </p:cNvSpPr>
          <p:nvPr>
            <p:ph type="title"/>
          </p:nvPr>
        </p:nvSpPr>
        <p:spPr>
          <a:xfrm>
            <a:off x="523875" y="188639"/>
            <a:ext cx="8858100" cy="852000"/>
          </a:xfrm>
          <a:prstGeom prst="rect">
            <a:avLst/>
          </a:prstGeom>
          <a:noFill/>
          <a:ln>
            <a:noFill/>
          </a:ln>
        </p:spPr>
        <p:txBody>
          <a:bodyPr spcFirstLastPara="1" wrap="square" lIns="91425" tIns="91425" rIns="91425" bIns="91425" anchor="b" anchorCtr="0">
            <a:noAutofit/>
          </a:bodyPr>
          <a:lstStyle>
            <a:lvl1pPr marL="0" marR="0" lvl="0" indent="0" algn="l" rtl="0">
              <a:lnSpc>
                <a:spcPct val="95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1pPr>
            <a:lvl2pPr marL="0" marR="0" lvl="1" indent="0" algn="l" rtl="0">
              <a:spcBef>
                <a:spcPts val="0"/>
              </a:spcBef>
              <a:spcAft>
                <a:spcPts val="0"/>
              </a:spcAft>
              <a:buSzPts val="1400"/>
              <a:buNone/>
              <a:defRPr sz="1800"/>
            </a:lvl2pPr>
            <a:lvl3pPr marL="0" marR="0" lvl="2" indent="0" algn="l" rtl="0">
              <a:spcBef>
                <a:spcPts val="0"/>
              </a:spcBef>
              <a:spcAft>
                <a:spcPts val="0"/>
              </a:spcAft>
              <a:buSzPts val="1400"/>
              <a:buNone/>
              <a:defRPr sz="1800"/>
            </a:lvl3pPr>
            <a:lvl4pPr marL="0" marR="0" lvl="3" indent="0" algn="l" rtl="0">
              <a:spcBef>
                <a:spcPts val="0"/>
              </a:spcBef>
              <a:spcAft>
                <a:spcPts val="0"/>
              </a:spcAft>
              <a:buSzPts val="1400"/>
              <a:buNone/>
              <a:defRPr sz="1800"/>
            </a:lvl4pPr>
            <a:lvl5pPr marL="0" marR="0" lvl="4" indent="0" algn="l" rtl="0">
              <a:spcBef>
                <a:spcPts val="0"/>
              </a:spcBef>
              <a:spcAft>
                <a:spcPts val="0"/>
              </a:spcAft>
              <a:buSzPts val="1400"/>
              <a:buNone/>
              <a:defRPr sz="1800"/>
            </a:lvl5pPr>
            <a:lvl6pPr marL="0" marR="0" lvl="5" indent="0" algn="l" rtl="0">
              <a:spcBef>
                <a:spcPts val="0"/>
              </a:spcBef>
              <a:spcAft>
                <a:spcPts val="0"/>
              </a:spcAft>
              <a:buSzPts val="1400"/>
              <a:buNone/>
              <a:defRPr sz="1800"/>
            </a:lvl6pPr>
            <a:lvl7pPr marL="0" marR="0" lvl="6" indent="0" algn="l" rtl="0">
              <a:spcBef>
                <a:spcPts val="0"/>
              </a:spcBef>
              <a:spcAft>
                <a:spcPts val="0"/>
              </a:spcAft>
              <a:buSzPts val="1400"/>
              <a:buNone/>
              <a:defRPr sz="1800"/>
            </a:lvl7pPr>
            <a:lvl8pPr marL="0" marR="0" lvl="7" indent="0" algn="l" rtl="0">
              <a:spcBef>
                <a:spcPts val="0"/>
              </a:spcBef>
              <a:spcAft>
                <a:spcPts val="0"/>
              </a:spcAft>
              <a:buSzPts val="1400"/>
              <a:buNone/>
              <a:defRPr sz="1800"/>
            </a:lvl8pPr>
            <a:lvl9pPr marL="0" marR="0" lvl="8" indent="0" algn="l" rtl="0">
              <a:spcBef>
                <a:spcPts val="0"/>
              </a:spcBef>
              <a:spcAft>
                <a:spcPts val="0"/>
              </a:spcAft>
              <a:buSzPts val="1400"/>
              <a:buNone/>
              <a:defRPr sz="1800"/>
            </a:lvl9pPr>
          </a:lstStyle>
          <a:p>
            <a:endParaRPr/>
          </a:p>
        </p:txBody>
      </p:sp>
      <p:sp>
        <p:nvSpPr>
          <p:cNvPr id="76" name="Google Shape;76;p18"/>
          <p:cNvSpPr txBox="1">
            <a:spLocks noGrp="1"/>
          </p:cNvSpPr>
          <p:nvPr>
            <p:ph type="subTitle" idx="1"/>
          </p:nvPr>
        </p:nvSpPr>
        <p:spPr>
          <a:xfrm>
            <a:off x="509300" y="1374075"/>
            <a:ext cx="4234500" cy="5163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AA1E2D"/>
              </a:buClr>
              <a:buSzPts val="2000"/>
              <a:buFont typeface="Arial"/>
              <a:buNone/>
              <a:defRPr sz="2200" b="1" i="0" u="none" strike="noStrike" cap="none">
                <a:solidFill>
                  <a:srgbClr val="AA1E2D"/>
                </a:solidFill>
                <a:latin typeface="Arial"/>
                <a:ea typeface="Arial"/>
                <a:cs typeface="Arial"/>
                <a:sym typeface="Arial"/>
              </a:defRPr>
            </a:lvl1pPr>
            <a:lvl2pPr marL="457200" marR="0" lvl="1" indent="0" algn="l" rtl="0">
              <a:lnSpc>
                <a:spcPct val="100000"/>
              </a:lnSpc>
              <a:spcBef>
                <a:spcPts val="0"/>
              </a:spcBef>
              <a:spcAft>
                <a:spcPts val="0"/>
              </a:spcAft>
              <a:buClr>
                <a:srgbClr val="AA1E2D"/>
              </a:buClr>
              <a:buSzPts val="1800"/>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rgbClr val="AA1E2D"/>
              </a:buClr>
              <a:buSzPts val="1600"/>
              <a:buFont typeface="Arial"/>
              <a:buNone/>
              <a:defRPr sz="16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rgbClr val="AA1E2D"/>
              </a:buClr>
              <a:buSzPts val="1400"/>
              <a:buFont typeface="Arial"/>
              <a:buNone/>
              <a:defRPr sz="1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rgbClr val="AA1E2D"/>
              </a:buClr>
              <a:buSzPts val="1200"/>
              <a:buFont typeface="Arial"/>
              <a:buNone/>
              <a:defRPr sz="12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77" name="Google Shape;77;p18"/>
          <p:cNvSpPr txBox="1">
            <a:spLocks noGrp="1"/>
          </p:cNvSpPr>
          <p:nvPr>
            <p:ph type="body" idx="2"/>
          </p:nvPr>
        </p:nvSpPr>
        <p:spPr>
          <a:xfrm>
            <a:off x="516244" y="1890379"/>
            <a:ext cx="4227900" cy="4414500"/>
          </a:xfrm>
          <a:prstGeom prst="rect">
            <a:avLst/>
          </a:prstGeom>
          <a:noFill/>
          <a:ln>
            <a:noFill/>
          </a:ln>
        </p:spPr>
        <p:txBody>
          <a:bodyPr spcFirstLastPara="1" wrap="square" lIns="91425" tIns="91425" rIns="91425" bIns="91425" anchor="t" anchorCtr="0">
            <a:noAutofit/>
          </a:bodyPr>
          <a:lstStyle>
            <a:lvl1pPr marL="457200" marR="0" lvl="0" indent="-355600" algn="l" rtl="0">
              <a:lnSpc>
                <a:spcPct val="100000"/>
              </a:lnSpc>
              <a:spcBef>
                <a:spcPts val="0"/>
              </a:spcBef>
              <a:spcAft>
                <a:spcPts val="0"/>
              </a:spcAft>
              <a:buClr>
                <a:srgbClr val="AA1E2D"/>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342900" algn="l" rtl="0">
              <a:lnSpc>
                <a:spcPct val="100000"/>
              </a:lnSpc>
              <a:spcBef>
                <a:spcPts val="0"/>
              </a:spcBef>
              <a:spcAft>
                <a:spcPts val="0"/>
              </a:spcAft>
              <a:buClr>
                <a:srgbClr val="AA1E2D"/>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lnSpc>
                <a:spcPct val="100000"/>
              </a:lnSpc>
              <a:spcBef>
                <a:spcPts val="0"/>
              </a:spcBef>
              <a:spcAft>
                <a:spcPts val="0"/>
              </a:spcAft>
              <a:buClr>
                <a:srgbClr val="AA1E2D"/>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lnSpc>
                <a:spcPct val="100000"/>
              </a:lnSpc>
              <a:spcBef>
                <a:spcPts val="0"/>
              </a:spcBef>
              <a:spcAft>
                <a:spcPts val="0"/>
              </a:spcAft>
              <a:buClr>
                <a:srgbClr val="AA1E2D"/>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04800" algn="l" rtl="0">
              <a:lnSpc>
                <a:spcPct val="100000"/>
              </a:lnSpc>
              <a:spcBef>
                <a:spcPts val="0"/>
              </a:spcBef>
              <a:spcAft>
                <a:spcPts val="0"/>
              </a:spcAft>
              <a:buClr>
                <a:srgbClr val="AA1E2D"/>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78" name="Google Shape;78;p18"/>
          <p:cNvSpPr txBox="1">
            <a:spLocks noGrp="1"/>
          </p:cNvSpPr>
          <p:nvPr>
            <p:ph type="body" idx="3"/>
          </p:nvPr>
        </p:nvSpPr>
        <p:spPr>
          <a:xfrm>
            <a:off x="5153594" y="1890379"/>
            <a:ext cx="4227900" cy="4414500"/>
          </a:xfrm>
          <a:prstGeom prst="rect">
            <a:avLst/>
          </a:prstGeom>
          <a:noFill/>
          <a:ln>
            <a:noFill/>
          </a:ln>
        </p:spPr>
        <p:txBody>
          <a:bodyPr spcFirstLastPara="1" wrap="square" lIns="91425" tIns="91425" rIns="91425" bIns="91425" anchor="t" anchorCtr="0">
            <a:noAutofit/>
          </a:bodyPr>
          <a:lstStyle>
            <a:lvl1pPr marL="457200" marR="0" lvl="0" indent="-355600" algn="l" rtl="0">
              <a:lnSpc>
                <a:spcPct val="100000"/>
              </a:lnSpc>
              <a:spcBef>
                <a:spcPts val="0"/>
              </a:spcBef>
              <a:spcAft>
                <a:spcPts val="0"/>
              </a:spcAft>
              <a:buClr>
                <a:srgbClr val="AA1E2D"/>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342900" algn="l" rtl="0">
              <a:lnSpc>
                <a:spcPct val="100000"/>
              </a:lnSpc>
              <a:spcBef>
                <a:spcPts val="0"/>
              </a:spcBef>
              <a:spcAft>
                <a:spcPts val="0"/>
              </a:spcAft>
              <a:buClr>
                <a:srgbClr val="AA1E2D"/>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lnSpc>
                <a:spcPct val="100000"/>
              </a:lnSpc>
              <a:spcBef>
                <a:spcPts val="0"/>
              </a:spcBef>
              <a:spcAft>
                <a:spcPts val="0"/>
              </a:spcAft>
              <a:buClr>
                <a:srgbClr val="AA1E2D"/>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lnSpc>
                <a:spcPct val="100000"/>
              </a:lnSpc>
              <a:spcBef>
                <a:spcPts val="0"/>
              </a:spcBef>
              <a:spcAft>
                <a:spcPts val="0"/>
              </a:spcAft>
              <a:buClr>
                <a:srgbClr val="AA1E2D"/>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04800" algn="l" rtl="0">
              <a:lnSpc>
                <a:spcPct val="100000"/>
              </a:lnSpc>
              <a:spcBef>
                <a:spcPts val="0"/>
              </a:spcBef>
              <a:spcAft>
                <a:spcPts val="0"/>
              </a:spcAft>
              <a:buClr>
                <a:srgbClr val="AA1E2D"/>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79" name="Google Shape;79;p18"/>
          <p:cNvSpPr txBox="1">
            <a:spLocks noGrp="1"/>
          </p:cNvSpPr>
          <p:nvPr>
            <p:ph type="subTitle" idx="4"/>
          </p:nvPr>
        </p:nvSpPr>
        <p:spPr>
          <a:xfrm>
            <a:off x="5146650" y="1374075"/>
            <a:ext cx="4234500" cy="5163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AA1E2D"/>
              </a:buClr>
              <a:buSzPts val="2000"/>
              <a:buFont typeface="Arial"/>
              <a:buNone/>
              <a:defRPr sz="2200" b="1" i="0" u="none" strike="noStrike" cap="none">
                <a:solidFill>
                  <a:srgbClr val="AA1E2D"/>
                </a:solidFill>
                <a:latin typeface="Arial"/>
                <a:ea typeface="Arial"/>
                <a:cs typeface="Arial"/>
                <a:sym typeface="Arial"/>
              </a:defRPr>
            </a:lvl1pPr>
            <a:lvl2pPr marL="457200" marR="0" lvl="1" indent="0" algn="l" rtl="0">
              <a:lnSpc>
                <a:spcPct val="100000"/>
              </a:lnSpc>
              <a:spcBef>
                <a:spcPts val="0"/>
              </a:spcBef>
              <a:spcAft>
                <a:spcPts val="0"/>
              </a:spcAft>
              <a:buClr>
                <a:srgbClr val="AA1E2D"/>
              </a:buClr>
              <a:buSzPts val="1800"/>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rgbClr val="AA1E2D"/>
              </a:buClr>
              <a:buSzPts val="1600"/>
              <a:buFont typeface="Arial"/>
              <a:buNone/>
              <a:defRPr sz="16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rgbClr val="AA1E2D"/>
              </a:buClr>
              <a:buSzPts val="1400"/>
              <a:buFont typeface="Arial"/>
              <a:buNone/>
              <a:defRPr sz="1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rgbClr val="AA1E2D"/>
              </a:buClr>
              <a:buSzPts val="1200"/>
              <a:buFont typeface="Arial"/>
              <a:buNone/>
              <a:defRPr sz="12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with Image">
  <p:cSld name="Title with Image">
    <p:spTree>
      <p:nvGrpSpPr>
        <p:cNvPr id="1" name="Shape 80"/>
        <p:cNvGrpSpPr/>
        <p:nvPr/>
      </p:nvGrpSpPr>
      <p:grpSpPr>
        <a:xfrm>
          <a:off x="0" y="0"/>
          <a:ext cx="0" cy="0"/>
          <a:chOff x="0" y="0"/>
          <a:chExt cx="0" cy="0"/>
        </a:xfrm>
      </p:grpSpPr>
      <p:sp>
        <p:nvSpPr>
          <p:cNvPr id="81" name="Google Shape;81;p19"/>
          <p:cNvSpPr txBox="1">
            <a:spLocks noGrp="1"/>
          </p:cNvSpPr>
          <p:nvPr>
            <p:ph type="ctrTitle"/>
          </p:nvPr>
        </p:nvSpPr>
        <p:spPr>
          <a:xfrm>
            <a:off x="1423987" y="1713600"/>
            <a:ext cx="7921500" cy="6354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800"/>
            </a:lvl2pPr>
            <a:lvl3pPr marL="0" marR="0" lvl="2" indent="0" algn="l" rtl="0">
              <a:spcBef>
                <a:spcPts val="0"/>
              </a:spcBef>
              <a:spcAft>
                <a:spcPts val="0"/>
              </a:spcAft>
              <a:buSzPts val="1400"/>
              <a:buNone/>
              <a:defRPr sz="1800"/>
            </a:lvl3pPr>
            <a:lvl4pPr marL="0" marR="0" lvl="3" indent="0" algn="l" rtl="0">
              <a:spcBef>
                <a:spcPts val="0"/>
              </a:spcBef>
              <a:spcAft>
                <a:spcPts val="0"/>
              </a:spcAft>
              <a:buSzPts val="1400"/>
              <a:buNone/>
              <a:defRPr sz="1800"/>
            </a:lvl4pPr>
            <a:lvl5pPr marL="0" marR="0" lvl="4" indent="0" algn="l" rtl="0">
              <a:spcBef>
                <a:spcPts val="0"/>
              </a:spcBef>
              <a:spcAft>
                <a:spcPts val="0"/>
              </a:spcAft>
              <a:buSzPts val="1400"/>
              <a:buNone/>
              <a:defRPr sz="1800"/>
            </a:lvl5pPr>
            <a:lvl6pPr marL="457200" marR="0" lvl="5" indent="0" algn="l" rtl="0">
              <a:spcBef>
                <a:spcPts val="0"/>
              </a:spcBef>
              <a:spcAft>
                <a:spcPts val="0"/>
              </a:spcAft>
              <a:buSzPts val="1400"/>
              <a:buNone/>
              <a:defRPr sz="1800"/>
            </a:lvl6pPr>
            <a:lvl7pPr marL="914400" marR="0" lvl="6" indent="0" algn="l" rtl="0">
              <a:spcBef>
                <a:spcPts val="0"/>
              </a:spcBef>
              <a:spcAft>
                <a:spcPts val="0"/>
              </a:spcAft>
              <a:buSzPts val="1400"/>
              <a:buNone/>
              <a:defRPr sz="1800"/>
            </a:lvl7pPr>
            <a:lvl8pPr marL="1371600" marR="0" lvl="7" indent="0" algn="l" rtl="0">
              <a:spcBef>
                <a:spcPts val="0"/>
              </a:spcBef>
              <a:spcAft>
                <a:spcPts val="0"/>
              </a:spcAft>
              <a:buSzPts val="1400"/>
              <a:buNone/>
              <a:defRPr sz="1800"/>
            </a:lvl8pPr>
            <a:lvl9pPr marL="1828800" marR="0" lvl="8" indent="0" algn="l" rtl="0">
              <a:spcBef>
                <a:spcPts val="0"/>
              </a:spcBef>
              <a:spcAft>
                <a:spcPts val="0"/>
              </a:spcAft>
              <a:buSzPts val="1400"/>
              <a:buNone/>
              <a:defRPr sz="1800"/>
            </a:lvl9pPr>
          </a:lstStyle>
          <a:p>
            <a:endParaRPr/>
          </a:p>
        </p:txBody>
      </p:sp>
      <p:sp>
        <p:nvSpPr>
          <p:cNvPr id="82" name="Google Shape;82;p19"/>
          <p:cNvSpPr txBox="1">
            <a:spLocks noGrp="1"/>
          </p:cNvSpPr>
          <p:nvPr>
            <p:ph type="subTitle" idx="1"/>
          </p:nvPr>
        </p:nvSpPr>
        <p:spPr>
          <a:xfrm>
            <a:off x="1423987" y="2420888"/>
            <a:ext cx="7921500" cy="3600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FF1100"/>
              </a:buClr>
              <a:buSzPts val="2000"/>
              <a:buFont typeface="Arial"/>
              <a:buNone/>
              <a:defRPr sz="2000" b="0" i="0" u="none" strike="noStrike" cap="none">
                <a:solidFill>
                  <a:schemeClr val="dk1"/>
                </a:solidFill>
                <a:latin typeface="Arial"/>
                <a:ea typeface="Arial"/>
                <a:cs typeface="Arial"/>
                <a:sym typeface="Arial"/>
              </a:defRPr>
            </a:lvl1pPr>
            <a:lvl2pPr marL="457200" marR="0" lvl="1" indent="0" algn="ctr" rtl="0">
              <a:lnSpc>
                <a:spcPct val="100000"/>
              </a:lnSpc>
              <a:spcBef>
                <a:spcPts val="25"/>
              </a:spcBef>
              <a:spcAft>
                <a:spcPts val="0"/>
              </a:spcAft>
              <a:buClr>
                <a:srgbClr val="FF1100"/>
              </a:buClr>
              <a:buSzPts val="1800"/>
              <a:buFont typeface="Arial"/>
              <a:buNone/>
              <a:defRPr sz="1800" b="0" i="0" u="none" strike="noStrike" cap="none">
                <a:solidFill>
                  <a:schemeClr val="dk1"/>
                </a:solidFill>
                <a:latin typeface="Arial"/>
                <a:ea typeface="Arial"/>
                <a:cs typeface="Arial"/>
                <a:sym typeface="Arial"/>
              </a:defRPr>
            </a:lvl2pPr>
            <a:lvl3pPr marL="914400" marR="0" lvl="2" indent="0" algn="ctr" rtl="0">
              <a:lnSpc>
                <a:spcPct val="100000"/>
              </a:lnSpc>
              <a:spcBef>
                <a:spcPts val="475"/>
              </a:spcBef>
              <a:spcAft>
                <a:spcPts val="0"/>
              </a:spcAft>
              <a:buClr>
                <a:srgbClr val="FF1100"/>
              </a:buClr>
              <a:buSzPts val="1600"/>
              <a:buFont typeface="Arial"/>
              <a:buNone/>
              <a:defRPr sz="1600" b="0" i="0" u="none" strike="noStrike" cap="none">
                <a:solidFill>
                  <a:schemeClr val="dk1"/>
                </a:solidFill>
                <a:latin typeface="Arial"/>
                <a:ea typeface="Arial"/>
                <a:cs typeface="Arial"/>
                <a:sym typeface="Arial"/>
              </a:defRPr>
            </a:lvl3pPr>
            <a:lvl4pPr marL="1371600" marR="0" lvl="3" indent="0" algn="ctr" rtl="0">
              <a:lnSpc>
                <a:spcPct val="100000"/>
              </a:lnSpc>
              <a:spcBef>
                <a:spcPts val="475"/>
              </a:spcBef>
              <a:spcAft>
                <a:spcPts val="0"/>
              </a:spcAft>
              <a:buClr>
                <a:srgbClr val="FF1100"/>
              </a:buClr>
              <a:buSzPts val="1400"/>
              <a:buFont typeface="Arial"/>
              <a:buNone/>
              <a:defRPr sz="1400" b="0" i="0" u="none" strike="noStrike" cap="none">
                <a:solidFill>
                  <a:schemeClr val="dk1"/>
                </a:solidFill>
                <a:latin typeface="Arial"/>
                <a:ea typeface="Arial"/>
                <a:cs typeface="Arial"/>
                <a:sym typeface="Arial"/>
              </a:defRPr>
            </a:lvl4pPr>
            <a:lvl5pPr marL="1828800" marR="0" lvl="4" indent="0" algn="ctr" rtl="0">
              <a:lnSpc>
                <a:spcPct val="100000"/>
              </a:lnSpc>
              <a:spcBef>
                <a:spcPts val="475"/>
              </a:spcBef>
              <a:spcAft>
                <a:spcPts val="0"/>
              </a:spcAft>
              <a:buClr>
                <a:srgbClr val="FF1100"/>
              </a:buClr>
              <a:buSzPts val="1200"/>
              <a:buFont typeface="Arial"/>
              <a:buNone/>
              <a:defRPr sz="1200" b="0" i="0" u="none" strike="noStrike" cap="none">
                <a:solidFill>
                  <a:schemeClr val="dk1"/>
                </a:solidFill>
                <a:latin typeface="Arial"/>
                <a:ea typeface="Arial"/>
                <a:cs typeface="Arial"/>
                <a:sym typeface="Arial"/>
              </a:defRPr>
            </a:lvl5pPr>
            <a:lvl6pPr marL="2286000" marR="0" lvl="5" indent="0" algn="ctr" rtl="0">
              <a:lnSpc>
                <a:spcPct val="100000"/>
              </a:lnSpc>
              <a:spcBef>
                <a:spcPts val="400"/>
              </a:spcBef>
              <a:spcAft>
                <a:spcPts val="0"/>
              </a:spcAft>
              <a:buClr>
                <a:srgbClr val="888888"/>
              </a:buClr>
              <a:buSzPts val="2000"/>
              <a:buFont typeface="Arial"/>
              <a:buNone/>
              <a:defRPr sz="2000" b="0" i="0" u="none" strike="noStrike" cap="none">
                <a:solidFill>
                  <a:schemeClr val="dk1"/>
                </a:solidFill>
                <a:latin typeface="Arial"/>
                <a:ea typeface="Arial"/>
                <a:cs typeface="Arial"/>
                <a:sym typeface="Arial"/>
              </a:defRPr>
            </a:lvl6pPr>
            <a:lvl7pPr marL="2743200" marR="0" lvl="6" indent="0" algn="ctr" rtl="0">
              <a:lnSpc>
                <a:spcPct val="100000"/>
              </a:lnSpc>
              <a:spcBef>
                <a:spcPts val="400"/>
              </a:spcBef>
              <a:spcAft>
                <a:spcPts val="0"/>
              </a:spcAft>
              <a:buClr>
                <a:srgbClr val="888888"/>
              </a:buClr>
              <a:buSzPts val="2000"/>
              <a:buFont typeface="Arial"/>
              <a:buNone/>
              <a:defRPr sz="2000" b="0" i="0" u="none" strike="noStrike" cap="none">
                <a:solidFill>
                  <a:schemeClr val="dk1"/>
                </a:solidFill>
                <a:latin typeface="Arial"/>
                <a:ea typeface="Arial"/>
                <a:cs typeface="Arial"/>
                <a:sym typeface="Arial"/>
              </a:defRPr>
            </a:lvl7pPr>
            <a:lvl8pPr marL="3200400" marR="0" lvl="7" indent="0" algn="ctr" rtl="0">
              <a:lnSpc>
                <a:spcPct val="100000"/>
              </a:lnSpc>
              <a:spcBef>
                <a:spcPts val="400"/>
              </a:spcBef>
              <a:spcAft>
                <a:spcPts val="0"/>
              </a:spcAft>
              <a:buClr>
                <a:srgbClr val="888888"/>
              </a:buClr>
              <a:buSzPts val="2000"/>
              <a:buFont typeface="Arial"/>
              <a:buNone/>
              <a:defRPr sz="2000" b="0" i="0" u="none" strike="noStrike" cap="none">
                <a:solidFill>
                  <a:schemeClr val="dk1"/>
                </a:solidFill>
                <a:latin typeface="Arial"/>
                <a:ea typeface="Arial"/>
                <a:cs typeface="Arial"/>
                <a:sym typeface="Arial"/>
              </a:defRPr>
            </a:lvl8pPr>
            <a:lvl9pPr marL="3657600" marR="0" lvl="8" indent="0" algn="ctr" rtl="0">
              <a:lnSpc>
                <a:spcPct val="100000"/>
              </a:lnSpc>
              <a:spcBef>
                <a:spcPts val="400"/>
              </a:spcBef>
              <a:spcAft>
                <a:spcPts val="0"/>
              </a:spcAft>
              <a:buClr>
                <a:srgbClr val="888888"/>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83" name="Google Shape;83;p19"/>
          <p:cNvSpPr>
            <a:spLocks noGrp="1"/>
          </p:cNvSpPr>
          <p:nvPr>
            <p:ph type="pic" idx="2"/>
          </p:nvPr>
        </p:nvSpPr>
        <p:spPr>
          <a:xfrm>
            <a:off x="0" y="2854800"/>
            <a:ext cx="9906000" cy="4003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None/>
              <a:defRPr/>
            </a:lvl1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84"/>
        <p:cNvGrpSpPr/>
        <p:nvPr/>
      </p:nvGrpSpPr>
      <p:grpSpPr>
        <a:xfrm>
          <a:off x="0" y="0"/>
          <a:ext cx="0" cy="0"/>
          <a:chOff x="0" y="0"/>
          <a:chExt cx="0" cy="0"/>
        </a:xfrm>
      </p:grpSpPr>
      <p:sp>
        <p:nvSpPr>
          <p:cNvPr id="85" name="Google Shape;85;p20"/>
          <p:cNvSpPr txBox="1">
            <a:spLocks noGrp="1"/>
          </p:cNvSpPr>
          <p:nvPr>
            <p:ph type="title"/>
          </p:nvPr>
        </p:nvSpPr>
        <p:spPr>
          <a:xfrm>
            <a:off x="560387" y="115885"/>
            <a:ext cx="8774100" cy="792299"/>
          </a:xfrm>
          <a:prstGeom prst="rect">
            <a:avLst/>
          </a:prstGeom>
          <a:noFill/>
          <a:ln>
            <a:noFill/>
          </a:ln>
        </p:spPr>
        <p:txBody>
          <a:bodyPr spcFirstLastPara="1" wrap="square" lIns="91425" tIns="91425" rIns="91425" bIns="91425" anchor="b" anchorCtr="0">
            <a:noAutofit/>
          </a:bodyPr>
          <a:lstStyle>
            <a:lvl1pPr marL="0" marR="0" lvl="0" indent="0" algn="l" rtl="0">
              <a:lnSpc>
                <a:spcPct val="95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1pPr>
            <a:lvl2pPr marL="0" marR="0" lvl="1" indent="0" algn="l" rtl="0">
              <a:spcBef>
                <a:spcPts val="0"/>
              </a:spcBef>
              <a:spcAft>
                <a:spcPts val="0"/>
              </a:spcAft>
              <a:buSzPts val="1400"/>
              <a:buNone/>
              <a:defRPr sz="1800"/>
            </a:lvl2pPr>
            <a:lvl3pPr marL="0" marR="0" lvl="2" indent="0" algn="l" rtl="0">
              <a:spcBef>
                <a:spcPts val="0"/>
              </a:spcBef>
              <a:spcAft>
                <a:spcPts val="0"/>
              </a:spcAft>
              <a:buSzPts val="1400"/>
              <a:buNone/>
              <a:defRPr sz="1800"/>
            </a:lvl3pPr>
            <a:lvl4pPr marL="0" marR="0" lvl="3" indent="0" algn="l" rtl="0">
              <a:spcBef>
                <a:spcPts val="0"/>
              </a:spcBef>
              <a:spcAft>
                <a:spcPts val="0"/>
              </a:spcAft>
              <a:buSzPts val="1400"/>
              <a:buNone/>
              <a:defRPr sz="1800"/>
            </a:lvl4pPr>
            <a:lvl5pPr marL="0" marR="0" lvl="4" indent="0" algn="l" rtl="0">
              <a:spcBef>
                <a:spcPts val="0"/>
              </a:spcBef>
              <a:spcAft>
                <a:spcPts val="0"/>
              </a:spcAft>
              <a:buSzPts val="1400"/>
              <a:buNone/>
              <a:defRPr sz="1800"/>
            </a:lvl5pPr>
            <a:lvl6pPr marL="457200" marR="0" lvl="5" indent="0" algn="l" rtl="0">
              <a:spcBef>
                <a:spcPts val="0"/>
              </a:spcBef>
              <a:spcAft>
                <a:spcPts val="0"/>
              </a:spcAft>
              <a:buSzPts val="1400"/>
              <a:buNone/>
              <a:defRPr sz="1800"/>
            </a:lvl6pPr>
            <a:lvl7pPr marL="914400" marR="0" lvl="6" indent="0" algn="l" rtl="0">
              <a:spcBef>
                <a:spcPts val="0"/>
              </a:spcBef>
              <a:spcAft>
                <a:spcPts val="0"/>
              </a:spcAft>
              <a:buSzPts val="1400"/>
              <a:buNone/>
              <a:defRPr sz="1800"/>
            </a:lvl7pPr>
            <a:lvl8pPr marL="1371600" marR="0" lvl="7" indent="0" algn="l" rtl="0">
              <a:spcBef>
                <a:spcPts val="0"/>
              </a:spcBef>
              <a:spcAft>
                <a:spcPts val="0"/>
              </a:spcAft>
              <a:buSzPts val="1400"/>
              <a:buNone/>
              <a:defRPr sz="1800"/>
            </a:lvl8pPr>
            <a:lvl9pPr marL="1828800" marR="0" lvl="8" indent="0" algn="l" rtl="0">
              <a:spcBef>
                <a:spcPts val="0"/>
              </a:spcBef>
              <a:spcAft>
                <a:spcPts val="0"/>
              </a:spcAft>
              <a:buSzPts val="14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and Content 7">
  <p:cSld name="1_Title and Content 7">
    <p:spTree>
      <p:nvGrpSpPr>
        <p:cNvPr id="1" name="Shape 21"/>
        <p:cNvGrpSpPr/>
        <p:nvPr/>
      </p:nvGrpSpPr>
      <p:grpSpPr>
        <a:xfrm>
          <a:off x="0" y="0"/>
          <a:ext cx="0" cy="0"/>
          <a:chOff x="0" y="0"/>
          <a:chExt cx="0" cy="0"/>
        </a:xfrm>
      </p:grpSpPr>
      <p:sp>
        <p:nvSpPr>
          <p:cNvPr id="22" name="Google Shape;22;p3"/>
          <p:cNvSpPr txBox="1">
            <a:spLocks noGrp="1"/>
          </p:cNvSpPr>
          <p:nvPr>
            <p:ph type="body" idx="1"/>
          </p:nvPr>
        </p:nvSpPr>
        <p:spPr>
          <a:xfrm>
            <a:off x="560388" y="1124742"/>
            <a:ext cx="8785200" cy="5112600"/>
          </a:xfrm>
          <a:prstGeom prst="rect">
            <a:avLst/>
          </a:prstGeom>
          <a:noFill/>
          <a:ln>
            <a:noFill/>
          </a:ln>
        </p:spPr>
        <p:txBody>
          <a:bodyPr spcFirstLastPara="1" wrap="square" lIns="91425" tIns="91425" rIns="91425" bIns="91425" anchor="t" anchorCtr="0">
            <a:noAutofit/>
          </a:bodyPr>
          <a:lstStyle>
            <a:lvl1pPr marL="457200" marR="0" lvl="0" indent="-355600" algn="l" rtl="0">
              <a:lnSpc>
                <a:spcPct val="100000"/>
              </a:lnSpc>
              <a:spcBef>
                <a:spcPts val="640"/>
              </a:spcBef>
              <a:spcAft>
                <a:spcPts val="0"/>
              </a:spcAft>
              <a:buClr>
                <a:schemeClr val="dk1"/>
              </a:buClr>
              <a:buSzPts val="2000"/>
              <a:buFont typeface="Calibri"/>
              <a:buChar char="•"/>
              <a:defRPr sz="2000" b="0" i="0" u="none" strike="noStrike" cap="none">
                <a:solidFill>
                  <a:schemeClr val="dk1"/>
                </a:solidFill>
                <a:latin typeface="Arial"/>
                <a:ea typeface="Arial"/>
                <a:cs typeface="Arial"/>
                <a:sym typeface="Arial"/>
              </a:defRPr>
            </a:lvl1pPr>
            <a:lvl2pPr marL="914400" marR="0" lvl="1" indent="-342900" algn="l" rtl="0">
              <a:lnSpc>
                <a:spcPct val="100000"/>
              </a:lnSpc>
              <a:spcBef>
                <a:spcPts val="560"/>
              </a:spcBef>
              <a:spcAft>
                <a:spcPts val="0"/>
              </a:spcAft>
              <a:buClr>
                <a:schemeClr val="dk1"/>
              </a:buClr>
              <a:buSzPts val="1800"/>
              <a:buFont typeface="Calibri"/>
              <a:buChar char="–"/>
              <a:defRPr sz="1800" b="0" i="0" u="none" strike="noStrike" cap="none">
                <a:solidFill>
                  <a:schemeClr val="dk1"/>
                </a:solidFill>
                <a:latin typeface="Arial"/>
                <a:ea typeface="Arial"/>
                <a:cs typeface="Arial"/>
                <a:sym typeface="Arial"/>
              </a:defRPr>
            </a:lvl2pPr>
            <a:lvl3pPr marL="1371600" marR="0" lvl="2" indent="-330200" algn="l" rtl="0">
              <a:lnSpc>
                <a:spcPct val="100000"/>
              </a:lnSpc>
              <a:spcBef>
                <a:spcPts val="480"/>
              </a:spcBef>
              <a:spcAft>
                <a:spcPts val="0"/>
              </a:spcAft>
              <a:buClr>
                <a:schemeClr val="dk1"/>
              </a:buClr>
              <a:buSzPts val="1600"/>
              <a:buFont typeface="Calibri"/>
              <a:buChar char="•"/>
              <a:defRPr sz="1600" b="0" i="0" u="none" strike="noStrike" cap="none">
                <a:solidFill>
                  <a:schemeClr val="dk1"/>
                </a:solidFill>
                <a:latin typeface="Arial"/>
                <a:ea typeface="Arial"/>
                <a:cs typeface="Arial"/>
                <a:sym typeface="Arial"/>
              </a:defRPr>
            </a:lvl3pPr>
            <a:lvl4pPr marL="1828800" marR="0" lvl="3" indent="-317500" algn="l" rtl="0">
              <a:lnSpc>
                <a:spcPct val="100000"/>
              </a:lnSpc>
              <a:spcBef>
                <a:spcPts val="400"/>
              </a:spcBef>
              <a:spcAft>
                <a:spcPts val="0"/>
              </a:spcAft>
              <a:buClr>
                <a:schemeClr val="dk1"/>
              </a:buClr>
              <a:buSzPts val="1400"/>
              <a:buFont typeface="Calibri"/>
              <a:buChar char="–"/>
              <a:defRPr sz="1400" b="0" i="0" u="none" strike="noStrike" cap="none">
                <a:solidFill>
                  <a:schemeClr val="dk1"/>
                </a:solidFill>
                <a:latin typeface="Arial"/>
                <a:ea typeface="Arial"/>
                <a:cs typeface="Arial"/>
                <a:sym typeface="Arial"/>
              </a:defRPr>
            </a:lvl4pPr>
            <a:lvl5pPr marL="2286000" marR="0" lvl="4" indent="-304800" algn="l" rtl="0">
              <a:lnSpc>
                <a:spcPct val="100000"/>
              </a:lnSpc>
              <a:spcBef>
                <a:spcPts val="400"/>
              </a:spcBef>
              <a:spcAft>
                <a:spcPts val="0"/>
              </a:spcAft>
              <a:buClr>
                <a:schemeClr val="dk1"/>
              </a:buClr>
              <a:buSzPts val="1200"/>
              <a:buFont typeface="Calibri"/>
              <a:buChar char="»"/>
              <a:defRPr sz="12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Calibri"/>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Calibri"/>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Calibri"/>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Calibri"/>
              <a:buChar char="•"/>
              <a:defRPr sz="2000" b="0" i="0" u="none" strike="noStrike" cap="none">
                <a:solidFill>
                  <a:schemeClr val="dk1"/>
                </a:solidFill>
                <a:latin typeface="Arial"/>
                <a:ea typeface="Arial"/>
                <a:cs typeface="Arial"/>
                <a:sym typeface="Arial"/>
              </a:defRPr>
            </a:lvl9pPr>
          </a:lstStyle>
          <a:p>
            <a:endParaRPr/>
          </a:p>
        </p:txBody>
      </p:sp>
      <p:sp>
        <p:nvSpPr>
          <p:cNvPr id="23" name="Google Shape;23;p3"/>
          <p:cNvSpPr txBox="1">
            <a:spLocks noGrp="1"/>
          </p:cNvSpPr>
          <p:nvPr>
            <p:ph type="title"/>
          </p:nvPr>
        </p:nvSpPr>
        <p:spPr>
          <a:xfrm>
            <a:off x="495300" y="274637"/>
            <a:ext cx="8915400" cy="1143000"/>
          </a:xfrm>
          <a:prstGeom prst="rect">
            <a:avLst/>
          </a:prstGeom>
          <a:noFill/>
          <a:ln>
            <a:noFill/>
          </a:ln>
        </p:spPr>
        <p:txBody>
          <a:bodyPr spcFirstLastPara="1" wrap="square" lIns="91425" tIns="91425" rIns="91425" bIns="91425" anchor="ctr" anchorCtr="0">
            <a:noAutofit/>
          </a:bodyPr>
          <a:lstStyle>
            <a:lvl1pPr marL="0" marR="0" lvl="0" indent="0" algn="ctr" rtl="0">
              <a:lnSpc>
                <a:spcPct val="95000"/>
              </a:lnSpc>
              <a:spcBef>
                <a:spcPts val="0"/>
              </a:spcBef>
              <a:spcAft>
                <a:spcPts val="0"/>
              </a:spcAft>
              <a:buClr>
                <a:schemeClr val="dk1"/>
              </a:buClr>
              <a:buSzPts val="1400"/>
              <a:buFont typeface="Calibri"/>
              <a:buNone/>
              <a:defRPr sz="2400" b="0" i="0" u="none" strike="noStrike" cap="none">
                <a:solidFill>
                  <a:schemeClr val="dk1"/>
                </a:solidFill>
                <a:latin typeface="Arial"/>
                <a:ea typeface="Arial"/>
                <a:cs typeface="Arial"/>
                <a:sym typeface="Arial"/>
              </a:defRPr>
            </a:lvl1pPr>
            <a:lvl2pPr marL="0" marR="0" lvl="1" indent="0" algn="l" rtl="0">
              <a:spcBef>
                <a:spcPts val="0"/>
              </a:spcBef>
              <a:spcAft>
                <a:spcPts val="0"/>
              </a:spcAft>
              <a:buSzPts val="1400"/>
              <a:buNone/>
              <a:defRPr sz="1800"/>
            </a:lvl2pPr>
            <a:lvl3pPr marL="0" marR="0" lvl="2" indent="0" algn="l" rtl="0">
              <a:spcBef>
                <a:spcPts val="0"/>
              </a:spcBef>
              <a:spcAft>
                <a:spcPts val="0"/>
              </a:spcAft>
              <a:buSzPts val="1400"/>
              <a:buNone/>
              <a:defRPr sz="1800"/>
            </a:lvl3pPr>
            <a:lvl4pPr marL="0" marR="0" lvl="3" indent="0" algn="l" rtl="0">
              <a:spcBef>
                <a:spcPts val="0"/>
              </a:spcBef>
              <a:spcAft>
                <a:spcPts val="0"/>
              </a:spcAft>
              <a:buSzPts val="1400"/>
              <a:buNone/>
              <a:defRPr sz="1800"/>
            </a:lvl4pPr>
            <a:lvl5pPr marL="0" marR="0" lvl="4" indent="0" algn="l" rtl="0">
              <a:spcBef>
                <a:spcPts val="0"/>
              </a:spcBef>
              <a:spcAft>
                <a:spcPts val="0"/>
              </a:spcAft>
              <a:buSzPts val="1400"/>
              <a:buNone/>
              <a:defRPr sz="1800"/>
            </a:lvl5pPr>
            <a:lvl6pPr marL="0" marR="0" lvl="5" indent="0" algn="l" rtl="0">
              <a:spcBef>
                <a:spcPts val="0"/>
              </a:spcBef>
              <a:spcAft>
                <a:spcPts val="0"/>
              </a:spcAft>
              <a:buSzPts val="1400"/>
              <a:buNone/>
              <a:defRPr sz="1800"/>
            </a:lvl6pPr>
            <a:lvl7pPr marL="0" marR="0" lvl="6" indent="0" algn="l" rtl="0">
              <a:spcBef>
                <a:spcPts val="0"/>
              </a:spcBef>
              <a:spcAft>
                <a:spcPts val="0"/>
              </a:spcAft>
              <a:buSzPts val="1400"/>
              <a:buNone/>
              <a:defRPr sz="1800"/>
            </a:lvl7pPr>
            <a:lvl8pPr marL="0" marR="0" lvl="7" indent="0" algn="l" rtl="0">
              <a:spcBef>
                <a:spcPts val="0"/>
              </a:spcBef>
              <a:spcAft>
                <a:spcPts val="0"/>
              </a:spcAft>
              <a:buSzPts val="1400"/>
              <a:buNone/>
              <a:defRPr sz="1800"/>
            </a:lvl8pPr>
            <a:lvl9pPr marL="0" marR="0" lvl="8" indent="0" algn="l" rtl="0">
              <a:spcBef>
                <a:spcPts val="0"/>
              </a:spcBef>
              <a:spcAft>
                <a:spcPts val="0"/>
              </a:spcAft>
              <a:buSzPts val="1400"/>
              <a:buNone/>
              <a:defRPr sz="18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Content 1">
  <p:cSld name="Title and Content 1">
    <p:spTree>
      <p:nvGrpSpPr>
        <p:cNvPr id="1" name="Shape 86"/>
        <p:cNvGrpSpPr/>
        <p:nvPr/>
      </p:nvGrpSpPr>
      <p:grpSpPr>
        <a:xfrm>
          <a:off x="0" y="0"/>
          <a:ext cx="0" cy="0"/>
          <a:chOff x="0" y="0"/>
          <a:chExt cx="0" cy="0"/>
        </a:xfrm>
      </p:grpSpPr>
      <p:sp>
        <p:nvSpPr>
          <p:cNvPr id="87" name="Google Shape;87;p21"/>
          <p:cNvSpPr txBox="1">
            <a:spLocks noGrp="1"/>
          </p:cNvSpPr>
          <p:nvPr>
            <p:ph type="body" idx="1"/>
          </p:nvPr>
        </p:nvSpPr>
        <p:spPr>
          <a:xfrm>
            <a:off x="560387" y="1124742"/>
            <a:ext cx="8785200" cy="5112300"/>
          </a:xfrm>
          <a:prstGeom prst="rect">
            <a:avLst/>
          </a:prstGeom>
          <a:noFill/>
          <a:ln>
            <a:noFill/>
          </a:ln>
        </p:spPr>
        <p:txBody>
          <a:bodyPr spcFirstLastPara="1" wrap="square" lIns="91425" tIns="91425" rIns="91425" bIns="91425" anchor="t" anchorCtr="0">
            <a:noAutofit/>
          </a:bodyPr>
          <a:lstStyle>
            <a:lvl1pPr marL="457200" marR="0" lvl="0" indent="-355600" algn="l" rtl="0">
              <a:lnSpc>
                <a:spcPct val="100000"/>
              </a:lnSpc>
              <a:spcBef>
                <a:spcPts val="600"/>
              </a:spcBef>
              <a:spcAft>
                <a:spcPts val="0"/>
              </a:spcAft>
              <a:buClr>
                <a:srgbClr val="FF1100"/>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342900" algn="l" rtl="0">
              <a:lnSpc>
                <a:spcPct val="100000"/>
              </a:lnSpc>
              <a:spcBef>
                <a:spcPts val="0"/>
              </a:spcBef>
              <a:spcAft>
                <a:spcPts val="0"/>
              </a:spcAft>
              <a:buClr>
                <a:srgbClr val="FF1100"/>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lnSpc>
                <a:spcPct val="100000"/>
              </a:lnSpc>
              <a:spcBef>
                <a:spcPts val="500"/>
              </a:spcBef>
              <a:spcAft>
                <a:spcPts val="0"/>
              </a:spcAft>
              <a:buClr>
                <a:srgbClr val="FF1100"/>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lnSpc>
                <a:spcPct val="100000"/>
              </a:lnSpc>
              <a:spcBef>
                <a:spcPts val="500"/>
              </a:spcBef>
              <a:spcAft>
                <a:spcPts val="0"/>
              </a:spcAft>
              <a:buClr>
                <a:srgbClr val="FF1100"/>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04800" algn="l" rtl="0">
              <a:lnSpc>
                <a:spcPct val="100000"/>
              </a:lnSpc>
              <a:spcBef>
                <a:spcPts val="500"/>
              </a:spcBef>
              <a:spcAft>
                <a:spcPts val="0"/>
              </a:spcAft>
              <a:buClr>
                <a:srgbClr val="FF1100"/>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lnSpc>
                <a:spcPct val="100000"/>
              </a:lnSpc>
              <a:spcBef>
                <a:spcPts val="3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3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3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3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8" name="Google Shape;88;p21"/>
          <p:cNvSpPr txBox="1">
            <a:spLocks noGrp="1"/>
          </p:cNvSpPr>
          <p:nvPr>
            <p:ph type="title"/>
          </p:nvPr>
        </p:nvSpPr>
        <p:spPr>
          <a:xfrm>
            <a:off x="560387" y="115887"/>
            <a:ext cx="8774100" cy="792299"/>
          </a:xfrm>
          <a:prstGeom prst="rect">
            <a:avLst/>
          </a:prstGeom>
          <a:noFill/>
          <a:ln>
            <a:noFill/>
          </a:ln>
        </p:spPr>
        <p:txBody>
          <a:bodyPr spcFirstLastPara="1" wrap="square" lIns="91425" tIns="91425" rIns="91425" bIns="91425" anchor="b" anchorCtr="0">
            <a:noAutofit/>
          </a:bodyPr>
          <a:lstStyle>
            <a:lvl1pPr marL="0" marR="0" lvl="0" indent="0" algn="l" rtl="0">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1pPr>
            <a:lvl2pPr marL="0" marR="0" lvl="1" indent="0" algn="l" rtl="0">
              <a:spcBef>
                <a:spcPts val="0"/>
              </a:spcBef>
              <a:spcAft>
                <a:spcPts val="0"/>
              </a:spcAft>
              <a:buSzPts val="1400"/>
              <a:buNone/>
              <a:defRPr sz="1800"/>
            </a:lvl2pPr>
            <a:lvl3pPr marL="0" marR="0" lvl="2" indent="0" algn="l" rtl="0">
              <a:spcBef>
                <a:spcPts val="0"/>
              </a:spcBef>
              <a:spcAft>
                <a:spcPts val="0"/>
              </a:spcAft>
              <a:buSzPts val="1400"/>
              <a:buNone/>
              <a:defRPr sz="1800"/>
            </a:lvl3pPr>
            <a:lvl4pPr marL="0" marR="0" lvl="3" indent="0" algn="l" rtl="0">
              <a:spcBef>
                <a:spcPts val="0"/>
              </a:spcBef>
              <a:spcAft>
                <a:spcPts val="0"/>
              </a:spcAft>
              <a:buSzPts val="1400"/>
              <a:buNone/>
              <a:defRPr sz="1800"/>
            </a:lvl4pPr>
            <a:lvl5pPr marL="0" marR="0" lvl="4" indent="0" algn="l" rtl="0">
              <a:spcBef>
                <a:spcPts val="0"/>
              </a:spcBef>
              <a:spcAft>
                <a:spcPts val="0"/>
              </a:spcAft>
              <a:buSzPts val="1400"/>
              <a:buNone/>
              <a:defRPr sz="1800"/>
            </a:lvl5pPr>
            <a:lvl6pPr marL="0" marR="0" lvl="5" indent="0" algn="l" rtl="0">
              <a:spcBef>
                <a:spcPts val="0"/>
              </a:spcBef>
              <a:spcAft>
                <a:spcPts val="0"/>
              </a:spcAft>
              <a:buSzPts val="1400"/>
              <a:buNone/>
              <a:defRPr sz="1800"/>
            </a:lvl6pPr>
            <a:lvl7pPr marL="0" marR="0" lvl="6" indent="0" algn="l" rtl="0">
              <a:spcBef>
                <a:spcPts val="0"/>
              </a:spcBef>
              <a:spcAft>
                <a:spcPts val="0"/>
              </a:spcAft>
              <a:buSzPts val="1400"/>
              <a:buNone/>
              <a:defRPr sz="1800"/>
            </a:lvl7pPr>
            <a:lvl8pPr marL="0" marR="0" lvl="7" indent="0" algn="l" rtl="0">
              <a:spcBef>
                <a:spcPts val="0"/>
              </a:spcBef>
              <a:spcAft>
                <a:spcPts val="0"/>
              </a:spcAft>
              <a:buSzPts val="1400"/>
              <a:buNone/>
              <a:defRPr sz="1800"/>
            </a:lvl8pPr>
            <a:lvl9pPr marL="0" marR="0" lvl="8" indent="0" algn="l" rtl="0">
              <a:spcBef>
                <a:spcPts val="0"/>
              </a:spcBef>
              <a:spcAft>
                <a:spcPts val="0"/>
              </a:spcAft>
              <a:buSzPts val="1400"/>
              <a:buNone/>
              <a:defRPr sz="18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97"/>
        <p:cNvGrpSpPr/>
        <p:nvPr/>
      </p:nvGrpSpPr>
      <p:grpSpPr>
        <a:xfrm>
          <a:off x="0" y="0"/>
          <a:ext cx="0" cy="0"/>
          <a:chOff x="0" y="0"/>
          <a:chExt cx="0" cy="0"/>
        </a:xfrm>
      </p:grpSpPr>
      <p:sp>
        <p:nvSpPr>
          <p:cNvPr id="98" name="Google Shape;98;p23"/>
          <p:cNvSpPr txBox="1">
            <a:spLocks noGrp="1"/>
          </p:cNvSpPr>
          <p:nvPr>
            <p:ph type="ctrTitle"/>
          </p:nvPr>
        </p:nvSpPr>
        <p:spPr>
          <a:xfrm>
            <a:off x="452439" y="3700078"/>
            <a:ext cx="8929800" cy="1133100"/>
          </a:xfrm>
          <a:prstGeom prst="rect">
            <a:avLst/>
          </a:prstGeom>
          <a:noFill/>
          <a:ln>
            <a:noFill/>
          </a:ln>
        </p:spPr>
        <p:txBody>
          <a:bodyPr spcFirstLastPara="1" wrap="square" lIns="91425" tIns="91425" rIns="91425" bIns="91425" anchor="t" anchorCtr="0">
            <a:noAutofit/>
          </a:bodyPr>
          <a:lstStyle>
            <a:lvl1pPr marL="0" marR="0" lvl="0" indent="0" algn="l" rtl="0">
              <a:lnSpc>
                <a:spcPct val="95000"/>
              </a:lnSpc>
              <a:spcBef>
                <a:spcPts val="0"/>
              </a:spcBef>
              <a:spcAft>
                <a:spcPts val="0"/>
              </a:spcAft>
              <a:buClr>
                <a:schemeClr val="dk1"/>
              </a:buClr>
              <a:buSzPts val="1400"/>
              <a:buFont typeface="Arial"/>
              <a:buNone/>
              <a:defRPr sz="3600" b="0" i="0" u="none" strike="noStrike" cap="none">
                <a:solidFill>
                  <a:schemeClr val="dk1"/>
                </a:solidFill>
                <a:latin typeface="Arial"/>
                <a:ea typeface="Arial"/>
                <a:cs typeface="Arial"/>
                <a:sym typeface="Arial"/>
              </a:defRPr>
            </a:lvl1pPr>
            <a:lvl2pPr marL="0" marR="0" lvl="1" indent="0" algn="l" rtl="0">
              <a:spcBef>
                <a:spcPts val="0"/>
              </a:spcBef>
              <a:spcAft>
                <a:spcPts val="0"/>
              </a:spcAft>
              <a:buSzPts val="1400"/>
              <a:buFont typeface="Arial"/>
              <a:buNone/>
              <a:defRPr sz="1800"/>
            </a:lvl2pPr>
            <a:lvl3pPr marL="0" marR="0" lvl="2" indent="0" algn="l" rtl="0">
              <a:spcBef>
                <a:spcPts val="0"/>
              </a:spcBef>
              <a:spcAft>
                <a:spcPts val="0"/>
              </a:spcAft>
              <a:buSzPts val="1400"/>
              <a:buFont typeface="Arial"/>
              <a:buNone/>
              <a:defRPr sz="1800"/>
            </a:lvl3pPr>
            <a:lvl4pPr marL="0" marR="0" lvl="3" indent="0" algn="l" rtl="0">
              <a:spcBef>
                <a:spcPts val="0"/>
              </a:spcBef>
              <a:spcAft>
                <a:spcPts val="0"/>
              </a:spcAft>
              <a:buSzPts val="1400"/>
              <a:buFont typeface="Arial"/>
              <a:buNone/>
              <a:defRPr sz="1800"/>
            </a:lvl4pPr>
            <a:lvl5pPr marL="0" marR="0" lvl="4" indent="0" algn="l" rtl="0">
              <a:spcBef>
                <a:spcPts val="0"/>
              </a:spcBef>
              <a:spcAft>
                <a:spcPts val="0"/>
              </a:spcAft>
              <a:buSzPts val="1400"/>
              <a:buFont typeface="Arial"/>
              <a:buNone/>
              <a:defRPr sz="1800"/>
            </a:lvl5pPr>
            <a:lvl6pPr marL="0" marR="0" lvl="5" indent="0" algn="l" rtl="0">
              <a:spcBef>
                <a:spcPts val="0"/>
              </a:spcBef>
              <a:spcAft>
                <a:spcPts val="0"/>
              </a:spcAft>
              <a:buSzPts val="1400"/>
              <a:buFont typeface="Arial"/>
              <a:buNone/>
              <a:defRPr sz="1800"/>
            </a:lvl6pPr>
            <a:lvl7pPr marL="0" marR="0" lvl="6" indent="0" algn="l" rtl="0">
              <a:spcBef>
                <a:spcPts val="0"/>
              </a:spcBef>
              <a:spcAft>
                <a:spcPts val="0"/>
              </a:spcAft>
              <a:buSzPts val="1400"/>
              <a:buFont typeface="Arial"/>
              <a:buNone/>
              <a:defRPr sz="1800"/>
            </a:lvl7pPr>
            <a:lvl8pPr marL="0" marR="0" lvl="7" indent="0" algn="l" rtl="0">
              <a:spcBef>
                <a:spcPts val="0"/>
              </a:spcBef>
              <a:spcAft>
                <a:spcPts val="0"/>
              </a:spcAft>
              <a:buSzPts val="1400"/>
              <a:buFont typeface="Arial"/>
              <a:buNone/>
              <a:defRPr sz="1800"/>
            </a:lvl8pPr>
            <a:lvl9pPr marL="0" marR="0" lvl="8" indent="0" algn="l" rtl="0">
              <a:spcBef>
                <a:spcPts val="0"/>
              </a:spcBef>
              <a:spcAft>
                <a:spcPts val="0"/>
              </a:spcAft>
              <a:buSzPts val="1400"/>
              <a:buFont typeface="Arial"/>
              <a:buNone/>
              <a:defRPr sz="1800"/>
            </a:lvl9pPr>
          </a:lstStyle>
          <a:p>
            <a:endParaRPr/>
          </a:p>
        </p:txBody>
      </p:sp>
      <p:sp>
        <p:nvSpPr>
          <p:cNvPr id="99" name="Google Shape;99;p23"/>
          <p:cNvSpPr txBox="1">
            <a:spLocks noGrp="1"/>
          </p:cNvSpPr>
          <p:nvPr>
            <p:ph type="subTitle" idx="1"/>
          </p:nvPr>
        </p:nvSpPr>
        <p:spPr>
          <a:xfrm>
            <a:off x="452437" y="4879207"/>
            <a:ext cx="6696900" cy="15381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12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457200" marR="0" lvl="1" indent="0" algn="ctr" rtl="0">
              <a:lnSpc>
                <a:spcPct val="100000"/>
              </a:lnSpc>
              <a:spcBef>
                <a:spcPts val="1200"/>
              </a:spcBef>
              <a:spcAft>
                <a:spcPts val="0"/>
              </a:spcAft>
              <a:buClr>
                <a:schemeClr val="accent1"/>
              </a:buClr>
              <a:buSzPts val="1800"/>
              <a:buFont typeface="Arial"/>
              <a:buNone/>
              <a:defRPr sz="1800" b="0" i="0" u="none" strike="noStrike" cap="none">
                <a:solidFill>
                  <a:schemeClr val="dk1"/>
                </a:solidFill>
                <a:latin typeface="Arial"/>
                <a:ea typeface="Arial"/>
                <a:cs typeface="Arial"/>
                <a:sym typeface="Arial"/>
              </a:defRPr>
            </a:lvl2pPr>
            <a:lvl3pPr marL="914400" marR="0" lvl="2" indent="0" algn="ctr" rtl="0">
              <a:lnSpc>
                <a:spcPct val="100000"/>
              </a:lnSpc>
              <a:spcBef>
                <a:spcPts val="600"/>
              </a:spcBef>
              <a:spcAft>
                <a:spcPts val="0"/>
              </a:spcAft>
              <a:buClr>
                <a:schemeClr val="accent1"/>
              </a:buClr>
              <a:buSzPts val="1600"/>
              <a:buFont typeface="Arial"/>
              <a:buNone/>
              <a:defRPr sz="1600" b="0" i="0" u="none" strike="noStrike" cap="none">
                <a:solidFill>
                  <a:schemeClr val="dk1"/>
                </a:solidFill>
                <a:latin typeface="Arial"/>
                <a:ea typeface="Arial"/>
                <a:cs typeface="Arial"/>
                <a:sym typeface="Arial"/>
              </a:defRPr>
            </a:lvl3pPr>
            <a:lvl4pPr marL="1371600" marR="0" lvl="3" indent="0" algn="ctr" rtl="0">
              <a:lnSpc>
                <a:spcPct val="100000"/>
              </a:lnSpc>
              <a:spcBef>
                <a:spcPts val="600"/>
              </a:spcBef>
              <a:spcAft>
                <a:spcPts val="0"/>
              </a:spcAft>
              <a:buClr>
                <a:schemeClr val="accent1"/>
              </a:buClr>
              <a:buSzPts val="1400"/>
              <a:buFont typeface="Arial"/>
              <a:buNone/>
              <a:defRPr sz="1400" b="0" i="0" u="none" strike="noStrike" cap="none">
                <a:solidFill>
                  <a:schemeClr val="dk1"/>
                </a:solidFill>
                <a:latin typeface="Arial"/>
                <a:ea typeface="Arial"/>
                <a:cs typeface="Arial"/>
                <a:sym typeface="Arial"/>
              </a:defRPr>
            </a:lvl4pPr>
            <a:lvl5pPr marL="1828800" marR="0" lvl="4" indent="0" algn="ctr" rtl="0">
              <a:lnSpc>
                <a:spcPct val="100000"/>
              </a:lnSpc>
              <a:spcBef>
                <a:spcPts val="600"/>
              </a:spcBef>
              <a:spcAft>
                <a:spcPts val="0"/>
              </a:spcAft>
              <a:buClr>
                <a:schemeClr val="accent1"/>
              </a:buClr>
              <a:buSzPts val="1200"/>
              <a:buFont typeface="Arial"/>
              <a:buNone/>
              <a:defRPr sz="1200" b="0" i="0" u="none" strike="noStrike" cap="none">
                <a:solidFill>
                  <a:schemeClr val="dk1"/>
                </a:solidFill>
                <a:latin typeface="Arial"/>
                <a:ea typeface="Arial"/>
                <a:cs typeface="Arial"/>
                <a:sym typeface="Arial"/>
              </a:defRPr>
            </a:lvl5pPr>
            <a:lvl6pPr marL="2286000" marR="0" lvl="5" indent="0" algn="ctr" rtl="0">
              <a:lnSpc>
                <a:spcPct val="100000"/>
              </a:lnSpc>
              <a:spcBef>
                <a:spcPts val="400"/>
              </a:spcBef>
              <a:spcAft>
                <a:spcPts val="0"/>
              </a:spcAft>
              <a:buClr>
                <a:srgbClr val="B4ADA9"/>
              </a:buClr>
              <a:buSzPts val="2000"/>
              <a:buFont typeface="Arial"/>
              <a:buNone/>
              <a:defRPr sz="2000" b="0" i="0" u="none" strike="noStrike" cap="none">
                <a:solidFill>
                  <a:schemeClr val="dk1"/>
                </a:solidFill>
                <a:latin typeface="Arial"/>
                <a:ea typeface="Arial"/>
                <a:cs typeface="Arial"/>
                <a:sym typeface="Arial"/>
              </a:defRPr>
            </a:lvl6pPr>
            <a:lvl7pPr marL="2743200" marR="0" lvl="6" indent="0" algn="ctr" rtl="0">
              <a:lnSpc>
                <a:spcPct val="100000"/>
              </a:lnSpc>
              <a:spcBef>
                <a:spcPts val="400"/>
              </a:spcBef>
              <a:spcAft>
                <a:spcPts val="0"/>
              </a:spcAft>
              <a:buClr>
                <a:srgbClr val="B4ADA9"/>
              </a:buClr>
              <a:buSzPts val="2000"/>
              <a:buFont typeface="Arial"/>
              <a:buNone/>
              <a:defRPr sz="2000" b="0" i="0" u="none" strike="noStrike" cap="none">
                <a:solidFill>
                  <a:schemeClr val="dk1"/>
                </a:solidFill>
                <a:latin typeface="Arial"/>
                <a:ea typeface="Arial"/>
                <a:cs typeface="Arial"/>
                <a:sym typeface="Arial"/>
              </a:defRPr>
            </a:lvl7pPr>
            <a:lvl8pPr marL="3200400" marR="0" lvl="7" indent="0" algn="ctr" rtl="0">
              <a:lnSpc>
                <a:spcPct val="100000"/>
              </a:lnSpc>
              <a:spcBef>
                <a:spcPts val="400"/>
              </a:spcBef>
              <a:spcAft>
                <a:spcPts val="0"/>
              </a:spcAft>
              <a:buClr>
                <a:srgbClr val="B4ADA9"/>
              </a:buClr>
              <a:buSzPts val="2000"/>
              <a:buFont typeface="Arial"/>
              <a:buNone/>
              <a:defRPr sz="2000" b="0" i="0" u="none" strike="noStrike" cap="none">
                <a:solidFill>
                  <a:schemeClr val="dk1"/>
                </a:solidFill>
                <a:latin typeface="Arial"/>
                <a:ea typeface="Arial"/>
                <a:cs typeface="Arial"/>
                <a:sym typeface="Arial"/>
              </a:defRPr>
            </a:lvl8pPr>
            <a:lvl9pPr marL="3657600" marR="0" lvl="8" indent="0" algn="ctr" rtl="0">
              <a:lnSpc>
                <a:spcPct val="100000"/>
              </a:lnSpc>
              <a:spcBef>
                <a:spcPts val="400"/>
              </a:spcBef>
              <a:spcAft>
                <a:spcPts val="0"/>
              </a:spcAft>
              <a:buClr>
                <a:srgbClr val="B4ADA9"/>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100" name="Google Shape;100;p23"/>
          <p:cNvSpPr/>
          <p:nvPr/>
        </p:nvSpPr>
        <p:spPr>
          <a:xfrm>
            <a:off x="7919614" y="5530907"/>
            <a:ext cx="1574400" cy="9828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3"/>
          <p:cNvSpPr>
            <a:spLocks noGrp="1"/>
          </p:cNvSpPr>
          <p:nvPr>
            <p:ph type="pic" idx="2"/>
          </p:nvPr>
        </p:nvSpPr>
        <p:spPr>
          <a:xfrm>
            <a:off x="0" y="0"/>
            <a:ext cx="9906000" cy="3429000"/>
          </a:xfrm>
          <a:prstGeom prst="rect">
            <a:avLst/>
          </a:prstGeom>
          <a:solidFill>
            <a:schemeClr val="lt2"/>
          </a:solidFill>
          <a:ln>
            <a:noFill/>
          </a:ln>
        </p:spPr>
        <p:txBody>
          <a:bodyPr spcFirstLastPara="1" wrap="square" lIns="91425" tIns="91425" rIns="91425" bIns="91425" anchor="ctr" anchorCtr="0">
            <a:noAutofit/>
          </a:bodyPr>
          <a:lstStyle>
            <a:lvl1pPr marL="0" marR="0" lvl="0" indent="127000" algn="l" rtl="0">
              <a:lnSpc>
                <a:spcPct val="100000"/>
              </a:lnSpc>
              <a:spcBef>
                <a:spcPts val="0"/>
              </a:spcBef>
              <a:spcAft>
                <a:spcPts val="0"/>
              </a:spcAft>
              <a:buClr>
                <a:srgbClr val="AA1E2D"/>
              </a:buClr>
              <a:buSzPts val="1400"/>
              <a:buFont typeface="Arial"/>
              <a:buNone/>
              <a:defRPr sz="2000" b="0" i="0" u="none" strike="noStrike" cap="none">
                <a:solidFill>
                  <a:schemeClr val="dk1"/>
                </a:solidFill>
                <a:latin typeface="Arial"/>
                <a:ea typeface="Arial"/>
                <a:cs typeface="Arial"/>
                <a:sym typeface="Arial"/>
              </a:defRPr>
            </a:lvl1pPr>
            <a:lvl2pPr marL="457200" marR="0" lvl="1" indent="114300" algn="l" rtl="0">
              <a:lnSpc>
                <a:spcPct val="100000"/>
              </a:lnSpc>
              <a:spcBef>
                <a:spcPts val="0"/>
              </a:spcBef>
              <a:spcAft>
                <a:spcPts val="0"/>
              </a:spcAft>
              <a:buClr>
                <a:srgbClr val="AA1E2D"/>
              </a:buClr>
              <a:buSzPts val="1800"/>
              <a:buFont typeface="Arial"/>
              <a:buChar char="○"/>
              <a:defRPr sz="1800" b="0" i="0" u="none" strike="noStrike" cap="none">
                <a:solidFill>
                  <a:schemeClr val="dk1"/>
                </a:solidFill>
                <a:latin typeface="Arial"/>
                <a:ea typeface="Arial"/>
                <a:cs typeface="Arial"/>
                <a:sym typeface="Arial"/>
              </a:defRPr>
            </a:lvl2pPr>
            <a:lvl3pPr marL="914400" marR="0" lvl="2" indent="101600" algn="l" rtl="0">
              <a:lnSpc>
                <a:spcPct val="100000"/>
              </a:lnSpc>
              <a:spcBef>
                <a:spcPts val="0"/>
              </a:spcBef>
              <a:spcAft>
                <a:spcPts val="0"/>
              </a:spcAft>
              <a:buClr>
                <a:srgbClr val="AA1E2D"/>
              </a:buClr>
              <a:buSzPts val="1600"/>
              <a:buFont typeface="Arial"/>
              <a:buChar char="■"/>
              <a:defRPr sz="1600" b="0" i="0" u="none" strike="noStrike" cap="none">
                <a:solidFill>
                  <a:schemeClr val="dk1"/>
                </a:solidFill>
                <a:latin typeface="Arial"/>
                <a:ea typeface="Arial"/>
                <a:cs typeface="Arial"/>
                <a:sym typeface="Arial"/>
              </a:defRPr>
            </a:lvl3pPr>
            <a:lvl4pPr marL="1371600" marR="0" lvl="3" indent="88900" algn="l" rtl="0">
              <a:lnSpc>
                <a:spcPct val="100000"/>
              </a:lnSpc>
              <a:spcBef>
                <a:spcPts val="0"/>
              </a:spcBef>
              <a:spcAft>
                <a:spcPts val="0"/>
              </a:spcAft>
              <a:buClr>
                <a:srgbClr val="AA1E2D"/>
              </a:buClr>
              <a:buSzPts val="1400"/>
              <a:buFont typeface="Arial"/>
              <a:buChar char="●"/>
              <a:defRPr sz="1400" b="0" i="0" u="none" strike="noStrike" cap="none">
                <a:solidFill>
                  <a:schemeClr val="dk1"/>
                </a:solidFill>
                <a:latin typeface="Arial"/>
                <a:ea typeface="Arial"/>
                <a:cs typeface="Arial"/>
                <a:sym typeface="Arial"/>
              </a:defRPr>
            </a:lvl4pPr>
            <a:lvl5pPr marL="1828800" marR="0" lvl="4" indent="76200" algn="l" rtl="0">
              <a:lnSpc>
                <a:spcPct val="100000"/>
              </a:lnSpc>
              <a:spcBef>
                <a:spcPts val="0"/>
              </a:spcBef>
              <a:spcAft>
                <a:spcPts val="0"/>
              </a:spcAft>
              <a:buClr>
                <a:srgbClr val="AA1E2D"/>
              </a:buClr>
              <a:buSzPts val="1200"/>
              <a:buFont typeface="Arial"/>
              <a:buChar char="○"/>
              <a:defRPr sz="1200" b="0" i="0" u="none" strike="noStrike" cap="none">
                <a:solidFill>
                  <a:schemeClr val="dk1"/>
                </a:solidFill>
                <a:latin typeface="Arial"/>
                <a:ea typeface="Arial"/>
                <a:cs typeface="Arial"/>
                <a:sym typeface="Arial"/>
              </a:defRPr>
            </a:lvl5pPr>
            <a:lvl6pPr marL="2286000" marR="0" lvl="5" indent="1270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743200" marR="0" lvl="6" indent="1270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200400" marR="0" lvl="7" indent="1270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657600" marR="0" lvl="8" indent="1270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2" name="Google Shape;102;p23"/>
          <p:cNvSpPr txBox="1">
            <a:spLocks noGrp="1"/>
          </p:cNvSpPr>
          <p:nvPr>
            <p:ph type="sldNum" idx="12"/>
          </p:nvPr>
        </p:nvSpPr>
        <p:spPr>
          <a:xfrm>
            <a:off x="8949442" y="6491816"/>
            <a:ext cx="432000" cy="1656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03"/>
        <p:cNvGrpSpPr/>
        <p:nvPr/>
      </p:nvGrpSpPr>
      <p:grpSpPr>
        <a:xfrm>
          <a:off x="0" y="0"/>
          <a:ext cx="0" cy="0"/>
          <a:chOff x="0" y="0"/>
          <a:chExt cx="0" cy="0"/>
        </a:xfrm>
      </p:grpSpPr>
      <p:sp>
        <p:nvSpPr>
          <p:cNvPr id="104" name="Google Shape;104;p24"/>
          <p:cNvSpPr txBox="1">
            <a:spLocks noGrp="1"/>
          </p:cNvSpPr>
          <p:nvPr>
            <p:ph type="title"/>
          </p:nvPr>
        </p:nvSpPr>
        <p:spPr>
          <a:xfrm>
            <a:off x="523875" y="188648"/>
            <a:ext cx="8858100" cy="865800"/>
          </a:xfrm>
          <a:prstGeom prst="rect">
            <a:avLst/>
          </a:prstGeom>
          <a:noFill/>
          <a:ln>
            <a:noFill/>
          </a:ln>
        </p:spPr>
        <p:txBody>
          <a:bodyPr spcFirstLastPara="1" wrap="square" lIns="91425" tIns="91425" rIns="91425" bIns="91425" anchor="b" anchorCtr="0">
            <a:noAutofit/>
          </a:bodyPr>
          <a:lstStyle>
            <a:lvl1pPr marL="0" marR="0" lvl="0" indent="0" algn="l" rtl="0">
              <a:lnSpc>
                <a:spcPct val="95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1pPr>
            <a:lvl2pPr marL="0" marR="0" lvl="1" indent="0" algn="l" rtl="0">
              <a:spcBef>
                <a:spcPts val="0"/>
              </a:spcBef>
              <a:spcAft>
                <a:spcPts val="0"/>
              </a:spcAft>
              <a:buSzPts val="1400"/>
              <a:buFont typeface="Arial"/>
              <a:buNone/>
              <a:defRPr sz="1800"/>
            </a:lvl2pPr>
            <a:lvl3pPr marL="0" marR="0" lvl="2" indent="0" algn="l" rtl="0">
              <a:spcBef>
                <a:spcPts val="0"/>
              </a:spcBef>
              <a:spcAft>
                <a:spcPts val="0"/>
              </a:spcAft>
              <a:buSzPts val="1400"/>
              <a:buFont typeface="Arial"/>
              <a:buNone/>
              <a:defRPr sz="1800"/>
            </a:lvl3pPr>
            <a:lvl4pPr marL="0" marR="0" lvl="3" indent="0" algn="l" rtl="0">
              <a:spcBef>
                <a:spcPts val="0"/>
              </a:spcBef>
              <a:spcAft>
                <a:spcPts val="0"/>
              </a:spcAft>
              <a:buSzPts val="1400"/>
              <a:buFont typeface="Arial"/>
              <a:buNone/>
              <a:defRPr sz="1800"/>
            </a:lvl4pPr>
            <a:lvl5pPr marL="0" marR="0" lvl="4" indent="0" algn="l" rtl="0">
              <a:spcBef>
                <a:spcPts val="0"/>
              </a:spcBef>
              <a:spcAft>
                <a:spcPts val="0"/>
              </a:spcAft>
              <a:buSzPts val="1400"/>
              <a:buFont typeface="Arial"/>
              <a:buNone/>
              <a:defRPr sz="1800"/>
            </a:lvl5pPr>
            <a:lvl6pPr marL="0" marR="0" lvl="5" indent="0" algn="l" rtl="0">
              <a:spcBef>
                <a:spcPts val="0"/>
              </a:spcBef>
              <a:spcAft>
                <a:spcPts val="0"/>
              </a:spcAft>
              <a:buSzPts val="1400"/>
              <a:buFont typeface="Arial"/>
              <a:buNone/>
              <a:defRPr sz="1800"/>
            </a:lvl6pPr>
            <a:lvl7pPr marL="0" marR="0" lvl="6" indent="0" algn="l" rtl="0">
              <a:spcBef>
                <a:spcPts val="0"/>
              </a:spcBef>
              <a:spcAft>
                <a:spcPts val="0"/>
              </a:spcAft>
              <a:buSzPts val="1400"/>
              <a:buFont typeface="Arial"/>
              <a:buNone/>
              <a:defRPr sz="1800"/>
            </a:lvl7pPr>
            <a:lvl8pPr marL="0" marR="0" lvl="7" indent="0" algn="l" rtl="0">
              <a:spcBef>
                <a:spcPts val="0"/>
              </a:spcBef>
              <a:spcAft>
                <a:spcPts val="0"/>
              </a:spcAft>
              <a:buSzPts val="1400"/>
              <a:buFont typeface="Arial"/>
              <a:buNone/>
              <a:defRPr sz="1800"/>
            </a:lvl8pPr>
            <a:lvl9pPr marL="0" marR="0" lvl="8" indent="0" algn="l" rtl="0">
              <a:spcBef>
                <a:spcPts val="0"/>
              </a:spcBef>
              <a:spcAft>
                <a:spcPts val="0"/>
              </a:spcAft>
              <a:buSzPts val="1400"/>
              <a:buFont typeface="Arial"/>
              <a:buNone/>
              <a:defRPr sz="1800"/>
            </a:lvl9pPr>
          </a:lstStyle>
          <a:p>
            <a:endParaRPr/>
          </a:p>
        </p:txBody>
      </p:sp>
      <p:sp>
        <p:nvSpPr>
          <p:cNvPr id="105" name="Google Shape;105;p24"/>
          <p:cNvSpPr txBox="1">
            <a:spLocks noGrp="1"/>
          </p:cNvSpPr>
          <p:nvPr>
            <p:ph type="sldNum" idx="12"/>
          </p:nvPr>
        </p:nvSpPr>
        <p:spPr>
          <a:xfrm>
            <a:off x="8949442" y="6491816"/>
            <a:ext cx="432000" cy="1656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06" name="Google Shape;106;p24"/>
          <p:cNvSpPr txBox="1">
            <a:spLocks noGrp="1"/>
          </p:cNvSpPr>
          <p:nvPr>
            <p:ph type="subTitle" idx="1"/>
          </p:nvPr>
        </p:nvSpPr>
        <p:spPr>
          <a:xfrm>
            <a:off x="509950" y="1374069"/>
            <a:ext cx="8872200" cy="5163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AA1E2D"/>
              </a:buClr>
              <a:buSzPts val="2000"/>
              <a:buFont typeface="Arial"/>
              <a:buNone/>
              <a:defRPr sz="2200" b="1" i="0" u="none" strike="noStrike" cap="none">
                <a:solidFill>
                  <a:srgbClr val="AA1E2D"/>
                </a:solidFill>
                <a:latin typeface="Arial"/>
                <a:ea typeface="Arial"/>
                <a:cs typeface="Arial"/>
                <a:sym typeface="Arial"/>
              </a:defRPr>
            </a:lvl1pPr>
            <a:lvl2pPr marL="457200" marR="0" lvl="1" indent="0" algn="l" rtl="0">
              <a:lnSpc>
                <a:spcPct val="100000"/>
              </a:lnSpc>
              <a:spcBef>
                <a:spcPts val="0"/>
              </a:spcBef>
              <a:spcAft>
                <a:spcPts val="0"/>
              </a:spcAft>
              <a:buClr>
                <a:srgbClr val="AA1E2D"/>
              </a:buClr>
              <a:buSzPts val="1800"/>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rgbClr val="AA1E2D"/>
              </a:buClr>
              <a:buSzPts val="1600"/>
              <a:buFont typeface="Arial"/>
              <a:buNone/>
              <a:defRPr sz="16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rgbClr val="AA1E2D"/>
              </a:buClr>
              <a:buSzPts val="1400"/>
              <a:buFont typeface="Arial"/>
              <a:buNone/>
              <a:defRPr sz="1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rgbClr val="AA1E2D"/>
              </a:buClr>
              <a:buSzPts val="1200"/>
              <a:buFont typeface="Arial"/>
              <a:buNone/>
              <a:defRPr sz="12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107" name="Google Shape;107;p24"/>
          <p:cNvSpPr txBox="1">
            <a:spLocks noGrp="1"/>
          </p:cNvSpPr>
          <p:nvPr>
            <p:ph type="body" idx="2"/>
          </p:nvPr>
        </p:nvSpPr>
        <p:spPr>
          <a:xfrm>
            <a:off x="523850" y="1890375"/>
            <a:ext cx="8858100" cy="4414500"/>
          </a:xfrm>
          <a:prstGeom prst="rect">
            <a:avLst/>
          </a:prstGeom>
          <a:noFill/>
          <a:ln>
            <a:noFill/>
          </a:ln>
        </p:spPr>
        <p:txBody>
          <a:bodyPr spcFirstLastPara="1" wrap="square" lIns="91425" tIns="91425" rIns="91425" bIns="91425" anchor="t" anchorCtr="0">
            <a:noAutofit/>
          </a:bodyPr>
          <a:lstStyle>
            <a:lvl1pPr marL="457200" marR="0" lvl="0" indent="-355600" algn="l" rtl="0">
              <a:lnSpc>
                <a:spcPct val="100000"/>
              </a:lnSpc>
              <a:spcBef>
                <a:spcPts val="0"/>
              </a:spcBef>
              <a:spcAft>
                <a:spcPts val="0"/>
              </a:spcAft>
              <a:buClr>
                <a:srgbClr val="AA1E2D"/>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342900" algn="l" rtl="0">
              <a:lnSpc>
                <a:spcPct val="100000"/>
              </a:lnSpc>
              <a:spcBef>
                <a:spcPts val="0"/>
              </a:spcBef>
              <a:spcAft>
                <a:spcPts val="0"/>
              </a:spcAft>
              <a:buClr>
                <a:srgbClr val="AA1E2D"/>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lnSpc>
                <a:spcPct val="100000"/>
              </a:lnSpc>
              <a:spcBef>
                <a:spcPts val="0"/>
              </a:spcBef>
              <a:spcAft>
                <a:spcPts val="0"/>
              </a:spcAft>
              <a:buClr>
                <a:srgbClr val="AA1E2D"/>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lnSpc>
                <a:spcPct val="100000"/>
              </a:lnSpc>
              <a:spcBef>
                <a:spcPts val="0"/>
              </a:spcBef>
              <a:spcAft>
                <a:spcPts val="0"/>
              </a:spcAft>
              <a:buClr>
                <a:srgbClr val="AA1E2D"/>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04800" algn="l" rtl="0">
              <a:lnSpc>
                <a:spcPct val="100000"/>
              </a:lnSpc>
              <a:spcBef>
                <a:spcPts val="0"/>
              </a:spcBef>
              <a:spcAft>
                <a:spcPts val="0"/>
              </a:spcAft>
              <a:buClr>
                <a:srgbClr val="AA1E2D"/>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2">
  <p:cSld name="Title Slide 2">
    <p:spTree>
      <p:nvGrpSpPr>
        <p:cNvPr id="1" name="Shape 108"/>
        <p:cNvGrpSpPr/>
        <p:nvPr/>
      </p:nvGrpSpPr>
      <p:grpSpPr>
        <a:xfrm>
          <a:off x="0" y="0"/>
          <a:ext cx="0" cy="0"/>
          <a:chOff x="0" y="0"/>
          <a:chExt cx="0" cy="0"/>
        </a:xfrm>
      </p:grpSpPr>
      <p:sp>
        <p:nvSpPr>
          <p:cNvPr id="109" name="Google Shape;109;p25"/>
          <p:cNvSpPr txBox="1">
            <a:spLocks noGrp="1"/>
          </p:cNvSpPr>
          <p:nvPr>
            <p:ph type="ctrTitle"/>
          </p:nvPr>
        </p:nvSpPr>
        <p:spPr>
          <a:xfrm>
            <a:off x="452439" y="3700078"/>
            <a:ext cx="8929800" cy="1133100"/>
          </a:xfrm>
          <a:prstGeom prst="rect">
            <a:avLst/>
          </a:prstGeom>
          <a:noFill/>
          <a:ln>
            <a:noFill/>
          </a:ln>
        </p:spPr>
        <p:txBody>
          <a:bodyPr spcFirstLastPara="1" wrap="square" lIns="91425" tIns="91425" rIns="91425" bIns="91425" anchor="t" anchorCtr="0">
            <a:noAutofit/>
          </a:bodyPr>
          <a:lstStyle>
            <a:lvl1pPr marL="0" marR="0" lvl="0" indent="0" algn="l" rtl="0">
              <a:lnSpc>
                <a:spcPct val="95000"/>
              </a:lnSpc>
              <a:spcBef>
                <a:spcPts val="0"/>
              </a:spcBef>
              <a:spcAft>
                <a:spcPts val="0"/>
              </a:spcAft>
              <a:buClr>
                <a:schemeClr val="dk1"/>
              </a:buClr>
              <a:buSzPts val="1400"/>
              <a:buFont typeface="Arial"/>
              <a:buNone/>
              <a:defRPr sz="3600" b="0" i="0" u="none" strike="noStrike" cap="none">
                <a:solidFill>
                  <a:schemeClr val="dk1"/>
                </a:solidFill>
                <a:latin typeface="Arial"/>
                <a:ea typeface="Arial"/>
                <a:cs typeface="Arial"/>
                <a:sym typeface="Arial"/>
              </a:defRPr>
            </a:lvl1pPr>
            <a:lvl2pPr marL="0" marR="0" lvl="1" indent="0" algn="l" rtl="0">
              <a:spcBef>
                <a:spcPts val="0"/>
              </a:spcBef>
              <a:spcAft>
                <a:spcPts val="0"/>
              </a:spcAft>
              <a:buSzPts val="1400"/>
              <a:buFont typeface="Arial"/>
              <a:buNone/>
              <a:defRPr sz="1800"/>
            </a:lvl2pPr>
            <a:lvl3pPr marL="0" marR="0" lvl="2" indent="0" algn="l" rtl="0">
              <a:spcBef>
                <a:spcPts val="0"/>
              </a:spcBef>
              <a:spcAft>
                <a:spcPts val="0"/>
              </a:spcAft>
              <a:buSzPts val="1400"/>
              <a:buFont typeface="Arial"/>
              <a:buNone/>
              <a:defRPr sz="1800"/>
            </a:lvl3pPr>
            <a:lvl4pPr marL="0" marR="0" lvl="3" indent="0" algn="l" rtl="0">
              <a:spcBef>
                <a:spcPts val="0"/>
              </a:spcBef>
              <a:spcAft>
                <a:spcPts val="0"/>
              </a:spcAft>
              <a:buSzPts val="1400"/>
              <a:buFont typeface="Arial"/>
              <a:buNone/>
              <a:defRPr sz="1800"/>
            </a:lvl4pPr>
            <a:lvl5pPr marL="0" marR="0" lvl="4" indent="0" algn="l" rtl="0">
              <a:spcBef>
                <a:spcPts val="0"/>
              </a:spcBef>
              <a:spcAft>
                <a:spcPts val="0"/>
              </a:spcAft>
              <a:buSzPts val="1400"/>
              <a:buFont typeface="Arial"/>
              <a:buNone/>
              <a:defRPr sz="1800"/>
            </a:lvl5pPr>
            <a:lvl6pPr marL="0" marR="0" lvl="5" indent="0" algn="l" rtl="0">
              <a:spcBef>
                <a:spcPts val="0"/>
              </a:spcBef>
              <a:spcAft>
                <a:spcPts val="0"/>
              </a:spcAft>
              <a:buSzPts val="1400"/>
              <a:buFont typeface="Arial"/>
              <a:buNone/>
              <a:defRPr sz="1800"/>
            </a:lvl6pPr>
            <a:lvl7pPr marL="0" marR="0" lvl="6" indent="0" algn="l" rtl="0">
              <a:spcBef>
                <a:spcPts val="0"/>
              </a:spcBef>
              <a:spcAft>
                <a:spcPts val="0"/>
              </a:spcAft>
              <a:buSzPts val="1400"/>
              <a:buFont typeface="Arial"/>
              <a:buNone/>
              <a:defRPr sz="1800"/>
            </a:lvl7pPr>
            <a:lvl8pPr marL="0" marR="0" lvl="7" indent="0" algn="l" rtl="0">
              <a:spcBef>
                <a:spcPts val="0"/>
              </a:spcBef>
              <a:spcAft>
                <a:spcPts val="0"/>
              </a:spcAft>
              <a:buSzPts val="1400"/>
              <a:buFont typeface="Arial"/>
              <a:buNone/>
              <a:defRPr sz="1800"/>
            </a:lvl8pPr>
            <a:lvl9pPr marL="0" marR="0" lvl="8" indent="0" algn="l" rtl="0">
              <a:spcBef>
                <a:spcPts val="0"/>
              </a:spcBef>
              <a:spcAft>
                <a:spcPts val="0"/>
              </a:spcAft>
              <a:buSzPts val="1400"/>
              <a:buFont typeface="Arial"/>
              <a:buNone/>
              <a:defRPr sz="1800"/>
            </a:lvl9pPr>
          </a:lstStyle>
          <a:p>
            <a:endParaRPr/>
          </a:p>
        </p:txBody>
      </p:sp>
      <p:sp>
        <p:nvSpPr>
          <p:cNvPr id="110" name="Google Shape;110;p25"/>
          <p:cNvSpPr txBox="1">
            <a:spLocks noGrp="1"/>
          </p:cNvSpPr>
          <p:nvPr>
            <p:ph type="subTitle" idx="1"/>
          </p:nvPr>
        </p:nvSpPr>
        <p:spPr>
          <a:xfrm>
            <a:off x="452437" y="4879207"/>
            <a:ext cx="6696900" cy="15381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12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457200" marR="0" lvl="1" indent="0" algn="ctr" rtl="0">
              <a:lnSpc>
                <a:spcPct val="100000"/>
              </a:lnSpc>
              <a:spcBef>
                <a:spcPts val="1200"/>
              </a:spcBef>
              <a:spcAft>
                <a:spcPts val="0"/>
              </a:spcAft>
              <a:buClr>
                <a:schemeClr val="accent1"/>
              </a:buClr>
              <a:buSzPts val="1800"/>
              <a:buFont typeface="Arial"/>
              <a:buNone/>
              <a:defRPr sz="1800" b="0" i="0" u="none" strike="noStrike" cap="none">
                <a:solidFill>
                  <a:schemeClr val="dk1"/>
                </a:solidFill>
                <a:latin typeface="Arial"/>
                <a:ea typeface="Arial"/>
                <a:cs typeface="Arial"/>
                <a:sym typeface="Arial"/>
              </a:defRPr>
            </a:lvl2pPr>
            <a:lvl3pPr marL="914400" marR="0" lvl="2" indent="0" algn="ctr" rtl="0">
              <a:lnSpc>
                <a:spcPct val="100000"/>
              </a:lnSpc>
              <a:spcBef>
                <a:spcPts val="600"/>
              </a:spcBef>
              <a:spcAft>
                <a:spcPts val="0"/>
              </a:spcAft>
              <a:buClr>
                <a:schemeClr val="accent1"/>
              </a:buClr>
              <a:buSzPts val="1600"/>
              <a:buFont typeface="Arial"/>
              <a:buNone/>
              <a:defRPr sz="1600" b="0" i="0" u="none" strike="noStrike" cap="none">
                <a:solidFill>
                  <a:schemeClr val="dk1"/>
                </a:solidFill>
                <a:latin typeface="Arial"/>
                <a:ea typeface="Arial"/>
                <a:cs typeface="Arial"/>
                <a:sym typeface="Arial"/>
              </a:defRPr>
            </a:lvl3pPr>
            <a:lvl4pPr marL="1371600" marR="0" lvl="3" indent="0" algn="ctr" rtl="0">
              <a:lnSpc>
                <a:spcPct val="100000"/>
              </a:lnSpc>
              <a:spcBef>
                <a:spcPts val="600"/>
              </a:spcBef>
              <a:spcAft>
                <a:spcPts val="0"/>
              </a:spcAft>
              <a:buClr>
                <a:schemeClr val="accent1"/>
              </a:buClr>
              <a:buSzPts val="1400"/>
              <a:buFont typeface="Arial"/>
              <a:buNone/>
              <a:defRPr sz="1400" b="0" i="0" u="none" strike="noStrike" cap="none">
                <a:solidFill>
                  <a:schemeClr val="dk1"/>
                </a:solidFill>
                <a:latin typeface="Arial"/>
                <a:ea typeface="Arial"/>
                <a:cs typeface="Arial"/>
                <a:sym typeface="Arial"/>
              </a:defRPr>
            </a:lvl4pPr>
            <a:lvl5pPr marL="1828800" marR="0" lvl="4" indent="0" algn="ctr" rtl="0">
              <a:lnSpc>
                <a:spcPct val="100000"/>
              </a:lnSpc>
              <a:spcBef>
                <a:spcPts val="600"/>
              </a:spcBef>
              <a:spcAft>
                <a:spcPts val="0"/>
              </a:spcAft>
              <a:buClr>
                <a:schemeClr val="accent1"/>
              </a:buClr>
              <a:buSzPts val="1200"/>
              <a:buFont typeface="Arial"/>
              <a:buNone/>
              <a:defRPr sz="1200" b="0" i="0" u="none" strike="noStrike" cap="none">
                <a:solidFill>
                  <a:schemeClr val="dk1"/>
                </a:solidFill>
                <a:latin typeface="Arial"/>
                <a:ea typeface="Arial"/>
                <a:cs typeface="Arial"/>
                <a:sym typeface="Arial"/>
              </a:defRPr>
            </a:lvl5pPr>
            <a:lvl6pPr marL="2286000" marR="0" lvl="5" indent="0" algn="ctr" rtl="0">
              <a:lnSpc>
                <a:spcPct val="100000"/>
              </a:lnSpc>
              <a:spcBef>
                <a:spcPts val="400"/>
              </a:spcBef>
              <a:spcAft>
                <a:spcPts val="0"/>
              </a:spcAft>
              <a:buClr>
                <a:srgbClr val="B4ADA9"/>
              </a:buClr>
              <a:buSzPts val="2000"/>
              <a:buFont typeface="Arial"/>
              <a:buNone/>
              <a:defRPr sz="2000" b="0" i="0" u="none" strike="noStrike" cap="none">
                <a:solidFill>
                  <a:schemeClr val="dk1"/>
                </a:solidFill>
                <a:latin typeface="Arial"/>
                <a:ea typeface="Arial"/>
                <a:cs typeface="Arial"/>
                <a:sym typeface="Arial"/>
              </a:defRPr>
            </a:lvl6pPr>
            <a:lvl7pPr marL="2743200" marR="0" lvl="6" indent="0" algn="ctr" rtl="0">
              <a:lnSpc>
                <a:spcPct val="100000"/>
              </a:lnSpc>
              <a:spcBef>
                <a:spcPts val="400"/>
              </a:spcBef>
              <a:spcAft>
                <a:spcPts val="0"/>
              </a:spcAft>
              <a:buClr>
                <a:srgbClr val="B4ADA9"/>
              </a:buClr>
              <a:buSzPts val="2000"/>
              <a:buFont typeface="Arial"/>
              <a:buNone/>
              <a:defRPr sz="2000" b="0" i="0" u="none" strike="noStrike" cap="none">
                <a:solidFill>
                  <a:schemeClr val="dk1"/>
                </a:solidFill>
                <a:latin typeface="Arial"/>
                <a:ea typeface="Arial"/>
                <a:cs typeface="Arial"/>
                <a:sym typeface="Arial"/>
              </a:defRPr>
            </a:lvl7pPr>
            <a:lvl8pPr marL="3200400" marR="0" lvl="7" indent="0" algn="ctr" rtl="0">
              <a:lnSpc>
                <a:spcPct val="100000"/>
              </a:lnSpc>
              <a:spcBef>
                <a:spcPts val="400"/>
              </a:spcBef>
              <a:spcAft>
                <a:spcPts val="0"/>
              </a:spcAft>
              <a:buClr>
                <a:srgbClr val="B4ADA9"/>
              </a:buClr>
              <a:buSzPts val="2000"/>
              <a:buFont typeface="Arial"/>
              <a:buNone/>
              <a:defRPr sz="2000" b="0" i="0" u="none" strike="noStrike" cap="none">
                <a:solidFill>
                  <a:schemeClr val="dk1"/>
                </a:solidFill>
                <a:latin typeface="Arial"/>
                <a:ea typeface="Arial"/>
                <a:cs typeface="Arial"/>
                <a:sym typeface="Arial"/>
              </a:defRPr>
            </a:lvl8pPr>
            <a:lvl9pPr marL="3657600" marR="0" lvl="8" indent="0" algn="ctr" rtl="0">
              <a:lnSpc>
                <a:spcPct val="100000"/>
              </a:lnSpc>
              <a:spcBef>
                <a:spcPts val="400"/>
              </a:spcBef>
              <a:spcAft>
                <a:spcPts val="0"/>
              </a:spcAft>
              <a:buClr>
                <a:srgbClr val="B4ADA9"/>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111" name="Google Shape;111;p25"/>
          <p:cNvSpPr/>
          <p:nvPr/>
        </p:nvSpPr>
        <p:spPr>
          <a:xfrm>
            <a:off x="7919614" y="5530907"/>
            <a:ext cx="1574400" cy="9828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5"/>
          <p:cNvSpPr/>
          <p:nvPr/>
        </p:nvSpPr>
        <p:spPr>
          <a:xfrm>
            <a:off x="0" y="0"/>
            <a:ext cx="9906000" cy="3429000"/>
          </a:xfrm>
          <a:prstGeom prst="rect">
            <a:avLst/>
          </a:prstGeom>
          <a:solidFill>
            <a:schemeClr val="lt2"/>
          </a:solidFill>
          <a:ln>
            <a:noFill/>
          </a:ln>
        </p:spPr>
        <p:txBody>
          <a:bodyPr spcFirstLastPara="1" wrap="square" lIns="91425" tIns="45700" rIns="91425" bIns="45700" anchor="ctr" anchorCtr="0">
            <a:noAutofit/>
          </a:bodyPr>
          <a:lstStyle/>
          <a:p>
            <a:pPr marL="180975" marR="0" lvl="0" indent="-180975" algn="ctr" rtl="0">
              <a:lnSpc>
                <a:spcPct val="100000"/>
              </a:lnSpc>
              <a:spcBef>
                <a:spcPts val="0"/>
              </a:spcBef>
              <a:spcAft>
                <a:spcPts val="0"/>
              </a:spcAft>
              <a:buClr>
                <a:schemeClr val="accent1"/>
              </a:buClr>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Slide 3">
  <p:cSld name="Title Slide 3">
    <p:spTree>
      <p:nvGrpSpPr>
        <p:cNvPr id="1" name="Shape 113"/>
        <p:cNvGrpSpPr/>
        <p:nvPr/>
      </p:nvGrpSpPr>
      <p:grpSpPr>
        <a:xfrm>
          <a:off x="0" y="0"/>
          <a:ext cx="0" cy="0"/>
          <a:chOff x="0" y="0"/>
          <a:chExt cx="0" cy="0"/>
        </a:xfrm>
      </p:grpSpPr>
      <p:sp>
        <p:nvSpPr>
          <p:cNvPr id="114" name="Google Shape;114;p26"/>
          <p:cNvSpPr txBox="1">
            <a:spLocks noGrp="1"/>
          </p:cNvSpPr>
          <p:nvPr>
            <p:ph type="ctrTitle"/>
          </p:nvPr>
        </p:nvSpPr>
        <p:spPr>
          <a:xfrm>
            <a:off x="452439" y="3700078"/>
            <a:ext cx="8929800" cy="1133100"/>
          </a:xfrm>
          <a:prstGeom prst="rect">
            <a:avLst/>
          </a:prstGeom>
          <a:noFill/>
          <a:ln>
            <a:noFill/>
          </a:ln>
        </p:spPr>
        <p:txBody>
          <a:bodyPr spcFirstLastPara="1" wrap="square" lIns="91425" tIns="91425" rIns="91425" bIns="91425" anchor="t" anchorCtr="0">
            <a:noAutofit/>
          </a:bodyPr>
          <a:lstStyle>
            <a:lvl1pPr marL="0" marR="0" lvl="0" indent="0" algn="l" rtl="0">
              <a:lnSpc>
                <a:spcPct val="95000"/>
              </a:lnSpc>
              <a:spcBef>
                <a:spcPts val="0"/>
              </a:spcBef>
              <a:spcAft>
                <a:spcPts val="0"/>
              </a:spcAft>
              <a:buClr>
                <a:schemeClr val="dk1"/>
              </a:buClr>
              <a:buSzPts val="1400"/>
              <a:buFont typeface="Arial"/>
              <a:buNone/>
              <a:defRPr sz="3600" b="0" i="0" u="none" strike="noStrike" cap="none">
                <a:solidFill>
                  <a:schemeClr val="dk1"/>
                </a:solidFill>
                <a:latin typeface="Arial"/>
                <a:ea typeface="Arial"/>
                <a:cs typeface="Arial"/>
                <a:sym typeface="Arial"/>
              </a:defRPr>
            </a:lvl1pPr>
            <a:lvl2pPr marL="0" marR="0" lvl="1" indent="0" algn="l" rtl="0">
              <a:spcBef>
                <a:spcPts val="0"/>
              </a:spcBef>
              <a:spcAft>
                <a:spcPts val="0"/>
              </a:spcAft>
              <a:buSzPts val="1400"/>
              <a:buFont typeface="Arial"/>
              <a:buNone/>
              <a:defRPr sz="1800"/>
            </a:lvl2pPr>
            <a:lvl3pPr marL="0" marR="0" lvl="2" indent="0" algn="l" rtl="0">
              <a:spcBef>
                <a:spcPts val="0"/>
              </a:spcBef>
              <a:spcAft>
                <a:spcPts val="0"/>
              </a:spcAft>
              <a:buSzPts val="1400"/>
              <a:buFont typeface="Arial"/>
              <a:buNone/>
              <a:defRPr sz="1800"/>
            </a:lvl3pPr>
            <a:lvl4pPr marL="0" marR="0" lvl="3" indent="0" algn="l" rtl="0">
              <a:spcBef>
                <a:spcPts val="0"/>
              </a:spcBef>
              <a:spcAft>
                <a:spcPts val="0"/>
              </a:spcAft>
              <a:buSzPts val="1400"/>
              <a:buFont typeface="Arial"/>
              <a:buNone/>
              <a:defRPr sz="1800"/>
            </a:lvl4pPr>
            <a:lvl5pPr marL="0" marR="0" lvl="4" indent="0" algn="l" rtl="0">
              <a:spcBef>
                <a:spcPts val="0"/>
              </a:spcBef>
              <a:spcAft>
                <a:spcPts val="0"/>
              </a:spcAft>
              <a:buSzPts val="1400"/>
              <a:buFont typeface="Arial"/>
              <a:buNone/>
              <a:defRPr sz="1800"/>
            </a:lvl5pPr>
            <a:lvl6pPr marL="0" marR="0" lvl="5" indent="0" algn="l" rtl="0">
              <a:spcBef>
                <a:spcPts val="0"/>
              </a:spcBef>
              <a:spcAft>
                <a:spcPts val="0"/>
              </a:spcAft>
              <a:buSzPts val="1400"/>
              <a:buFont typeface="Arial"/>
              <a:buNone/>
              <a:defRPr sz="1800"/>
            </a:lvl6pPr>
            <a:lvl7pPr marL="0" marR="0" lvl="6" indent="0" algn="l" rtl="0">
              <a:spcBef>
                <a:spcPts val="0"/>
              </a:spcBef>
              <a:spcAft>
                <a:spcPts val="0"/>
              </a:spcAft>
              <a:buSzPts val="1400"/>
              <a:buFont typeface="Arial"/>
              <a:buNone/>
              <a:defRPr sz="1800"/>
            </a:lvl7pPr>
            <a:lvl8pPr marL="0" marR="0" lvl="7" indent="0" algn="l" rtl="0">
              <a:spcBef>
                <a:spcPts val="0"/>
              </a:spcBef>
              <a:spcAft>
                <a:spcPts val="0"/>
              </a:spcAft>
              <a:buSzPts val="1400"/>
              <a:buFont typeface="Arial"/>
              <a:buNone/>
              <a:defRPr sz="1800"/>
            </a:lvl8pPr>
            <a:lvl9pPr marL="0" marR="0" lvl="8" indent="0" algn="l" rtl="0">
              <a:spcBef>
                <a:spcPts val="0"/>
              </a:spcBef>
              <a:spcAft>
                <a:spcPts val="0"/>
              </a:spcAft>
              <a:buSzPts val="1400"/>
              <a:buFont typeface="Arial"/>
              <a:buNone/>
              <a:defRPr sz="1800"/>
            </a:lvl9pPr>
          </a:lstStyle>
          <a:p>
            <a:endParaRPr/>
          </a:p>
        </p:txBody>
      </p:sp>
      <p:sp>
        <p:nvSpPr>
          <p:cNvPr id="115" name="Google Shape;115;p26"/>
          <p:cNvSpPr txBox="1">
            <a:spLocks noGrp="1"/>
          </p:cNvSpPr>
          <p:nvPr>
            <p:ph type="subTitle" idx="1"/>
          </p:nvPr>
        </p:nvSpPr>
        <p:spPr>
          <a:xfrm>
            <a:off x="452437" y="4879207"/>
            <a:ext cx="6696900" cy="15381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12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457200" marR="0" lvl="1" indent="0" algn="ctr" rtl="0">
              <a:lnSpc>
                <a:spcPct val="100000"/>
              </a:lnSpc>
              <a:spcBef>
                <a:spcPts val="1200"/>
              </a:spcBef>
              <a:spcAft>
                <a:spcPts val="0"/>
              </a:spcAft>
              <a:buClr>
                <a:schemeClr val="accent1"/>
              </a:buClr>
              <a:buSzPts val="1800"/>
              <a:buFont typeface="Arial"/>
              <a:buNone/>
              <a:defRPr sz="1800" b="0" i="0" u="none" strike="noStrike" cap="none">
                <a:solidFill>
                  <a:schemeClr val="dk1"/>
                </a:solidFill>
                <a:latin typeface="Arial"/>
                <a:ea typeface="Arial"/>
                <a:cs typeface="Arial"/>
                <a:sym typeface="Arial"/>
              </a:defRPr>
            </a:lvl2pPr>
            <a:lvl3pPr marL="914400" marR="0" lvl="2" indent="0" algn="ctr" rtl="0">
              <a:lnSpc>
                <a:spcPct val="100000"/>
              </a:lnSpc>
              <a:spcBef>
                <a:spcPts val="600"/>
              </a:spcBef>
              <a:spcAft>
                <a:spcPts val="0"/>
              </a:spcAft>
              <a:buClr>
                <a:schemeClr val="accent1"/>
              </a:buClr>
              <a:buSzPts val="1600"/>
              <a:buFont typeface="Arial"/>
              <a:buNone/>
              <a:defRPr sz="1600" b="0" i="0" u="none" strike="noStrike" cap="none">
                <a:solidFill>
                  <a:schemeClr val="dk1"/>
                </a:solidFill>
                <a:latin typeface="Arial"/>
                <a:ea typeface="Arial"/>
                <a:cs typeface="Arial"/>
                <a:sym typeface="Arial"/>
              </a:defRPr>
            </a:lvl3pPr>
            <a:lvl4pPr marL="1371600" marR="0" lvl="3" indent="0" algn="ctr" rtl="0">
              <a:lnSpc>
                <a:spcPct val="100000"/>
              </a:lnSpc>
              <a:spcBef>
                <a:spcPts val="600"/>
              </a:spcBef>
              <a:spcAft>
                <a:spcPts val="0"/>
              </a:spcAft>
              <a:buClr>
                <a:schemeClr val="accent1"/>
              </a:buClr>
              <a:buSzPts val="1400"/>
              <a:buFont typeface="Arial"/>
              <a:buNone/>
              <a:defRPr sz="1400" b="0" i="0" u="none" strike="noStrike" cap="none">
                <a:solidFill>
                  <a:schemeClr val="dk1"/>
                </a:solidFill>
                <a:latin typeface="Arial"/>
                <a:ea typeface="Arial"/>
                <a:cs typeface="Arial"/>
                <a:sym typeface="Arial"/>
              </a:defRPr>
            </a:lvl4pPr>
            <a:lvl5pPr marL="1828800" marR="0" lvl="4" indent="0" algn="ctr" rtl="0">
              <a:lnSpc>
                <a:spcPct val="100000"/>
              </a:lnSpc>
              <a:spcBef>
                <a:spcPts val="600"/>
              </a:spcBef>
              <a:spcAft>
                <a:spcPts val="0"/>
              </a:spcAft>
              <a:buClr>
                <a:schemeClr val="accent1"/>
              </a:buClr>
              <a:buSzPts val="1200"/>
              <a:buFont typeface="Arial"/>
              <a:buNone/>
              <a:defRPr sz="1200" b="0" i="0" u="none" strike="noStrike" cap="none">
                <a:solidFill>
                  <a:schemeClr val="dk1"/>
                </a:solidFill>
                <a:latin typeface="Arial"/>
                <a:ea typeface="Arial"/>
                <a:cs typeface="Arial"/>
                <a:sym typeface="Arial"/>
              </a:defRPr>
            </a:lvl5pPr>
            <a:lvl6pPr marL="2286000" marR="0" lvl="5" indent="0" algn="ctr" rtl="0">
              <a:lnSpc>
                <a:spcPct val="100000"/>
              </a:lnSpc>
              <a:spcBef>
                <a:spcPts val="400"/>
              </a:spcBef>
              <a:spcAft>
                <a:spcPts val="0"/>
              </a:spcAft>
              <a:buClr>
                <a:srgbClr val="B4ADA9"/>
              </a:buClr>
              <a:buSzPts val="2000"/>
              <a:buFont typeface="Arial"/>
              <a:buNone/>
              <a:defRPr sz="2000" b="0" i="0" u="none" strike="noStrike" cap="none">
                <a:solidFill>
                  <a:schemeClr val="dk1"/>
                </a:solidFill>
                <a:latin typeface="Arial"/>
                <a:ea typeface="Arial"/>
                <a:cs typeface="Arial"/>
                <a:sym typeface="Arial"/>
              </a:defRPr>
            </a:lvl6pPr>
            <a:lvl7pPr marL="2743200" marR="0" lvl="6" indent="0" algn="ctr" rtl="0">
              <a:lnSpc>
                <a:spcPct val="100000"/>
              </a:lnSpc>
              <a:spcBef>
                <a:spcPts val="400"/>
              </a:spcBef>
              <a:spcAft>
                <a:spcPts val="0"/>
              </a:spcAft>
              <a:buClr>
                <a:srgbClr val="B4ADA9"/>
              </a:buClr>
              <a:buSzPts val="2000"/>
              <a:buFont typeface="Arial"/>
              <a:buNone/>
              <a:defRPr sz="2000" b="0" i="0" u="none" strike="noStrike" cap="none">
                <a:solidFill>
                  <a:schemeClr val="dk1"/>
                </a:solidFill>
                <a:latin typeface="Arial"/>
                <a:ea typeface="Arial"/>
                <a:cs typeface="Arial"/>
                <a:sym typeface="Arial"/>
              </a:defRPr>
            </a:lvl7pPr>
            <a:lvl8pPr marL="3200400" marR="0" lvl="7" indent="0" algn="ctr" rtl="0">
              <a:lnSpc>
                <a:spcPct val="100000"/>
              </a:lnSpc>
              <a:spcBef>
                <a:spcPts val="400"/>
              </a:spcBef>
              <a:spcAft>
                <a:spcPts val="0"/>
              </a:spcAft>
              <a:buClr>
                <a:srgbClr val="B4ADA9"/>
              </a:buClr>
              <a:buSzPts val="2000"/>
              <a:buFont typeface="Arial"/>
              <a:buNone/>
              <a:defRPr sz="2000" b="0" i="0" u="none" strike="noStrike" cap="none">
                <a:solidFill>
                  <a:schemeClr val="dk1"/>
                </a:solidFill>
                <a:latin typeface="Arial"/>
                <a:ea typeface="Arial"/>
                <a:cs typeface="Arial"/>
                <a:sym typeface="Arial"/>
              </a:defRPr>
            </a:lvl8pPr>
            <a:lvl9pPr marL="3657600" marR="0" lvl="8" indent="0" algn="ctr" rtl="0">
              <a:lnSpc>
                <a:spcPct val="100000"/>
              </a:lnSpc>
              <a:spcBef>
                <a:spcPts val="400"/>
              </a:spcBef>
              <a:spcAft>
                <a:spcPts val="0"/>
              </a:spcAft>
              <a:buClr>
                <a:srgbClr val="B4ADA9"/>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116" name="Google Shape;116;p26"/>
          <p:cNvSpPr/>
          <p:nvPr/>
        </p:nvSpPr>
        <p:spPr>
          <a:xfrm>
            <a:off x="7919614" y="5530907"/>
            <a:ext cx="1574400" cy="9828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6"/>
          <p:cNvSpPr/>
          <p:nvPr/>
        </p:nvSpPr>
        <p:spPr>
          <a:xfrm>
            <a:off x="0" y="0"/>
            <a:ext cx="9906000" cy="3429000"/>
          </a:xfrm>
          <a:prstGeom prst="rect">
            <a:avLst/>
          </a:prstGeom>
          <a:solidFill>
            <a:srgbClr val="AFA5A0"/>
          </a:solidFill>
          <a:ln>
            <a:noFill/>
          </a:ln>
        </p:spPr>
        <p:txBody>
          <a:bodyPr spcFirstLastPara="1" wrap="square" lIns="91425" tIns="45700" rIns="91425" bIns="45700" anchor="ctr" anchorCtr="0">
            <a:noAutofit/>
          </a:bodyPr>
          <a:lstStyle/>
          <a:p>
            <a:pPr marL="180975" marR="0" lvl="0" indent="-180975" algn="ctr" rtl="0">
              <a:lnSpc>
                <a:spcPct val="100000"/>
              </a:lnSpc>
              <a:spcBef>
                <a:spcPts val="0"/>
              </a:spcBef>
              <a:spcAft>
                <a:spcPts val="0"/>
              </a:spcAft>
              <a:buClr>
                <a:schemeClr val="accent1"/>
              </a:buClr>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Slide 4">
  <p:cSld name="Title Slide 4">
    <p:spTree>
      <p:nvGrpSpPr>
        <p:cNvPr id="1" name="Shape 118"/>
        <p:cNvGrpSpPr/>
        <p:nvPr/>
      </p:nvGrpSpPr>
      <p:grpSpPr>
        <a:xfrm>
          <a:off x="0" y="0"/>
          <a:ext cx="0" cy="0"/>
          <a:chOff x="0" y="0"/>
          <a:chExt cx="0" cy="0"/>
        </a:xfrm>
      </p:grpSpPr>
      <p:sp>
        <p:nvSpPr>
          <p:cNvPr id="119" name="Google Shape;119;p27"/>
          <p:cNvSpPr txBox="1">
            <a:spLocks noGrp="1"/>
          </p:cNvSpPr>
          <p:nvPr>
            <p:ph type="ctrTitle"/>
          </p:nvPr>
        </p:nvSpPr>
        <p:spPr>
          <a:xfrm>
            <a:off x="452439" y="3700078"/>
            <a:ext cx="8929800" cy="1133100"/>
          </a:xfrm>
          <a:prstGeom prst="rect">
            <a:avLst/>
          </a:prstGeom>
          <a:noFill/>
          <a:ln>
            <a:noFill/>
          </a:ln>
        </p:spPr>
        <p:txBody>
          <a:bodyPr spcFirstLastPara="1" wrap="square" lIns="91425" tIns="91425" rIns="91425" bIns="91425" anchor="t" anchorCtr="0">
            <a:noAutofit/>
          </a:bodyPr>
          <a:lstStyle>
            <a:lvl1pPr marL="0" marR="0" lvl="0" indent="0" algn="l" rtl="0">
              <a:lnSpc>
                <a:spcPct val="95000"/>
              </a:lnSpc>
              <a:spcBef>
                <a:spcPts val="0"/>
              </a:spcBef>
              <a:spcAft>
                <a:spcPts val="0"/>
              </a:spcAft>
              <a:buClr>
                <a:schemeClr val="dk1"/>
              </a:buClr>
              <a:buSzPts val="1400"/>
              <a:buFont typeface="Arial"/>
              <a:buNone/>
              <a:defRPr sz="3600" b="0" i="0" u="none" strike="noStrike" cap="none">
                <a:solidFill>
                  <a:schemeClr val="dk1"/>
                </a:solidFill>
                <a:latin typeface="Arial"/>
                <a:ea typeface="Arial"/>
                <a:cs typeface="Arial"/>
                <a:sym typeface="Arial"/>
              </a:defRPr>
            </a:lvl1pPr>
            <a:lvl2pPr marL="0" marR="0" lvl="1" indent="0" algn="l" rtl="0">
              <a:spcBef>
                <a:spcPts val="0"/>
              </a:spcBef>
              <a:spcAft>
                <a:spcPts val="0"/>
              </a:spcAft>
              <a:buSzPts val="1400"/>
              <a:buFont typeface="Arial"/>
              <a:buNone/>
              <a:defRPr sz="1800"/>
            </a:lvl2pPr>
            <a:lvl3pPr marL="0" marR="0" lvl="2" indent="0" algn="l" rtl="0">
              <a:spcBef>
                <a:spcPts val="0"/>
              </a:spcBef>
              <a:spcAft>
                <a:spcPts val="0"/>
              </a:spcAft>
              <a:buSzPts val="1400"/>
              <a:buFont typeface="Arial"/>
              <a:buNone/>
              <a:defRPr sz="1800"/>
            </a:lvl3pPr>
            <a:lvl4pPr marL="0" marR="0" lvl="3" indent="0" algn="l" rtl="0">
              <a:spcBef>
                <a:spcPts val="0"/>
              </a:spcBef>
              <a:spcAft>
                <a:spcPts val="0"/>
              </a:spcAft>
              <a:buSzPts val="1400"/>
              <a:buFont typeface="Arial"/>
              <a:buNone/>
              <a:defRPr sz="1800"/>
            </a:lvl4pPr>
            <a:lvl5pPr marL="0" marR="0" lvl="4" indent="0" algn="l" rtl="0">
              <a:spcBef>
                <a:spcPts val="0"/>
              </a:spcBef>
              <a:spcAft>
                <a:spcPts val="0"/>
              </a:spcAft>
              <a:buSzPts val="1400"/>
              <a:buFont typeface="Arial"/>
              <a:buNone/>
              <a:defRPr sz="1800"/>
            </a:lvl5pPr>
            <a:lvl6pPr marL="0" marR="0" lvl="5" indent="0" algn="l" rtl="0">
              <a:spcBef>
                <a:spcPts val="0"/>
              </a:spcBef>
              <a:spcAft>
                <a:spcPts val="0"/>
              </a:spcAft>
              <a:buSzPts val="1400"/>
              <a:buFont typeface="Arial"/>
              <a:buNone/>
              <a:defRPr sz="1800"/>
            </a:lvl6pPr>
            <a:lvl7pPr marL="0" marR="0" lvl="6" indent="0" algn="l" rtl="0">
              <a:spcBef>
                <a:spcPts val="0"/>
              </a:spcBef>
              <a:spcAft>
                <a:spcPts val="0"/>
              </a:spcAft>
              <a:buSzPts val="1400"/>
              <a:buFont typeface="Arial"/>
              <a:buNone/>
              <a:defRPr sz="1800"/>
            </a:lvl7pPr>
            <a:lvl8pPr marL="0" marR="0" lvl="7" indent="0" algn="l" rtl="0">
              <a:spcBef>
                <a:spcPts val="0"/>
              </a:spcBef>
              <a:spcAft>
                <a:spcPts val="0"/>
              </a:spcAft>
              <a:buSzPts val="1400"/>
              <a:buFont typeface="Arial"/>
              <a:buNone/>
              <a:defRPr sz="1800"/>
            </a:lvl8pPr>
            <a:lvl9pPr marL="0" marR="0" lvl="8" indent="0" algn="l" rtl="0">
              <a:spcBef>
                <a:spcPts val="0"/>
              </a:spcBef>
              <a:spcAft>
                <a:spcPts val="0"/>
              </a:spcAft>
              <a:buSzPts val="1400"/>
              <a:buFont typeface="Arial"/>
              <a:buNone/>
              <a:defRPr sz="1800"/>
            </a:lvl9pPr>
          </a:lstStyle>
          <a:p>
            <a:endParaRPr/>
          </a:p>
        </p:txBody>
      </p:sp>
      <p:sp>
        <p:nvSpPr>
          <p:cNvPr id="120" name="Google Shape;120;p27"/>
          <p:cNvSpPr txBox="1">
            <a:spLocks noGrp="1"/>
          </p:cNvSpPr>
          <p:nvPr>
            <p:ph type="subTitle" idx="1"/>
          </p:nvPr>
        </p:nvSpPr>
        <p:spPr>
          <a:xfrm>
            <a:off x="452437" y="4879207"/>
            <a:ext cx="6696900" cy="15381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12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457200" marR="0" lvl="1" indent="0" algn="ctr" rtl="0">
              <a:lnSpc>
                <a:spcPct val="100000"/>
              </a:lnSpc>
              <a:spcBef>
                <a:spcPts val="1200"/>
              </a:spcBef>
              <a:spcAft>
                <a:spcPts val="0"/>
              </a:spcAft>
              <a:buClr>
                <a:schemeClr val="accent1"/>
              </a:buClr>
              <a:buSzPts val="1800"/>
              <a:buFont typeface="Arial"/>
              <a:buNone/>
              <a:defRPr sz="1800" b="0" i="0" u="none" strike="noStrike" cap="none">
                <a:solidFill>
                  <a:schemeClr val="dk1"/>
                </a:solidFill>
                <a:latin typeface="Arial"/>
                <a:ea typeface="Arial"/>
                <a:cs typeface="Arial"/>
                <a:sym typeface="Arial"/>
              </a:defRPr>
            </a:lvl2pPr>
            <a:lvl3pPr marL="914400" marR="0" lvl="2" indent="0" algn="ctr" rtl="0">
              <a:lnSpc>
                <a:spcPct val="100000"/>
              </a:lnSpc>
              <a:spcBef>
                <a:spcPts val="600"/>
              </a:spcBef>
              <a:spcAft>
                <a:spcPts val="0"/>
              </a:spcAft>
              <a:buClr>
                <a:schemeClr val="accent1"/>
              </a:buClr>
              <a:buSzPts val="1600"/>
              <a:buFont typeface="Arial"/>
              <a:buNone/>
              <a:defRPr sz="1600" b="0" i="0" u="none" strike="noStrike" cap="none">
                <a:solidFill>
                  <a:schemeClr val="dk1"/>
                </a:solidFill>
                <a:latin typeface="Arial"/>
                <a:ea typeface="Arial"/>
                <a:cs typeface="Arial"/>
                <a:sym typeface="Arial"/>
              </a:defRPr>
            </a:lvl3pPr>
            <a:lvl4pPr marL="1371600" marR="0" lvl="3" indent="0" algn="ctr" rtl="0">
              <a:lnSpc>
                <a:spcPct val="100000"/>
              </a:lnSpc>
              <a:spcBef>
                <a:spcPts val="600"/>
              </a:spcBef>
              <a:spcAft>
                <a:spcPts val="0"/>
              </a:spcAft>
              <a:buClr>
                <a:schemeClr val="accent1"/>
              </a:buClr>
              <a:buSzPts val="1400"/>
              <a:buFont typeface="Arial"/>
              <a:buNone/>
              <a:defRPr sz="1400" b="0" i="0" u="none" strike="noStrike" cap="none">
                <a:solidFill>
                  <a:schemeClr val="dk1"/>
                </a:solidFill>
                <a:latin typeface="Arial"/>
                <a:ea typeface="Arial"/>
                <a:cs typeface="Arial"/>
                <a:sym typeface="Arial"/>
              </a:defRPr>
            </a:lvl4pPr>
            <a:lvl5pPr marL="1828800" marR="0" lvl="4" indent="0" algn="ctr" rtl="0">
              <a:lnSpc>
                <a:spcPct val="100000"/>
              </a:lnSpc>
              <a:spcBef>
                <a:spcPts val="600"/>
              </a:spcBef>
              <a:spcAft>
                <a:spcPts val="0"/>
              </a:spcAft>
              <a:buClr>
                <a:schemeClr val="accent1"/>
              </a:buClr>
              <a:buSzPts val="1200"/>
              <a:buFont typeface="Arial"/>
              <a:buNone/>
              <a:defRPr sz="1200" b="0" i="0" u="none" strike="noStrike" cap="none">
                <a:solidFill>
                  <a:schemeClr val="dk1"/>
                </a:solidFill>
                <a:latin typeface="Arial"/>
                <a:ea typeface="Arial"/>
                <a:cs typeface="Arial"/>
                <a:sym typeface="Arial"/>
              </a:defRPr>
            </a:lvl5pPr>
            <a:lvl6pPr marL="2286000" marR="0" lvl="5" indent="0" algn="ctr" rtl="0">
              <a:lnSpc>
                <a:spcPct val="100000"/>
              </a:lnSpc>
              <a:spcBef>
                <a:spcPts val="400"/>
              </a:spcBef>
              <a:spcAft>
                <a:spcPts val="0"/>
              </a:spcAft>
              <a:buClr>
                <a:srgbClr val="B4ADA9"/>
              </a:buClr>
              <a:buSzPts val="2000"/>
              <a:buFont typeface="Arial"/>
              <a:buNone/>
              <a:defRPr sz="2000" b="0" i="0" u="none" strike="noStrike" cap="none">
                <a:solidFill>
                  <a:schemeClr val="dk1"/>
                </a:solidFill>
                <a:latin typeface="Arial"/>
                <a:ea typeface="Arial"/>
                <a:cs typeface="Arial"/>
                <a:sym typeface="Arial"/>
              </a:defRPr>
            </a:lvl6pPr>
            <a:lvl7pPr marL="2743200" marR="0" lvl="6" indent="0" algn="ctr" rtl="0">
              <a:lnSpc>
                <a:spcPct val="100000"/>
              </a:lnSpc>
              <a:spcBef>
                <a:spcPts val="400"/>
              </a:spcBef>
              <a:spcAft>
                <a:spcPts val="0"/>
              </a:spcAft>
              <a:buClr>
                <a:srgbClr val="B4ADA9"/>
              </a:buClr>
              <a:buSzPts val="2000"/>
              <a:buFont typeface="Arial"/>
              <a:buNone/>
              <a:defRPr sz="2000" b="0" i="0" u="none" strike="noStrike" cap="none">
                <a:solidFill>
                  <a:schemeClr val="dk1"/>
                </a:solidFill>
                <a:latin typeface="Arial"/>
                <a:ea typeface="Arial"/>
                <a:cs typeface="Arial"/>
                <a:sym typeface="Arial"/>
              </a:defRPr>
            </a:lvl7pPr>
            <a:lvl8pPr marL="3200400" marR="0" lvl="7" indent="0" algn="ctr" rtl="0">
              <a:lnSpc>
                <a:spcPct val="100000"/>
              </a:lnSpc>
              <a:spcBef>
                <a:spcPts val="400"/>
              </a:spcBef>
              <a:spcAft>
                <a:spcPts val="0"/>
              </a:spcAft>
              <a:buClr>
                <a:srgbClr val="B4ADA9"/>
              </a:buClr>
              <a:buSzPts val="2000"/>
              <a:buFont typeface="Arial"/>
              <a:buNone/>
              <a:defRPr sz="2000" b="0" i="0" u="none" strike="noStrike" cap="none">
                <a:solidFill>
                  <a:schemeClr val="dk1"/>
                </a:solidFill>
                <a:latin typeface="Arial"/>
                <a:ea typeface="Arial"/>
                <a:cs typeface="Arial"/>
                <a:sym typeface="Arial"/>
              </a:defRPr>
            </a:lvl8pPr>
            <a:lvl9pPr marL="3657600" marR="0" lvl="8" indent="0" algn="ctr" rtl="0">
              <a:lnSpc>
                <a:spcPct val="100000"/>
              </a:lnSpc>
              <a:spcBef>
                <a:spcPts val="400"/>
              </a:spcBef>
              <a:spcAft>
                <a:spcPts val="0"/>
              </a:spcAft>
              <a:buClr>
                <a:srgbClr val="B4ADA9"/>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121" name="Google Shape;121;p27"/>
          <p:cNvSpPr/>
          <p:nvPr/>
        </p:nvSpPr>
        <p:spPr>
          <a:xfrm>
            <a:off x="7919614" y="5530907"/>
            <a:ext cx="1574400" cy="9828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7"/>
          <p:cNvSpPr/>
          <p:nvPr/>
        </p:nvSpPr>
        <p:spPr>
          <a:xfrm>
            <a:off x="0" y="0"/>
            <a:ext cx="9906000" cy="3429000"/>
          </a:xfrm>
          <a:prstGeom prst="rect">
            <a:avLst/>
          </a:prstGeom>
          <a:solidFill>
            <a:schemeClr val="dk2"/>
          </a:solidFill>
          <a:ln>
            <a:noFill/>
          </a:ln>
        </p:spPr>
        <p:txBody>
          <a:bodyPr spcFirstLastPara="1" wrap="square" lIns="91425" tIns="45700" rIns="91425" bIns="45700" anchor="ctr" anchorCtr="0">
            <a:noAutofit/>
          </a:bodyPr>
          <a:lstStyle/>
          <a:p>
            <a:pPr marL="180975" marR="0" lvl="0" indent="-180975" algn="ctr" rtl="0">
              <a:lnSpc>
                <a:spcPct val="100000"/>
              </a:lnSpc>
              <a:spcBef>
                <a:spcPts val="0"/>
              </a:spcBef>
              <a:spcAft>
                <a:spcPts val="0"/>
              </a:spcAft>
              <a:buClr>
                <a:schemeClr val="accent1"/>
              </a:buClr>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Content and Picture">
  <p:cSld name="Title, Content and Picture">
    <p:spTree>
      <p:nvGrpSpPr>
        <p:cNvPr id="1" name="Shape 123"/>
        <p:cNvGrpSpPr/>
        <p:nvPr/>
      </p:nvGrpSpPr>
      <p:grpSpPr>
        <a:xfrm>
          <a:off x="0" y="0"/>
          <a:ext cx="0" cy="0"/>
          <a:chOff x="0" y="0"/>
          <a:chExt cx="0" cy="0"/>
        </a:xfrm>
      </p:grpSpPr>
      <p:sp>
        <p:nvSpPr>
          <p:cNvPr id="124" name="Google Shape;124;p28"/>
          <p:cNvSpPr txBox="1">
            <a:spLocks noGrp="1"/>
          </p:cNvSpPr>
          <p:nvPr>
            <p:ph type="title"/>
          </p:nvPr>
        </p:nvSpPr>
        <p:spPr>
          <a:xfrm>
            <a:off x="523875" y="188639"/>
            <a:ext cx="8858100" cy="852000"/>
          </a:xfrm>
          <a:prstGeom prst="rect">
            <a:avLst/>
          </a:prstGeom>
          <a:noFill/>
          <a:ln>
            <a:noFill/>
          </a:ln>
        </p:spPr>
        <p:txBody>
          <a:bodyPr spcFirstLastPara="1" wrap="square" lIns="91425" tIns="91425" rIns="91425" bIns="91425" anchor="b" anchorCtr="0">
            <a:noAutofit/>
          </a:bodyPr>
          <a:lstStyle>
            <a:lvl1pPr marL="0" marR="0" lvl="0" indent="0" algn="l" rtl="0">
              <a:lnSpc>
                <a:spcPct val="95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1pPr>
            <a:lvl2pPr marL="0" marR="0" lvl="1" indent="0" algn="l" rtl="0">
              <a:spcBef>
                <a:spcPts val="0"/>
              </a:spcBef>
              <a:spcAft>
                <a:spcPts val="0"/>
              </a:spcAft>
              <a:buSzPts val="1400"/>
              <a:buFont typeface="Arial"/>
              <a:buNone/>
              <a:defRPr sz="1800"/>
            </a:lvl2pPr>
            <a:lvl3pPr marL="0" marR="0" lvl="2" indent="0" algn="l" rtl="0">
              <a:spcBef>
                <a:spcPts val="0"/>
              </a:spcBef>
              <a:spcAft>
                <a:spcPts val="0"/>
              </a:spcAft>
              <a:buSzPts val="1400"/>
              <a:buFont typeface="Arial"/>
              <a:buNone/>
              <a:defRPr sz="1800"/>
            </a:lvl3pPr>
            <a:lvl4pPr marL="0" marR="0" lvl="3" indent="0" algn="l" rtl="0">
              <a:spcBef>
                <a:spcPts val="0"/>
              </a:spcBef>
              <a:spcAft>
                <a:spcPts val="0"/>
              </a:spcAft>
              <a:buSzPts val="1400"/>
              <a:buFont typeface="Arial"/>
              <a:buNone/>
              <a:defRPr sz="1800"/>
            </a:lvl4pPr>
            <a:lvl5pPr marL="0" marR="0" lvl="4" indent="0" algn="l" rtl="0">
              <a:spcBef>
                <a:spcPts val="0"/>
              </a:spcBef>
              <a:spcAft>
                <a:spcPts val="0"/>
              </a:spcAft>
              <a:buSzPts val="1400"/>
              <a:buFont typeface="Arial"/>
              <a:buNone/>
              <a:defRPr sz="1800"/>
            </a:lvl5pPr>
            <a:lvl6pPr marL="0" marR="0" lvl="5" indent="0" algn="l" rtl="0">
              <a:spcBef>
                <a:spcPts val="0"/>
              </a:spcBef>
              <a:spcAft>
                <a:spcPts val="0"/>
              </a:spcAft>
              <a:buSzPts val="1400"/>
              <a:buFont typeface="Arial"/>
              <a:buNone/>
              <a:defRPr sz="1800"/>
            </a:lvl6pPr>
            <a:lvl7pPr marL="0" marR="0" lvl="6" indent="0" algn="l" rtl="0">
              <a:spcBef>
                <a:spcPts val="0"/>
              </a:spcBef>
              <a:spcAft>
                <a:spcPts val="0"/>
              </a:spcAft>
              <a:buSzPts val="1400"/>
              <a:buFont typeface="Arial"/>
              <a:buNone/>
              <a:defRPr sz="1800"/>
            </a:lvl7pPr>
            <a:lvl8pPr marL="0" marR="0" lvl="7" indent="0" algn="l" rtl="0">
              <a:spcBef>
                <a:spcPts val="0"/>
              </a:spcBef>
              <a:spcAft>
                <a:spcPts val="0"/>
              </a:spcAft>
              <a:buSzPts val="1400"/>
              <a:buFont typeface="Arial"/>
              <a:buNone/>
              <a:defRPr sz="1800"/>
            </a:lvl8pPr>
            <a:lvl9pPr marL="0" marR="0" lvl="8" indent="0" algn="l" rtl="0">
              <a:spcBef>
                <a:spcPts val="0"/>
              </a:spcBef>
              <a:spcAft>
                <a:spcPts val="0"/>
              </a:spcAft>
              <a:buSzPts val="1400"/>
              <a:buFont typeface="Arial"/>
              <a:buNone/>
              <a:defRPr sz="1800"/>
            </a:lvl9pPr>
          </a:lstStyle>
          <a:p>
            <a:endParaRPr/>
          </a:p>
        </p:txBody>
      </p:sp>
      <p:sp>
        <p:nvSpPr>
          <p:cNvPr id="125" name="Google Shape;125;p28"/>
          <p:cNvSpPr txBox="1">
            <a:spLocks noGrp="1"/>
          </p:cNvSpPr>
          <p:nvPr>
            <p:ph type="sldNum" idx="12"/>
          </p:nvPr>
        </p:nvSpPr>
        <p:spPr>
          <a:xfrm>
            <a:off x="8949442" y="6491816"/>
            <a:ext cx="432000" cy="1656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26" name="Google Shape;126;p28"/>
          <p:cNvSpPr>
            <a:spLocks noGrp="1"/>
          </p:cNvSpPr>
          <p:nvPr>
            <p:ph type="pic" idx="2"/>
          </p:nvPr>
        </p:nvSpPr>
        <p:spPr>
          <a:xfrm>
            <a:off x="5060950" y="1520825"/>
            <a:ext cx="4321200" cy="4284600"/>
          </a:xfrm>
          <a:prstGeom prst="rect">
            <a:avLst/>
          </a:prstGeom>
          <a:solidFill>
            <a:schemeClr val="lt2"/>
          </a:solidFill>
          <a:ln>
            <a:noFill/>
          </a:ln>
        </p:spPr>
        <p:txBody>
          <a:bodyPr spcFirstLastPara="1" wrap="square" lIns="91425" tIns="91425" rIns="91425" bIns="91425" anchor="ctr" anchorCtr="0">
            <a:noAutofit/>
          </a:bodyPr>
          <a:lstStyle>
            <a:lvl1pPr marL="0" marR="0" lvl="0" indent="127000" algn="l" rtl="0">
              <a:lnSpc>
                <a:spcPct val="100000"/>
              </a:lnSpc>
              <a:spcBef>
                <a:spcPts val="0"/>
              </a:spcBef>
              <a:spcAft>
                <a:spcPts val="0"/>
              </a:spcAft>
              <a:buClr>
                <a:srgbClr val="AA1E2D"/>
              </a:buClr>
              <a:buSzPts val="1400"/>
              <a:buFont typeface="Arial"/>
              <a:buNone/>
              <a:defRPr sz="2000" b="0" i="0" u="none" strike="noStrike" cap="none">
                <a:solidFill>
                  <a:schemeClr val="dk1"/>
                </a:solidFill>
                <a:latin typeface="Arial"/>
                <a:ea typeface="Arial"/>
                <a:cs typeface="Arial"/>
                <a:sym typeface="Arial"/>
              </a:defRPr>
            </a:lvl1pPr>
            <a:lvl2pPr marL="457200" marR="0" lvl="1" indent="114300" algn="l" rtl="0">
              <a:lnSpc>
                <a:spcPct val="100000"/>
              </a:lnSpc>
              <a:spcBef>
                <a:spcPts val="0"/>
              </a:spcBef>
              <a:spcAft>
                <a:spcPts val="0"/>
              </a:spcAft>
              <a:buClr>
                <a:srgbClr val="AA1E2D"/>
              </a:buClr>
              <a:buSzPts val="1800"/>
              <a:buFont typeface="Arial"/>
              <a:buChar char="○"/>
              <a:defRPr sz="1800" b="0" i="0" u="none" strike="noStrike" cap="none">
                <a:solidFill>
                  <a:schemeClr val="dk1"/>
                </a:solidFill>
                <a:latin typeface="Arial"/>
                <a:ea typeface="Arial"/>
                <a:cs typeface="Arial"/>
                <a:sym typeface="Arial"/>
              </a:defRPr>
            </a:lvl2pPr>
            <a:lvl3pPr marL="914400" marR="0" lvl="2" indent="101600" algn="l" rtl="0">
              <a:lnSpc>
                <a:spcPct val="100000"/>
              </a:lnSpc>
              <a:spcBef>
                <a:spcPts val="0"/>
              </a:spcBef>
              <a:spcAft>
                <a:spcPts val="0"/>
              </a:spcAft>
              <a:buClr>
                <a:srgbClr val="AA1E2D"/>
              </a:buClr>
              <a:buSzPts val="1600"/>
              <a:buFont typeface="Arial"/>
              <a:buChar char="■"/>
              <a:defRPr sz="1600" b="0" i="0" u="none" strike="noStrike" cap="none">
                <a:solidFill>
                  <a:schemeClr val="dk1"/>
                </a:solidFill>
                <a:latin typeface="Arial"/>
                <a:ea typeface="Arial"/>
                <a:cs typeface="Arial"/>
                <a:sym typeface="Arial"/>
              </a:defRPr>
            </a:lvl3pPr>
            <a:lvl4pPr marL="1371600" marR="0" lvl="3" indent="88900" algn="l" rtl="0">
              <a:lnSpc>
                <a:spcPct val="100000"/>
              </a:lnSpc>
              <a:spcBef>
                <a:spcPts val="0"/>
              </a:spcBef>
              <a:spcAft>
                <a:spcPts val="0"/>
              </a:spcAft>
              <a:buClr>
                <a:srgbClr val="AA1E2D"/>
              </a:buClr>
              <a:buSzPts val="1400"/>
              <a:buFont typeface="Arial"/>
              <a:buChar char="●"/>
              <a:defRPr sz="1400" b="0" i="0" u="none" strike="noStrike" cap="none">
                <a:solidFill>
                  <a:schemeClr val="dk1"/>
                </a:solidFill>
                <a:latin typeface="Arial"/>
                <a:ea typeface="Arial"/>
                <a:cs typeface="Arial"/>
                <a:sym typeface="Arial"/>
              </a:defRPr>
            </a:lvl4pPr>
            <a:lvl5pPr marL="1828800" marR="0" lvl="4" indent="76200" algn="l" rtl="0">
              <a:lnSpc>
                <a:spcPct val="100000"/>
              </a:lnSpc>
              <a:spcBef>
                <a:spcPts val="0"/>
              </a:spcBef>
              <a:spcAft>
                <a:spcPts val="0"/>
              </a:spcAft>
              <a:buClr>
                <a:srgbClr val="AA1E2D"/>
              </a:buClr>
              <a:buSzPts val="1200"/>
              <a:buFont typeface="Arial"/>
              <a:buChar char="○"/>
              <a:defRPr sz="1200" b="0" i="0" u="none" strike="noStrike" cap="none">
                <a:solidFill>
                  <a:schemeClr val="dk1"/>
                </a:solidFill>
                <a:latin typeface="Arial"/>
                <a:ea typeface="Arial"/>
                <a:cs typeface="Arial"/>
                <a:sym typeface="Arial"/>
              </a:defRPr>
            </a:lvl5pPr>
            <a:lvl6pPr marL="2286000" marR="0" lvl="5" indent="1270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743200" marR="0" lvl="6" indent="1270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200400" marR="0" lvl="7" indent="1270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657600" marR="0" lvl="8" indent="1270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7" name="Google Shape;127;p28"/>
          <p:cNvSpPr txBox="1">
            <a:spLocks noGrp="1"/>
          </p:cNvSpPr>
          <p:nvPr>
            <p:ph type="subTitle" idx="1"/>
          </p:nvPr>
        </p:nvSpPr>
        <p:spPr>
          <a:xfrm>
            <a:off x="509300" y="1374075"/>
            <a:ext cx="4443600" cy="5163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AA1E2D"/>
              </a:buClr>
              <a:buSzPts val="2000"/>
              <a:buFont typeface="Arial"/>
              <a:buNone/>
              <a:defRPr sz="2200" b="1" i="0" u="none" strike="noStrike" cap="none">
                <a:solidFill>
                  <a:srgbClr val="AA1E2D"/>
                </a:solidFill>
                <a:latin typeface="Arial"/>
                <a:ea typeface="Arial"/>
                <a:cs typeface="Arial"/>
                <a:sym typeface="Arial"/>
              </a:defRPr>
            </a:lvl1pPr>
            <a:lvl2pPr marL="457200" marR="0" lvl="1" indent="0" algn="l" rtl="0">
              <a:lnSpc>
                <a:spcPct val="100000"/>
              </a:lnSpc>
              <a:spcBef>
                <a:spcPts val="0"/>
              </a:spcBef>
              <a:spcAft>
                <a:spcPts val="0"/>
              </a:spcAft>
              <a:buClr>
                <a:srgbClr val="AA1E2D"/>
              </a:buClr>
              <a:buSzPts val="1800"/>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rgbClr val="AA1E2D"/>
              </a:buClr>
              <a:buSzPts val="1600"/>
              <a:buFont typeface="Arial"/>
              <a:buNone/>
              <a:defRPr sz="16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rgbClr val="AA1E2D"/>
              </a:buClr>
              <a:buSzPts val="1400"/>
              <a:buFont typeface="Arial"/>
              <a:buNone/>
              <a:defRPr sz="1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rgbClr val="AA1E2D"/>
              </a:buClr>
              <a:buSzPts val="1200"/>
              <a:buFont typeface="Arial"/>
              <a:buNone/>
              <a:defRPr sz="12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128" name="Google Shape;128;p28"/>
          <p:cNvSpPr txBox="1">
            <a:spLocks noGrp="1"/>
          </p:cNvSpPr>
          <p:nvPr>
            <p:ph type="body" idx="3"/>
          </p:nvPr>
        </p:nvSpPr>
        <p:spPr>
          <a:xfrm>
            <a:off x="516587" y="1890380"/>
            <a:ext cx="4436400" cy="4414500"/>
          </a:xfrm>
          <a:prstGeom prst="rect">
            <a:avLst/>
          </a:prstGeom>
          <a:noFill/>
          <a:ln>
            <a:noFill/>
          </a:ln>
        </p:spPr>
        <p:txBody>
          <a:bodyPr spcFirstLastPara="1" wrap="square" lIns="91425" tIns="91425" rIns="91425" bIns="91425" anchor="t" anchorCtr="0">
            <a:noAutofit/>
          </a:bodyPr>
          <a:lstStyle>
            <a:lvl1pPr marL="457200" marR="0" lvl="0" indent="-355600" algn="l" rtl="0">
              <a:lnSpc>
                <a:spcPct val="100000"/>
              </a:lnSpc>
              <a:spcBef>
                <a:spcPts val="0"/>
              </a:spcBef>
              <a:spcAft>
                <a:spcPts val="0"/>
              </a:spcAft>
              <a:buClr>
                <a:srgbClr val="AA1E2D"/>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342900" algn="l" rtl="0">
              <a:lnSpc>
                <a:spcPct val="100000"/>
              </a:lnSpc>
              <a:spcBef>
                <a:spcPts val="0"/>
              </a:spcBef>
              <a:spcAft>
                <a:spcPts val="0"/>
              </a:spcAft>
              <a:buClr>
                <a:srgbClr val="AA1E2D"/>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lnSpc>
                <a:spcPct val="100000"/>
              </a:lnSpc>
              <a:spcBef>
                <a:spcPts val="0"/>
              </a:spcBef>
              <a:spcAft>
                <a:spcPts val="0"/>
              </a:spcAft>
              <a:buClr>
                <a:srgbClr val="AA1E2D"/>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lnSpc>
                <a:spcPct val="100000"/>
              </a:lnSpc>
              <a:spcBef>
                <a:spcPts val="0"/>
              </a:spcBef>
              <a:spcAft>
                <a:spcPts val="0"/>
              </a:spcAft>
              <a:buClr>
                <a:srgbClr val="AA1E2D"/>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04800" algn="l" rtl="0">
              <a:lnSpc>
                <a:spcPct val="100000"/>
              </a:lnSpc>
              <a:spcBef>
                <a:spcPts val="0"/>
              </a:spcBef>
              <a:spcAft>
                <a:spcPts val="0"/>
              </a:spcAft>
              <a:buClr>
                <a:srgbClr val="AA1E2D"/>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2 Contents and Picture">
  <p:cSld name="Title, 2 Contents and Picture">
    <p:spTree>
      <p:nvGrpSpPr>
        <p:cNvPr id="1" name="Shape 129"/>
        <p:cNvGrpSpPr/>
        <p:nvPr/>
      </p:nvGrpSpPr>
      <p:grpSpPr>
        <a:xfrm>
          <a:off x="0" y="0"/>
          <a:ext cx="0" cy="0"/>
          <a:chOff x="0" y="0"/>
          <a:chExt cx="0" cy="0"/>
        </a:xfrm>
      </p:grpSpPr>
      <p:sp>
        <p:nvSpPr>
          <p:cNvPr id="130" name="Google Shape;130;p29"/>
          <p:cNvSpPr txBox="1">
            <a:spLocks noGrp="1"/>
          </p:cNvSpPr>
          <p:nvPr>
            <p:ph type="title"/>
          </p:nvPr>
        </p:nvSpPr>
        <p:spPr>
          <a:xfrm>
            <a:off x="523875" y="188639"/>
            <a:ext cx="8858100" cy="852000"/>
          </a:xfrm>
          <a:prstGeom prst="rect">
            <a:avLst/>
          </a:prstGeom>
          <a:noFill/>
          <a:ln>
            <a:noFill/>
          </a:ln>
        </p:spPr>
        <p:txBody>
          <a:bodyPr spcFirstLastPara="1" wrap="square" lIns="91425" tIns="91425" rIns="91425" bIns="91425" anchor="b" anchorCtr="0">
            <a:noAutofit/>
          </a:bodyPr>
          <a:lstStyle>
            <a:lvl1pPr marL="0" marR="0" lvl="0" indent="0" algn="l" rtl="0">
              <a:lnSpc>
                <a:spcPct val="95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1pPr>
            <a:lvl2pPr marL="0" marR="0" lvl="1" indent="0" algn="l" rtl="0">
              <a:spcBef>
                <a:spcPts val="0"/>
              </a:spcBef>
              <a:spcAft>
                <a:spcPts val="0"/>
              </a:spcAft>
              <a:buSzPts val="1400"/>
              <a:buFont typeface="Arial"/>
              <a:buNone/>
              <a:defRPr sz="1800"/>
            </a:lvl2pPr>
            <a:lvl3pPr marL="0" marR="0" lvl="2" indent="0" algn="l" rtl="0">
              <a:spcBef>
                <a:spcPts val="0"/>
              </a:spcBef>
              <a:spcAft>
                <a:spcPts val="0"/>
              </a:spcAft>
              <a:buSzPts val="1400"/>
              <a:buFont typeface="Arial"/>
              <a:buNone/>
              <a:defRPr sz="1800"/>
            </a:lvl3pPr>
            <a:lvl4pPr marL="0" marR="0" lvl="3" indent="0" algn="l" rtl="0">
              <a:spcBef>
                <a:spcPts val="0"/>
              </a:spcBef>
              <a:spcAft>
                <a:spcPts val="0"/>
              </a:spcAft>
              <a:buSzPts val="1400"/>
              <a:buFont typeface="Arial"/>
              <a:buNone/>
              <a:defRPr sz="1800"/>
            </a:lvl4pPr>
            <a:lvl5pPr marL="0" marR="0" lvl="4" indent="0" algn="l" rtl="0">
              <a:spcBef>
                <a:spcPts val="0"/>
              </a:spcBef>
              <a:spcAft>
                <a:spcPts val="0"/>
              </a:spcAft>
              <a:buSzPts val="1400"/>
              <a:buFont typeface="Arial"/>
              <a:buNone/>
              <a:defRPr sz="1800"/>
            </a:lvl5pPr>
            <a:lvl6pPr marL="0" marR="0" lvl="5" indent="0" algn="l" rtl="0">
              <a:spcBef>
                <a:spcPts val="0"/>
              </a:spcBef>
              <a:spcAft>
                <a:spcPts val="0"/>
              </a:spcAft>
              <a:buSzPts val="1400"/>
              <a:buFont typeface="Arial"/>
              <a:buNone/>
              <a:defRPr sz="1800"/>
            </a:lvl6pPr>
            <a:lvl7pPr marL="0" marR="0" lvl="6" indent="0" algn="l" rtl="0">
              <a:spcBef>
                <a:spcPts val="0"/>
              </a:spcBef>
              <a:spcAft>
                <a:spcPts val="0"/>
              </a:spcAft>
              <a:buSzPts val="1400"/>
              <a:buFont typeface="Arial"/>
              <a:buNone/>
              <a:defRPr sz="1800"/>
            </a:lvl7pPr>
            <a:lvl8pPr marL="0" marR="0" lvl="7" indent="0" algn="l" rtl="0">
              <a:spcBef>
                <a:spcPts val="0"/>
              </a:spcBef>
              <a:spcAft>
                <a:spcPts val="0"/>
              </a:spcAft>
              <a:buSzPts val="1400"/>
              <a:buFont typeface="Arial"/>
              <a:buNone/>
              <a:defRPr sz="1800"/>
            </a:lvl8pPr>
            <a:lvl9pPr marL="0" marR="0" lvl="8" indent="0" algn="l" rtl="0">
              <a:spcBef>
                <a:spcPts val="0"/>
              </a:spcBef>
              <a:spcAft>
                <a:spcPts val="0"/>
              </a:spcAft>
              <a:buSzPts val="1400"/>
              <a:buFont typeface="Arial"/>
              <a:buNone/>
              <a:defRPr sz="1800"/>
            </a:lvl9pPr>
          </a:lstStyle>
          <a:p>
            <a:endParaRPr/>
          </a:p>
        </p:txBody>
      </p:sp>
      <p:sp>
        <p:nvSpPr>
          <p:cNvPr id="131" name="Google Shape;131;p29"/>
          <p:cNvSpPr txBox="1">
            <a:spLocks noGrp="1"/>
          </p:cNvSpPr>
          <p:nvPr>
            <p:ph type="sldNum" idx="12"/>
          </p:nvPr>
        </p:nvSpPr>
        <p:spPr>
          <a:xfrm>
            <a:off x="8949442" y="6491816"/>
            <a:ext cx="432000" cy="1656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32" name="Google Shape;132;p29"/>
          <p:cNvSpPr txBox="1">
            <a:spLocks noGrp="1"/>
          </p:cNvSpPr>
          <p:nvPr>
            <p:ph type="body" idx="1"/>
          </p:nvPr>
        </p:nvSpPr>
        <p:spPr>
          <a:xfrm>
            <a:off x="5060950" y="4077071"/>
            <a:ext cx="4321200" cy="1728300"/>
          </a:xfrm>
          <a:prstGeom prst="rect">
            <a:avLst/>
          </a:prstGeom>
          <a:noFill/>
          <a:ln>
            <a:noFill/>
          </a:ln>
        </p:spPr>
        <p:txBody>
          <a:bodyPr spcFirstLastPara="1" wrap="square" lIns="91425" tIns="91425" rIns="91425" bIns="91425" anchor="t" anchorCtr="0">
            <a:noAutofit/>
          </a:bodyPr>
          <a:lstStyle>
            <a:lvl1pPr marL="457200" marR="0" lvl="0" indent="-355600" algn="l" rtl="0">
              <a:lnSpc>
                <a:spcPct val="100000"/>
              </a:lnSpc>
              <a:spcBef>
                <a:spcPts val="600"/>
              </a:spcBef>
              <a:spcAft>
                <a:spcPts val="0"/>
              </a:spcAft>
              <a:buClr>
                <a:srgbClr val="AA1E2D"/>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342900" algn="l" rtl="0">
              <a:lnSpc>
                <a:spcPct val="100000"/>
              </a:lnSpc>
              <a:spcBef>
                <a:spcPts val="600"/>
              </a:spcBef>
              <a:spcAft>
                <a:spcPts val="0"/>
              </a:spcAft>
              <a:buClr>
                <a:srgbClr val="AA1E2D"/>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rgbClr val="AA1E2D"/>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lnSpc>
                <a:spcPct val="100000"/>
              </a:lnSpc>
              <a:spcBef>
                <a:spcPts val="600"/>
              </a:spcBef>
              <a:spcAft>
                <a:spcPts val="0"/>
              </a:spcAft>
              <a:buClr>
                <a:srgbClr val="AA1E2D"/>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04800" algn="l" rtl="0">
              <a:lnSpc>
                <a:spcPct val="100000"/>
              </a:lnSpc>
              <a:spcBef>
                <a:spcPts val="900"/>
              </a:spcBef>
              <a:spcAft>
                <a:spcPts val="0"/>
              </a:spcAft>
              <a:buClr>
                <a:srgbClr val="AA1E2D"/>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33" name="Google Shape;133;p29"/>
          <p:cNvSpPr>
            <a:spLocks noGrp="1"/>
          </p:cNvSpPr>
          <p:nvPr>
            <p:ph type="pic" idx="2"/>
          </p:nvPr>
        </p:nvSpPr>
        <p:spPr>
          <a:xfrm>
            <a:off x="5060950" y="1520825"/>
            <a:ext cx="4321200" cy="2304300"/>
          </a:xfrm>
          <a:prstGeom prst="rect">
            <a:avLst/>
          </a:prstGeom>
          <a:solidFill>
            <a:schemeClr val="lt2"/>
          </a:solidFill>
          <a:ln>
            <a:noFill/>
          </a:ln>
        </p:spPr>
        <p:txBody>
          <a:bodyPr spcFirstLastPara="1" wrap="square" lIns="91425" tIns="91425" rIns="91425" bIns="91425" anchor="ctr" anchorCtr="0">
            <a:noAutofit/>
          </a:bodyPr>
          <a:lstStyle>
            <a:lvl1pPr marL="0" marR="0" lvl="0" indent="127000" algn="l" rtl="0">
              <a:lnSpc>
                <a:spcPct val="100000"/>
              </a:lnSpc>
              <a:spcBef>
                <a:spcPts val="0"/>
              </a:spcBef>
              <a:spcAft>
                <a:spcPts val="0"/>
              </a:spcAft>
              <a:buClr>
                <a:srgbClr val="AA1E2D"/>
              </a:buClr>
              <a:buSzPts val="1400"/>
              <a:buFont typeface="Arial"/>
              <a:buNone/>
              <a:defRPr sz="2000" b="0" i="0" u="none" strike="noStrike" cap="none">
                <a:solidFill>
                  <a:schemeClr val="dk1"/>
                </a:solidFill>
                <a:latin typeface="Arial"/>
                <a:ea typeface="Arial"/>
                <a:cs typeface="Arial"/>
                <a:sym typeface="Arial"/>
              </a:defRPr>
            </a:lvl1pPr>
            <a:lvl2pPr marL="457200" marR="0" lvl="1" indent="114300" algn="l" rtl="0">
              <a:lnSpc>
                <a:spcPct val="100000"/>
              </a:lnSpc>
              <a:spcBef>
                <a:spcPts val="0"/>
              </a:spcBef>
              <a:spcAft>
                <a:spcPts val="0"/>
              </a:spcAft>
              <a:buClr>
                <a:srgbClr val="AA1E2D"/>
              </a:buClr>
              <a:buSzPts val="1800"/>
              <a:buFont typeface="Arial"/>
              <a:buChar char="○"/>
              <a:defRPr sz="1800" b="0" i="0" u="none" strike="noStrike" cap="none">
                <a:solidFill>
                  <a:schemeClr val="dk1"/>
                </a:solidFill>
                <a:latin typeface="Arial"/>
                <a:ea typeface="Arial"/>
                <a:cs typeface="Arial"/>
                <a:sym typeface="Arial"/>
              </a:defRPr>
            </a:lvl2pPr>
            <a:lvl3pPr marL="914400" marR="0" lvl="2" indent="101600" algn="l" rtl="0">
              <a:lnSpc>
                <a:spcPct val="100000"/>
              </a:lnSpc>
              <a:spcBef>
                <a:spcPts val="0"/>
              </a:spcBef>
              <a:spcAft>
                <a:spcPts val="0"/>
              </a:spcAft>
              <a:buClr>
                <a:srgbClr val="AA1E2D"/>
              </a:buClr>
              <a:buSzPts val="1600"/>
              <a:buFont typeface="Arial"/>
              <a:buChar char="■"/>
              <a:defRPr sz="1600" b="0" i="0" u="none" strike="noStrike" cap="none">
                <a:solidFill>
                  <a:schemeClr val="dk1"/>
                </a:solidFill>
                <a:latin typeface="Arial"/>
                <a:ea typeface="Arial"/>
                <a:cs typeface="Arial"/>
                <a:sym typeface="Arial"/>
              </a:defRPr>
            </a:lvl3pPr>
            <a:lvl4pPr marL="1371600" marR="0" lvl="3" indent="88900" algn="l" rtl="0">
              <a:lnSpc>
                <a:spcPct val="100000"/>
              </a:lnSpc>
              <a:spcBef>
                <a:spcPts val="0"/>
              </a:spcBef>
              <a:spcAft>
                <a:spcPts val="0"/>
              </a:spcAft>
              <a:buClr>
                <a:srgbClr val="AA1E2D"/>
              </a:buClr>
              <a:buSzPts val="1400"/>
              <a:buFont typeface="Arial"/>
              <a:buChar char="●"/>
              <a:defRPr sz="1400" b="0" i="0" u="none" strike="noStrike" cap="none">
                <a:solidFill>
                  <a:schemeClr val="dk1"/>
                </a:solidFill>
                <a:latin typeface="Arial"/>
                <a:ea typeface="Arial"/>
                <a:cs typeface="Arial"/>
                <a:sym typeface="Arial"/>
              </a:defRPr>
            </a:lvl4pPr>
            <a:lvl5pPr marL="1828800" marR="0" lvl="4" indent="76200" algn="l" rtl="0">
              <a:lnSpc>
                <a:spcPct val="100000"/>
              </a:lnSpc>
              <a:spcBef>
                <a:spcPts val="0"/>
              </a:spcBef>
              <a:spcAft>
                <a:spcPts val="0"/>
              </a:spcAft>
              <a:buClr>
                <a:srgbClr val="AA1E2D"/>
              </a:buClr>
              <a:buSzPts val="1200"/>
              <a:buFont typeface="Arial"/>
              <a:buChar char="○"/>
              <a:defRPr sz="1200" b="0" i="0" u="none" strike="noStrike" cap="none">
                <a:solidFill>
                  <a:schemeClr val="dk1"/>
                </a:solidFill>
                <a:latin typeface="Arial"/>
                <a:ea typeface="Arial"/>
                <a:cs typeface="Arial"/>
                <a:sym typeface="Arial"/>
              </a:defRPr>
            </a:lvl5pPr>
            <a:lvl6pPr marL="2286000" marR="0" lvl="5" indent="1270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743200" marR="0" lvl="6" indent="1270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200400" marR="0" lvl="7" indent="1270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657600" marR="0" lvl="8" indent="1270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34" name="Google Shape;134;p29"/>
          <p:cNvSpPr txBox="1">
            <a:spLocks noGrp="1"/>
          </p:cNvSpPr>
          <p:nvPr>
            <p:ph type="subTitle" idx="3"/>
          </p:nvPr>
        </p:nvSpPr>
        <p:spPr>
          <a:xfrm>
            <a:off x="509300" y="1374075"/>
            <a:ext cx="4431300" cy="5163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AA1E2D"/>
              </a:buClr>
              <a:buSzPts val="2000"/>
              <a:buFont typeface="Arial"/>
              <a:buNone/>
              <a:defRPr sz="2200" b="1" i="0" u="none" strike="noStrike" cap="none">
                <a:solidFill>
                  <a:srgbClr val="AA1E2D"/>
                </a:solidFill>
                <a:latin typeface="Arial"/>
                <a:ea typeface="Arial"/>
                <a:cs typeface="Arial"/>
                <a:sym typeface="Arial"/>
              </a:defRPr>
            </a:lvl1pPr>
            <a:lvl2pPr marL="457200" marR="0" lvl="1" indent="0" algn="l" rtl="0">
              <a:lnSpc>
                <a:spcPct val="100000"/>
              </a:lnSpc>
              <a:spcBef>
                <a:spcPts val="0"/>
              </a:spcBef>
              <a:spcAft>
                <a:spcPts val="0"/>
              </a:spcAft>
              <a:buClr>
                <a:srgbClr val="AA1E2D"/>
              </a:buClr>
              <a:buSzPts val="1800"/>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rgbClr val="AA1E2D"/>
              </a:buClr>
              <a:buSzPts val="1600"/>
              <a:buFont typeface="Arial"/>
              <a:buNone/>
              <a:defRPr sz="16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rgbClr val="AA1E2D"/>
              </a:buClr>
              <a:buSzPts val="1400"/>
              <a:buFont typeface="Arial"/>
              <a:buNone/>
              <a:defRPr sz="1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rgbClr val="AA1E2D"/>
              </a:buClr>
              <a:buSzPts val="1200"/>
              <a:buFont typeface="Arial"/>
              <a:buNone/>
              <a:defRPr sz="12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135" name="Google Shape;135;p29"/>
          <p:cNvSpPr txBox="1">
            <a:spLocks noGrp="1"/>
          </p:cNvSpPr>
          <p:nvPr>
            <p:ph type="body" idx="4"/>
          </p:nvPr>
        </p:nvSpPr>
        <p:spPr>
          <a:xfrm>
            <a:off x="516566" y="1890380"/>
            <a:ext cx="4424100" cy="4414500"/>
          </a:xfrm>
          <a:prstGeom prst="rect">
            <a:avLst/>
          </a:prstGeom>
          <a:noFill/>
          <a:ln>
            <a:noFill/>
          </a:ln>
        </p:spPr>
        <p:txBody>
          <a:bodyPr spcFirstLastPara="1" wrap="square" lIns="91425" tIns="91425" rIns="91425" bIns="91425" anchor="t" anchorCtr="0">
            <a:noAutofit/>
          </a:bodyPr>
          <a:lstStyle>
            <a:lvl1pPr marL="457200" marR="0" lvl="0" indent="-355600" algn="l" rtl="0">
              <a:lnSpc>
                <a:spcPct val="100000"/>
              </a:lnSpc>
              <a:spcBef>
                <a:spcPts val="0"/>
              </a:spcBef>
              <a:spcAft>
                <a:spcPts val="0"/>
              </a:spcAft>
              <a:buClr>
                <a:srgbClr val="AA1E2D"/>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342900" algn="l" rtl="0">
              <a:lnSpc>
                <a:spcPct val="100000"/>
              </a:lnSpc>
              <a:spcBef>
                <a:spcPts val="0"/>
              </a:spcBef>
              <a:spcAft>
                <a:spcPts val="0"/>
              </a:spcAft>
              <a:buClr>
                <a:srgbClr val="AA1E2D"/>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lnSpc>
                <a:spcPct val="100000"/>
              </a:lnSpc>
              <a:spcBef>
                <a:spcPts val="0"/>
              </a:spcBef>
              <a:spcAft>
                <a:spcPts val="0"/>
              </a:spcAft>
              <a:buClr>
                <a:srgbClr val="AA1E2D"/>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lnSpc>
                <a:spcPct val="100000"/>
              </a:lnSpc>
              <a:spcBef>
                <a:spcPts val="0"/>
              </a:spcBef>
              <a:spcAft>
                <a:spcPts val="0"/>
              </a:spcAft>
              <a:buClr>
                <a:srgbClr val="AA1E2D"/>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04800" algn="l" rtl="0">
              <a:lnSpc>
                <a:spcPct val="100000"/>
              </a:lnSpc>
              <a:spcBef>
                <a:spcPts val="0"/>
              </a:spcBef>
              <a:spcAft>
                <a:spcPts val="0"/>
              </a:spcAft>
              <a:buClr>
                <a:srgbClr val="AA1E2D"/>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ig Picture">
  <p:cSld name="Big Picture">
    <p:spTree>
      <p:nvGrpSpPr>
        <p:cNvPr id="1" name="Shape 136"/>
        <p:cNvGrpSpPr/>
        <p:nvPr/>
      </p:nvGrpSpPr>
      <p:grpSpPr>
        <a:xfrm>
          <a:off x="0" y="0"/>
          <a:ext cx="0" cy="0"/>
          <a:chOff x="0" y="0"/>
          <a:chExt cx="0" cy="0"/>
        </a:xfrm>
      </p:grpSpPr>
      <p:sp>
        <p:nvSpPr>
          <p:cNvPr id="137" name="Google Shape;137;p30"/>
          <p:cNvSpPr txBox="1">
            <a:spLocks noGrp="1"/>
          </p:cNvSpPr>
          <p:nvPr>
            <p:ph type="title"/>
          </p:nvPr>
        </p:nvSpPr>
        <p:spPr>
          <a:xfrm>
            <a:off x="523875" y="188639"/>
            <a:ext cx="8858100" cy="852000"/>
          </a:xfrm>
          <a:prstGeom prst="rect">
            <a:avLst/>
          </a:prstGeom>
          <a:noFill/>
          <a:ln>
            <a:noFill/>
          </a:ln>
        </p:spPr>
        <p:txBody>
          <a:bodyPr spcFirstLastPara="1" wrap="square" lIns="91425" tIns="91425" rIns="91425" bIns="91425" anchor="b" anchorCtr="0">
            <a:noAutofit/>
          </a:bodyPr>
          <a:lstStyle>
            <a:lvl1pPr marL="0" marR="0" lvl="0" indent="0" algn="l" rtl="0">
              <a:lnSpc>
                <a:spcPct val="95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1pPr>
            <a:lvl2pPr marL="0" marR="0" lvl="1" indent="0" algn="l" rtl="0">
              <a:spcBef>
                <a:spcPts val="0"/>
              </a:spcBef>
              <a:spcAft>
                <a:spcPts val="0"/>
              </a:spcAft>
              <a:buSzPts val="1400"/>
              <a:buFont typeface="Arial"/>
              <a:buNone/>
              <a:defRPr sz="1800"/>
            </a:lvl2pPr>
            <a:lvl3pPr marL="0" marR="0" lvl="2" indent="0" algn="l" rtl="0">
              <a:spcBef>
                <a:spcPts val="0"/>
              </a:spcBef>
              <a:spcAft>
                <a:spcPts val="0"/>
              </a:spcAft>
              <a:buSzPts val="1400"/>
              <a:buFont typeface="Arial"/>
              <a:buNone/>
              <a:defRPr sz="1800"/>
            </a:lvl3pPr>
            <a:lvl4pPr marL="0" marR="0" lvl="3" indent="0" algn="l" rtl="0">
              <a:spcBef>
                <a:spcPts val="0"/>
              </a:spcBef>
              <a:spcAft>
                <a:spcPts val="0"/>
              </a:spcAft>
              <a:buSzPts val="1400"/>
              <a:buFont typeface="Arial"/>
              <a:buNone/>
              <a:defRPr sz="1800"/>
            </a:lvl4pPr>
            <a:lvl5pPr marL="0" marR="0" lvl="4" indent="0" algn="l" rtl="0">
              <a:spcBef>
                <a:spcPts val="0"/>
              </a:spcBef>
              <a:spcAft>
                <a:spcPts val="0"/>
              </a:spcAft>
              <a:buSzPts val="1400"/>
              <a:buFont typeface="Arial"/>
              <a:buNone/>
              <a:defRPr sz="1800"/>
            </a:lvl5pPr>
            <a:lvl6pPr marL="0" marR="0" lvl="5" indent="0" algn="l" rtl="0">
              <a:spcBef>
                <a:spcPts val="0"/>
              </a:spcBef>
              <a:spcAft>
                <a:spcPts val="0"/>
              </a:spcAft>
              <a:buSzPts val="1400"/>
              <a:buFont typeface="Arial"/>
              <a:buNone/>
              <a:defRPr sz="1800"/>
            </a:lvl6pPr>
            <a:lvl7pPr marL="0" marR="0" lvl="6" indent="0" algn="l" rtl="0">
              <a:spcBef>
                <a:spcPts val="0"/>
              </a:spcBef>
              <a:spcAft>
                <a:spcPts val="0"/>
              </a:spcAft>
              <a:buSzPts val="1400"/>
              <a:buFont typeface="Arial"/>
              <a:buNone/>
              <a:defRPr sz="1800"/>
            </a:lvl7pPr>
            <a:lvl8pPr marL="0" marR="0" lvl="7" indent="0" algn="l" rtl="0">
              <a:spcBef>
                <a:spcPts val="0"/>
              </a:spcBef>
              <a:spcAft>
                <a:spcPts val="0"/>
              </a:spcAft>
              <a:buSzPts val="1400"/>
              <a:buFont typeface="Arial"/>
              <a:buNone/>
              <a:defRPr sz="1800"/>
            </a:lvl8pPr>
            <a:lvl9pPr marL="0" marR="0" lvl="8" indent="0" algn="l" rtl="0">
              <a:spcBef>
                <a:spcPts val="0"/>
              </a:spcBef>
              <a:spcAft>
                <a:spcPts val="0"/>
              </a:spcAft>
              <a:buSzPts val="1400"/>
              <a:buFont typeface="Arial"/>
              <a:buNone/>
              <a:defRPr sz="1800"/>
            </a:lvl9pPr>
          </a:lstStyle>
          <a:p>
            <a:endParaRPr/>
          </a:p>
        </p:txBody>
      </p:sp>
      <p:sp>
        <p:nvSpPr>
          <p:cNvPr id="138" name="Google Shape;138;p30"/>
          <p:cNvSpPr txBox="1">
            <a:spLocks noGrp="1"/>
          </p:cNvSpPr>
          <p:nvPr>
            <p:ph type="sldNum" idx="12"/>
          </p:nvPr>
        </p:nvSpPr>
        <p:spPr>
          <a:xfrm>
            <a:off x="8949442" y="6491816"/>
            <a:ext cx="432000" cy="1656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39" name="Google Shape;139;p30"/>
          <p:cNvSpPr>
            <a:spLocks noGrp="1"/>
          </p:cNvSpPr>
          <p:nvPr>
            <p:ph type="pic" idx="2"/>
          </p:nvPr>
        </p:nvSpPr>
        <p:spPr>
          <a:xfrm>
            <a:off x="523875" y="1268412"/>
            <a:ext cx="8858100" cy="4537200"/>
          </a:xfrm>
          <a:prstGeom prst="rect">
            <a:avLst/>
          </a:prstGeom>
          <a:solidFill>
            <a:schemeClr val="lt2"/>
          </a:solidFill>
          <a:ln>
            <a:noFill/>
          </a:ln>
        </p:spPr>
        <p:txBody>
          <a:bodyPr spcFirstLastPara="1" wrap="square" lIns="91425" tIns="91425" rIns="91425" bIns="91425" anchor="ctr" anchorCtr="0">
            <a:noAutofit/>
          </a:bodyPr>
          <a:lstStyle>
            <a:lvl1pPr marL="0" marR="0" lvl="0" indent="127000" algn="l" rtl="0">
              <a:lnSpc>
                <a:spcPct val="100000"/>
              </a:lnSpc>
              <a:spcBef>
                <a:spcPts val="0"/>
              </a:spcBef>
              <a:spcAft>
                <a:spcPts val="0"/>
              </a:spcAft>
              <a:buClr>
                <a:srgbClr val="AA1E2D"/>
              </a:buClr>
              <a:buSzPts val="1400"/>
              <a:buFont typeface="Arial"/>
              <a:buNone/>
              <a:defRPr sz="2000" b="0" i="0" u="none" strike="noStrike" cap="none">
                <a:solidFill>
                  <a:schemeClr val="dk1"/>
                </a:solidFill>
                <a:latin typeface="Arial"/>
                <a:ea typeface="Arial"/>
                <a:cs typeface="Arial"/>
                <a:sym typeface="Arial"/>
              </a:defRPr>
            </a:lvl1pPr>
            <a:lvl2pPr marL="457200" marR="0" lvl="1" indent="114300" algn="l" rtl="0">
              <a:lnSpc>
                <a:spcPct val="100000"/>
              </a:lnSpc>
              <a:spcBef>
                <a:spcPts val="0"/>
              </a:spcBef>
              <a:spcAft>
                <a:spcPts val="0"/>
              </a:spcAft>
              <a:buClr>
                <a:srgbClr val="AA1E2D"/>
              </a:buClr>
              <a:buSzPts val="1800"/>
              <a:buFont typeface="Arial"/>
              <a:buChar char="○"/>
              <a:defRPr sz="1800" b="0" i="0" u="none" strike="noStrike" cap="none">
                <a:solidFill>
                  <a:schemeClr val="dk1"/>
                </a:solidFill>
                <a:latin typeface="Arial"/>
                <a:ea typeface="Arial"/>
                <a:cs typeface="Arial"/>
                <a:sym typeface="Arial"/>
              </a:defRPr>
            </a:lvl2pPr>
            <a:lvl3pPr marL="914400" marR="0" lvl="2" indent="101600" algn="l" rtl="0">
              <a:lnSpc>
                <a:spcPct val="100000"/>
              </a:lnSpc>
              <a:spcBef>
                <a:spcPts val="0"/>
              </a:spcBef>
              <a:spcAft>
                <a:spcPts val="0"/>
              </a:spcAft>
              <a:buClr>
                <a:srgbClr val="AA1E2D"/>
              </a:buClr>
              <a:buSzPts val="1600"/>
              <a:buFont typeface="Arial"/>
              <a:buChar char="■"/>
              <a:defRPr sz="1600" b="0" i="0" u="none" strike="noStrike" cap="none">
                <a:solidFill>
                  <a:schemeClr val="dk1"/>
                </a:solidFill>
                <a:latin typeface="Arial"/>
                <a:ea typeface="Arial"/>
                <a:cs typeface="Arial"/>
                <a:sym typeface="Arial"/>
              </a:defRPr>
            </a:lvl3pPr>
            <a:lvl4pPr marL="1371600" marR="0" lvl="3" indent="88900" algn="l" rtl="0">
              <a:lnSpc>
                <a:spcPct val="100000"/>
              </a:lnSpc>
              <a:spcBef>
                <a:spcPts val="0"/>
              </a:spcBef>
              <a:spcAft>
                <a:spcPts val="0"/>
              </a:spcAft>
              <a:buClr>
                <a:srgbClr val="AA1E2D"/>
              </a:buClr>
              <a:buSzPts val="1400"/>
              <a:buFont typeface="Arial"/>
              <a:buChar char="●"/>
              <a:defRPr sz="1400" b="0" i="0" u="none" strike="noStrike" cap="none">
                <a:solidFill>
                  <a:schemeClr val="dk1"/>
                </a:solidFill>
                <a:latin typeface="Arial"/>
                <a:ea typeface="Arial"/>
                <a:cs typeface="Arial"/>
                <a:sym typeface="Arial"/>
              </a:defRPr>
            </a:lvl4pPr>
            <a:lvl5pPr marL="1828800" marR="0" lvl="4" indent="76200" algn="l" rtl="0">
              <a:lnSpc>
                <a:spcPct val="100000"/>
              </a:lnSpc>
              <a:spcBef>
                <a:spcPts val="0"/>
              </a:spcBef>
              <a:spcAft>
                <a:spcPts val="0"/>
              </a:spcAft>
              <a:buClr>
                <a:srgbClr val="AA1E2D"/>
              </a:buClr>
              <a:buSzPts val="1200"/>
              <a:buFont typeface="Arial"/>
              <a:buChar char="○"/>
              <a:defRPr sz="1200" b="0" i="0" u="none" strike="noStrike" cap="none">
                <a:solidFill>
                  <a:schemeClr val="dk1"/>
                </a:solidFill>
                <a:latin typeface="Arial"/>
                <a:ea typeface="Arial"/>
                <a:cs typeface="Arial"/>
                <a:sym typeface="Arial"/>
              </a:defRPr>
            </a:lvl5pPr>
            <a:lvl6pPr marL="2286000" marR="0" lvl="5" indent="1270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743200" marR="0" lvl="6" indent="1270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200400" marR="0" lvl="7" indent="1270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657600" marR="0" lvl="8" indent="1270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40"/>
        <p:cNvGrpSpPr/>
        <p:nvPr/>
      </p:nvGrpSpPr>
      <p:grpSpPr>
        <a:xfrm>
          <a:off x="0" y="0"/>
          <a:ext cx="0" cy="0"/>
          <a:chOff x="0" y="0"/>
          <a:chExt cx="0" cy="0"/>
        </a:xfrm>
      </p:grpSpPr>
      <p:sp>
        <p:nvSpPr>
          <p:cNvPr id="141" name="Google Shape;141;p31"/>
          <p:cNvSpPr txBox="1">
            <a:spLocks noGrp="1"/>
          </p:cNvSpPr>
          <p:nvPr>
            <p:ph type="title"/>
          </p:nvPr>
        </p:nvSpPr>
        <p:spPr>
          <a:xfrm>
            <a:off x="523875" y="188639"/>
            <a:ext cx="8858100" cy="852000"/>
          </a:xfrm>
          <a:prstGeom prst="rect">
            <a:avLst/>
          </a:prstGeom>
          <a:noFill/>
          <a:ln>
            <a:noFill/>
          </a:ln>
        </p:spPr>
        <p:txBody>
          <a:bodyPr spcFirstLastPara="1" wrap="square" lIns="91425" tIns="91425" rIns="91425" bIns="91425" anchor="b" anchorCtr="0">
            <a:noAutofit/>
          </a:bodyPr>
          <a:lstStyle>
            <a:lvl1pPr marL="0" marR="0" lvl="0" indent="0" algn="l" rtl="0">
              <a:lnSpc>
                <a:spcPct val="95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1pPr>
            <a:lvl2pPr marL="0" marR="0" lvl="1" indent="0" algn="l" rtl="0">
              <a:spcBef>
                <a:spcPts val="0"/>
              </a:spcBef>
              <a:spcAft>
                <a:spcPts val="0"/>
              </a:spcAft>
              <a:buSzPts val="1400"/>
              <a:buFont typeface="Arial"/>
              <a:buNone/>
              <a:defRPr sz="1800"/>
            </a:lvl2pPr>
            <a:lvl3pPr marL="0" marR="0" lvl="2" indent="0" algn="l" rtl="0">
              <a:spcBef>
                <a:spcPts val="0"/>
              </a:spcBef>
              <a:spcAft>
                <a:spcPts val="0"/>
              </a:spcAft>
              <a:buSzPts val="1400"/>
              <a:buFont typeface="Arial"/>
              <a:buNone/>
              <a:defRPr sz="1800"/>
            </a:lvl3pPr>
            <a:lvl4pPr marL="0" marR="0" lvl="3" indent="0" algn="l" rtl="0">
              <a:spcBef>
                <a:spcPts val="0"/>
              </a:spcBef>
              <a:spcAft>
                <a:spcPts val="0"/>
              </a:spcAft>
              <a:buSzPts val="1400"/>
              <a:buFont typeface="Arial"/>
              <a:buNone/>
              <a:defRPr sz="1800"/>
            </a:lvl4pPr>
            <a:lvl5pPr marL="0" marR="0" lvl="4" indent="0" algn="l" rtl="0">
              <a:spcBef>
                <a:spcPts val="0"/>
              </a:spcBef>
              <a:spcAft>
                <a:spcPts val="0"/>
              </a:spcAft>
              <a:buSzPts val="1400"/>
              <a:buFont typeface="Arial"/>
              <a:buNone/>
              <a:defRPr sz="1800"/>
            </a:lvl5pPr>
            <a:lvl6pPr marL="0" marR="0" lvl="5" indent="0" algn="l" rtl="0">
              <a:spcBef>
                <a:spcPts val="0"/>
              </a:spcBef>
              <a:spcAft>
                <a:spcPts val="0"/>
              </a:spcAft>
              <a:buSzPts val="1400"/>
              <a:buFont typeface="Arial"/>
              <a:buNone/>
              <a:defRPr sz="1800"/>
            </a:lvl6pPr>
            <a:lvl7pPr marL="0" marR="0" lvl="6" indent="0" algn="l" rtl="0">
              <a:spcBef>
                <a:spcPts val="0"/>
              </a:spcBef>
              <a:spcAft>
                <a:spcPts val="0"/>
              </a:spcAft>
              <a:buSzPts val="1400"/>
              <a:buFont typeface="Arial"/>
              <a:buNone/>
              <a:defRPr sz="1800"/>
            </a:lvl7pPr>
            <a:lvl8pPr marL="0" marR="0" lvl="7" indent="0" algn="l" rtl="0">
              <a:spcBef>
                <a:spcPts val="0"/>
              </a:spcBef>
              <a:spcAft>
                <a:spcPts val="0"/>
              </a:spcAft>
              <a:buSzPts val="1400"/>
              <a:buFont typeface="Arial"/>
              <a:buNone/>
              <a:defRPr sz="1800"/>
            </a:lvl8pPr>
            <a:lvl9pPr marL="0" marR="0" lvl="8" indent="0" algn="l" rtl="0">
              <a:spcBef>
                <a:spcPts val="0"/>
              </a:spcBef>
              <a:spcAft>
                <a:spcPts val="0"/>
              </a:spcAft>
              <a:buSzPts val="1400"/>
              <a:buFont typeface="Arial"/>
              <a:buNone/>
              <a:defRPr sz="1800"/>
            </a:lvl9pPr>
          </a:lstStyle>
          <a:p>
            <a:endParaRPr/>
          </a:p>
        </p:txBody>
      </p:sp>
      <p:sp>
        <p:nvSpPr>
          <p:cNvPr id="142" name="Google Shape;142;p31"/>
          <p:cNvSpPr txBox="1">
            <a:spLocks noGrp="1"/>
          </p:cNvSpPr>
          <p:nvPr>
            <p:ph type="sldNum" idx="12"/>
          </p:nvPr>
        </p:nvSpPr>
        <p:spPr>
          <a:xfrm>
            <a:off x="8949442" y="6491816"/>
            <a:ext cx="432000" cy="1656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43" name="Google Shape;143;p31"/>
          <p:cNvSpPr txBox="1">
            <a:spLocks noGrp="1"/>
          </p:cNvSpPr>
          <p:nvPr>
            <p:ph type="subTitle" idx="1"/>
          </p:nvPr>
        </p:nvSpPr>
        <p:spPr>
          <a:xfrm>
            <a:off x="509950" y="1374069"/>
            <a:ext cx="8872200" cy="5163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AA1E2D"/>
              </a:buClr>
              <a:buSzPts val="2000"/>
              <a:buFont typeface="Arial"/>
              <a:buNone/>
              <a:defRPr sz="2200" b="1" i="0" u="none" strike="noStrike" cap="none">
                <a:solidFill>
                  <a:srgbClr val="AA1E2D"/>
                </a:solidFill>
                <a:latin typeface="Arial"/>
                <a:ea typeface="Arial"/>
                <a:cs typeface="Arial"/>
                <a:sym typeface="Arial"/>
              </a:defRPr>
            </a:lvl1pPr>
            <a:lvl2pPr marL="457200" marR="0" lvl="1" indent="0" algn="l" rtl="0">
              <a:lnSpc>
                <a:spcPct val="100000"/>
              </a:lnSpc>
              <a:spcBef>
                <a:spcPts val="0"/>
              </a:spcBef>
              <a:spcAft>
                <a:spcPts val="0"/>
              </a:spcAft>
              <a:buClr>
                <a:srgbClr val="AA1E2D"/>
              </a:buClr>
              <a:buSzPts val="1800"/>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rgbClr val="AA1E2D"/>
              </a:buClr>
              <a:buSzPts val="1600"/>
              <a:buFont typeface="Arial"/>
              <a:buNone/>
              <a:defRPr sz="16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rgbClr val="AA1E2D"/>
              </a:buClr>
              <a:buSzPts val="1400"/>
              <a:buFont typeface="Arial"/>
              <a:buNone/>
              <a:defRPr sz="1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rgbClr val="AA1E2D"/>
              </a:buClr>
              <a:buSzPts val="1200"/>
              <a:buFont typeface="Arial"/>
              <a:buNone/>
              <a:defRPr sz="12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144" name="Google Shape;144;p31"/>
          <p:cNvSpPr txBox="1">
            <a:spLocks noGrp="1"/>
          </p:cNvSpPr>
          <p:nvPr>
            <p:ph type="body" idx="2"/>
          </p:nvPr>
        </p:nvSpPr>
        <p:spPr>
          <a:xfrm>
            <a:off x="523850" y="1890375"/>
            <a:ext cx="8858100" cy="4414500"/>
          </a:xfrm>
          <a:prstGeom prst="rect">
            <a:avLst/>
          </a:prstGeom>
          <a:noFill/>
          <a:ln>
            <a:noFill/>
          </a:ln>
        </p:spPr>
        <p:txBody>
          <a:bodyPr spcFirstLastPara="1" wrap="square" lIns="91425" tIns="91425" rIns="91425" bIns="91425" anchor="t" anchorCtr="0">
            <a:noAutofit/>
          </a:bodyPr>
          <a:lstStyle>
            <a:lvl1pPr marL="457200" marR="0" lvl="0" indent="-355600" algn="l" rtl="0">
              <a:lnSpc>
                <a:spcPct val="100000"/>
              </a:lnSpc>
              <a:spcBef>
                <a:spcPts val="0"/>
              </a:spcBef>
              <a:spcAft>
                <a:spcPts val="0"/>
              </a:spcAft>
              <a:buClr>
                <a:srgbClr val="AA1E2D"/>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342900" algn="l" rtl="0">
              <a:lnSpc>
                <a:spcPct val="100000"/>
              </a:lnSpc>
              <a:spcBef>
                <a:spcPts val="0"/>
              </a:spcBef>
              <a:spcAft>
                <a:spcPts val="0"/>
              </a:spcAft>
              <a:buClr>
                <a:srgbClr val="AA1E2D"/>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lnSpc>
                <a:spcPct val="100000"/>
              </a:lnSpc>
              <a:spcBef>
                <a:spcPts val="0"/>
              </a:spcBef>
              <a:spcAft>
                <a:spcPts val="0"/>
              </a:spcAft>
              <a:buClr>
                <a:srgbClr val="AA1E2D"/>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lnSpc>
                <a:spcPct val="100000"/>
              </a:lnSpc>
              <a:spcBef>
                <a:spcPts val="0"/>
              </a:spcBef>
              <a:spcAft>
                <a:spcPts val="0"/>
              </a:spcAft>
              <a:buClr>
                <a:srgbClr val="AA1E2D"/>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04800" algn="l" rtl="0">
              <a:lnSpc>
                <a:spcPct val="100000"/>
              </a:lnSpc>
              <a:spcBef>
                <a:spcPts val="0"/>
              </a:spcBef>
              <a:spcAft>
                <a:spcPts val="0"/>
              </a:spcAft>
              <a:buClr>
                <a:srgbClr val="AA1E2D"/>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Agenda">
  <p:cSld name="1_Agenda">
    <p:spTree>
      <p:nvGrpSpPr>
        <p:cNvPr id="1" name="Shape 24"/>
        <p:cNvGrpSpPr/>
        <p:nvPr/>
      </p:nvGrpSpPr>
      <p:grpSpPr>
        <a:xfrm>
          <a:off x="0" y="0"/>
          <a:ext cx="0" cy="0"/>
          <a:chOff x="0" y="0"/>
          <a:chExt cx="0" cy="0"/>
        </a:xfrm>
      </p:grpSpPr>
      <p:sp>
        <p:nvSpPr>
          <p:cNvPr id="25" name="Google Shape;25;p4"/>
          <p:cNvSpPr txBox="1">
            <a:spLocks noGrp="1"/>
          </p:cNvSpPr>
          <p:nvPr>
            <p:ph type="title"/>
          </p:nvPr>
        </p:nvSpPr>
        <p:spPr>
          <a:xfrm>
            <a:off x="560387" y="116631"/>
            <a:ext cx="8773800" cy="792000"/>
          </a:xfrm>
          <a:prstGeom prst="rect">
            <a:avLst/>
          </a:prstGeom>
          <a:noFill/>
          <a:ln>
            <a:noFill/>
          </a:ln>
        </p:spPr>
        <p:txBody>
          <a:bodyPr spcFirstLastPara="1" wrap="square" lIns="91425" tIns="91425" rIns="91425" bIns="91425" anchor="b" anchorCtr="0">
            <a:noAutofit/>
          </a:bodyPr>
          <a:lstStyle>
            <a:lvl1pPr marL="0" marR="0" lvl="0" indent="0" algn="l" rtl="0">
              <a:lnSpc>
                <a:spcPct val="95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1pPr>
            <a:lvl2pPr marL="0" marR="0" lvl="1" indent="0" algn="l" rtl="0">
              <a:spcBef>
                <a:spcPts val="0"/>
              </a:spcBef>
              <a:spcAft>
                <a:spcPts val="0"/>
              </a:spcAft>
              <a:buSzPts val="1400"/>
              <a:buNone/>
              <a:defRPr sz="1800"/>
            </a:lvl2pPr>
            <a:lvl3pPr marL="0" marR="0" lvl="2" indent="0" algn="l" rtl="0">
              <a:spcBef>
                <a:spcPts val="0"/>
              </a:spcBef>
              <a:spcAft>
                <a:spcPts val="0"/>
              </a:spcAft>
              <a:buSzPts val="1400"/>
              <a:buNone/>
              <a:defRPr sz="1800"/>
            </a:lvl3pPr>
            <a:lvl4pPr marL="0" marR="0" lvl="3" indent="0" algn="l" rtl="0">
              <a:spcBef>
                <a:spcPts val="0"/>
              </a:spcBef>
              <a:spcAft>
                <a:spcPts val="0"/>
              </a:spcAft>
              <a:buSzPts val="1400"/>
              <a:buNone/>
              <a:defRPr sz="1800"/>
            </a:lvl4pPr>
            <a:lvl5pPr marL="0" marR="0" lvl="4" indent="0" algn="l" rtl="0">
              <a:spcBef>
                <a:spcPts val="0"/>
              </a:spcBef>
              <a:spcAft>
                <a:spcPts val="0"/>
              </a:spcAft>
              <a:buSzPts val="1400"/>
              <a:buNone/>
              <a:defRPr sz="1800"/>
            </a:lvl5pPr>
            <a:lvl6pPr marL="0" marR="0" lvl="5" indent="0" algn="l" rtl="0">
              <a:spcBef>
                <a:spcPts val="0"/>
              </a:spcBef>
              <a:spcAft>
                <a:spcPts val="0"/>
              </a:spcAft>
              <a:buSzPts val="1400"/>
              <a:buNone/>
              <a:defRPr sz="1800"/>
            </a:lvl6pPr>
            <a:lvl7pPr marL="0" marR="0" lvl="6" indent="0" algn="l" rtl="0">
              <a:spcBef>
                <a:spcPts val="0"/>
              </a:spcBef>
              <a:spcAft>
                <a:spcPts val="0"/>
              </a:spcAft>
              <a:buSzPts val="1400"/>
              <a:buNone/>
              <a:defRPr sz="1800"/>
            </a:lvl7pPr>
            <a:lvl8pPr marL="0" marR="0" lvl="7" indent="0" algn="l" rtl="0">
              <a:spcBef>
                <a:spcPts val="0"/>
              </a:spcBef>
              <a:spcAft>
                <a:spcPts val="0"/>
              </a:spcAft>
              <a:buSzPts val="1400"/>
              <a:buNone/>
              <a:defRPr sz="1800"/>
            </a:lvl8pPr>
            <a:lvl9pPr marL="0" marR="0" lvl="8" indent="0" algn="l" rtl="0">
              <a:spcBef>
                <a:spcPts val="0"/>
              </a:spcBef>
              <a:spcAft>
                <a:spcPts val="0"/>
              </a:spcAft>
              <a:buSzPts val="1400"/>
              <a:buNone/>
              <a:defRPr sz="1800"/>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2 Contents">
  <p:cSld name="Title and 2 Contents">
    <p:spTree>
      <p:nvGrpSpPr>
        <p:cNvPr id="1" name="Shape 145"/>
        <p:cNvGrpSpPr/>
        <p:nvPr/>
      </p:nvGrpSpPr>
      <p:grpSpPr>
        <a:xfrm>
          <a:off x="0" y="0"/>
          <a:ext cx="0" cy="0"/>
          <a:chOff x="0" y="0"/>
          <a:chExt cx="0" cy="0"/>
        </a:xfrm>
      </p:grpSpPr>
      <p:sp>
        <p:nvSpPr>
          <p:cNvPr id="146" name="Google Shape;146;p32"/>
          <p:cNvSpPr txBox="1">
            <a:spLocks noGrp="1"/>
          </p:cNvSpPr>
          <p:nvPr>
            <p:ph type="title"/>
          </p:nvPr>
        </p:nvSpPr>
        <p:spPr>
          <a:xfrm>
            <a:off x="523875" y="188639"/>
            <a:ext cx="8858100" cy="852000"/>
          </a:xfrm>
          <a:prstGeom prst="rect">
            <a:avLst/>
          </a:prstGeom>
          <a:noFill/>
          <a:ln>
            <a:noFill/>
          </a:ln>
        </p:spPr>
        <p:txBody>
          <a:bodyPr spcFirstLastPara="1" wrap="square" lIns="91425" tIns="91425" rIns="91425" bIns="91425" anchor="b" anchorCtr="0">
            <a:noAutofit/>
          </a:bodyPr>
          <a:lstStyle>
            <a:lvl1pPr marL="0" marR="0" lvl="0" indent="0" algn="l" rtl="0">
              <a:lnSpc>
                <a:spcPct val="95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1pPr>
            <a:lvl2pPr marL="0" marR="0" lvl="1" indent="0" algn="l" rtl="0">
              <a:spcBef>
                <a:spcPts val="0"/>
              </a:spcBef>
              <a:spcAft>
                <a:spcPts val="0"/>
              </a:spcAft>
              <a:buSzPts val="1400"/>
              <a:buFont typeface="Arial"/>
              <a:buNone/>
              <a:defRPr sz="1800"/>
            </a:lvl2pPr>
            <a:lvl3pPr marL="0" marR="0" lvl="2" indent="0" algn="l" rtl="0">
              <a:spcBef>
                <a:spcPts val="0"/>
              </a:spcBef>
              <a:spcAft>
                <a:spcPts val="0"/>
              </a:spcAft>
              <a:buSzPts val="1400"/>
              <a:buFont typeface="Arial"/>
              <a:buNone/>
              <a:defRPr sz="1800"/>
            </a:lvl3pPr>
            <a:lvl4pPr marL="0" marR="0" lvl="3" indent="0" algn="l" rtl="0">
              <a:spcBef>
                <a:spcPts val="0"/>
              </a:spcBef>
              <a:spcAft>
                <a:spcPts val="0"/>
              </a:spcAft>
              <a:buSzPts val="1400"/>
              <a:buFont typeface="Arial"/>
              <a:buNone/>
              <a:defRPr sz="1800"/>
            </a:lvl4pPr>
            <a:lvl5pPr marL="0" marR="0" lvl="4" indent="0" algn="l" rtl="0">
              <a:spcBef>
                <a:spcPts val="0"/>
              </a:spcBef>
              <a:spcAft>
                <a:spcPts val="0"/>
              </a:spcAft>
              <a:buSzPts val="1400"/>
              <a:buFont typeface="Arial"/>
              <a:buNone/>
              <a:defRPr sz="1800"/>
            </a:lvl5pPr>
            <a:lvl6pPr marL="0" marR="0" lvl="5" indent="0" algn="l" rtl="0">
              <a:spcBef>
                <a:spcPts val="0"/>
              </a:spcBef>
              <a:spcAft>
                <a:spcPts val="0"/>
              </a:spcAft>
              <a:buSzPts val="1400"/>
              <a:buFont typeface="Arial"/>
              <a:buNone/>
              <a:defRPr sz="1800"/>
            </a:lvl6pPr>
            <a:lvl7pPr marL="0" marR="0" lvl="6" indent="0" algn="l" rtl="0">
              <a:spcBef>
                <a:spcPts val="0"/>
              </a:spcBef>
              <a:spcAft>
                <a:spcPts val="0"/>
              </a:spcAft>
              <a:buSzPts val="1400"/>
              <a:buFont typeface="Arial"/>
              <a:buNone/>
              <a:defRPr sz="1800"/>
            </a:lvl7pPr>
            <a:lvl8pPr marL="0" marR="0" lvl="7" indent="0" algn="l" rtl="0">
              <a:spcBef>
                <a:spcPts val="0"/>
              </a:spcBef>
              <a:spcAft>
                <a:spcPts val="0"/>
              </a:spcAft>
              <a:buSzPts val="1400"/>
              <a:buFont typeface="Arial"/>
              <a:buNone/>
              <a:defRPr sz="1800"/>
            </a:lvl8pPr>
            <a:lvl9pPr marL="0" marR="0" lvl="8" indent="0" algn="l" rtl="0">
              <a:spcBef>
                <a:spcPts val="0"/>
              </a:spcBef>
              <a:spcAft>
                <a:spcPts val="0"/>
              </a:spcAft>
              <a:buSzPts val="1400"/>
              <a:buFont typeface="Arial"/>
              <a:buNone/>
              <a:defRPr sz="1800"/>
            </a:lvl9pPr>
          </a:lstStyle>
          <a:p>
            <a:endParaRPr/>
          </a:p>
        </p:txBody>
      </p:sp>
      <p:sp>
        <p:nvSpPr>
          <p:cNvPr id="147" name="Google Shape;147;p32"/>
          <p:cNvSpPr txBox="1">
            <a:spLocks noGrp="1"/>
          </p:cNvSpPr>
          <p:nvPr>
            <p:ph type="sldNum" idx="12"/>
          </p:nvPr>
        </p:nvSpPr>
        <p:spPr>
          <a:xfrm>
            <a:off x="8949442" y="6491816"/>
            <a:ext cx="432000" cy="1656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48" name="Google Shape;148;p32"/>
          <p:cNvSpPr txBox="1">
            <a:spLocks noGrp="1"/>
          </p:cNvSpPr>
          <p:nvPr>
            <p:ph type="subTitle" idx="1"/>
          </p:nvPr>
        </p:nvSpPr>
        <p:spPr>
          <a:xfrm>
            <a:off x="509300" y="1374075"/>
            <a:ext cx="4234500" cy="5163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AA1E2D"/>
              </a:buClr>
              <a:buSzPts val="2000"/>
              <a:buFont typeface="Arial"/>
              <a:buNone/>
              <a:defRPr sz="2200" b="1" i="0" u="none" strike="noStrike" cap="none">
                <a:solidFill>
                  <a:srgbClr val="AA1E2D"/>
                </a:solidFill>
                <a:latin typeface="Arial"/>
                <a:ea typeface="Arial"/>
                <a:cs typeface="Arial"/>
                <a:sym typeface="Arial"/>
              </a:defRPr>
            </a:lvl1pPr>
            <a:lvl2pPr marL="457200" marR="0" lvl="1" indent="0" algn="l" rtl="0">
              <a:lnSpc>
                <a:spcPct val="100000"/>
              </a:lnSpc>
              <a:spcBef>
                <a:spcPts val="0"/>
              </a:spcBef>
              <a:spcAft>
                <a:spcPts val="0"/>
              </a:spcAft>
              <a:buClr>
                <a:srgbClr val="AA1E2D"/>
              </a:buClr>
              <a:buSzPts val="1800"/>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rgbClr val="AA1E2D"/>
              </a:buClr>
              <a:buSzPts val="1600"/>
              <a:buFont typeface="Arial"/>
              <a:buNone/>
              <a:defRPr sz="16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rgbClr val="AA1E2D"/>
              </a:buClr>
              <a:buSzPts val="1400"/>
              <a:buFont typeface="Arial"/>
              <a:buNone/>
              <a:defRPr sz="1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rgbClr val="AA1E2D"/>
              </a:buClr>
              <a:buSzPts val="1200"/>
              <a:buFont typeface="Arial"/>
              <a:buNone/>
              <a:defRPr sz="12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149" name="Google Shape;149;p32"/>
          <p:cNvSpPr txBox="1">
            <a:spLocks noGrp="1"/>
          </p:cNvSpPr>
          <p:nvPr>
            <p:ph type="body" idx="2"/>
          </p:nvPr>
        </p:nvSpPr>
        <p:spPr>
          <a:xfrm>
            <a:off x="516243" y="1890378"/>
            <a:ext cx="4227900" cy="4414500"/>
          </a:xfrm>
          <a:prstGeom prst="rect">
            <a:avLst/>
          </a:prstGeom>
          <a:noFill/>
          <a:ln>
            <a:noFill/>
          </a:ln>
        </p:spPr>
        <p:txBody>
          <a:bodyPr spcFirstLastPara="1" wrap="square" lIns="91425" tIns="91425" rIns="91425" bIns="91425" anchor="t" anchorCtr="0">
            <a:noAutofit/>
          </a:bodyPr>
          <a:lstStyle>
            <a:lvl1pPr marL="457200" marR="0" lvl="0" indent="-355600" algn="l" rtl="0">
              <a:lnSpc>
                <a:spcPct val="100000"/>
              </a:lnSpc>
              <a:spcBef>
                <a:spcPts val="0"/>
              </a:spcBef>
              <a:spcAft>
                <a:spcPts val="0"/>
              </a:spcAft>
              <a:buClr>
                <a:srgbClr val="AA1E2D"/>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342900" algn="l" rtl="0">
              <a:lnSpc>
                <a:spcPct val="100000"/>
              </a:lnSpc>
              <a:spcBef>
                <a:spcPts val="0"/>
              </a:spcBef>
              <a:spcAft>
                <a:spcPts val="0"/>
              </a:spcAft>
              <a:buClr>
                <a:srgbClr val="AA1E2D"/>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lnSpc>
                <a:spcPct val="100000"/>
              </a:lnSpc>
              <a:spcBef>
                <a:spcPts val="0"/>
              </a:spcBef>
              <a:spcAft>
                <a:spcPts val="0"/>
              </a:spcAft>
              <a:buClr>
                <a:srgbClr val="AA1E2D"/>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lnSpc>
                <a:spcPct val="100000"/>
              </a:lnSpc>
              <a:spcBef>
                <a:spcPts val="0"/>
              </a:spcBef>
              <a:spcAft>
                <a:spcPts val="0"/>
              </a:spcAft>
              <a:buClr>
                <a:srgbClr val="AA1E2D"/>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04800" algn="l" rtl="0">
              <a:lnSpc>
                <a:spcPct val="100000"/>
              </a:lnSpc>
              <a:spcBef>
                <a:spcPts val="0"/>
              </a:spcBef>
              <a:spcAft>
                <a:spcPts val="0"/>
              </a:spcAft>
              <a:buClr>
                <a:srgbClr val="AA1E2D"/>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50" name="Google Shape;150;p32"/>
          <p:cNvSpPr txBox="1">
            <a:spLocks noGrp="1"/>
          </p:cNvSpPr>
          <p:nvPr>
            <p:ph type="body" idx="3"/>
          </p:nvPr>
        </p:nvSpPr>
        <p:spPr>
          <a:xfrm>
            <a:off x="5153594" y="1890378"/>
            <a:ext cx="4227900" cy="4414500"/>
          </a:xfrm>
          <a:prstGeom prst="rect">
            <a:avLst/>
          </a:prstGeom>
          <a:noFill/>
          <a:ln>
            <a:noFill/>
          </a:ln>
        </p:spPr>
        <p:txBody>
          <a:bodyPr spcFirstLastPara="1" wrap="square" lIns="91425" tIns="91425" rIns="91425" bIns="91425" anchor="t" anchorCtr="0">
            <a:noAutofit/>
          </a:bodyPr>
          <a:lstStyle>
            <a:lvl1pPr marL="457200" marR="0" lvl="0" indent="-355600" algn="l" rtl="0">
              <a:lnSpc>
                <a:spcPct val="100000"/>
              </a:lnSpc>
              <a:spcBef>
                <a:spcPts val="0"/>
              </a:spcBef>
              <a:spcAft>
                <a:spcPts val="0"/>
              </a:spcAft>
              <a:buClr>
                <a:srgbClr val="AA1E2D"/>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342900" algn="l" rtl="0">
              <a:lnSpc>
                <a:spcPct val="100000"/>
              </a:lnSpc>
              <a:spcBef>
                <a:spcPts val="0"/>
              </a:spcBef>
              <a:spcAft>
                <a:spcPts val="0"/>
              </a:spcAft>
              <a:buClr>
                <a:srgbClr val="AA1E2D"/>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lnSpc>
                <a:spcPct val="100000"/>
              </a:lnSpc>
              <a:spcBef>
                <a:spcPts val="0"/>
              </a:spcBef>
              <a:spcAft>
                <a:spcPts val="0"/>
              </a:spcAft>
              <a:buClr>
                <a:srgbClr val="AA1E2D"/>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lnSpc>
                <a:spcPct val="100000"/>
              </a:lnSpc>
              <a:spcBef>
                <a:spcPts val="0"/>
              </a:spcBef>
              <a:spcAft>
                <a:spcPts val="0"/>
              </a:spcAft>
              <a:buClr>
                <a:srgbClr val="AA1E2D"/>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04800" algn="l" rtl="0">
              <a:lnSpc>
                <a:spcPct val="100000"/>
              </a:lnSpc>
              <a:spcBef>
                <a:spcPts val="0"/>
              </a:spcBef>
              <a:spcAft>
                <a:spcPts val="0"/>
              </a:spcAft>
              <a:buClr>
                <a:srgbClr val="AA1E2D"/>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51" name="Google Shape;151;p32"/>
          <p:cNvSpPr txBox="1">
            <a:spLocks noGrp="1"/>
          </p:cNvSpPr>
          <p:nvPr>
            <p:ph type="subTitle" idx="4"/>
          </p:nvPr>
        </p:nvSpPr>
        <p:spPr>
          <a:xfrm>
            <a:off x="5146650" y="1374075"/>
            <a:ext cx="4234500" cy="5163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AA1E2D"/>
              </a:buClr>
              <a:buSzPts val="2000"/>
              <a:buFont typeface="Arial"/>
              <a:buNone/>
              <a:defRPr sz="2200" b="1" i="0" u="none" strike="noStrike" cap="none">
                <a:solidFill>
                  <a:srgbClr val="AA1E2D"/>
                </a:solidFill>
                <a:latin typeface="Arial"/>
                <a:ea typeface="Arial"/>
                <a:cs typeface="Arial"/>
                <a:sym typeface="Arial"/>
              </a:defRPr>
            </a:lvl1pPr>
            <a:lvl2pPr marL="457200" marR="0" lvl="1" indent="0" algn="l" rtl="0">
              <a:lnSpc>
                <a:spcPct val="100000"/>
              </a:lnSpc>
              <a:spcBef>
                <a:spcPts val="0"/>
              </a:spcBef>
              <a:spcAft>
                <a:spcPts val="0"/>
              </a:spcAft>
              <a:buClr>
                <a:srgbClr val="AA1E2D"/>
              </a:buClr>
              <a:buSzPts val="1800"/>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rgbClr val="AA1E2D"/>
              </a:buClr>
              <a:buSzPts val="1600"/>
              <a:buFont typeface="Arial"/>
              <a:buNone/>
              <a:defRPr sz="16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rgbClr val="AA1E2D"/>
              </a:buClr>
              <a:buSzPts val="1400"/>
              <a:buFont typeface="Arial"/>
              <a:buNone/>
              <a:defRPr sz="1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rgbClr val="AA1E2D"/>
              </a:buClr>
              <a:buSzPts val="1200"/>
              <a:buFont typeface="Arial"/>
              <a:buNone/>
              <a:defRPr sz="12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2"/>
        <p:cNvGrpSpPr/>
        <p:nvPr/>
      </p:nvGrpSpPr>
      <p:grpSpPr>
        <a:xfrm>
          <a:off x="0" y="0"/>
          <a:ext cx="0" cy="0"/>
          <a:chOff x="0" y="0"/>
          <a:chExt cx="0" cy="0"/>
        </a:xfrm>
      </p:grpSpPr>
      <p:sp>
        <p:nvSpPr>
          <p:cNvPr id="153" name="Google Shape;153;p33"/>
          <p:cNvSpPr txBox="1">
            <a:spLocks noGrp="1"/>
          </p:cNvSpPr>
          <p:nvPr>
            <p:ph type="sldNum" idx="12"/>
          </p:nvPr>
        </p:nvSpPr>
        <p:spPr>
          <a:xfrm>
            <a:off x="8949442" y="6491816"/>
            <a:ext cx="432000" cy="1656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63"/>
        <p:cNvGrpSpPr/>
        <p:nvPr/>
      </p:nvGrpSpPr>
      <p:grpSpPr>
        <a:xfrm>
          <a:off x="0" y="0"/>
          <a:ext cx="0" cy="0"/>
          <a:chOff x="0" y="0"/>
          <a:chExt cx="0" cy="0"/>
        </a:xfrm>
      </p:grpSpPr>
      <p:sp>
        <p:nvSpPr>
          <p:cNvPr id="164" name="Google Shape;164;p35"/>
          <p:cNvSpPr txBox="1">
            <a:spLocks noGrp="1"/>
          </p:cNvSpPr>
          <p:nvPr>
            <p:ph type="subTitle" idx="1"/>
          </p:nvPr>
        </p:nvSpPr>
        <p:spPr>
          <a:xfrm>
            <a:off x="452437" y="4879207"/>
            <a:ext cx="6696900" cy="15381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120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1pPr>
            <a:lvl2pPr marL="457200" marR="0" lvl="1" indent="0" algn="ctr" rtl="0">
              <a:lnSpc>
                <a:spcPct val="100000"/>
              </a:lnSpc>
              <a:spcBef>
                <a:spcPts val="1200"/>
              </a:spcBef>
              <a:spcAft>
                <a:spcPts val="0"/>
              </a:spcAft>
              <a:buClr>
                <a:schemeClr val="accent1"/>
              </a:buClr>
              <a:buSzPts val="1400"/>
              <a:buFont typeface="Arial"/>
              <a:buNone/>
              <a:defRPr sz="1800" b="0" i="0" u="none" strike="noStrike" cap="none">
                <a:solidFill>
                  <a:schemeClr val="dk1"/>
                </a:solidFill>
                <a:latin typeface="Arial"/>
                <a:ea typeface="Arial"/>
                <a:cs typeface="Arial"/>
                <a:sym typeface="Arial"/>
              </a:defRPr>
            </a:lvl2pPr>
            <a:lvl3pPr marL="914400" marR="0" lvl="2" indent="0" algn="ctr" rtl="0">
              <a:lnSpc>
                <a:spcPct val="100000"/>
              </a:lnSpc>
              <a:spcBef>
                <a:spcPts val="600"/>
              </a:spcBef>
              <a:spcAft>
                <a:spcPts val="0"/>
              </a:spcAft>
              <a:buClr>
                <a:schemeClr val="accent1"/>
              </a:buClr>
              <a:buSzPts val="1400"/>
              <a:buFont typeface="Arial"/>
              <a:buNone/>
              <a:defRPr sz="1600" b="0" i="0" u="none" strike="noStrike" cap="none">
                <a:solidFill>
                  <a:schemeClr val="dk1"/>
                </a:solidFill>
                <a:latin typeface="Arial"/>
                <a:ea typeface="Arial"/>
                <a:cs typeface="Arial"/>
                <a:sym typeface="Arial"/>
              </a:defRPr>
            </a:lvl3pPr>
            <a:lvl4pPr marL="1371600" marR="0" lvl="3" indent="0" algn="ctr" rtl="0">
              <a:lnSpc>
                <a:spcPct val="100000"/>
              </a:lnSpc>
              <a:spcBef>
                <a:spcPts val="600"/>
              </a:spcBef>
              <a:spcAft>
                <a:spcPts val="0"/>
              </a:spcAft>
              <a:buClr>
                <a:schemeClr val="accent1"/>
              </a:buClr>
              <a:buSzPts val="1400"/>
              <a:buFont typeface="Arial"/>
              <a:buNone/>
              <a:defRPr sz="1400" b="0" i="0" u="none" strike="noStrike" cap="none">
                <a:solidFill>
                  <a:schemeClr val="dk1"/>
                </a:solidFill>
                <a:latin typeface="Arial"/>
                <a:ea typeface="Arial"/>
                <a:cs typeface="Arial"/>
                <a:sym typeface="Arial"/>
              </a:defRPr>
            </a:lvl4pPr>
            <a:lvl5pPr marL="1828800" marR="0" lvl="4" indent="0" algn="ctr" rtl="0">
              <a:lnSpc>
                <a:spcPct val="100000"/>
              </a:lnSpc>
              <a:spcBef>
                <a:spcPts val="600"/>
              </a:spcBef>
              <a:spcAft>
                <a:spcPts val="0"/>
              </a:spcAft>
              <a:buClr>
                <a:schemeClr val="accent1"/>
              </a:buClr>
              <a:buSzPts val="1400"/>
              <a:buFont typeface="Arial"/>
              <a:buNone/>
              <a:defRPr sz="1200" b="0" i="0" u="none" strike="noStrike" cap="none">
                <a:solidFill>
                  <a:schemeClr val="dk1"/>
                </a:solidFill>
                <a:latin typeface="Arial"/>
                <a:ea typeface="Arial"/>
                <a:cs typeface="Arial"/>
                <a:sym typeface="Arial"/>
              </a:defRPr>
            </a:lvl5pPr>
            <a:lvl6pPr marL="2286000" marR="0" lvl="5" indent="0" algn="ctr" rtl="0">
              <a:lnSpc>
                <a:spcPct val="100000"/>
              </a:lnSpc>
              <a:spcBef>
                <a:spcPts val="400"/>
              </a:spcBef>
              <a:spcAft>
                <a:spcPts val="0"/>
              </a:spcAft>
              <a:buClr>
                <a:srgbClr val="B4ADA9"/>
              </a:buClr>
              <a:buSzPts val="1400"/>
              <a:buFont typeface="Arial"/>
              <a:buNone/>
              <a:defRPr sz="2000" b="0" i="0" u="none" strike="noStrike" cap="none">
                <a:solidFill>
                  <a:schemeClr val="dk1"/>
                </a:solidFill>
                <a:latin typeface="Arial"/>
                <a:ea typeface="Arial"/>
                <a:cs typeface="Arial"/>
                <a:sym typeface="Arial"/>
              </a:defRPr>
            </a:lvl6pPr>
            <a:lvl7pPr marL="2743200" marR="0" lvl="6" indent="0" algn="ctr" rtl="0">
              <a:lnSpc>
                <a:spcPct val="100000"/>
              </a:lnSpc>
              <a:spcBef>
                <a:spcPts val="400"/>
              </a:spcBef>
              <a:spcAft>
                <a:spcPts val="0"/>
              </a:spcAft>
              <a:buClr>
                <a:srgbClr val="B4ADA9"/>
              </a:buClr>
              <a:buSzPts val="1400"/>
              <a:buFont typeface="Arial"/>
              <a:buNone/>
              <a:defRPr sz="2000" b="0" i="0" u="none" strike="noStrike" cap="none">
                <a:solidFill>
                  <a:schemeClr val="dk1"/>
                </a:solidFill>
                <a:latin typeface="Arial"/>
                <a:ea typeface="Arial"/>
                <a:cs typeface="Arial"/>
                <a:sym typeface="Arial"/>
              </a:defRPr>
            </a:lvl7pPr>
            <a:lvl8pPr marL="3200400" marR="0" lvl="7" indent="0" algn="ctr" rtl="0">
              <a:lnSpc>
                <a:spcPct val="100000"/>
              </a:lnSpc>
              <a:spcBef>
                <a:spcPts val="400"/>
              </a:spcBef>
              <a:spcAft>
                <a:spcPts val="0"/>
              </a:spcAft>
              <a:buClr>
                <a:srgbClr val="B4ADA9"/>
              </a:buClr>
              <a:buSzPts val="1400"/>
              <a:buFont typeface="Arial"/>
              <a:buNone/>
              <a:defRPr sz="2000" b="0" i="0" u="none" strike="noStrike" cap="none">
                <a:solidFill>
                  <a:schemeClr val="dk1"/>
                </a:solidFill>
                <a:latin typeface="Arial"/>
                <a:ea typeface="Arial"/>
                <a:cs typeface="Arial"/>
                <a:sym typeface="Arial"/>
              </a:defRPr>
            </a:lvl8pPr>
            <a:lvl9pPr marL="3657600" marR="0" lvl="8" indent="0" algn="ctr" rtl="0">
              <a:lnSpc>
                <a:spcPct val="100000"/>
              </a:lnSpc>
              <a:spcBef>
                <a:spcPts val="400"/>
              </a:spcBef>
              <a:spcAft>
                <a:spcPts val="0"/>
              </a:spcAft>
              <a:buClr>
                <a:srgbClr val="B4ADA9"/>
              </a:buClr>
              <a:buSzPts val="1400"/>
              <a:buFont typeface="Arial"/>
              <a:buNone/>
              <a:defRPr sz="2000" b="0" i="0" u="none" strike="noStrike" cap="none">
                <a:solidFill>
                  <a:schemeClr val="dk1"/>
                </a:solidFill>
                <a:latin typeface="Arial"/>
                <a:ea typeface="Arial"/>
                <a:cs typeface="Arial"/>
                <a:sym typeface="Arial"/>
              </a:defRPr>
            </a:lvl9pPr>
          </a:lstStyle>
          <a:p>
            <a:endParaRPr/>
          </a:p>
        </p:txBody>
      </p:sp>
      <p:pic>
        <p:nvPicPr>
          <p:cNvPr id="165" name="Google Shape;165;p35"/>
          <p:cNvPicPr preferRelativeResize="0"/>
          <p:nvPr/>
        </p:nvPicPr>
        <p:blipFill rotWithShape="1">
          <a:blip r:embed="rId2">
            <a:alphaModFix/>
          </a:blip>
          <a:srcRect/>
          <a:stretch/>
        </p:blipFill>
        <p:spPr>
          <a:xfrm>
            <a:off x="7919614" y="5530907"/>
            <a:ext cx="1574400" cy="982800"/>
          </a:xfrm>
          <a:prstGeom prst="rect">
            <a:avLst/>
          </a:prstGeom>
          <a:noFill/>
          <a:ln>
            <a:noFill/>
          </a:ln>
        </p:spPr>
      </p:pic>
      <p:sp>
        <p:nvSpPr>
          <p:cNvPr id="166" name="Google Shape;166;p35"/>
          <p:cNvSpPr>
            <a:spLocks noGrp="1"/>
          </p:cNvSpPr>
          <p:nvPr>
            <p:ph type="pic" idx="2"/>
          </p:nvPr>
        </p:nvSpPr>
        <p:spPr>
          <a:xfrm>
            <a:off x="0" y="0"/>
            <a:ext cx="9906000" cy="3429000"/>
          </a:xfrm>
          <a:prstGeom prst="rect">
            <a:avLst/>
          </a:prstGeom>
          <a:solidFill>
            <a:schemeClr val="lt2"/>
          </a:solidFill>
          <a:ln>
            <a:noFill/>
          </a:ln>
        </p:spPr>
      </p:sp>
      <p:sp>
        <p:nvSpPr>
          <p:cNvPr id="167" name="Google Shape;167;p35"/>
          <p:cNvSpPr txBox="1">
            <a:spLocks noGrp="1"/>
          </p:cNvSpPr>
          <p:nvPr>
            <p:ph type="sldNum" idx="12"/>
          </p:nvPr>
        </p:nvSpPr>
        <p:spPr>
          <a:xfrm>
            <a:off x="8949442" y="6491816"/>
            <a:ext cx="432000" cy="1656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68" name="Google Shape;168;p35"/>
          <p:cNvSpPr txBox="1">
            <a:spLocks noGrp="1"/>
          </p:cNvSpPr>
          <p:nvPr>
            <p:ph type="title"/>
          </p:nvPr>
        </p:nvSpPr>
        <p:spPr>
          <a:xfrm>
            <a:off x="523875" y="188639"/>
            <a:ext cx="8858100" cy="852000"/>
          </a:xfrm>
          <a:prstGeom prst="rect">
            <a:avLst/>
          </a:prstGeom>
          <a:noFill/>
          <a:ln>
            <a:noFill/>
          </a:ln>
        </p:spPr>
        <p:txBody>
          <a:bodyPr spcFirstLastPara="1" wrap="square" lIns="91425" tIns="91425" rIns="91425" bIns="91425" anchor="b" anchorCtr="0">
            <a:noAutofit/>
          </a:bodyPr>
          <a:lstStyle>
            <a:lvl1pPr marL="0" marR="0" lvl="0" indent="0" algn="l" rtl="0">
              <a:lnSpc>
                <a:spcPct val="95000"/>
              </a:lnSpc>
              <a:spcBef>
                <a:spcPts val="0"/>
              </a:spcBef>
              <a:spcAft>
                <a:spcPts val="0"/>
              </a:spcAft>
              <a:buClr>
                <a:schemeClr val="dk1"/>
              </a:buClr>
              <a:buSzPts val="1400"/>
              <a:buFont typeface="Arial"/>
              <a:buNone/>
              <a:defRPr sz="2400">
                <a:solidFill>
                  <a:schemeClr val="dk1"/>
                </a:solidFill>
              </a:defRPr>
            </a:lvl1pPr>
            <a:lvl2pPr marL="0" marR="0" lvl="1" indent="-88900" algn="l" rtl="0">
              <a:spcBef>
                <a:spcPts val="0"/>
              </a:spcBef>
              <a:spcAft>
                <a:spcPts val="0"/>
              </a:spcAft>
              <a:buSzPts val="1400"/>
              <a:buChar char="○"/>
              <a:defRPr sz="1800"/>
            </a:lvl2pPr>
            <a:lvl3pPr marL="0" marR="0" lvl="2" indent="-88900" algn="l" rtl="0">
              <a:spcBef>
                <a:spcPts val="0"/>
              </a:spcBef>
              <a:spcAft>
                <a:spcPts val="0"/>
              </a:spcAft>
              <a:buSzPts val="1400"/>
              <a:buChar char="■"/>
              <a:defRPr sz="1800"/>
            </a:lvl3pPr>
            <a:lvl4pPr marL="0" marR="0" lvl="3" indent="-88900" algn="l" rtl="0">
              <a:spcBef>
                <a:spcPts val="0"/>
              </a:spcBef>
              <a:spcAft>
                <a:spcPts val="0"/>
              </a:spcAft>
              <a:buSzPts val="1400"/>
              <a:buChar char="●"/>
              <a:defRPr sz="1800"/>
            </a:lvl4pPr>
            <a:lvl5pPr marL="0" marR="0" lvl="4" indent="-88900" algn="l" rtl="0">
              <a:spcBef>
                <a:spcPts val="0"/>
              </a:spcBef>
              <a:spcAft>
                <a:spcPts val="0"/>
              </a:spcAft>
              <a:buSzPts val="1400"/>
              <a:buChar char="○"/>
              <a:defRPr sz="1800"/>
            </a:lvl5pPr>
            <a:lvl6pPr marL="0" marR="0" lvl="5" indent="-88900" algn="l" rtl="0">
              <a:spcBef>
                <a:spcPts val="0"/>
              </a:spcBef>
              <a:spcAft>
                <a:spcPts val="0"/>
              </a:spcAft>
              <a:buSzPts val="1400"/>
              <a:buChar char="■"/>
              <a:defRPr sz="1800"/>
            </a:lvl6pPr>
            <a:lvl7pPr marL="0" marR="0" lvl="6" indent="-88900" algn="l" rtl="0">
              <a:spcBef>
                <a:spcPts val="0"/>
              </a:spcBef>
              <a:spcAft>
                <a:spcPts val="0"/>
              </a:spcAft>
              <a:buSzPts val="1400"/>
              <a:buChar char="●"/>
              <a:defRPr sz="1800"/>
            </a:lvl7pPr>
            <a:lvl8pPr marL="0" marR="0" lvl="7" indent="-88900" algn="l" rtl="0">
              <a:spcBef>
                <a:spcPts val="0"/>
              </a:spcBef>
              <a:spcAft>
                <a:spcPts val="0"/>
              </a:spcAft>
              <a:buSzPts val="1400"/>
              <a:buChar char="○"/>
              <a:defRPr sz="1800"/>
            </a:lvl8pPr>
            <a:lvl9pPr marL="0" marR="0" lvl="8" indent="-88900" algn="l" rtl="0">
              <a:spcBef>
                <a:spcPts val="0"/>
              </a:spcBef>
              <a:spcAft>
                <a:spcPts val="0"/>
              </a:spcAft>
              <a:buSzPts val="1400"/>
              <a:buChar char="■"/>
              <a:defRPr sz="1800"/>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69"/>
        <p:cNvGrpSpPr/>
        <p:nvPr/>
      </p:nvGrpSpPr>
      <p:grpSpPr>
        <a:xfrm>
          <a:off x="0" y="0"/>
          <a:ext cx="0" cy="0"/>
          <a:chOff x="0" y="0"/>
          <a:chExt cx="0" cy="0"/>
        </a:xfrm>
      </p:grpSpPr>
      <p:sp>
        <p:nvSpPr>
          <p:cNvPr id="170" name="Google Shape;170;p36"/>
          <p:cNvSpPr txBox="1">
            <a:spLocks noGrp="1"/>
          </p:cNvSpPr>
          <p:nvPr>
            <p:ph type="body" idx="1"/>
          </p:nvPr>
        </p:nvSpPr>
        <p:spPr>
          <a:xfrm>
            <a:off x="560387" y="1124742"/>
            <a:ext cx="8785200" cy="51126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Clr>
                <a:srgbClr val="AA1E2D"/>
              </a:buClr>
              <a:buSzPts val="1400"/>
              <a:buFont typeface="Arial"/>
              <a:buChar char="●"/>
              <a:defRPr sz="2000">
                <a:solidFill>
                  <a:schemeClr val="dk1"/>
                </a:solidFill>
              </a:defRPr>
            </a:lvl1pPr>
            <a:lvl2pPr marL="914400" lvl="1" indent="-317500" rtl="0">
              <a:spcBef>
                <a:spcPts val="0"/>
              </a:spcBef>
              <a:spcAft>
                <a:spcPts val="0"/>
              </a:spcAft>
              <a:buClr>
                <a:srgbClr val="AA1E2D"/>
              </a:buClr>
              <a:buSzPts val="1400"/>
              <a:buFont typeface="Arial"/>
              <a:buChar char="○"/>
              <a:defRPr sz="1800">
                <a:solidFill>
                  <a:schemeClr val="dk1"/>
                </a:solidFill>
              </a:defRPr>
            </a:lvl2pPr>
            <a:lvl3pPr marL="1371600" lvl="2" indent="-317500" rtl="0">
              <a:spcBef>
                <a:spcPts val="0"/>
              </a:spcBef>
              <a:spcAft>
                <a:spcPts val="0"/>
              </a:spcAft>
              <a:buClr>
                <a:srgbClr val="AA1E2D"/>
              </a:buClr>
              <a:buSzPts val="1400"/>
              <a:buFont typeface="Arial"/>
              <a:buChar char="■"/>
              <a:defRPr sz="1600">
                <a:solidFill>
                  <a:schemeClr val="dk1"/>
                </a:solidFill>
              </a:defRPr>
            </a:lvl3pPr>
            <a:lvl4pPr marL="1828800" lvl="3" indent="-317500" rtl="0">
              <a:spcBef>
                <a:spcPts val="0"/>
              </a:spcBef>
              <a:spcAft>
                <a:spcPts val="0"/>
              </a:spcAft>
              <a:buClr>
                <a:srgbClr val="AA1E2D"/>
              </a:buClr>
              <a:buSzPts val="1400"/>
              <a:buFont typeface="Arial"/>
              <a:buChar char="●"/>
              <a:defRPr>
                <a:solidFill>
                  <a:schemeClr val="dk1"/>
                </a:solidFill>
              </a:defRPr>
            </a:lvl4pPr>
            <a:lvl5pPr marL="2286000" lvl="4" indent="-317500" rtl="0">
              <a:spcBef>
                <a:spcPts val="0"/>
              </a:spcBef>
              <a:spcAft>
                <a:spcPts val="0"/>
              </a:spcAft>
              <a:buClr>
                <a:srgbClr val="AA1E2D"/>
              </a:buClr>
              <a:buSzPts val="1400"/>
              <a:buFont typeface="Arial"/>
              <a:buChar char="○"/>
              <a:defRPr sz="1200">
                <a:solidFill>
                  <a:schemeClr val="dk1"/>
                </a:solidFill>
              </a:defRPr>
            </a:lvl5pPr>
            <a:lvl6pPr marL="2743200" lvl="5" indent="-317500" rtl="0">
              <a:spcBef>
                <a:spcPts val="0"/>
              </a:spcBef>
              <a:spcAft>
                <a:spcPts val="0"/>
              </a:spcAft>
              <a:buClr>
                <a:schemeClr val="dk1"/>
              </a:buClr>
              <a:buSzPts val="1400"/>
              <a:buFont typeface="Arial"/>
              <a:buChar char="■"/>
              <a:defRPr sz="2000">
                <a:solidFill>
                  <a:schemeClr val="dk1"/>
                </a:solidFill>
              </a:defRPr>
            </a:lvl6pPr>
            <a:lvl7pPr marL="3200400" lvl="6" indent="-317500" rtl="0">
              <a:spcBef>
                <a:spcPts val="0"/>
              </a:spcBef>
              <a:spcAft>
                <a:spcPts val="0"/>
              </a:spcAft>
              <a:buClr>
                <a:schemeClr val="dk1"/>
              </a:buClr>
              <a:buSzPts val="1400"/>
              <a:buFont typeface="Arial"/>
              <a:buChar char="●"/>
              <a:defRPr sz="2000">
                <a:solidFill>
                  <a:schemeClr val="dk1"/>
                </a:solidFill>
              </a:defRPr>
            </a:lvl7pPr>
            <a:lvl8pPr marL="3657600" lvl="7" indent="-317500" rtl="0">
              <a:spcBef>
                <a:spcPts val="0"/>
              </a:spcBef>
              <a:spcAft>
                <a:spcPts val="0"/>
              </a:spcAft>
              <a:buClr>
                <a:schemeClr val="dk1"/>
              </a:buClr>
              <a:buSzPts val="1400"/>
              <a:buFont typeface="Arial"/>
              <a:buChar char="○"/>
              <a:defRPr sz="2000">
                <a:solidFill>
                  <a:schemeClr val="dk1"/>
                </a:solidFill>
              </a:defRPr>
            </a:lvl8pPr>
            <a:lvl9pPr marL="4114800" lvl="8" indent="-317500" rtl="0">
              <a:spcBef>
                <a:spcPts val="0"/>
              </a:spcBef>
              <a:spcAft>
                <a:spcPts val="0"/>
              </a:spcAft>
              <a:buClr>
                <a:schemeClr val="dk1"/>
              </a:buClr>
              <a:buSzPts val="1400"/>
              <a:buFont typeface="Arial"/>
              <a:buChar char="■"/>
              <a:defRPr sz="2000">
                <a:solidFill>
                  <a:schemeClr val="dk1"/>
                </a:solidFill>
              </a:defRPr>
            </a:lvl9pPr>
          </a:lstStyle>
          <a:p>
            <a:endParaRPr/>
          </a:p>
        </p:txBody>
      </p:sp>
      <p:sp>
        <p:nvSpPr>
          <p:cNvPr id="171" name="Google Shape;171;p36"/>
          <p:cNvSpPr txBox="1">
            <a:spLocks noGrp="1"/>
          </p:cNvSpPr>
          <p:nvPr>
            <p:ph type="title"/>
          </p:nvPr>
        </p:nvSpPr>
        <p:spPr>
          <a:xfrm>
            <a:off x="523875" y="188639"/>
            <a:ext cx="8858100" cy="852000"/>
          </a:xfrm>
          <a:prstGeom prst="rect">
            <a:avLst/>
          </a:prstGeom>
          <a:noFill/>
          <a:ln>
            <a:noFill/>
          </a:ln>
        </p:spPr>
        <p:txBody>
          <a:bodyPr spcFirstLastPara="1" wrap="square" lIns="91425" tIns="91425" rIns="91425" bIns="91425" anchor="b" anchorCtr="0">
            <a:noAutofit/>
          </a:bodyPr>
          <a:lstStyle>
            <a:lvl1pPr marL="0" marR="0" lvl="0" indent="0" algn="l" rtl="0">
              <a:lnSpc>
                <a:spcPct val="95000"/>
              </a:lnSpc>
              <a:spcBef>
                <a:spcPts val="0"/>
              </a:spcBef>
              <a:spcAft>
                <a:spcPts val="0"/>
              </a:spcAft>
              <a:buClr>
                <a:schemeClr val="dk1"/>
              </a:buClr>
              <a:buSzPts val="1400"/>
              <a:buFont typeface="Arial"/>
              <a:buNone/>
              <a:defRPr sz="2400">
                <a:solidFill>
                  <a:schemeClr val="dk1"/>
                </a:solidFill>
              </a:defRPr>
            </a:lvl1pPr>
            <a:lvl2pPr marL="0" marR="0" lvl="1" indent="-88900" algn="l" rtl="0">
              <a:spcBef>
                <a:spcPts val="0"/>
              </a:spcBef>
              <a:spcAft>
                <a:spcPts val="0"/>
              </a:spcAft>
              <a:buSzPts val="1400"/>
              <a:buChar char="○"/>
              <a:defRPr sz="1800"/>
            </a:lvl2pPr>
            <a:lvl3pPr marL="0" marR="0" lvl="2" indent="-88900" algn="l" rtl="0">
              <a:spcBef>
                <a:spcPts val="0"/>
              </a:spcBef>
              <a:spcAft>
                <a:spcPts val="0"/>
              </a:spcAft>
              <a:buSzPts val="1400"/>
              <a:buChar char="■"/>
              <a:defRPr sz="1800"/>
            </a:lvl3pPr>
            <a:lvl4pPr marL="0" marR="0" lvl="3" indent="-88900" algn="l" rtl="0">
              <a:spcBef>
                <a:spcPts val="0"/>
              </a:spcBef>
              <a:spcAft>
                <a:spcPts val="0"/>
              </a:spcAft>
              <a:buSzPts val="1400"/>
              <a:buChar char="●"/>
              <a:defRPr sz="1800"/>
            </a:lvl4pPr>
            <a:lvl5pPr marL="0" marR="0" lvl="4" indent="-88900" algn="l" rtl="0">
              <a:spcBef>
                <a:spcPts val="0"/>
              </a:spcBef>
              <a:spcAft>
                <a:spcPts val="0"/>
              </a:spcAft>
              <a:buSzPts val="1400"/>
              <a:buChar char="○"/>
              <a:defRPr sz="1800"/>
            </a:lvl5pPr>
            <a:lvl6pPr marL="0" marR="0" lvl="5" indent="-88900" algn="l" rtl="0">
              <a:spcBef>
                <a:spcPts val="0"/>
              </a:spcBef>
              <a:spcAft>
                <a:spcPts val="0"/>
              </a:spcAft>
              <a:buSzPts val="1400"/>
              <a:buChar char="■"/>
              <a:defRPr sz="1800"/>
            </a:lvl6pPr>
            <a:lvl7pPr marL="0" marR="0" lvl="6" indent="-88900" algn="l" rtl="0">
              <a:spcBef>
                <a:spcPts val="0"/>
              </a:spcBef>
              <a:spcAft>
                <a:spcPts val="0"/>
              </a:spcAft>
              <a:buSzPts val="1400"/>
              <a:buChar char="●"/>
              <a:defRPr sz="1800"/>
            </a:lvl7pPr>
            <a:lvl8pPr marL="0" marR="0" lvl="7" indent="-88900" algn="l" rtl="0">
              <a:spcBef>
                <a:spcPts val="0"/>
              </a:spcBef>
              <a:spcAft>
                <a:spcPts val="0"/>
              </a:spcAft>
              <a:buSzPts val="1400"/>
              <a:buChar char="○"/>
              <a:defRPr sz="1800"/>
            </a:lvl8pPr>
            <a:lvl9pPr marL="0" marR="0" lvl="8" indent="-88900" algn="l" rtl="0">
              <a:spcBef>
                <a:spcPts val="0"/>
              </a:spcBef>
              <a:spcAft>
                <a:spcPts val="0"/>
              </a:spcAft>
              <a:buSzPts val="1400"/>
              <a:buChar char="■"/>
              <a:defRPr sz="1800"/>
            </a:lvl9pPr>
          </a:lstStyle>
          <a:p>
            <a:endParaRPr/>
          </a:p>
        </p:txBody>
      </p:sp>
      <p:sp>
        <p:nvSpPr>
          <p:cNvPr id="172" name="Google Shape;172;p36"/>
          <p:cNvSpPr txBox="1">
            <a:spLocks noGrp="1"/>
          </p:cNvSpPr>
          <p:nvPr>
            <p:ph type="sldNum" idx="12"/>
          </p:nvPr>
        </p:nvSpPr>
        <p:spPr>
          <a:xfrm>
            <a:off x="8949442" y="6491816"/>
            <a:ext cx="432000" cy="165600"/>
          </a:xfrm>
          <a:prstGeom prst="rect">
            <a:avLst/>
          </a:prstGeom>
          <a:noFill/>
          <a:ln>
            <a:noFill/>
          </a:ln>
        </p:spPr>
        <p:txBody>
          <a:bodyPr spcFirstLastPara="1" wrap="square" lIns="0" tIns="0" rIns="0" bIns="0" anchor="b" anchorCtr="0">
            <a:noAutofit/>
          </a:bodyPr>
          <a:lstStyle>
            <a:lvl1pPr marL="0" marR="0" lvl="0" indent="0" algn="l" rtl="0">
              <a:lnSpc>
                <a:spcPct val="100000"/>
              </a:lnSpc>
              <a:spcBef>
                <a:spcPts val="0"/>
              </a:spcBef>
              <a:spcAft>
                <a:spcPts val="0"/>
              </a:spcAft>
              <a:buClr>
                <a:srgbClr val="000000"/>
              </a:buClr>
              <a:buFont typeface="Arial"/>
              <a:buNone/>
              <a:defRPr sz="10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0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0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0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0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0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0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0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0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Slide 2">
  <p:cSld name="Title Slide 2">
    <p:spTree>
      <p:nvGrpSpPr>
        <p:cNvPr id="1" name="Shape 173"/>
        <p:cNvGrpSpPr/>
        <p:nvPr/>
      </p:nvGrpSpPr>
      <p:grpSpPr>
        <a:xfrm>
          <a:off x="0" y="0"/>
          <a:ext cx="0" cy="0"/>
          <a:chOff x="0" y="0"/>
          <a:chExt cx="0" cy="0"/>
        </a:xfrm>
      </p:grpSpPr>
      <p:sp>
        <p:nvSpPr>
          <p:cNvPr id="174" name="Google Shape;174;p37"/>
          <p:cNvSpPr txBox="1">
            <a:spLocks noGrp="1"/>
          </p:cNvSpPr>
          <p:nvPr>
            <p:ph type="ctrTitle"/>
          </p:nvPr>
        </p:nvSpPr>
        <p:spPr>
          <a:xfrm>
            <a:off x="452439" y="3700078"/>
            <a:ext cx="8929800" cy="1133100"/>
          </a:xfrm>
          <a:prstGeom prst="rect">
            <a:avLst/>
          </a:prstGeom>
          <a:noFill/>
          <a:ln>
            <a:noFill/>
          </a:ln>
        </p:spPr>
        <p:txBody>
          <a:bodyPr spcFirstLastPara="1" wrap="square" lIns="91425" tIns="91425" rIns="91425" bIns="91425" anchor="t" anchorCtr="0">
            <a:noAutofit/>
          </a:bodyPr>
          <a:lstStyle>
            <a:lvl1pPr marL="0" marR="0" lvl="0" indent="0" algn="l" rtl="0">
              <a:lnSpc>
                <a:spcPct val="95000"/>
              </a:lnSpc>
              <a:spcBef>
                <a:spcPts val="0"/>
              </a:spcBef>
              <a:spcAft>
                <a:spcPts val="0"/>
              </a:spcAft>
              <a:buClr>
                <a:schemeClr val="dk1"/>
              </a:buClr>
              <a:buSzPts val="1400"/>
              <a:buFont typeface="Arial"/>
              <a:buNone/>
              <a:defRPr sz="3600" b="0" i="0" u="none" strike="noStrike" cap="none">
                <a:solidFill>
                  <a:schemeClr val="dk1"/>
                </a:solidFill>
                <a:latin typeface="Arial"/>
                <a:ea typeface="Arial"/>
                <a:cs typeface="Arial"/>
                <a:sym typeface="Arial"/>
              </a:defRPr>
            </a:lvl1pPr>
            <a:lvl2pPr marL="0" marR="0" lvl="1" indent="-88900" algn="l" rtl="0">
              <a:spcBef>
                <a:spcPts val="0"/>
              </a:spcBef>
              <a:spcAft>
                <a:spcPts val="0"/>
              </a:spcAft>
              <a:buSzPts val="1400"/>
              <a:buChar char="○"/>
              <a:defRPr sz="1800" b="0" i="0" u="none" strike="noStrike" cap="none"/>
            </a:lvl2pPr>
            <a:lvl3pPr marL="0" marR="0" lvl="2" indent="-88900" algn="l" rtl="0">
              <a:spcBef>
                <a:spcPts val="0"/>
              </a:spcBef>
              <a:spcAft>
                <a:spcPts val="0"/>
              </a:spcAft>
              <a:buSzPts val="1400"/>
              <a:buChar char="■"/>
              <a:defRPr sz="1800" b="0" i="0" u="none" strike="noStrike" cap="none"/>
            </a:lvl3pPr>
            <a:lvl4pPr marL="0" marR="0" lvl="3" indent="-88900" algn="l" rtl="0">
              <a:spcBef>
                <a:spcPts val="0"/>
              </a:spcBef>
              <a:spcAft>
                <a:spcPts val="0"/>
              </a:spcAft>
              <a:buSzPts val="1400"/>
              <a:buChar char="●"/>
              <a:defRPr sz="1800" b="0" i="0" u="none" strike="noStrike" cap="none"/>
            </a:lvl4pPr>
            <a:lvl5pPr marL="0" marR="0" lvl="4" indent="-88900" algn="l" rtl="0">
              <a:spcBef>
                <a:spcPts val="0"/>
              </a:spcBef>
              <a:spcAft>
                <a:spcPts val="0"/>
              </a:spcAft>
              <a:buSzPts val="1400"/>
              <a:buChar char="○"/>
              <a:defRPr sz="1800" b="0" i="0" u="none" strike="noStrike" cap="none"/>
            </a:lvl5pPr>
            <a:lvl6pPr marL="0" marR="0" lvl="5" indent="-88900" algn="l" rtl="0">
              <a:spcBef>
                <a:spcPts val="0"/>
              </a:spcBef>
              <a:spcAft>
                <a:spcPts val="0"/>
              </a:spcAft>
              <a:buSzPts val="1400"/>
              <a:buChar char="■"/>
              <a:defRPr sz="1800" b="0" i="0" u="none" strike="noStrike" cap="none"/>
            </a:lvl6pPr>
            <a:lvl7pPr marL="0" marR="0" lvl="6" indent="-88900" algn="l" rtl="0">
              <a:spcBef>
                <a:spcPts val="0"/>
              </a:spcBef>
              <a:spcAft>
                <a:spcPts val="0"/>
              </a:spcAft>
              <a:buSzPts val="1400"/>
              <a:buChar char="●"/>
              <a:defRPr sz="1800" b="0" i="0" u="none" strike="noStrike" cap="none"/>
            </a:lvl7pPr>
            <a:lvl8pPr marL="0" marR="0" lvl="7" indent="-88900" algn="l" rtl="0">
              <a:spcBef>
                <a:spcPts val="0"/>
              </a:spcBef>
              <a:spcAft>
                <a:spcPts val="0"/>
              </a:spcAft>
              <a:buSzPts val="1400"/>
              <a:buChar char="○"/>
              <a:defRPr sz="1800" b="0" i="0" u="none" strike="noStrike" cap="none"/>
            </a:lvl8pPr>
            <a:lvl9pPr marL="0" marR="0" lvl="8" indent="-88900" algn="l" rtl="0">
              <a:spcBef>
                <a:spcPts val="0"/>
              </a:spcBef>
              <a:spcAft>
                <a:spcPts val="0"/>
              </a:spcAft>
              <a:buSzPts val="1400"/>
              <a:buChar char="■"/>
              <a:defRPr sz="1800" b="0" i="0" u="none" strike="noStrike" cap="none"/>
            </a:lvl9pPr>
          </a:lstStyle>
          <a:p>
            <a:endParaRPr/>
          </a:p>
        </p:txBody>
      </p:sp>
      <p:sp>
        <p:nvSpPr>
          <p:cNvPr id="175" name="Google Shape;175;p37"/>
          <p:cNvSpPr txBox="1">
            <a:spLocks noGrp="1"/>
          </p:cNvSpPr>
          <p:nvPr>
            <p:ph type="subTitle" idx="1"/>
          </p:nvPr>
        </p:nvSpPr>
        <p:spPr>
          <a:xfrm>
            <a:off x="452437" y="4879207"/>
            <a:ext cx="6696900" cy="15381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120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1pPr>
            <a:lvl2pPr marL="457200" marR="0" lvl="1" indent="0" algn="ctr" rtl="0">
              <a:lnSpc>
                <a:spcPct val="100000"/>
              </a:lnSpc>
              <a:spcBef>
                <a:spcPts val="1200"/>
              </a:spcBef>
              <a:spcAft>
                <a:spcPts val="0"/>
              </a:spcAft>
              <a:buClr>
                <a:schemeClr val="accent1"/>
              </a:buClr>
              <a:buSzPts val="1400"/>
              <a:buFont typeface="Arial"/>
              <a:buNone/>
              <a:defRPr sz="1800" b="0" i="0" u="none" strike="noStrike" cap="none">
                <a:solidFill>
                  <a:schemeClr val="dk1"/>
                </a:solidFill>
                <a:latin typeface="Arial"/>
                <a:ea typeface="Arial"/>
                <a:cs typeface="Arial"/>
                <a:sym typeface="Arial"/>
              </a:defRPr>
            </a:lvl2pPr>
            <a:lvl3pPr marL="914400" marR="0" lvl="2" indent="0" algn="ctr" rtl="0">
              <a:lnSpc>
                <a:spcPct val="100000"/>
              </a:lnSpc>
              <a:spcBef>
                <a:spcPts val="600"/>
              </a:spcBef>
              <a:spcAft>
                <a:spcPts val="0"/>
              </a:spcAft>
              <a:buClr>
                <a:schemeClr val="accent1"/>
              </a:buClr>
              <a:buSzPts val="1400"/>
              <a:buFont typeface="Arial"/>
              <a:buNone/>
              <a:defRPr sz="1600" b="0" i="0" u="none" strike="noStrike" cap="none">
                <a:solidFill>
                  <a:schemeClr val="dk1"/>
                </a:solidFill>
                <a:latin typeface="Arial"/>
                <a:ea typeface="Arial"/>
                <a:cs typeface="Arial"/>
                <a:sym typeface="Arial"/>
              </a:defRPr>
            </a:lvl3pPr>
            <a:lvl4pPr marL="1371600" marR="0" lvl="3" indent="0" algn="ctr" rtl="0">
              <a:lnSpc>
                <a:spcPct val="100000"/>
              </a:lnSpc>
              <a:spcBef>
                <a:spcPts val="600"/>
              </a:spcBef>
              <a:spcAft>
                <a:spcPts val="0"/>
              </a:spcAft>
              <a:buClr>
                <a:schemeClr val="accent1"/>
              </a:buClr>
              <a:buSzPts val="1400"/>
              <a:buFont typeface="Arial"/>
              <a:buNone/>
              <a:defRPr sz="1400" b="0" i="0" u="none" strike="noStrike" cap="none">
                <a:solidFill>
                  <a:schemeClr val="dk1"/>
                </a:solidFill>
                <a:latin typeface="Arial"/>
                <a:ea typeface="Arial"/>
                <a:cs typeface="Arial"/>
                <a:sym typeface="Arial"/>
              </a:defRPr>
            </a:lvl4pPr>
            <a:lvl5pPr marL="1828800" marR="0" lvl="4" indent="0" algn="ctr" rtl="0">
              <a:lnSpc>
                <a:spcPct val="100000"/>
              </a:lnSpc>
              <a:spcBef>
                <a:spcPts val="600"/>
              </a:spcBef>
              <a:spcAft>
                <a:spcPts val="0"/>
              </a:spcAft>
              <a:buClr>
                <a:schemeClr val="accent1"/>
              </a:buClr>
              <a:buSzPts val="1400"/>
              <a:buFont typeface="Arial"/>
              <a:buNone/>
              <a:defRPr sz="1200" b="0" i="0" u="none" strike="noStrike" cap="none">
                <a:solidFill>
                  <a:schemeClr val="dk1"/>
                </a:solidFill>
                <a:latin typeface="Arial"/>
                <a:ea typeface="Arial"/>
                <a:cs typeface="Arial"/>
                <a:sym typeface="Arial"/>
              </a:defRPr>
            </a:lvl5pPr>
            <a:lvl6pPr marL="2286000" marR="0" lvl="5" indent="0" algn="ctr" rtl="0">
              <a:lnSpc>
                <a:spcPct val="100000"/>
              </a:lnSpc>
              <a:spcBef>
                <a:spcPts val="400"/>
              </a:spcBef>
              <a:spcAft>
                <a:spcPts val="0"/>
              </a:spcAft>
              <a:buClr>
                <a:srgbClr val="B4ADA9"/>
              </a:buClr>
              <a:buSzPts val="1400"/>
              <a:buFont typeface="Arial"/>
              <a:buNone/>
              <a:defRPr sz="2000" b="0" i="0" u="none" strike="noStrike" cap="none">
                <a:solidFill>
                  <a:schemeClr val="dk1"/>
                </a:solidFill>
                <a:latin typeface="Arial"/>
                <a:ea typeface="Arial"/>
                <a:cs typeface="Arial"/>
                <a:sym typeface="Arial"/>
              </a:defRPr>
            </a:lvl6pPr>
            <a:lvl7pPr marL="2743200" marR="0" lvl="6" indent="0" algn="ctr" rtl="0">
              <a:lnSpc>
                <a:spcPct val="100000"/>
              </a:lnSpc>
              <a:spcBef>
                <a:spcPts val="400"/>
              </a:spcBef>
              <a:spcAft>
                <a:spcPts val="0"/>
              </a:spcAft>
              <a:buClr>
                <a:srgbClr val="B4ADA9"/>
              </a:buClr>
              <a:buSzPts val="1400"/>
              <a:buFont typeface="Arial"/>
              <a:buNone/>
              <a:defRPr sz="2000" b="0" i="0" u="none" strike="noStrike" cap="none">
                <a:solidFill>
                  <a:schemeClr val="dk1"/>
                </a:solidFill>
                <a:latin typeface="Arial"/>
                <a:ea typeface="Arial"/>
                <a:cs typeface="Arial"/>
                <a:sym typeface="Arial"/>
              </a:defRPr>
            </a:lvl7pPr>
            <a:lvl8pPr marL="3200400" marR="0" lvl="7" indent="0" algn="ctr" rtl="0">
              <a:lnSpc>
                <a:spcPct val="100000"/>
              </a:lnSpc>
              <a:spcBef>
                <a:spcPts val="400"/>
              </a:spcBef>
              <a:spcAft>
                <a:spcPts val="0"/>
              </a:spcAft>
              <a:buClr>
                <a:srgbClr val="B4ADA9"/>
              </a:buClr>
              <a:buSzPts val="1400"/>
              <a:buFont typeface="Arial"/>
              <a:buNone/>
              <a:defRPr sz="2000" b="0" i="0" u="none" strike="noStrike" cap="none">
                <a:solidFill>
                  <a:schemeClr val="dk1"/>
                </a:solidFill>
                <a:latin typeface="Arial"/>
                <a:ea typeface="Arial"/>
                <a:cs typeface="Arial"/>
                <a:sym typeface="Arial"/>
              </a:defRPr>
            </a:lvl8pPr>
            <a:lvl9pPr marL="3657600" marR="0" lvl="8" indent="0" algn="ctr" rtl="0">
              <a:lnSpc>
                <a:spcPct val="100000"/>
              </a:lnSpc>
              <a:spcBef>
                <a:spcPts val="400"/>
              </a:spcBef>
              <a:spcAft>
                <a:spcPts val="0"/>
              </a:spcAft>
              <a:buClr>
                <a:srgbClr val="B4ADA9"/>
              </a:buClr>
              <a:buSzPts val="1400"/>
              <a:buFont typeface="Arial"/>
              <a:buNone/>
              <a:defRPr sz="2000" b="0" i="0" u="none" strike="noStrike" cap="none">
                <a:solidFill>
                  <a:schemeClr val="dk1"/>
                </a:solidFill>
                <a:latin typeface="Arial"/>
                <a:ea typeface="Arial"/>
                <a:cs typeface="Arial"/>
                <a:sym typeface="Arial"/>
              </a:defRPr>
            </a:lvl9pPr>
          </a:lstStyle>
          <a:p>
            <a:endParaRPr/>
          </a:p>
        </p:txBody>
      </p:sp>
      <p:pic>
        <p:nvPicPr>
          <p:cNvPr id="176" name="Google Shape;176;p37"/>
          <p:cNvPicPr preferRelativeResize="0"/>
          <p:nvPr/>
        </p:nvPicPr>
        <p:blipFill rotWithShape="1">
          <a:blip r:embed="rId2">
            <a:alphaModFix/>
          </a:blip>
          <a:srcRect/>
          <a:stretch/>
        </p:blipFill>
        <p:spPr>
          <a:xfrm>
            <a:off x="7919614" y="5530907"/>
            <a:ext cx="1574400" cy="982800"/>
          </a:xfrm>
          <a:prstGeom prst="rect">
            <a:avLst/>
          </a:prstGeom>
          <a:noFill/>
          <a:ln>
            <a:noFill/>
          </a:ln>
        </p:spPr>
      </p:pic>
      <p:sp>
        <p:nvSpPr>
          <p:cNvPr id="177" name="Google Shape;177;p37"/>
          <p:cNvSpPr/>
          <p:nvPr/>
        </p:nvSpPr>
        <p:spPr>
          <a:xfrm>
            <a:off x="0" y="0"/>
            <a:ext cx="9906000" cy="3429000"/>
          </a:xfrm>
          <a:prstGeom prst="rect">
            <a:avLst/>
          </a:prstGeom>
          <a:solidFill>
            <a:schemeClr val="lt2"/>
          </a:solidFill>
          <a:ln>
            <a:noFill/>
          </a:ln>
        </p:spPr>
        <p:txBody>
          <a:bodyPr spcFirstLastPara="1" wrap="square" lIns="91425" tIns="45700" rIns="91425" bIns="45700" anchor="ctr" anchorCtr="0">
            <a:noAutofit/>
          </a:bodyPr>
          <a:lstStyle/>
          <a:p>
            <a:pPr marL="180975" marR="0" lvl="0" indent="-66675" algn="ctr" rtl="0">
              <a:lnSpc>
                <a:spcPct val="100000"/>
              </a:lnSpc>
              <a:spcBef>
                <a:spcPts val="0"/>
              </a:spcBef>
              <a:spcAft>
                <a:spcPts val="0"/>
              </a:spcAft>
              <a:buClr>
                <a:schemeClr val="accent1"/>
              </a:buClr>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Slide 3">
  <p:cSld name="Title Slide 3">
    <p:spTree>
      <p:nvGrpSpPr>
        <p:cNvPr id="1" name="Shape 178"/>
        <p:cNvGrpSpPr/>
        <p:nvPr/>
      </p:nvGrpSpPr>
      <p:grpSpPr>
        <a:xfrm>
          <a:off x="0" y="0"/>
          <a:ext cx="0" cy="0"/>
          <a:chOff x="0" y="0"/>
          <a:chExt cx="0" cy="0"/>
        </a:xfrm>
      </p:grpSpPr>
      <p:sp>
        <p:nvSpPr>
          <p:cNvPr id="179" name="Google Shape;179;p38"/>
          <p:cNvSpPr txBox="1">
            <a:spLocks noGrp="1"/>
          </p:cNvSpPr>
          <p:nvPr>
            <p:ph type="ctrTitle"/>
          </p:nvPr>
        </p:nvSpPr>
        <p:spPr>
          <a:xfrm>
            <a:off x="452439" y="3700078"/>
            <a:ext cx="8929800" cy="1133100"/>
          </a:xfrm>
          <a:prstGeom prst="rect">
            <a:avLst/>
          </a:prstGeom>
          <a:noFill/>
          <a:ln>
            <a:noFill/>
          </a:ln>
        </p:spPr>
        <p:txBody>
          <a:bodyPr spcFirstLastPara="1" wrap="square" lIns="91425" tIns="91425" rIns="91425" bIns="91425" anchor="t" anchorCtr="0">
            <a:noAutofit/>
          </a:bodyPr>
          <a:lstStyle>
            <a:lvl1pPr marL="0" marR="0" lvl="0" indent="0" algn="l" rtl="0">
              <a:lnSpc>
                <a:spcPct val="95000"/>
              </a:lnSpc>
              <a:spcBef>
                <a:spcPts val="0"/>
              </a:spcBef>
              <a:spcAft>
                <a:spcPts val="0"/>
              </a:spcAft>
              <a:buClr>
                <a:schemeClr val="dk1"/>
              </a:buClr>
              <a:buSzPts val="1400"/>
              <a:buFont typeface="Arial"/>
              <a:buNone/>
              <a:defRPr sz="3600" b="0" i="0" u="none" strike="noStrike" cap="none">
                <a:solidFill>
                  <a:schemeClr val="dk1"/>
                </a:solidFill>
                <a:latin typeface="Arial"/>
                <a:ea typeface="Arial"/>
                <a:cs typeface="Arial"/>
                <a:sym typeface="Arial"/>
              </a:defRPr>
            </a:lvl1pPr>
            <a:lvl2pPr marL="0" marR="0" lvl="1" indent="-88900" algn="l" rtl="0">
              <a:spcBef>
                <a:spcPts val="0"/>
              </a:spcBef>
              <a:spcAft>
                <a:spcPts val="0"/>
              </a:spcAft>
              <a:buSzPts val="1400"/>
              <a:buChar char="○"/>
              <a:defRPr sz="1800" b="0" i="0" u="none" strike="noStrike" cap="none"/>
            </a:lvl2pPr>
            <a:lvl3pPr marL="0" marR="0" lvl="2" indent="-88900" algn="l" rtl="0">
              <a:spcBef>
                <a:spcPts val="0"/>
              </a:spcBef>
              <a:spcAft>
                <a:spcPts val="0"/>
              </a:spcAft>
              <a:buSzPts val="1400"/>
              <a:buChar char="■"/>
              <a:defRPr sz="1800" b="0" i="0" u="none" strike="noStrike" cap="none"/>
            </a:lvl3pPr>
            <a:lvl4pPr marL="0" marR="0" lvl="3" indent="-88900" algn="l" rtl="0">
              <a:spcBef>
                <a:spcPts val="0"/>
              </a:spcBef>
              <a:spcAft>
                <a:spcPts val="0"/>
              </a:spcAft>
              <a:buSzPts val="1400"/>
              <a:buChar char="●"/>
              <a:defRPr sz="1800" b="0" i="0" u="none" strike="noStrike" cap="none"/>
            </a:lvl4pPr>
            <a:lvl5pPr marL="0" marR="0" lvl="4" indent="-88900" algn="l" rtl="0">
              <a:spcBef>
                <a:spcPts val="0"/>
              </a:spcBef>
              <a:spcAft>
                <a:spcPts val="0"/>
              </a:spcAft>
              <a:buSzPts val="1400"/>
              <a:buChar char="○"/>
              <a:defRPr sz="1800" b="0" i="0" u="none" strike="noStrike" cap="none"/>
            </a:lvl5pPr>
            <a:lvl6pPr marL="0" marR="0" lvl="5" indent="-88900" algn="l" rtl="0">
              <a:spcBef>
                <a:spcPts val="0"/>
              </a:spcBef>
              <a:spcAft>
                <a:spcPts val="0"/>
              </a:spcAft>
              <a:buSzPts val="1400"/>
              <a:buChar char="■"/>
              <a:defRPr sz="1800" b="0" i="0" u="none" strike="noStrike" cap="none"/>
            </a:lvl6pPr>
            <a:lvl7pPr marL="0" marR="0" lvl="6" indent="-88900" algn="l" rtl="0">
              <a:spcBef>
                <a:spcPts val="0"/>
              </a:spcBef>
              <a:spcAft>
                <a:spcPts val="0"/>
              </a:spcAft>
              <a:buSzPts val="1400"/>
              <a:buChar char="●"/>
              <a:defRPr sz="1800" b="0" i="0" u="none" strike="noStrike" cap="none"/>
            </a:lvl7pPr>
            <a:lvl8pPr marL="0" marR="0" lvl="7" indent="-88900" algn="l" rtl="0">
              <a:spcBef>
                <a:spcPts val="0"/>
              </a:spcBef>
              <a:spcAft>
                <a:spcPts val="0"/>
              </a:spcAft>
              <a:buSzPts val="1400"/>
              <a:buChar char="○"/>
              <a:defRPr sz="1800" b="0" i="0" u="none" strike="noStrike" cap="none"/>
            </a:lvl8pPr>
            <a:lvl9pPr marL="0" marR="0" lvl="8" indent="-88900" algn="l" rtl="0">
              <a:spcBef>
                <a:spcPts val="0"/>
              </a:spcBef>
              <a:spcAft>
                <a:spcPts val="0"/>
              </a:spcAft>
              <a:buSzPts val="1400"/>
              <a:buChar char="■"/>
              <a:defRPr sz="1800" b="0" i="0" u="none" strike="noStrike" cap="none"/>
            </a:lvl9pPr>
          </a:lstStyle>
          <a:p>
            <a:endParaRPr/>
          </a:p>
        </p:txBody>
      </p:sp>
      <p:sp>
        <p:nvSpPr>
          <p:cNvPr id="180" name="Google Shape;180;p38"/>
          <p:cNvSpPr txBox="1">
            <a:spLocks noGrp="1"/>
          </p:cNvSpPr>
          <p:nvPr>
            <p:ph type="subTitle" idx="1"/>
          </p:nvPr>
        </p:nvSpPr>
        <p:spPr>
          <a:xfrm>
            <a:off x="452437" y="4879207"/>
            <a:ext cx="6696900" cy="15381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120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1pPr>
            <a:lvl2pPr marL="457200" marR="0" lvl="1" indent="0" algn="ctr" rtl="0">
              <a:lnSpc>
                <a:spcPct val="100000"/>
              </a:lnSpc>
              <a:spcBef>
                <a:spcPts val="1200"/>
              </a:spcBef>
              <a:spcAft>
                <a:spcPts val="0"/>
              </a:spcAft>
              <a:buClr>
                <a:schemeClr val="accent1"/>
              </a:buClr>
              <a:buSzPts val="1400"/>
              <a:buFont typeface="Arial"/>
              <a:buNone/>
              <a:defRPr sz="1800" b="0" i="0" u="none" strike="noStrike" cap="none">
                <a:solidFill>
                  <a:schemeClr val="dk1"/>
                </a:solidFill>
                <a:latin typeface="Arial"/>
                <a:ea typeface="Arial"/>
                <a:cs typeface="Arial"/>
                <a:sym typeface="Arial"/>
              </a:defRPr>
            </a:lvl2pPr>
            <a:lvl3pPr marL="914400" marR="0" lvl="2" indent="0" algn="ctr" rtl="0">
              <a:lnSpc>
                <a:spcPct val="100000"/>
              </a:lnSpc>
              <a:spcBef>
                <a:spcPts val="600"/>
              </a:spcBef>
              <a:spcAft>
                <a:spcPts val="0"/>
              </a:spcAft>
              <a:buClr>
                <a:schemeClr val="accent1"/>
              </a:buClr>
              <a:buSzPts val="1400"/>
              <a:buFont typeface="Arial"/>
              <a:buNone/>
              <a:defRPr sz="1600" b="0" i="0" u="none" strike="noStrike" cap="none">
                <a:solidFill>
                  <a:schemeClr val="dk1"/>
                </a:solidFill>
                <a:latin typeface="Arial"/>
                <a:ea typeface="Arial"/>
                <a:cs typeface="Arial"/>
                <a:sym typeface="Arial"/>
              </a:defRPr>
            </a:lvl3pPr>
            <a:lvl4pPr marL="1371600" marR="0" lvl="3" indent="0" algn="ctr" rtl="0">
              <a:lnSpc>
                <a:spcPct val="100000"/>
              </a:lnSpc>
              <a:spcBef>
                <a:spcPts val="600"/>
              </a:spcBef>
              <a:spcAft>
                <a:spcPts val="0"/>
              </a:spcAft>
              <a:buClr>
                <a:schemeClr val="accent1"/>
              </a:buClr>
              <a:buSzPts val="1400"/>
              <a:buFont typeface="Arial"/>
              <a:buNone/>
              <a:defRPr sz="1400" b="0" i="0" u="none" strike="noStrike" cap="none">
                <a:solidFill>
                  <a:schemeClr val="dk1"/>
                </a:solidFill>
                <a:latin typeface="Arial"/>
                <a:ea typeface="Arial"/>
                <a:cs typeface="Arial"/>
                <a:sym typeface="Arial"/>
              </a:defRPr>
            </a:lvl4pPr>
            <a:lvl5pPr marL="1828800" marR="0" lvl="4" indent="0" algn="ctr" rtl="0">
              <a:lnSpc>
                <a:spcPct val="100000"/>
              </a:lnSpc>
              <a:spcBef>
                <a:spcPts val="600"/>
              </a:spcBef>
              <a:spcAft>
                <a:spcPts val="0"/>
              </a:spcAft>
              <a:buClr>
                <a:schemeClr val="accent1"/>
              </a:buClr>
              <a:buSzPts val="1400"/>
              <a:buFont typeface="Arial"/>
              <a:buNone/>
              <a:defRPr sz="1200" b="0" i="0" u="none" strike="noStrike" cap="none">
                <a:solidFill>
                  <a:schemeClr val="dk1"/>
                </a:solidFill>
                <a:latin typeface="Arial"/>
                <a:ea typeface="Arial"/>
                <a:cs typeface="Arial"/>
                <a:sym typeface="Arial"/>
              </a:defRPr>
            </a:lvl5pPr>
            <a:lvl6pPr marL="2286000" marR="0" lvl="5" indent="0" algn="ctr" rtl="0">
              <a:lnSpc>
                <a:spcPct val="100000"/>
              </a:lnSpc>
              <a:spcBef>
                <a:spcPts val="400"/>
              </a:spcBef>
              <a:spcAft>
                <a:spcPts val="0"/>
              </a:spcAft>
              <a:buClr>
                <a:srgbClr val="B4ADA9"/>
              </a:buClr>
              <a:buSzPts val="1400"/>
              <a:buFont typeface="Arial"/>
              <a:buNone/>
              <a:defRPr sz="2000" b="0" i="0" u="none" strike="noStrike" cap="none">
                <a:solidFill>
                  <a:schemeClr val="dk1"/>
                </a:solidFill>
                <a:latin typeface="Arial"/>
                <a:ea typeface="Arial"/>
                <a:cs typeface="Arial"/>
                <a:sym typeface="Arial"/>
              </a:defRPr>
            </a:lvl6pPr>
            <a:lvl7pPr marL="2743200" marR="0" lvl="6" indent="0" algn="ctr" rtl="0">
              <a:lnSpc>
                <a:spcPct val="100000"/>
              </a:lnSpc>
              <a:spcBef>
                <a:spcPts val="400"/>
              </a:spcBef>
              <a:spcAft>
                <a:spcPts val="0"/>
              </a:spcAft>
              <a:buClr>
                <a:srgbClr val="B4ADA9"/>
              </a:buClr>
              <a:buSzPts val="1400"/>
              <a:buFont typeface="Arial"/>
              <a:buNone/>
              <a:defRPr sz="2000" b="0" i="0" u="none" strike="noStrike" cap="none">
                <a:solidFill>
                  <a:schemeClr val="dk1"/>
                </a:solidFill>
                <a:latin typeface="Arial"/>
                <a:ea typeface="Arial"/>
                <a:cs typeface="Arial"/>
                <a:sym typeface="Arial"/>
              </a:defRPr>
            </a:lvl7pPr>
            <a:lvl8pPr marL="3200400" marR="0" lvl="7" indent="0" algn="ctr" rtl="0">
              <a:lnSpc>
                <a:spcPct val="100000"/>
              </a:lnSpc>
              <a:spcBef>
                <a:spcPts val="400"/>
              </a:spcBef>
              <a:spcAft>
                <a:spcPts val="0"/>
              </a:spcAft>
              <a:buClr>
                <a:srgbClr val="B4ADA9"/>
              </a:buClr>
              <a:buSzPts val="1400"/>
              <a:buFont typeface="Arial"/>
              <a:buNone/>
              <a:defRPr sz="2000" b="0" i="0" u="none" strike="noStrike" cap="none">
                <a:solidFill>
                  <a:schemeClr val="dk1"/>
                </a:solidFill>
                <a:latin typeface="Arial"/>
                <a:ea typeface="Arial"/>
                <a:cs typeface="Arial"/>
                <a:sym typeface="Arial"/>
              </a:defRPr>
            </a:lvl8pPr>
            <a:lvl9pPr marL="3657600" marR="0" lvl="8" indent="0" algn="ctr" rtl="0">
              <a:lnSpc>
                <a:spcPct val="100000"/>
              </a:lnSpc>
              <a:spcBef>
                <a:spcPts val="400"/>
              </a:spcBef>
              <a:spcAft>
                <a:spcPts val="0"/>
              </a:spcAft>
              <a:buClr>
                <a:srgbClr val="B4ADA9"/>
              </a:buClr>
              <a:buSzPts val="1400"/>
              <a:buFont typeface="Arial"/>
              <a:buNone/>
              <a:defRPr sz="2000" b="0" i="0" u="none" strike="noStrike" cap="none">
                <a:solidFill>
                  <a:schemeClr val="dk1"/>
                </a:solidFill>
                <a:latin typeface="Arial"/>
                <a:ea typeface="Arial"/>
                <a:cs typeface="Arial"/>
                <a:sym typeface="Arial"/>
              </a:defRPr>
            </a:lvl9pPr>
          </a:lstStyle>
          <a:p>
            <a:endParaRPr/>
          </a:p>
        </p:txBody>
      </p:sp>
      <p:pic>
        <p:nvPicPr>
          <p:cNvPr id="181" name="Google Shape;181;p38"/>
          <p:cNvPicPr preferRelativeResize="0"/>
          <p:nvPr/>
        </p:nvPicPr>
        <p:blipFill rotWithShape="1">
          <a:blip r:embed="rId2">
            <a:alphaModFix/>
          </a:blip>
          <a:srcRect/>
          <a:stretch/>
        </p:blipFill>
        <p:spPr>
          <a:xfrm>
            <a:off x="7919614" y="5530907"/>
            <a:ext cx="1574400" cy="982800"/>
          </a:xfrm>
          <a:prstGeom prst="rect">
            <a:avLst/>
          </a:prstGeom>
          <a:noFill/>
          <a:ln>
            <a:noFill/>
          </a:ln>
        </p:spPr>
      </p:pic>
      <p:sp>
        <p:nvSpPr>
          <p:cNvPr id="182" name="Google Shape;182;p38"/>
          <p:cNvSpPr/>
          <p:nvPr/>
        </p:nvSpPr>
        <p:spPr>
          <a:xfrm>
            <a:off x="0" y="0"/>
            <a:ext cx="9906000" cy="3429000"/>
          </a:xfrm>
          <a:prstGeom prst="rect">
            <a:avLst/>
          </a:prstGeom>
          <a:solidFill>
            <a:srgbClr val="AFA5A0"/>
          </a:solidFill>
          <a:ln>
            <a:noFill/>
          </a:ln>
        </p:spPr>
        <p:txBody>
          <a:bodyPr spcFirstLastPara="1" wrap="square" lIns="91425" tIns="45700" rIns="91425" bIns="45700" anchor="ctr" anchorCtr="0">
            <a:noAutofit/>
          </a:bodyPr>
          <a:lstStyle/>
          <a:p>
            <a:pPr marL="180975" marR="0" lvl="0" indent="-66675" algn="ctr" rtl="0">
              <a:lnSpc>
                <a:spcPct val="100000"/>
              </a:lnSpc>
              <a:spcBef>
                <a:spcPts val="0"/>
              </a:spcBef>
              <a:spcAft>
                <a:spcPts val="0"/>
              </a:spcAft>
              <a:buClr>
                <a:schemeClr val="accent1"/>
              </a:buClr>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Slide 4">
  <p:cSld name="Title Slide 4">
    <p:spTree>
      <p:nvGrpSpPr>
        <p:cNvPr id="1" name="Shape 183"/>
        <p:cNvGrpSpPr/>
        <p:nvPr/>
      </p:nvGrpSpPr>
      <p:grpSpPr>
        <a:xfrm>
          <a:off x="0" y="0"/>
          <a:ext cx="0" cy="0"/>
          <a:chOff x="0" y="0"/>
          <a:chExt cx="0" cy="0"/>
        </a:xfrm>
      </p:grpSpPr>
      <p:sp>
        <p:nvSpPr>
          <p:cNvPr id="184" name="Google Shape;184;p39"/>
          <p:cNvSpPr txBox="1">
            <a:spLocks noGrp="1"/>
          </p:cNvSpPr>
          <p:nvPr>
            <p:ph type="ctrTitle"/>
          </p:nvPr>
        </p:nvSpPr>
        <p:spPr>
          <a:xfrm>
            <a:off x="452439" y="3700078"/>
            <a:ext cx="8929800" cy="1133100"/>
          </a:xfrm>
          <a:prstGeom prst="rect">
            <a:avLst/>
          </a:prstGeom>
          <a:noFill/>
          <a:ln>
            <a:noFill/>
          </a:ln>
        </p:spPr>
        <p:txBody>
          <a:bodyPr spcFirstLastPara="1" wrap="square" lIns="91425" tIns="91425" rIns="91425" bIns="91425" anchor="t" anchorCtr="0">
            <a:noAutofit/>
          </a:bodyPr>
          <a:lstStyle>
            <a:lvl1pPr marL="0" marR="0" lvl="0" indent="0" algn="l" rtl="0">
              <a:lnSpc>
                <a:spcPct val="95000"/>
              </a:lnSpc>
              <a:spcBef>
                <a:spcPts val="0"/>
              </a:spcBef>
              <a:spcAft>
                <a:spcPts val="0"/>
              </a:spcAft>
              <a:buClr>
                <a:schemeClr val="dk1"/>
              </a:buClr>
              <a:buSzPts val="1400"/>
              <a:buFont typeface="Arial"/>
              <a:buNone/>
              <a:defRPr sz="3600" b="0" i="0" u="none" strike="noStrike" cap="none">
                <a:solidFill>
                  <a:schemeClr val="dk1"/>
                </a:solidFill>
                <a:latin typeface="Arial"/>
                <a:ea typeface="Arial"/>
                <a:cs typeface="Arial"/>
                <a:sym typeface="Arial"/>
              </a:defRPr>
            </a:lvl1pPr>
            <a:lvl2pPr marL="0" marR="0" lvl="1" indent="-88900" algn="l" rtl="0">
              <a:spcBef>
                <a:spcPts val="0"/>
              </a:spcBef>
              <a:spcAft>
                <a:spcPts val="0"/>
              </a:spcAft>
              <a:buSzPts val="1400"/>
              <a:buChar char="○"/>
              <a:defRPr sz="1800" b="0" i="0" u="none" strike="noStrike" cap="none"/>
            </a:lvl2pPr>
            <a:lvl3pPr marL="0" marR="0" lvl="2" indent="-88900" algn="l" rtl="0">
              <a:spcBef>
                <a:spcPts val="0"/>
              </a:spcBef>
              <a:spcAft>
                <a:spcPts val="0"/>
              </a:spcAft>
              <a:buSzPts val="1400"/>
              <a:buChar char="■"/>
              <a:defRPr sz="1800" b="0" i="0" u="none" strike="noStrike" cap="none"/>
            </a:lvl3pPr>
            <a:lvl4pPr marL="0" marR="0" lvl="3" indent="-88900" algn="l" rtl="0">
              <a:spcBef>
                <a:spcPts val="0"/>
              </a:spcBef>
              <a:spcAft>
                <a:spcPts val="0"/>
              </a:spcAft>
              <a:buSzPts val="1400"/>
              <a:buChar char="●"/>
              <a:defRPr sz="1800" b="0" i="0" u="none" strike="noStrike" cap="none"/>
            </a:lvl4pPr>
            <a:lvl5pPr marL="0" marR="0" lvl="4" indent="-88900" algn="l" rtl="0">
              <a:spcBef>
                <a:spcPts val="0"/>
              </a:spcBef>
              <a:spcAft>
                <a:spcPts val="0"/>
              </a:spcAft>
              <a:buSzPts val="1400"/>
              <a:buChar char="○"/>
              <a:defRPr sz="1800" b="0" i="0" u="none" strike="noStrike" cap="none"/>
            </a:lvl5pPr>
            <a:lvl6pPr marL="0" marR="0" lvl="5" indent="-88900" algn="l" rtl="0">
              <a:spcBef>
                <a:spcPts val="0"/>
              </a:spcBef>
              <a:spcAft>
                <a:spcPts val="0"/>
              </a:spcAft>
              <a:buSzPts val="1400"/>
              <a:buChar char="■"/>
              <a:defRPr sz="1800" b="0" i="0" u="none" strike="noStrike" cap="none"/>
            </a:lvl6pPr>
            <a:lvl7pPr marL="0" marR="0" lvl="6" indent="-88900" algn="l" rtl="0">
              <a:spcBef>
                <a:spcPts val="0"/>
              </a:spcBef>
              <a:spcAft>
                <a:spcPts val="0"/>
              </a:spcAft>
              <a:buSzPts val="1400"/>
              <a:buChar char="●"/>
              <a:defRPr sz="1800" b="0" i="0" u="none" strike="noStrike" cap="none"/>
            </a:lvl7pPr>
            <a:lvl8pPr marL="0" marR="0" lvl="7" indent="-88900" algn="l" rtl="0">
              <a:spcBef>
                <a:spcPts val="0"/>
              </a:spcBef>
              <a:spcAft>
                <a:spcPts val="0"/>
              </a:spcAft>
              <a:buSzPts val="1400"/>
              <a:buChar char="○"/>
              <a:defRPr sz="1800" b="0" i="0" u="none" strike="noStrike" cap="none"/>
            </a:lvl8pPr>
            <a:lvl9pPr marL="0" marR="0" lvl="8" indent="-88900" algn="l" rtl="0">
              <a:spcBef>
                <a:spcPts val="0"/>
              </a:spcBef>
              <a:spcAft>
                <a:spcPts val="0"/>
              </a:spcAft>
              <a:buSzPts val="1400"/>
              <a:buChar char="■"/>
              <a:defRPr sz="1800" b="0" i="0" u="none" strike="noStrike" cap="none"/>
            </a:lvl9pPr>
          </a:lstStyle>
          <a:p>
            <a:endParaRPr/>
          </a:p>
        </p:txBody>
      </p:sp>
      <p:sp>
        <p:nvSpPr>
          <p:cNvPr id="185" name="Google Shape;185;p39"/>
          <p:cNvSpPr txBox="1">
            <a:spLocks noGrp="1"/>
          </p:cNvSpPr>
          <p:nvPr>
            <p:ph type="subTitle" idx="1"/>
          </p:nvPr>
        </p:nvSpPr>
        <p:spPr>
          <a:xfrm>
            <a:off x="452437" y="4879207"/>
            <a:ext cx="6696900" cy="15381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120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1pPr>
            <a:lvl2pPr marL="457200" marR="0" lvl="1" indent="0" algn="ctr" rtl="0">
              <a:lnSpc>
                <a:spcPct val="100000"/>
              </a:lnSpc>
              <a:spcBef>
                <a:spcPts val="1200"/>
              </a:spcBef>
              <a:spcAft>
                <a:spcPts val="0"/>
              </a:spcAft>
              <a:buClr>
                <a:schemeClr val="accent1"/>
              </a:buClr>
              <a:buSzPts val="1400"/>
              <a:buFont typeface="Arial"/>
              <a:buNone/>
              <a:defRPr sz="1800" b="0" i="0" u="none" strike="noStrike" cap="none">
                <a:solidFill>
                  <a:schemeClr val="dk1"/>
                </a:solidFill>
                <a:latin typeface="Arial"/>
                <a:ea typeface="Arial"/>
                <a:cs typeface="Arial"/>
                <a:sym typeface="Arial"/>
              </a:defRPr>
            </a:lvl2pPr>
            <a:lvl3pPr marL="914400" marR="0" lvl="2" indent="0" algn="ctr" rtl="0">
              <a:lnSpc>
                <a:spcPct val="100000"/>
              </a:lnSpc>
              <a:spcBef>
                <a:spcPts val="600"/>
              </a:spcBef>
              <a:spcAft>
                <a:spcPts val="0"/>
              </a:spcAft>
              <a:buClr>
                <a:schemeClr val="accent1"/>
              </a:buClr>
              <a:buSzPts val="1400"/>
              <a:buFont typeface="Arial"/>
              <a:buNone/>
              <a:defRPr sz="1600" b="0" i="0" u="none" strike="noStrike" cap="none">
                <a:solidFill>
                  <a:schemeClr val="dk1"/>
                </a:solidFill>
                <a:latin typeface="Arial"/>
                <a:ea typeface="Arial"/>
                <a:cs typeface="Arial"/>
                <a:sym typeface="Arial"/>
              </a:defRPr>
            </a:lvl3pPr>
            <a:lvl4pPr marL="1371600" marR="0" lvl="3" indent="0" algn="ctr" rtl="0">
              <a:lnSpc>
                <a:spcPct val="100000"/>
              </a:lnSpc>
              <a:spcBef>
                <a:spcPts val="600"/>
              </a:spcBef>
              <a:spcAft>
                <a:spcPts val="0"/>
              </a:spcAft>
              <a:buClr>
                <a:schemeClr val="accent1"/>
              </a:buClr>
              <a:buSzPts val="1400"/>
              <a:buFont typeface="Arial"/>
              <a:buNone/>
              <a:defRPr sz="1400" b="0" i="0" u="none" strike="noStrike" cap="none">
                <a:solidFill>
                  <a:schemeClr val="dk1"/>
                </a:solidFill>
                <a:latin typeface="Arial"/>
                <a:ea typeface="Arial"/>
                <a:cs typeface="Arial"/>
                <a:sym typeface="Arial"/>
              </a:defRPr>
            </a:lvl4pPr>
            <a:lvl5pPr marL="1828800" marR="0" lvl="4" indent="0" algn="ctr" rtl="0">
              <a:lnSpc>
                <a:spcPct val="100000"/>
              </a:lnSpc>
              <a:spcBef>
                <a:spcPts val="600"/>
              </a:spcBef>
              <a:spcAft>
                <a:spcPts val="0"/>
              </a:spcAft>
              <a:buClr>
                <a:schemeClr val="accent1"/>
              </a:buClr>
              <a:buSzPts val="1400"/>
              <a:buFont typeface="Arial"/>
              <a:buNone/>
              <a:defRPr sz="1200" b="0" i="0" u="none" strike="noStrike" cap="none">
                <a:solidFill>
                  <a:schemeClr val="dk1"/>
                </a:solidFill>
                <a:latin typeface="Arial"/>
                <a:ea typeface="Arial"/>
                <a:cs typeface="Arial"/>
                <a:sym typeface="Arial"/>
              </a:defRPr>
            </a:lvl5pPr>
            <a:lvl6pPr marL="2286000" marR="0" lvl="5" indent="0" algn="ctr" rtl="0">
              <a:lnSpc>
                <a:spcPct val="100000"/>
              </a:lnSpc>
              <a:spcBef>
                <a:spcPts val="400"/>
              </a:spcBef>
              <a:spcAft>
                <a:spcPts val="0"/>
              </a:spcAft>
              <a:buClr>
                <a:srgbClr val="B4ADA9"/>
              </a:buClr>
              <a:buSzPts val="1400"/>
              <a:buFont typeface="Arial"/>
              <a:buNone/>
              <a:defRPr sz="2000" b="0" i="0" u="none" strike="noStrike" cap="none">
                <a:solidFill>
                  <a:schemeClr val="dk1"/>
                </a:solidFill>
                <a:latin typeface="Arial"/>
                <a:ea typeface="Arial"/>
                <a:cs typeface="Arial"/>
                <a:sym typeface="Arial"/>
              </a:defRPr>
            </a:lvl6pPr>
            <a:lvl7pPr marL="2743200" marR="0" lvl="6" indent="0" algn="ctr" rtl="0">
              <a:lnSpc>
                <a:spcPct val="100000"/>
              </a:lnSpc>
              <a:spcBef>
                <a:spcPts val="400"/>
              </a:spcBef>
              <a:spcAft>
                <a:spcPts val="0"/>
              </a:spcAft>
              <a:buClr>
                <a:srgbClr val="B4ADA9"/>
              </a:buClr>
              <a:buSzPts val="1400"/>
              <a:buFont typeface="Arial"/>
              <a:buNone/>
              <a:defRPr sz="2000" b="0" i="0" u="none" strike="noStrike" cap="none">
                <a:solidFill>
                  <a:schemeClr val="dk1"/>
                </a:solidFill>
                <a:latin typeface="Arial"/>
                <a:ea typeface="Arial"/>
                <a:cs typeface="Arial"/>
                <a:sym typeface="Arial"/>
              </a:defRPr>
            </a:lvl7pPr>
            <a:lvl8pPr marL="3200400" marR="0" lvl="7" indent="0" algn="ctr" rtl="0">
              <a:lnSpc>
                <a:spcPct val="100000"/>
              </a:lnSpc>
              <a:spcBef>
                <a:spcPts val="400"/>
              </a:spcBef>
              <a:spcAft>
                <a:spcPts val="0"/>
              </a:spcAft>
              <a:buClr>
                <a:srgbClr val="B4ADA9"/>
              </a:buClr>
              <a:buSzPts val="1400"/>
              <a:buFont typeface="Arial"/>
              <a:buNone/>
              <a:defRPr sz="2000" b="0" i="0" u="none" strike="noStrike" cap="none">
                <a:solidFill>
                  <a:schemeClr val="dk1"/>
                </a:solidFill>
                <a:latin typeface="Arial"/>
                <a:ea typeface="Arial"/>
                <a:cs typeface="Arial"/>
                <a:sym typeface="Arial"/>
              </a:defRPr>
            </a:lvl8pPr>
            <a:lvl9pPr marL="3657600" marR="0" lvl="8" indent="0" algn="ctr" rtl="0">
              <a:lnSpc>
                <a:spcPct val="100000"/>
              </a:lnSpc>
              <a:spcBef>
                <a:spcPts val="400"/>
              </a:spcBef>
              <a:spcAft>
                <a:spcPts val="0"/>
              </a:spcAft>
              <a:buClr>
                <a:srgbClr val="B4ADA9"/>
              </a:buClr>
              <a:buSzPts val="1400"/>
              <a:buFont typeface="Arial"/>
              <a:buNone/>
              <a:defRPr sz="2000" b="0" i="0" u="none" strike="noStrike" cap="none">
                <a:solidFill>
                  <a:schemeClr val="dk1"/>
                </a:solidFill>
                <a:latin typeface="Arial"/>
                <a:ea typeface="Arial"/>
                <a:cs typeface="Arial"/>
                <a:sym typeface="Arial"/>
              </a:defRPr>
            </a:lvl9pPr>
          </a:lstStyle>
          <a:p>
            <a:endParaRPr/>
          </a:p>
        </p:txBody>
      </p:sp>
      <p:pic>
        <p:nvPicPr>
          <p:cNvPr id="186" name="Google Shape;186;p39"/>
          <p:cNvPicPr preferRelativeResize="0"/>
          <p:nvPr/>
        </p:nvPicPr>
        <p:blipFill rotWithShape="1">
          <a:blip r:embed="rId2">
            <a:alphaModFix/>
          </a:blip>
          <a:srcRect/>
          <a:stretch/>
        </p:blipFill>
        <p:spPr>
          <a:xfrm>
            <a:off x="7919614" y="5530907"/>
            <a:ext cx="1574400" cy="982800"/>
          </a:xfrm>
          <a:prstGeom prst="rect">
            <a:avLst/>
          </a:prstGeom>
          <a:noFill/>
          <a:ln>
            <a:noFill/>
          </a:ln>
        </p:spPr>
      </p:pic>
      <p:sp>
        <p:nvSpPr>
          <p:cNvPr id="187" name="Google Shape;187;p39"/>
          <p:cNvSpPr/>
          <p:nvPr/>
        </p:nvSpPr>
        <p:spPr>
          <a:xfrm>
            <a:off x="0" y="0"/>
            <a:ext cx="9906000" cy="3429000"/>
          </a:xfrm>
          <a:prstGeom prst="rect">
            <a:avLst/>
          </a:prstGeom>
          <a:solidFill>
            <a:schemeClr val="dk2"/>
          </a:solidFill>
          <a:ln>
            <a:noFill/>
          </a:ln>
        </p:spPr>
        <p:txBody>
          <a:bodyPr spcFirstLastPara="1" wrap="square" lIns="91425" tIns="45700" rIns="91425" bIns="45700" anchor="ctr" anchorCtr="0">
            <a:noAutofit/>
          </a:bodyPr>
          <a:lstStyle/>
          <a:p>
            <a:pPr marL="180975" marR="0" lvl="0" indent="-66675" algn="ctr" rtl="0">
              <a:lnSpc>
                <a:spcPct val="100000"/>
              </a:lnSpc>
              <a:spcBef>
                <a:spcPts val="0"/>
              </a:spcBef>
              <a:spcAft>
                <a:spcPts val="0"/>
              </a:spcAft>
              <a:buClr>
                <a:schemeClr val="accent1"/>
              </a:buClr>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2 Contents and Picture">
  <p:cSld name="Title, 2 Contents and Picture">
    <p:spTree>
      <p:nvGrpSpPr>
        <p:cNvPr id="1" name="Shape 188"/>
        <p:cNvGrpSpPr/>
        <p:nvPr/>
      </p:nvGrpSpPr>
      <p:grpSpPr>
        <a:xfrm>
          <a:off x="0" y="0"/>
          <a:ext cx="0" cy="0"/>
          <a:chOff x="0" y="0"/>
          <a:chExt cx="0" cy="0"/>
        </a:xfrm>
      </p:grpSpPr>
      <p:sp>
        <p:nvSpPr>
          <p:cNvPr id="189" name="Google Shape;189;p40"/>
          <p:cNvSpPr txBox="1">
            <a:spLocks noGrp="1"/>
          </p:cNvSpPr>
          <p:nvPr>
            <p:ph type="title"/>
          </p:nvPr>
        </p:nvSpPr>
        <p:spPr>
          <a:xfrm>
            <a:off x="523875" y="188639"/>
            <a:ext cx="8858100" cy="852000"/>
          </a:xfrm>
          <a:prstGeom prst="rect">
            <a:avLst/>
          </a:prstGeom>
          <a:noFill/>
          <a:ln>
            <a:noFill/>
          </a:ln>
        </p:spPr>
        <p:txBody>
          <a:bodyPr spcFirstLastPara="1" wrap="square" lIns="91425" tIns="91425" rIns="91425" bIns="91425" anchor="b" anchorCtr="0">
            <a:noAutofit/>
          </a:bodyPr>
          <a:lstStyle>
            <a:lvl1pPr lvl="0" algn="l" rtl="0">
              <a:lnSpc>
                <a:spcPct val="95000"/>
              </a:lnSpc>
              <a:spcBef>
                <a:spcPts val="0"/>
              </a:spcBef>
              <a:spcAft>
                <a:spcPts val="0"/>
              </a:spcAft>
              <a:buClr>
                <a:schemeClr val="dk1"/>
              </a:buClr>
              <a:buSzPts val="1400"/>
              <a:buFont typeface="Arial"/>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190" name="Google Shape;190;p40"/>
          <p:cNvSpPr txBox="1">
            <a:spLocks noGrp="1"/>
          </p:cNvSpPr>
          <p:nvPr>
            <p:ph type="sldNum" idx="12"/>
          </p:nvPr>
        </p:nvSpPr>
        <p:spPr>
          <a:xfrm>
            <a:off x="8949442" y="6491816"/>
            <a:ext cx="432000" cy="1656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91" name="Google Shape;191;p40"/>
          <p:cNvSpPr txBox="1">
            <a:spLocks noGrp="1"/>
          </p:cNvSpPr>
          <p:nvPr>
            <p:ph type="body" idx="1"/>
          </p:nvPr>
        </p:nvSpPr>
        <p:spPr>
          <a:xfrm>
            <a:off x="5060950" y="4077071"/>
            <a:ext cx="4321200" cy="1728300"/>
          </a:xfrm>
          <a:prstGeom prst="rect">
            <a:avLst/>
          </a:prstGeom>
          <a:noFill/>
          <a:ln>
            <a:noFill/>
          </a:ln>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600"/>
              </a:spcBef>
              <a:spcAft>
                <a:spcPts val="0"/>
              </a:spcAft>
              <a:buSzPts val="1400"/>
              <a:buChar char="○"/>
              <a:defRPr/>
            </a:lvl2pPr>
            <a:lvl3pPr marL="1371600" lvl="2" indent="-317500" rtl="0">
              <a:spcBef>
                <a:spcPts val="600"/>
              </a:spcBef>
              <a:spcAft>
                <a:spcPts val="0"/>
              </a:spcAft>
              <a:buSzPts val="1400"/>
              <a:buChar char="■"/>
              <a:defRPr/>
            </a:lvl3pPr>
            <a:lvl4pPr marL="1828800" lvl="3" indent="-317500" rtl="0">
              <a:spcBef>
                <a:spcPts val="600"/>
              </a:spcBef>
              <a:spcAft>
                <a:spcPts val="0"/>
              </a:spcAft>
              <a:buSzPts val="1400"/>
              <a:buChar char="●"/>
              <a:defRPr/>
            </a:lvl4pPr>
            <a:lvl5pPr marL="2286000" lvl="4" indent="-317500" rtl="0">
              <a:spcBef>
                <a:spcPts val="90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2" name="Google Shape;192;p40"/>
          <p:cNvSpPr>
            <a:spLocks noGrp="1"/>
          </p:cNvSpPr>
          <p:nvPr>
            <p:ph type="pic" idx="2"/>
          </p:nvPr>
        </p:nvSpPr>
        <p:spPr>
          <a:xfrm>
            <a:off x="5060950" y="1520825"/>
            <a:ext cx="4321200" cy="2304300"/>
          </a:xfrm>
          <a:prstGeom prst="rect">
            <a:avLst/>
          </a:prstGeom>
          <a:solidFill>
            <a:schemeClr val="lt2"/>
          </a:solidFill>
          <a:ln>
            <a:noFill/>
          </a:ln>
        </p:spPr>
      </p:sp>
      <p:sp>
        <p:nvSpPr>
          <p:cNvPr id="193" name="Google Shape;193;p40"/>
          <p:cNvSpPr txBox="1">
            <a:spLocks noGrp="1"/>
          </p:cNvSpPr>
          <p:nvPr>
            <p:ph type="subTitle" idx="3"/>
          </p:nvPr>
        </p:nvSpPr>
        <p:spPr>
          <a:xfrm>
            <a:off x="509300" y="1374075"/>
            <a:ext cx="4431300" cy="5163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AA1E2D"/>
              </a:buClr>
              <a:buSzPts val="1400"/>
              <a:buFont typeface="Arial"/>
              <a:buNone/>
              <a:defRPr sz="2200" b="1" i="0" u="none" strike="noStrike" cap="none">
                <a:solidFill>
                  <a:srgbClr val="AA1E2D"/>
                </a:solidFill>
                <a:latin typeface="Arial"/>
                <a:ea typeface="Arial"/>
                <a:cs typeface="Arial"/>
                <a:sym typeface="Arial"/>
              </a:defRPr>
            </a:lvl1pPr>
            <a:lvl2pPr marL="0" marR="0" lvl="1" indent="0" algn="l" rtl="0">
              <a:lnSpc>
                <a:spcPct val="100000"/>
              </a:lnSpc>
              <a:spcBef>
                <a:spcPts val="0"/>
              </a:spcBef>
              <a:spcAft>
                <a:spcPts val="0"/>
              </a:spcAft>
              <a:buClr>
                <a:srgbClr val="AA1E2D"/>
              </a:buClr>
              <a:buSzPts val="1400"/>
              <a:buFont typeface="Arial"/>
              <a:buNone/>
              <a:defRPr sz="1800" b="0" i="0" u="none" strike="noStrike" cap="none">
                <a:solidFill>
                  <a:schemeClr val="dk1"/>
                </a:solidFill>
                <a:latin typeface="Arial"/>
                <a:ea typeface="Arial"/>
                <a:cs typeface="Arial"/>
                <a:sym typeface="Arial"/>
              </a:defRPr>
            </a:lvl2pPr>
            <a:lvl3pPr marL="0" marR="0" lvl="2" indent="0" algn="l" rtl="0">
              <a:lnSpc>
                <a:spcPct val="100000"/>
              </a:lnSpc>
              <a:spcBef>
                <a:spcPts val="0"/>
              </a:spcBef>
              <a:spcAft>
                <a:spcPts val="0"/>
              </a:spcAft>
              <a:buClr>
                <a:srgbClr val="AA1E2D"/>
              </a:buClr>
              <a:buSzPts val="1400"/>
              <a:buFont typeface="Arial"/>
              <a:buNone/>
              <a:defRPr sz="1600" b="0" i="0" u="none" strike="noStrike" cap="none">
                <a:solidFill>
                  <a:schemeClr val="dk1"/>
                </a:solidFill>
                <a:latin typeface="Arial"/>
                <a:ea typeface="Arial"/>
                <a:cs typeface="Arial"/>
                <a:sym typeface="Arial"/>
              </a:defRPr>
            </a:lvl3pPr>
            <a:lvl4pPr marL="0" marR="0" lvl="3" indent="0" algn="l" rtl="0">
              <a:lnSpc>
                <a:spcPct val="100000"/>
              </a:lnSpc>
              <a:spcBef>
                <a:spcPts val="0"/>
              </a:spcBef>
              <a:spcAft>
                <a:spcPts val="0"/>
              </a:spcAft>
              <a:buClr>
                <a:srgbClr val="AA1E2D"/>
              </a:buClr>
              <a:buSzPts val="1400"/>
              <a:buFont typeface="Arial"/>
              <a:buNone/>
              <a:defRPr sz="1400" b="0" i="0" u="none" strike="noStrike" cap="none">
                <a:solidFill>
                  <a:schemeClr val="dk1"/>
                </a:solidFill>
                <a:latin typeface="Arial"/>
                <a:ea typeface="Arial"/>
                <a:cs typeface="Arial"/>
                <a:sym typeface="Arial"/>
              </a:defRPr>
            </a:lvl4pPr>
            <a:lvl5pPr marL="0" marR="0" lvl="4" indent="0" algn="l" rtl="0">
              <a:lnSpc>
                <a:spcPct val="100000"/>
              </a:lnSpc>
              <a:spcBef>
                <a:spcPts val="0"/>
              </a:spcBef>
              <a:spcAft>
                <a:spcPts val="0"/>
              </a:spcAft>
              <a:buClr>
                <a:srgbClr val="AA1E2D"/>
              </a:buClr>
              <a:buSzPts val="1400"/>
              <a:buFont typeface="Arial"/>
              <a:buNone/>
              <a:defRPr sz="1200" b="0" i="0" u="none" strike="noStrike" cap="none">
                <a:solidFill>
                  <a:schemeClr val="dk1"/>
                </a:solidFill>
                <a:latin typeface="Arial"/>
                <a:ea typeface="Arial"/>
                <a:cs typeface="Arial"/>
                <a:sym typeface="Arial"/>
              </a:defRPr>
            </a:lvl5pPr>
            <a:lvl6pPr marL="0" marR="0" lvl="5" indent="0" algn="l" rtl="0">
              <a:lnSpc>
                <a:spcPct val="100000"/>
              </a:lnSpc>
              <a:spcBef>
                <a:spcPts val="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6pPr>
            <a:lvl7pPr marL="0" marR="0" lvl="6" indent="0" algn="l" rtl="0">
              <a:lnSpc>
                <a:spcPct val="100000"/>
              </a:lnSpc>
              <a:spcBef>
                <a:spcPts val="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7pPr>
            <a:lvl8pPr marL="0" marR="0" lvl="7" indent="0" algn="l" rtl="0">
              <a:lnSpc>
                <a:spcPct val="100000"/>
              </a:lnSpc>
              <a:spcBef>
                <a:spcPts val="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8pPr>
            <a:lvl9pPr marL="0" marR="0" lvl="8" indent="0" algn="l" rtl="0">
              <a:lnSpc>
                <a:spcPct val="100000"/>
              </a:lnSpc>
              <a:spcBef>
                <a:spcPts val="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9pPr>
          </a:lstStyle>
          <a:p>
            <a:endParaRPr/>
          </a:p>
        </p:txBody>
      </p:sp>
      <p:sp>
        <p:nvSpPr>
          <p:cNvPr id="194" name="Google Shape;194;p40"/>
          <p:cNvSpPr txBox="1">
            <a:spLocks noGrp="1"/>
          </p:cNvSpPr>
          <p:nvPr>
            <p:ph type="body" idx="4"/>
          </p:nvPr>
        </p:nvSpPr>
        <p:spPr>
          <a:xfrm>
            <a:off x="516566" y="1890380"/>
            <a:ext cx="4424100" cy="44145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Clr>
                <a:srgbClr val="AA1E2D"/>
              </a:buClr>
              <a:buSzPts val="1400"/>
              <a:buFont typeface="Arial"/>
              <a:buChar char="●"/>
              <a:defRPr sz="2000">
                <a:solidFill>
                  <a:schemeClr val="dk1"/>
                </a:solidFill>
              </a:defRPr>
            </a:lvl1pPr>
            <a:lvl2pPr marL="914400" lvl="1" indent="-317500" rtl="0">
              <a:spcBef>
                <a:spcPts val="0"/>
              </a:spcBef>
              <a:spcAft>
                <a:spcPts val="0"/>
              </a:spcAft>
              <a:buClr>
                <a:srgbClr val="AA1E2D"/>
              </a:buClr>
              <a:buSzPts val="1400"/>
              <a:buFont typeface="Arial"/>
              <a:buChar char="○"/>
              <a:defRPr sz="1800">
                <a:solidFill>
                  <a:schemeClr val="dk1"/>
                </a:solidFill>
              </a:defRPr>
            </a:lvl2pPr>
            <a:lvl3pPr marL="1371600" lvl="2" indent="-317500" rtl="0">
              <a:spcBef>
                <a:spcPts val="0"/>
              </a:spcBef>
              <a:spcAft>
                <a:spcPts val="0"/>
              </a:spcAft>
              <a:buClr>
                <a:srgbClr val="AA1E2D"/>
              </a:buClr>
              <a:buSzPts val="1400"/>
              <a:buFont typeface="Arial"/>
              <a:buChar char="■"/>
              <a:defRPr sz="1600">
                <a:solidFill>
                  <a:schemeClr val="dk1"/>
                </a:solidFill>
              </a:defRPr>
            </a:lvl3pPr>
            <a:lvl4pPr marL="1828800" lvl="3" indent="-317500" rtl="0">
              <a:spcBef>
                <a:spcPts val="0"/>
              </a:spcBef>
              <a:spcAft>
                <a:spcPts val="0"/>
              </a:spcAft>
              <a:buClr>
                <a:srgbClr val="AA1E2D"/>
              </a:buClr>
              <a:buSzPts val="1400"/>
              <a:buFont typeface="Arial"/>
              <a:buChar char="●"/>
              <a:defRPr>
                <a:solidFill>
                  <a:schemeClr val="dk1"/>
                </a:solidFill>
              </a:defRPr>
            </a:lvl4pPr>
            <a:lvl5pPr marL="2286000" lvl="4" indent="-317500" rtl="0">
              <a:spcBef>
                <a:spcPts val="0"/>
              </a:spcBef>
              <a:spcAft>
                <a:spcPts val="0"/>
              </a:spcAft>
              <a:buClr>
                <a:srgbClr val="AA1E2D"/>
              </a:buClr>
              <a:buSzPts val="1400"/>
              <a:buFont typeface="Arial"/>
              <a:buChar char="○"/>
              <a:defRPr sz="1200">
                <a:solidFill>
                  <a:schemeClr val="dk1"/>
                </a:solidFill>
              </a:defRPr>
            </a:lvl5pPr>
            <a:lvl6pPr marL="2743200" lvl="5" indent="-317500" rtl="0">
              <a:spcBef>
                <a:spcPts val="0"/>
              </a:spcBef>
              <a:spcAft>
                <a:spcPts val="0"/>
              </a:spcAft>
              <a:buClr>
                <a:schemeClr val="dk1"/>
              </a:buClr>
              <a:buSzPts val="1400"/>
              <a:buFont typeface="Arial"/>
              <a:buChar char="■"/>
              <a:defRPr sz="2000">
                <a:solidFill>
                  <a:schemeClr val="dk1"/>
                </a:solidFill>
              </a:defRPr>
            </a:lvl6pPr>
            <a:lvl7pPr marL="3200400" lvl="6" indent="-317500" rtl="0">
              <a:spcBef>
                <a:spcPts val="0"/>
              </a:spcBef>
              <a:spcAft>
                <a:spcPts val="0"/>
              </a:spcAft>
              <a:buClr>
                <a:schemeClr val="dk1"/>
              </a:buClr>
              <a:buSzPts val="1400"/>
              <a:buFont typeface="Arial"/>
              <a:buChar char="●"/>
              <a:defRPr sz="2000">
                <a:solidFill>
                  <a:schemeClr val="dk1"/>
                </a:solidFill>
              </a:defRPr>
            </a:lvl7pPr>
            <a:lvl8pPr marL="3657600" lvl="7" indent="-317500" rtl="0">
              <a:spcBef>
                <a:spcPts val="0"/>
              </a:spcBef>
              <a:spcAft>
                <a:spcPts val="0"/>
              </a:spcAft>
              <a:buClr>
                <a:schemeClr val="dk1"/>
              </a:buClr>
              <a:buSzPts val="1400"/>
              <a:buFont typeface="Arial"/>
              <a:buChar char="○"/>
              <a:defRPr sz="2000">
                <a:solidFill>
                  <a:schemeClr val="dk1"/>
                </a:solidFill>
              </a:defRPr>
            </a:lvl8pPr>
            <a:lvl9pPr marL="4114800" lvl="8" indent="-317500" rtl="0">
              <a:spcBef>
                <a:spcPts val="0"/>
              </a:spcBef>
              <a:spcAft>
                <a:spcPts val="0"/>
              </a:spcAft>
              <a:buClr>
                <a:schemeClr val="dk1"/>
              </a:buClr>
              <a:buSzPts val="1400"/>
              <a:buFont typeface="Arial"/>
              <a:buChar char="■"/>
              <a:defRPr sz="2000">
                <a:solidFill>
                  <a:schemeClr val="dk1"/>
                </a:solidFill>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Big Picture">
  <p:cSld name="Big Picture">
    <p:spTree>
      <p:nvGrpSpPr>
        <p:cNvPr id="1" name="Shape 195"/>
        <p:cNvGrpSpPr/>
        <p:nvPr/>
      </p:nvGrpSpPr>
      <p:grpSpPr>
        <a:xfrm>
          <a:off x="0" y="0"/>
          <a:ext cx="0" cy="0"/>
          <a:chOff x="0" y="0"/>
          <a:chExt cx="0" cy="0"/>
        </a:xfrm>
      </p:grpSpPr>
      <p:sp>
        <p:nvSpPr>
          <p:cNvPr id="196" name="Google Shape;196;p41"/>
          <p:cNvSpPr txBox="1">
            <a:spLocks noGrp="1"/>
          </p:cNvSpPr>
          <p:nvPr>
            <p:ph type="title"/>
          </p:nvPr>
        </p:nvSpPr>
        <p:spPr>
          <a:xfrm>
            <a:off x="523875" y="188639"/>
            <a:ext cx="8858100" cy="852000"/>
          </a:xfrm>
          <a:prstGeom prst="rect">
            <a:avLst/>
          </a:prstGeom>
          <a:noFill/>
          <a:ln>
            <a:noFill/>
          </a:ln>
        </p:spPr>
        <p:txBody>
          <a:bodyPr spcFirstLastPara="1" wrap="square" lIns="91425" tIns="91425" rIns="91425" bIns="91425" anchor="b" anchorCtr="0">
            <a:noAutofit/>
          </a:bodyPr>
          <a:lstStyle>
            <a:lvl1pPr lvl="0" algn="l" rtl="0">
              <a:lnSpc>
                <a:spcPct val="95000"/>
              </a:lnSpc>
              <a:spcBef>
                <a:spcPts val="0"/>
              </a:spcBef>
              <a:spcAft>
                <a:spcPts val="0"/>
              </a:spcAft>
              <a:buClr>
                <a:schemeClr val="dk1"/>
              </a:buClr>
              <a:buSzPts val="1400"/>
              <a:buFont typeface="Arial"/>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197" name="Google Shape;197;p41"/>
          <p:cNvSpPr txBox="1">
            <a:spLocks noGrp="1"/>
          </p:cNvSpPr>
          <p:nvPr>
            <p:ph type="sldNum" idx="12"/>
          </p:nvPr>
        </p:nvSpPr>
        <p:spPr>
          <a:xfrm>
            <a:off x="8949442" y="6491816"/>
            <a:ext cx="432000" cy="1656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98" name="Google Shape;198;p41"/>
          <p:cNvSpPr>
            <a:spLocks noGrp="1"/>
          </p:cNvSpPr>
          <p:nvPr>
            <p:ph type="pic" idx="2"/>
          </p:nvPr>
        </p:nvSpPr>
        <p:spPr>
          <a:xfrm>
            <a:off x="523875" y="1268412"/>
            <a:ext cx="8858100" cy="4537200"/>
          </a:xfrm>
          <a:prstGeom prst="rect">
            <a:avLst/>
          </a:prstGeom>
          <a:solidFill>
            <a:schemeClr val="lt2"/>
          </a:solidFill>
          <a:ln>
            <a:noFill/>
          </a:ln>
        </p:spPr>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2 Contents">
  <p:cSld name="Title and 2 Contents">
    <p:spTree>
      <p:nvGrpSpPr>
        <p:cNvPr id="1" name="Shape 199"/>
        <p:cNvGrpSpPr/>
        <p:nvPr/>
      </p:nvGrpSpPr>
      <p:grpSpPr>
        <a:xfrm>
          <a:off x="0" y="0"/>
          <a:ext cx="0" cy="0"/>
          <a:chOff x="0" y="0"/>
          <a:chExt cx="0" cy="0"/>
        </a:xfrm>
      </p:grpSpPr>
      <p:sp>
        <p:nvSpPr>
          <p:cNvPr id="200" name="Google Shape;200;p42"/>
          <p:cNvSpPr txBox="1">
            <a:spLocks noGrp="1"/>
          </p:cNvSpPr>
          <p:nvPr>
            <p:ph type="title"/>
          </p:nvPr>
        </p:nvSpPr>
        <p:spPr>
          <a:xfrm>
            <a:off x="523875" y="188639"/>
            <a:ext cx="8858100" cy="852000"/>
          </a:xfrm>
          <a:prstGeom prst="rect">
            <a:avLst/>
          </a:prstGeom>
          <a:noFill/>
          <a:ln>
            <a:noFill/>
          </a:ln>
        </p:spPr>
        <p:txBody>
          <a:bodyPr spcFirstLastPara="1" wrap="square" lIns="91425" tIns="91425" rIns="91425" bIns="91425" anchor="b" anchorCtr="0">
            <a:noAutofit/>
          </a:bodyPr>
          <a:lstStyle>
            <a:lvl1pPr lvl="0" algn="l" rtl="0">
              <a:lnSpc>
                <a:spcPct val="95000"/>
              </a:lnSpc>
              <a:spcBef>
                <a:spcPts val="0"/>
              </a:spcBef>
              <a:spcAft>
                <a:spcPts val="0"/>
              </a:spcAft>
              <a:buClr>
                <a:schemeClr val="dk1"/>
              </a:buClr>
              <a:buSzPts val="1400"/>
              <a:buFont typeface="Arial"/>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201" name="Google Shape;201;p42"/>
          <p:cNvSpPr txBox="1">
            <a:spLocks noGrp="1"/>
          </p:cNvSpPr>
          <p:nvPr>
            <p:ph type="sldNum" idx="12"/>
          </p:nvPr>
        </p:nvSpPr>
        <p:spPr>
          <a:xfrm>
            <a:off x="8949442" y="6491816"/>
            <a:ext cx="432000" cy="1656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202" name="Google Shape;202;p42"/>
          <p:cNvSpPr txBox="1">
            <a:spLocks noGrp="1"/>
          </p:cNvSpPr>
          <p:nvPr>
            <p:ph type="subTitle" idx="1"/>
          </p:nvPr>
        </p:nvSpPr>
        <p:spPr>
          <a:xfrm>
            <a:off x="509300" y="1374075"/>
            <a:ext cx="4234500" cy="5163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AA1E2D"/>
              </a:buClr>
              <a:buSzPts val="1400"/>
              <a:buFont typeface="Arial"/>
              <a:buNone/>
              <a:defRPr sz="2200" b="1" i="0" u="none" strike="noStrike" cap="none">
                <a:solidFill>
                  <a:srgbClr val="AA1E2D"/>
                </a:solidFill>
                <a:latin typeface="Arial"/>
                <a:ea typeface="Arial"/>
                <a:cs typeface="Arial"/>
                <a:sym typeface="Arial"/>
              </a:defRPr>
            </a:lvl1pPr>
            <a:lvl2pPr marL="0" marR="0" lvl="1" indent="0" algn="l" rtl="0">
              <a:lnSpc>
                <a:spcPct val="100000"/>
              </a:lnSpc>
              <a:spcBef>
                <a:spcPts val="0"/>
              </a:spcBef>
              <a:spcAft>
                <a:spcPts val="0"/>
              </a:spcAft>
              <a:buClr>
                <a:srgbClr val="AA1E2D"/>
              </a:buClr>
              <a:buSzPts val="1400"/>
              <a:buFont typeface="Arial"/>
              <a:buNone/>
              <a:defRPr sz="1800" b="0" i="0" u="none" strike="noStrike" cap="none">
                <a:solidFill>
                  <a:schemeClr val="dk1"/>
                </a:solidFill>
                <a:latin typeface="Arial"/>
                <a:ea typeface="Arial"/>
                <a:cs typeface="Arial"/>
                <a:sym typeface="Arial"/>
              </a:defRPr>
            </a:lvl2pPr>
            <a:lvl3pPr marL="0" marR="0" lvl="2" indent="0" algn="l" rtl="0">
              <a:lnSpc>
                <a:spcPct val="100000"/>
              </a:lnSpc>
              <a:spcBef>
                <a:spcPts val="0"/>
              </a:spcBef>
              <a:spcAft>
                <a:spcPts val="0"/>
              </a:spcAft>
              <a:buClr>
                <a:srgbClr val="AA1E2D"/>
              </a:buClr>
              <a:buSzPts val="1400"/>
              <a:buFont typeface="Arial"/>
              <a:buNone/>
              <a:defRPr sz="1600" b="0" i="0" u="none" strike="noStrike" cap="none">
                <a:solidFill>
                  <a:schemeClr val="dk1"/>
                </a:solidFill>
                <a:latin typeface="Arial"/>
                <a:ea typeface="Arial"/>
                <a:cs typeface="Arial"/>
                <a:sym typeface="Arial"/>
              </a:defRPr>
            </a:lvl3pPr>
            <a:lvl4pPr marL="0" marR="0" lvl="3" indent="0" algn="l" rtl="0">
              <a:lnSpc>
                <a:spcPct val="100000"/>
              </a:lnSpc>
              <a:spcBef>
                <a:spcPts val="0"/>
              </a:spcBef>
              <a:spcAft>
                <a:spcPts val="0"/>
              </a:spcAft>
              <a:buClr>
                <a:srgbClr val="AA1E2D"/>
              </a:buClr>
              <a:buSzPts val="1400"/>
              <a:buFont typeface="Arial"/>
              <a:buNone/>
              <a:defRPr sz="1400" b="0" i="0" u="none" strike="noStrike" cap="none">
                <a:solidFill>
                  <a:schemeClr val="dk1"/>
                </a:solidFill>
                <a:latin typeface="Arial"/>
                <a:ea typeface="Arial"/>
                <a:cs typeface="Arial"/>
                <a:sym typeface="Arial"/>
              </a:defRPr>
            </a:lvl4pPr>
            <a:lvl5pPr marL="0" marR="0" lvl="4" indent="0" algn="l" rtl="0">
              <a:lnSpc>
                <a:spcPct val="100000"/>
              </a:lnSpc>
              <a:spcBef>
                <a:spcPts val="0"/>
              </a:spcBef>
              <a:spcAft>
                <a:spcPts val="0"/>
              </a:spcAft>
              <a:buClr>
                <a:srgbClr val="AA1E2D"/>
              </a:buClr>
              <a:buSzPts val="1400"/>
              <a:buFont typeface="Arial"/>
              <a:buNone/>
              <a:defRPr sz="1200" b="0" i="0" u="none" strike="noStrike" cap="none">
                <a:solidFill>
                  <a:schemeClr val="dk1"/>
                </a:solidFill>
                <a:latin typeface="Arial"/>
                <a:ea typeface="Arial"/>
                <a:cs typeface="Arial"/>
                <a:sym typeface="Arial"/>
              </a:defRPr>
            </a:lvl5pPr>
            <a:lvl6pPr marL="0" marR="0" lvl="5" indent="0" algn="l" rtl="0">
              <a:lnSpc>
                <a:spcPct val="100000"/>
              </a:lnSpc>
              <a:spcBef>
                <a:spcPts val="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6pPr>
            <a:lvl7pPr marL="0" marR="0" lvl="6" indent="0" algn="l" rtl="0">
              <a:lnSpc>
                <a:spcPct val="100000"/>
              </a:lnSpc>
              <a:spcBef>
                <a:spcPts val="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7pPr>
            <a:lvl8pPr marL="0" marR="0" lvl="7" indent="0" algn="l" rtl="0">
              <a:lnSpc>
                <a:spcPct val="100000"/>
              </a:lnSpc>
              <a:spcBef>
                <a:spcPts val="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8pPr>
            <a:lvl9pPr marL="0" marR="0" lvl="8" indent="0" algn="l" rtl="0">
              <a:lnSpc>
                <a:spcPct val="100000"/>
              </a:lnSpc>
              <a:spcBef>
                <a:spcPts val="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9pPr>
          </a:lstStyle>
          <a:p>
            <a:endParaRPr/>
          </a:p>
        </p:txBody>
      </p:sp>
      <p:sp>
        <p:nvSpPr>
          <p:cNvPr id="203" name="Google Shape;203;p42"/>
          <p:cNvSpPr txBox="1">
            <a:spLocks noGrp="1"/>
          </p:cNvSpPr>
          <p:nvPr>
            <p:ph type="body" idx="2"/>
          </p:nvPr>
        </p:nvSpPr>
        <p:spPr>
          <a:xfrm>
            <a:off x="516243" y="1890378"/>
            <a:ext cx="4227900" cy="44145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Clr>
                <a:srgbClr val="AA1E2D"/>
              </a:buClr>
              <a:buSzPts val="1400"/>
              <a:buFont typeface="Arial"/>
              <a:buChar char="●"/>
              <a:defRPr sz="2000">
                <a:solidFill>
                  <a:schemeClr val="dk1"/>
                </a:solidFill>
              </a:defRPr>
            </a:lvl1pPr>
            <a:lvl2pPr marL="914400" lvl="1" indent="-317500" rtl="0">
              <a:spcBef>
                <a:spcPts val="0"/>
              </a:spcBef>
              <a:spcAft>
                <a:spcPts val="0"/>
              </a:spcAft>
              <a:buClr>
                <a:srgbClr val="AA1E2D"/>
              </a:buClr>
              <a:buSzPts val="1400"/>
              <a:buFont typeface="Arial"/>
              <a:buChar char="○"/>
              <a:defRPr sz="1800">
                <a:solidFill>
                  <a:schemeClr val="dk1"/>
                </a:solidFill>
              </a:defRPr>
            </a:lvl2pPr>
            <a:lvl3pPr marL="1371600" lvl="2" indent="-317500" rtl="0">
              <a:spcBef>
                <a:spcPts val="0"/>
              </a:spcBef>
              <a:spcAft>
                <a:spcPts val="0"/>
              </a:spcAft>
              <a:buClr>
                <a:srgbClr val="AA1E2D"/>
              </a:buClr>
              <a:buSzPts val="1400"/>
              <a:buFont typeface="Arial"/>
              <a:buChar char="■"/>
              <a:defRPr sz="1600">
                <a:solidFill>
                  <a:schemeClr val="dk1"/>
                </a:solidFill>
              </a:defRPr>
            </a:lvl3pPr>
            <a:lvl4pPr marL="1828800" lvl="3" indent="-317500" rtl="0">
              <a:spcBef>
                <a:spcPts val="0"/>
              </a:spcBef>
              <a:spcAft>
                <a:spcPts val="0"/>
              </a:spcAft>
              <a:buClr>
                <a:srgbClr val="AA1E2D"/>
              </a:buClr>
              <a:buSzPts val="1400"/>
              <a:buFont typeface="Arial"/>
              <a:buChar char="●"/>
              <a:defRPr>
                <a:solidFill>
                  <a:schemeClr val="dk1"/>
                </a:solidFill>
              </a:defRPr>
            </a:lvl4pPr>
            <a:lvl5pPr marL="2286000" lvl="4" indent="-317500" rtl="0">
              <a:spcBef>
                <a:spcPts val="0"/>
              </a:spcBef>
              <a:spcAft>
                <a:spcPts val="0"/>
              </a:spcAft>
              <a:buClr>
                <a:srgbClr val="AA1E2D"/>
              </a:buClr>
              <a:buSzPts val="1400"/>
              <a:buFont typeface="Arial"/>
              <a:buChar char="○"/>
              <a:defRPr sz="1200">
                <a:solidFill>
                  <a:schemeClr val="dk1"/>
                </a:solidFill>
              </a:defRPr>
            </a:lvl5pPr>
            <a:lvl6pPr marL="2743200" lvl="5" indent="-317500" rtl="0">
              <a:spcBef>
                <a:spcPts val="0"/>
              </a:spcBef>
              <a:spcAft>
                <a:spcPts val="0"/>
              </a:spcAft>
              <a:buClr>
                <a:schemeClr val="dk1"/>
              </a:buClr>
              <a:buSzPts val="1400"/>
              <a:buFont typeface="Arial"/>
              <a:buChar char="■"/>
              <a:defRPr sz="2000">
                <a:solidFill>
                  <a:schemeClr val="dk1"/>
                </a:solidFill>
              </a:defRPr>
            </a:lvl6pPr>
            <a:lvl7pPr marL="3200400" lvl="6" indent="-317500" rtl="0">
              <a:spcBef>
                <a:spcPts val="0"/>
              </a:spcBef>
              <a:spcAft>
                <a:spcPts val="0"/>
              </a:spcAft>
              <a:buClr>
                <a:schemeClr val="dk1"/>
              </a:buClr>
              <a:buSzPts val="1400"/>
              <a:buFont typeface="Arial"/>
              <a:buChar char="●"/>
              <a:defRPr sz="2000">
                <a:solidFill>
                  <a:schemeClr val="dk1"/>
                </a:solidFill>
              </a:defRPr>
            </a:lvl7pPr>
            <a:lvl8pPr marL="3657600" lvl="7" indent="-317500" rtl="0">
              <a:spcBef>
                <a:spcPts val="0"/>
              </a:spcBef>
              <a:spcAft>
                <a:spcPts val="0"/>
              </a:spcAft>
              <a:buClr>
                <a:schemeClr val="dk1"/>
              </a:buClr>
              <a:buSzPts val="1400"/>
              <a:buFont typeface="Arial"/>
              <a:buChar char="○"/>
              <a:defRPr sz="2000">
                <a:solidFill>
                  <a:schemeClr val="dk1"/>
                </a:solidFill>
              </a:defRPr>
            </a:lvl8pPr>
            <a:lvl9pPr marL="4114800" lvl="8" indent="-317500" rtl="0">
              <a:spcBef>
                <a:spcPts val="0"/>
              </a:spcBef>
              <a:spcAft>
                <a:spcPts val="0"/>
              </a:spcAft>
              <a:buClr>
                <a:schemeClr val="dk1"/>
              </a:buClr>
              <a:buSzPts val="1400"/>
              <a:buFont typeface="Arial"/>
              <a:buChar char="■"/>
              <a:defRPr sz="2000">
                <a:solidFill>
                  <a:schemeClr val="dk1"/>
                </a:solidFill>
              </a:defRPr>
            </a:lvl9pPr>
          </a:lstStyle>
          <a:p>
            <a:endParaRPr/>
          </a:p>
        </p:txBody>
      </p:sp>
      <p:sp>
        <p:nvSpPr>
          <p:cNvPr id="204" name="Google Shape;204;p42"/>
          <p:cNvSpPr txBox="1">
            <a:spLocks noGrp="1"/>
          </p:cNvSpPr>
          <p:nvPr>
            <p:ph type="body" idx="3"/>
          </p:nvPr>
        </p:nvSpPr>
        <p:spPr>
          <a:xfrm>
            <a:off x="5153594" y="1890378"/>
            <a:ext cx="4227900" cy="44145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Clr>
                <a:srgbClr val="AA1E2D"/>
              </a:buClr>
              <a:buSzPts val="1400"/>
              <a:buFont typeface="Arial"/>
              <a:buChar char="●"/>
              <a:defRPr sz="2000">
                <a:solidFill>
                  <a:schemeClr val="dk1"/>
                </a:solidFill>
              </a:defRPr>
            </a:lvl1pPr>
            <a:lvl2pPr marL="914400" lvl="1" indent="-317500" rtl="0">
              <a:spcBef>
                <a:spcPts val="0"/>
              </a:spcBef>
              <a:spcAft>
                <a:spcPts val="0"/>
              </a:spcAft>
              <a:buClr>
                <a:srgbClr val="AA1E2D"/>
              </a:buClr>
              <a:buSzPts val="1400"/>
              <a:buFont typeface="Arial"/>
              <a:buChar char="○"/>
              <a:defRPr sz="1800">
                <a:solidFill>
                  <a:schemeClr val="dk1"/>
                </a:solidFill>
              </a:defRPr>
            </a:lvl2pPr>
            <a:lvl3pPr marL="1371600" lvl="2" indent="-317500" rtl="0">
              <a:spcBef>
                <a:spcPts val="0"/>
              </a:spcBef>
              <a:spcAft>
                <a:spcPts val="0"/>
              </a:spcAft>
              <a:buClr>
                <a:srgbClr val="AA1E2D"/>
              </a:buClr>
              <a:buSzPts val="1400"/>
              <a:buFont typeface="Arial"/>
              <a:buChar char="■"/>
              <a:defRPr sz="1600">
                <a:solidFill>
                  <a:schemeClr val="dk1"/>
                </a:solidFill>
              </a:defRPr>
            </a:lvl3pPr>
            <a:lvl4pPr marL="1828800" lvl="3" indent="-317500" rtl="0">
              <a:spcBef>
                <a:spcPts val="0"/>
              </a:spcBef>
              <a:spcAft>
                <a:spcPts val="0"/>
              </a:spcAft>
              <a:buClr>
                <a:srgbClr val="AA1E2D"/>
              </a:buClr>
              <a:buSzPts val="1400"/>
              <a:buFont typeface="Arial"/>
              <a:buChar char="●"/>
              <a:defRPr>
                <a:solidFill>
                  <a:schemeClr val="dk1"/>
                </a:solidFill>
              </a:defRPr>
            </a:lvl4pPr>
            <a:lvl5pPr marL="2286000" lvl="4" indent="-317500" rtl="0">
              <a:spcBef>
                <a:spcPts val="0"/>
              </a:spcBef>
              <a:spcAft>
                <a:spcPts val="0"/>
              </a:spcAft>
              <a:buClr>
                <a:srgbClr val="AA1E2D"/>
              </a:buClr>
              <a:buSzPts val="1400"/>
              <a:buFont typeface="Arial"/>
              <a:buChar char="○"/>
              <a:defRPr sz="1200">
                <a:solidFill>
                  <a:schemeClr val="dk1"/>
                </a:solidFill>
              </a:defRPr>
            </a:lvl5pPr>
            <a:lvl6pPr marL="2743200" lvl="5" indent="-317500" rtl="0">
              <a:spcBef>
                <a:spcPts val="0"/>
              </a:spcBef>
              <a:spcAft>
                <a:spcPts val="0"/>
              </a:spcAft>
              <a:buClr>
                <a:schemeClr val="dk1"/>
              </a:buClr>
              <a:buSzPts val="1400"/>
              <a:buFont typeface="Arial"/>
              <a:buChar char="■"/>
              <a:defRPr sz="2000">
                <a:solidFill>
                  <a:schemeClr val="dk1"/>
                </a:solidFill>
              </a:defRPr>
            </a:lvl6pPr>
            <a:lvl7pPr marL="3200400" lvl="6" indent="-317500" rtl="0">
              <a:spcBef>
                <a:spcPts val="0"/>
              </a:spcBef>
              <a:spcAft>
                <a:spcPts val="0"/>
              </a:spcAft>
              <a:buClr>
                <a:schemeClr val="dk1"/>
              </a:buClr>
              <a:buSzPts val="1400"/>
              <a:buFont typeface="Arial"/>
              <a:buChar char="●"/>
              <a:defRPr sz="2000">
                <a:solidFill>
                  <a:schemeClr val="dk1"/>
                </a:solidFill>
              </a:defRPr>
            </a:lvl7pPr>
            <a:lvl8pPr marL="3657600" lvl="7" indent="-317500" rtl="0">
              <a:spcBef>
                <a:spcPts val="0"/>
              </a:spcBef>
              <a:spcAft>
                <a:spcPts val="0"/>
              </a:spcAft>
              <a:buClr>
                <a:schemeClr val="dk1"/>
              </a:buClr>
              <a:buSzPts val="1400"/>
              <a:buFont typeface="Arial"/>
              <a:buChar char="○"/>
              <a:defRPr sz="2000">
                <a:solidFill>
                  <a:schemeClr val="dk1"/>
                </a:solidFill>
              </a:defRPr>
            </a:lvl8pPr>
            <a:lvl9pPr marL="4114800" lvl="8" indent="-317500" rtl="0">
              <a:spcBef>
                <a:spcPts val="0"/>
              </a:spcBef>
              <a:spcAft>
                <a:spcPts val="0"/>
              </a:spcAft>
              <a:buClr>
                <a:schemeClr val="dk1"/>
              </a:buClr>
              <a:buSzPts val="1400"/>
              <a:buFont typeface="Arial"/>
              <a:buChar char="■"/>
              <a:defRPr sz="2000">
                <a:solidFill>
                  <a:schemeClr val="dk1"/>
                </a:solidFill>
              </a:defRPr>
            </a:lvl9pPr>
          </a:lstStyle>
          <a:p>
            <a:endParaRPr/>
          </a:p>
        </p:txBody>
      </p:sp>
      <p:sp>
        <p:nvSpPr>
          <p:cNvPr id="205" name="Google Shape;205;p42"/>
          <p:cNvSpPr txBox="1">
            <a:spLocks noGrp="1"/>
          </p:cNvSpPr>
          <p:nvPr>
            <p:ph type="subTitle" idx="4"/>
          </p:nvPr>
        </p:nvSpPr>
        <p:spPr>
          <a:xfrm>
            <a:off x="5146650" y="1374075"/>
            <a:ext cx="4234500" cy="5163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AA1E2D"/>
              </a:buClr>
              <a:buSzPts val="1400"/>
              <a:buFont typeface="Arial"/>
              <a:buNone/>
              <a:defRPr sz="2200" b="1" i="0" u="none" strike="noStrike" cap="none">
                <a:solidFill>
                  <a:srgbClr val="AA1E2D"/>
                </a:solidFill>
                <a:latin typeface="Arial"/>
                <a:ea typeface="Arial"/>
                <a:cs typeface="Arial"/>
                <a:sym typeface="Arial"/>
              </a:defRPr>
            </a:lvl1pPr>
            <a:lvl2pPr marL="0" marR="0" lvl="1" indent="0" algn="l" rtl="0">
              <a:lnSpc>
                <a:spcPct val="100000"/>
              </a:lnSpc>
              <a:spcBef>
                <a:spcPts val="0"/>
              </a:spcBef>
              <a:spcAft>
                <a:spcPts val="0"/>
              </a:spcAft>
              <a:buClr>
                <a:srgbClr val="AA1E2D"/>
              </a:buClr>
              <a:buSzPts val="1400"/>
              <a:buFont typeface="Arial"/>
              <a:buNone/>
              <a:defRPr sz="1800" b="0" i="0" u="none" strike="noStrike" cap="none">
                <a:solidFill>
                  <a:schemeClr val="dk1"/>
                </a:solidFill>
                <a:latin typeface="Arial"/>
                <a:ea typeface="Arial"/>
                <a:cs typeface="Arial"/>
                <a:sym typeface="Arial"/>
              </a:defRPr>
            </a:lvl2pPr>
            <a:lvl3pPr marL="0" marR="0" lvl="2" indent="0" algn="l" rtl="0">
              <a:lnSpc>
                <a:spcPct val="100000"/>
              </a:lnSpc>
              <a:spcBef>
                <a:spcPts val="0"/>
              </a:spcBef>
              <a:spcAft>
                <a:spcPts val="0"/>
              </a:spcAft>
              <a:buClr>
                <a:srgbClr val="AA1E2D"/>
              </a:buClr>
              <a:buSzPts val="1400"/>
              <a:buFont typeface="Arial"/>
              <a:buNone/>
              <a:defRPr sz="1600" b="0" i="0" u="none" strike="noStrike" cap="none">
                <a:solidFill>
                  <a:schemeClr val="dk1"/>
                </a:solidFill>
                <a:latin typeface="Arial"/>
                <a:ea typeface="Arial"/>
                <a:cs typeface="Arial"/>
                <a:sym typeface="Arial"/>
              </a:defRPr>
            </a:lvl3pPr>
            <a:lvl4pPr marL="0" marR="0" lvl="3" indent="0" algn="l" rtl="0">
              <a:lnSpc>
                <a:spcPct val="100000"/>
              </a:lnSpc>
              <a:spcBef>
                <a:spcPts val="0"/>
              </a:spcBef>
              <a:spcAft>
                <a:spcPts val="0"/>
              </a:spcAft>
              <a:buClr>
                <a:srgbClr val="AA1E2D"/>
              </a:buClr>
              <a:buSzPts val="1400"/>
              <a:buFont typeface="Arial"/>
              <a:buNone/>
              <a:defRPr sz="1400" b="0" i="0" u="none" strike="noStrike" cap="none">
                <a:solidFill>
                  <a:schemeClr val="dk1"/>
                </a:solidFill>
                <a:latin typeface="Arial"/>
                <a:ea typeface="Arial"/>
                <a:cs typeface="Arial"/>
                <a:sym typeface="Arial"/>
              </a:defRPr>
            </a:lvl4pPr>
            <a:lvl5pPr marL="0" marR="0" lvl="4" indent="0" algn="l" rtl="0">
              <a:lnSpc>
                <a:spcPct val="100000"/>
              </a:lnSpc>
              <a:spcBef>
                <a:spcPts val="0"/>
              </a:spcBef>
              <a:spcAft>
                <a:spcPts val="0"/>
              </a:spcAft>
              <a:buClr>
                <a:srgbClr val="AA1E2D"/>
              </a:buClr>
              <a:buSzPts val="1400"/>
              <a:buFont typeface="Arial"/>
              <a:buNone/>
              <a:defRPr sz="1200" b="0" i="0" u="none" strike="noStrike" cap="none">
                <a:solidFill>
                  <a:schemeClr val="dk1"/>
                </a:solidFill>
                <a:latin typeface="Arial"/>
                <a:ea typeface="Arial"/>
                <a:cs typeface="Arial"/>
                <a:sym typeface="Arial"/>
              </a:defRPr>
            </a:lvl5pPr>
            <a:lvl6pPr marL="0" marR="0" lvl="5" indent="0" algn="l" rtl="0">
              <a:lnSpc>
                <a:spcPct val="100000"/>
              </a:lnSpc>
              <a:spcBef>
                <a:spcPts val="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6pPr>
            <a:lvl7pPr marL="0" marR="0" lvl="6" indent="0" algn="l" rtl="0">
              <a:lnSpc>
                <a:spcPct val="100000"/>
              </a:lnSpc>
              <a:spcBef>
                <a:spcPts val="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7pPr>
            <a:lvl8pPr marL="0" marR="0" lvl="7" indent="0" algn="l" rtl="0">
              <a:lnSpc>
                <a:spcPct val="100000"/>
              </a:lnSpc>
              <a:spcBef>
                <a:spcPts val="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8pPr>
            <a:lvl9pPr marL="0" marR="0" lvl="8" indent="0" algn="l" rtl="0">
              <a:lnSpc>
                <a:spcPct val="100000"/>
              </a:lnSpc>
              <a:spcBef>
                <a:spcPts val="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14">
  <p:cSld name="Title and Content 14">
    <p:spTree>
      <p:nvGrpSpPr>
        <p:cNvPr id="1" name="Shape 26"/>
        <p:cNvGrpSpPr/>
        <p:nvPr/>
      </p:nvGrpSpPr>
      <p:grpSpPr>
        <a:xfrm>
          <a:off x="0" y="0"/>
          <a:ext cx="0" cy="0"/>
          <a:chOff x="0" y="0"/>
          <a:chExt cx="0" cy="0"/>
        </a:xfrm>
      </p:grpSpPr>
      <p:sp>
        <p:nvSpPr>
          <p:cNvPr id="27" name="Google Shape;27;p5"/>
          <p:cNvSpPr txBox="1">
            <a:spLocks noGrp="1"/>
          </p:cNvSpPr>
          <p:nvPr>
            <p:ph type="body" idx="1"/>
          </p:nvPr>
        </p:nvSpPr>
        <p:spPr>
          <a:xfrm>
            <a:off x="560387" y="1124742"/>
            <a:ext cx="8785200" cy="5112600"/>
          </a:xfrm>
          <a:prstGeom prst="rect">
            <a:avLst/>
          </a:prstGeom>
          <a:noFill/>
          <a:ln>
            <a:noFill/>
          </a:ln>
        </p:spPr>
        <p:txBody>
          <a:bodyPr spcFirstLastPara="1" wrap="square" lIns="91425" tIns="91425" rIns="91425" bIns="91425" anchor="t" anchorCtr="0">
            <a:noAutofit/>
          </a:bodyPr>
          <a:lstStyle>
            <a:lvl1pPr marL="457200" marR="0" lvl="0" indent="-355600" algn="l" rtl="0">
              <a:lnSpc>
                <a:spcPct val="100000"/>
              </a:lnSpc>
              <a:spcBef>
                <a:spcPts val="576"/>
              </a:spcBef>
              <a:spcAft>
                <a:spcPts val="0"/>
              </a:spcAft>
              <a:buClr>
                <a:srgbClr val="FF1100"/>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342900" algn="l" rtl="0">
              <a:lnSpc>
                <a:spcPct val="100000"/>
              </a:lnSpc>
              <a:spcBef>
                <a:spcPts val="24"/>
              </a:spcBef>
              <a:spcAft>
                <a:spcPts val="0"/>
              </a:spcAft>
              <a:buClr>
                <a:srgbClr val="FF1100"/>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lnSpc>
                <a:spcPct val="100000"/>
              </a:lnSpc>
              <a:spcBef>
                <a:spcPts val="480"/>
              </a:spcBef>
              <a:spcAft>
                <a:spcPts val="0"/>
              </a:spcAft>
              <a:buClr>
                <a:srgbClr val="FF1100"/>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lnSpc>
                <a:spcPct val="100000"/>
              </a:lnSpc>
              <a:spcBef>
                <a:spcPts val="480"/>
              </a:spcBef>
              <a:spcAft>
                <a:spcPts val="0"/>
              </a:spcAft>
              <a:buClr>
                <a:srgbClr val="FF1100"/>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04800" algn="l" rtl="0">
              <a:lnSpc>
                <a:spcPct val="100000"/>
              </a:lnSpc>
              <a:spcBef>
                <a:spcPts val="480"/>
              </a:spcBef>
              <a:spcAft>
                <a:spcPts val="0"/>
              </a:spcAft>
              <a:buClr>
                <a:srgbClr val="FF1100"/>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8" name="Google Shape;28;p5"/>
          <p:cNvSpPr txBox="1">
            <a:spLocks noGrp="1"/>
          </p:cNvSpPr>
          <p:nvPr>
            <p:ph type="title"/>
          </p:nvPr>
        </p:nvSpPr>
        <p:spPr>
          <a:xfrm>
            <a:off x="560387" y="115887"/>
            <a:ext cx="8774100" cy="792299"/>
          </a:xfrm>
          <a:prstGeom prst="rect">
            <a:avLst/>
          </a:prstGeom>
          <a:noFill/>
          <a:ln>
            <a:noFill/>
          </a:ln>
        </p:spPr>
        <p:txBody>
          <a:bodyPr spcFirstLastPara="1" wrap="square" lIns="91425" tIns="91425" rIns="91425" bIns="91425" anchor="b" anchorCtr="0">
            <a:noAutofit/>
          </a:bodyPr>
          <a:lstStyle>
            <a:lvl1pPr marL="0" marR="0" lvl="0" indent="0" algn="l" rtl="0">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1pPr>
            <a:lvl2pPr marL="0" marR="0" lvl="1" indent="0" algn="l" rtl="0">
              <a:spcBef>
                <a:spcPts val="0"/>
              </a:spcBef>
              <a:spcAft>
                <a:spcPts val="0"/>
              </a:spcAft>
              <a:buSzPts val="1400"/>
              <a:buNone/>
              <a:defRPr sz="1800"/>
            </a:lvl2pPr>
            <a:lvl3pPr marL="0" marR="0" lvl="2" indent="0" algn="l" rtl="0">
              <a:spcBef>
                <a:spcPts val="0"/>
              </a:spcBef>
              <a:spcAft>
                <a:spcPts val="0"/>
              </a:spcAft>
              <a:buSzPts val="1400"/>
              <a:buNone/>
              <a:defRPr sz="1800"/>
            </a:lvl3pPr>
            <a:lvl4pPr marL="0" marR="0" lvl="3" indent="0" algn="l" rtl="0">
              <a:spcBef>
                <a:spcPts val="0"/>
              </a:spcBef>
              <a:spcAft>
                <a:spcPts val="0"/>
              </a:spcAft>
              <a:buSzPts val="1400"/>
              <a:buNone/>
              <a:defRPr sz="1800"/>
            </a:lvl4pPr>
            <a:lvl5pPr marL="0" marR="0" lvl="4" indent="0" algn="l" rtl="0">
              <a:spcBef>
                <a:spcPts val="0"/>
              </a:spcBef>
              <a:spcAft>
                <a:spcPts val="0"/>
              </a:spcAft>
              <a:buSzPts val="1400"/>
              <a:buNone/>
              <a:defRPr sz="1800"/>
            </a:lvl5pPr>
            <a:lvl6pPr marL="0" marR="0" lvl="5" indent="0" algn="l" rtl="0">
              <a:spcBef>
                <a:spcPts val="0"/>
              </a:spcBef>
              <a:spcAft>
                <a:spcPts val="0"/>
              </a:spcAft>
              <a:buSzPts val="1400"/>
              <a:buNone/>
              <a:defRPr sz="1800"/>
            </a:lvl6pPr>
            <a:lvl7pPr marL="0" marR="0" lvl="6" indent="0" algn="l" rtl="0">
              <a:spcBef>
                <a:spcPts val="0"/>
              </a:spcBef>
              <a:spcAft>
                <a:spcPts val="0"/>
              </a:spcAft>
              <a:buSzPts val="1400"/>
              <a:buNone/>
              <a:defRPr sz="1800"/>
            </a:lvl7pPr>
            <a:lvl8pPr marL="0" marR="0" lvl="7" indent="0" algn="l" rtl="0">
              <a:spcBef>
                <a:spcPts val="0"/>
              </a:spcBef>
              <a:spcAft>
                <a:spcPts val="0"/>
              </a:spcAft>
              <a:buSzPts val="1400"/>
              <a:buNone/>
              <a:defRPr sz="1800"/>
            </a:lvl8pPr>
            <a:lvl9pPr marL="0" marR="0" lvl="8" indent="0" algn="l" rtl="0">
              <a:spcBef>
                <a:spcPts val="0"/>
              </a:spcBef>
              <a:spcAft>
                <a:spcPts val="0"/>
              </a:spcAft>
              <a:buSzPts val="1400"/>
              <a:buNone/>
              <a:defRPr sz="1800"/>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6"/>
        <p:cNvGrpSpPr/>
        <p:nvPr/>
      </p:nvGrpSpPr>
      <p:grpSpPr>
        <a:xfrm>
          <a:off x="0" y="0"/>
          <a:ext cx="0" cy="0"/>
          <a:chOff x="0" y="0"/>
          <a:chExt cx="0" cy="0"/>
        </a:xfrm>
      </p:grpSpPr>
      <p:sp>
        <p:nvSpPr>
          <p:cNvPr id="207" name="Google Shape;207;p43"/>
          <p:cNvSpPr txBox="1">
            <a:spLocks noGrp="1"/>
          </p:cNvSpPr>
          <p:nvPr>
            <p:ph type="sldNum" idx="12"/>
          </p:nvPr>
        </p:nvSpPr>
        <p:spPr>
          <a:xfrm>
            <a:off x="8949442" y="6491816"/>
            <a:ext cx="432000" cy="1656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Title and Content 4">
  <p:cSld name="1_Title and Content 4">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560387" y="115887"/>
            <a:ext cx="8774100" cy="792299"/>
          </a:xfrm>
          <a:prstGeom prst="rect">
            <a:avLst/>
          </a:prstGeom>
          <a:noFill/>
          <a:ln>
            <a:noFill/>
          </a:ln>
        </p:spPr>
        <p:txBody>
          <a:bodyPr spcFirstLastPara="1" wrap="square" lIns="91425" tIns="91425" rIns="91425" bIns="91425" anchor="b" anchorCtr="0">
            <a:noAutofit/>
          </a:bodyPr>
          <a:lstStyle>
            <a:lvl1pPr marL="0" marR="0" lvl="0" indent="0" algn="l" rtl="0">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1pPr>
            <a:lvl2pPr marL="0" marR="0" lvl="1" indent="0" algn="l" rtl="0">
              <a:spcBef>
                <a:spcPts val="0"/>
              </a:spcBef>
              <a:spcAft>
                <a:spcPts val="0"/>
              </a:spcAft>
              <a:buSzPts val="1400"/>
              <a:buNone/>
              <a:defRPr sz="1800"/>
            </a:lvl2pPr>
            <a:lvl3pPr marL="0" marR="0" lvl="2" indent="0" algn="l" rtl="0">
              <a:spcBef>
                <a:spcPts val="0"/>
              </a:spcBef>
              <a:spcAft>
                <a:spcPts val="0"/>
              </a:spcAft>
              <a:buSzPts val="1400"/>
              <a:buNone/>
              <a:defRPr sz="1800"/>
            </a:lvl3pPr>
            <a:lvl4pPr marL="0" marR="0" lvl="3" indent="0" algn="l" rtl="0">
              <a:spcBef>
                <a:spcPts val="0"/>
              </a:spcBef>
              <a:spcAft>
                <a:spcPts val="0"/>
              </a:spcAft>
              <a:buSzPts val="1400"/>
              <a:buNone/>
              <a:defRPr sz="1800"/>
            </a:lvl4pPr>
            <a:lvl5pPr marL="0" marR="0" lvl="4" indent="0" algn="l" rtl="0">
              <a:spcBef>
                <a:spcPts val="0"/>
              </a:spcBef>
              <a:spcAft>
                <a:spcPts val="0"/>
              </a:spcAft>
              <a:buSzPts val="1400"/>
              <a:buNone/>
              <a:defRPr sz="1800"/>
            </a:lvl5pPr>
            <a:lvl6pPr marL="0" marR="0" lvl="5" indent="0" algn="l" rtl="0">
              <a:spcBef>
                <a:spcPts val="0"/>
              </a:spcBef>
              <a:spcAft>
                <a:spcPts val="0"/>
              </a:spcAft>
              <a:buSzPts val="1400"/>
              <a:buNone/>
              <a:defRPr sz="1800"/>
            </a:lvl6pPr>
            <a:lvl7pPr marL="0" marR="0" lvl="6" indent="0" algn="l" rtl="0">
              <a:spcBef>
                <a:spcPts val="0"/>
              </a:spcBef>
              <a:spcAft>
                <a:spcPts val="0"/>
              </a:spcAft>
              <a:buSzPts val="1400"/>
              <a:buNone/>
              <a:defRPr sz="1800"/>
            </a:lvl7pPr>
            <a:lvl8pPr marL="0" marR="0" lvl="7" indent="0" algn="l" rtl="0">
              <a:spcBef>
                <a:spcPts val="0"/>
              </a:spcBef>
              <a:spcAft>
                <a:spcPts val="0"/>
              </a:spcAft>
              <a:buSzPts val="1400"/>
              <a:buNone/>
              <a:defRPr sz="1800"/>
            </a:lvl8pPr>
            <a:lvl9pPr marL="0" marR="0" lvl="8" indent="0" algn="l" rtl="0">
              <a:spcBef>
                <a:spcPts val="0"/>
              </a:spcBef>
              <a:spcAft>
                <a:spcPts val="0"/>
              </a:spcAft>
              <a:buSzPts val="1400"/>
              <a:buNone/>
              <a:defRPr sz="1800"/>
            </a:lvl9pPr>
          </a:lstStyle>
          <a:p>
            <a:endParaRPr/>
          </a:p>
        </p:txBody>
      </p:sp>
      <p:sp>
        <p:nvSpPr>
          <p:cNvPr id="31" name="Google Shape;31;p6"/>
          <p:cNvSpPr txBox="1">
            <a:spLocks noGrp="1"/>
          </p:cNvSpPr>
          <p:nvPr>
            <p:ph type="body" idx="1"/>
          </p:nvPr>
        </p:nvSpPr>
        <p:spPr>
          <a:xfrm>
            <a:off x="560387" y="1125537"/>
            <a:ext cx="8785200" cy="5111700"/>
          </a:xfrm>
          <a:prstGeom prst="rect">
            <a:avLst/>
          </a:prstGeom>
          <a:noFill/>
          <a:ln>
            <a:noFill/>
          </a:ln>
        </p:spPr>
        <p:txBody>
          <a:bodyPr spcFirstLastPara="1" wrap="square" lIns="91425" tIns="91425" rIns="91425" bIns="91425" anchor="t" anchorCtr="0">
            <a:noAutofit/>
          </a:bodyPr>
          <a:lstStyle>
            <a:lvl1pPr marL="457200" marR="0" lvl="0" indent="-355600" algn="l" rtl="0">
              <a:lnSpc>
                <a:spcPct val="100000"/>
              </a:lnSpc>
              <a:spcBef>
                <a:spcPts val="576"/>
              </a:spcBef>
              <a:spcAft>
                <a:spcPts val="0"/>
              </a:spcAft>
              <a:buClr>
                <a:srgbClr val="FF1100"/>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342900" algn="l" rtl="0">
              <a:lnSpc>
                <a:spcPct val="100000"/>
              </a:lnSpc>
              <a:spcBef>
                <a:spcPts val="24"/>
              </a:spcBef>
              <a:spcAft>
                <a:spcPts val="0"/>
              </a:spcAft>
              <a:buClr>
                <a:srgbClr val="FF1100"/>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lnSpc>
                <a:spcPct val="100000"/>
              </a:lnSpc>
              <a:spcBef>
                <a:spcPts val="480"/>
              </a:spcBef>
              <a:spcAft>
                <a:spcPts val="0"/>
              </a:spcAft>
              <a:buClr>
                <a:srgbClr val="FF1100"/>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lnSpc>
                <a:spcPct val="100000"/>
              </a:lnSpc>
              <a:spcBef>
                <a:spcPts val="480"/>
              </a:spcBef>
              <a:spcAft>
                <a:spcPts val="0"/>
              </a:spcAft>
              <a:buClr>
                <a:srgbClr val="FF1100"/>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04800" algn="l" rtl="0">
              <a:lnSpc>
                <a:spcPct val="100000"/>
              </a:lnSpc>
              <a:spcBef>
                <a:spcPts val="480"/>
              </a:spcBef>
              <a:spcAft>
                <a:spcPts val="0"/>
              </a:spcAft>
              <a:buClr>
                <a:srgbClr val="FF1100"/>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9">
  <p:cSld name="Title Only 9">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560387" y="115887"/>
            <a:ext cx="8774100" cy="792299"/>
          </a:xfrm>
          <a:prstGeom prst="rect">
            <a:avLst/>
          </a:prstGeom>
          <a:noFill/>
          <a:ln>
            <a:noFill/>
          </a:ln>
        </p:spPr>
        <p:txBody>
          <a:bodyPr spcFirstLastPara="1" wrap="square" lIns="91425" tIns="91425" rIns="91425" bIns="91425" anchor="b" anchorCtr="0">
            <a:noAutofit/>
          </a:bodyPr>
          <a:lstStyle>
            <a:lvl1pPr marL="0" marR="0" lvl="0" indent="0" algn="l" rtl="0">
              <a:lnSpc>
                <a:spcPct val="95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1pPr>
            <a:lvl2pPr marL="0" marR="0" lvl="1" indent="0" algn="l" rtl="0">
              <a:spcBef>
                <a:spcPts val="0"/>
              </a:spcBef>
              <a:spcAft>
                <a:spcPts val="0"/>
              </a:spcAft>
              <a:buSzPts val="1400"/>
              <a:buNone/>
              <a:defRPr sz="1800"/>
            </a:lvl2pPr>
            <a:lvl3pPr marL="0" marR="0" lvl="2" indent="0" algn="l" rtl="0">
              <a:spcBef>
                <a:spcPts val="0"/>
              </a:spcBef>
              <a:spcAft>
                <a:spcPts val="0"/>
              </a:spcAft>
              <a:buSzPts val="1400"/>
              <a:buNone/>
              <a:defRPr sz="1800"/>
            </a:lvl3pPr>
            <a:lvl4pPr marL="0" marR="0" lvl="3" indent="0" algn="l" rtl="0">
              <a:spcBef>
                <a:spcPts val="0"/>
              </a:spcBef>
              <a:spcAft>
                <a:spcPts val="0"/>
              </a:spcAft>
              <a:buSzPts val="1400"/>
              <a:buNone/>
              <a:defRPr sz="1800"/>
            </a:lvl4pPr>
            <a:lvl5pPr marL="0" marR="0" lvl="4" indent="0" algn="l" rtl="0">
              <a:spcBef>
                <a:spcPts val="0"/>
              </a:spcBef>
              <a:spcAft>
                <a:spcPts val="0"/>
              </a:spcAft>
              <a:buSzPts val="1400"/>
              <a:buNone/>
              <a:defRPr sz="1800"/>
            </a:lvl5pPr>
            <a:lvl6pPr marL="457200" marR="0" lvl="5" indent="0" algn="l" rtl="0">
              <a:spcBef>
                <a:spcPts val="0"/>
              </a:spcBef>
              <a:spcAft>
                <a:spcPts val="0"/>
              </a:spcAft>
              <a:buSzPts val="1400"/>
              <a:buNone/>
              <a:defRPr sz="1800"/>
            </a:lvl6pPr>
            <a:lvl7pPr marL="914400" marR="0" lvl="6" indent="0" algn="l" rtl="0">
              <a:spcBef>
                <a:spcPts val="0"/>
              </a:spcBef>
              <a:spcAft>
                <a:spcPts val="0"/>
              </a:spcAft>
              <a:buSzPts val="1400"/>
              <a:buNone/>
              <a:defRPr sz="1800"/>
            </a:lvl7pPr>
            <a:lvl8pPr marL="1371600" marR="0" lvl="7" indent="0" algn="l" rtl="0">
              <a:spcBef>
                <a:spcPts val="0"/>
              </a:spcBef>
              <a:spcAft>
                <a:spcPts val="0"/>
              </a:spcAft>
              <a:buSzPts val="1400"/>
              <a:buNone/>
              <a:defRPr sz="1800"/>
            </a:lvl8pPr>
            <a:lvl9pPr marL="1828800" marR="0" lvl="8" indent="0" algn="l" rtl="0">
              <a:spcBef>
                <a:spcPts val="0"/>
              </a:spcBef>
              <a:spcAft>
                <a:spcPts val="0"/>
              </a:spcAft>
              <a:buSzPts val="1400"/>
              <a:buNone/>
              <a:defRPr sz="1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0">
  <p:cSld name="Title Only 10">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560387" y="115887"/>
            <a:ext cx="8774100" cy="792299"/>
          </a:xfrm>
          <a:prstGeom prst="rect">
            <a:avLst/>
          </a:prstGeom>
          <a:noFill/>
          <a:ln>
            <a:noFill/>
          </a:ln>
        </p:spPr>
        <p:txBody>
          <a:bodyPr spcFirstLastPara="1" wrap="square" lIns="91425" tIns="91425" rIns="91425" bIns="91425" anchor="b" anchorCtr="0">
            <a:noAutofit/>
          </a:bodyPr>
          <a:lstStyle>
            <a:lvl1pPr marL="0" marR="0" lvl="0" indent="0" algn="l" rtl="0">
              <a:lnSpc>
                <a:spcPct val="95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1pPr>
            <a:lvl2pPr marL="0" marR="0" lvl="1" indent="0" algn="l" rtl="0">
              <a:spcBef>
                <a:spcPts val="0"/>
              </a:spcBef>
              <a:spcAft>
                <a:spcPts val="0"/>
              </a:spcAft>
              <a:buSzPts val="1400"/>
              <a:buNone/>
              <a:defRPr sz="1800"/>
            </a:lvl2pPr>
            <a:lvl3pPr marL="0" marR="0" lvl="2" indent="0" algn="l" rtl="0">
              <a:spcBef>
                <a:spcPts val="0"/>
              </a:spcBef>
              <a:spcAft>
                <a:spcPts val="0"/>
              </a:spcAft>
              <a:buSzPts val="1400"/>
              <a:buNone/>
              <a:defRPr sz="1800"/>
            </a:lvl3pPr>
            <a:lvl4pPr marL="0" marR="0" lvl="3" indent="0" algn="l" rtl="0">
              <a:spcBef>
                <a:spcPts val="0"/>
              </a:spcBef>
              <a:spcAft>
                <a:spcPts val="0"/>
              </a:spcAft>
              <a:buSzPts val="1400"/>
              <a:buNone/>
              <a:defRPr sz="1800"/>
            </a:lvl4pPr>
            <a:lvl5pPr marL="0" marR="0" lvl="4" indent="0" algn="l" rtl="0">
              <a:spcBef>
                <a:spcPts val="0"/>
              </a:spcBef>
              <a:spcAft>
                <a:spcPts val="0"/>
              </a:spcAft>
              <a:buSzPts val="1400"/>
              <a:buNone/>
              <a:defRPr sz="1800"/>
            </a:lvl5pPr>
            <a:lvl6pPr marL="457200" marR="0" lvl="5" indent="0" algn="l" rtl="0">
              <a:spcBef>
                <a:spcPts val="0"/>
              </a:spcBef>
              <a:spcAft>
                <a:spcPts val="0"/>
              </a:spcAft>
              <a:buSzPts val="1400"/>
              <a:buNone/>
              <a:defRPr sz="1800"/>
            </a:lvl6pPr>
            <a:lvl7pPr marL="914400" marR="0" lvl="6" indent="0" algn="l" rtl="0">
              <a:spcBef>
                <a:spcPts val="0"/>
              </a:spcBef>
              <a:spcAft>
                <a:spcPts val="0"/>
              </a:spcAft>
              <a:buSzPts val="1400"/>
              <a:buNone/>
              <a:defRPr sz="1800"/>
            </a:lvl7pPr>
            <a:lvl8pPr marL="1371600" marR="0" lvl="7" indent="0" algn="l" rtl="0">
              <a:spcBef>
                <a:spcPts val="0"/>
              </a:spcBef>
              <a:spcAft>
                <a:spcPts val="0"/>
              </a:spcAft>
              <a:buSzPts val="1400"/>
              <a:buNone/>
              <a:defRPr sz="1800"/>
            </a:lvl8pPr>
            <a:lvl9pPr marL="1828800" marR="0" lvl="8" indent="0" algn="l" rtl="0">
              <a:spcBef>
                <a:spcPts val="0"/>
              </a:spcBef>
              <a:spcAft>
                <a:spcPts val="0"/>
              </a:spcAft>
              <a:buSzPts val="1400"/>
              <a:buNone/>
              <a:defRPr sz="1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Title Slide" type="title">
  <p:cSld name="TITLE">
    <p:spTree>
      <p:nvGrpSpPr>
        <p:cNvPr id="1" name="Shape 36"/>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lide 2">
  <p:cSld name="Title Slide 2">
    <p:spTree>
      <p:nvGrpSpPr>
        <p:cNvPr id="1" name="Shape 37"/>
        <p:cNvGrpSpPr/>
        <p:nvPr/>
      </p:nvGrpSpPr>
      <p:grpSpPr>
        <a:xfrm>
          <a:off x="0" y="0"/>
          <a:ext cx="0" cy="0"/>
          <a:chOff x="0" y="0"/>
          <a:chExt cx="0" cy="0"/>
        </a:xfrm>
      </p:grpSpPr>
      <p:sp>
        <p:nvSpPr>
          <p:cNvPr id="38" name="Google Shape;38;p10"/>
          <p:cNvSpPr txBox="1">
            <a:spLocks noGrp="1"/>
          </p:cNvSpPr>
          <p:nvPr>
            <p:ph type="ctrTitle"/>
          </p:nvPr>
        </p:nvSpPr>
        <p:spPr>
          <a:xfrm>
            <a:off x="452439" y="3700078"/>
            <a:ext cx="8929800" cy="1133100"/>
          </a:xfrm>
          <a:prstGeom prst="rect">
            <a:avLst/>
          </a:prstGeom>
          <a:noFill/>
          <a:ln>
            <a:noFill/>
          </a:ln>
        </p:spPr>
        <p:txBody>
          <a:bodyPr spcFirstLastPara="1" wrap="square" lIns="91425" tIns="91425" rIns="91425" bIns="91425" anchor="t" anchorCtr="0">
            <a:noAutofit/>
          </a:bodyPr>
          <a:lstStyle>
            <a:lvl1pPr marL="0" marR="0" lvl="0" indent="0" algn="l" rtl="0">
              <a:lnSpc>
                <a:spcPct val="95000"/>
              </a:lnSpc>
              <a:spcBef>
                <a:spcPts val="0"/>
              </a:spcBef>
              <a:spcAft>
                <a:spcPts val="0"/>
              </a:spcAft>
              <a:buClr>
                <a:schemeClr val="dk1"/>
              </a:buClr>
              <a:buSzPts val="1400"/>
              <a:buFont typeface="Arial"/>
              <a:buNone/>
              <a:defRPr sz="3600" b="0" i="0" u="none" strike="noStrike" cap="none">
                <a:solidFill>
                  <a:schemeClr val="dk1"/>
                </a:solidFill>
                <a:latin typeface="Arial"/>
                <a:ea typeface="Arial"/>
                <a:cs typeface="Arial"/>
                <a:sym typeface="Arial"/>
              </a:defRPr>
            </a:lvl1pPr>
            <a:lvl2pPr marL="0" marR="0" lvl="1" indent="0" algn="l" rtl="0">
              <a:spcBef>
                <a:spcPts val="0"/>
              </a:spcBef>
              <a:spcAft>
                <a:spcPts val="0"/>
              </a:spcAft>
              <a:buSzPts val="1400"/>
              <a:buNone/>
              <a:defRPr sz="1800"/>
            </a:lvl2pPr>
            <a:lvl3pPr marL="0" marR="0" lvl="2" indent="0" algn="l" rtl="0">
              <a:spcBef>
                <a:spcPts val="0"/>
              </a:spcBef>
              <a:spcAft>
                <a:spcPts val="0"/>
              </a:spcAft>
              <a:buSzPts val="1400"/>
              <a:buNone/>
              <a:defRPr sz="1800"/>
            </a:lvl3pPr>
            <a:lvl4pPr marL="0" marR="0" lvl="3" indent="0" algn="l" rtl="0">
              <a:spcBef>
                <a:spcPts val="0"/>
              </a:spcBef>
              <a:spcAft>
                <a:spcPts val="0"/>
              </a:spcAft>
              <a:buSzPts val="1400"/>
              <a:buNone/>
              <a:defRPr sz="1800"/>
            </a:lvl4pPr>
            <a:lvl5pPr marL="0" marR="0" lvl="4" indent="0" algn="l" rtl="0">
              <a:spcBef>
                <a:spcPts val="0"/>
              </a:spcBef>
              <a:spcAft>
                <a:spcPts val="0"/>
              </a:spcAft>
              <a:buSzPts val="1400"/>
              <a:buNone/>
              <a:defRPr sz="1800"/>
            </a:lvl5pPr>
            <a:lvl6pPr marL="0" marR="0" lvl="5" indent="0" algn="l" rtl="0">
              <a:spcBef>
                <a:spcPts val="0"/>
              </a:spcBef>
              <a:spcAft>
                <a:spcPts val="0"/>
              </a:spcAft>
              <a:buSzPts val="1400"/>
              <a:buNone/>
              <a:defRPr sz="1800"/>
            </a:lvl6pPr>
            <a:lvl7pPr marL="0" marR="0" lvl="6" indent="0" algn="l" rtl="0">
              <a:spcBef>
                <a:spcPts val="0"/>
              </a:spcBef>
              <a:spcAft>
                <a:spcPts val="0"/>
              </a:spcAft>
              <a:buSzPts val="1400"/>
              <a:buNone/>
              <a:defRPr sz="1800"/>
            </a:lvl7pPr>
            <a:lvl8pPr marL="0" marR="0" lvl="7" indent="0" algn="l" rtl="0">
              <a:spcBef>
                <a:spcPts val="0"/>
              </a:spcBef>
              <a:spcAft>
                <a:spcPts val="0"/>
              </a:spcAft>
              <a:buSzPts val="1400"/>
              <a:buNone/>
              <a:defRPr sz="1800"/>
            </a:lvl8pPr>
            <a:lvl9pPr marL="0" marR="0" lvl="8" indent="0" algn="l" rtl="0">
              <a:spcBef>
                <a:spcPts val="0"/>
              </a:spcBef>
              <a:spcAft>
                <a:spcPts val="0"/>
              </a:spcAft>
              <a:buSzPts val="1400"/>
              <a:buNone/>
              <a:defRPr sz="1800"/>
            </a:lvl9pPr>
          </a:lstStyle>
          <a:p>
            <a:endParaRPr/>
          </a:p>
        </p:txBody>
      </p:sp>
      <p:sp>
        <p:nvSpPr>
          <p:cNvPr id="39" name="Google Shape;39;p10"/>
          <p:cNvSpPr txBox="1">
            <a:spLocks noGrp="1"/>
          </p:cNvSpPr>
          <p:nvPr>
            <p:ph type="subTitle" idx="1"/>
          </p:nvPr>
        </p:nvSpPr>
        <p:spPr>
          <a:xfrm>
            <a:off x="452437" y="4879207"/>
            <a:ext cx="6696900" cy="15381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12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457200" marR="0" lvl="1" indent="0" algn="ctr" rtl="0">
              <a:lnSpc>
                <a:spcPct val="100000"/>
              </a:lnSpc>
              <a:spcBef>
                <a:spcPts val="1200"/>
              </a:spcBef>
              <a:spcAft>
                <a:spcPts val="0"/>
              </a:spcAft>
              <a:buClr>
                <a:schemeClr val="accent1"/>
              </a:buClr>
              <a:buSzPts val="1800"/>
              <a:buFont typeface="Arial"/>
              <a:buNone/>
              <a:defRPr sz="1800" b="0" i="0" u="none" strike="noStrike" cap="none">
                <a:solidFill>
                  <a:schemeClr val="dk1"/>
                </a:solidFill>
                <a:latin typeface="Arial"/>
                <a:ea typeface="Arial"/>
                <a:cs typeface="Arial"/>
                <a:sym typeface="Arial"/>
              </a:defRPr>
            </a:lvl2pPr>
            <a:lvl3pPr marL="914400" marR="0" lvl="2" indent="0" algn="ctr" rtl="0">
              <a:lnSpc>
                <a:spcPct val="100000"/>
              </a:lnSpc>
              <a:spcBef>
                <a:spcPts val="600"/>
              </a:spcBef>
              <a:spcAft>
                <a:spcPts val="0"/>
              </a:spcAft>
              <a:buClr>
                <a:schemeClr val="accent1"/>
              </a:buClr>
              <a:buSzPts val="1600"/>
              <a:buFont typeface="Arial"/>
              <a:buNone/>
              <a:defRPr sz="1600" b="0" i="0" u="none" strike="noStrike" cap="none">
                <a:solidFill>
                  <a:schemeClr val="dk1"/>
                </a:solidFill>
                <a:latin typeface="Arial"/>
                <a:ea typeface="Arial"/>
                <a:cs typeface="Arial"/>
                <a:sym typeface="Arial"/>
              </a:defRPr>
            </a:lvl3pPr>
            <a:lvl4pPr marL="1371600" marR="0" lvl="3" indent="0" algn="ctr" rtl="0">
              <a:lnSpc>
                <a:spcPct val="100000"/>
              </a:lnSpc>
              <a:spcBef>
                <a:spcPts val="600"/>
              </a:spcBef>
              <a:spcAft>
                <a:spcPts val="0"/>
              </a:spcAft>
              <a:buClr>
                <a:schemeClr val="accent1"/>
              </a:buClr>
              <a:buSzPts val="1400"/>
              <a:buFont typeface="Arial"/>
              <a:buNone/>
              <a:defRPr sz="1400" b="0" i="0" u="none" strike="noStrike" cap="none">
                <a:solidFill>
                  <a:schemeClr val="dk1"/>
                </a:solidFill>
                <a:latin typeface="Arial"/>
                <a:ea typeface="Arial"/>
                <a:cs typeface="Arial"/>
                <a:sym typeface="Arial"/>
              </a:defRPr>
            </a:lvl4pPr>
            <a:lvl5pPr marL="1828800" marR="0" lvl="4" indent="0" algn="ctr" rtl="0">
              <a:lnSpc>
                <a:spcPct val="100000"/>
              </a:lnSpc>
              <a:spcBef>
                <a:spcPts val="600"/>
              </a:spcBef>
              <a:spcAft>
                <a:spcPts val="0"/>
              </a:spcAft>
              <a:buClr>
                <a:schemeClr val="accent1"/>
              </a:buClr>
              <a:buSzPts val="1200"/>
              <a:buFont typeface="Arial"/>
              <a:buNone/>
              <a:defRPr sz="1200" b="0" i="0" u="none" strike="noStrike" cap="none">
                <a:solidFill>
                  <a:schemeClr val="dk1"/>
                </a:solidFill>
                <a:latin typeface="Arial"/>
                <a:ea typeface="Arial"/>
                <a:cs typeface="Arial"/>
                <a:sym typeface="Arial"/>
              </a:defRPr>
            </a:lvl5pPr>
            <a:lvl6pPr marL="2286000" marR="0" lvl="5" indent="0" algn="ctr" rtl="0">
              <a:lnSpc>
                <a:spcPct val="100000"/>
              </a:lnSpc>
              <a:spcBef>
                <a:spcPts val="400"/>
              </a:spcBef>
              <a:spcAft>
                <a:spcPts val="0"/>
              </a:spcAft>
              <a:buClr>
                <a:srgbClr val="B4ADA9"/>
              </a:buClr>
              <a:buSzPts val="2000"/>
              <a:buFont typeface="Arial"/>
              <a:buNone/>
              <a:defRPr sz="2000" b="0" i="0" u="none" strike="noStrike" cap="none">
                <a:solidFill>
                  <a:schemeClr val="dk1"/>
                </a:solidFill>
                <a:latin typeface="Arial"/>
                <a:ea typeface="Arial"/>
                <a:cs typeface="Arial"/>
                <a:sym typeface="Arial"/>
              </a:defRPr>
            </a:lvl6pPr>
            <a:lvl7pPr marL="2743200" marR="0" lvl="6" indent="0" algn="ctr" rtl="0">
              <a:lnSpc>
                <a:spcPct val="100000"/>
              </a:lnSpc>
              <a:spcBef>
                <a:spcPts val="400"/>
              </a:spcBef>
              <a:spcAft>
                <a:spcPts val="0"/>
              </a:spcAft>
              <a:buClr>
                <a:srgbClr val="B4ADA9"/>
              </a:buClr>
              <a:buSzPts val="2000"/>
              <a:buFont typeface="Arial"/>
              <a:buNone/>
              <a:defRPr sz="2000" b="0" i="0" u="none" strike="noStrike" cap="none">
                <a:solidFill>
                  <a:schemeClr val="dk1"/>
                </a:solidFill>
                <a:latin typeface="Arial"/>
                <a:ea typeface="Arial"/>
                <a:cs typeface="Arial"/>
                <a:sym typeface="Arial"/>
              </a:defRPr>
            </a:lvl7pPr>
            <a:lvl8pPr marL="3200400" marR="0" lvl="7" indent="0" algn="ctr" rtl="0">
              <a:lnSpc>
                <a:spcPct val="100000"/>
              </a:lnSpc>
              <a:spcBef>
                <a:spcPts val="400"/>
              </a:spcBef>
              <a:spcAft>
                <a:spcPts val="0"/>
              </a:spcAft>
              <a:buClr>
                <a:srgbClr val="B4ADA9"/>
              </a:buClr>
              <a:buSzPts val="2000"/>
              <a:buFont typeface="Arial"/>
              <a:buNone/>
              <a:defRPr sz="2000" b="0" i="0" u="none" strike="noStrike" cap="none">
                <a:solidFill>
                  <a:schemeClr val="dk1"/>
                </a:solidFill>
                <a:latin typeface="Arial"/>
                <a:ea typeface="Arial"/>
                <a:cs typeface="Arial"/>
                <a:sym typeface="Arial"/>
              </a:defRPr>
            </a:lvl8pPr>
            <a:lvl9pPr marL="3657600" marR="0" lvl="8" indent="0" algn="ctr" rtl="0">
              <a:lnSpc>
                <a:spcPct val="100000"/>
              </a:lnSpc>
              <a:spcBef>
                <a:spcPts val="400"/>
              </a:spcBef>
              <a:spcAft>
                <a:spcPts val="0"/>
              </a:spcAft>
              <a:buClr>
                <a:srgbClr val="B4ADA9"/>
              </a:buClr>
              <a:buSzPts val="2000"/>
              <a:buFont typeface="Arial"/>
              <a:buNone/>
              <a:defRPr sz="2000" b="0" i="0" u="none" strike="noStrike" cap="none">
                <a:solidFill>
                  <a:schemeClr val="dk1"/>
                </a:solidFill>
                <a:latin typeface="Arial"/>
                <a:ea typeface="Arial"/>
                <a:cs typeface="Arial"/>
                <a:sym typeface="Arial"/>
              </a:defRPr>
            </a:lvl9pPr>
          </a:lstStyle>
          <a:p>
            <a:endParaRPr/>
          </a:p>
        </p:txBody>
      </p:sp>
      <p:pic>
        <p:nvPicPr>
          <p:cNvPr id="40" name="Google Shape;40;p10"/>
          <p:cNvPicPr preferRelativeResize="0"/>
          <p:nvPr/>
        </p:nvPicPr>
        <p:blipFill rotWithShape="1">
          <a:blip r:embed="rId2">
            <a:alphaModFix/>
          </a:blip>
          <a:srcRect/>
          <a:stretch/>
        </p:blipFill>
        <p:spPr>
          <a:xfrm>
            <a:off x="7919614" y="5530908"/>
            <a:ext cx="1574400" cy="982800"/>
          </a:xfrm>
          <a:prstGeom prst="rect">
            <a:avLst/>
          </a:prstGeom>
          <a:noFill/>
          <a:ln>
            <a:noFill/>
          </a:ln>
        </p:spPr>
      </p:pic>
      <p:sp>
        <p:nvSpPr>
          <p:cNvPr id="41" name="Google Shape;41;p10"/>
          <p:cNvSpPr/>
          <p:nvPr/>
        </p:nvSpPr>
        <p:spPr>
          <a:xfrm>
            <a:off x="0" y="0"/>
            <a:ext cx="9906000" cy="3429000"/>
          </a:xfrm>
          <a:prstGeom prst="rect">
            <a:avLst/>
          </a:prstGeom>
          <a:solidFill>
            <a:schemeClr val="lt2"/>
          </a:solidFill>
          <a:ln>
            <a:noFill/>
          </a:ln>
        </p:spPr>
        <p:txBody>
          <a:bodyPr spcFirstLastPara="1" wrap="square" lIns="91425" tIns="45700" rIns="91425" bIns="45700" anchor="ctr" anchorCtr="0">
            <a:noAutofit/>
          </a:bodyPr>
          <a:lstStyle/>
          <a:p>
            <a:pPr marL="180975" marR="0" lvl="0" indent="-180975" algn="ctr" rtl="0">
              <a:lnSpc>
                <a:spcPct val="100000"/>
              </a:lnSpc>
              <a:spcBef>
                <a:spcPts val="0"/>
              </a:spcBef>
              <a:spcAft>
                <a:spcPts val="0"/>
              </a:spcAft>
              <a:buClr>
                <a:schemeClr val="accent1"/>
              </a:buClr>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theme" Target="../theme/theme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3" Type="http://schemas.openxmlformats.org/officeDocument/2006/relationships/slideLayout" Target="../slideLayouts/slideLayout34.xml"/><Relationship Id="rId7" Type="http://schemas.openxmlformats.org/officeDocument/2006/relationships/slideLayout" Target="../slideLayouts/slideLayout38.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image" Target="../media/image1.png"/><Relationship Id="rId5" Type="http://schemas.openxmlformats.org/officeDocument/2006/relationships/slideLayout" Target="../slideLayouts/slideLayout36.xml"/><Relationship Id="rId10" Type="http://schemas.openxmlformats.org/officeDocument/2006/relationships/theme" Target="../theme/theme3.xml"/><Relationship Id="rId4" Type="http://schemas.openxmlformats.org/officeDocument/2006/relationships/slideLayout" Target="../slideLayouts/slideLayout35.xml"/><Relationship Id="rId9"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23875" y="188639"/>
            <a:ext cx="8858100" cy="852000"/>
          </a:xfrm>
          <a:prstGeom prst="rect">
            <a:avLst/>
          </a:prstGeom>
          <a:noFill/>
          <a:ln>
            <a:noFill/>
          </a:ln>
        </p:spPr>
        <p:txBody>
          <a:bodyPr spcFirstLastPara="1" wrap="square" lIns="91425" tIns="91425" rIns="91425" bIns="91425" anchor="b" anchorCtr="0">
            <a:noAutofit/>
          </a:bodyPr>
          <a:lstStyle>
            <a:lvl1pPr marL="0" marR="0" lvl="0" indent="0" algn="l" rtl="0">
              <a:lnSpc>
                <a:spcPct val="95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1pPr>
            <a:lvl2pPr marL="0" marR="0" lvl="1" indent="0" algn="l" rtl="0">
              <a:spcBef>
                <a:spcPts val="0"/>
              </a:spcBef>
              <a:spcAft>
                <a:spcPts val="0"/>
              </a:spcAft>
              <a:buSzPts val="1400"/>
              <a:buNone/>
              <a:defRPr sz="1800"/>
            </a:lvl2pPr>
            <a:lvl3pPr marL="0" marR="0" lvl="2" indent="0" algn="l" rtl="0">
              <a:spcBef>
                <a:spcPts val="0"/>
              </a:spcBef>
              <a:spcAft>
                <a:spcPts val="0"/>
              </a:spcAft>
              <a:buSzPts val="1400"/>
              <a:buNone/>
              <a:defRPr sz="1800"/>
            </a:lvl3pPr>
            <a:lvl4pPr marL="0" marR="0" lvl="3" indent="0" algn="l" rtl="0">
              <a:spcBef>
                <a:spcPts val="0"/>
              </a:spcBef>
              <a:spcAft>
                <a:spcPts val="0"/>
              </a:spcAft>
              <a:buSzPts val="1400"/>
              <a:buNone/>
              <a:defRPr sz="1800"/>
            </a:lvl4pPr>
            <a:lvl5pPr marL="0" marR="0" lvl="4" indent="0" algn="l" rtl="0">
              <a:spcBef>
                <a:spcPts val="0"/>
              </a:spcBef>
              <a:spcAft>
                <a:spcPts val="0"/>
              </a:spcAft>
              <a:buSzPts val="1400"/>
              <a:buNone/>
              <a:defRPr sz="1800"/>
            </a:lvl5pPr>
            <a:lvl6pPr marL="0" marR="0" lvl="5" indent="0" algn="l" rtl="0">
              <a:spcBef>
                <a:spcPts val="0"/>
              </a:spcBef>
              <a:spcAft>
                <a:spcPts val="0"/>
              </a:spcAft>
              <a:buSzPts val="1400"/>
              <a:buNone/>
              <a:defRPr sz="1800"/>
            </a:lvl6pPr>
            <a:lvl7pPr marL="0" marR="0" lvl="6" indent="0" algn="l" rtl="0">
              <a:spcBef>
                <a:spcPts val="0"/>
              </a:spcBef>
              <a:spcAft>
                <a:spcPts val="0"/>
              </a:spcAft>
              <a:buSzPts val="1400"/>
              <a:buNone/>
              <a:defRPr sz="1800"/>
            </a:lvl7pPr>
            <a:lvl8pPr marL="0" marR="0" lvl="7" indent="0" algn="l" rtl="0">
              <a:spcBef>
                <a:spcPts val="0"/>
              </a:spcBef>
              <a:spcAft>
                <a:spcPts val="0"/>
              </a:spcAft>
              <a:buSzPts val="1400"/>
              <a:buNone/>
              <a:defRPr sz="1800"/>
            </a:lvl8pPr>
            <a:lvl9pPr marL="0" marR="0" lvl="8" indent="0" algn="l" rtl="0">
              <a:spcBef>
                <a:spcPts val="0"/>
              </a:spcBef>
              <a:spcAft>
                <a:spcPts val="0"/>
              </a:spcAft>
              <a:buSzPts val="1400"/>
              <a:buNone/>
              <a:defRPr sz="1800"/>
            </a:lvl9pPr>
          </a:lstStyle>
          <a:p>
            <a:endParaRPr/>
          </a:p>
        </p:txBody>
      </p:sp>
      <p:cxnSp>
        <p:nvCxnSpPr>
          <p:cNvPr id="11" name="Google Shape;11;p1"/>
          <p:cNvCxnSpPr/>
          <p:nvPr/>
        </p:nvCxnSpPr>
        <p:spPr>
          <a:xfrm>
            <a:off x="509972" y="1160748"/>
            <a:ext cx="8872200" cy="0"/>
          </a:xfrm>
          <a:prstGeom prst="straightConnector1">
            <a:avLst/>
          </a:prstGeom>
          <a:noFill/>
          <a:ln w="12700" cap="flat" cmpd="sng">
            <a:solidFill>
              <a:schemeClr val="dk1"/>
            </a:solidFill>
            <a:prstDash val="solid"/>
            <a:round/>
            <a:headEnd type="none" w="sm" len="sm"/>
            <a:tailEnd type="none" w="sm" len="sm"/>
          </a:ln>
        </p:spPr>
      </p:cxnSp>
      <p:sp>
        <p:nvSpPr>
          <p:cNvPr id="12" name="Google Shape;12;p1"/>
          <p:cNvSpPr/>
          <p:nvPr/>
        </p:nvSpPr>
        <p:spPr>
          <a:xfrm>
            <a:off x="7559353" y="6491816"/>
            <a:ext cx="1210200" cy="1656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chemeClr val="dk1"/>
              </a:buClr>
              <a:buFont typeface="Arial"/>
              <a:buNone/>
            </a:pPr>
            <a:r>
              <a:rPr lang="en-US" sz="800" b="0" i="0" u="none" strike="noStrike" cap="none">
                <a:solidFill>
                  <a:schemeClr val="dk1"/>
                </a:solidFill>
                <a:latin typeface="Arial"/>
                <a:ea typeface="Arial"/>
                <a:cs typeface="Arial"/>
                <a:sym typeface="Arial"/>
              </a:rPr>
              <a:t>© LafargeHolcim 2016</a:t>
            </a:r>
            <a:endParaRPr/>
          </a:p>
        </p:txBody>
      </p:sp>
      <p:pic>
        <p:nvPicPr>
          <p:cNvPr id="13" name="Google Shape;13;p1"/>
          <p:cNvPicPr preferRelativeResize="0"/>
          <p:nvPr/>
        </p:nvPicPr>
        <p:blipFill rotWithShape="1">
          <a:blip r:embed="rId22">
            <a:alphaModFix/>
          </a:blip>
          <a:srcRect/>
          <a:stretch/>
        </p:blipFill>
        <p:spPr>
          <a:xfrm>
            <a:off x="519660" y="6422057"/>
            <a:ext cx="1099500" cy="247200"/>
          </a:xfrm>
          <a:prstGeom prst="rect">
            <a:avLst/>
          </a:prstGeom>
          <a:noFill/>
          <a:ln>
            <a:noFill/>
          </a:ln>
        </p:spPr>
      </p:pic>
      <p:sp>
        <p:nvSpPr>
          <p:cNvPr id="14" name="Google Shape;14;p1"/>
          <p:cNvSpPr txBox="1"/>
          <p:nvPr/>
        </p:nvSpPr>
        <p:spPr>
          <a:xfrm>
            <a:off x="5709083" y="6491685"/>
            <a:ext cx="1656299" cy="1656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AA1E2D"/>
              </a:buClr>
              <a:buFont typeface="Arial"/>
              <a:buNone/>
            </a:pPr>
            <a:r>
              <a:rPr lang="en-US" sz="800" b="1" i="0" u="none" strike="noStrike" cap="none">
                <a:solidFill>
                  <a:srgbClr val="AA1E2D"/>
                </a:solidFill>
                <a:latin typeface="Arial"/>
                <a:ea typeface="Arial"/>
                <a:cs typeface="Arial"/>
                <a:sym typeface="Arial"/>
              </a:rPr>
              <a:t>FOR INTERNAL USE ONLY</a:t>
            </a:r>
            <a:endParaRPr/>
          </a:p>
        </p:txBody>
      </p:sp>
      <p:sp>
        <p:nvSpPr>
          <p:cNvPr id="15" name="Google Shape;15;p1"/>
          <p:cNvSpPr txBox="1">
            <a:spLocks noGrp="1"/>
          </p:cNvSpPr>
          <p:nvPr>
            <p:ph type="body" idx="1"/>
          </p:nvPr>
        </p:nvSpPr>
        <p:spPr>
          <a:xfrm>
            <a:off x="523850" y="1890375"/>
            <a:ext cx="8858100" cy="4414500"/>
          </a:xfrm>
          <a:prstGeom prst="rect">
            <a:avLst/>
          </a:prstGeom>
          <a:noFill/>
          <a:ln>
            <a:noFill/>
          </a:ln>
        </p:spPr>
        <p:txBody>
          <a:bodyPr spcFirstLastPara="1" wrap="square" lIns="91425" tIns="91425" rIns="91425" bIns="91425" anchor="t" anchorCtr="0">
            <a:noAutofit/>
          </a:bodyPr>
          <a:lstStyle>
            <a:lvl1pPr marL="457200" marR="0" lvl="0" indent="-355600" algn="l" rtl="0">
              <a:lnSpc>
                <a:spcPct val="100000"/>
              </a:lnSpc>
              <a:spcBef>
                <a:spcPts val="0"/>
              </a:spcBef>
              <a:spcAft>
                <a:spcPts val="0"/>
              </a:spcAft>
              <a:buClr>
                <a:srgbClr val="AA1E2D"/>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342900" algn="l" rtl="0">
              <a:lnSpc>
                <a:spcPct val="100000"/>
              </a:lnSpc>
              <a:spcBef>
                <a:spcPts val="0"/>
              </a:spcBef>
              <a:spcAft>
                <a:spcPts val="0"/>
              </a:spcAft>
              <a:buClr>
                <a:srgbClr val="AA1E2D"/>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lnSpc>
                <a:spcPct val="100000"/>
              </a:lnSpc>
              <a:spcBef>
                <a:spcPts val="0"/>
              </a:spcBef>
              <a:spcAft>
                <a:spcPts val="0"/>
              </a:spcAft>
              <a:buClr>
                <a:srgbClr val="AA1E2D"/>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lnSpc>
                <a:spcPct val="100000"/>
              </a:lnSpc>
              <a:spcBef>
                <a:spcPts val="0"/>
              </a:spcBef>
              <a:spcAft>
                <a:spcPts val="0"/>
              </a:spcAft>
              <a:buClr>
                <a:srgbClr val="AA1E2D"/>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04800" algn="l" rtl="0">
              <a:lnSpc>
                <a:spcPct val="100000"/>
              </a:lnSpc>
              <a:spcBef>
                <a:spcPts val="0"/>
              </a:spcBef>
              <a:spcAft>
                <a:spcPts val="0"/>
              </a:spcAft>
              <a:buClr>
                <a:srgbClr val="AA1E2D"/>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9"/>
        <p:cNvGrpSpPr/>
        <p:nvPr/>
      </p:nvGrpSpPr>
      <p:grpSpPr>
        <a:xfrm>
          <a:off x="0" y="0"/>
          <a:ext cx="0" cy="0"/>
          <a:chOff x="0" y="0"/>
          <a:chExt cx="0" cy="0"/>
        </a:xfrm>
      </p:grpSpPr>
      <p:sp>
        <p:nvSpPr>
          <p:cNvPr id="90" name="Google Shape;90;p22"/>
          <p:cNvSpPr txBox="1">
            <a:spLocks noGrp="1"/>
          </p:cNvSpPr>
          <p:nvPr>
            <p:ph type="title"/>
          </p:nvPr>
        </p:nvSpPr>
        <p:spPr>
          <a:xfrm>
            <a:off x="523875" y="188639"/>
            <a:ext cx="8858100" cy="852000"/>
          </a:xfrm>
          <a:prstGeom prst="rect">
            <a:avLst/>
          </a:prstGeom>
          <a:noFill/>
          <a:ln>
            <a:noFill/>
          </a:ln>
        </p:spPr>
        <p:txBody>
          <a:bodyPr spcFirstLastPara="1" wrap="square" lIns="91425" tIns="91425" rIns="91425" bIns="91425" anchor="b" anchorCtr="0">
            <a:noAutofit/>
          </a:bodyPr>
          <a:lstStyle>
            <a:lvl1pPr marL="0" marR="0" lvl="0" indent="0" algn="l" rtl="0">
              <a:lnSpc>
                <a:spcPct val="95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1pPr>
            <a:lvl2pPr marL="0" marR="0" lvl="1" indent="0" algn="l" rtl="0">
              <a:spcBef>
                <a:spcPts val="0"/>
              </a:spcBef>
              <a:spcAft>
                <a:spcPts val="0"/>
              </a:spcAft>
              <a:buSzPts val="1400"/>
              <a:buFont typeface="Arial"/>
              <a:buNone/>
              <a:defRPr sz="1800"/>
            </a:lvl2pPr>
            <a:lvl3pPr marL="0" marR="0" lvl="2" indent="0" algn="l" rtl="0">
              <a:spcBef>
                <a:spcPts val="0"/>
              </a:spcBef>
              <a:spcAft>
                <a:spcPts val="0"/>
              </a:spcAft>
              <a:buSzPts val="1400"/>
              <a:buFont typeface="Arial"/>
              <a:buNone/>
              <a:defRPr sz="1800"/>
            </a:lvl3pPr>
            <a:lvl4pPr marL="0" marR="0" lvl="3" indent="0" algn="l" rtl="0">
              <a:spcBef>
                <a:spcPts val="0"/>
              </a:spcBef>
              <a:spcAft>
                <a:spcPts val="0"/>
              </a:spcAft>
              <a:buSzPts val="1400"/>
              <a:buFont typeface="Arial"/>
              <a:buNone/>
              <a:defRPr sz="1800"/>
            </a:lvl4pPr>
            <a:lvl5pPr marL="0" marR="0" lvl="4" indent="0" algn="l" rtl="0">
              <a:spcBef>
                <a:spcPts val="0"/>
              </a:spcBef>
              <a:spcAft>
                <a:spcPts val="0"/>
              </a:spcAft>
              <a:buSzPts val="1400"/>
              <a:buFont typeface="Arial"/>
              <a:buNone/>
              <a:defRPr sz="1800"/>
            </a:lvl5pPr>
            <a:lvl6pPr marL="0" marR="0" lvl="5" indent="0" algn="l" rtl="0">
              <a:spcBef>
                <a:spcPts val="0"/>
              </a:spcBef>
              <a:spcAft>
                <a:spcPts val="0"/>
              </a:spcAft>
              <a:buSzPts val="1400"/>
              <a:buFont typeface="Arial"/>
              <a:buNone/>
              <a:defRPr sz="1800"/>
            </a:lvl6pPr>
            <a:lvl7pPr marL="0" marR="0" lvl="6" indent="0" algn="l" rtl="0">
              <a:spcBef>
                <a:spcPts val="0"/>
              </a:spcBef>
              <a:spcAft>
                <a:spcPts val="0"/>
              </a:spcAft>
              <a:buSzPts val="1400"/>
              <a:buFont typeface="Arial"/>
              <a:buNone/>
              <a:defRPr sz="1800"/>
            </a:lvl7pPr>
            <a:lvl8pPr marL="0" marR="0" lvl="7" indent="0" algn="l" rtl="0">
              <a:spcBef>
                <a:spcPts val="0"/>
              </a:spcBef>
              <a:spcAft>
                <a:spcPts val="0"/>
              </a:spcAft>
              <a:buSzPts val="1400"/>
              <a:buFont typeface="Arial"/>
              <a:buNone/>
              <a:defRPr sz="1800"/>
            </a:lvl8pPr>
            <a:lvl9pPr marL="0" marR="0" lvl="8" indent="0" algn="l" rtl="0">
              <a:spcBef>
                <a:spcPts val="0"/>
              </a:spcBef>
              <a:spcAft>
                <a:spcPts val="0"/>
              </a:spcAft>
              <a:buSzPts val="1400"/>
              <a:buFont typeface="Arial"/>
              <a:buNone/>
              <a:defRPr sz="1800"/>
            </a:lvl9pPr>
          </a:lstStyle>
          <a:p>
            <a:endParaRPr/>
          </a:p>
        </p:txBody>
      </p:sp>
      <p:sp>
        <p:nvSpPr>
          <p:cNvPr id="91" name="Google Shape;91;p22"/>
          <p:cNvSpPr txBox="1">
            <a:spLocks noGrp="1"/>
          </p:cNvSpPr>
          <p:nvPr>
            <p:ph type="sldNum" idx="12"/>
          </p:nvPr>
        </p:nvSpPr>
        <p:spPr>
          <a:xfrm>
            <a:off x="8949442" y="6491816"/>
            <a:ext cx="432000" cy="1656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400">
              <a:solidFill>
                <a:srgbClr val="000000"/>
              </a:solidFill>
            </a:endParaRPr>
          </a:p>
        </p:txBody>
      </p:sp>
      <p:cxnSp>
        <p:nvCxnSpPr>
          <p:cNvPr id="92" name="Google Shape;92;p22"/>
          <p:cNvCxnSpPr/>
          <p:nvPr/>
        </p:nvCxnSpPr>
        <p:spPr>
          <a:xfrm>
            <a:off x="509972" y="1160748"/>
            <a:ext cx="8872200" cy="0"/>
          </a:xfrm>
          <a:prstGeom prst="straightConnector1">
            <a:avLst/>
          </a:prstGeom>
          <a:noFill/>
          <a:ln w="12700" cap="flat" cmpd="sng">
            <a:solidFill>
              <a:schemeClr val="dk1"/>
            </a:solidFill>
            <a:prstDash val="solid"/>
            <a:round/>
            <a:headEnd type="none" w="sm" len="sm"/>
            <a:tailEnd type="none" w="sm" len="sm"/>
          </a:ln>
        </p:spPr>
      </p:cxnSp>
      <p:sp>
        <p:nvSpPr>
          <p:cNvPr id="93" name="Google Shape;93;p22"/>
          <p:cNvSpPr/>
          <p:nvPr/>
        </p:nvSpPr>
        <p:spPr>
          <a:xfrm>
            <a:off x="7559353" y="6491816"/>
            <a:ext cx="1210200" cy="1656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chemeClr val="dk1"/>
              </a:buClr>
              <a:buFont typeface="Arial"/>
              <a:buNone/>
            </a:pPr>
            <a:r>
              <a:rPr lang="en-US" sz="800" b="0" i="0" u="none" strike="noStrike" cap="none">
                <a:solidFill>
                  <a:schemeClr val="dk1"/>
                </a:solidFill>
                <a:latin typeface="Arial"/>
                <a:ea typeface="Arial"/>
                <a:cs typeface="Arial"/>
                <a:sym typeface="Arial"/>
              </a:rPr>
              <a:t>© LafargeHolcim 2016</a:t>
            </a:r>
            <a:endParaRPr/>
          </a:p>
        </p:txBody>
      </p:sp>
      <p:sp>
        <p:nvSpPr>
          <p:cNvPr id="94" name="Google Shape;94;p22"/>
          <p:cNvSpPr/>
          <p:nvPr/>
        </p:nvSpPr>
        <p:spPr>
          <a:xfrm>
            <a:off x="519660" y="6422057"/>
            <a:ext cx="1099500" cy="247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2"/>
          <p:cNvSpPr txBox="1"/>
          <p:nvPr/>
        </p:nvSpPr>
        <p:spPr>
          <a:xfrm>
            <a:off x="5709082" y="6491685"/>
            <a:ext cx="1656300" cy="1656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AA1E2D"/>
              </a:buClr>
              <a:buFont typeface="Arial"/>
              <a:buNone/>
            </a:pPr>
            <a:r>
              <a:rPr lang="en-US" sz="800" b="1" i="0" u="none" strike="noStrike" cap="none">
                <a:solidFill>
                  <a:srgbClr val="AA1E2D"/>
                </a:solidFill>
                <a:latin typeface="Arial"/>
                <a:ea typeface="Arial"/>
                <a:cs typeface="Arial"/>
                <a:sym typeface="Arial"/>
              </a:rPr>
              <a:t>FOR INTERNAL USE ONLY</a:t>
            </a:r>
            <a:endParaRPr/>
          </a:p>
        </p:txBody>
      </p:sp>
      <p:sp>
        <p:nvSpPr>
          <p:cNvPr id="96" name="Google Shape;96;p22"/>
          <p:cNvSpPr txBox="1">
            <a:spLocks noGrp="1"/>
          </p:cNvSpPr>
          <p:nvPr>
            <p:ph type="body" idx="1"/>
          </p:nvPr>
        </p:nvSpPr>
        <p:spPr>
          <a:xfrm>
            <a:off x="523850" y="1890375"/>
            <a:ext cx="8858100" cy="4414500"/>
          </a:xfrm>
          <a:prstGeom prst="rect">
            <a:avLst/>
          </a:prstGeom>
          <a:noFill/>
          <a:ln>
            <a:noFill/>
          </a:ln>
        </p:spPr>
        <p:txBody>
          <a:bodyPr spcFirstLastPara="1" wrap="square" lIns="91425" tIns="91425" rIns="91425" bIns="91425" anchor="t" anchorCtr="0">
            <a:noAutofit/>
          </a:bodyPr>
          <a:lstStyle>
            <a:lvl1pPr marL="457200" marR="0" lvl="0" indent="-355600" algn="l" rtl="0">
              <a:lnSpc>
                <a:spcPct val="100000"/>
              </a:lnSpc>
              <a:spcBef>
                <a:spcPts val="0"/>
              </a:spcBef>
              <a:spcAft>
                <a:spcPts val="0"/>
              </a:spcAft>
              <a:buClr>
                <a:srgbClr val="AA1E2D"/>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342900" algn="l" rtl="0">
              <a:lnSpc>
                <a:spcPct val="100000"/>
              </a:lnSpc>
              <a:spcBef>
                <a:spcPts val="0"/>
              </a:spcBef>
              <a:spcAft>
                <a:spcPts val="0"/>
              </a:spcAft>
              <a:buClr>
                <a:srgbClr val="AA1E2D"/>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lnSpc>
                <a:spcPct val="100000"/>
              </a:lnSpc>
              <a:spcBef>
                <a:spcPts val="0"/>
              </a:spcBef>
              <a:spcAft>
                <a:spcPts val="0"/>
              </a:spcAft>
              <a:buClr>
                <a:srgbClr val="AA1E2D"/>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lnSpc>
                <a:spcPct val="100000"/>
              </a:lnSpc>
              <a:spcBef>
                <a:spcPts val="0"/>
              </a:spcBef>
              <a:spcAft>
                <a:spcPts val="0"/>
              </a:spcAft>
              <a:buClr>
                <a:srgbClr val="AA1E2D"/>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04800" algn="l" rtl="0">
              <a:lnSpc>
                <a:spcPct val="100000"/>
              </a:lnSpc>
              <a:spcBef>
                <a:spcPts val="0"/>
              </a:spcBef>
              <a:spcAft>
                <a:spcPts val="0"/>
              </a:spcAft>
              <a:buClr>
                <a:srgbClr val="AA1E2D"/>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4"/>
        <p:cNvGrpSpPr/>
        <p:nvPr/>
      </p:nvGrpSpPr>
      <p:grpSpPr>
        <a:xfrm>
          <a:off x="0" y="0"/>
          <a:ext cx="0" cy="0"/>
          <a:chOff x="0" y="0"/>
          <a:chExt cx="0" cy="0"/>
        </a:xfrm>
      </p:grpSpPr>
      <p:sp>
        <p:nvSpPr>
          <p:cNvPr id="155" name="Google Shape;155;p34"/>
          <p:cNvSpPr txBox="1">
            <a:spLocks noGrp="1"/>
          </p:cNvSpPr>
          <p:nvPr>
            <p:ph type="title"/>
          </p:nvPr>
        </p:nvSpPr>
        <p:spPr>
          <a:xfrm>
            <a:off x="523875" y="188639"/>
            <a:ext cx="8858100" cy="852000"/>
          </a:xfrm>
          <a:prstGeom prst="rect">
            <a:avLst/>
          </a:prstGeom>
          <a:noFill/>
          <a:ln>
            <a:noFill/>
          </a:ln>
        </p:spPr>
        <p:txBody>
          <a:bodyPr spcFirstLastPara="1" wrap="square" lIns="91425" tIns="91425" rIns="91425" bIns="91425" anchor="b" anchorCtr="0">
            <a:noAutofit/>
          </a:bodyPr>
          <a:lstStyle>
            <a:lvl1pPr marL="0" marR="0" lvl="0" indent="0" algn="l" rtl="0">
              <a:lnSpc>
                <a:spcPct val="95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1pPr>
            <a:lvl2pPr marL="0" marR="0" lvl="1" indent="-88900" algn="l" rtl="0">
              <a:spcBef>
                <a:spcPts val="0"/>
              </a:spcBef>
              <a:spcAft>
                <a:spcPts val="0"/>
              </a:spcAft>
              <a:buSzPts val="1400"/>
              <a:buChar char="○"/>
              <a:defRPr sz="1800" b="0" i="0" u="none" strike="noStrike" cap="none"/>
            </a:lvl2pPr>
            <a:lvl3pPr marL="0" marR="0" lvl="2" indent="-88900" algn="l" rtl="0">
              <a:spcBef>
                <a:spcPts val="0"/>
              </a:spcBef>
              <a:spcAft>
                <a:spcPts val="0"/>
              </a:spcAft>
              <a:buSzPts val="1400"/>
              <a:buChar char="■"/>
              <a:defRPr sz="1800" b="0" i="0" u="none" strike="noStrike" cap="none"/>
            </a:lvl3pPr>
            <a:lvl4pPr marL="0" marR="0" lvl="3" indent="-88900" algn="l" rtl="0">
              <a:spcBef>
                <a:spcPts val="0"/>
              </a:spcBef>
              <a:spcAft>
                <a:spcPts val="0"/>
              </a:spcAft>
              <a:buSzPts val="1400"/>
              <a:buChar char="●"/>
              <a:defRPr sz="1800" b="0" i="0" u="none" strike="noStrike" cap="none"/>
            </a:lvl4pPr>
            <a:lvl5pPr marL="0" marR="0" lvl="4" indent="-88900" algn="l" rtl="0">
              <a:spcBef>
                <a:spcPts val="0"/>
              </a:spcBef>
              <a:spcAft>
                <a:spcPts val="0"/>
              </a:spcAft>
              <a:buSzPts val="1400"/>
              <a:buChar char="○"/>
              <a:defRPr sz="1800" b="0" i="0" u="none" strike="noStrike" cap="none"/>
            </a:lvl5pPr>
            <a:lvl6pPr marL="0" marR="0" lvl="5" indent="-88900" algn="l" rtl="0">
              <a:spcBef>
                <a:spcPts val="0"/>
              </a:spcBef>
              <a:spcAft>
                <a:spcPts val="0"/>
              </a:spcAft>
              <a:buSzPts val="1400"/>
              <a:buChar char="■"/>
              <a:defRPr sz="1800" b="0" i="0" u="none" strike="noStrike" cap="none"/>
            </a:lvl6pPr>
            <a:lvl7pPr marL="0" marR="0" lvl="6" indent="-88900" algn="l" rtl="0">
              <a:spcBef>
                <a:spcPts val="0"/>
              </a:spcBef>
              <a:spcAft>
                <a:spcPts val="0"/>
              </a:spcAft>
              <a:buSzPts val="1400"/>
              <a:buChar char="●"/>
              <a:defRPr sz="1800" b="0" i="0" u="none" strike="noStrike" cap="none"/>
            </a:lvl7pPr>
            <a:lvl8pPr marL="0" marR="0" lvl="7" indent="-88900" algn="l" rtl="0">
              <a:spcBef>
                <a:spcPts val="0"/>
              </a:spcBef>
              <a:spcAft>
                <a:spcPts val="0"/>
              </a:spcAft>
              <a:buSzPts val="1400"/>
              <a:buChar char="○"/>
              <a:defRPr sz="1800" b="0" i="0" u="none" strike="noStrike" cap="none"/>
            </a:lvl8pPr>
            <a:lvl9pPr marL="0" marR="0" lvl="8" indent="-88900" algn="l" rtl="0">
              <a:spcBef>
                <a:spcPts val="0"/>
              </a:spcBef>
              <a:spcAft>
                <a:spcPts val="0"/>
              </a:spcAft>
              <a:buSzPts val="1400"/>
              <a:buChar char="■"/>
              <a:defRPr sz="1800" b="0" i="0" u="none" strike="noStrike" cap="none"/>
            </a:lvl9pPr>
          </a:lstStyle>
          <a:p>
            <a:endParaRPr/>
          </a:p>
        </p:txBody>
      </p:sp>
      <p:sp>
        <p:nvSpPr>
          <p:cNvPr id="156" name="Google Shape;156;p34"/>
          <p:cNvSpPr txBox="1">
            <a:spLocks noGrp="1"/>
          </p:cNvSpPr>
          <p:nvPr>
            <p:ph type="sldNum" idx="12"/>
          </p:nvPr>
        </p:nvSpPr>
        <p:spPr>
          <a:xfrm>
            <a:off x="8949442" y="6491816"/>
            <a:ext cx="432000" cy="1656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8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cxnSp>
        <p:nvCxnSpPr>
          <p:cNvPr id="157" name="Google Shape;157;p34"/>
          <p:cNvCxnSpPr/>
          <p:nvPr/>
        </p:nvCxnSpPr>
        <p:spPr>
          <a:xfrm>
            <a:off x="509972" y="1160748"/>
            <a:ext cx="8872200" cy="0"/>
          </a:xfrm>
          <a:prstGeom prst="straightConnector1">
            <a:avLst/>
          </a:prstGeom>
          <a:noFill/>
          <a:ln w="12700" cap="flat" cmpd="sng">
            <a:solidFill>
              <a:schemeClr val="dk1"/>
            </a:solidFill>
            <a:prstDash val="solid"/>
            <a:round/>
            <a:headEnd type="none" w="sm" len="sm"/>
            <a:tailEnd type="none" w="sm" len="sm"/>
          </a:ln>
        </p:spPr>
      </p:cxnSp>
      <p:sp>
        <p:nvSpPr>
          <p:cNvPr id="158" name="Google Shape;158;p34"/>
          <p:cNvSpPr/>
          <p:nvPr/>
        </p:nvSpPr>
        <p:spPr>
          <a:xfrm>
            <a:off x="7559353" y="6491816"/>
            <a:ext cx="1210200" cy="1656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chemeClr val="dk1"/>
              </a:buClr>
              <a:buFont typeface="Arial"/>
              <a:buNone/>
            </a:pPr>
            <a:r>
              <a:rPr lang="en-US" sz="800" b="0" i="0" u="none" strike="noStrike" cap="none">
                <a:solidFill>
                  <a:schemeClr val="dk1"/>
                </a:solidFill>
                <a:latin typeface="Arial"/>
                <a:ea typeface="Arial"/>
                <a:cs typeface="Arial"/>
                <a:sym typeface="Arial"/>
              </a:rPr>
              <a:t>© LafargeHolcim 2015</a:t>
            </a:r>
            <a:endParaRPr/>
          </a:p>
        </p:txBody>
      </p:sp>
      <p:pic>
        <p:nvPicPr>
          <p:cNvPr id="159" name="Google Shape;159;p34"/>
          <p:cNvPicPr preferRelativeResize="0"/>
          <p:nvPr/>
        </p:nvPicPr>
        <p:blipFill rotWithShape="1">
          <a:blip r:embed="rId11">
            <a:alphaModFix/>
          </a:blip>
          <a:srcRect/>
          <a:stretch/>
        </p:blipFill>
        <p:spPr>
          <a:xfrm>
            <a:off x="519660" y="6422057"/>
            <a:ext cx="1099500" cy="247200"/>
          </a:xfrm>
          <a:prstGeom prst="rect">
            <a:avLst/>
          </a:prstGeom>
          <a:noFill/>
          <a:ln>
            <a:noFill/>
          </a:ln>
        </p:spPr>
      </p:pic>
      <p:sp>
        <p:nvSpPr>
          <p:cNvPr id="160" name="Google Shape;160;p34"/>
          <p:cNvSpPr txBox="1"/>
          <p:nvPr/>
        </p:nvSpPr>
        <p:spPr>
          <a:xfrm>
            <a:off x="1892658" y="6491685"/>
            <a:ext cx="3744300" cy="1656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5F5046"/>
              </a:buClr>
              <a:buFont typeface="Arial"/>
              <a:buNone/>
            </a:pPr>
            <a:r>
              <a:rPr lang="en-US" sz="800" b="1">
                <a:solidFill>
                  <a:srgbClr val="5F5046"/>
                </a:solidFill>
              </a:rPr>
              <a:t>Integration Meeting February 03th</a:t>
            </a:r>
            <a:r>
              <a:rPr lang="en-US" sz="800" b="1" i="0" u="none" strike="noStrike" cap="none">
                <a:solidFill>
                  <a:srgbClr val="5F5046"/>
                </a:solidFill>
                <a:latin typeface="Arial"/>
                <a:ea typeface="Arial"/>
                <a:cs typeface="Arial"/>
                <a:sym typeface="Arial"/>
              </a:rPr>
              <a:t>, 201</a:t>
            </a:r>
            <a:r>
              <a:rPr lang="en-US" sz="800" b="1">
                <a:solidFill>
                  <a:srgbClr val="5F5046"/>
                </a:solidFill>
              </a:rPr>
              <a:t>6</a:t>
            </a:r>
            <a:endParaRPr/>
          </a:p>
        </p:txBody>
      </p:sp>
      <p:sp>
        <p:nvSpPr>
          <p:cNvPr id="161" name="Google Shape;161;p34"/>
          <p:cNvSpPr txBox="1"/>
          <p:nvPr/>
        </p:nvSpPr>
        <p:spPr>
          <a:xfrm>
            <a:off x="5709082" y="6491685"/>
            <a:ext cx="1656300" cy="1656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AA1E2D"/>
              </a:buClr>
              <a:buFont typeface="Arial"/>
              <a:buNone/>
            </a:pPr>
            <a:r>
              <a:rPr lang="en-US" sz="800" b="1" i="0" u="none" strike="noStrike" cap="none">
                <a:solidFill>
                  <a:srgbClr val="AA1E2D"/>
                </a:solidFill>
                <a:latin typeface="Arial"/>
                <a:ea typeface="Arial"/>
                <a:cs typeface="Arial"/>
                <a:sym typeface="Arial"/>
              </a:rPr>
              <a:t>FOR INTERNAL USE ONLY</a:t>
            </a:r>
            <a:endParaRPr/>
          </a:p>
        </p:txBody>
      </p:sp>
      <p:sp>
        <p:nvSpPr>
          <p:cNvPr id="162" name="Google Shape;162;p34"/>
          <p:cNvSpPr txBox="1">
            <a:spLocks noGrp="1"/>
          </p:cNvSpPr>
          <p:nvPr>
            <p:ph type="body" idx="1"/>
          </p:nvPr>
        </p:nvSpPr>
        <p:spPr>
          <a:xfrm>
            <a:off x="523850" y="1890375"/>
            <a:ext cx="8858100" cy="44145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AA1E2D"/>
              </a:buClr>
              <a:buSzPts val="1400"/>
              <a:buFont typeface="Arial"/>
              <a:buChar char="●"/>
              <a:defRPr sz="2000" b="0" i="0" u="none" strike="noStrike" cap="none">
                <a:solidFill>
                  <a:schemeClr val="dk1"/>
                </a:solidFill>
                <a:latin typeface="Arial"/>
                <a:ea typeface="Arial"/>
                <a:cs typeface="Arial"/>
                <a:sym typeface="Arial"/>
              </a:defRPr>
            </a:lvl1pPr>
            <a:lvl2pPr marL="914400" marR="0" lvl="1" indent="-317500" algn="l" rtl="0">
              <a:lnSpc>
                <a:spcPct val="100000"/>
              </a:lnSpc>
              <a:spcBef>
                <a:spcPts val="0"/>
              </a:spcBef>
              <a:spcAft>
                <a:spcPts val="0"/>
              </a:spcAft>
              <a:buClr>
                <a:srgbClr val="AA1E2D"/>
              </a:buClr>
              <a:buSzPts val="1400"/>
              <a:buFont typeface="Arial"/>
              <a:buChar char="○"/>
              <a:defRPr sz="1800" b="0" i="0" u="none" strike="noStrike" cap="none">
                <a:solidFill>
                  <a:schemeClr val="dk1"/>
                </a:solidFill>
                <a:latin typeface="Arial"/>
                <a:ea typeface="Arial"/>
                <a:cs typeface="Arial"/>
                <a:sym typeface="Arial"/>
              </a:defRPr>
            </a:lvl2pPr>
            <a:lvl3pPr marL="1371600" marR="0" lvl="2" indent="-317500" algn="l" rtl="0">
              <a:lnSpc>
                <a:spcPct val="100000"/>
              </a:lnSpc>
              <a:spcBef>
                <a:spcPts val="0"/>
              </a:spcBef>
              <a:spcAft>
                <a:spcPts val="0"/>
              </a:spcAft>
              <a:buClr>
                <a:srgbClr val="AA1E2D"/>
              </a:buClr>
              <a:buSzPts val="1400"/>
              <a:buFont typeface="Arial"/>
              <a:buChar char="■"/>
              <a:defRPr sz="1600" b="0" i="0" u="none" strike="noStrike" cap="none">
                <a:solidFill>
                  <a:schemeClr val="dk1"/>
                </a:solidFill>
                <a:latin typeface="Arial"/>
                <a:ea typeface="Arial"/>
                <a:cs typeface="Arial"/>
                <a:sym typeface="Arial"/>
              </a:defRPr>
            </a:lvl3pPr>
            <a:lvl4pPr marL="1828800" marR="0" lvl="3" indent="-317500" algn="l" rtl="0">
              <a:lnSpc>
                <a:spcPct val="100000"/>
              </a:lnSpc>
              <a:spcBef>
                <a:spcPts val="0"/>
              </a:spcBef>
              <a:spcAft>
                <a:spcPts val="0"/>
              </a:spcAft>
              <a:buClr>
                <a:srgbClr val="AA1E2D"/>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100000"/>
              </a:lnSpc>
              <a:spcBef>
                <a:spcPts val="0"/>
              </a:spcBef>
              <a:spcAft>
                <a:spcPts val="0"/>
              </a:spcAft>
              <a:buClr>
                <a:srgbClr val="AA1E2D"/>
              </a:buClr>
              <a:buSzPts val="1400"/>
              <a:buFont typeface="Arial"/>
              <a:buChar char="○"/>
              <a:defRPr sz="1200" b="0" i="0" u="none" strike="noStrike" cap="none">
                <a:solidFill>
                  <a:schemeClr val="dk1"/>
                </a:solidFill>
                <a:latin typeface="Arial"/>
                <a:ea typeface="Arial"/>
                <a:cs typeface="Arial"/>
                <a:sym typeface="Arial"/>
              </a:defRPr>
            </a:lvl5pPr>
            <a:lvl6pPr marL="2743200" marR="0" lvl="5"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6pPr>
            <a:lvl7pPr marL="3200400" marR="0" lvl="6"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7pPr>
            <a:lvl8pPr marL="3657600" marR="0" lvl="7"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8pPr>
            <a:lvl9pPr marL="4114800" marR="0" lvl="8"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3.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3.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33.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33.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33.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3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3.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33.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33.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3.xml"/></Relationships>
</file>

<file path=ppt/slides/_rels/slide2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44"/>
          <p:cNvSpPr txBox="1">
            <a:spLocks noGrp="1"/>
          </p:cNvSpPr>
          <p:nvPr>
            <p:ph type="subTitle" idx="1"/>
          </p:nvPr>
        </p:nvSpPr>
        <p:spPr>
          <a:xfrm>
            <a:off x="452437" y="4879207"/>
            <a:ext cx="6696900" cy="15381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accent1"/>
              </a:buClr>
              <a:buFont typeface="Arial"/>
              <a:buNone/>
            </a:pPr>
            <a:r>
              <a:rPr lang="en-US" sz="2000" b="0" i="0" u="none" strike="noStrike" cap="none">
                <a:solidFill>
                  <a:schemeClr val="dk1"/>
                </a:solidFill>
                <a:latin typeface="Arial"/>
                <a:ea typeface="Arial"/>
                <a:cs typeface="Arial"/>
                <a:sym typeface="Arial"/>
              </a:rPr>
              <a:t>	</a:t>
            </a:r>
            <a:endParaRPr/>
          </a:p>
        </p:txBody>
      </p:sp>
      <p:pic>
        <p:nvPicPr>
          <p:cNvPr id="213" name="Google Shape;213;p44"/>
          <p:cNvPicPr preferRelativeResize="0"/>
          <p:nvPr/>
        </p:nvPicPr>
        <p:blipFill rotWithShape="1">
          <a:blip r:embed="rId3">
            <a:alphaModFix/>
          </a:blip>
          <a:srcRect/>
          <a:stretch/>
        </p:blipFill>
        <p:spPr>
          <a:xfrm>
            <a:off x="0" y="0"/>
            <a:ext cx="9906000" cy="3429000"/>
          </a:xfrm>
          <a:prstGeom prst="rect">
            <a:avLst/>
          </a:prstGeom>
          <a:noFill/>
          <a:ln>
            <a:noFill/>
          </a:ln>
        </p:spPr>
      </p:pic>
      <p:pic>
        <p:nvPicPr>
          <p:cNvPr id="214" name="Google Shape;214;p44"/>
          <p:cNvPicPr preferRelativeResize="0"/>
          <p:nvPr/>
        </p:nvPicPr>
        <p:blipFill rotWithShape="1">
          <a:blip r:embed="rId4">
            <a:alphaModFix/>
          </a:blip>
          <a:srcRect/>
          <a:stretch/>
        </p:blipFill>
        <p:spPr>
          <a:xfrm>
            <a:off x="7753587" y="5369862"/>
            <a:ext cx="1400100" cy="847800"/>
          </a:xfrm>
          <a:prstGeom prst="rect">
            <a:avLst/>
          </a:prstGeom>
          <a:noFill/>
          <a:ln>
            <a:noFill/>
          </a:ln>
        </p:spPr>
      </p:pic>
      <p:sp>
        <p:nvSpPr>
          <p:cNvPr id="215" name="Google Shape;215;p44"/>
          <p:cNvSpPr txBox="1">
            <a:spLocks noGrp="1"/>
          </p:cNvSpPr>
          <p:nvPr>
            <p:ph type="ctrTitle"/>
          </p:nvPr>
        </p:nvSpPr>
        <p:spPr>
          <a:xfrm>
            <a:off x="223864" y="3663753"/>
            <a:ext cx="8929800" cy="1133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FFFFFF"/>
              </a:buClr>
              <a:buFont typeface="Arial"/>
              <a:buNone/>
            </a:pPr>
            <a:r>
              <a:rPr lang="en-US" sz="3400" b="1"/>
              <a:t>Virtual Warehouse / Spot Transfer</a:t>
            </a:r>
            <a:endParaRPr sz="3400" b="1"/>
          </a:p>
          <a:p>
            <a:pPr marL="0" marR="0" lvl="0" indent="0" algn="l" rtl="0">
              <a:lnSpc>
                <a:spcPct val="100000"/>
              </a:lnSpc>
              <a:spcBef>
                <a:spcPts val="0"/>
              </a:spcBef>
              <a:spcAft>
                <a:spcPts val="0"/>
              </a:spcAft>
              <a:buClr>
                <a:srgbClr val="FFFFFF"/>
              </a:buClr>
              <a:buFont typeface="Arial"/>
              <a:buNone/>
            </a:pPr>
            <a:r>
              <a:rPr lang="en-US" sz="2400" b="1"/>
              <a:t>Quick Reference Guide</a:t>
            </a:r>
            <a:endParaRPr sz="2400" b="1"/>
          </a:p>
          <a:p>
            <a:pPr marL="0" lvl="0" indent="0" algn="l" rtl="0">
              <a:lnSpc>
                <a:spcPct val="115000"/>
              </a:lnSpc>
              <a:spcBef>
                <a:spcPts val="0"/>
              </a:spcBef>
              <a:spcAft>
                <a:spcPts val="0"/>
              </a:spcAft>
              <a:buClr>
                <a:srgbClr val="000000"/>
              </a:buClr>
              <a:buSzPts val="1100"/>
              <a:buFont typeface="Arial"/>
              <a:buNone/>
            </a:pPr>
            <a:r>
              <a:rPr lang="en-US" sz="1800" b="1"/>
              <a:t>Beat Thalmann / August 2015</a:t>
            </a:r>
            <a:endParaRPr sz="2400" b="1"/>
          </a:p>
          <a:p>
            <a:pPr marL="0" marR="0" lvl="0" indent="0" algn="l" rtl="0">
              <a:lnSpc>
                <a:spcPct val="100000"/>
              </a:lnSpc>
              <a:spcBef>
                <a:spcPts val="0"/>
              </a:spcBef>
              <a:spcAft>
                <a:spcPts val="0"/>
              </a:spcAft>
              <a:buClr>
                <a:srgbClr val="FFFFFF"/>
              </a:buClr>
              <a:buFont typeface="Arial"/>
              <a:buNone/>
            </a:pPr>
            <a:endParaRPr sz="2400" b="1"/>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53"/>
          <p:cNvSpPr txBox="1">
            <a:spLocks noGrp="1"/>
          </p:cNvSpPr>
          <p:nvPr>
            <p:ph type="body" idx="1"/>
          </p:nvPr>
        </p:nvSpPr>
        <p:spPr>
          <a:xfrm>
            <a:off x="560387" y="1124742"/>
            <a:ext cx="8785200" cy="5112600"/>
          </a:xfrm>
          <a:prstGeom prst="rect">
            <a:avLst/>
          </a:prstGeom>
        </p:spPr>
        <p:txBody>
          <a:bodyPr spcFirstLastPara="1" wrap="square" lIns="91425" tIns="91425" rIns="91425" bIns="91425" anchor="t" anchorCtr="0">
            <a:noAutofit/>
          </a:bodyPr>
          <a:lstStyle/>
          <a:p>
            <a:pPr marL="457200" marR="0" lvl="0" indent="-317500" algn="l" rtl="0">
              <a:lnSpc>
                <a:spcPct val="115000"/>
              </a:lnSpc>
              <a:spcBef>
                <a:spcPts val="0"/>
              </a:spcBef>
              <a:spcAft>
                <a:spcPts val="0"/>
              </a:spcAft>
              <a:buSzPts val="1400"/>
              <a:buChar char="●"/>
            </a:pPr>
            <a:r>
              <a:rPr lang="en-US" sz="1400">
                <a:solidFill>
                  <a:srgbClr val="000000"/>
                </a:solidFill>
              </a:rPr>
              <a:t>Sending plant creates based on the PO the outbound delivery document, using Transaction: VL10B</a:t>
            </a:r>
            <a:endParaRPr sz="1400">
              <a:solidFill>
                <a:srgbClr val="000000"/>
              </a:solidFill>
            </a:endParaRPr>
          </a:p>
          <a:p>
            <a:pPr marL="0" marR="0" lvl="0" indent="0" algn="l" rtl="0">
              <a:lnSpc>
                <a:spcPct val="115000"/>
              </a:lnSpc>
              <a:spcBef>
                <a:spcPts val="0"/>
              </a:spcBef>
              <a:spcAft>
                <a:spcPts val="0"/>
              </a:spcAft>
              <a:buNone/>
            </a:pPr>
            <a:endParaRPr sz="1400">
              <a:solidFill>
                <a:srgbClr val="000000"/>
              </a:solidFill>
            </a:endParaRPr>
          </a:p>
          <a:p>
            <a:pPr marL="0" marR="0" lvl="0" indent="0" algn="l" rtl="0">
              <a:lnSpc>
                <a:spcPct val="115000"/>
              </a:lnSpc>
              <a:spcBef>
                <a:spcPts val="0"/>
              </a:spcBef>
              <a:spcAft>
                <a:spcPts val="0"/>
              </a:spcAft>
              <a:buNone/>
            </a:pPr>
            <a:endParaRPr sz="1400">
              <a:solidFill>
                <a:srgbClr val="000000"/>
              </a:solidFill>
            </a:endParaRPr>
          </a:p>
          <a:p>
            <a:pPr marL="0" marR="0" lvl="0" indent="0" algn="l" rtl="0">
              <a:lnSpc>
                <a:spcPct val="115000"/>
              </a:lnSpc>
              <a:spcBef>
                <a:spcPts val="0"/>
              </a:spcBef>
              <a:spcAft>
                <a:spcPts val="0"/>
              </a:spcAft>
              <a:buNone/>
            </a:pPr>
            <a:endParaRPr sz="1400">
              <a:solidFill>
                <a:srgbClr val="000000"/>
              </a:solidFill>
            </a:endParaRPr>
          </a:p>
          <a:p>
            <a:pPr marL="0" marR="0" lvl="0" indent="0" algn="l" rtl="0">
              <a:lnSpc>
                <a:spcPct val="115000"/>
              </a:lnSpc>
              <a:spcBef>
                <a:spcPts val="0"/>
              </a:spcBef>
              <a:spcAft>
                <a:spcPts val="0"/>
              </a:spcAft>
              <a:buNone/>
            </a:pPr>
            <a:endParaRPr sz="1400">
              <a:solidFill>
                <a:srgbClr val="000000"/>
              </a:solidFill>
            </a:endParaRPr>
          </a:p>
          <a:p>
            <a:pPr marL="0" marR="0" lvl="0" indent="0" algn="l" rtl="0">
              <a:lnSpc>
                <a:spcPct val="115000"/>
              </a:lnSpc>
              <a:spcBef>
                <a:spcPts val="0"/>
              </a:spcBef>
              <a:spcAft>
                <a:spcPts val="0"/>
              </a:spcAft>
              <a:buNone/>
            </a:pPr>
            <a:endParaRPr sz="1400">
              <a:solidFill>
                <a:srgbClr val="000000"/>
              </a:solidFill>
            </a:endParaRPr>
          </a:p>
          <a:p>
            <a:pPr marL="0" marR="0" lvl="0" indent="0" algn="l" rtl="0">
              <a:lnSpc>
                <a:spcPct val="115000"/>
              </a:lnSpc>
              <a:spcBef>
                <a:spcPts val="0"/>
              </a:spcBef>
              <a:spcAft>
                <a:spcPts val="0"/>
              </a:spcAft>
              <a:buNone/>
            </a:pPr>
            <a:endParaRPr sz="1400">
              <a:solidFill>
                <a:srgbClr val="000000"/>
              </a:solidFill>
            </a:endParaRPr>
          </a:p>
          <a:p>
            <a:pPr marL="0" marR="0" lvl="0" indent="0" algn="l" rtl="0">
              <a:lnSpc>
                <a:spcPct val="115000"/>
              </a:lnSpc>
              <a:spcBef>
                <a:spcPts val="0"/>
              </a:spcBef>
              <a:spcAft>
                <a:spcPts val="0"/>
              </a:spcAft>
              <a:buNone/>
            </a:pPr>
            <a:endParaRPr sz="1400">
              <a:solidFill>
                <a:srgbClr val="000000"/>
              </a:solidFill>
            </a:endParaRPr>
          </a:p>
          <a:p>
            <a:pPr marL="0" marR="0" lvl="0" indent="0" algn="l" rtl="0">
              <a:lnSpc>
                <a:spcPct val="115000"/>
              </a:lnSpc>
              <a:spcBef>
                <a:spcPts val="0"/>
              </a:spcBef>
              <a:spcAft>
                <a:spcPts val="0"/>
              </a:spcAft>
              <a:buNone/>
            </a:pPr>
            <a:endParaRPr sz="1400">
              <a:solidFill>
                <a:srgbClr val="000000"/>
              </a:solidFill>
            </a:endParaRPr>
          </a:p>
          <a:p>
            <a:pPr marL="0" marR="0" lvl="0" indent="0" algn="l" rtl="0">
              <a:lnSpc>
                <a:spcPct val="115000"/>
              </a:lnSpc>
              <a:spcBef>
                <a:spcPts val="0"/>
              </a:spcBef>
              <a:spcAft>
                <a:spcPts val="0"/>
              </a:spcAft>
              <a:buNone/>
            </a:pPr>
            <a:endParaRPr sz="1400">
              <a:solidFill>
                <a:srgbClr val="000000"/>
              </a:solidFill>
            </a:endParaRPr>
          </a:p>
          <a:p>
            <a:pPr marL="0" marR="0" lvl="0" indent="0" algn="l" rtl="0">
              <a:lnSpc>
                <a:spcPct val="115000"/>
              </a:lnSpc>
              <a:spcBef>
                <a:spcPts val="0"/>
              </a:spcBef>
              <a:spcAft>
                <a:spcPts val="0"/>
              </a:spcAft>
              <a:buNone/>
            </a:pPr>
            <a:endParaRPr sz="1400">
              <a:solidFill>
                <a:srgbClr val="000000"/>
              </a:solidFill>
            </a:endParaRPr>
          </a:p>
          <a:p>
            <a:pPr marL="0" marR="0" lvl="0" indent="0" algn="l" rtl="0">
              <a:lnSpc>
                <a:spcPct val="115000"/>
              </a:lnSpc>
              <a:spcBef>
                <a:spcPts val="0"/>
              </a:spcBef>
              <a:spcAft>
                <a:spcPts val="0"/>
              </a:spcAft>
              <a:buNone/>
            </a:pPr>
            <a:endParaRPr sz="1400">
              <a:solidFill>
                <a:srgbClr val="000000"/>
              </a:solidFill>
            </a:endParaRPr>
          </a:p>
          <a:p>
            <a:pPr marL="457200" marR="0" lvl="0" indent="-317500" algn="l" rtl="0">
              <a:lnSpc>
                <a:spcPct val="115000"/>
              </a:lnSpc>
              <a:spcBef>
                <a:spcPts val="0"/>
              </a:spcBef>
              <a:spcAft>
                <a:spcPts val="0"/>
              </a:spcAft>
              <a:buSzPts val="1400"/>
              <a:buChar char="●"/>
            </a:pPr>
            <a:r>
              <a:rPr lang="en-US" sz="1400">
                <a:solidFill>
                  <a:srgbClr val="000000"/>
                </a:solidFill>
              </a:rPr>
              <a:t>Select the line and than click on Backround tab</a:t>
            </a:r>
            <a:endParaRPr sz="1400">
              <a:solidFill>
                <a:srgbClr val="000000"/>
              </a:solidFill>
            </a:endParaRPr>
          </a:p>
          <a:p>
            <a:pPr marL="0" lvl="0" indent="254000" algn="l" rtl="0">
              <a:spcBef>
                <a:spcPts val="0"/>
              </a:spcBef>
              <a:spcAft>
                <a:spcPts val="0"/>
              </a:spcAft>
              <a:buNone/>
            </a:pPr>
            <a:endParaRPr/>
          </a:p>
        </p:txBody>
      </p:sp>
      <p:sp>
        <p:nvSpPr>
          <p:cNvPr id="293" name="Google Shape;293;p53"/>
          <p:cNvSpPr txBox="1">
            <a:spLocks noGrp="1"/>
          </p:cNvSpPr>
          <p:nvPr>
            <p:ph type="title"/>
          </p:nvPr>
        </p:nvSpPr>
        <p:spPr>
          <a:xfrm>
            <a:off x="523875" y="188639"/>
            <a:ext cx="8858100" cy="852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a:solidFill>
                  <a:srgbClr val="000000"/>
                </a:solidFill>
              </a:rPr>
              <a:t>Create Outbound delivery document</a:t>
            </a:r>
            <a:endParaRPr/>
          </a:p>
        </p:txBody>
      </p:sp>
      <p:sp>
        <p:nvSpPr>
          <p:cNvPr id="294" name="Google Shape;294;p53"/>
          <p:cNvSpPr txBox="1">
            <a:spLocks noGrp="1"/>
          </p:cNvSpPr>
          <p:nvPr>
            <p:ph type="sldNum" idx="12"/>
          </p:nvPr>
        </p:nvSpPr>
        <p:spPr>
          <a:xfrm>
            <a:off x="8949442" y="6491816"/>
            <a:ext cx="432000" cy="165600"/>
          </a:xfrm>
          <a:prstGeom prst="rect">
            <a:avLst/>
          </a:prstGeom>
        </p:spPr>
        <p:txBody>
          <a:bodyPr spcFirstLastPara="1" wrap="square" lIns="0" tIns="0" rIns="0" bIns="0" anchor="b" anchorCtr="0">
            <a:noAutofit/>
          </a:bodyPr>
          <a:lstStyle/>
          <a:p>
            <a:pPr marL="0" lvl="0" indent="0" algn="l" rtl="0">
              <a:spcBef>
                <a:spcPts val="0"/>
              </a:spcBef>
              <a:spcAft>
                <a:spcPts val="0"/>
              </a:spcAft>
              <a:buClr>
                <a:srgbClr val="000000"/>
              </a:buClr>
              <a:buFont typeface="Arial"/>
              <a:buNone/>
            </a:pPr>
            <a:fld id="{00000000-1234-1234-1234-123412341234}" type="slidenum">
              <a:rPr lang="en-US"/>
              <a:pPr marL="0" lvl="0" indent="0" algn="l" rtl="0">
                <a:spcBef>
                  <a:spcPts val="0"/>
                </a:spcBef>
                <a:spcAft>
                  <a:spcPts val="0"/>
                </a:spcAft>
                <a:buClr>
                  <a:srgbClr val="000000"/>
                </a:buClr>
                <a:buFont typeface="Arial"/>
                <a:buNone/>
              </a:pPr>
              <a:t>10</a:t>
            </a:fld>
            <a:endParaRPr/>
          </a:p>
        </p:txBody>
      </p:sp>
      <p:pic>
        <p:nvPicPr>
          <p:cNvPr id="295" name="Google Shape;295;p53"/>
          <p:cNvPicPr preferRelativeResize="0"/>
          <p:nvPr/>
        </p:nvPicPr>
        <p:blipFill>
          <a:blip r:embed="rId3">
            <a:alphaModFix/>
          </a:blip>
          <a:stretch>
            <a:fillRect/>
          </a:stretch>
        </p:blipFill>
        <p:spPr>
          <a:xfrm>
            <a:off x="1070901" y="1612476"/>
            <a:ext cx="4694500" cy="2372700"/>
          </a:xfrm>
          <a:prstGeom prst="rect">
            <a:avLst/>
          </a:prstGeom>
          <a:noFill/>
          <a:ln>
            <a:noFill/>
          </a:ln>
        </p:spPr>
      </p:pic>
      <p:pic>
        <p:nvPicPr>
          <p:cNvPr id="296" name="Google Shape;296;p53"/>
          <p:cNvPicPr preferRelativeResize="0"/>
          <p:nvPr/>
        </p:nvPicPr>
        <p:blipFill>
          <a:blip r:embed="rId4">
            <a:alphaModFix/>
          </a:blip>
          <a:stretch>
            <a:fillRect/>
          </a:stretch>
        </p:blipFill>
        <p:spPr>
          <a:xfrm>
            <a:off x="1122663" y="4630813"/>
            <a:ext cx="5038725" cy="1323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54"/>
          <p:cNvSpPr txBox="1">
            <a:spLocks noGrp="1"/>
          </p:cNvSpPr>
          <p:nvPr>
            <p:ph type="body" idx="1"/>
          </p:nvPr>
        </p:nvSpPr>
        <p:spPr>
          <a:xfrm>
            <a:off x="560387" y="1124742"/>
            <a:ext cx="8785200" cy="5112600"/>
          </a:xfrm>
          <a:prstGeom prst="rect">
            <a:avLst/>
          </a:prstGeom>
        </p:spPr>
        <p:txBody>
          <a:bodyPr spcFirstLastPara="1" wrap="square" lIns="91425" tIns="91425" rIns="91425" bIns="91425" anchor="t" anchorCtr="0">
            <a:noAutofit/>
          </a:bodyPr>
          <a:lstStyle/>
          <a:p>
            <a:pPr marL="457200" marR="0" lvl="0" indent="-317500" algn="l" rtl="0">
              <a:lnSpc>
                <a:spcPct val="115000"/>
              </a:lnSpc>
              <a:spcBef>
                <a:spcPts val="0"/>
              </a:spcBef>
              <a:spcAft>
                <a:spcPts val="0"/>
              </a:spcAft>
              <a:buSzPts val="1400"/>
              <a:buChar char="●"/>
            </a:pPr>
            <a:r>
              <a:rPr lang="en-US" sz="1400">
                <a:solidFill>
                  <a:srgbClr val="000000"/>
                </a:solidFill>
              </a:rPr>
              <a:t>Select the second line and click on the log tab</a:t>
            </a:r>
            <a:endParaRPr sz="1400">
              <a:solidFill>
                <a:srgbClr val="000000"/>
              </a:solidFill>
            </a:endParaRPr>
          </a:p>
          <a:p>
            <a:pPr marL="0" marR="0" lvl="0" indent="0" algn="l" rtl="0">
              <a:lnSpc>
                <a:spcPct val="115000"/>
              </a:lnSpc>
              <a:spcBef>
                <a:spcPts val="0"/>
              </a:spcBef>
              <a:spcAft>
                <a:spcPts val="0"/>
              </a:spcAft>
              <a:buNone/>
            </a:pPr>
            <a:endParaRPr sz="1400">
              <a:solidFill>
                <a:srgbClr val="000000"/>
              </a:solidFill>
            </a:endParaRPr>
          </a:p>
          <a:p>
            <a:pPr marL="0" marR="0" lvl="0" indent="0" algn="l" rtl="0">
              <a:lnSpc>
                <a:spcPct val="115000"/>
              </a:lnSpc>
              <a:spcBef>
                <a:spcPts val="0"/>
              </a:spcBef>
              <a:spcAft>
                <a:spcPts val="0"/>
              </a:spcAft>
              <a:buNone/>
            </a:pPr>
            <a:endParaRPr sz="1400">
              <a:solidFill>
                <a:srgbClr val="000000"/>
              </a:solidFill>
            </a:endParaRPr>
          </a:p>
          <a:p>
            <a:pPr marL="0" marR="0" lvl="0" indent="0" algn="l" rtl="0">
              <a:lnSpc>
                <a:spcPct val="115000"/>
              </a:lnSpc>
              <a:spcBef>
                <a:spcPts val="0"/>
              </a:spcBef>
              <a:spcAft>
                <a:spcPts val="0"/>
              </a:spcAft>
              <a:buNone/>
            </a:pPr>
            <a:endParaRPr sz="1400">
              <a:solidFill>
                <a:srgbClr val="000000"/>
              </a:solidFill>
            </a:endParaRPr>
          </a:p>
          <a:p>
            <a:pPr marL="0" marR="0" lvl="0" indent="0" algn="l" rtl="0">
              <a:lnSpc>
                <a:spcPct val="115000"/>
              </a:lnSpc>
              <a:spcBef>
                <a:spcPts val="0"/>
              </a:spcBef>
              <a:spcAft>
                <a:spcPts val="0"/>
              </a:spcAft>
              <a:buNone/>
            </a:pPr>
            <a:endParaRPr sz="1400">
              <a:solidFill>
                <a:srgbClr val="000000"/>
              </a:solidFill>
            </a:endParaRPr>
          </a:p>
          <a:p>
            <a:pPr marL="0" marR="0" lvl="0" indent="0" algn="l" rtl="0">
              <a:lnSpc>
                <a:spcPct val="115000"/>
              </a:lnSpc>
              <a:spcBef>
                <a:spcPts val="0"/>
              </a:spcBef>
              <a:spcAft>
                <a:spcPts val="0"/>
              </a:spcAft>
              <a:buNone/>
            </a:pPr>
            <a:endParaRPr sz="1400">
              <a:solidFill>
                <a:srgbClr val="000000"/>
              </a:solidFill>
            </a:endParaRPr>
          </a:p>
          <a:p>
            <a:pPr marL="0" marR="0" lvl="0" indent="0" algn="l" rtl="0">
              <a:lnSpc>
                <a:spcPct val="115000"/>
              </a:lnSpc>
              <a:spcBef>
                <a:spcPts val="0"/>
              </a:spcBef>
              <a:spcAft>
                <a:spcPts val="0"/>
              </a:spcAft>
              <a:buNone/>
            </a:pPr>
            <a:endParaRPr sz="1400">
              <a:solidFill>
                <a:srgbClr val="000000"/>
              </a:solidFill>
            </a:endParaRPr>
          </a:p>
          <a:p>
            <a:pPr marL="0" marR="0" lvl="0" indent="0" algn="l" rtl="0">
              <a:lnSpc>
                <a:spcPct val="115000"/>
              </a:lnSpc>
              <a:spcBef>
                <a:spcPts val="0"/>
              </a:spcBef>
              <a:spcAft>
                <a:spcPts val="0"/>
              </a:spcAft>
              <a:buNone/>
            </a:pPr>
            <a:endParaRPr sz="1400">
              <a:solidFill>
                <a:srgbClr val="000000"/>
              </a:solidFill>
            </a:endParaRPr>
          </a:p>
          <a:p>
            <a:pPr marL="457200" marR="0" lvl="0" indent="-317500" algn="l" rtl="0">
              <a:lnSpc>
                <a:spcPct val="115000"/>
              </a:lnSpc>
              <a:spcBef>
                <a:spcPts val="0"/>
              </a:spcBef>
              <a:spcAft>
                <a:spcPts val="0"/>
              </a:spcAft>
              <a:buSzPts val="1400"/>
              <a:buChar char="●"/>
            </a:pPr>
            <a:r>
              <a:rPr lang="en-US" sz="1400">
                <a:solidFill>
                  <a:srgbClr val="000000"/>
                </a:solidFill>
              </a:rPr>
              <a:t>Click on Documents tab</a:t>
            </a:r>
            <a:endParaRPr sz="1400">
              <a:solidFill>
                <a:srgbClr val="000000"/>
              </a:solidFill>
            </a:endParaRPr>
          </a:p>
          <a:p>
            <a:pPr marL="0" lvl="0" indent="254000" algn="l" rtl="0">
              <a:spcBef>
                <a:spcPts val="0"/>
              </a:spcBef>
              <a:spcAft>
                <a:spcPts val="0"/>
              </a:spcAft>
              <a:buNone/>
            </a:pPr>
            <a:endParaRPr/>
          </a:p>
        </p:txBody>
      </p:sp>
      <p:sp>
        <p:nvSpPr>
          <p:cNvPr id="303" name="Google Shape;303;p54"/>
          <p:cNvSpPr txBox="1">
            <a:spLocks noGrp="1"/>
          </p:cNvSpPr>
          <p:nvPr>
            <p:ph type="title"/>
          </p:nvPr>
        </p:nvSpPr>
        <p:spPr>
          <a:xfrm>
            <a:off x="523875" y="188639"/>
            <a:ext cx="8858100" cy="852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a:solidFill>
                  <a:srgbClr val="000000"/>
                </a:solidFill>
              </a:rPr>
              <a:t>Create Outbound delivery document</a:t>
            </a:r>
            <a:endParaRPr/>
          </a:p>
        </p:txBody>
      </p:sp>
      <p:sp>
        <p:nvSpPr>
          <p:cNvPr id="304" name="Google Shape;304;p54"/>
          <p:cNvSpPr txBox="1">
            <a:spLocks noGrp="1"/>
          </p:cNvSpPr>
          <p:nvPr>
            <p:ph type="sldNum" idx="12"/>
          </p:nvPr>
        </p:nvSpPr>
        <p:spPr>
          <a:xfrm>
            <a:off x="8949442" y="6491816"/>
            <a:ext cx="432000" cy="165600"/>
          </a:xfrm>
          <a:prstGeom prst="rect">
            <a:avLst/>
          </a:prstGeom>
        </p:spPr>
        <p:txBody>
          <a:bodyPr spcFirstLastPara="1" wrap="square" lIns="0" tIns="0" rIns="0" bIns="0" anchor="b" anchorCtr="0">
            <a:noAutofit/>
          </a:bodyPr>
          <a:lstStyle/>
          <a:p>
            <a:pPr marL="0" lvl="0" indent="0" algn="l" rtl="0">
              <a:spcBef>
                <a:spcPts val="0"/>
              </a:spcBef>
              <a:spcAft>
                <a:spcPts val="0"/>
              </a:spcAft>
              <a:buClr>
                <a:srgbClr val="000000"/>
              </a:buClr>
              <a:buFont typeface="Arial"/>
              <a:buNone/>
            </a:pPr>
            <a:fld id="{00000000-1234-1234-1234-123412341234}" type="slidenum">
              <a:rPr lang="en-US"/>
              <a:pPr marL="0" lvl="0" indent="0" algn="l" rtl="0">
                <a:spcBef>
                  <a:spcPts val="0"/>
                </a:spcBef>
                <a:spcAft>
                  <a:spcPts val="0"/>
                </a:spcAft>
                <a:buClr>
                  <a:srgbClr val="000000"/>
                </a:buClr>
                <a:buFont typeface="Arial"/>
                <a:buNone/>
              </a:pPr>
              <a:t>11</a:t>
            </a:fld>
            <a:endParaRPr/>
          </a:p>
        </p:txBody>
      </p:sp>
      <p:pic>
        <p:nvPicPr>
          <p:cNvPr id="305" name="Google Shape;305;p54"/>
          <p:cNvPicPr preferRelativeResize="0"/>
          <p:nvPr/>
        </p:nvPicPr>
        <p:blipFill>
          <a:blip r:embed="rId3">
            <a:alphaModFix/>
          </a:blip>
          <a:stretch>
            <a:fillRect/>
          </a:stretch>
        </p:blipFill>
        <p:spPr>
          <a:xfrm>
            <a:off x="1090513" y="1530813"/>
            <a:ext cx="5095875" cy="1514475"/>
          </a:xfrm>
          <a:prstGeom prst="rect">
            <a:avLst/>
          </a:prstGeom>
          <a:noFill/>
          <a:ln>
            <a:noFill/>
          </a:ln>
        </p:spPr>
      </p:pic>
      <p:pic>
        <p:nvPicPr>
          <p:cNvPr id="306" name="Google Shape;306;p54"/>
          <p:cNvPicPr preferRelativeResize="0"/>
          <p:nvPr/>
        </p:nvPicPr>
        <p:blipFill>
          <a:blip r:embed="rId4">
            <a:alphaModFix/>
          </a:blip>
          <a:stretch>
            <a:fillRect/>
          </a:stretch>
        </p:blipFill>
        <p:spPr>
          <a:xfrm>
            <a:off x="999013" y="3732363"/>
            <a:ext cx="5534025" cy="1533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55"/>
          <p:cNvSpPr txBox="1">
            <a:spLocks noGrp="1"/>
          </p:cNvSpPr>
          <p:nvPr>
            <p:ph type="body" idx="1"/>
          </p:nvPr>
        </p:nvSpPr>
        <p:spPr>
          <a:xfrm>
            <a:off x="560387" y="1124742"/>
            <a:ext cx="8785200" cy="5112600"/>
          </a:xfrm>
          <a:prstGeom prst="rect">
            <a:avLst/>
          </a:prstGeom>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chemeClr val="accent1"/>
              </a:buClr>
              <a:buSzPts val="1400"/>
              <a:buChar char="●"/>
            </a:pPr>
            <a:r>
              <a:rPr lang="en-US" sz="1400">
                <a:solidFill>
                  <a:srgbClr val="000000"/>
                </a:solidFill>
              </a:rPr>
              <a:t>Select the document number then click on Display document</a:t>
            </a:r>
            <a:endParaRPr sz="1400">
              <a:solidFill>
                <a:srgbClr val="000000"/>
              </a:solidFill>
            </a:endParaRPr>
          </a:p>
          <a:p>
            <a:pPr marL="0" lvl="0" indent="0" algn="l" rtl="0">
              <a:lnSpc>
                <a:spcPct val="115000"/>
              </a:lnSpc>
              <a:spcBef>
                <a:spcPts val="0"/>
              </a:spcBef>
              <a:spcAft>
                <a:spcPts val="0"/>
              </a:spcAft>
              <a:buNone/>
            </a:pPr>
            <a:endParaRPr sz="1400">
              <a:solidFill>
                <a:srgbClr val="000000"/>
              </a:solidFill>
            </a:endParaRPr>
          </a:p>
          <a:p>
            <a:pPr marL="0" lvl="0" indent="0" algn="l" rtl="0">
              <a:lnSpc>
                <a:spcPct val="115000"/>
              </a:lnSpc>
              <a:spcBef>
                <a:spcPts val="0"/>
              </a:spcBef>
              <a:spcAft>
                <a:spcPts val="0"/>
              </a:spcAft>
              <a:buNone/>
            </a:pPr>
            <a:endParaRPr sz="1400">
              <a:solidFill>
                <a:srgbClr val="000000"/>
              </a:solidFill>
            </a:endParaRPr>
          </a:p>
          <a:p>
            <a:pPr marL="0" lvl="0" indent="0" algn="l" rtl="0">
              <a:lnSpc>
                <a:spcPct val="115000"/>
              </a:lnSpc>
              <a:spcBef>
                <a:spcPts val="0"/>
              </a:spcBef>
              <a:spcAft>
                <a:spcPts val="0"/>
              </a:spcAft>
              <a:buNone/>
            </a:pPr>
            <a:endParaRPr sz="1400">
              <a:solidFill>
                <a:srgbClr val="000000"/>
              </a:solidFill>
            </a:endParaRPr>
          </a:p>
          <a:p>
            <a:pPr marL="0" lvl="0" indent="0" algn="l" rtl="0">
              <a:lnSpc>
                <a:spcPct val="115000"/>
              </a:lnSpc>
              <a:spcBef>
                <a:spcPts val="0"/>
              </a:spcBef>
              <a:spcAft>
                <a:spcPts val="0"/>
              </a:spcAft>
              <a:buNone/>
            </a:pPr>
            <a:endParaRPr sz="1400">
              <a:solidFill>
                <a:srgbClr val="000000"/>
              </a:solidFill>
            </a:endParaRPr>
          </a:p>
          <a:p>
            <a:pPr marL="0" lvl="0" indent="0" algn="l" rtl="0">
              <a:lnSpc>
                <a:spcPct val="115000"/>
              </a:lnSpc>
              <a:spcBef>
                <a:spcPts val="0"/>
              </a:spcBef>
              <a:spcAft>
                <a:spcPts val="0"/>
              </a:spcAft>
              <a:buNone/>
            </a:pPr>
            <a:endParaRPr sz="1400">
              <a:solidFill>
                <a:srgbClr val="000000"/>
              </a:solidFill>
            </a:endParaRPr>
          </a:p>
          <a:p>
            <a:pPr marL="0" lvl="0" indent="0" algn="l" rtl="0">
              <a:lnSpc>
                <a:spcPct val="115000"/>
              </a:lnSpc>
              <a:spcBef>
                <a:spcPts val="0"/>
              </a:spcBef>
              <a:spcAft>
                <a:spcPts val="0"/>
              </a:spcAft>
              <a:buNone/>
            </a:pPr>
            <a:endParaRPr sz="1400">
              <a:solidFill>
                <a:srgbClr val="000000"/>
              </a:solidFill>
            </a:endParaRPr>
          </a:p>
          <a:p>
            <a:pPr marL="457200" lvl="0" indent="-317500" algn="l" rtl="0">
              <a:lnSpc>
                <a:spcPct val="115000"/>
              </a:lnSpc>
              <a:spcBef>
                <a:spcPts val="0"/>
              </a:spcBef>
              <a:spcAft>
                <a:spcPts val="0"/>
              </a:spcAft>
              <a:buClr>
                <a:schemeClr val="accent1"/>
              </a:buClr>
              <a:buSzPts val="1400"/>
              <a:buChar char="●"/>
            </a:pPr>
            <a:r>
              <a:rPr lang="en-US" sz="1400">
                <a:solidFill>
                  <a:srgbClr val="000000"/>
                </a:solidFill>
              </a:rPr>
              <a:t>Click to go from display to change </a:t>
            </a:r>
            <a:endParaRPr sz="1400">
              <a:solidFill>
                <a:srgbClr val="000000"/>
              </a:solidFill>
            </a:endParaRPr>
          </a:p>
          <a:p>
            <a:pPr marL="0" lvl="0" indent="0" algn="l" rtl="0">
              <a:lnSpc>
                <a:spcPct val="115000"/>
              </a:lnSpc>
              <a:spcBef>
                <a:spcPts val="0"/>
              </a:spcBef>
              <a:spcAft>
                <a:spcPts val="0"/>
              </a:spcAft>
              <a:buNone/>
            </a:pPr>
            <a:endParaRPr sz="1400">
              <a:solidFill>
                <a:srgbClr val="000000"/>
              </a:solidFill>
            </a:endParaRPr>
          </a:p>
          <a:p>
            <a:pPr marL="0" lvl="0" indent="254000" algn="l" rtl="0">
              <a:spcBef>
                <a:spcPts val="0"/>
              </a:spcBef>
              <a:spcAft>
                <a:spcPts val="0"/>
              </a:spcAft>
              <a:buNone/>
            </a:pPr>
            <a:endParaRPr/>
          </a:p>
          <a:p>
            <a:pPr marL="0" lvl="0" indent="254000" algn="l" rtl="0">
              <a:spcBef>
                <a:spcPts val="0"/>
              </a:spcBef>
              <a:spcAft>
                <a:spcPts val="0"/>
              </a:spcAft>
              <a:buNone/>
            </a:pPr>
            <a:endParaRPr/>
          </a:p>
        </p:txBody>
      </p:sp>
      <p:sp>
        <p:nvSpPr>
          <p:cNvPr id="313" name="Google Shape;313;p55"/>
          <p:cNvSpPr txBox="1">
            <a:spLocks noGrp="1"/>
          </p:cNvSpPr>
          <p:nvPr>
            <p:ph type="title"/>
          </p:nvPr>
        </p:nvSpPr>
        <p:spPr>
          <a:xfrm>
            <a:off x="523875" y="188639"/>
            <a:ext cx="8858100" cy="852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a:solidFill>
                  <a:srgbClr val="000000"/>
                </a:solidFill>
              </a:rPr>
              <a:t>Create Outbound delivery document</a:t>
            </a:r>
            <a:endParaRPr/>
          </a:p>
        </p:txBody>
      </p:sp>
      <p:sp>
        <p:nvSpPr>
          <p:cNvPr id="314" name="Google Shape;314;p55"/>
          <p:cNvSpPr txBox="1">
            <a:spLocks noGrp="1"/>
          </p:cNvSpPr>
          <p:nvPr>
            <p:ph type="sldNum" idx="12"/>
          </p:nvPr>
        </p:nvSpPr>
        <p:spPr>
          <a:xfrm>
            <a:off x="8949442" y="6491816"/>
            <a:ext cx="432000" cy="165600"/>
          </a:xfrm>
          <a:prstGeom prst="rect">
            <a:avLst/>
          </a:prstGeom>
        </p:spPr>
        <p:txBody>
          <a:bodyPr spcFirstLastPara="1" wrap="square" lIns="0" tIns="0" rIns="0" bIns="0" anchor="b" anchorCtr="0">
            <a:noAutofit/>
          </a:bodyPr>
          <a:lstStyle/>
          <a:p>
            <a:pPr marL="0" lvl="0" indent="0" algn="l" rtl="0">
              <a:spcBef>
                <a:spcPts val="0"/>
              </a:spcBef>
              <a:spcAft>
                <a:spcPts val="0"/>
              </a:spcAft>
              <a:buClr>
                <a:srgbClr val="000000"/>
              </a:buClr>
              <a:buFont typeface="Arial"/>
              <a:buNone/>
            </a:pPr>
            <a:fld id="{00000000-1234-1234-1234-123412341234}" type="slidenum">
              <a:rPr lang="en-US"/>
              <a:pPr marL="0" lvl="0" indent="0" algn="l" rtl="0">
                <a:spcBef>
                  <a:spcPts val="0"/>
                </a:spcBef>
                <a:spcAft>
                  <a:spcPts val="0"/>
                </a:spcAft>
                <a:buClr>
                  <a:srgbClr val="000000"/>
                </a:buClr>
                <a:buFont typeface="Arial"/>
                <a:buNone/>
              </a:pPr>
              <a:t>12</a:t>
            </a:fld>
            <a:endParaRPr/>
          </a:p>
        </p:txBody>
      </p:sp>
      <p:pic>
        <p:nvPicPr>
          <p:cNvPr id="315" name="Google Shape;315;p55"/>
          <p:cNvPicPr preferRelativeResize="0"/>
          <p:nvPr/>
        </p:nvPicPr>
        <p:blipFill>
          <a:blip r:embed="rId3">
            <a:alphaModFix/>
          </a:blip>
          <a:stretch>
            <a:fillRect/>
          </a:stretch>
        </p:blipFill>
        <p:spPr>
          <a:xfrm>
            <a:off x="2142613" y="1496850"/>
            <a:ext cx="4752975" cy="1371600"/>
          </a:xfrm>
          <a:prstGeom prst="rect">
            <a:avLst/>
          </a:prstGeom>
          <a:noFill/>
          <a:ln>
            <a:noFill/>
          </a:ln>
        </p:spPr>
      </p:pic>
      <p:pic>
        <p:nvPicPr>
          <p:cNvPr id="316" name="Google Shape;316;p55"/>
          <p:cNvPicPr preferRelativeResize="0"/>
          <p:nvPr/>
        </p:nvPicPr>
        <p:blipFill>
          <a:blip r:embed="rId4">
            <a:alphaModFix/>
          </a:blip>
          <a:stretch>
            <a:fillRect/>
          </a:stretch>
        </p:blipFill>
        <p:spPr>
          <a:xfrm>
            <a:off x="1990213" y="3243788"/>
            <a:ext cx="5514975" cy="3248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56"/>
          <p:cNvSpPr txBox="1">
            <a:spLocks noGrp="1"/>
          </p:cNvSpPr>
          <p:nvPr>
            <p:ph type="body" idx="1"/>
          </p:nvPr>
        </p:nvSpPr>
        <p:spPr>
          <a:xfrm>
            <a:off x="560337" y="1116842"/>
            <a:ext cx="8785200" cy="5112600"/>
          </a:xfrm>
          <a:prstGeom prst="rect">
            <a:avLst/>
          </a:prstGeom>
        </p:spPr>
        <p:txBody>
          <a:bodyPr spcFirstLastPara="1" wrap="square" lIns="91425" tIns="91425" rIns="91425" bIns="91425" anchor="t" anchorCtr="0">
            <a:noAutofit/>
          </a:bodyPr>
          <a:lstStyle/>
          <a:p>
            <a:pPr marL="457200" marR="0" lvl="0" indent="-317500" algn="l" rtl="0">
              <a:lnSpc>
                <a:spcPct val="115000"/>
              </a:lnSpc>
              <a:spcBef>
                <a:spcPts val="0"/>
              </a:spcBef>
              <a:spcAft>
                <a:spcPts val="0"/>
              </a:spcAft>
              <a:buClr>
                <a:schemeClr val="accent1"/>
              </a:buClr>
              <a:buSzPts val="1400"/>
              <a:buChar char="●"/>
            </a:pPr>
            <a:r>
              <a:rPr lang="en-US" sz="1400">
                <a:solidFill>
                  <a:srgbClr val="000000"/>
                </a:solidFill>
              </a:rPr>
              <a:t>Introduce the picked quantity (the net weight as in bill of ladding)</a:t>
            </a:r>
            <a:endParaRPr sz="1400">
              <a:solidFill>
                <a:srgbClr val="000000"/>
              </a:solidFill>
            </a:endParaRPr>
          </a:p>
          <a:p>
            <a:pPr marL="0" marR="0" lvl="0" indent="0" algn="l" rtl="0">
              <a:lnSpc>
                <a:spcPct val="115000"/>
              </a:lnSpc>
              <a:spcBef>
                <a:spcPts val="0"/>
              </a:spcBef>
              <a:spcAft>
                <a:spcPts val="0"/>
              </a:spcAft>
              <a:buNone/>
            </a:pPr>
            <a:endParaRPr sz="1400">
              <a:solidFill>
                <a:srgbClr val="000000"/>
              </a:solidFill>
            </a:endParaRPr>
          </a:p>
          <a:p>
            <a:pPr marL="0" marR="0" lvl="0" indent="0" algn="l" rtl="0">
              <a:lnSpc>
                <a:spcPct val="115000"/>
              </a:lnSpc>
              <a:spcBef>
                <a:spcPts val="0"/>
              </a:spcBef>
              <a:spcAft>
                <a:spcPts val="0"/>
              </a:spcAft>
              <a:buNone/>
            </a:pPr>
            <a:endParaRPr sz="1400">
              <a:solidFill>
                <a:srgbClr val="000000"/>
              </a:solidFill>
            </a:endParaRPr>
          </a:p>
          <a:p>
            <a:pPr marL="0" marR="0" lvl="0" indent="0" algn="l" rtl="0">
              <a:lnSpc>
                <a:spcPct val="115000"/>
              </a:lnSpc>
              <a:spcBef>
                <a:spcPts val="0"/>
              </a:spcBef>
              <a:spcAft>
                <a:spcPts val="0"/>
              </a:spcAft>
              <a:buNone/>
            </a:pPr>
            <a:endParaRPr sz="1400">
              <a:solidFill>
                <a:srgbClr val="000000"/>
              </a:solidFill>
            </a:endParaRPr>
          </a:p>
          <a:p>
            <a:pPr marL="0" marR="0" lvl="0" indent="0" algn="l" rtl="0">
              <a:lnSpc>
                <a:spcPct val="115000"/>
              </a:lnSpc>
              <a:spcBef>
                <a:spcPts val="0"/>
              </a:spcBef>
              <a:spcAft>
                <a:spcPts val="0"/>
              </a:spcAft>
              <a:buNone/>
            </a:pPr>
            <a:endParaRPr sz="1400">
              <a:solidFill>
                <a:srgbClr val="000000"/>
              </a:solidFill>
            </a:endParaRPr>
          </a:p>
          <a:p>
            <a:pPr marL="0" marR="0" lvl="0" indent="0" algn="l" rtl="0">
              <a:lnSpc>
                <a:spcPct val="115000"/>
              </a:lnSpc>
              <a:spcBef>
                <a:spcPts val="0"/>
              </a:spcBef>
              <a:spcAft>
                <a:spcPts val="0"/>
              </a:spcAft>
              <a:buNone/>
            </a:pPr>
            <a:endParaRPr sz="1400">
              <a:solidFill>
                <a:srgbClr val="000000"/>
              </a:solidFill>
            </a:endParaRPr>
          </a:p>
          <a:p>
            <a:pPr marL="0" marR="0" lvl="0" indent="0" algn="l" rtl="0">
              <a:lnSpc>
                <a:spcPct val="115000"/>
              </a:lnSpc>
              <a:spcBef>
                <a:spcPts val="0"/>
              </a:spcBef>
              <a:spcAft>
                <a:spcPts val="0"/>
              </a:spcAft>
              <a:buNone/>
            </a:pPr>
            <a:endParaRPr sz="1400">
              <a:solidFill>
                <a:srgbClr val="000000"/>
              </a:solidFill>
            </a:endParaRPr>
          </a:p>
          <a:p>
            <a:pPr marL="0" marR="0" lvl="0" indent="0" algn="l" rtl="0">
              <a:lnSpc>
                <a:spcPct val="115000"/>
              </a:lnSpc>
              <a:spcBef>
                <a:spcPts val="0"/>
              </a:spcBef>
              <a:spcAft>
                <a:spcPts val="0"/>
              </a:spcAft>
              <a:buNone/>
            </a:pPr>
            <a:endParaRPr sz="1400">
              <a:solidFill>
                <a:srgbClr val="000000"/>
              </a:solidFill>
            </a:endParaRPr>
          </a:p>
          <a:p>
            <a:pPr marL="0" marR="0" lvl="0" indent="0" algn="l" rtl="0">
              <a:lnSpc>
                <a:spcPct val="115000"/>
              </a:lnSpc>
              <a:spcBef>
                <a:spcPts val="0"/>
              </a:spcBef>
              <a:spcAft>
                <a:spcPts val="0"/>
              </a:spcAft>
              <a:buNone/>
            </a:pPr>
            <a:endParaRPr sz="1400">
              <a:solidFill>
                <a:srgbClr val="000000"/>
              </a:solidFill>
            </a:endParaRPr>
          </a:p>
          <a:p>
            <a:pPr marL="0" marR="0" lvl="0" indent="0" algn="l" rtl="0">
              <a:lnSpc>
                <a:spcPct val="115000"/>
              </a:lnSpc>
              <a:spcBef>
                <a:spcPts val="0"/>
              </a:spcBef>
              <a:spcAft>
                <a:spcPts val="0"/>
              </a:spcAft>
              <a:buNone/>
            </a:pPr>
            <a:endParaRPr sz="1400">
              <a:solidFill>
                <a:srgbClr val="000000"/>
              </a:solidFill>
            </a:endParaRPr>
          </a:p>
          <a:p>
            <a:pPr marL="457200" marR="0" lvl="0" indent="-317500" algn="l" rtl="0">
              <a:lnSpc>
                <a:spcPct val="115000"/>
              </a:lnSpc>
              <a:spcBef>
                <a:spcPts val="0"/>
              </a:spcBef>
              <a:spcAft>
                <a:spcPts val="0"/>
              </a:spcAft>
              <a:buClr>
                <a:schemeClr val="accent1"/>
              </a:buClr>
              <a:buSzPts val="1400"/>
              <a:buChar char="●"/>
            </a:pPr>
            <a:r>
              <a:rPr lang="en-US" sz="1400">
                <a:solidFill>
                  <a:srgbClr val="000000"/>
                </a:solidFill>
              </a:rPr>
              <a:t>MMBE before saving the good issue (another SAP window)</a:t>
            </a:r>
            <a:endParaRPr sz="1400">
              <a:solidFill>
                <a:srgbClr val="000000"/>
              </a:solidFill>
            </a:endParaRPr>
          </a:p>
          <a:p>
            <a:pPr marL="0" lvl="0" indent="254000" algn="l" rtl="0">
              <a:spcBef>
                <a:spcPts val="0"/>
              </a:spcBef>
              <a:spcAft>
                <a:spcPts val="0"/>
              </a:spcAft>
              <a:buNone/>
            </a:pPr>
            <a:endParaRPr/>
          </a:p>
        </p:txBody>
      </p:sp>
      <p:sp>
        <p:nvSpPr>
          <p:cNvPr id="323" name="Google Shape;323;p56"/>
          <p:cNvSpPr txBox="1">
            <a:spLocks noGrp="1"/>
          </p:cNvSpPr>
          <p:nvPr>
            <p:ph type="title"/>
          </p:nvPr>
        </p:nvSpPr>
        <p:spPr>
          <a:xfrm>
            <a:off x="523875" y="188639"/>
            <a:ext cx="8858100" cy="852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a:solidFill>
                  <a:srgbClr val="000000"/>
                </a:solidFill>
              </a:rPr>
              <a:t>Create Outbound delivery document</a:t>
            </a:r>
            <a:endParaRPr/>
          </a:p>
        </p:txBody>
      </p:sp>
      <p:sp>
        <p:nvSpPr>
          <p:cNvPr id="324" name="Google Shape;324;p56"/>
          <p:cNvSpPr txBox="1">
            <a:spLocks noGrp="1"/>
          </p:cNvSpPr>
          <p:nvPr>
            <p:ph type="sldNum" idx="12"/>
          </p:nvPr>
        </p:nvSpPr>
        <p:spPr>
          <a:xfrm>
            <a:off x="8949442" y="6491816"/>
            <a:ext cx="432000" cy="165600"/>
          </a:xfrm>
          <a:prstGeom prst="rect">
            <a:avLst/>
          </a:prstGeom>
        </p:spPr>
        <p:txBody>
          <a:bodyPr spcFirstLastPara="1" wrap="square" lIns="0" tIns="0" rIns="0" bIns="0" anchor="b" anchorCtr="0">
            <a:noAutofit/>
          </a:bodyPr>
          <a:lstStyle/>
          <a:p>
            <a:pPr marL="0" lvl="0" indent="0" algn="l" rtl="0">
              <a:spcBef>
                <a:spcPts val="0"/>
              </a:spcBef>
              <a:spcAft>
                <a:spcPts val="0"/>
              </a:spcAft>
              <a:buClr>
                <a:srgbClr val="000000"/>
              </a:buClr>
              <a:buFont typeface="Arial"/>
              <a:buNone/>
            </a:pPr>
            <a:fld id="{00000000-1234-1234-1234-123412341234}" type="slidenum">
              <a:rPr lang="en-US"/>
              <a:pPr marL="0" lvl="0" indent="0" algn="l" rtl="0">
                <a:spcBef>
                  <a:spcPts val="0"/>
                </a:spcBef>
                <a:spcAft>
                  <a:spcPts val="0"/>
                </a:spcAft>
                <a:buClr>
                  <a:srgbClr val="000000"/>
                </a:buClr>
                <a:buFont typeface="Arial"/>
                <a:buNone/>
              </a:pPr>
              <a:t>13</a:t>
            </a:fld>
            <a:endParaRPr/>
          </a:p>
        </p:txBody>
      </p:sp>
      <p:pic>
        <p:nvPicPr>
          <p:cNvPr id="325" name="Google Shape;325;p56"/>
          <p:cNvPicPr preferRelativeResize="0"/>
          <p:nvPr/>
        </p:nvPicPr>
        <p:blipFill>
          <a:blip r:embed="rId3">
            <a:alphaModFix/>
          </a:blip>
          <a:stretch>
            <a:fillRect/>
          </a:stretch>
        </p:blipFill>
        <p:spPr>
          <a:xfrm>
            <a:off x="1276425" y="1556013"/>
            <a:ext cx="4972050" cy="2009775"/>
          </a:xfrm>
          <a:prstGeom prst="rect">
            <a:avLst/>
          </a:prstGeom>
          <a:noFill/>
          <a:ln>
            <a:noFill/>
          </a:ln>
        </p:spPr>
      </p:pic>
      <p:pic>
        <p:nvPicPr>
          <p:cNvPr id="326" name="Google Shape;326;p56"/>
          <p:cNvPicPr preferRelativeResize="0"/>
          <p:nvPr/>
        </p:nvPicPr>
        <p:blipFill>
          <a:blip r:embed="rId4">
            <a:alphaModFix/>
          </a:blip>
          <a:stretch>
            <a:fillRect/>
          </a:stretch>
        </p:blipFill>
        <p:spPr>
          <a:xfrm>
            <a:off x="1782238" y="3982125"/>
            <a:ext cx="4314825" cy="2571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57"/>
          <p:cNvSpPr txBox="1">
            <a:spLocks noGrp="1"/>
          </p:cNvSpPr>
          <p:nvPr>
            <p:ph type="body" idx="1"/>
          </p:nvPr>
        </p:nvSpPr>
        <p:spPr>
          <a:xfrm>
            <a:off x="560387" y="1124742"/>
            <a:ext cx="8785200" cy="5112600"/>
          </a:xfrm>
          <a:prstGeom prst="rect">
            <a:avLst/>
          </a:prstGeom>
        </p:spPr>
        <p:txBody>
          <a:bodyPr spcFirstLastPara="1" wrap="square" lIns="91425" tIns="91425" rIns="91425" bIns="91425" anchor="t" anchorCtr="0">
            <a:noAutofit/>
          </a:bodyPr>
          <a:lstStyle/>
          <a:p>
            <a:pPr marL="457200" marR="0" lvl="0" indent="-317500" algn="l" rtl="0">
              <a:lnSpc>
                <a:spcPct val="115000"/>
              </a:lnSpc>
              <a:spcBef>
                <a:spcPts val="0"/>
              </a:spcBef>
              <a:spcAft>
                <a:spcPts val="0"/>
              </a:spcAft>
              <a:buSzPts val="1400"/>
              <a:buChar char="●"/>
            </a:pPr>
            <a:r>
              <a:rPr lang="en-US" sz="1400">
                <a:solidFill>
                  <a:srgbClr val="000000"/>
                </a:solidFill>
              </a:rPr>
              <a:t>Then post the good issue</a:t>
            </a:r>
            <a:endParaRPr sz="1400">
              <a:solidFill>
                <a:srgbClr val="000000"/>
              </a:solidFill>
            </a:endParaRPr>
          </a:p>
          <a:p>
            <a:pPr marL="0" marR="0" lvl="0" indent="0" algn="l" rtl="0">
              <a:lnSpc>
                <a:spcPct val="115000"/>
              </a:lnSpc>
              <a:spcBef>
                <a:spcPts val="0"/>
              </a:spcBef>
              <a:spcAft>
                <a:spcPts val="0"/>
              </a:spcAft>
              <a:buNone/>
            </a:pPr>
            <a:endParaRPr sz="1400">
              <a:solidFill>
                <a:srgbClr val="000000"/>
              </a:solidFill>
            </a:endParaRPr>
          </a:p>
        </p:txBody>
      </p:sp>
      <p:sp>
        <p:nvSpPr>
          <p:cNvPr id="333" name="Google Shape;333;p57"/>
          <p:cNvSpPr txBox="1">
            <a:spLocks noGrp="1"/>
          </p:cNvSpPr>
          <p:nvPr>
            <p:ph type="title"/>
          </p:nvPr>
        </p:nvSpPr>
        <p:spPr>
          <a:xfrm>
            <a:off x="523875" y="188639"/>
            <a:ext cx="8858100" cy="852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a:solidFill>
                  <a:srgbClr val="000000"/>
                </a:solidFill>
              </a:rPr>
              <a:t>Create Outbound delivery document</a:t>
            </a:r>
            <a:endParaRPr/>
          </a:p>
        </p:txBody>
      </p:sp>
      <p:sp>
        <p:nvSpPr>
          <p:cNvPr id="334" name="Google Shape;334;p57"/>
          <p:cNvSpPr txBox="1">
            <a:spLocks noGrp="1"/>
          </p:cNvSpPr>
          <p:nvPr>
            <p:ph type="sldNum" idx="12"/>
          </p:nvPr>
        </p:nvSpPr>
        <p:spPr>
          <a:xfrm>
            <a:off x="8949442" y="6491816"/>
            <a:ext cx="432000" cy="165600"/>
          </a:xfrm>
          <a:prstGeom prst="rect">
            <a:avLst/>
          </a:prstGeom>
        </p:spPr>
        <p:txBody>
          <a:bodyPr spcFirstLastPara="1" wrap="square" lIns="0" tIns="0" rIns="0" bIns="0" anchor="b" anchorCtr="0">
            <a:noAutofit/>
          </a:bodyPr>
          <a:lstStyle/>
          <a:p>
            <a:pPr marL="0" lvl="0" indent="0" algn="l" rtl="0">
              <a:spcBef>
                <a:spcPts val="0"/>
              </a:spcBef>
              <a:spcAft>
                <a:spcPts val="0"/>
              </a:spcAft>
              <a:buClr>
                <a:srgbClr val="000000"/>
              </a:buClr>
              <a:buFont typeface="Arial"/>
              <a:buNone/>
            </a:pPr>
            <a:fld id="{00000000-1234-1234-1234-123412341234}" type="slidenum">
              <a:rPr lang="en-US"/>
              <a:pPr marL="0" lvl="0" indent="0" algn="l" rtl="0">
                <a:spcBef>
                  <a:spcPts val="0"/>
                </a:spcBef>
                <a:spcAft>
                  <a:spcPts val="0"/>
                </a:spcAft>
                <a:buClr>
                  <a:srgbClr val="000000"/>
                </a:buClr>
                <a:buFont typeface="Arial"/>
                <a:buNone/>
              </a:pPr>
              <a:t>14</a:t>
            </a:fld>
            <a:endParaRPr/>
          </a:p>
        </p:txBody>
      </p:sp>
      <p:pic>
        <p:nvPicPr>
          <p:cNvPr id="335" name="Google Shape;335;p57"/>
          <p:cNvPicPr preferRelativeResize="0"/>
          <p:nvPr/>
        </p:nvPicPr>
        <p:blipFill>
          <a:blip r:embed="rId3">
            <a:alphaModFix/>
          </a:blip>
          <a:stretch>
            <a:fillRect/>
          </a:stretch>
        </p:blipFill>
        <p:spPr>
          <a:xfrm>
            <a:off x="1345650" y="1585488"/>
            <a:ext cx="5981700" cy="2181225"/>
          </a:xfrm>
          <a:prstGeom prst="rect">
            <a:avLst/>
          </a:prstGeom>
          <a:noFill/>
          <a:ln>
            <a:noFill/>
          </a:ln>
        </p:spPr>
      </p:pic>
      <p:pic>
        <p:nvPicPr>
          <p:cNvPr id="336" name="Google Shape;336;p57"/>
          <p:cNvPicPr preferRelativeResize="0"/>
          <p:nvPr/>
        </p:nvPicPr>
        <p:blipFill>
          <a:blip r:embed="rId4">
            <a:alphaModFix/>
          </a:blip>
          <a:stretch>
            <a:fillRect/>
          </a:stretch>
        </p:blipFill>
        <p:spPr>
          <a:xfrm>
            <a:off x="1432463" y="4063550"/>
            <a:ext cx="2809875" cy="590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58"/>
          <p:cNvSpPr txBox="1">
            <a:spLocks noGrp="1"/>
          </p:cNvSpPr>
          <p:nvPr>
            <p:ph type="body" idx="1"/>
          </p:nvPr>
        </p:nvSpPr>
        <p:spPr>
          <a:xfrm>
            <a:off x="560387" y="1124742"/>
            <a:ext cx="8785200" cy="5112600"/>
          </a:xfrm>
          <a:prstGeom prst="rect">
            <a:avLst/>
          </a:prstGeom>
        </p:spPr>
        <p:txBody>
          <a:bodyPr spcFirstLastPara="1" wrap="square" lIns="91425" tIns="91425" rIns="91425" bIns="91425" anchor="t" anchorCtr="0">
            <a:noAutofit/>
          </a:bodyPr>
          <a:lstStyle/>
          <a:p>
            <a:pPr marL="457200" marR="0" lvl="0" indent="-304800" algn="l" rtl="0">
              <a:lnSpc>
                <a:spcPct val="115000"/>
              </a:lnSpc>
              <a:spcBef>
                <a:spcPts val="0"/>
              </a:spcBef>
              <a:spcAft>
                <a:spcPts val="0"/>
              </a:spcAft>
              <a:buSzPts val="1200"/>
              <a:buChar char="●"/>
            </a:pPr>
            <a:r>
              <a:rPr lang="en-US" sz="1200">
                <a:solidFill>
                  <a:srgbClr val="000000"/>
                </a:solidFill>
              </a:rPr>
              <a:t>Check MMBE after saving</a:t>
            </a:r>
            <a:endParaRPr sz="1200">
              <a:solidFill>
                <a:srgbClr val="000000"/>
              </a:solidFill>
            </a:endParaRPr>
          </a:p>
          <a:p>
            <a:pPr marL="457200" marR="0" lvl="0" indent="0" algn="l" rtl="0">
              <a:lnSpc>
                <a:spcPct val="115000"/>
              </a:lnSpc>
              <a:spcBef>
                <a:spcPts val="0"/>
              </a:spcBef>
              <a:spcAft>
                <a:spcPts val="0"/>
              </a:spcAft>
              <a:buNone/>
            </a:pPr>
            <a:endParaRPr sz="1800">
              <a:solidFill>
                <a:srgbClr val="000000"/>
              </a:solidFill>
            </a:endParaRPr>
          </a:p>
        </p:txBody>
      </p:sp>
      <p:sp>
        <p:nvSpPr>
          <p:cNvPr id="343" name="Google Shape;343;p58"/>
          <p:cNvSpPr txBox="1">
            <a:spLocks noGrp="1"/>
          </p:cNvSpPr>
          <p:nvPr>
            <p:ph type="title"/>
          </p:nvPr>
        </p:nvSpPr>
        <p:spPr>
          <a:xfrm>
            <a:off x="523875" y="188639"/>
            <a:ext cx="8858100" cy="852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a:solidFill>
                  <a:srgbClr val="000000"/>
                </a:solidFill>
              </a:rPr>
              <a:t>Create Outbound delivery document</a:t>
            </a:r>
            <a:endParaRPr/>
          </a:p>
        </p:txBody>
      </p:sp>
      <p:sp>
        <p:nvSpPr>
          <p:cNvPr id="344" name="Google Shape;344;p58"/>
          <p:cNvSpPr txBox="1">
            <a:spLocks noGrp="1"/>
          </p:cNvSpPr>
          <p:nvPr>
            <p:ph type="sldNum" idx="12"/>
          </p:nvPr>
        </p:nvSpPr>
        <p:spPr>
          <a:xfrm>
            <a:off x="8949442" y="6491816"/>
            <a:ext cx="432000" cy="165600"/>
          </a:xfrm>
          <a:prstGeom prst="rect">
            <a:avLst/>
          </a:prstGeom>
        </p:spPr>
        <p:txBody>
          <a:bodyPr spcFirstLastPara="1" wrap="square" lIns="0" tIns="0" rIns="0" bIns="0" anchor="b" anchorCtr="0">
            <a:noAutofit/>
          </a:bodyPr>
          <a:lstStyle/>
          <a:p>
            <a:pPr marL="0" lvl="0" indent="0" algn="l" rtl="0">
              <a:spcBef>
                <a:spcPts val="0"/>
              </a:spcBef>
              <a:spcAft>
                <a:spcPts val="0"/>
              </a:spcAft>
              <a:buClr>
                <a:srgbClr val="000000"/>
              </a:buClr>
              <a:buFont typeface="Arial"/>
              <a:buNone/>
            </a:pPr>
            <a:fld id="{00000000-1234-1234-1234-123412341234}" type="slidenum">
              <a:rPr lang="en-US"/>
              <a:pPr marL="0" lvl="0" indent="0" algn="l" rtl="0">
                <a:spcBef>
                  <a:spcPts val="0"/>
                </a:spcBef>
                <a:spcAft>
                  <a:spcPts val="0"/>
                </a:spcAft>
                <a:buClr>
                  <a:srgbClr val="000000"/>
                </a:buClr>
                <a:buFont typeface="Arial"/>
                <a:buNone/>
              </a:pPr>
              <a:t>15</a:t>
            </a:fld>
            <a:endParaRPr/>
          </a:p>
        </p:txBody>
      </p:sp>
      <p:pic>
        <p:nvPicPr>
          <p:cNvPr id="345" name="Google Shape;345;p58"/>
          <p:cNvPicPr preferRelativeResize="0"/>
          <p:nvPr/>
        </p:nvPicPr>
        <p:blipFill>
          <a:blip r:embed="rId3">
            <a:alphaModFix/>
          </a:blip>
          <a:stretch>
            <a:fillRect/>
          </a:stretch>
        </p:blipFill>
        <p:spPr>
          <a:xfrm>
            <a:off x="1317275" y="1521450"/>
            <a:ext cx="7155675" cy="3555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59"/>
          <p:cNvSpPr txBox="1">
            <a:spLocks noGrp="1"/>
          </p:cNvSpPr>
          <p:nvPr>
            <p:ph type="body" idx="1"/>
          </p:nvPr>
        </p:nvSpPr>
        <p:spPr>
          <a:xfrm>
            <a:off x="560387" y="1124742"/>
            <a:ext cx="8785200" cy="5112600"/>
          </a:xfrm>
          <a:prstGeom prst="rect">
            <a:avLst/>
          </a:prstGeom>
        </p:spPr>
        <p:txBody>
          <a:bodyPr spcFirstLastPara="1" wrap="square" lIns="91425" tIns="91425" rIns="91425" bIns="91425" anchor="t" anchorCtr="0">
            <a:noAutofit/>
          </a:bodyPr>
          <a:lstStyle/>
          <a:p>
            <a:pPr marL="457200" marR="0" lvl="0" indent="-317500" algn="l" rtl="0">
              <a:lnSpc>
                <a:spcPct val="115000"/>
              </a:lnSpc>
              <a:spcBef>
                <a:spcPts val="0"/>
              </a:spcBef>
              <a:spcAft>
                <a:spcPts val="0"/>
              </a:spcAft>
              <a:buSzPts val="1400"/>
              <a:buChar char="●"/>
            </a:pPr>
            <a:r>
              <a:rPr lang="en-US" sz="1800">
                <a:solidFill>
                  <a:srgbClr val="000000"/>
                </a:solidFill>
              </a:rPr>
              <a:t>Sending plant posts Good issue with MIGO against the outbound delivery document / PO</a:t>
            </a:r>
            <a:endParaRPr sz="1800">
              <a:solidFill>
                <a:srgbClr val="000000"/>
              </a:solidFill>
            </a:endParaRPr>
          </a:p>
          <a:p>
            <a:pPr marL="457200" marR="0" lvl="0" indent="-317500" algn="l" rtl="0">
              <a:lnSpc>
                <a:spcPct val="115000"/>
              </a:lnSpc>
              <a:spcBef>
                <a:spcPts val="0"/>
              </a:spcBef>
              <a:spcAft>
                <a:spcPts val="0"/>
              </a:spcAft>
              <a:buSzPts val="1400"/>
              <a:buChar char="●"/>
            </a:pPr>
            <a:r>
              <a:rPr lang="en-US" sz="1800">
                <a:solidFill>
                  <a:srgbClr val="000000"/>
                </a:solidFill>
              </a:rPr>
              <a:t>Create Bill-of-ladding / Proforma Invoice for customs clearance</a:t>
            </a:r>
            <a:endParaRPr sz="1800">
              <a:solidFill>
                <a:srgbClr val="000000"/>
              </a:solidFill>
            </a:endParaRPr>
          </a:p>
          <a:p>
            <a:pPr marL="457200" marR="0" lvl="0" indent="-317500" algn="l" rtl="0">
              <a:lnSpc>
                <a:spcPct val="115000"/>
              </a:lnSpc>
              <a:spcBef>
                <a:spcPts val="0"/>
              </a:spcBef>
              <a:spcAft>
                <a:spcPts val="0"/>
              </a:spcAft>
              <a:buSzPts val="1400"/>
              <a:buChar char="●"/>
            </a:pPr>
            <a:r>
              <a:rPr lang="en-US" sz="1800">
                <a:solidFill>
                  <a:srgbClr val="000000"/>
                </a:solidFill>
              </a:rPr>
              <a:t>Organization of transport  </a:t>
            </a:r>
            <a:endParaRPr sz="1600">
              <a:solidFill>
                <a:srgbClr val="000000"/>
              </a:solidFill>
            </a:endParaRPr>
          </a:p>
          <a:p>
            <a:pPr marL="0" lvl="0" indent="254000" algn="l" rtl="0">
              <a:spcBef>
                <a:spcPts val="0"/>
              </a:spcBef>
              <a:spcAft>
                <a:spcPts val="0"/>
              </a:spcAft>
              <a:buNone/>
            </a:pPr>
            <a:endParaRPr/>
          </a:p>
        </p:txBody>
      </p:sp>
      <p:sp>
        <p:nvSpPr>
          <p:cNvPr id="352" name="Google Shape;352;p59"/>
          <p:cNvSpPr txBox="1">
            <a:spLocks noGrp="1"/>
          </p:cNvSpPr>
          <p:nvPr>
            <p:ph type="title"/>
          </p:nvPr>
        </p:nvSpPr>
        <p:spPr>
          <a:xfrm>
            <a:off x="523875" y="188639"/>
            <a:ext cx="8858100" cy="852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a:solidFill>
                  <a:srgbClr val="000000"/>
                </a:solidFill>
              </a:rPr>
              <a:t>Goods issue to the outbound delivery document</a:t>
            </a:r>
            <a:endParaRPr/>
          </a:p>
        </p:txBody>
      </p:sp>
      <p:sp>
        <p:nvSpPr>
          <p:cNvPr id="353" name="Google Shape;353;p59"/>
          <p:cNvSpPr txBox="1">
            <a:spLocks noGrp="1"/>
          </p:cNvSpPr>
          <p:nvPr>
            <p:ph type="sldNum" idx="12"/>
          </p:nvPr>
        </p:nvSpPr>
        <p:spPr>
          <a:xfrm>
            <a:off x="8949442" y="6491816"/>
            <a:ext cx="432000" cy="165600"/>
          </a:xfrm>
          <a:prstGeom prst="rect">
            <a:avLst/>
          </a:prstGeom>
        </p:spPr>
        <p:txBody>
          <a:bodyPr spcFirstLastPara="1" wrap="square" lIns="0" tIns="0" rIns="0" bIns="0" anchor="b" anchorCtr="0">
            <a:noAutofit/>
          </a:bodyPr>
          <a:lstStyle/>
          <a:p>
            <a:pPr marL="0" lvl="0" indent="0" algn="l" rtl="0">
              <a:spcBef>
                <a:spcPts val="0"/>
              </a:spcBef>
              <a:spcAft>
                <a:spcPts val="0"/>
              </a:spcAft>
              <a:buClr>
                <a:srgbClr val="000000"/>
              </a:buClr>
              <a:buFont typeface="Arial"/>
              <a:buNone/>
            </a:pPr>
            <a:fld id="{00000000-1234-1234-1234-123412341234}" type="slidenum">
              <a:rPr lang="en-US"/>
              <a:pPr marL="0" lvl="0" indent="0" algn="l" rtl="0">
                <a:spcBef>
                  <a:spcPts val="0"/>
                </a:spcBef>
                <a:spcAft>
                  <a:spcPts val="0"/>
                </a:spcAft>
                <a:buClr>
                  <a:srgbClr val="000000"/>
                </a:buClr>
                <a:buFont typeface="Arial"/>
                <a:buNone/>
              </a:pPr>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60"/>
          <p:cNvSpPr txBox="1">
            <a:spLocks noGrp="1"/>
          </p:cNvSpPr>
          <p:nvPr>
            <p:ph type="body" idx="1"/>
          </p:nvPr>
        </p:nvSpPr>
        <p:spPr>
          <a:xfrm>
            <a:off x="560387" y="1124742"/>
            <a:ext cx="8785200" cy="5112600"/>
          </a:xfrm>
          <a:prstGeom prst="rect">
            <a:avLst/>
          </a:prstGeom>
        </p:spPr>
        <p:txBody>
          <a:bodyPr spcFirstLastPara="1" wrap="square" lIns="91425" tIns="91425" rIns="91425" bIns="91425" anchor="t" anchorCtr="0">
            <a:noAutofit/>
          </a:bodyPr>
          <a:lstStyle/>
          <a:p>
            <a:pPr marL="457200" marR="0" lvl="0" indent="-317500" algn="l" rtl="0">
              <a:lnSpc>
                <a:spcPct val="115000"/>
              </a:lnSpc>
              <a:spcBef>
                <a:spcPts val="0"/>
              </a:spcBef>
              <a:spcAft>
                <a:spcPts val="0"/>
              </a:spcAft>
              <a:buSzPts val="1400"/>
              <a:buChar char="●"/>
            </a:pPr>
            <a:r>
              <a:rPr lang="en-US" sz="1800">
                <a:solidFill>
                  <a:srgbClr val="000000"/>
                </a:solidFill>
              </a:rPr>
              <a:t>Receiving Plant posts GR with MIGO against PO</a:t>
            </a:r>
            <a:endParaRPr sz="1800">
              <a:solidFill>
                <a:srgbClr val="000000"/>
              </a:solidFill>
            </a:endParaRPr>
          </a:p>
          <a:p>
            <a:pPr marL="457200" marR="0" lvl="0" indent="-317500" algn="l" rtl="0">
              <a:lnSpc>
                <a:spcPct val="115000"/>
              </a:lnSpc>
              <a:spcBef>
                <a:spcPts val="0"/>
              </a:spcBef>
              <a:spcAft>
                <a:spcPts val="0"/>
              </a:spcAft>
              <a:buSzPts val="1400"/>
              <a:buChar char="●"/>
            </a:pPr>
            <a:r>
              <a:rPr lang="en-US" sz="1800">
                <a:solidFill>
                  <a:srgbClr val="000000"/>
                </a:solidFill>
              </a:rPr>
              <a:t>Check with MMBE / MB52 the stock level</a:t>
            </a:r>
            <a:endParaRPr sz="1800">
              <a:solidFill>
                <a:srgbClr val="000000"/>
              </a:solidFill>
            </a:endParaRPr>
          </a:p>
          <a:p>
            <a:pPr marL="0" lvl="0" indent="254000" algn="l" rtl="0">
              <a:spcBef>
                <a:spcPts val="0"/>
              </a:spcBef>
              <a:spcAft>
                <a:spcPts val="0"/>
              </a:spcAft>
              <a:buNone/>
            </a:pPr>
            <a:endParaRPr/>
          </a:p>
        </p:txBody>
      </p:sp>
      <p:sp>
        <p:nvSpPr>
          <p:cNvPr id="360" name="Google Shape;360;p60"/>
          <p:cNvSpPr txBox="1">
            <a:spLocks noGrp="1"/>
          </p:cNvSpPr>
          <p:nvPr>
            <p:ph type="title"/>
          </p:nvPr>
        </p:nvSpPr>
        <p:spPr>
          <a:xfrm>
            <a:off x="523875" y="188639"/>
            <a:ext cx="8858100" cy="852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a:solidFill>
                  <a:srgbClr val="000000"/>
                </a:solidFill>
              </a:rPr>
              <a:t>Goods receipt against PO</a:t>
            </a:r>
            <a:endParaRPr/>
          </a:p>
        </p:txBody>
      </p:sp>
      <p:sp>
        <p:nvSpPr>
          <p:cNvPr id="361" name="Google Shape;361;p60"/>
          <p:cNvSpPr txBox="1">
            <a:spLocks noGrp="1"/>
          </p:cNvSpPr>
          <p:nvPr>
            <p:ph type="sldNum" idx="12"/>
          </p:nvPr>
        </p:nvSpPr>
        <p:spPr>
          <a:xfrm>
            <a:off x="8949442" y="6491816"/>
            <a:ext cx="432000" cy="165600"/>
          </a:xfrm>
          <a:prstGeom prst="rect">
            <a:avLst/>
          </a:prstGeom>
        </p:spPr>
        <p:txBody>
          <a:bodyPr spcFirstLastPara="1" wrap="square" lIns="0" tIns="0" rIns="0" bIns="0" anchor="b" anchorCtr="0">
            <a:noAutofit/>
          </a:bodyPr>
          <a:lstStyle/>
          <a:p>
            <a:pPr marL="0" lvl="0" indent="0" algn="l" rtl="0">
              <a:spcBef>
                <a:spcPts val="0"/>
              </a:spcBef>
              <a:spcAft>
                <a:spcPts val="0"/>
              </a:spcAft>
              <a:buClr>
                <a:srgbClr val="000000"/>
              </a:buClr>
              <a:buFont typeface="Arial"/>
              <a:buNone/>
            </a:pPr>
            <a:fld id="{00000000-1234-1234-1234-123412341234}" type="slidenum">
              <a:rPr lang="en-US"/>
              <a:pPr marL="0" lvl="0" indent="0" algn="l" rtl="0">
                <a:spcBef>
                  <a:spcPts val="0"/>
                </a:spcBef>
                <a:spcAft>
                  <a:spcPts val="0"/>
                </a:spcAft>
                <a:buClr>
                  <a:srgbClr val="000000"/>
                </a:buClr>
                <a:buFont typeface="Arial"/>
                <a:buNone/>
              </a:pPr>
              <a:t>17</a:t>
            </a:fld>
            <a:endParaRPr/>
          </a:p>
        </p:txBody>
      </p:sp>
      <p:pic>
        <p:nvPicPr>
          <p:cNvPr id="362" name="Google Shape;362;p60"/>
          <p:cNvPicPr preferRelativeResize="0"/>
          <p:nvPr/>
        </p:nvPicPr>
        <p:blipFill>
          <a:blip r:embed="rId3">
            <a:alphaModFix/>
          </a:blip>
          <a:stretch>
            <a:fillRect/>
          </a:stretch>
        </p:blipFill>
        <p:spPr>
          <a:xfrm>
            <a:off x="1387675" y="1914150"/>
            <a:ext cx="7416050" cy="44092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61"/>
          <p:cNvSpPr txBox="1">
            <a:spLocks noGrp="1"/>
          </p:cNvSpPr>
          <p:nvPr>
            <p:ph type="body" idx="1"/>
          </p:nvPr>
        </p:nvSpPr>
        <p:spPr>
          <a:xfrm>
            <a:off x="560387" y="1124742"/>
            <a:ext cx="8785200" cy="5112600"/>
          </a:xfrm>
          <a:prstGeom prst="rect">
            <a:avLst/>
          </a:prstGeom>
        </p:spPr>
        <p:txBody>
          <a:bodyPr spcFirstLastPara="1" wrap="square" lIns="91425" tIns="91425" rIns="91425" bIns="91425" anchor="t" anchorCtr="0">
            <a:noAutofit/>
          </a:bodyPr>
          <a:lstStyle/>
          <a:p>
            <a:pPr marL="457200" marR="0" lvl="0" indent="-317500" algn="l" rtl="0">
              <a:lnSpc>
                <a:spcPct val="115000"/>
              </a:lnSpc>
              <a:spcBef>
                <a:spcPts val="0"/>
              </a:spcBef>
              <a:spcAft>
                <a:spcPts val="0"/>
              </a:spcAft>
              <a:buSzPts val="1400"/>
              <a:buChar char="●"/>
            </a:pPr>
            <a:r>
              <a:rPr lang="en-US" sz="1800">
                <a:solidFill>
                  <a:srgbClr val="000000"/>
                </a:solidFill>
              </a:rPr>
              <a:t>The sending plant (A/R) creates the invoice for the delivery using transaction: VF01</a:t>
            </a:r>
            <a:endParaRPr sz="1800">
              <a:solidFill>
                <a:srgbClr val="000000"/>
              </a:solidFill>
            </a:endParaRPr>
          </a:p>
          <a:p>
            <a:pPr marL="457200" marR="0" lvl="0" indent="-317500" algn="l" rtl="0">
              <a:lnSpc>
                <a:spcPct val="115000"/>
              </a:lnSpc>
              <a:spcBef>
                <a:spcPts val="0"/>
              </a:spcBef>
              <a:spcAft>
                <a:spcPts val="0"/>
              </a:spcAft>
              <a:buSzPts val="1400"/>
              <a:buChar char="●"/>
            </a:pPr>
            <a:r>
              <a:rPr lang="en-US" sz="1800">
                <a:solidFill>
                  <a:srgbClr val="000000"/>
                </a:solidFill>
              </a:rPr>
              <a:t>Send the invoice to the receiving plant</a:t>
            </a:r>
            <a:endParaRPr sz="1800">
              <a:solidFill>
                <a:srgbClr val="000000"/>
              </a:solidFill>
            </a:endParaRPr>
          </a:p>
          <a:p>
            <a:pPr marL="457200" marR="0" lvl="0" indent="-317500" algn="l" rtl="0">
              <a:lnSpc>
                <a:spcPct val="115000"/>
              </a:lnSpc>
              <a:spcBef>
                <a:spcPts val="0"/>
              </a:spcBef>
              <a:spcAft>
                <a:spcPts val="0"/>
              </a:spcAft>
              <a:buSzPts val="1400"/>
              <a:buChar char="●"/>
            </a:pPr>
            <a:r>
              <a:rPr lang="en-US" sz="1800">
                <a:solidFill>
                  <a:srgbClr val="000000"/>
                </a:solidFill>
              </a:rPr>
              <a:t>Upon receipt of the material and invoice receiving plant (A/P) pays the invoice</a:t>
            </a:r>
            <a:endParaRPr sz="1800">
              <a:solidFill>
                <a:srgbClr val="000000"/>
              </a:solidFill>
            </a:endParaRPr>
          </a:p>
          <a:p>
            <a:pPr marL="0" lvl="0" indent="254000" algn="l" rtl="0">
              <a:spcBef>
                <a:spcPts val="0"/>
              </a:spcBef>
              <a:spcAft>
                <a:spcPts val="0"/>
              </a:spcAft>
              <a:buNone/>
            </a:pPr>
            <a:endParaRPr/>
          </a:p>
        </p:txBody>
      </p:sp>
      <p:sp>
        <p:nvSpPr>
          <p:cNvPr id="369" name="Google Shape;369;p61"/>
          <p:cNvSpPr txBox="1">
            <a:spLocks noGrp="1"/>
          </p:cNvSpPr>
          <p:nvPr>
            <p:ph type="title"/>
          </p:nvPr>
        </p:nvSpPr>
        <p:spPr>
          <a:xfrm>
            <a:off x="523875" y="188639"/>
            <a:ext cx="8858100" cy="852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a:solidFill>
                  <a:srgbClr val="000000"/>
                </a:solidFill>
              </a:rPr>
              <a:t>Invoice creation and payment</a:t>
            </a:r>
            <a:endParaRPr/>
          </a:p>
        </p:txBody>
      </p:sp>
      <p:sp>
        <p:nvSpPr>
          <p:cNvPr id="370" name="Google Shape;370;p61"/>
          <p:cNvSpPr txBox="1">
            <a:spLocks noGrp="1"/>
          </p:cNvSpPr>
          <p:nvPr>
            <p:ph type="sldNum" idx="12"/>
          </p:nvPr>
        </p:nvSpPr>
        <p:spPr>
          <a:xfrm>
            <a:off x="8949442" y="6491816"/>
            <a:ext cx="432000" cy="165600"/>
          </a:xfrm>
          <a:prstGeom prst="rect">
            <a:avLst/>
          </a:prstGeom>
        </p:spPr>
        <p:txBody>
          <a:bodyPr spcFirstLastPara="1" wrap="square" lIns="0" tIns="0" rIns="0" bIns="0" anchor="b" anchorCtr="0">
            <a:noAutofit/>
          </a:bodyPr>
          <a:lstStyle/>
          <a:p>
            <a:pPr marL="0" lvl="0" indent="0" algn="l" rtl="0">
              <a:spcBef>
                <a:spcPts val="0"/>
              </a:spcBef>
              <a:spcAft>
                <a:spcPts val="0"/>
              </a:spcAft>
              <a:buClr>
                <a:srgbClr val="000000"/>
              </a:buClr>
              <a:buFont typeface="Arial"/>
              <a:buNone/>
            </a:pPr>
            <a:fld id="{00000000-1234-1234-1234-123412341234}" type="slidenum">
              <a:rPr lang="en-US"/>
              <a:pPr marL="0" lvl="0" indent="0" algn="l" rtl="0">
                <a:spcBef>
                  <a:spcPts val="0"/>
                </a:spcBef>
                <a:spcAft>
                  <a:spcPts val="0"/>
                </a:spcAft>
                <a:buClr>
                  <a:srgbClr val="000000"/>
                </a:buClr>
                <a:buFont typeface="Arial"/>
                <a:buNone/>
              </a:pPr>
              <a:t>18</a:t>
            </a:fld>
            <a:endParaRPr/>
          </a:p>
        </p:txBody>
      </p:sp>
      <p:pic>
        <p:nvPicPr>
          <p:cNvPr id="371" name="Google Shape;371;p61"/>
          <p:cNvPicPr preferRelativeResize="0"/>
          <p:nvPr/>
        </p:nvPicPr>
        <p:blipFill>
          <a:blip r:embed="rId3">
            <a:alphaModFix/>
          </a:blip>
          <a:stretch>
            <a:fillRect/>
          </a:stretch>
        </p:blipFill>
        <p:spPr>
          <a:xfrm>
            <a:off x="1457150" y="2565063"/>
            <a:ext cx="6743700" cy="32480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62"/>
          <p:cNvSpPr txBox="1">
            <a:spLocks noGrp="1"/>
          </p:cNvSpPr>
          <p:nvPr>
            <p:ph type="body" idx="1"/>
          </p:nvPr>
        </p:nvSpPr>
        <p:spPr>
          <a:xfrm>
            <a:off x="436387" y="1137142"/>
            <a:ext cx="8785200" cy="5112600"/>
          </a:xfrm>
          <a:prstGeom prst="rect">
            <a:avLst/>
          </a:prstGeom>
        </p:spPr>
        <p:txBody>
          <a:bodyPr spcFirstLastPara="1" wrap="square" lIns="91425" tIns="91425" rIns="91425" bIns="91425" anchor="t" anchorCtr="0">
            <a:noAutofit/>
          </a:bodyPr>
          <a:lstStyle/>
          <a:p>
            <a:pPr marL="457200" marR="0" lvl="0" indent="-317500" algn="l" rtl="0">
              <a:lnSpc>
                <a:spcPct val="115000"/>
              </a:lnSpc>
              <a:spcBef>
                <a:spcPts val="0"/>
              </a:spcBef>
              <a:spcAft>
                <a:spcPts val="0"/>
              </a:spcAft>
              <a:buSzPts val="1400"/>
              <a:buChar char="●"/>
            </a:pPr>
            <a:r>
              <a:rPr lang="en-US" sz="1800">
                <a:solidFill>
                  <a:srgbClr val="000000"/>
                </a:solidFill>
              </a:rPr>
              <a:t>The parts can be consumed via work order with the normal PM Flow </a:t>
            </a:r>
            <a:endParaRPr sz="1800">
              <a:solidFill>
                <a:srgbClr val="000000"/>
              </a:solidFill>
            </a:endParaRPr>
          </a:p>
          <a:p>
            <a:pPr marL="0" lvl="0" indent="254000" algn="l" rtl="0">
              <a:spcBef>
                <a:spcPts val="0"/>
              </a:spcBef>
              <a:spcAft>
                <a:spcPts val="0"/>
              </a:spcAft>
              <a:buNone/>
            </a:pPr>
            <a:endParaRPr/>
          </a:p>
        </p:txBody>
      </p:sp>
      <p:sp>
        <p:nvSpPr>
          <p:cNvPr id="378" name="Google Shape;378;p62"/>
          <p:cNvSpPr txBox="1">
            <a:spLocks noGrp="1"/>
          </p:cNvSpPr>
          <p:nvPr>
            <p:ph type="title"/>
          </p:nvPr>
        </p:nvSpPr>
        <p:spPr>
          <a:xfrm>
            <a:off x="523875" y="188639"/>
            <a:ext cx="8858100" cy="852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a:solidFill>
                  <a:srgbClr val="000000"/>
                </a:solidFill>
              </a:rPr>
              <a:t>Consumption of part</a:t>
            </a:r>
            <a:endParaRPr/>
          </a:p>
        </p:txBody>
      </p:sp>
      <p:sp>
        <p:nvSpPr>
          <p:cNvPr id="379" name="Google Shape;379;p62"/>
          <p:cNvSpPr txBox="1">
            <a:spLocks noGrp="1"/>
          </p:cNvSpPr>
          <p:nvPr>
            <p:ph type="sldNum" idx="12"/>
          </p:nvPr>
        </p:nvSpPr>
        <p:spPr>
          <a:xfrm>
            <a:off x="8949442" y="6491816"/>
            <a:ext cx="432000" cy="165600"/>
          </a:xfrm>
          <a:prstGeom prst="rect">
            <a:avLst/>
          </a:prstGeom>
        </p:spPr>
        <p:txBody>
          <a:bodyPr spcFirstLastPara="1" wrap="square" lIns="0" tIns="0" rIns="0" bIns="0" anchor="b" anchorCtr="0">
            <a:noAutofit/>
          </a:bodyPr>
          <a:lstStyle/>
          <a:p>
            <a:pPr marL="0" lvl="0" indent="0" algn="l" rtl="0">
              <a:spcBef>
                <a:spcPts val="0"/>
              </a:spcBef>
              <a:spcAft>
                <a:spcPts val="0"/>
              </a:spcAft>
              <a:buClr>
                <a:srgbClr val="000000"/>
              </a:buClr>
              <a:buFont typeface="Arial"/>
              <a:buNone/>
            </a:pPr>
            <a:fld id="{00000000-1234-1234-1234-123412341234}" type="slidenum">
              <a:rPr lang="en-US"/>
              <a:pPr marL="0" lvl="0" indent="0" algn="l" rtl="0">
                <a:spcBef>
                  <a:spcPts val="0"/>
                </a:spcBef>
                <a:spcAft>
                  <a:spcPts val="0"/>
                </a:spcAft>
                <a:buClr>
                  <a:srgbClr val="000000"/>
                </a:buClr>
                <a:buFont typeface="Arial"/>
                <a:buNone/>
              </a:pPr>
              <a:t>19</a:t>
            </a:fld>
            <a:endParaRPr/>
          </a:p>
        </p:txBody>
      </p:sp>
      <p:pic>
        <p:nvPicPr>
          <p:cNvPr id="380" name="Google Shape;380;p62"/>
          <p:cNvPicPr preferRelativeResize="0"/>
          <p:nvPr/>
        </p:nvPicPr>
        <p:blipFill>
          <a:blip r:embed="rId3">
            <a:alphaModFix/>
          </a:blip>
          <a:stretch>
            <a:fillRect/>
          </a:stretch>
        </p:blipFill>
        <p:spPr>
          <a:xfrm>
            <a:off x="2886075" y="2824163"/>
            <a:ext cx="4133850" cy="1209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5"/>
          <p:cNvSpPr txBox="1">
            <a:spLocks noGrp="1"/>
          </p:cNvSpPr>
          <p:nvPr>
            <p:ph type="body" idx="1"/>
          </p:nvPr>
        </p:nvSpPr>
        <p:spPr>
          <a:xfrm>
            <a:off x="560387" y="1124742"/>
            <a:ext cx="8785200" cy="5112600"/>
          </a:xfrm>
          <a:prstGeom prst="rect">
            <a:avLst/>
          </a:prstGeom>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rgbClr val="000000"/>
              </a:buClr>
              <a:buSzPts val="1600"/>
              <a:buChar char="●"/>
            </a:pPr>
            <a:r>
              <a:rPr lang="en-US" sz="1600">
                <a:solidFill>
                  <a:srgbClr val="000000"/>
                </a:solidFill>
              </a:rPr>
              <a:t>Virtual warehouse storage location is available in all plants. All users with the respective authorization rights have the visibility of all materials stored in V200 in- or outside the OpCO.</a:t>
            </a:r>
            <a:endParaRPr sz="1600">
              <a:solidFill>
                <a:srgbClr val="000000"/>
              </a:solidFill>
            </a:endParaRPr>
          </a:p>
          <a:p>
            <a:pPr marL="457200" lvl="0" indent="-330200" algn="l" rtl="0">
              <a:lnSpc>
                <a:spcPct val="115000"/>
              </a:lnSpc>
              <a:spcBef>
                <a:spcPts val="0"/>
              </a:spcBef>
              <a:spcAft>
                <a:spcPts val="0"/>
              </a:spcAft>
              <a:buClr>
                <a:srgbClr val="000000"/>
              </a:buClr>
              <a:buSzPts val="1600"/>
              <a:buChar char="●"/>
            </a:pPr>
            <a:r>
              <a:rPr lang="en-US" sz="1600">
                <a:solidFill>
                  <a:srgbClr val="000000"/>
                </a:solidFill>
              </a:rPr>
              <a:t>Using the classification system defined in the standard naming convention it is possible to search for materials within all plants which are in EBM.</a:t>
            </a:r>
            <a:endParaRPr sz="1600">
              <a:solidFill>
                <a:srgbClr val="000000"/>
              </a:solidFill>
            </a:endParaRPr>
          </a:p>
          <a:p>
            <a:pPr marL="0" lvl="0" indent="0" algn="l" rtl="0">
              <a:lnSpc>
                <a:spcPct val="115000"/>
              </a:lnSpc>
              <a:spcBef>
                <a:spcPts val="0"/>
              </a:spcBef>
              <a:spcAft>
                <a:spcPts val="0"/>
              </a:spcAft>
              <a:buNone/>
            </a:pPr>
            <a:r>
              <a:rPr lang="en-US" sz="1600" b="1">
                <a:solidFill>
                  <a:srgbClr val="000000"/>
                </a:solidFill>
              </a:rPr>
              <a:t>Spot transfer</a:t>
            </a:r>
            <a:r>
              <a:rPr lang="en-US" sz="1600">
                <a:solidFill>
                  <a:srgbClr val="000000"/>
                </a:solidFill>
              </a:rPr>
              <a:t>:</a:t>
            </a:r>
            <a:endParaRPr sz="1600">
              <a:solidFill>
                <a:srgbClr val="000000"/>
              </a:solidFill>
            </a:endParaRPr>
          </a:p>
          <a:p>
            <a:pPr marL="457200" lvl="0" indent="-317500" algn="l" rtl="0">
              <a:lnSpc>
                <a:spcPct val="115000"/>
              </a:lnSpc>
              <a:spcBef>
                <a:spcPts val="0"/>
              </a:spcBef>
              <a:spcAft>
                <a:spcPts val="0"/>
              </a:spcAft>
              <a:buClr>
                <a:srgbClr val="000000"/>
              </a:buClr>
              <a:buSzPts val="1400"/>
              <a:buChar char="●"/>
            </a:pPr>
            <a:r>
              <a:rPr lang="en-US" sz="1400">
                <a:solidFill>
                  <a:srgbClr val="000000"/>
                </a:solidFill>
              </a:rPr>
              <a:t>Material is available in another plant and can be transferred when needed. In this case, we are talking about a </a:t>
            </a:r>
            <a:r>
              <a:rPr lang="en-US" sz="1400" u="sng">
                <a:solidFill>
                  <a:srgbClr val="000000"/>
                </a:solidFill>
              </a:rPr>
              <a:t>manually </a:t>
            </a:r>
            <a:r>
              <a:rPr lang="en-US" sz="1400">
                <a:solidFill>
                  <a:srgbClr val="000000"/>
                </a:solidFill>
              </a:rPr>
              <a:t>managed spot transfer. This transfer can be to a plant in the same OpCo or to a different OpCo.</a:t>
            </a:r>
            <a:endParaRPr sz="1400">
              <a:solidFill>
                <a:srgbClr val="000000"/>
              </a:solidFill>
            </a:endParaRPr>
          </a:p>
          <a:p>
            <a:pPr marL="0" lvl="0" indent="254000" algn="l" rtl="0">
              <a:spcBef>
                <a:spcPts val="0"/>
              </a:spcBef>
              <a:spcAft>
                <a:spcPts val="0"/>
              </a:spcAft>
              <a:buNone/>
            </a:pPr>
            <a:endParaRPr/>
          </a:p>
        </p:txBody>
      </p:sp>
      <p:sp>
        <p:nvSpPr>
          <p:cNvPr id="222" name="Google Shape;222;p45"/>
          <p:cNvSpPr txBox="1">
            <a:spLocks noGrp="1"/>
          </p:cNvSpPr>
          <p:nvPr>
            <p:ph type="title"/>
          </p:nvPr>
        </p:nvSpPr>
        <p:spPr>
          <a:xfrm>
            <a:off x="523875" y="188639"/>
            <a:ext cx="8858100" cy="852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a:solidFill>
                  <a:srgbClr val="000000"/>
                </a:solidFill>
              </a:rPr>
              <a:t>Introduction</a:t>
            </a:r>
            <a:endParaRPr/>
          </a:p>
        </p:txBody>
      </p:sp>
      <p:sp>
        <p:nvSpPr>
          <p:cNvPr id="223" name="Google Shape;223;p45"/>
          <p:cNvSpPr txBox="1">
            <a:spLocks noGrp="1"/>
          </p:cNvSpPr>
          <p:nvPr>
            <p:ph type="sldNum" idx="12"/>
          </p:nvPr>
        </p:nvSpPr>
        <p:spPr>
          <a:xfrm>
            <a:off x="8949442" y="6491816"/>
            <a:ext cx="432000" cy="165600"/>
          </a:xfrm>
          <a:prstGeom prst="rect">
            <a:avLst/>
          </a:prstGeom>
        </p:spPr>
        <p:txBody>
          <a:bodyPr spcFirstLastPara="1" wrap="square" lIns="0" tIns="0" rIns="0" bIns="0" anchor="b" anchorCtr="0">
            <a:noAutofit/>
          </a:bodyPr>
          <a:lstStyle/>
          <a:p>
            <a:pPr marL="0" lvl="0" indent="0" algn="l" rtl="0">
              <a:spcBef>
                <a:spcPts val="0"/>
              </a:spcBef>
              <a:spcAft>
                <a:spcPts val="0"/>
              </a:spcAft>
              <a:buClr>
                <a:srgbClr val="000000"/>
              </a:buClr>
              <a:buFont typeface="Arial"/>
              <a:buNone/>
            </a:pPr>
            <a:fld id="{00000000-1234-1234-1234-123412341234}" type="slidenum">
              <a:rPr lang="en-US"/>
              <a:pPr marL="0" lvl="0" indent="0" algn="l" rtl="0">
                <a:spcBef>
                  <a:spcPts val="0"/>
                </a:spcBef>
                <a:spcAft>
                  <a:spcPts val="0"/>
                </a:spcAft>
                <a:buClr>
                  <a:srgbClr val="000000"/>
                </a:buClr>
                <a:buFont typeface="Arial"/>
                <a:buNone/>
              </a:pPr>
              <a:t>2</a:t>
            </a:fld>
            <a:endParaRPr/>
          </a:p>
        </p:txBody>
      </p:sp>
      <p:pic>
        <p:nvPicPr>
          <p:cNvPr id="224" name="Google Shape;224;p45"/>
          <p:cNvPicPr preferRelativeResize="0"/>
          <p:nvPr/>
        </p:nvPicPr>
        <p:blipFill>
          <a:blip r:embed="rId3">
            <a:alphaModFix/>
          </a:blip>
          <a:stretch>
            <a:fillRect/>
          </a:stretch>
        </p:blipFill>
        <p:spPr>
          <a:xfrm>
            <a:off x="2449925" y="3405463"/>
            <a:ext cx="5105400" cy="29241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pic>
        <p:nvPicPr>
          <p:cNvPr id="385" name="Google Shape;385;p63"/>
          <p:cNvPicPr preferRelativeResize="0"/>
          <p:nvPr/>
        </p:nvPicPr>
        <p:blipFill rotWithShape="1">
          <a:blip r:embed="rId3">
            <a:alphaModFix/>
          </a:blip>
          <a:srcRect/>
          <a:stretch/>
        </p:blipFill>
        <p:spPr>
          <a:xfrm>
            <a:off x="381000" y="347254"/>
            <a:ext cx="9063251" cy="5971659"/>
          </a:xfrm>
          <a:prstGeom prst="rect">
            <a:avLst/>
          </a:prstGeom>
          <a:noFill/>
          <a:ln>
            <a:noFill/>
          </a:ln>
        </p:spPr>
      </p:pic>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6"/>
          <p:cNvSpPr txBox="1">
            <a:spLocks noGrp="1"/>
          </p:cNvSpPr>
          <p:nvPr>
            <p:ph type="body" idx="1"/>
          </p:nvPr>
        </p:nvSpPr>
        <p:spPr>
          <a:xfrm>
            <a:off x="560387" y="1124742"/>
            <a:ext cx="8785200" cy="5112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a:solidFill>
                  <a:srgbClr val="FF1100"/>
                </a:solidFill>
              </a:rPr>
              <a:t>•</a:t>
            </a:r>
            <a:r>
              <a:rPr lang="en-US">
                <a:solidFill>
                  <a:srgbClr val="000000"/>
                </a:solidFill>
              </a:rPr>
              <a:t>Demand of a part</a:t>
            </a:r>
            <a:endParaRPr>
              <a:solidFill>
                <a:srgbClr val="000000"/>
              </a:solidFill>
            </a:endParaRPr>
          </a:p>
          <a:p>
            <a:pPr marL="0" lvl="0" indent="0" algn="l" rtl="0">
              <a:lnSpc>
                <a:spcPct val="115000"/>
              </a:lnSpc>
              <a:spcBef>
                <a:spcPts val="0"/>
              </a:spcBef>
              <a:spcAft>
                <a:spcPts val="0"/>
              </a:spcAft>
              <a:buNone/>
            </a:pPr>
            <a:r>
              <a:rPr lang="en-US">
                <a:solidFill>
                  <a:srgbClr val="FF1100"/>
                </a:solidFill>
              </a:rPr>
              <a:t>•</a:t>
            </a:r>
            <a:r>
              <a:rPr lang="en-US">
                <a:solidFill>
                  <a:srgbClr val="000000"/>
                </a:solidFill>
              </a:rPr>
              <a:t>Master data check and alignment</a:t>
            </a:r>
            <a:endParaRPr>
              <a:solidFill>
                <a:srgbClr val="000000"/>
              </a:solidFill>
            </a:endParaRPr>
          </a:p>
          <a:p>
            <a:pPr marL="0" lvl="0" indent="0" algn="l" rtl="0">
              <a:lnSpc>
                <a:spcPct val="115000"/>
              </a:lnSpc>
              <a:spcBef>
                <a:spcPts val="0"/>
              </a:spcBef>
              <a:spcAft>
                <a:spcPts val="0"/>
              </a:spcAft>
              <a:buNone/>
            </a:pPr>
            <a:r>
              <a:rPr lang="en-US">
                <a:solidFill>
                  <a:srgbClr val="FF1100"/>
                </a:solidFill>
              </a:rPr>
              <a:t>•</a:t>
            </a:r>
            <a:r>
              <a:rPr lang="en-US">
                <a:solidFill>
                  <a:srgbClr val="000000"/>
                </a:solidFill>
              </a:rPr>
              <a:t>PR / PO / Outbound delivery creation</a:t>
            </a:r>
            <a:endParaRPr>
              <a:solidFill>
                <a:srgbClr val="000000"/>
              </a:solidFill>
            </a:endParaRPr>
          </a:p>
          <a:p>
            <a:pPr marL="0" lvl="0" indent="0" algn="l" rtl="0">
              <a:lnSpc>
                <a:spcPct val="115000"/>
              </a:lnSpc>
              <a:spcBef>
                <a:spcPts val="0"/>
              </a:spcBef>
              <a:spcAft>
                <a:spcPts val="0"/>
              </a:spcAft>
              <a:buNone/>
            </a:pPr>
            <a:r>
              <a:rPr lang="en-US">
                <a:solidFill>
                  <a:srgbClr val="FF1100"/>
                </a:solidFill>
              </a:rPr>
              <a:t>•</a:t>
            </a:r>
            <a:r>
              <a:rPr lang="en-US">
                <a:solidFill>
                  <a:srgbClr val="000000"/>
                </a:solidFill>
              </a:rPr>
              <a:t>Goods issue / Goods receipt</a:t>
            </a:r>
            <a:endParaRPr>
              <a:solidFill>
                <a:srgbClr val="000000"/>
              </a:solidFill>
            </a:endParaRPr>
          </a:p>
          <a:p>
            <a:pPr marL="0" lvl="0" indent="0" algn="l" rtl="0">
              <a:lnSpc>
                <a:spcPct val="115000"/>
              </a:lnSpc>
              <a:spcBef>
                <a:spcPts val="0"/>
              </a:spcBef>
              <a:spcAft>
                <a:spcPts val="0"/>
              </a:spcAft>
              <a:buNone/>
            </a:pPr>
            <a:r>
              <a:rPr lang="en-US">
                <a:solidFill>
                  <a:srgbClr val="FF1100"/>
                </a:solidFill>
              </a:rPr>
              <a:t>•</a:t>
            </a:r>
            <a:r>
              <a:rPr lang="en-US">
                <a:solidFill>
                  <a:srgbClr val="000000"/>
                </a:solidFill>
              </a:rPr>
              <a:t>Invoice creation and payment</a:t>
            </a:r>
            <a:endParaRPr>
              <a:solidFill>
                <a:srgbClr val="000000"/>
              </a:solidFill>
            </a:endParaRPr>
          </a:p>
          <a:p>
            <a:pPr marL="0" lvl="0" indent="0" algn="l" rtl="0">
              <a:spcBef>
                <a:spcPts val="0"/>
              </a:spcBef>
              <a:spcAft>
                <a:spcPts val="0"/>
              </a:spcAft>
              <a:buNone/>
            </a:pPr>
            <a:endParaRPr/>
          </a:p>
        </p:txBody>
      </p:sp>
      <p:sp>
        <p:nvSpPr>
          <p:cNvPr id="231" name="Google Shape;231;p46"/>
          <p:cNvSpPr txBox="1">
            <a:spLocks noGrp="1"/>
          </p:cNvSpPr>
          <p:nvPr>
            <p:ph type="title"/>
          </p:nvPr>
        </p:nvSpPr>
        <p:spPr>
          <a:xfrm>
            <a:off x="523875" y="188639"/>
            <a:ext cx="8858100" cy="852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a:solidFill>
                  <a:srgbClr val="000000"/>
                </a:solidFill>
              </a:rPr>
              <a:t>Process steps</a:t>
            </a:r>
            <a:endParaRPr/>
          </a:p>
        </p:txBody>
      </p:sp>
      <p:sp>
        <p:nvSpPr>
          <p:cNvPr id="232" name="Google Shape;232;p46"/>
          <p:cNvSpPr txBox="1">
            <a:spLocks noGrp="1"/>
          </p:cNvSpPr>
          <p:nvPr>
            <p:ph type="sldNum" idx="12"/>
          </p:nvPr>
        </p:nvSpPr>
        <p:spPr>
          <a:xfrm>
            <a:off x="8949442" y="6491816"/>
            <a:ext cx="432000" cy="165600"/>
          </a:xfrm>
          <a:prstGeom prst="rect">
            <a:avLst/>
          </a:prstGeom>
        </p:spPr>
        <p:txBody>
          <a:bodyPr spcFirstLastPara="1" wrap="square" lIns="0" tIns="0" rIns="0" bIns="0" anchor="b" anchorCtr="0">
            <a:noAutofit/>
          </a:bodyPr>
          <a:lstStyle/>
          <a:p>
            <a:pPr marL="0" lvl="0" indent="0" algn="l" rtl="0">
              <a:spcBef>
                <a:spcPts val="0"/>
              </a:spcBef>
              <a:spcAft>
                <a:spcPts val="0"/>
              </a:spcAft>
              <a:buClr>
                <a:srgbClr val="000000"/>
              </a:buClr>
              <a:buFont typeface="Arial"/>
              <a:buNone/>
            </a:pPr>
            <a:fld id="{00000000-1234-1234-1234-123412341234}" type="slidenum">
              <a:rPr lang="en-US"/>
              <a:pPr marL="0" lvl="0" indent="0" algn="l" rtl="0">
                <a:spcBef>
                  <a:spcPts val="0"/>
                </a:spcBef>
                <a:spcAft>
                  <a:spcPts val="0"/>
                </a:spcAft>
                <a:buClr>
                  <a:srgbClr val="000000"/>
                </a:buClr>
                <a:buFont typeface="Arial"/>
                <a:buNone/>
              </a:pPr>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47"/>
          <p:cNvSpPr txBox="1">
            <a:spLocks noGrp="1"/>
          </p:cNvSpPr>
          <p:nvPr>
            <p:ph type="body" idx="1"/>
          </p:nvPr>
        </p:nvSpPr>
        <p:spPr>
          <a:xfrm>
            <a:off x="560387" y="1124742"/>
            <a:ext cx="8785200" cy="5112600"/>
          </a:xfrm>
          <a:prstGeom prst="rect">
            <a:avLst/>
          </a:prstGeom>
        </p:spPr>
        <p:txBody>
          <a:bodyPr spcFirstLastPara="1" wrap="square" lIns="91425" tIns="91425" rIns="91425" bIns="91425" anchor="t" anchorCtr="0">
            <a:noAutofit/>
          </a:bodyPr>
          <a:lstStyle/>
          <a:p>
            <a:pPr marL="457200" lvl="0" indent="-317500" algn="l" rtl="0">
              <a:lnSpc>
                <a:spcPct val="115000"/>
              </a:lnSpc>
              <a:spcBef>
                <a:spcPts val="600"/>
              </a:spcBef>
              <a:spcAft>
                <a:spcPts val="0"/>
              </a:spcAft>
              <a:buClr>
                <a:srgbClr val="000000"/>
              </a:buClr>
              <a:buSzPts val="1400"/>
              <a:buChar char="●"/>
            </a:pPr>
            <a:r>
              <a:rPr lang="en-US">
                <a:solidFill>
                  <a:srgbClr val="000000"/>
                </a:solidFill>
              </a:rPr>
              <a:t>Maintenance detects during planning the need of a spare part</a:t>
            </a:r>
            <a:endParaRPr>
              <a:solidFill>
                <a:srgbClr val="000000"/>
              </a:solidFill>
            </a:endParaRPr>
          </a:p>
          <a:p>
            <a:pPr marL="914400" lvl="1" indent="-317500" algn="l" rtl="0">
              <a:lnSpc>
                <a:spcPct val="115000"/>
              </a:lnSpc>
              <a:spcBef>
                <a:spcPts val="0"/>
              </a:spcBef>
              <a:spcAft>
                <a:spcPts val="0"/>
              </a:spcAft>
              <a:buClr>
                <a:srgbClr val="000000"/>
              </a:buClr>
              <a:buSzPts val="1400"/>
              <a:buChar char="○"/>
            </a:pPr>
            <a:r>
              <a:rPr lang="en-US" sz="1800">
                <a:solidFill>
                  <a:srgbClr val="000000"/>
                </a:solidFill>
              </a:rPr>
              <a:t>The material can be searched via ZMM003 with «*» in field plant</a:t>
            </a:r>
            <a:endParaRPr sz="1800">
              <a:solidFill>
                <a:srgbClr val="000000"/>
              </a:solidFill>
            </a:endParaRPr>
          </a:p>
          <a:p>
            <a:pPr marL="0" lvl="0" indent="0" algn="l" rtl="0">
              <a:lnSpc>
                <a:spcPct val="115000"/>
              </a:lnSpc>
              <a:spcBef>
                <a:spcPts val="600"/>
              </a:spcBef>
              <a:spcAft>
                <a:spcPts val="0"/>
              </a:spcAft>
              <a:buNone/>
            </a:pPr>
            <a:endParaRPr>
              <a:solidFill>
                <a:srgbClr val="000000"/>
              </a:solidFill>
            </a:endParaRPr>
          </a:p>
          <a:p>
            <a:pPr marL="0" lvl="0" indent="0" algn="l" rtl="0">
              <a:lnSpc>
                <a:spcPct val="115000"/>
              </a:lnSpc>
              <a:spcBef>
                <a:spcPts val="600"/>
              </a:spcBef>
              <a:spcAft>
                <a:spcPts val="0"/>
              </a:spcAft>
              <a:buNone/>
            </a:pPr>
            <a:endParaRPr>
              <a:solidFill>
                <a:srgbClr val="000000"/>
              </a:solidFill>
            </a:endParaRPr>
          </a:p>
          <a:p>
            <a:pPr marL="914400" lvl="1" indent="-317500" algn="l" rtl="0">
              <a:lnSpc>
                <a:spcPct val="115000"/>
              </a:lnSpc>
              <a:spcBef>
                <a:spcPts val="600"/>
              </a:spcBef>
              <a:spcAft>
                <a:spcPts val="0"/>
              </a:spcAft>
              <a:buClr>
                <a:srgbClr val="000000"/>
              </a:buClr>
              <a:buSzPts val="1400"/>
              <a:buChar char="○"/>
            </a:pPr>
            <a:r>
              <a:rPr lang="en-US" sz="1800">
                <a:solidFill>
                  <a:srgbClr val="000000"/>
                </a:solidFill>
              </a:rPr>
              <a:t>This part can be either stored in the own warehouse, or in the</a:t>
            </a:r>
            <a:r>
              <a:rPr lang="en-US">
                <a:solidFill>
                  <a:srgbClr val="000000"/>
                </a:solidFill>
              </a:rPr>
              <a:t> </a:t>
            </a:r>
            <a:r>
              <a:rPr lang="en-US" sz="1800">
                <a:solidFill>
                  <a:srgbClr val="000000"/>
                </a:solidFill>
              </a:rPr>
              <a:t>warehouse of another plant within EMEA. If not, it has to be ordered</a:t>
            </a:r>
            <a:r>
              <a:rPr lang="en-US">
                <a:solidFill>
                  <a:srgbClr val="000000"/>
                </a:solidFill>
              </a:rPr>
              <a:t> </a:t>
            </a:r>
            <a:r>
              <a:rPr lang="en-US" sz="1800">
                <a:solidFill>
                  <a:srgbClr val="000000"/>
                </a:solidFill>
              </a:rPr>
              <a:t>by the supplier</a:t>
            </a:r>
            <a:endParaRPr>
              <a:solidFill>
                <a:srgbClr val="000000"/>
              </a:solidFill>
            </a:endParaRPr>
          </a:p>
          <a:p>
            <a:pPr marL="914400" lvl="1" indent="-317500" algn="l" rtl="0">
              <a:lnSpc>
                <a:spcPct val="115000"/>
              </a:lnSpc>
              <a:spcBef>
                <a:spcPts val="0"/>
              </a:spcBef>
              <a:spcAft>
                <a:spcPts val="0"/>
              </a:spcAft>
              <a:buClr>
                <a:srgbClr val="000000"/>
              </a:buClr>
              <a:buSzPts val="1400"/>
              <a:buChar char="○"/>
            </a:pPr>
            <a:r>
              <a:rPr lang="en-US" sz="1100">
                <a:solidFill>
                  <a:srgbClr val="FF1100"/>
                </a:solidFill>
              </a:rPr>
              <a:t></a:t>
            </a:r>
            <a:r>
              <a:rPr lang="en-US" sz="1800">
                <a:solidFill>
                  <a:srgbClr val="000000"/>
                </a:solidFill>
              </a:rPr>
              <a:t>If the part has to be purchased external the normal P2P Flow applies</a:t>
            </a:r>
            <a:endParaRPr>
              <a:solidFill>
                <a:srgbClr val="000000"/>
              </a:solidFill>
            </a:endParaRPr>
          </a:p>
          <a:p>
            <a:pPr marL="914400" lvl="1" indent="-317500" algn="l" rtl="0">
              <a:lnSpc>
                <a:spcPct val="115000"/>
              </a:lnSpc>
              <a:spcBef>
                <a:spcPts val="0"/>
              </a:spcBef>
              <a:spcAft>
                <a:spcPts val="0"/>
              </a:spcAft>
              <a:buClr>
                <a:srgbClr val="000000"/>
              </a:buClr>
              <a:buSzPts val="1400"/>
              <a:buChar char="○"/>
            </a:pPr>
            <a:r>
              <a:rPr lang="en-US" sz="1100">
                <a:solidFill>
                  <a:srgbClr val="FF1100"/>
                </a:solidFill>
              </a:rPr>
              <a:t></a:t>
            </a:r>
            <a:r>
              <a:rPr lang="en-US" sz="1800">
                <a:solidFill>
                  <a:srgbClr val="000000"/>
                </a:solidFill>
              </a:rPr>
              <a:t>If the part is available within EMEA the spot transfer flow applies</a:t>
            </a:r>
            <a:endParaRPr>
              <a:solidFill>
                <a:srgbClr val="000000"/>
              </a:solidFill>
            </a:endParaRPr>
          </a:p>
          <a:p>
            <a:pPr marL="914400" lvl="1" indent="-317500" algn="l" rtl="0">
              <a:lnSpc>
                <a:spcPct val="115000"/>
              </a:lnSpc>
              <a:spcBef>
                <a:spcPts val="0"/>
              </a:spcBef>
              <a:spcAft>
                <a:spcPts val="0"/>
              </a:spcAft>
              <a:buClr>
                <a:srgbClr val="000000"/>
              </a:buClr>
              <a:buSzPts val="1400"/>
              <a:buChar char="○"/>
            </a:pPr>
            <a:r>
              <a:rPr lang="en-US" sz="1800">
                <a:solidFill>
                  <a:srgbClr val="000000"/>
                </a:solidFill>
              </a:rPr>
              <a:t>Before starting the spot transfer process contact the plant, where the</a:t>
            </a:r>
            <a:r>
              <a:rPr lang="en-US">
                <a:solidFill>
                  <a:srgbClr val="000000"/>
                </a:solidFill>
              </a:rPr>
              <a:t> </a:t>
            </a:r>
            <a:r>
              <a:rPr lang="en-US" sz="1800">
                <a:solidFill>
                  <a:srgbClr val="000000"/>
                </a:solidFill>
              </a:rPr>
              <a:t>material was found and inform them about the need.</a:t>
            </a:r>
            <a:endParaRPr>
              <a:solidFill>
                <a:srgbClr val="000000"/>
              </a:solidFill>
            </a:endParaRPr>
          </a:p>
          <a:p>
            <a:pPr marL="914400" lvl="1" indent="-317500" algn="l" rtl="0">
              <a:lnSpc>
                <a:spcPct val="115000"/>
              </a:lnSpc>
              <a:spcBef>
                <a:spcPts val="0"/>
              </a:spcBef>
              <a:spcAft>
                <a:spcPts val="0"/>
              </a:spcAft>
              <a:buClr>
                <a:srgbClr val="000000"/>
              </a:buClr>
              <a:buSzPts val="1400"/>
              <a:buChar char="○"/>
            </a:pPr>
            <a:r>
              <a:rPr lang="en-US" sz="1800">
                <a:solidFill>
                  <a:srgbClr val="000000"/>
                </a:solidFill>
              </a:rPr>
              <a:t>After validation and agreement about terms and conditions start the spot</a:t>
            </a:r>
            <a:r>
              <a:rPr lang="en-US">
                <a:solidFill>
                  <a:srgbClr val="000000"/>
                </a:solidFill>
              </a:rPr>
              <a:t> </a:t>
            </a:r>
            <a:r>
              <a:rPr lang="en-US" sz="1800">
                <a:solidFill>
                  <a:srgbClr val="000000"/>
                </a:solidFill>
              </a:rPr>
              <a:t>transfer process.</a:t>
            </a:r>
            <a:endParaRPr sz="1800">
              <a:solidFill>
                <a:srgbClr val="000000"/>
              </a:solidFill>
            </a:endParaRPr>
          </a:p>
          <a:p>
            <a:pPr marL="0" lvl="0" indent="254000" algn="l" rtl="0">
              <a:spcBef>
                <a:spcPts val="0"/>
              </a:spcBef>
              <a:spcAft>
                <a:spcPts val="0"/>
              </a:spcAft>
              <a:buNone/>
            </a:pPr>
            <a:endParaRPr/>
          </a:p>
        </p:txBody>
      </p:sp>
      <p:sp>
        <p:nvSpPr>
          <p:cNvPr id="239" name="Google Shape;239;p47"/>
          <p:cNvSpPr txBox="1">
            <a:spLocks noGrp="1"/>
          </p:cNvSpPr>
          <p:nvPr>
            <p:ph type="title"/>
          </p:nvPr>
        </p:nvSpPr>
        <p:spPr>
          <a:xfrm>
            <a:off x="523875" y="188639"/>
            <a:ext cx="8858100" cy="852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a:solidFill>
                  <a:srgbClr val="000000"/>
                </a:solidFill>
              </a:rPr>
              <a:t>Demand of a part</a:t>
            </a:r>
            <a:endParaRPr/>
          </a:p>
        </p:txBody>
      </p:sp>
      <p:sp>
        <p:nvSpPr>
          <p:cNvPr id="240" name="Google Shape;240;p47"/>
          <p:cNvSpPr txBox="1">
            <a:spLocks noGrp="1"/>
          </p:cNvSpPr>
          <p:nvPr>
            <p:ph type="sldNum" idx="12"/>
          </p:nvPr>
        </p:nvSpPr>
        <p:spPr>
          <a:xfrm>
            <a:off x="8949442" y="6491816"/>
            <a:ext cx="432000" cy="165600"/>
          </a:xfrm>
          <a:prstGeom prst="rect">
            <a:avLst/>
          </a:prstGeom>
        </p:spPr>
        <p:txBody>
          <a:bodyPr spcFirstLastPara="1" wrap="square" lIns="0" tIns="0" rIns="0" bIns="0" anchor="b" anchorCtr="0">
            <a:noAutofit/>
          </a:bodyPr>
          <a:lstStyle/>
          <a:p>
            <a:pPr marL="0" lvl="0" indent="0" algn="l" rtl="0">
              <a:spcBef>
                <a:spcPts val="0"/>
              </a:spcBef>
              <a:spcAft>
                <a:spcPts val="0"/>
              </a:spcAft>
              <a:buClr>
                <a:srgbClr val="000000"/>
              </a:buClr>
              <a:buFont typeface="Arial"/>
              <a:buNone/>
            </a:pPr>
            <a:fld id="{00000000-1234-1234-1234-123412341234}" type="slidenum">
              <a:rPr lang="en-US"/>
              <a:pPr marL="0" lvl="0" indent="0" algn="l" rtl="0">
                <a:spcBef>
                  <a:spcPts val="0"/>
                </a:spcBef>
                <a:spcAft>
                  <a:spcPts val="0"/>
                </a:spcAft>
                <a:buClr>
                  <a:srgbClr val="000000"/>
                </a:buClr>
                <a:buFont typeface="Arial"/>
                <a:buNone/>
              </a:pPr>
              <a:t>4</a:t>
            </a:fld>
            <a:endParaRPr/>
          </a:p>
        </p:txBody>
      </p:sp>
      <p:pic>
        <p:nvPicPr>
          <p:cNvPr id="241" name="Google Shape;241;p47"/>
          <p:cNvPicPr preferRelativeResize="0"/>
          <p:nvPr/>
        </p:nvPicPr>
        <p:blipFill>
          <a:blip r:embed="rId3">
            <a:alphaModFix/>
          </a:blip>
          <a:stretch>
            <a:fillRect/>
          </a:stretch>
        </p:blipFill>
        <p:spPr>
          <a:xfrm>
            <a:off x="1587325" y="2024425"/>
            <a:ext cx="3581400" cy="800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8"/>
          <p:cNvSpPr txBox="1">
            <a:spLocks noGrp="1"/>
          </p:cNvSpPr>
          <p:nvPr>
            <p:ph type="body" idx="1"/>
          </p:nvPr>
        </p:nvSpPr>
        <p:spPr>
          <a:xfrm>
            <a:off x="560387" y="1124742"/>
            <a:ext cx="8785200" cy="5112600"/>
          </a:xfrm>
          <a:prstGeom prst="rect">
            <a:avLst/>
          </a:prstGeom>
        </p:spPr>
        <p:txBody>
          <a:bodyPr spcFirstLastPara="1" wrap="square" lIns="91425" tIns="91425" rIns="91425" bIns="91425" anchor="t" anchorCtr="0">
            <a:noAutofit/>
          </a:bodyPr>
          <a:lstStyle/>
          <a:p>
            <a:pPr marL="457200" marR="0" lvl="0" indent="-317500" algn="l" rtl="0">
              <a:lnSpc>
                <a:spcPct val="115000"/>
              </a:lnSpc>
              <a:spcBef>
                <a:spcPts val="0"/>
              </a:spcBef>
              <a:spcAft>
                <a:spcPts val="0"/>
              </a:spcAft>
              <a:buSzPts val="1400"/>
              <a:buChar char="●"/>
            </a:pPr>
            <a:r>
              <a:rPr lang="en-US" sz="1800">
                <a:solidFill>
                  <a:srgbClr val="000000"/>
                </a:solidFill>
              </a:rPr>
              <a:t>Material Id</a:t>
            </a:r>
            <a:r>
              <a:rPr lang="en-US">
                <a:solidFill>
                  <a:srgbClr val="000000"/>
                </a:solidFill>
              </a:rPr>
              <a:t> requirements</a:t>
            </a:r>
            <a:endParaRPr>
              <a:solidFill>
                <a:srgbClr val="000000"/>
              </a:solidFill>
            </a:endParaRPr>
          </a:p>
          <a:p>
            <a:pPr marL="914400" lvl="0" indent="-317500" algn="l" rtl="0">
              <a:lnSpc>
                <a:spcPct val="115000"/>
              </a:lnSpc>
              <a:spcBef>
                <a:spcPts val="0"/>
              </a:spcBef>
              <a:spcAft>
                <a:spcPts val="0"/>
              </a:spcAft>
              <a:buSzPts val="1400"/>
              <a:buChar char="●"/>
            </a:pPr>
            <a:r>
              <a:rPr lang="en-US" sz="1100">
                <a:solidFill>
                  <a:srgbClr val="FF1100"/>
                </a:solidFill>
              </a:rPr>
              <a:t></a:t>
            </a:r>
            <a:r>
              <a:rPr lang="en-US" sz="1800">
                <a:solidFill>
                  <a:srgbClr val="000000"/>
                </a:solidFill>
              </a:rPr>
              <a:t>Same material Id existing in both plants. Go to step «master data alignment»</a:t>
            </a:r>
            <a:endParaRPr sz="1800">
              <a:solidFill>
                <a:srgbClr val="000000"/>
              </a:solidFill>
            </a:endParaRPr>
          </a:p>
          <a:p>
            <a:pPr marL="914400" lvl="0" indent="-317500" algn="l" rtl="0">
              <a:lnSpc>
                <a:spcPct val="115000"/>
              </a:lnSpc>
              <a:spcBef>
                <a:spcPts val="0"/>
              </a:spcBef>
              <a:spcAft>
                <a:spcPts val="0"/>
              </a:spcAft>
              <a:buSzPts val="1400"/>
              <a:buChar char="●"/>
            </a:pPr>
            <a:r>
              <a:rPr lang="en-US" sz="1100">
                <a:solidFill>
                  <a:srgbClr val="FF1100"/>
                </a:solidFill>
              </a:rPr>
              <a:t></a:t>
            </a:r>
            <a:r>
              <a:rPr lang="en-US" sz="1800">
                <a:solidFill>
                  <a:srgbClr val="000000"/>
                </a:solidFill>
              </a:rPr>
              <a:t>Different material Id’s existing in plants. The receiving plant (demanding plant) requests via MASIMO the extension of the material Id used in the sending plant. After material extension go to «step master data alignment»</a:t>
            </a:r>
            <a:endParaRPr sz="1800">
              <a:solidFill>
                <a:srgbClr val="000000"/>
              </a:solidFill>
            </a:endParaRPr>
          </a:p>
          <a:p>
            <a:pPr marL="0" lvl="0" indent="0" algn="l" rtl="0">
              <a:lnSpc>
                <a:spcPct val="115000"/>
              </a:lnSpc>
              <a:spcBef>
                <a:spcPts val="0"/>
              </a:spcBef>
              <a:spcAft>
                <a:spcPts val="0"/>
              </a:spcAft>
              <a:buNone/>
            </a:pPr>
            <a:r>
              <a:rPr lang="en-US" sz="1200">
                <a:solidFill>
                  <a:srgbClr val="FF1100"/>
                </a:solidFill>
              </a:rPr>
              <a:t></a:t>
            </a:r>
            <a:endParaRPr sz="1200">
              <a:solidFill>
                <a:srgbClr val="FF1100"/>
              </a:solidFill>
            </a:endParaRPr>
          </a:p>
          <a:p>
            <a:pPr marL="0" lvl="0" indent="254000" algn="l" rtl="0">
              <a:spcBef>
                <a:spcPts val="0"/>
              </a:spcBef>
              <a:spcAft>
                <a:spcPts val="0"/>
              </a:spcAft>
              <a:buNone/>
            </a:pPr>
            <a:endParaRPr/>
          </a:p>
        </p:txBody>
      </p:sp>
      <p:sp>
        <p:nvSpPr>
          <p:cNvPr id="248" name="Google Shape;248;p48"/>
          <p:cNvSpPr txBox="1">
            <a:spLocks noGrp="1"/>
          </p:cNvSpPr>
          <p:nvPr>
            <p:ph type="title"/>
          </p:nvPr>
        </p:nvSpPr>
        <p:spPr>
          <a:xfrm>
            <a:off x="523875" y="188639"/>
            <a:ext cx="8858100" cy="852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a:solidFill>
                  <a:srgbClr val="000000"/>
                </a:solidFill>
              </a:rPr>
              <a:t>Material Id check</a:t>
            </a:r>
            <a:endParaRPr/>
          </a:p>
        </p:txBody>
      </p:sp>
      <p:sp>
        <p:nvSpPr>
          <p:cNvPr id="249" name="Google Shape;249;p48"/>
          <p:cNvSpPr txBox="1">
            <a:spLocks noGrp="1"/>
          </p:cNvSpPr>
          <p:nvPr>
            <p:ph type="sldNum" idx="12"/>
          </p:nvPr>
        </p:nvSpPr>
        <p:spPr>
          <a:xfrm>
            <a:off x="8949442" y="6491816"/>
            <a:ext cx="432000" cy="165600"/>
          </a:xfrm>
          <a:prstGeom prst="rect">
            <a:avLst/>
          </a:prstGeom>
        </p:spPr>
        <p:txBody>
          <a:bodyPr spcFirstLastPara="1" wrap="square" lIns="0" tIns="0" rIns="0" bIns="0" anchor="b" anchorCtr="0">
            <a:noAutofit/>
          </a:bodyPr>
          <a:lstStyle/>
          <a:p>
            <a:pPr marL="0" lvl="0" indent="0" algn="l" rtl="0">
              <a:spcBef>
                <a:spcPts val="0"/>
              </a:spcBef>
              <a:spcAft>
                <a:spcPts val="0"/>
              </a:spcAft>
              <a:buClr>
                <a:srgbClr val="000000"/>
              </a:buClr>
              <a:buFont typeface="Arial"/>
              <a:buNone/>
            </a:pPr>
            <a:fld id="{00000000-1234-1234-1234-123412341234}" type="slidenum">
              <a:rPr lang="en-US"/>
              <a:pPr marL="0" lvl="0" indent="0" algn="l" rtl="0">
                <a:spcBef>
                  <a:spcPts val="0"/>
                </a:spcBef>
                <a:spcAft>
                  <a:spcPts val="0"/>
                </a:spcAft>
                <a:buClr>
                  <a:srgbClr val="000000"/>
                </a:buClr>
                <a:buFont typeface="Arial"/>
                <a:buNone/>
              </a:pP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9"/>
          <p:cNvSpPr txBox="1">
            <a:spLocks noGrp="1"/>
          </p:cNvSpPr>
          <p:nvPr>
            <p:ph type="body" idx="1"/>
          </p:nvPr>
        </p:nvSpPr>
        <p:spPr>
          <a:xfrm>
            <a:off x="560381" y="1124750"/>
            <a:ext cx="4324500" cy="5112600"/>
          </a:xfrm>
          <a:prstGeom prst="rect">
            <a:avLst/>
          </a:prstGeom>
        </p:spPr>
        <p:txBody>
          <a:bodyPr spcFirstLastPara="1" wrap="square" lIns="91425" tIns="91425" rIns="91425" bIns="91425" anchor="t" anchorCtr="0">
            <a:noAutofit/>
          </a:bodyPr>
          <a:lstStyle/>
          <a:p>
            <a:pPr marL="457200" marR="0" lvl="0" indent="-317500" algn="l" rtl="0">
              <a:lnSpc>
                <a:spcPct val="115000"/>
              </a:lnSpc>
              <a:spcBef>
                <a:spcPts val="0"/>
              </a:spcBef>
              <a:spcAft>
                <a:spcPts val="0"/>
              </a:spcAft>
              <a:buSzPts val="1400"/>
              <a:buChar char="●"/>
            </a:pPr>
            <a:r>
              <a:rPr lang="en-US" sz="1800">
                <a:solidFill>
                  <a:srgbClr val="000000"/>
                </a:solidFill>
              </a:rPr>
              <a:t>Check Sales view in material master data of the sending plant. Sending plant has to request to create the sales views.</a:t>
            </a:r>
            <a:endParaRPr sz="1800">
              <a:solidFill>
                <a:srgbClr val="000000"/>
              </a:solidFill>
            </a:endParaRPr>
          </a:p>
          <a:p>
            <a:pPr marL="914400" marR="0" lvl="1" indent="-317500" algn="l" rtl="0">
              <a:lnSpc>
                <a:spcPct val="115000"/>
              </a:lnSpc>
              <a:spcBef>
                <a:spcPts val="0"/>
              </a:spcBef>
              <a:spcAft>
                <a:spcPts val="0"/>
              </a:spcAft>
              <a:buSzPts val="1400"/>
              <a:buChar char="○"/>
            </a:pPr>
            <a:r>
              <a:rPr lang="en-US" sz="1800">
                <a:solidFill>
                  <a:srgbClr val="000000"/>
                </a:solidFill>
              </a:rPr>
              <a:t>View: «Sales: Sales org. 1»</a:t>
            </a:r>
            <a:endParaRPr>
              <a:solidFill>
                <a:srgbClr val="000000"/>
              </a:solidFill>
            </a:endParaRPr>
          </a:p>
          <a:p>
            <a:pPr marL="1371600" marR="0" lvl="2" indent="-317500" algn="l" rtl="0">
              <a:lnSpc>
                <a:spcPct val="115000"/>
              </a:lnSpc>
              <a:spcBef>
                <a:spcPts val="0"/>
              </a:spcBef>
              <a:spcAft>
                <a:spcPts val="0"/>
              </a:spcAft>
              <a:buSzPts val="1400"/>
              <a:buChar char="■"/>
            </a:pPr>
            <a:r>
              <a:rPr lang="en-US" sz="1800">
                <a:solidFill>
                  <a:srgbClr val="000000"/>
                </a:solidFill>
              </a:rPr>
              <a:t>Sales Organization country and business cement</a:t>
            </a:r>
            <a:endParaRPr sz="1800">
              <a:solidFill>
                <a:srgbClr val="000000"/>
              </a:solidFill>
            </a:endParaRPr>
          </a:p>
          <a:p>
            <a:pPr marL="1371600" marR="0" lvl="2" indent="-317500" algn="l" rtl="0">
              <a:lnSpc>
                <a:spcPct val="115000"/>
              </a:lnSpc>
              <a:spcBef>
                <a:spcPts val="0"/>
              </a:spcBef>
              <a:spcAft>
                <a:spcPts val="0"/>
              </a:spcAft>
              <a:buSzPts val="1400"/>
              <a:buChar char="■"/>
            </a:pPr>
            <a:r>
              <a:rPr lang="en-US" sz="1800">
                <a:solidFill>
                  <a:srgbClr val="000000"/>
                </a:solidFill>
              </a:rPr>
              <a:t>Distribution channel: 10 (standard EBM)</a:t>
            </a:r>
            <a:endParaRPr sz="1800">
              <a:solidFill>
                <a:srgbClr val="000000"/>
              </a:solidFill>
            </a:endParaRPr>
          </a:p>
          <a:p>
            <a:pPr marL="914400" marR="0" lvl="1" indent="-317500" algn="l" rtl="0">
              <a:lnSpc>
                <a:spcPct val="115000"/>
              </a:lnSpc>
              <a:spcBef>
                <a:spcPts val="0"/>
              </a:spcBef>
              <a:spcAft>
                <a:spcPts val="0"/>
              </a:spcAft>
              <a:buSzPts val="1400"/>
              <a:buChar char="○"/>
            </a:pPr>
            <a:r>
              <a:rPr lang="en-US" sz="1800">
                <a:solidFill>
                  <a:srgbClr val="000000"/>
                </a:solidFill>
              </a:rPr>
              <a:t>View «Sales: Sales org. 2»</a:t>
            </a:r>
            <a:endParaRPr>
              <a:solidFill>
                <a:srgbClr val="000000"/>
              </a:solidFill>
            </a:endParaRPr>
          </a:p>
          <a:p>
            <a:pPr marL="1371600" marR="0" lvl="2" indent="-317500" algn="l" rtl="0">
              <a:lnSpc>
                <a:spcPct val="115000"/>
              </a:lnSpc>
              <a:spcBef>
                <a:spcPts val="0"/>
              </a:spcBef>
              <a:spcAft>
                <a:spcPts val="0"/>
              </a:spcAft>
              <a:buSzPts val="1400"/>
              <a:buChar char="■"/>
            </a:pPr>
            <a:r>
              <a:rPr lang="en-US" sz="1800">
                <a:solidFill>
                  <a:srgbClr val="000000"/>
                </a:solidFill>
              </a:rPr>
              <a:t>Material pricing group</a:t>
            </a:r>
            <a:endParaRPr sz="1800">
              <a:solidFill>
                <a:srgbClr val="000000"/>
              </a:solidFill>
            </a:endParaRPr>
          </a:p>
          <a:p>
            <a:pPr marL="1371600" marR="0" lvl="2" indent="-317500" algn="l" rtl="0">
              <a:lnSpc>
                <a:spcPct val="115000"/>
              </a:lnSpc>
              <a:spcBef>
                <a:spcPts val="0"/>
              </a:spcBef>
              <a:spcAft>
                <a:spcPts val="0"/>
              </a:spcAft>
              <a:buSzPts val="1400"/>
              <a:buChar char="■"/>
            </a:pPr>
            <a:r>
              <a:rPr lang="en-US" sz="1800">
                <a:solidFill>
                  <a:srgbClr val="000000"/>
                </a:solidFill>
              </a:rPr>
              <a:t>Account assignment group</a:t>
            </a:r>
            <a:endParaRPr sz="1800">
              <a:solidFill>
                <a:srgbClr val="000000"/>
              </a:solidFill>
            </a:endParaRPr>
          </a:p>
          <a:p>
            <a:pPr marL="1371600" marR="0" lvl="2" indent="-317500" algn="l" rtl="0">
              <a:lnSpc>
                <a:spcPct val="115000"/>
              </a:lnSpc>
              <a:spcBef>
                <a:spcPts val="0"/>
              </a:spcBef>
              <a:spcAft>
                <a:spcPts val="0"/>
              </a:spcAft>
              <a:buSzPts val="1400"/>
              <a:buChar char="■"/>
            </a:pPr>
            <a:r>
              <a:rPr lang="en-US" sz="1800">
                <a:solidFill>
                  <a:srgbClr val="000000"/>
                </a:solidFill>
              </a:rPr>
              <a:t>Item category group</a:t>
            </a:r>
            <a:endParaRPr sz="1100">
              <a:solidFill>
                <a:srgbClr val="FF1100"/>
              </a:solidFill>
            </a:endParaRPr>
          </a:p>
          <a:p>
            <a:pPr marL="0" lvl="0" indent="254000" algn="l" rtl="0">
              <a:spcBef>
                <a:spcPts val="0"/>
              </a:spcBef>
              <a:spcAft>
                <a:spcPts val="0"/>
              </a:spcAft>
              <a:buNone/>
            </a:pPr>
            <a:endParaRPr/>
          </a:p>
        </p:txBody>
      </p:sp>
      <p:sp>
        <p:nvSpPr>
          <p:cNvPr id="256" name="Google Shape;256;p49"/>
          <p:cNvSpPr txBox="1">
            <a:spLocks noGrp="1"/>
          </p:cNvSpPr>
          <p:nvPr>
            <p:ph type="title"/>
          </p:nvPr>
        </p:nvSpPr>
        <p:spPr>
          <a:xfrm>
            <a:off x="523875" y="188639"/>
            <a:ext cx="8858100" cy="852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a:solidFill>
                  <a:srgbClr val="000000"/>
                </a:solidFill>
              </a:rPr>
              <a:t>Master data check and alignment (Sales view)</a:t>
            </a:r>
            <a:endParaRPr/>
          </a:p>
        </p:txBody>
      </p:sp>
      <p:sp>
        <p:nvSpPr>
          <p:cNvPr id="257" name="Google Shape;257;p49"/>
          <p:cNvSpPr txBox="1">
            <a:spLocks noGrp="1"/>
          </p:cNvSpPr>
          <p:nvPr>
            <p:ph type="sldNum" idx="12"/>
          </p:nvPr>
        </p:nvSpPr>
        <p:spPr>
          <a:xfrm>
            <a:off x="8949442" y="6491816"/>
            <a:ext cx="432000" cy="165600"/>
          </a:xfrm>
          <a:prstGeom prst="rect">
            <a:avLst/>
          </a:prstGeom>
        </p:spPr>
        <p:txBody>
          <a:bodyPr spcFirstLastPara="1" wrap="square" lIns="0" tIns="0" rIns="0" bIns="0" anchor="b" anchorCtr="0">
            <a:noAutofit/>
          </a:bodyPr>
          <a:lstStyle/>
          <a:p>
            <a:pPr marL="0" lvl="0" indent="0" algn="l" rtl="0">
              <a:spcBef>
                <a:spcPts val="0"/>
              </a:spcBef>
              <a:spcAft>
                <a:spcPts val="0"/>
              </a:spcAft>
              <a:buClr>
                <a:srgbClr val="000000"/>
              </a:buClr>
              <a:buFont typeface="Arial"/>
              <a:buNone/>
            </a:pPr>
            <a:fld id="{00000000-1234-1234-1234-123412341234}" type="slidenum">
              <a:rPr lang="en-US"/>
              <a:pPr marL="0" lvl="0" indent="0" algn="l" rtl="0">
                <a:spcBef>
                  <a:spcPts val="0"/>
                </a:spcBef>
                <a:spcAft>
                  <a:spcPts val="0"/>
                </a:spcAft>
                <a:buClr>
                  <a:srgbClr val="000000"/>
                </a:buClr>
                <a:buFont typeface="Arial"/>
                <a:buNone/>
              </a:pPr>
              <a:t>6</a:t>
            </a:fld>
            <a:endParaRPr/>
          </a:p>
        </p:txBody>
      </p:sp>
      <p:pic>
        <p:nvPicPr>
          <p:cNvPr id="258" name="Google Shape;258;p49"/>
          <p:cNvPicPr preferRelativeResize="0"/>
          <p:nvPr/>
        </p:nvPicPr>
        <p:blipFill>
          <a:blip r:embed="rId3">
            <a:alphaModFix/>
          </a:blip>
          <a:stretch>
            <a:fillRect/>
          </a:stretch>
        </p:blipFill>
        <p:spPr>
          <a:xfrm>
            <a:off x="4940125" y="1388100"/>
            <a:ext cx="4620100" cy="2810075"/>
          </a:xfrm>
          <a:prstGeom prst="rect">
            <a:avLst/>
          </a:prstGeom>
          <a:noFill/>
          <a:ln>
            <a:noFill/>
          </a:ln>
        </p:spPr>
      </p:pic>
      <p:pic>
        <p:nvPicPr>
          <p:cNvPr id="259" name="Google Shape;259;p49"/>
          <p:cNvPicPr preferRelativeResize="0"/>
          <p:nvPr/>
        </p:nvPicPr>
        <p:blipFill>
          <a:blip r:embed="rId4">
            <a:alphaModFix/>
          </a:blip>
          <a:stretch>
            <a:fillRect/>
          </a:stretch>
        </p:blipFill>
        <p:spPr>
          <a:xfrm>
            <a:off x="5371938" y="4295175"/>
            <a:ext cx="4010025" cy="1524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50"/>
          <p:cNvSpPr txBox="1">
            <a:spLocks noGrp="1"/>
          </p:cNvSpPr>
          <p:nvPr>
            <p:ph type="body" idx="1"/>
          </p:nvPr>
        </p:nvSpPr>
        <p:spPr>
          <a:xfrm>
            <a:off x="560381" y="1124750"/>
            <a:ext cx="4411200" cy="5112600"/>
          </a:xfrm>
          <a:prstGeom prst="rect">
            <a:avLst/>
          </a:prstGeom>
        </p:spPr>
        <p:txBody>
          <a:bodyPr spcFirstLastPara="1" wrap="square" lIns="91425" tIns="91425" rIns="91425" bIns="91425" anchor="t" anchorCtr="0">
            <a:noAutofit/>
          </a:bodyPr>
          <a:lstStyle/>
          <a:p>
            <a:pPr marL="457200" marR="0" lvl="0" indent="-317500" algn="l" rtl="0">
              <a:lnSpc>
                <a:spcPct val="115000"/>
              </a:lnSpc>
              <a:spcBef>
                <a:spcPts val="0"/>
              </a:spcBef>
              <a:spcAft>
                <a:spcPts val="0"/>
              </a:spcAft>
              <a:buSzPts val="1400"/>
              <a:buChar char="●"/>
            </a:pPr>
            <a:r>
              <a:rPr lang="en-US" sz="1800">
                <a:solidFill>
                  <a:srgbClr val="000000"/>
                </a:solidFill>
              </a:rPr>
              <a:t>The sales organization of the sending plant has to create the receiving plant as a customer in their sales area.</a:t>
            </a:r>
            <a:endParaRPr sz="1800">
              <a:solidFill>
                <a:srgbClr val="000000"/>
              </a:solidFill>
            </a:endParaRPr>
          </a:p>
          <a:p>
            <a:pPr marL="914400" marR="0" lvl="1" indent="-317500" algn="l" rtl="0">
              <a:lnSpc>
                <a:spcPct val="115000"/>
              </a:lnSpc>
              <a:spcBef>
                <a:spcPts val="0"/>
              </a:spcBef>
              <a:spcAft>
                <a:spcPts val="0"/>
              </a:spcAft>
              <a:buSzPts val="1400"/>
              <a:buChar char="○"/>
            </a:pPr>
            <a:r>
              <a:rPr lang="en-US" sz="1800">
                <a:solidFill>
                  <a:srgbClr val="000000"/>
                </a:solidFill>
              </a:rPr>
              <a:t>Customer: use the plant-vendor Id of the receiving plant</a:t>
            </a:r>
            <a:endParaRPr sz="1400">
              <a:solidFill>
                <a:srgbClr val="000000"/>
              </a:solidFill>
            </a:endParaRPr>
          </a:p>
          <a:p>
            <a:pPr marL="0" lvl="0" indent="254000" algn="l" rtl="0">
              <a:spcBef>
                <a:spcPts val="0"/>
              </a:spcBef>
              <a:spcAft>
                <a:spcPts val="0"/>
              </a:spcAft>
              <a:buNone/>
            </a:pPr>
            <a:endParaRPr/>
          </a:p>
        </p:txBody>
      </p:sp>
      <p:sp>
        <p:nvSpPr>
          <p:cNvPr id="266" name="Google Shape;266;p50"/>
          <p:cNvSpPr txBox="1">
            <a:spLocks noGrp="1"/>
          </p:cNvSpPr>
          <p:nvPr>
            <p:ph type="title"/>
          </p:nvPr>
        </p:nvSpPr>
        <p:spPr>
          <a:xfrm>
            <a:off x="523875" y="188639"/>
            <a:ext cx="8858100" cy="852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a:solidFill>
                  <a:srgbClr val="000000"/>
                </a:solidFill>
              </a:rPr>
              <a:t>Master data check and alignment (Customer)</a:t>
            </a:r>
            <a:endParaRPr/>
          </a:p>
        </p:txBody>
      </p:sp>
      <p:sp>
        <p:nvSpPr>
          <p:cNvPr id="267" name="Google Shape;267;p50"/>
          <p:cNvSpPr txBox="1">
            <a:spLocks noGrp="1"/>
          </p:cNvSpPr>
          <p:nvPr>
            <p:ph type="sldNum" idx="12"/>
          </p:nvPr>
        </p:nvSpPr>
        <p:spPr>
          <a:xfrm>
            <a:off x="8949442" y="6491816"/>
            <a:ext cx="432000" cy="165600"/>
          </a:xfrm>
          <a:prstGeom prst="rect">
            <a:avLst/>
          </a:prstGeom>
        </p:spPr>
        <p:txBody>
          <a:bodyPr spcFirstLastPara="1" wrap="square" lIns="0" tIns="0" rIns="0" bIns="0" anchor="b" anchorCtr="0">
            <a:noAutofit/>
          </a:bodyPr>
          <a:lstStyle/>
          <a:p>
            <a:pPr marL="0" lvl="0" indent="0" algn="l" rtl="0">
              <a:spcBef>
                <a:spcPts val="0"/>
              </a:spcBef>
              <a:spcAft>
                <a:spcPts val="0"/>
              </a:spcAft>
              <a:buClr>
                <a:srgbClr val="000000"/>
              </a:buClr>
              <a:buFont typeface="Arial"/>
              <a:buNone/>
            </a:pPr>
            <a:fld id="{00000000-1234-1234-1234-123412341234}" type="slidenum">
              <a:rPr lang="en-US"/>
              <a:pPr marL="0" lvl="0" indent="0" algn="l" rtl="0">
                <a:spcBef>
                  <a:spcPts val="0"/>
                </a:spcBef>
                <a:spcAft>
                  <a:spcPts val="0"/>
                </a:spcAft>
                <a:buClr>
                  <a:srgbClr val="000000"/>
                </a:buClr>
                <a:buFont typeface="Arial"/>
                <a:buNone/>
              </a:pPr>
              <a:t>7</a:t>
            </a:fld>
            <a:endParaRPr/>
          </a:p>
        </p:txBody>
      </p:sp>
      <p:pic>
        <p:nvPicPr>
          <p:cNvPr id="268" name="Google Shape;268;p50"/>
          <p:cNvPicPr preferRelativeResize="0"/>
          <p:nvPr/>
        </p:nvPicPr>
        <p:blipFill>
          <a:blip r:embed="rId3">
            <a:alphaModFix/>
          </a:blip>
          <a:stretch>
            <a:fillRect/>
          </a:stretch>
        </p:blipFill>
        <p:spPr>
          <a:xfrm>
            <a:off x="4971563" y="1310013"/>
            <a:ext cx="4752975" cy="3419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51"/>
          <p:cNvSpPr txBox="1">
            <a:spLocks noGrp="1"/>
          </p:cNvSpPr>
          <p:nvPr>
            <p:ph type="body" idx="1"/>
          </p:nvPr>
        </p:nvSpPr>
        <p:spPr>
          <a:xfrm>
            <a:off x="331775" y="1124750"/>
            <a:ext cx="9240900" cy="5112600"/>
          </a:xfrm>
          <a:prstGeom prst="rect">
            <a:avLst/>
          </a:prstGeom>
        </p:spPr>
        <p:txBody>
          <a:bodyPr spcFirstLastPara="1" wrap="square" lIns="91425" tIns="91425" rIns="91425" bIns="91425" anchor="t" anchorCtr="0">
            <a:noAutofit/>
          </a:bodyPr>
          <a:lstStyle/>
          <a:p>
            <a:pPr marL="457200" marR="0" lvl="0" indent="-317500" algn="l" rtl="0">
              <a:lnSpc>
                <a:spcPct val="115000"/>
              </a:lnSpc>
              <a:spcBef>
                <a:spcPts val="0"/>
              </a:spcBef>
              <a:spcAft>
                <a:spcPts val="0"/>
              </a:spcAft>
              <a:buSzPts val="1400"/>
              <a:buChar char="●"/>
            </a:pPr>
            <a:r>
              <a:rPr lang="en-US" sz="1400">
                <a:solidFill>
                  <a:srgbClr val="000000"/>
                </a:solidFill>
              </a:rPr>
              <a:t>The receiving plant creates a PR for the stock transfer of the material from the sending plant.</a:t>
            </a:r>
            <a:endParaRPr sz="1400">
              <a:solidFill>
                <a:srgbClr val="000000"/>
              </a:solidFill>
            </a:endParaRPr>
          </a:p>
          <a:p>
            <a:pPr marL="914400" marR="0" lvl="1" indent="-304800" algn="l" rtl="0">
              <a:lnSpc>
                <a:spcPct val="115000"/>
              </a:lnSpc>
              <a:spcBef>
                <a:spcPts val="0"/>
              </a:spcBef>
              <a:spcAft>
                <a:spcPts val="0"/>
              </a:spcAft>
              <a:buSzPts val="1200"/>
              <a:buChar char="○"/>
            </a:pPr>
            <a:r>
              <a:rPr lang="en-US" sz="1200">
                <a:solidFill>
                  <a:srgbClr val="000000"/>
                </a:solidFill>
              </a:rPr>
              <a:t>Item category: «U – Stock transfer»</a:t>
            </a:r>
            <a:endParaRPr sz="1200">
              <a:solidFill>
                <a:srgbClr val="000000"/>
              </a:solidFill>
            </a:endParaRPr>
          </a:p>
          <a:p>
            <a:pPr marL="914400" marR="0" lvl="1" indent="-304800" algn="l" rtl="0">
              <a:lnSpc>
                <a:spcPct val="115000"/>
              </a:lnSpc>
              <a:spcBef>
                <a:spcPts val="0"/>
              </a:spcBef>
              <a:spcAft>
                <a:spcPts val="0"/>
              </a:spcAft>
              <a:buSzPts val="1200"/>
              <a:buChar char="○"/>
            </a:pPr>
            <a:r>
              <a:rPr lang="en-US" sz="1200">
                <a:solidFill>
                  <a:srgbClr val="000000"/>
                </a:solidFill>
              </a:rPr>
              <a:t>Material id</a:t>
            </a:r>
            <a:endParaRPr sz="1200">
              <a:solidFill>
                <a:srgbClr val="000000"/>
              </a:solidFill>
            </a:endParaRPr>
          </a:p>
          <a:p>
            <a:pPr marL="914400" marR="0" lvl="1" indent="-304800" algn="l" rtl="0">
              <a:lnSpc>
                <a:spcPct val="115000"/>
              </a:lnSpc>
              <a:spcBef>
                <a:spcPts val="0"/>
              </a:spcBef>
              <a:spcAft>
                <a:spcPts val="0"/>
              </a:spcAft>
              <a:buSzPts val="1200"/>
              <a:buChar char="○"/>
            </a:pPr>
            <a:r>
              <a:rPr lang="en-US" sz="1200">
                <a:solidFill>
                  <a:srgbClr val="000000"/>
                </a:solidFill>
              </a:rPr>
              <a:t>Supplying plant: plant code of sending plant</a:t>
            </a:r>
            <a:endParaRPr sz="1200">
              <a:solidFill>
                <a:srgbClr val="000000"/>
              </a:solidFill>
            </a:endParaRPr>
          </a:p>
          <a:p>
            <a:pPr marL="914400" marR="0" lvl="1" indent="-304800" algn="l" rtl="0">
              <a:lnSpc>
                <a:spcPct val="115000"/>
              </a:lnSpc>
              <a:spcBef>
                <a:spcPts val="0"/>
              </a:spcBef>
              <a:spcAft>
                <a:spcPts val="0"/>
              </a:spcAft>
              <a:buSzPts val="1200"/>
              <a:buChar char="○"/>
            </a:pPr>
            <a:r>
              <a:rPr lang="en-US" sz="1200">
                <a:solidFill>
                  <a:srgbClr val="000000"/>
                </a:solidFill>
              </a:rPr>
              <a:t>Price: according to agreed terms and conditions</a:t>
            </a:r>
            <a:endParaRPr sz="1200">
              <a:solidFill>
                <a:srgbClr val="000000"/>
              </a:solidFill>
            </a:endParaRPr>
          </a:p>
          <a:p>
            <a:pPr marL="914400" marR="0" lvl="1" indent="-304800" algn="l" rtl="0">
              <a:lnSpc>
                <a:spcPct val="115000"/>
              </a:lnSpc>
              <a:spcBef>
                <a:spcPts val="0"/>
              </a:spcBef>
              <a:spcAft>
                <a:spcPts val="0"/>
              </a:spcAft>
              <a:buSzPts val="1200"/>
              <a:buChar char="○"/>
            </a:pPr>
            <a:r>
              <a:rPr lang="en-US" sz="1200">
                <a:solidFill>
                  <a:srgbClr val="000000"/>
                </a:solidFill>
              </a:rPr>
              <a:t>Transport can be organized by sending plant and invoiced to receiving plant or organized by receiving plant.</a:t>
            </a:r>
            <a:endParaRPr sz="1200">
              <a:solidFill>
                <a:srgbClr val="000000"/>
              </a:solidFill>
            </a:endParaRPr>
          </a:p>
          <a:p>
            <a:pPr marL="1371600" marR="0" lvl="2" indent="-304800" algn="l" rtl="0">
              <a:lnSpc>
                <a:spcPct val="115000"/>
              </a:lnSpc>
              <a:spcBef>
                <a:spcPts val="0"/>
              </a:spcBef>
              <a:spcAft>
                <a:spcPts val="0"/>
              </a:spcAft>
              <a:buSzPts val="1200"/>
              <a:buChar char="■"/>
            </a:pPr>
            <a:r>
              <a:rPr lang="en-US" sz="1200">
                <a:solidFill>
                  <a:srgbClr val="000000"/>
                </a:solidFill>
              </a:rPr>
              <a:t>See: P2P Material Transfer Process Overview.xlsx</a:t>
            </a:r>
            <a:endParaRPr sz="1200">
              <a:solidFill>
                <a:srgbClr val="000000"/>
              </a:solidFill>
            </a:endParaRPr>
          </a:p>
          <a:p>
            <a:pPr marL="0" lvl="0" indent="254000" algn="l" rtl="0">
              <a:spcBef>
                <a:spcPts val="0"/>
              </a:spcBef>
              <a:spcAft>
                <a:spcPts val="0"/>
              </a:spcAft>
              <a:buNone/>
            </a:pPr>
            <a:endParaRPr sz="1200"/>
          </a:p>
        </p:txBody>
      </p:sp>
      <p:sp>
        <p:nvSpPr>
          <p:cNvPr id="275" name="Google Shape;275;p51"/>
          <p:cNvSpPr txBox="1">
            <a:spLocks noGrp="1"/>
          </p:cNvSpPr>
          <p:nvPr>
            <p:ph type="title"/>
          </p:nvPr>
        </p:nvSpPr>
        <p:spPr>
          <a:xfrm>
            <a:off x="523875" y="188639"/>
            <a:ext cx="8858100" cy="852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a:solidFill>
                  <a:srgbClr val="000000"/>
                </a:solidFill>
              </a:rPr>
              <a:t>Create PR (Purchase Requisition) for Stock Transfer </a:t>
            </a:r>
            <a:endParaRPr/>
          </a:p>
        </p:txBody>
      </p:sp>
      <p:sp>
        <p:nvSpPr>
          <p:cNvPr id="276" name="Google Shape;276;p51"/>
          <p:cNvSpPr txBox="1">
            <a:spLocks noGrp="1"/>
          </p:cNvSpPr>
          <p:nvPr>
            <p:ph type="sldNum" idx="12"/>
          </p:nvPr>
        </p:nvSpPr>
        <p:spPr>
          <a:xfrm>
            <a:off x="8949442" y="6491816"/>
            <a:ext cx="432000" cy="165600"/>
          </a:xfrm>
          <a:prstGeom prst="rect">
            <a:avLst/>
          </a:prstGeom>
        </p:spPr>
        <p:txBody>
          <a:bodyPr spcFirstLastPara="1" wrap="square" lIns="0" tIns="0" rIns="0" bIns="0" anchor="b" anchorCtr="0">
            <a:noAutofit/>
          </a:bodyPr>
          <a:lstStyle/>
          <a:p>
            <a:pPr marL="0" lvl="0" indent="0" algn="l" rtl="0">
              <a:spcBef>
                <a:spcPts val="0"/>
              </a:spcBef>
              <a:spcAft>
                <a:spcPts val="0"/>
              </a:spcAft>
              <a:buClr>
                <a:srgbClr val="000000"/>
              </a:buClr>
              <a:buFont typeface="Arial"/>
              <a:buNone/>
            </a:pPr>
            <a:fld id="{00000000-1234-1234-1234-123412341234}" type="slidenum">
              <a:rPr lang="en-US"/>
              <a:pPr marL="0" lvl="0" indent="0" algn="l" rtl="0">
                <a:spcBef>
                  <a:spcPts val="0"/>
                </a:spcBef>
                <a:spcAft>
                  <a:spcPts val="0"/>
                </a:spcAft>
                <a:buClr>
                  <a:srgbClr val="000000"/>
                </a:buClr>
                <a:buFont typeface="Arial"/>
                <a:buNone/>
              </a:pPr>
              <a:t>8</a:t>
            </a:fld>
            <a:endParaRPr/>
          </a:p>
        </p:txBody>
      </p:sp>
      <p:pic>
        <p:nvPicPr>
          <p:cNvPr id="277" name="Google Shape;277;p51"/>
          <p:cNvPicPr preferRelativeResize="0"/>
          <p:nvPr/>
        </p:nvPicPr>
        <p:blipFill>
          <a:blip r:embed="rId3">
            <a:alphaModFix/>
          </a:blip>
          <a:stretch>
            <a:fillRect/>
          </a:stretch>
        </p:blipFill>
        <p:spPr>
          <a:xfrm>
            <a:off x="980088" y="2719925"/>
            <a:ext cx="8201025" cy="4000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52"/>
          <p:cNvSpPr txBox="1">
            <a:spLocks noGrp="1"/>
          </p:cNvSpPr>
          <p:nvPr>
            <p:ph type="body" idx="1"/>
          </p:nvPr>
        </p:nvSpPr>
        <p:spPr>
          <a:xfrm>
            <a:off x="560387" y="1124742"/>
            <a:ext cx="8785200" cy="5112600"/>
          </a:xfrm>
          <a:prstGeom prst="rect">
            <a:avLst/>
          </a:prstGeom>
        </p:spPr>
        <p:txBody>
          <a:bodyPr spcFirstLastPara="1" wrap="square" lIns="91425" tIns="91425" rIns="91425" bIns="91425" anchor="t" anchorCtr="0">
            <a:noAutofit/>
          </a:bodyPr>
          <a:lstStyle/>
          <a:p>
            <a:pPr marL="457200" marR="0" lvl="0" indent="-317500" algn="l" rtl="0">
              <a:lnSpc>
                <a:spcPct val="115000"/>
              </a:lnSpc>
              <a:spcBef>
                <a:spcPts val="0"/>
              </a:spcBef>
              <a:spcAft>
                <a:spcPts val="0"/>
              </a:spcAft>
              <a:buSzPts val="1400"/>
              <a:buChar char="●"/>
            </a:pPr>
            <a:r>
              <a:rPr lang="en-US" sz="1400">
                <a:solidFill>
                  <a:srgbClr val="000000"/>
                </a:solidFill>
              </a:rPr>
              <a:t>After the release of the PR, the PO can be created by the procurement department of the receiving plant.</a:t>
            </a:r>
            <a:endParaRPr sz="1400">
              <a:solidFill>
                <a:srgbClr val="000000"/>
              </a:solidFill>
            </a:endParaRPr>
          </a:p>
          <a:p>
            <a:pPr marL="914400" marR="0" lvl="1" indent="-317500" algn="l" rtl="0">
              <a:lnSpc>
                <a:spcPct val="115000"/>
              </a:lnSpc>
              <a:spcBef>
                <a:spcPts val="0"/>
              </a:spcBef>
              <a:spcAft>
                <a:spcPts val="0"/>
              </a:spcAft>
              <a:buSzPts val="1400"/>
              <a:buChar char="○"/>
            </a:pPr>
            <a:r>
              <a:rPr lang="en-US" sz="1400">
                <a:solidFill>
                  <a:srgbClr val="000000"/>
                </a:solidFill>
              </a:rPr>
              <a:t>Creation of PO with type: «NB»</a:t>
            </a:r>
            <a:endParaRPr sz="1400">
              <a:solidFill>
                <a:srgbClr val="000000"/>
              </a:solidFill>
            </a:endParaRPr>
          </a:p>
          <a:p>
            <a:pPr marL="914400" marR="0" lvl="1" indent="-317500" algn="l" rtl="0">
              <a:lnSpc>
                <a:spcPct val="115000"/>
              </a:lnSpc>
              <a:spcBef>
                <a:spcPts val="0"/>
              </a:spcBef>
              <a:spcAft>
                <a:spcPts val="0"/>
              </a:spcAft>
              <a:buSzPts val="1400"/>
              <a:buChar char="○"/>
            </a:pPr>
            <a:r>
              <a:rPr lang="en-US" sz="1400">
                <a:solidFill>
                  <a:srgbClr val="000000"/>
                </a:solidFill>
              </a:rPr>
              <a:t>Check: Vendor, Sales organization, shipping point and customer</a:t>
            </a:r>
            <a:endParaRPr sz="1400">
              <a:solidFill>
                <a:srgbClr val="000000"/>
              </a:solidFill>
            </a:endParaRPr>
          </a:p>
          <a:p>
            <a:pPr marL="0" lvl="0" indent="0" algn="l" rtl="0">
              <a:lnSpc>
                <a:spcPct val="115000"/>
              </a:lnSpc>
              <a:spcBef>
                <a:spcPts val="0"/>
              </a:spcBef>
              <a:spcAft>
                <a:spcPts val="0"/>
              </a:spcAft>
              <a:buNone/>
            </a:pPr>
            <a:r>
              <a:rPr lang="en-US" sz="850">
                <a:solidFill>
                  <a:srgbClr val="FF1100"/>
                </a:solidFill>
              </a:rPr>
              <a:t></a:t>
            </a:r>
            <a:endParaRPr sz="850">
              <a:solidFill>
                <a:srgbClr val="FF1100"/>
              </a:solidFill>
            </a:endParaRPr>
          </a:p>
          <a:p>
            <a:pPr marL="0" lvl="0" indent="254000" algn="l" rtl="0">
              <a:spcBef>
                <a:spcPts val="0"/>
              </a:spcBef>
              <a:spcAft>
                <a:spcPts val="0"/>
              </a:spcAft>
              <a:buNone/>
            </a:pPr>
            <a:endParaRPr/>
          </a:p>
        </p:txBody>
      </p:sp>
      <p:sp>
        <p:nvSpPr>
          <p:cNvPr id="284" name="Google Shape;284;p52"/>
          <p:cNvSpPr txBox="1">
            <a:spLocks noGrp="1"/>
          </p:cNvSpPr>
          <p:nvPr>
            <p:ph type="title"/>
          </p:nvPr>
        </p:nvSpPr>
        <p:spPr>
          <a:xfrm>
            <a:off x="523875" y="188639"/>
            <a:ext cx="8858100" cy="852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a:solidFill>
                  <a:srgbClr val="000000"/>
                </a:solidFill>
              </a:rPr>
              <a:t>Create PO (Purchase Order) for Stock Transfer  </a:t>
            </a:r>
            <a:endParaRPr/>
          </a:p>
        </p:txBody>
      </p:sp>
      <p:sp>
        <p:nvSpPr>
          <p:cNvPr id="285" name="Google Shape;285;p52"/>
          <p:cNvSpPr txBox="1">
            <a:spLocks noGrp="1"/>
          </p:cNvSpPr>
          <p:nvPr>
            <p:ph type="sldNum" idx="12"/>
          </p:nvPr>
        </p:nvSpPr>
        <p:spPr>
          <a:xfrm>
            <a:off x="8949442" y="6491816"/>
            <a:ext cx="432000" cy="165600"/>
          </a:xfrm>
          <a:prstGeom prst="rect">
            <a:avLst/>
          </a:prstGeom>
        </p:spPr>
        <p:txBody>
          <a:bodyPr spcFirstLastPara="1" wrap="square" lIns="0" tIns="0" rIns="0" bIns="0" anchor="b" anchorCtr="0">
            <a:noAutofit/>
          </a:bodyPr>
          <a:lstStyle/>
          <a:p>
            <a:pPr marL="0" lvl="0" indent="0" algn="l" rtl="0">
              <a:spcBef>
                <a:spcPts val="0"/>
              </a:spcBef>
              <a:spcAft>
                <a:spcPts val="0"/>
              </a:spcAft>
              <a:buClr>
                <a:srgbClr val="000000"/>
              </a:buClr>
              <a:buFont typeface="Arial"/>
              <a:buNone/>
            </a:pPr>
            <a:fld id="{00000000-1234-1234-1234-123412341234}" type="slidenum">
              <a:rPr lang="en-US"/>
              <a:pPr marL="0" lvl="0" indent="0" algn="l" rtl="0">
                <a:spcBef>
                  <a:spcPts val="0"/>
                </a:spcBef>
                <a:spcAft>
                  <a:spcPts val="0"/>
                </a:spcAft>
                <a:buClr>
                  <a:srgbClr val="000000"/>
                </a:buClr>
                <a:buFont typeface="Arial"/>
                <a:buNone/>
              </a:pPr>
              <a:t>9</a:t>
            </a:fld>
            <a:endParaRPr/>
          </a:p>
        </p:txBody>
      </p:sp>
      <p:pic>
        <p:nvPicPr>
          <p:cNvPr id="286" name="Google Shape;286;p52"/>
          <p:cNvPicPr preferRelativeResize="0"/>
          <p:nvPr/>
        </p:nvPicPr>
        <p:blipFill>
          <a:blip r:embed="rId3">
            <a:alphaModFix/>
          </a:blip>
          <a:stretch>
            <a:fillRect/>
          </a:stretch>
        </p:blipFill>
        <p:spPr>
          <a:xfrm>
            <a:off x="1206513" y="2224625"/>
            <a:ext cx="7248525" cy="4343400"/>
          </a:xfrm>
          <a:prstGeom prst="rect">
            <a:avLst/>
          </a:prstGeom>
          <a:noFill/>
          <a:ln>
            <a:noFill/>
          </a:ln>
        </p:spPr>
      </p:pic>
    </p:spTree>
  </p:cSld>
  <p:clrMapOvr>
    <a:masterClrMapping/>
  </p:clrMapOvr>
</p:sld>
</file>

<file path=ppt/theme/theme1.xml><?xml version="1.0" encoding="utf-8"?>
<a:theme xmlns:a="http://schemas.openxmlformats.org/drawingml/2006/main" name="LH_PowerPoint_2015-06-23">
  <a:themeElements>
    <a:clrScheme name="LH PPT TEMPLATE COLOURS">
      <a:dk1>
        <a:srgbClr val="5F5046"/>
      </a:dk1>
      <a:lt1>
        <a:srgbClr val="FFFFFF"/>
      </a:lt1>
      <a:dk2>
        <a:srgbClr val="877873"/>
      </a:dk2>
      <a:lt2>
        <a:srgbClr val="D9D9D9"/>
      </a:lt2>
      <a:accent1>
        <a:srgbClr val="AA1E2D"/>
      </a:accent1>
      <a:accent2>
        <a:srgbClr val="E6280F"/>
      </a:accent2>
      <a:accent3>
        <a:srgbClr val="00694B"/>
      </a:accent3>
      <a:accent4>
        <a:srgbClr val="00965F"/>
      </a:accent4>
      <a:accent5>
        <a:srgbClr val="006982"/>
      </a:accent5>
      <a:accent6>
        <a:srgbClr val="0096C3"/>
      </a:accent6>
      <a:hlink>
        <a:srgbClr val="5F5046"/>
      </a:hlink>
      <a:folHlink>
        <a:srgbClr val="5F504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H_PowerPoint_2015-06-23">
  <a:themeElements>
    <a:clrScheme name="LH PPT">
      <a:dk1>
        <a:srgbClr val="5F5046"/>
      </a:dk1>
      <a:lt1>
        <a:srgbClr val="FFFFFF"/>
      </a:lt1>
      <a:dk2>
        <a:srgbClr val="877873"/>
      </a:dk2>
      <a:lt2>
        <a:srgbClr val="D9D9D9"/>
      </a:lt2>
      <a:accent1>
        <a:srgbClr val="AA1E2D"/>
      </a:accent1>
      <a:accent2>
        <a:srgbClr val="E6280F"/>
      </a:accent2>
      <a:accent3>
        <a:srgbClr val="00694B"/>
      </a:accent3>
      <a:accent4>
        <a:srgbClr val="00965F"/>
      </a:accent4>
      <a:accent5>
        <a:srgbClr val="006982"/>
      </a:accent5>
      <a:accent6>
        <a:srgbClr val="0096C3"/>
      </a:accent6>
      <a:hlink>
        <a:srgbClr val="5F5046"/>
      </a:hlink>
      <a:folHlink>
        <a:srgbClr val="5F504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H_PowerPoint_2015-06-23">
  <a:themeElements>
    <a:clrScheme name="LH PPT">
      <a:dk1>
        <a:srgbClr val="5F5046"/>
      </a:dk1>
      <a:lt1>
        <a:srgbClr val="FFFFFF"/>
      </a:lt1>
      <a:dk2>
        <a:srgbClr val="877873"/>
      </a:dk2>
      <a:lt2>
        <a:srgbClr val="D9D9D9"/>
      </a:lt2>
      <a:accent1>
        <a:srgbClr val="AA1E2D"/>
      </a:accent1>
      <a:accent2>
        <a:srgbClr val="E6280F"/>
      </a:accent2>
      <a:accent3>
        <a:srgbClr val="00694B"/>
      </a:accent3>
      <a:accent4>
        <a:srgbClr val="00965F"/>
      </a:accent4>
      <a:accent5>
        <a:srgbClr val="006982"/>
      </a:accent5>
      <a:accent6>
        <a:srgbClr val="0096C3"/>
      </a:accent6>
      <a:hlink>
        <a:srgbClr val="5F5046"/>
      </a:hlink>
      <a:folHlink>
        <a:srgbClr val="5F504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830</Words>
  <Application>Microsoft Office PowerPoint</Application>
  <PresentationFormat>A4 Paper (210x297 mm)</PresentationFormat>
  <Paragraphs>262</Paragraphs>
  <Slides>20</Slides>
  <Notes>20</Notes>
  <HiddenSlides>0</HiddenSlides>
  <MMClips>0</MMClips>
  <ScaleCrop>false</ScaleCrop>
  <HeadingPairs>
    <vt:vector size="4" baseType="variant">
      <vt:variant>
        <vt:lpstr>Theme</vt:lpstr>
      </vt:variant>
      <vt:variant>
        <vt:i4>3</vt:i4>
      </vt:variant>
      <vt:variant>
        <vt:lpstr>Slide Titles</vt:lpstr>
      </vt:variant>
      <vt:variant>
        <vt:i4>20</vt:i4>
      </vt:variant>
    </vt:vector>
  </HeadingPairs>
  <TitlesOfParts>
    <vt:vector size="23" baseType="lpstr">
      <vt:lpstr>LH_PowerPoint_2015-06-23</vt:lpstr>
      <vt:lpstr>LH_PowerPoint_2015-06-23</vt:lpstr>
      <vt:lpstr>LH_PowerPoint_2015-06-23</vt:lpstr>
      <vt:lpstr>Virtual Warehouse / Spot Transfer Quick Reference Guide Beat Thalmann / August 2015 </vt:lpstr>
      <vt:lpstr>Introduction</vt:lpstr>
      <vt:lpstr>Process steps</vt:lpstr>
      <vt:lpstr>Demand of a part</vt:lpstr>
      <vt:lpstr>Material Id check</vt:lpstr>
      <vt:lpstr>Master data check and alignment (Sales view)</vt:lpstr>
      <vt:lpstr>Master data check and alignment (Customer)</vt:lpstr>
      <vt:lpstr>Create PR (Purchase Requisition) for Stock Transfer </vt:lpstr>
      <vt:lpstr>Create PO (Purchase Order) for Stock Transfer  </vt:lpstr>
      <vt:lpstr>Create Outbound delivery document</vt:lpstr>
      <vt:lpstr>Create Outbound delivery document</vt:lpstr>
      <vt:lpstr>Create Outbound delivery document</vt:lpstr>
      <vt:lpstr>Create Outbound delivery document</vt:lpstr>
      <vt:lpstr>Create Outbound delivery document</vt:lpstr>
      <vt:lpstr>Create Outbound delivery document</vt:lpstr>
      <vt:lpstr>Goods issue to the outbound delivery document</vt:lpstr>
      <vt:lpstr>Goods receipt against PO</vt:lpstr>
      <vt:lpstr>Invoice creation and payment</vt:lpstr>
      <vt:lpstr>Consumption of part</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Warehouse / Spot Transfer Quick Reference Guide Beat Thalmann / August 2015 </dc:title>
  <dc:creator>Niladri B Jagaty</dc:creator>
  <cp:lastModifiedBy>N Jagaty</cp:lastModifiedBy>
  <cp:revision>1</cp:revision>
  <dcterms:modified xsi:type="dcterms:W3CDTF">2020-04-26T08:09:03Z</dcterms:modified>
</cp:coreProperties>
</file>