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3657">
          <p15:clr>
            <a:srgbClr val="A4A3A4"/>
          </p15:clr>
        </p15:guide>
        <p15:guide id="4" orient="horz" pos="958">
          <p15:clr>
            <a:srgbClr val="A4A3A4"/>
          </p15:clr>
        </p15:guide>
        <p15:guide id="5" pos="330">
          <p15:clr>
            <a:srgbClr val="A4A3A4"/>
          </p15:clr>
        </p15:guide>
        <p15:guide id="6" pos="5910">
          <p15:clr>
            <a:srgbClr val="A4A3A4"/>
          </p15:clr>
        </p15:guide>
        <p15:guide id="7" pos="3188">
          <p15:clr>
            <a:srgbClr val="A4A3A4"/>
          </p15:clr>
        </p15:guide>
        <p15:guide id="8" pos="30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811" autoAdjust="0"/>
  </p:normalViewPr>
  <p:slideViewPr>
    <p:cSldViewPr showGuides="1">
      <p:cViewPr varScale="1">
        <p:scale>
          <a:sx n="69" d="100"/>
          <a:sy n="69" d="100"/>
        </p:scale>
        <p:origin x="-270" y="-96"/>
      </p:cViewPr>
      <p:guideLst>
        <p:guide orient="horz" pos="2160"/>
        <p:guide orient="horz" pos="799"/>
        <p:guide orient="horz" pos="3657"/>
        <p:guide orient="horz" pos="958"/>
        <p:guide pos="330"/>
        <p:guide pos="5910"/>
        <p:guide pos="3188"/>
        <p:guide pos="30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29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5B87-BE1E-4C20-B36A-1878FEEF73C4}" type="datetimeFigureOut">
              <a:rPr lang="de-DE" smtClean="0"/>
              <a:t>26.05.2016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1383C-4D7C-4661-B4D9-0ABF00F7F1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4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3B37-1B28-4EB7-A331-F33C642B1C8E}" type="datetimeFigureOut">
              <a:rPr lang="de-DE" smtClean="0"/>
              <a:t>26.05.2016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72716" y="4343400"/>
            <a:ext cx="5112568" cy="42970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0DAD-C99C-4E3B-8DA9-C3D35B3056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6213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0363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8163" indent="-17780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4375" indent="-176213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84150" algn="l" defTabSz="914400" rtl="0" eaLnBrk="1" latinLnBrk="0" hangingPunct="1"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nd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D9D9D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439" y="3700078"/>
            <a:ext cx="8929686" cy="1133078"/>
          </a:xfrm>
        </p:spPr>
        <p:txBody>
          <a:bodyPr anchor="t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38" y="4879208"/>
            <a:ext cx="6696805" cy="1538124"/>
          </a:xfr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906000" cy="3429000"/>
          </a:xfrm>
          <a:noFill/>
        </p:spPr>
        <p:txBody>
          <a:bodyPr bIns="540000"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4196306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37" y="5530850"/>
            <a:ext cx="1578972" cy="9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9396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Hider"/>
          <p:cNvSpPr/>
          <p:nvPr userDrawn="1"/>
        </p:nvSpPr>
        <p:spPr bwMode="white">
          <a:xfrm>
            <a:off x="452500" y="1088740"/>
            <a:ext cx="8996300" cy="13046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3503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Users\sihuber1\Downloads\LH_Logo_s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95" y="1690587"/>
            <a:ext cx="53108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3900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8858250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451412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Hider"/>
          <p:cNvSpPr/>
          <p:nvPr userDrawn="1">
            <p:custDataLst>
              <p:tags r:id="rId1"/>
            </p:custDataLst>
          </p:nvPr>
        </p:nvSpPr>
        <p:spPr bwMode="white">
          <a:xfrm>
            <a:off x="467544" y="1113322"/>
            <a:ext cx="8949952" cy="83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tIns="3636000"/>
          <a:lstStyle>
            <a:lvl1pPr marL="0" indent="0" algn="ctr">
              <a:buFontTx/>
              <a:buNone/>
              <a:defRPr sz="180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60388" y="1943998"/>
            <a:ext cx="8785225" cy="1052954"/>
          </a:xfrm>
        </p:spPr>
        <p:txBody>
          <a:bodyPr bIns="0" anchor="t" anchorCtr="0"/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85B633-6863-4B84-8019-F125347A66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tatus" hidden="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Classification"/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599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s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916833"/>
            <a:ext cx="4320542" cy="4266000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4321175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1916833"/>
            <a:ext cx="4321175" cy="4266000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060950" y="1448780"/>
            <a:ext cx="4321175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521006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Picture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916833"/>
            <a:ext cx="4320542" cy="4266000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4320851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60950" y="1520825"/>
            <a:ext cx="4321175" cy="466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8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s and Picture" preserve="1" userDrawn="1">
  <p:cSld name="Title, 2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09" y="1916833"/>
            <a:ext cx="4320542" cy="4264560"/>
          </a:xfrm>
        </p:spPr>
        <p:txBody>
          <a:bodyPr/>
          <a:lstStyle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4321175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60950" y="4077072"/>
            <a:ext cx="4321175" cy="2105679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060950" y="1520825"/>
            <a:ext cx="4321175" cy="230421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3548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23875" y="1268413"/>
            <a:ext cx="8858250" cy="491297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6655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23875" y="1448780"/>
            <a:ext cx="8858250" cy="39604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528504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96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188639"/>
            <a:ext cx="8858250" cy="8519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1916832"/>
            <a:ext cx="8858250" cy="426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660" y="6417332"/>
            <a:ext cx="3168290" cy="165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800" b="1"/>
            </a:lvl1pPr>
          </a:lstStyle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49444" y="6417463"/>
            <a:ext cx="432048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45E2B5F-19B1-41F4-9C65-D0E69646D5F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Line"/>
          <p:cNvCxnSpPr/>
          <p:nvPr/>
        </p:nvCxnSpPr>
        <p:spPr>
          <a:xfrm>
            <a:off x="523875" y="1160748"/>
            <a:ext cx="8858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pyright"/>
          <p:cNvSpPr/>
          <p:nvPr>
            <p:custDataLst>
              <p:tags r:id="rId13"/>
            </p:custDataLst>
          </p:nvPr>
        </p:nvSpPr>
        <p:spPr>
          <a:xfrm>
            <a:off x="7019293" y="6417463"/>
            <a:ext cx="1210071" cy="1656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/>
            <a:r>
              <a:rPr lang="en-US" sz="800" b="0" smtClean="0"/>
              <a:t>© 2015 Company</a:t>
            </a:r>
            <a:endParaRPr lang="en-US" sz="800" b="0" dirty="0"/>
          </a:p>
        </p:txBody>
      </p:sp>
      <p:sp>
        <p:nvSpPr>
          <p:cNvPr id="12" name="Classification" hidden="1"/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5241032" y="6417332"/>
            <a:ext cx="1656184" cy="165731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r"/>
            <a:endParaRPr lang="en-US" sz="800" b="1" cap="all" baseline="0" dirty="0">
              <a:solidFill>
                <a:schemeClr val="accent1"/>
              </a:solidFill>
            </a:endParaRPr>
          </a:p>
        </p:txBody>
      </p:sp>
      <p:sp>
        <p:nvSpPr>
          <p:cNvPr id="14" name="Status" hidden="1"/>
          <p:cNvSpPr txBox="1">
            <a:spLocks/>
          </p:cNvSpPr>
          <p:nvPr>
            <p:custDataLst>
              <p:tags r:id="rId15"/>
            </p:custDataLst>
          </p:nvPr>
        </p:nvSpPr>
        <p:spPr>
          <a:xfrm rot="16200000">
            <a:off x="8901567" y="764508"/>
            <a:ext cx="1501030" cy="27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2200"/>
              </a:lnSpc>
            </a:pPr>
            <a:r>
              <a:rPr lang="en-US" sz="2200" b="1" dirty="0" smtClean="0">
                <a:solidFill>
                  <a:schemeClr val="accent1"/>
                </a:solidFill>
                <a:latin typeface="+mj-lt"/>
              </a:rPr>
              <a:t>DRAFT</a:t>
            </a:r>
            <a:endParaRPr lang="en-US" sz="22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6348413"/>
            <a:ext cx="1099886" cy="2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63" r:id="rId9"/>
    <p:sldLayoutId id="214748365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69863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3763" indent="-180975" algn="l" defTabSz="914400" rtl="0" eaLnBrk="1" latinLnBrk="0" hangingPunct="1"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Annex to presentation “Clinker characteristics and burning behavior”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Condensation of circulating elements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686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Condensation of circulating elements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23875" y="1448780"/>
            <a:ext cx="8858250" cy="756084"/>
          </a:xfrm>
        </p:spPr>
        <p:txBody>
          <a:bodyPr/>
          <a:lstStyle/>
          <a:p>
            <a:r>
              <a:rPr lang="en-US" dirty="0"/>
              <a:t>Melting point and boiling point (at 1 bar) of some chlorides, sulfates and carbonates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2015-07-07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348880"/>
            <a:ext cx="6264696" cy="339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57256" y="2780928"/>
            <a:ext cx="23324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Generally speaking it can be stated that the chlorides condense at lower</a:t>
            </a:r>
          </a:p>
          <a:p>
            <a:r>
              <a:rPr lang="en-US" dirty="0"/>
              <a:t>temperatures than the sulfates</a:t>
            </a:r>
          </a:p>
        </p:txBody>
      </p:sp>
    </p:spTree>
    <p:extLst>
      <p:ext uri="{BB962C8B-B14F-4D97-AF65-F5344CB8AC3E}">
        <p14:creationId xmlns:p14="http://schemas.microsoft.com/office/powerpoint/2010/main" val="26297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Condensation of circulating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Secondary Compounds forming in the melting phase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060848"/>
            <a:ext cx="8814976" cy="304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0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Condensation of circulating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2015-07-07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2B5F-19B1-41F4-9C65-D0E69646D5F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Lowering of meting temperatures below 700°C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988840"/>
            <a:ext cx="918908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46" y="3933056"/>
            <a:ext cx="8901849" cy="58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7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LH1001"/>
  <p:tag name="LANGUAGE" val="1033"/>
  <p:tag name="BRAND" val="100"/>
  <p:tag name="LOGO" val="100"/>
  <p:tag name="COPYRIGHT" val="2015"/>
  <p:tag name="DATE" val="2015-07-07"/>
  <p:tag name="LEGALTEXT" val="Company"/>
  <p:tag name="CLASSIFICATION" val="0"/>
  <p:tag name="TITLEBANDCOL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lassificati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Ban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tatu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ineHider"/>
</p:tagLst>
</file>

<file path=ppt/theme/theme1.xml><?xml version="1.0" encoding="utf-8"?>
<a:theme xmlns:a="http://schemas.openxmlformats.org/drawingml/2006/main" name="blank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marL="180975" indent="-180975">
          <a:buClr>
            <a:schemeClr val="accent1"/>
          </a:buClr>
          <a:buFont typeface="Arial" panose="020B0604020202020204" pitchFamily="34" charset="0"/>
          <a:buChar char="•"/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2" id="{1B3D0389-CC21-4DCE-A6F7-5080E4AC78D8}" vid="{A4BFB292-C3CF-47BC-BE3B-12FC4950BA9F}"/>
    </a:ext>
  </a:extLst>
</a:theme>
</file>

<file path=ppt/theme/theme2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H PPT">
      <a:dk1>
        <a:srgbClr val="5F5046"/>
      </a:dk1>
      <a:lt1>
        <a:sysClr val="window" lastClr="FFFFFF"/>
      </a:lt1>
      <a:dk2>
        <a:srgbClr val="877873"/>
      </a:dk2>
      <a:lt2>
        <a:srgbClr val="D9D9D9"/>
      </a:lt2>
      <a:accent1>
        <a:srgbClr val="AA1E2D"/>
      </a:accent1>
      <a:accent2>
        <a:srgbClr val="E6280F"/>
      </a:accent2>
      <a:accent3>
        <a:srgbClr val="00694B"/>
      </a:accent3>
      <a:accent4>
        <a:srgbClr val="00965F"/>
      </a:accent4>
      <a:accent5>
        <a:srgbClr val="006982"/>
      </a:accent5>
      <a:accent6>
        <a:srgbClr val="0096C3"/>
      </a:accent6>
      <a:hlink>
        <a:srgbClr val="5F5046"/>
      </a:hlink>
      <a:folHlink>
        <a:srgbClr val="5F504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</TotalTime>
  <Words>78</Words>
  <Application>Microsoft Office PowerPoint</Application>
  <PresentationFormat>A4 Paper (210x297 mm)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Annex to presentation “Clinker characteristics and burning behavior”</vt:lpstr>
      <vt:lpstr>Condensation of circulating elements</vt:lpstr>
      <vt:lpstr>Condensation of circulating elements</vt:lpstr>
      <vt:lpstr>Condensation of circulating elements</vt:lpstr>
    </vt:vector>
  </TitlesOfParts>
  <Company>Holcim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Condensation of circulating elements</dc:title>
  <dc:creator>Astrid Gruskovnjak</dc:creator>
  <cp:lastModifiedBy>Astrid Gruskovnjak</cp:lastModifiedBy>
  <cp:revision>5</cp:revision>
  <dcterms:created xsi:type="dcterms:W3CDTF">2016-05-26T14:24:14Z</dcterms:created>
  <dcterms:modified xsi:type="dcterms:W3CDTF">2016-05-26T14:42:17Z</dcterms:modified>
</cp:coreProperties>
</file>