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906000" cy="6858000" type="A4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 showGuides="1">
      <p:cViewPr varScale="1">
        <p:scale>
          <a:sx n="99" d="100"/>
          <a:sy n="99" d="100"/>
        </p:scale>
        <p:origin x="-90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0BE691-8F96-4935-ACAE-99B3BD9063F1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- Glassfaserschläuche sind sensibel auf hohe A/C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2A47D3-828F-4925-B63D-1D5B09E4C10A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- Reduce pressure drop by limiting VOC and dew point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C0AD895-8F8E-42AA-9B85-8B7022B51B48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mtClean="0"/>
              <a:t>A/C problem solved by increasing bag length</a:t>
            </a:r>
          </a:p>
          <a:p>
            <a:pPr eaLnBrk="1" hangingPunct="1">
              <a:buFontTx/>
              <a:buChar char="-"/>
            </a:pPr>
            <a:r>
              <a:rPr lang="en-US" smtClean="0"/>
              <a:t>Can velocity solved by introducing gases laterally and from below (baffle plates)</a:t>
            </a:r>
          </a:p>
          <a:p>
            <a:pPr eaLnBrk="1" hangingPunct="1">
              <a:buFontTx/>
              <a:buChar char="-"/>
            </a:pPr>
            <a:r>
              <a:rPr lang="en-US" smtClean="0"/>
              <a:t>New can velocity calculated assuming higher filter inlet temperature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400" dirty="0" smtClean="0"/>
              <a:t>Common Problems and Solutions</a:t>
            </a:r>
            <a:br>
              <a:rPr lang="en-US" sz="3400" dirty="0" smtClean="0"/>
            </a:br>
            <a:r>
              <a:rPr lang="en-US" sz="3400" dirty="0" err="1" smtClean="0"/>
              <a:t>Bagfilter</a:t>
            </a:r>
            <a:r>
              <a:rPr lang="en-US" sz="3400" dirty="0" smtClean="0"/>
              <a:t> problems</a:t>
            </a:r>
            <a:endParaRPr lang="en-US" sz="3400" dirty="0" smtClean="0"/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Solutions/Plant Measures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76" name="Text Box 1030"/>
          <p:cNvSpPr txBox="1">
            <a:spLocks noChangeArrowheads="1"/>
          </p:cNvSpPr>
          <p:nvPr/>
        </p:nvSpPr>
        <p:spPr bwMode="auto">
          <a:xfrm>
            <a:off x="1651000" y="1981200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Solutions/Plant Measures	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Target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Bring back dust emissions below 20mg/Nm3, decrease </a:t>
            </a:r>
            <a:r>
              <a:rPr lang="en-US" sz="2000" dirty="0" err="1" smtClean="0">
                <a:latin typeface="Symbol" pitchFamily="18" charset="2"/>
              </a:rPr>
              <a:t>D</a:t>
            </a:r>
            <a:r>
              <a:rPr lang="en-US" sz="2000" dirty="0" err="1" smtClean="0"/>
              <a:t>p</a:t>
            </a:r>
            <a:r>
              <a:rPr lang="en-US" sz="2000" dirty="0" smtClean="0"/>
              <a:t> below 15mbar, reduce corrosion problems and increase lifetime of bags &gt;3 years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Measures to increase lifetime of bags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Replace bags by a better quality, e.g. glass fiber PTFE-membrane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Reduce Cl in the outer cycle by creating dust extraction in direct operation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Avoid running below the acid dew point (increase T and or reduce SO2 in direct operation)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Stop using sludge in the raw mill in order to avoid VOC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Reinstall bags in a proper way in order to avoid that they touch each other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Adapt cages and bags (e.g. cages 159mm, bags 160mm)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000" dirty="0" smtClean="0"/>
              <a:t>Apply a pre-coating of the bags with raw meal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4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Solutions/Plant Measures	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Measures to decrease pressure drop over bags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Clean according to pressure profile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Extract dust as a Cl valve and stop using sludge in the raw mill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Adjust blow pipes arrangement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Repair cleaning air leakage/modify design of cleaning air system (compressors, valves, pipes, etc.) and install an air drier – </a:t>
            </a:r>
            <a:r>
              <a:rPr lang="en-US" sz="2000" b="1" dirty="0" smtClean="0"/>
              <a:t>has to be replaced by a low pressure system (cf. below)</a:t>
            </a:r>
          </a:p>
          <a:p>
            <a:pPr>
              <a:spcBef>
                <a:spcPts val="600"/>
              </a:spcBef>
            </a:pPr>
            <a:endParaRPr lang="en-US" sz="2000" b="1" dirty="0" smtClean="0"/>
          </a:p>
          <a:p>
            <a:pPr>
              <a:spcBef>
                <a:spcPct val="0"/>
              </a:spcBef>
            </a:pPr>
            <a:r>
              <a:rPr lang="en-US" sz="2000" dirty="0" smtClean="0"/>
              <a:t>Decrease A/C by: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Repairing magnetic valves so that entire 1512 bags are properly working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Increasing the length of the bags from 4 to 7.5 m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Install a low pressure cleaning system for 7.5 m long bags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6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Replacement of the tube sheet and cleaning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6148" name="Picture 4" descr="IMG_0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52514"/>
            <a:ext cx="403635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IMG_0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66" y="1196975"/>
            <a:ext cx="3164417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IMG_0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66" y="3716338"/>
            <a:ext cx="3164417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2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Replacement of the tube sheet and cleaning system</a:t>
            </a:r>
          </a:p>
        </p:txBody>
      </p:sp>
      <p:pic>
        <p:nvPicPr>
          <p:cNvPr id="7172" name="Picture 9" descr="IMG_00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1198588"/>
            <a:ext cx="364767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8" descr="IMG_00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2" y="1198588"/>
            <a:ext cx="3647679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 descr="IMG_00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6" y="3717950"/>
            <a:ext cx="364767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 descr="IMG_01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3" y="3717950"/>
            <a:ext cx="3621881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0" y="-107207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4853252" y="3014862"/>
            <a:ext cx="18473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>
                <a:latin typeface="Arial"/>
                <a:cs typeface="Times New Roman" pitchFamily="18" charset="0"/>
              </a:rPr>
              <a:t/>
            </a:r>
            <a:br>
              <a:rPr lang="en-US" sz="1000" dirty="0">
                <a:latin typeface="Arial"/>
                <a:cs typeface="Times New Roman" pitchFamily="18" charset="0"/>
              </a:rPr>
            </a:br>
            <a:endParaRPr lang="en-US" sz="2400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7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Solutions/Plant Measures	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Decrease can velocity</a:t>
            </a:r>
            <a:r>
              <a:rPr lang="en-US" sz="2000" b="1" dirty="0" smtClean="0"/>
              <a:t> </a:t>
            </a:r>
            <a:r>
              <a:rPr lang="en-US" sz="2000" dirty="0" smtClean="0"/>
              <a:t>by installing baffle plates at the inlet of the compartments:</a:t>
            </a:r>
          </a:p>
          <a:p>
            <a:pPr lvl="1"/>
            <a:r>
              <a:rPr lang="en-US" sz="2000" dirty="0" smtClean="0"/>
              <a:t>60% of the gases are introduced from the bottom to the bags</a:t>
            </a:r>
          </a:p>
          <a:p>
            <a:pPr lvl="1"/>
            <a:r>
              <a:rPr lang="en-US" sz="2000" dirty="0" smtClean="0"/>
              <a:t>40% of the gases are introduced from the side to the bags</a:t>
            </a:r>
          </a:p>
          <a:p>
            <a:pPr lvl="1"/>
            <a:r>
              <a:rPr lang="en-US" sz="2000" dirty="0" smtClean="0"/>
              <a:t>Can velocity decreases from 2.1 to 1.3 m/s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b="1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 smtClean="0"/>
              <a:t>Measures to avoid corrosion problems: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Apply a protective coating, e.g. </a:t>
            </a:r>
            <a:r>
              <a:rPr lang="en-US" sz="2000" dirty="0" err="1" smtClean="0"/>
              <a:t>FlueGard</a:t>
            </a:r>
            <a:r>
              <a:rPr lang="en-US" sz="2000" dirty="0" smtClean="0"/>
              <a:t> 225, </a:t>
            </a:r>
            <a:r>
              <a:rPr lang="en-US" sz="2000" dirty="0" err="1" smtClean="0"/>
              <a:t>Inertol</a:t>
            </a:r>
            <a:r>
              <a:rPr lang="en-US" sz="2000" dirty="0" smtClean="0"/>
              <a:t>, </a:t>
            </a:r>
            <a:r>
              <a:rPr lang="en-US" sz="2000" dirty="0" err="1" smtClean="0"/>
              <a:t>Flamecontrol</a:t>
            </a:r>
            <a:r>
              <a:rPr lang="en-US" sz="2000" dirty="0" smtClean="0"/>
              <a:t> 500, ...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Increase filter temperature to 200°C in direct operation (also reduces moisture) and to 125°C in compound operation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Create Cl valve</a:t>
            </a:r>
          </a:p>
          <a:p>
            <a:pPr>
              <a:spcBef>
                <a:spcPct val="0"/>
              </a:spcBef>
            </a:pPr>
            <a:endParaRPr lang="en-US" sz="2000" dirty="0" smtClean="0"/>
          </a:p>
          <a:p>
            <a:pPr>
              <a:spcBef>
                <a:spcPct val="0"/>
              </a:spcBef>
            </a:pPr>
            <a:endParaRPr lang="en-US" sz="22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400" dirty="0" smtClean="0"/>
              <a:t>Solutions/Plant Measures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/>
              <a:t>Summary new A/C:</a:t>
            </a:r>
          </a:p>
          <a:p>
            <a:r>
              <a:rPr lang="en-US" sz="2000" dirty="0" smtClean="0"/>
              <a:t>Increase Temperature in compound (125°C) and direct operation (200°C)</a:t>
            </a:r>
          </a:p>
          <a:p>
            <a:r>
              <a:rPr lang="en-US" sz="2000" dirty="0" smtClean="0"/>
              <a:t>Increase number of working bags from 1’484 to 1’512 bags</a:t>
            </a:r>
          </a:p>
          <a:p>
            <a:r>
              <a:rPr lang="en-US" sz="2000" dirty="0" smtClean="0"/>
              <a:t>Increase bag length from 4 to 7.5 m</a:t>
            </a:r>
          </a:p>
          <a:p>
            <a:endParaRPr lang="en-US" sz="2000" dirty="0" smtClean="0"/>
          </a:p>
          <a:p>
            <a:r>
              <a:rPr lang="en-US" sz="2000" dirty="0" smtClean="0"/>
              <a:t>New A/C :			&lt; 1.0 m/min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2016-05-09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70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6"/>
  <p:tag name="CLASSIFICATION" val="0"/>
  <p:tag name="LANGUAGE" val="1033"/>
  <p:tag name="DATE" val="2016-05-09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A4 Paper (210x297 mm)</PresentationFormat>
  <Paragraphs>68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LafargeHolcim</vt:lpstr>
      <vt:lpstr>Common Problems and Solutions Bagfilter problems</vt:lpstr>
      <vt:lpstr>Solutions/Plant Measures </vt:lpstr>
      <vt:lpstr>Solutions/Plant Measures </vt:lpstr>
      <vt:lpstr>Replacement of the tube sheet and cleaning system</vt:lpstr>
      <vt:lpstr>Replacement of the tube sheet and cleaning system</vt:lpstr>
      <vt:lpstr>Solutions/Plant Measures </vt:lpstr>
      <vt:lpstr>Solutions/Plant Measures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Problems and Solutions Bagfilter problems</dc:title>
  <dc:creator>Mirko Weber</dc:creator>
  <cp:lastModifiedBy>Mirko Weber</cp:lastModifiedBy>
  <cp:revision>1</cp:revision>
  <dcterms:created xsi:type="dcterms:W3CDTF">2015-07-13T09:18:26Z</dcterms:created>
  <dcterms:modified xsi:type="dcterms:W3CDTF">2016-05-09T14:27:20Z</dcterms:modified>
</cp:coreProperties>
</file>