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  <p:sldMasterId id="2147483666" r:id="rId2"/>
  </p:sldMasterIdLst>
  <p:notesMasterIdLst>
    <p:notesMasterId r:id="rId15"/>
  </p:notesMasterIdLst>
  <p:sldIdLst>
    <p:sldId id="256" r:id="rId3"/>
    <p:sldId id="271" r:id="rId4"/>
    <p:sldId id="272" r:id="rId5"/>
    <p:sldId id="273" r:id="rId6"/>
    <p:sldId id="280" r:id="rId7"/>
    <p:sldId id="274" r:id="rId8"/>
    <p:sldId id="275" r:id="rId9"/>
    <p:sldId id="276" r:id="rId10"/>
    <p:sldId id="277" r:id="rId11"/>
    <p:sldId id="278" r:id="rId12"/>
    <p:sldId id="279" r:id="rId13"/>
    <p:sldId id="269" r:id="rId14"/>
  </p:sldIdLst>
  <p:sldSz cx="9906000" cy="6858000" type="A4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32" autoAdjust="0"/>
  </p:normalViewPr>
  <p:slideViewPr>
    <p:cSldViewPr>
      <p:cViewPr varScale="1">
        <p:scale>
          <a:sx n="99" d="100"/>
          <a:sy n="99" d="100"/>
        </p:scale>
        <p:origin x="-90" y="-186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24" y="567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872716" y="4343400"/>
            <a:ext cx="5112567" cy="42970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6213" marR="0" indent="-100013" algn="l" rtl="0">
              <a:spcBef>
                <a:spcPts val="30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360363" marR="0" indent="-119063" algn="l" rtl="0">
              <a:spcBef>
                <a:spcPts val="300"/>
              </a:spcBef>
              <a:buClr>
                <a:schemeClr val="dk1"/>
              </a:buClr>
              <a:buFont typeface="Arial"/>
              <a:buChar char="•"/>
              <a:defRPr/>
            </a:lvl2pPr>
            <a:lvl3pPr marL="538163" marR="0" indent="-106362" algn="l" rtl="0">
              <a:spcBef>
                <a:spcPts val="30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714375" marR="0" indent="-104775" algn="l" rtl="0">
              <a:spcBef>
                <a:spcPts val="300"/>
              </a:spcBef>
              <a:buClr>
                <a:schemeClr val="dk1"/>
              </a:buClr>
              <a:buFont typeface="Arial"/>
              <a:buChar char="•"/>
              <a:defRPr/>
            </a:lvl4pPr>
            <a:lvl5pPr marL="898525" marR="0" indent="-111125" algn="l" rtl="0">
              <a:spcBef>
                <a:spcPts val="300"/>
              </a:spcBef>
              <a:buClr>
                <a:schemeClr val="dk1"/>
              </a:buClr>
              <a:buFont typeface="Arial"/>
              <a:buChar char="•"/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1267493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872716" y="4343400"/>
            <a:ext cx="5112567" cy="429705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952809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ctrTitle"/>
          </p:nvPr>
        </p:nvSpPr>
        <p:spPr>
          <a:xfrm>
            <a:off x="452439" y="3700078"/>
            <a:ext cx="8929686" cy="113307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9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452437" y="4879207"/>
            <a:ext cx="6696805" cy="15381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1200"/>
              </a:spcBef>
              <a:buClr>
                <a:schemeClr val="dk1"/>
              </a:buClr>
              <a:buSzPct val="100000"/>
              <a:buFont typeface="Arial"/>
              <a:buNone/>
              <a:defRPr sz="2000" b="0">
                <a:solidFill>
                  <a:schemeClr val="dk1"/>
                </a:solidFill>
              </a:defRPr>
            </a:lvl1pPr>
            <a:lvl2pPr marL="457200" marR="0" indent="0" algn="ctr" rtl="0">
              <a:spcBef>
                <a:spcPts val="1200"/>
              </a:spcBef>
              <a:buClr>
                <a:schemeClr val="accent1"/>
              </a:buClr>
              <a:buFont typeface="Arial"/>
              <a:buNone/>
              <a:defRPr/>
            </a:lvl2pPr>
            <a:lvl3pPr marL="914400" marR="0" indent="0" algn="ctr" rtl="0">
              <a:spcBef>
                <a:spcPts val="600"/>
              </a:spcBef>
              <a:buClr>
                <a:schemeClr val="accent1"/>
              </a:buClr>
              <a:buFont typeface="Arial"/>
              <a:buNone/>
              <a:defRPr/>
            </a:lvl3pPr>
            <a:lvl4pPr marL="1371600" marR="0" indent="0" algn="ctr" rtl="0">
              <a:spcBef>
                <a:spcPts val="600"/>
              </a:spcBef>
              <a:buClr>
                <a:schemeClr val="accent1"/>
              </a:buClr>
              <a:buFont typeface="Arial"/>
              <a:buNone/>
              <a:defRPr/>
            </a:lvl4pPr>
            <a:lvl5pPr marL="1828800" marR="0" indent="0" algn="ctr" rtl="0">
              <a:spcBef>
                <a:spcPts val="600"/>
              </a:spcBef>
              <a:buClr>
                <a:schemeClr val="accent1"/>
              </a:buClr>
              <a:buFont typeface="Arial"/>
              <a:buNone/>
              <a:defRPr/>
            </a:lvl5pPr>
            <a:lvl6pPr marL="2286000" marR="0" indent="0" algn="ctr" rtl="0">
              <a:spcBef>
                <a:spcPts val="400"/>
              </a:spcBef>
              <a:buClr>
                <a:srgbClr val="B4ADA9"/>
              </a:buClr>
              <a:buFont typeface="Arial"/>
              <a:buNone/>
              <a:defRPr/>
            </a:lvl6pPr>
            <a:lvl7pPr marL="2743200" marR="0" indent="0" algn="ctr" rtl="0">
              <a:spcBef>
                <a:spcPts val="400"/>
              </a:spcBef>
              <a:buClr>
                <a:srgbClr val="B4ADA9"/>
              </a:buClr>
              <a:buFont typeface="Arial"/>
              <a:buNone/>
              <a:defRPr/>
            </a:lvl7pPr>
            <a:lvl8pPr marL="3200400" marR="0" indent="0" algn="ctr" rtl="0">
              <a:spcBef>
                <a:spcPts val="400"/>
              </a:spcBef>
              <a:buClr>
                <a:srgbClr val="B4ADA9"/>
              </a:buClr>
              <a:buFont typeface="Arial"/>
              <a:buNone/>
              <a:defRPr/>
            </a:lvl8pPr>
            <a:lvl9pPr marL="3657600" marR="0" indent="0" algn="ctr" rtl="0">
              <a:spcBef>
                <a:spcPts val="400"/>
              </a:spcBef>
              <a:buClr>
                <a:srgbClr val="B4ADA9"/>
              </a:buClr>
              <a:buFont typeface="Arial"/>
              <a:buNone/>
              <a:defRPr/>
            </a:lvl9pPr>
          </a:lstStyle>
          <a:p>
            <a:endParaRPr/>
          </a:p>
        </p:txBody>
      </p:sp>
      <p:pic>
        <p:nvPicPr>
          <p:cNvPr id="20" name="Shape 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19614" y="5530908"/>
            <a:ext cx="1574430" cy="982763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Shape 21"/>
          <p:cNvSpPr>
            <a:spLocks noGrp="1"/>
          </p:cNvSpPr>
          <p:nvPr>
            <p:ph type="pic" idx="2"/>
          </p:nvPr>
        </p:nvSpPr>
        <p:spPr>
          <a:xfrm>
            <a:off x="0" y="0"/>
            <a:ext cx="9906000" cy="3428998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2 Contents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523875" y="188639"/>
            <a:ext cx="8858249" cy="85190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lnSpc>
                <a:spcPct val="9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8949443" y="6491816"/>
            <a:ext cx="432047" cy="165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8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 txBox="1">
            <a:spLocks noGrp="1"/>
          </p:cNvSpPr>
          <p:nvPr>
            <p:ph type="subTitle" idx="1"/>
          </p:nvPr>
        </p:nvSpPr>
        <p:spPr>
          <a:xfrm>
            <a:off x="509300" y="1374075"/>
            <a:ext cx="4234499" cy="5162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buNone/>
              <a:defRPr sz="2200" b="1">
                <a:solidFill>
                  <a:srgbClr val="AA1E2D"/>
                </a:solidFill>
              </a:defRPr>
            </a:lvl1pPr>
            <a:lvl2pPr rtl="0">
              <a:spcBef>
                <a:spcPts val="0"/>
              </a:spcBef>
              <a:buNone/>
              <a:defRPr/>
            </a:lvl2pPr>
            <a:lvl3pPr rtl="0">
              <a:spcBef>
                <a:spcPts val="0"/>
              </a:spcBef>
              <a:buNone/>
              <a:defRPr/>
            </a:lvl3pPr>
            <a:lvl4pPr rtl="0">
              <a:spcBef>
                <a:spcPts val="0"/>
              </a:spcBef>
              <a:buNone/>
              <a:defRPr/>
            </a:lvl4pPr>
            <a:lvl5pPr rtl="0">
              <a:spcBef>
                <a:spcPts val="0"/>
              </a:spcBef>
              <a:buNone/>
              <a:defRPr/>
            </a:lvl5pPr>
            <a:lvl6pPr rtl="0">
              <a:spcBef>
                <a:spcPts val="0"/>
              </a:spcBef>
              <a:buNone/>
              <a:defRPr/>
            </a:lvl6pPr>
            <a:lvl7pPr rtl="0">
              <a:spcBef>
                <a:spcPts val="0"/>
              </a:spcBef>
              <a:buNone/>
              <a:defRPr/>
            </a:lvl7pPr>
            <a:lvl8pPr rtl="0">
              <a:spcBef>
                <a:spcPts val="0"/>
              </a:spcBef>
              <a:buNone/>
              <a:defRPr/>
            </a:lvl8pPr>
            <a:lvl9pPr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2"/>
          </p:nvPr>
        </p:nvSpPr>
        <p:spPr>
          <a:xfrm>
            <a:off x="516244" y="1890379"/>
            <a:ext cx="4227899" cy="4414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Clr>
                <a:srgbClr val="AA1E2D"/>
              </a:buClr>
              <a:buSzPct val="100000"/>
              <a:buChar char="●"/>
              <a:defRPr sz="2000">
                <a:solidFill>
                  <a:schemeClr val="dk1"/>
                </a:solidFill>
              </a:defRPr>
            </a:lvl1pPr>
            <a:lvl2pPr rtl="0">
              <a:spcBef>
                <a:spcPts val="0"/>
              </a:spcBef>
              <a:buClr>
                <a:srgbClr val="AA1E2D"/>
              </a:buClr>
              <a:buSzPct val="100000"/>
              <a:buChar char="○"/>
              <a:defRPr sz="1800">
                <a:solidFill>
                  <a:schemeClr val="dk1"/>
                </a:solidFill>
              </a:defRPr>
            </a:lvl2pPr>
            <a:lvl3pPr rtl="0">
              <a:spcBef>
                <a:spcPts val="0"/>
              </a:spcBef>
              <a:buClr>
                <a:srgbClr val="AA1E2D"/>
              </a:buClr>
              <a:buSzPct val="100000"/>
              <a:buChar char="■"/>
              <a:defRPr sz="1600">
                <a:solidFill>
                  <a:schemeClr val="dk1"/>
                </a:solidFill>
              </a:defRPr>
            </a:lvl3pPr>
            <a:lvl4pPr rtl="0">
              <a:spcBef>
                <a:spcPts val="0"/>
              </a:spcBef>
              <a:buClr>
                <a:srgbClr val="AA1E2D"/>
              </a:buClr>
              <a:buChar char="●"/>
              <a:defRPr>
                <a:solidFill>
                  <a:schemeClr val="dk1"/>
                </a:solidFill>
              </a:defRPr>
            </a:lvl4pPr>
            <a:lvl5pPr rtl="0">
              <a:spcBef>
                <a:spcPts val="0"/>
              </a:spcBef>
              <a:buClr>
                <a:srgbClr val="AA1E2D"/>
              </a:buClr>
              <a:buSzPct val="100000"/>
              <a:buChar char="○"/>
              <a:defRPr sz="1200">
                <a:solidFill>
                  <a:schemeClr val="dk1"/>
                </a:solidFill>
              </a:defRPr>
            </a:lvl5pPr>
            <a:lvl6pPr rtl="0">
              <a:spcBef>
                <a:spcPts val="0"/>
              </a:spcBef>
              <a:buClr>
                <a:schemeClr val="dk1"/>
              </a:buClr>
              <a:buSzPct val="100000"/>
              <a:buChar char="■"/>
              <a:defRPr sz="2000">
                <a:solidFill>
                  <a:schemeClr val="dk1"/>
                </a:solidFill>
              </a:defRPr>
            </a:lvl6pPr>
            <a:lvl7pPr rtl="0">
              <a:spcBef>
                <a:spcPts val="0"/>
              </a:spcBef>
              <a:buClr>
                <a:schemeClr val="dk1"/>
              </a:buClr>
              <a:buSzPct val="100000"/>
              <a:buChar char="●"/>
              <a:defRPr sz="2000">
                <a:solidFill>
                  <a:schemeClr val="dk1"/>
                </a:solidFill>
              </a:defRPr>
            </a:lvl7pPr>
            <a:lvl8pPr rtl="0">
              <a:spcBef>
                <a:spcPts val="0"/>
              </a:spcBef>
              <a:buClr>
                <a:schemeClr val="dk1"/>
              </a:buClr>
              <a:buSzPct val="100000"/>
              <a:buChar char="○"/>
              <a:defRPr sz="2000">
                <a:solidFill>
                  <a:schemeClr val="dk1"/>
                </a:solidFill>
              </a:defRPr>
            </a:lvl8pPr>
            <a:lvl9pPr rtl="0">
              <a:spcBef>
                <a:spcPts val="0"/>
              </a:spcBef>
              <a:buClr>
                <a:schemeClr val="dk1"/>
              </a:buClr>
              <a:buSzPct val="100000"/>
              <a:buChar char="■"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3"/>
          </p:nvPr>
        </p:nvSpPr>
        <p:spPr>
          <a:xfrm>
            <a:off x="5153594" y="1890379"/>
            <a:ext cx="4227899" cy="4414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Clr>
                <a:srgbClr val="AA1E2D"/>
              </a:buClr>
              <a:buSzPct val="100000"/>
              <a:buChar char="●"/>
              <a:defRPr sz="2000">
                <a:solidFill>
                  <a:schemeClr val="dk1"/>
                </a:solidFill>
              </a:defRPr>
            </a:lvl1pPr>
            <a:lvl2pPr rtl="0">
              <a:spcBef>
                <a:spcPts val="0"/>
              </a:spcBef>
              <a:buClr>
                <a:srgbClr val="AA1E2D"/>
              </a:buClr>
              <a:buSzPct val="100000"/>
              <a:buChar char="○"/>
              <a:defRPr sz="1800">
                <a:solidFill>
                  <a:schemeClr val="dk1"/>
                </a:solidFill>
              </a:defRPr>
            </a:lvl2pPr>
            <a:lvl3pPr rtl="0">
              <a:spcBef>
                <a:spcPts val="0"/>
              </a:spcBef>
              <a:buClr>
                <a:srgbClr val="AA1E2D"/>
              </a:buClr>
              <a:buSzPct val="100000"/>
              <a:buChar char="■"/>
              <a:defRPr sz="1600">
                <a:solidFill>
                  <a:schemeClr val="dk1"/>
                </a:solidFill>
              </a:defRPr>
            </a:lvl3pPr>
            <a:lvl4pPr rtl="0">
              <a:spcBef>
                <a:spcPts val="0"/>
              </a:spcBef>
              <a:buClr>
                <a:srgbClr val="AA1E2D"/>
              </a:buClr>
              <a:buChar char="●"/>
              <a:defRPr>
                <a:solidFill>
                  <a:schemeClr val="dk1"/>
                </a:solidFill>
              </a:defRPr>
            </a:lvl4pPr>
            <a:lvl5pPr rtl="0">
              <a:spcBef>
                <a:spcPts val="0"/>
              </a:spcBef>
              <a:buClr>
                <a:srgbClr val="AA1E2D"/>
              </a:buClr>
              <a:buSzPct val="100000"/>
              <a:buChar char="○"/>
              <a:defRPr sz="1200">
                <a:solidFill>
                  <a:schemeClr val="dk1"/>
                </a:solidFill>
              </a:defRPr>
            </a:lvl5pPr>
            <a:lvl6pPr rtl="0">
              <a:spcBef>
                <a:spcPts val="0"/>
              </a:spcBef>
              <a:buClr>
                <a:schemeClr val="dk1"/>
              </a:buClr>
              <a:buSzPct val="100000"/>
              <a:buChar char="■"/>
              <a:defRPr sz="2000">
                <a:solidFill>
                  <a:schemeClr val="dk1"/>
                </a:solidFill>
              </a:defRPr>
            </a:lvl6pPr>
            <a:lvl7pPr rtl="0">
              <a:spcBef>
                <a:spcPts val="0"/>
              </a:spcBef>
              <a:buClr>
                <a:schemeClr val="dk1"/>
              </a:buClr>
              <a:buSzPct val="100000"/>
              <a:buChar char="●"/>
              <a:defRPr sz="2000">
                <a:solidFill>
                  <a:schemeClr val="dk1"/>
                </a:solidFill>
              </a:defRPr>
            </a:lvl7pPr>
            <a:lvl8pPr rtl="0">
              <a:spcBef>
                <a:spcPts val="0"/>
              </a:spcBef>
              <a:buClr>
                <a:schemeClr val="dk1"/>
              </a:buClr>
              <a:buSzPct val="100000"/>
              <a:buChar char="○"/>
              <a:defRPr sz="2000">
                <a:solidFill>
                  <a:schemeClr val="dk1"/>
                </a:solidFill>
              </a:defRPr>
            </a:lvl8pPr>
            <a:lvl9pPr rtl="0">
              <a:spcBef>
                <a:spcPts val="0"/>
              </a:spcBef>
              <a:buClr>
                <a:schemeClr val="dk1"/>
              </a:buClr>
              <a:buSzPct val="100000"/>
              <a:buChar char="■"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ubTitle" idx="4"/>
          </p:nvPr>
        </p:nvSpPr>
        <p:spPr>
          <a:xfrm>
            <a:off x="5146650" y="1374075"/>
            <a:ext cx="4234499" cy="5162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buNone/>
              <a:defRPr sz="2200" b="1">
                <a:solidFill>
                  <a:srgbClr val="AA1E2D"/>
                </a:solidFill>
              </a:defRPr>
            </a:lvl1pPr>
            <a:lvl2pPr rtl="0">
              <a:spcBef>
                <a:spcPts val="0"/>
              </a:spcBef>
              <a:buNone/>
              <a:defRPr/>
            </a:lvl2pPr>
            <a:lvl3pPr rtl="0">
              <a:spcBef>
                <a:spcPts val="0"/>
              </a:spcBef>
              <a:buNone/>
              <a:defRPr/>
            </a:lvl3pPr>
            <a:lvl4pPr rtl="0">
              <a:spcBef>
                <a:spcPts val="0"/>
              </a:spcBef>
              <a:buNone/>
              <a:defRPr/>
            </a:lvl4pPr>
            <a:lvl5pPr rtl="0">
              <a:spcBef>
                <a:spcPts val="0"/>
              </a:spcBef>
              <a:buNone/>
              <a:defRPr/>
            </a:lvl5pPr>
            <a:lvl6pPr rtl="0">
              <a:spcBef>
                <a:spcPts val="0"/>
              </a:spcBef>
              <a:buNone/>
              <a:defRPr/>
            </a:lvl6pPr>
            <a:lvl7pPr rtl="0">
              <a:spcBef>
                <a:spcPts val="0"/>
              </a:spcBef>
              <a:buNone/>
              <a:defRPr/>
            </a:lvl7pPr>
            <a:lvl8pPr rtl="0">
              <a:spcBef>
                <a:spcPts val="0"/>
              </a:spcBef>
              <a:buNone/>
              <a:defRPr/>
            </a:lvl8pPr>
            <a:lvl9pPr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8949443" y="6491816"/>
            <a:ext cx="432047" cy="165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8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5B633-6863-4B84-8019-F125347A66E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Footer Placeholder"/>
          <p:cNvSpPr>
            <a:spLocks noGrp="1"/>
          </p:cNvSpPr>
          <p:nvPr>
            <p:ph type="ftr" sz="quarter" idx="13"/>
          </p:nvPr>
        </p:nvSpPr>
        <p:spPr>
          <a:xfrm>
            <a:off x="1423988" y="6632325"/>
            <a:ext cx="3529012" cy="123111"/>
          </a:xfrm>
          <a:prstGeom prst="rect">
            <a:avLst/>
          </a:prstGeom>
        </p:spPr>
        <p:txBody>
          <a:bodyPr/>
          <a:lstStyle/>
          <a:p>
            <a:r>
              <a:rPr lang="en-US" noProof="0" dirty="0" smtClean="0"/>
              <a:t>2013-10-31</a:t>
            </a:r>
            <a:endParaRPr lang="en-US" noProof="0" dirty="0"/>
          </a:p>
        </p:txBody>
      </p:sp>
      <p:sp>
        <p:nvSpPr>
          <p:cNvPr id="4" name="Content Placeholder"/>
          <p:cNvSpPr>
            <a:spLocks noGrp="1"/>
          </p:cNvSpPr>
          <p:nvPr>
            <p:ph sz="quarter" idx="14"/>
          </p:nvPr>
        </p:nvSpPr>
        <p:spPr>
          <a:xfrm>
            <a:off x="560388" y="1124743"/>
            <a:ext cx="8785223" cy="511254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472233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slideLayout" Target="../slideLayouts/slideLayout7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Relationship Id="rId9" Type="http://schemas.openxmlformats.org/officeDocument/2006/relationships/image" Target="../media/image4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>
            <a:off x="523875" y="188639"/>
            <a:ext cx="8858249" cy="85190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lnSpc>
                <a:spcPct val="9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400">
                <a:solidFill>
                  <a:schemeClr val="dk1"/>
                </a:solidFill>
              </a:defRPr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8949443" y="6491816"/>
            <a:ext cx="432047" cy="165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8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" name="Shape 11"/>
          <p:cNvCxnSpPr/>
          <p:nvPr/>
        </p:nvCxnSpPr>
        <p:spPr>
          <a:xfrm>
            <a:off x="509972" y="1160748"/>
            <a:ext cx="8872153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Shape 12"/>
          <p:cNvSpPr/>
          <p:nvPr/>
        </p:nvSpPr>
        <p:spPr>
          <a:xfrm>
            <a:off x="7559353" y="6491816"/>
            <a:ext cx="1210070" cy="165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LafargeHolcim 2015</a:t>
            </a:r>
          </a:p>
        </p:txBody>
      </p:sp>
      <p:pic>
        <p:nvPicPr>
          <p:cNvPr id="13" name="Shape 1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19660" y="6422057"/>
            <a:ext cx="1099541" cy="247301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Shape 15"/>
          <p:cNvSpPr txBox="1"/>
          <p:nvPr/>
        </p:nvSpPr>
        <p:spPr>
          <a:xfrm>
            <a:off x="5709083" y="6491685"/>
            <a:ext cx="1656300" cy="165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800" b="1" i="0" u="none" strike="noStrike" cap="none" baseline="0">
                <a:solidFill>
                  <a:srgbClr val="AA1E2D"/>
                </a:solidFill>
                <a:latin typeface="Arial"/>
                <a:ea typeface="Arial"/>
                <a:cs typeface="Arial"/>
                <a:sym typeface="Arial"/>
              </a:rPr>
              <a:t>FOR INTERNAL USE ONLY</a:t>
            </a:r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523850" y="1890375"/>
            <a:ext cx="8858099" cy="441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Clr>
                <a:srgbClr val="AA1E2D"/>
              </a:buClr>
              <a:buSzPct val="100000"/>
              <a:buChar char="●"/>
              <a:defRPr sz="2000">
                <a:solidFill>
                  <a:schemeClr val="dk1"/>
                </a:solidFill>
              </a:defRPr>
            </a:lvl1pPr>
            <a:lvl2pPr rtl="0">
              <a:spcBef>
                <a:spcPts val="0"/>
              </a:spcBef>
              <a:buClr>
                <a:srgbClr val="AA1E2D"/>
              </a:buClr>
              <a:buSzPct val="100000"/>
              <a:buChar char="○"/>
              <a:defRPr sz="1800">
                <a:solidFill>
                  <a:schemeClr val="dk1"/>
                </a:solidFill>
              </a:defRPr>
            </a:lvl2pPr>
            <a:lvl3pPr rtl="0">
              <a:spcBef>
                <a:spcPts val="0"/>
              </a:spcBef>
              <a:buClr>
                <a:srgbClr val="AA1E2D"/>
              </a:buClr>
              <a:buSzPct val="100000"/>
              <a:buChar char="■"/>
              <a:defRPr sz="1600">
                <a:solidFill>
                  <a:schemeClr val="dk1"/>
                </a:solidFill>
              </a:defRPr>
            </a:lvl3pPr>
            <a:lvl4pPr rtl="0">
              <a:spcBef>
                <a:spcPts val="0"/>
              </a:spcBef>
              <a:buClr>
                <a:srgbClr val="AA1E2D"/>
              </a:buClr>
              <a:buChar char="●"/>
              <a:defRPr>
                <a:solidFill>
                  <a:schemeClr val="dk1"/>
                </a:solidFill>
              </a:defRPr>
            </a:lvl4pPr>
            <a:lvl5pPr rtl="0">
              <a:spcBef>
                <a:spcPts val="0"/>
              </a:spcBef>
              <a:buClr>
                <a:srgbClr val="AA1E2D"/>
              </a:buClr>
              <a:buSzPct val="100000"/>
              <a:buChar char="○"/>
              <a:defRPr sz="1200">
                <a:solidFill>
                  <a:schemeClr val="dk1"/>
                </a:solidFill>
              </a:defRPr>
            </a:lvl5pPr>
            <a:lvl6pPr rtl="0">
              <a:spcBef>
                <a:spcPts val="0"/>
              </a:spcBef>
              <a:buClr>
                <a:schemeClr val="dk1"/>
              </a:buClr>
              <a:buSzPct val="100000"/>
              <a:buChar char="■"/>
              <a:defRPr sz="2000">
                <a:solidFill>
                  <a:schemeClr val="dk1"/>
                </a:solidFill>
              </a:defRPr>
            </a:lvl6pPr>
            <a:lvl7pPr rtl="0">
              <a:spcBef>
                <a:spcPts val="0"/>
              </a:spcBef>
              <a:buClr>
                <a:schemeClr val="dk1"/>
              </a:buClr>
              <a:buSzPct val="100000"/>
              <a:buChar char="●"/>
              <a:defRPr sz="2000">
                <a:solidFill>
                  <a:schemeClr val="dk1"/>
                </a:solidFill>
              </a:defRPr>
            </a:lvl7pPr>
            <a:lvl8pPr rtl="0">
              <a:spcBef>
                <a:spcPts val="0"/>
              </a:spcBef>
              <a:buClr>
                <a:schemeClr val="dk1"/>
              </a:buClr>
              <a:buSzPct val="100000"/>
              <a:buChar char="○"/>
              <a:defRPr sz="20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Char char="■"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7" r:id="rId2"/>
    <p:sldLayoutId id="2147483658" r:id="rId3"/>
    <p:sldLayoutId id="2147483668" r:id="rId4"/>
  </p:sldLayoutIdLst>
  <p:hf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193" name="Shape 19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603010" y="1995325"/>
            <a:ext cx="4699972" cy="2867348"/>
          </a:xfrm>
          <a:prstGeom prst="rect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</p:sldLayoutIdLst>
  <p:hf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ctrTitle"/>
          </p:nvPr>
        </p:nvSpPr>
        <p:spPr>
          <a:xfrm>
            <a:off x="452439" y="3700078"/>
            <a:ext cx="8929686" cy="113307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>
              <a:buSzPct val="25000"/>
            </a:pPr>
            <a:r>
              <a:rPr lang="en-US" dirty="0" smtClean="0"/>
              <a:t>Ball Mill </a:t>
            </a:r>
            <a:r>
              <a:rPr lang="en-US" dirty="0" err="1" smtClean="0"/>
              <a:t>Optimisation</a:t>
            </a:r>
            <a:r>
              <a:rPr lang="en-US" dirty="0" smtClean="0"/>
              <a:t> Case Study</a:t>
            </a:r>
            <a:endParaRPr lang="en-US" sz="3600" b="1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Shape 75"/>
          <p:cNvSpPr txBox="1">
            <a:spLocks noGrp="1"/>
          </p:cNvSpPr>
          <p:nvPr>
            <p:ph type="subTitle" idx="1"/>
          </p:nvPr>
        </p:nvSpPr>
        <p:spPr>
          <a:xfrm>
            <a:off x="452437" y="4879207"/>
            <a:ext cx="6696805" cy="15381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r>
              <a:rPr lang="en-US" dirty="0" smtClean="0"/>
              <a:t>Process and Progress of Grinding</a:t>
            </a:r>
          </a:p>
          <a:p>
            <a:endParaRPr lang="en-US" dirty="0" smtClean="0"/>
          </a:p>
        </p:txBody>
      </p:sp>
      <p:pic>
        <p:nvPicPr>
          <p:cNvPr id="6" name="Picture Placeholder 3"/>
          <p:cNvPicPr>
            <a:picLocks noGrp="1" noChangeAspect="1"/>
          </p:cNvPicPr>
          <p:nvPr>
            <p:ph type="pic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87" b="17587"/>
          <a:stretch>
            <a:fillRect/>
          </a:stretch>
        </p:blipFill>
        <p:spPr/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Longitudinal sieving result CM4 </a:t>
            </a:r>
          </a:p>
        </p:txBody>
      </p:sp>
      <p:pic>
        <p:nvPicPr>
          <p:cNvPr id="11267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650" y="1341438"/>
            <a:ext cx="8180388" cy="465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617506" y="1484313"/>
            <a:ext cx="790575" cy="3889375"/>
          </a:xfrm>
          <a:prstGeom prst="rect">
            <a:avLst/>
          </a:prstGeom>
          <a:solidFill>
            <a:schemeClr val="tx2">
              <a:alpha val="50000"/>
            </a:schemeClr>
          </a:solidFill>
          <a:ln w="25400" algn="ctr">
            <a:solidFill>
              <a:schemeClr val="accent1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643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altLang="en-US" dirty="0" smtClean="0"/>
              <a:t> What is your opinion about the sieving result?</a:t>
            </a:r>
          </a:p>
          <a:p>
            <a:pPr marL="266700" lvl="1"/>
            <a:r>
              <a:rPr lang="en-US" altLang="en-US" dirty="0" smtClean="0"/>
              <a:t> First chamber? Second chamber?</a:t>
            </a:r>
          </a:p>
          <a:p>
            <a:pPr marL="266700" lvl="1"/>
            <a:r>
              <a:rPr lang="en-US" altLang="en-US" dirty="0" smtClean="0"/>
              <a:t> Which other information is required to make statements?</a:t>
            </a:r>
          </a:p>
          <a:p>
            <a:pPr lvl="1"/>
            <a:endParaRPr lang="en-US" altLang="en-US" dirty="0" smtClean="0"/>
          </a:p>
          <a:p>
            <a:r>
              <a:rPr lang="en-US" altLang="en-US" dirty="0" smtClean="0"/>
              <a:t> How could the ball charge be changed?</a:t>
            </a:r>
          </a:p>
          <a:p>
            <a:pPr marL="266700" lvl="1"/>
            <a:r>
              <a:rPr lang="en-US" altLang="en-US" dirty="0" smtClean="0"/>
              <a:t> Chamber 1</a:t>
            </a:r>
          </a:p>
          <a:p>
            <a:pPr marL="266700" lvl="1"/>
            <a:r>
              <a:rPr lang="en-US" altLang="en-US" dirty="0" smtClean="0"/>
              <a:t> Chamber 2</a:t>
            </a:r>
          </a:p>
        </p:txBody>
      </p:sp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Task 2: Longitudinal Sieving</a:t>
            </a:r>
          </a:p>
        </p:txBody>
      </p:sp>
    </p:spTree>
    <p:extLst>
      <p:ext uri="{BB962C8B-B14F-4D97-AF65-F5344CB8AC3E}">
        <p14:creationId xmlns:p14="http://schemas.microsoft.com/office/powerpoint/2010/main" val="164894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sz="quarter" idx="14"/>
          </p:nvPr>
        </p:nvSpPr>
        <p:spPr/>
        <p:txBody>
          <a:bodyPr/>
          <a:lstStyle/>
          <a:p>
            <a:pPr>
              <a:spcAft>
                <a:spcPct val="10000"/>
              </a:spcAft>
              <a:defRPr/>
            </a:pPr>
            <a:r>
              <a:rPr lang="en-US" dirty="0" smtClean="0"/>
              <a:t> Spread sheets</a:t>
            </a:r>
          </a:p>
          <a:p>
            <a:pPr marL="266700" lvl="1">
              <a:defRPr/>
            </a:pPr>
            <a:r>
              <a:rPr lang="en-US" dirty="0" smtClean="0"/>
              <a:t> Ball Mill Data Sheet</a:t>
            </a:r>
          </a:p>
          <a:p>
            <a:pPr marL="266700" lvl="1">
              <a:defRPr/>
            </a:pPr>
            <a:r>
              <a:rPr lang="en-US" dirty="0" smtClean="0"/>
              <a:t> Ball Mill Performance</a:t>
            </a:r>
          </a:p>
          <a:p>
            <a:pPr marL="266700" lvl="1">
              <a:defRPr/>
            </a:pPr>
            <a:r>
              <a:rPr lang="en-US" dirty="0" smtClean="0"/>
              <a:t> Mill Calculation</a:t>
            </a:r>
          </a:p>
          <a:p>
            <a:pPr marL="266700" lvl="1">
              <a:defRPr/>
            </a:pPr>
            <a:r>
              <a:rPr lang="en-US" dirty="0" smtClean="0"/>
              <a:t> Longitudinal Sieving</a:t>
            </a:r>
          </a:p>
          <a:p>
            <a:pPr marL="266700" lvl="1">
              <a:defRPr/>
            </a:pPr>
            <a:r>
              <a:rPr lang="en-US" dirty="0" smtClean="0"/>
              <a:t> Ball Charge</a:t>
            </a:r>
            <a:r>
              <a:rPr lang="en-US" dirty="0"/>
              <a:t> </a:t>
            </a:r>
            <a:r>
              <a:rPr lang="en-US" dirty="0" smtClean="0"/>
              <a:t>Optimization</a:t>
            </a:r>
          </a:p>
          <a:p>
            <a:pPr marL="266700" lvl="1">
              <a:defRPr/>
            </a:pPr>
            <a:endParaRPr lang="en-US" dirty="0"/>
          </a:p>
          <a:p>
            <a:pPr marL="266700" lvl="1">
              <a:defRPr/>
            </a:pPr>
            <a:endParaRPr lang="en-US" dirty="0" smtClean="0"/>
          </a:p>
          <a:p>
            <a:pPr marL="292100" lvl="1" indent="0">
              <a:buFont typeface="Webdings" pitchFamily="18" charset="2"/>
              <a:buNone/>
              <a:defRPr/>
            </a:pPr>
            <a:endParaRPr lang="en-US" dirty="0" smtClean="0"/>
          </a:p>
          <a:p>
            <a:pPr lvl="1">
              <a:defRPr/>
            </a:pPr>
            <a:endParaRPr lang="en-US" dirty="0" smtClean="0"/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chemeClr val="accent1"/>
                </a:solidFill>
              </a:rPr>
              <a:t>        …these tools are a MUST for any PPE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 dirty="0" smtClean="0"/>
              <a:t>Ball Mill Optimization Tools - Outline</a:t>
            </a:r>
          </a:p>
        </p:txBody>
      </p:sp>
    </p:spTree>
    <p:extLst>
      <p:ext uri="{BB962C8B-B14F-4D97-AF65-F5344CB8AC3E}">
        <p14:creationId xmlns:p14="http://schemas.microsoft.com/office/powerpoint/2010/main" val="245042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sz="quarter" idx="14"/>
          </p:nvPr>
        </p:nvSpPr>
        <p:spPr>
          <a:xfrm>
            <a:off x="7002895" y="2780928"/>
            <a:ext cx="2880320" cy="1368152"/>
          </a:xfrm>
          <a:noFill/>
        </p:spPr>
        <p:txBody>
          <a:bodyPr/>
          <a:lstStyle/>
          <a:p>
            <a:r>
              <a:rPr lang="en-US" altLang="en-US" sz="2000" dirty="0" smtClean="0"/>
              <a:t> Basic data for any report</a:t>
            </a:r>
          </a:p>
          <a:p>
            <a:r>
              <a:rPr lang="en-US" altLang="en-US" sz="2000" dirty="0" smtClean="0"/>
              <a:t> Always to be used as annex 1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 dirty="0" smtClean="0"/>
              <a:t>Mill Data Sheet</a:t>
            </a:r>
          </a:p>
        </p:txBody>
      </p:sp>
      <p:pic>
        <p:nvPicPr>
          <p:cNvPr id="512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913" y="1194257"/>
            <a:ext cx="4883161" cy="51144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8403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6"/>
          <p:cNvSpPr>
            <a:spLocks noGrp="1" noChangeArrowheads="1"/>
          </p:cNvSpPr>
          <p:nvPr>
            <p:ph sz="quarter" idx="14"/>
          </p:nvPr>
        </p:nvSpPr>
        <p:spPr>
          <a:xfrm>
            <a:off x="776288" y="6093296"/>
            <a:ext cx="8785223" cy="432048"/>
          </a:xfrm>
          <a:noFill/>
        </p:spPr>
        <p:txBody>
          <a:bodyPr/>
          <a:lstStyle/>
          <a:p>
            <a:r>
              <a:rPr lang="en-US" altLang="en-US" sz="1800" dirty="0" smtClean="0"/>
              <a:t> </a:t>
            </a:r>
            <a:r>
              <a:rPr lang="en-US" altLang="en-US" sz="1800" dirty="0" smtClean="0"/>
              <a:t>Documents mainly the internal dimensions of mill and ball charge</a:t>
            </a:r>
            <a:endParaRPr lang="en-US" altLang="en-US" sz="1800" dirty="0" smtClean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 dirty="0" smtClean="0"/>
              <a:t>Mill </a:t>
            </a:r>
            <a:r>
              <a:rPr lang="en-US" altLang="en-US" sz="2400" dirty="0" smtClean="0"/>
              <a:t>Internals</a:t>
            </a:r>
            <a:endParaRPr lang="en-US" altLang="en-US" sz="2400" dirty="0" smtClean="0"/>
          </a:p>
        </p:txBody>
      </p:sp>
      <p:sp>
        <p:nvSpPr>
          <p:cNvPr id="6149" name="Oval 8"/>
          <p:cNvSpPr>
            <a:spLocks noChangeArrowheads="1"/>
          </p:cNvSpPr>
          <p:nvPr/>
        </p:nvSpPr>
        <p:spPr bwMode="auto">
          <a:xfrm>
            <a:off x="3368675" y="4342710"/>
            <a:ext cx="3600450" cy="652255"/>
          </a:xfrm>
          <a:prstGeom prst="ellips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endParaRPr lang="en-US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528" y="1268760"/>
            <a:ext cx="8567241" cy="4694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278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9889" y="1188495"/>
            <a:ext cx="6813573" cy="4526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48" name="Rectangle 6"/>
          <p:cNvSpPr>
            <a:spLocks noGrp="1" noChangeArrowheads="1"/>
          </p:cNvSpPr>
          <p:nvPr>
            <p:ph sz="quarter" idx="14"/>
          </p:nvPr>
        </p:nvSpPr>
        <p:spPr>
          <a:xfrm>
            <a:off x="776288" y="5668963"/>
            <a:ext cx="8785223" cy="720081"/>
          </a:xfrm>
          <a:noFill/>
        </p:spPr>
        <p:txBody>
          <a:bodyPr/>
          <a:lstStyle/>
          <a:p>
            <a:r>
              <a:rPr lang="en-US" altLang="en-US" sz="1800" dirty="0" smtClean="0"/>
              <a:t> Characterizes BM condition for one situation (product, feed composition,..)</a:t>
            </a:r>
          </a:p>
          <a:p>
            <a:r>
              <a:rPr lang="en-US" altLang="en-US" sz="1800" dirty="0" smtClean="0"/>
              <a:t> Always to be used as annex 2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 dirty="0" smtClean="0"/>
              <a:t>Mill Performance Summary</a:t>
            </a:r>
          </a:p>
        </p:txBody>
      </p:sp>
      <p:sp>
        <p:nvSpPr>
          <p:cNvPr id="6149" name="Oval 8"/>
          <p:cNvSpPr>
            <a:spLocks noChangeArrowheads="1"/>
          </p:cNvSpPr>
          <p:nvPr/>
        </p:nvSpPr>
        <p:spPr bwMode="auto">
          <a:xfrm>
            <a:off x="3368675" y="4342710"/>
            <a:ext cx="3600450" cy="652255"/>
          </a:xfrm>
          <a:prstGeom prst="ellips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80423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76" y="1142984"/>
            <a:ext cx="5041900" cy="537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72" name="Rectangle 4"/>
          <p:cNvSpPr>
            <a:spLocks noGrp="1" noChangeArrowheads="1"/>
          </p:cNvSpPr>
          <p:nvPr>
            <p:ph sz="quarter" idx="14"/>
          </p:nvPr>
        </p:nvSpPr>
        <p:spPr>
          <a:xfrm>
            <a:off x="6677326" y="2343941"/>
            <a:ext cx="3218446" cy="1082556"/>
          </a:xfrm>
          <a:noFill/>
        </p:spPr>
        <p:txBody>
          <a:bodyPr/>
          <a:lstStyle/>
          <a:p>
            <a:r>
              <a:rPr lang="en-US" altLang="en-US" sz="2000" dirty="0" smtClean="0"/>
              <a:t> Explains the absorbed power of the BM</a:t>
            </a:r>
          </a:p>
          <a:p>
            <a:r>
              <a:rPr lang="en-US" altLang="en-US" sz="2000" dirty="0" smtClean="0"/>
              <a:t> Important for any modification </a:t>
            </a:r>
            <a:r>
              <a:rPr lang="en-US" altLang="en-US" sz="2000" dirty="0" smtClean="0"/>
              <a:t>concerning  </a:t>
            </a:r>
            <a:r>
              <a:rPr lang="en-US" altLang="en-US" sz="2000" dirty="0" smtClean="0"/>
              <a:t>absorbed power (ball charge, mill speed, chamber lengths)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 dirty="0" smtClean="0"/>
              <a:t>Mill Calculation Sheet</a:t>
            </a:r>
          </a:p>
        </p:txBody>
      </p:sp>
      <p:sp>
        <p:nvSpPr>
          <p:cNvPr id="7173" name="Oval 7"/>
          <p:cNvSpPr>
            <a:spLocks noChangeArrowheads="1"/>
          </p:cNvSpPr>
          <p:nvPr/>
        </p:nvSpPr>
        <p:spPr bwMode="auto">
          <a:xfrm>
            <a:off x="4232274" y="3215835"/>
            <a:ext cx="1872853" cy="789229"/>
          </a:xfrm>
          <a:prstGeom prst="ellips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7174" name="Oval 8"/>
          <p:cNvSpPr>
            <a:spLocks noChangeArrowheads="1"/>
          </p:cNvSpPr>
          <p:nvPr/>
        </p:nvSpPr>
        <p:spPr bwMode="auto">
          <a:xfrm>
            <a:off x="3790950" y="5735855"/>
            <a:ext cx="1331913" cy="717481"/>
          </a:xfrm>
          <a:prstGeom prst="ellips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en-US" altLang="en-US" sz="2400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73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altLang="en-US" dirty="0" smtClean="0"/>
              <a:t> What is the maximum filling degree of CM4 without modification of the mill internals?</a:t>
            </a:r>
          </a:p>
          <a:p>
            <a:r>
              <a:rPr lang="en-US" altLang="en-US" dirty="0" smtClean="0"/>
              <a:t> What is the absorbable power of the mill when topping up the maximum ball charge?</a:t>
            </a:r>
          </a:p>
          <a:p>
            <a:r>
              <a:rPr lang="en-US" altLang="en-US" dirty="0" smtClean="0"/>
              <a:t> What is the expected production rate of CM4 with maximum ball charge?</a:t>
            </a:r>
          </a:p>
        </p:txBody>
      </p:sp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Task 1: Mill Calculation</a:t>
            </a:r>
          </a:p>
        </p:txBody>
      </p:sp>
    </p:spTree>
    <p:extLst>
      <p:ext uri="{BB962C8B-B14F-4D97-AF65-F5344CB8AC3E}">
        <p14:creationId xmlns:p14="http://schemas.microsoft.com/office/powerpoint/2010/main" val="392921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 dirty="0" smtClean="0"/>
              <a:t>Ball charge – as reported from the last new charging </a:t>
            </a:r>
          </a:p>
        </p:txBody>
      </p:sp>
      <p:pic>
        <p:nvPicPr>
          <p:cNvPr id="921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5575" y="1295421"/>
            <a:ext cx="8135938" cy="5062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885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 dirty="0" smtClean="0"/>
              <a:t>Longitudinal sieving result CM4 - Table</a:t>
            </a:r>
          </a:p>
        </p:txBody>
      </p:sp>
      <p:pic>
        <p:nvPicPr>
          <p:cNvPr id="1024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450" y="1196975"/>
            <a:ext cx="7916863" cy="5040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138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H_PowerPoint_2015-06-23">
  <a:themeElements>
    <a:clrScheme name="LH PPT">
      <a:dk1>
        <a:srgbClr val="5F5046"/>
      </a:dk1>
      <a:lt1>
        <a:srgbClr val="FFFFFF"/>
      </a:lt1>
      <a:dk2>
        <a:srgbClr val="877873"/>
      </a:dk2>
      <a:lt2>
        <a:srgbClr val="D9D9D9"/>
      </a:lt2>
      <a:accent1>
        <a:srgbClr val="AA1E2D"/>
      </a:accent1>
      <a:accent2>
        <a:srgbClr val="E6280F"/>
      </a:accent2>
      <a:accent3>
        <a:srgbClr val="00694B"/>
      </a:accent3>
      <a:accent4>
        <a:srgbClr val="00965F"/>
      </a:accent4>
      <a:accent5>
        <a:srgbClr val="006982"/>
      </a:accent5>
      <a:accent6>
        <a:srgbClr val="0096C3"/>
      </a:accent6>
      <a:hlink>
        <a:srgbClr val="5F5046"/>
      </a:hlink>
      <a:folHlink>
        <a:srgbClr val="5F504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250</Words>
  <Application>Microsoft Office PowerPoint</Application>
  <PresentationFormat>A4 Paper (210x297 mm)</PresentationFormat>
  <Paragraphs>40</Paragraphs>
  <Slides>12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LH_PowerPoint_2015-06-23</vt:lpstr>
      <vt:lpstr>simple-light</vt:lpstr>
      <vt:lpstr>Ball Mill Optimisation Case Study</vt:lpstr>
      <vt:lpstr>Ball Mill Optimization Tools - Outline</vt:lpstr>
      <vt:lpstr>Mill Data Sheet</vt:lpstr>
      <vt:lpstr>Mill Internals</vt:lpstr>
      <vt:lpstr>Mill Performance Summary</vt:lpstr>
      <vt:lpstr>Mill Calculation Sheet</vt:lpstr>
      <vt:lpstr>Task 1: Mill Calculation</vt:lpstr>
      <vt:lpstr>Ball charge – as reported from the last new charging </vt:lpstr>
      <vt:lpstr>Longitudinal sieving result CM4 - Table</vt:lpstr>
      <vt:lpstr>Longitudinal sieving result CM4 </vt:lpstr>
      <vt:lpstr>Task 2: Longitudinal Sieving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Slides Sample Slide Title Headline (36 pt)</dc:title>
  <dc:creator>Alessandra Noris</dc:creator>
  <cp:lastModifiedBy>Stefan Gross</cp:lastModifiedBy>
  <cp:revision>5</cp:revision>
  <dcterms:modified xsi:type="dcterms:W3CDTF">2016-05-11T08:00:02Z</dcterms:modified>
</cp:coreProperties>
</file>