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 varScale="1">
        <p:scale>
          <a:sx n="108" d="100"/>
          <a:sy n="108" d="100"/>
        </p:scale>
        <p:origin x="-810" y="-9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7" cy="429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Ball Mill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Optimisation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Solution</a:t>
            </a:r>
            <a:endParaRPr lang="en-US" sz="3600" b="1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Process and Progress of Grinding</a:t>
            </a:r>
            <a:endParaRPr lang="en-US" dirty="0"/>
          </a:p>
        </p:txBody>
      </p:sp>
      <p:pic>
        <p:nvPicPr>
          <p:cNvPr id="6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7" b="175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075768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Longitudinal sieving result CM4 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41438"/>
            <a:ext cx="818038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3657600" y="1484313"/>
            <a:ext cx="790575" cy="463846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762125"/>
            <a:ext cx="43783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294" name="Straight Connector 3"/>
          <p:cNvCxnSpPr>
            <a:cxnSpLocks noChangeShapeType="1"/>
          </p:cNvCxnSpPr>
          <p:nvPr/>
        </p:nvCxnSpPr>
        <p:spPr bwMode="auto">
          <a:xfrm>
            <a:off x="6753225" y="2276475"/>
            <a:ext cx="0" cy="3097213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Right Arrow 5"/>
          <p:cNvSpPr>
            <a:spLocks noChangeArrowheads="1"/>
          </p:cNvSpPr>
          <p:nvPr/>
        </p:nvSpPr>
        <p:spPr bwMode="auto">
          <a:xfrm>
            <a:off x="6753225" y="2924175"/>
            <a:ext cx="239851" cy="921412"/>
          </a:xfrm>
          <a:prstGeom prst="rightArrow">
            <a:avLst>
              <a:gd name="adj1" fmla="val 50000"/>
              <a:gd name="adj2" fmla="val 49848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6753225" y="2492375"/>
            <a:ext cx="227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600" dirty="0"/>
              <a:t>No grinding progress</a:t>
            </a:r>
          </a:p>
        </p:txBody>
      </p:sp>
      <p:cxnSp>
        <p:nvCxnSpPr>
          <p:cNvPr id="12297" name="Straight Connector 10"/>
          <p:cNvCxnSpPr>
            <a:cxnSpLocks noChangeShapeType="1"/>
          </p:cNvCxnSpPr>
          <p:nvPr/>
        </p:nvCxnSpPr>
        <p:spPr bwMode="auto">
          <a:xfrm>
            <a:off x="1639888" y="5229225"/>
            <a:ext cx="2017712" cy="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Comments: Longitudinal Sieving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Basically good grinding progress</a:t>
            </a:r>
          </a:p>
          <a:p>
            <a:pPr marL="266700" lvl="1">
              <a:defRPr/>
            </a:pPr>
            <a:r>
              <a:rPr lang="en-US" dirty="0" smtClean="0"/>
              <a:t> Slight increase of the residues in front of the diaphragm is normal.</a:t>
            </a:r>
          </a:p>
          <a:p>
            <a:pPr>
              <a:defRPr/>
            </a:pPr>
            <a:r>
              <a:rPr lang="en-US" dirty="0" smtClean="0"/>
              <a:t> Insufficient grinding in the first chamber</a:t>
            </a:r>
          </a:p>
          <a:p>
            <a:pPr marL="266700" lvl="1">
              <a:spcAft>
                <a:spcPts val="600"/>
              </a:spcAft>
              <a:defRPr/>
            </a:pPr>
            <a:r>
              <a:rPr lang="en-US" dirty="0" smtClean="0"/>
              <a:t> 12 – 14 % R 2 mm instead of 5 % R 2 mm</a:t>
            </a:r>
          </a:p>
          <a:p>
            <a:pPr marL="292100" lvl="1" indent="0">
              <a:spcAft>
                <a:spcPts val="600"/>
              </a:spcAft>
              <a:buFont typeface="Webdings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No further grinding progress in second chamber from </a:t>
            </a:r>
            <a:br>
              <a:rPr lang="en-US" dirty="0" smtClean="0"/>
            </a:br>
            <a:r>
              <a:rPr lang="en-US" dirty="0" smtClean="0"/>
              <a:t>11 m to mill discharge</a:t>
            </a:r>
          </a:p>
          <a:p>
            <a:pPr marL="266700" lvl="1">
              <a:defRPr/>
            </a:pPr>
            <a:r>
              <a:rPr lang="en-US" dirty="0" smtClean="0"/>
              <a:t> At current condition fine grinding doesn’t work properly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Actions: Longitudinal Sieving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 Check mill parameters like feed PSD, circulating load, separator performance and mill control for plausibility   </a:t>
            </a:r>
          </a:p>
          <a:p>
            <a:r>
              <a:rPr lang="en-US" altLang="en-US" dirty="0" smtClean="0"/>
              <a:t> Check material level in both chambers</a:t>
            </a:r>
          </a:p>
          <a:p>
            <a:pPr marL="174625" lvl="1"/>
            <a:r>
              <a:rPr lang="en-US" altLang="en-US" dirty="0" smtClean="0"/>
              <a:t> If first chamber is empty reduce permeability of the diaphragm</a:t>
            </a:r>
          </a:p>
          <a:p>
            <a:r>
              <a:rPr lang="en-US" altLang="en-US" dirty="0" smtClean="0"/>
              <a:t> After confirmation of the sieving results make the ball charge finer by topping up the second chamber with 17, 20 and 25 mm balls</a:t>
            </a:r>
          </a:p>
          <a:p>
            <a:r>
              <a:rPr lang="en-US" altLang="en-US" dirty="0" smtClean="0"/>
              <a:t> Repeat the longitudinal sieving for the next loop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1: Mill Calculation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 What is the maximum filling degree of CM4 without modification of the mill internals?</a:t>
            </a:r>
          </a:p>
          <a:p>
            <a:r>
              <a:rPr lang="en-US" altLang="en-US" dirty="0" smtClean="0"/>
              <a:t> What is the absorbable power of the mill when topping up the maximum ball charge?</a:t>
            </a:r>
          </a:p>
          <a:p>
            <a:r>
              <a:rPr lang="en-US" altLang="en-US" dirty="0" smtClean="0"/>
              <a:t> What is the expected production rate of CM4 with maximum ball charge?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136017"/>
            <a:ext cx="4884748" cy="521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Calculation Sheet</a:t>
            </a:r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4232275" y="3102872"/>
            <a:ext cx="1512888" cy="652255"/>
          </a:xfrm>
          <a:prstGeom prst="ellips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3790950" y="5696054"/>
            <a:ext cx="1331913" cy="652255"/>
          </a:xfrm>
          <a:prstGeom prst="ellips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1" y="1142984"/>
            <a:ext cx="4909064" cy="523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Calculation Sheet – maximum ball charge</a:t>
            </a:r>
          </a:p>
        </p:txBody>
      </p:sp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4113213" y="4075217"/>
            <a:ext cx="695325" cy="652255"/>
          </a:xfrm>
          <a:prstGeom prst="ellips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3790950" y="5696054"/>
            <a:ext cx="1331913" cy="652255"/>
          </a:xfrm>
          <a:prstGeom prst="ellips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519613" y="3031435"/>
            <a:ext cx="1512887" cy="652255"/>
          </a:xfrm>
          <a:prstGeom prst="ellips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1: Mill Calculation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 What is the maximum filling degree of CM4 without modification of the mill internals?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1"/>
                </a:solidFill>
              </a:rPr>
              <a:t>29.5 and 29.3 %</a:t>
            </a:r>
          </a:p>
          <a:p>
            <a:r>
              <a:rPr lang="en-US" altLang="en-US" dirty="0" smtClean="0"/>
              <a:t> What is the absorbable power of the mill when topping up the maximum ball charge?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1"/>
                </a:solidFill>
              </a:rPr>
              <a:t>4’650 kW at counter</a:t>
            </a:r>
          </a:p>
          <a:p>
            <a:r>
              <a:rPr lang="en-US" altLang="en-US" dirty="0" smtClean="0"/>
              <a:t> What is the expected production rate of CM4 with maximum ball charge?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1"/>
                </a:solidFill>
              </a:rPr>
              <a:t>175 t/h at same specific grindability of 26.5 kWh/t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Ball charge – as reported from the last new charging 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295421"/>
            <a:ext cx="8135938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Longitudinal sieving result CM4 - Table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317645"/>
            <a:ext cx="7691438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Longitudinal sieving result CM4 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41438"/>
            <a:ext cx="818038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617506" y="1484313"/>
            <a:ext cx="790575" cy="3889375"/>
          </a:xfrm>
          <a:prstGeom prst="rect">
            <a:avLst/>
          </a:prstGeom>
          <a:solidFill>
            <a:srgbClr val="FF1100">
              <a:alpha val="50000"/>
            </a:srgbClr>
          </a:solidFill>
          <a:ln w="25400" algn="ctr">
            <a:solidFill>
              <a:srgbClr val="FF11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2: Longitudinal Sieving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 What is your opinion about the sieving results?</a:t>
            </a:r>
          </a:p>
          <a:p>
            <a:pPr marL="266700" lvl="1"/>
            <a:r>
              <a:rPr lang="en-US" altLang="en-US" dirty="0" smtClean="0"/>
              <a:t> First chamber? Second chamber?</a:t>
            </a:r>
          </a:p>
          <a:p>
            <a:pPr marL="266700" lvl="1"/>
            <a:r>
              <a:rPr lang="en-US" altLang="en-US" dirty="0" smtClean="0"/>
              <a:t> Which other information is required to make statements?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 How could the ball charge be changed?</a:t>
            </a:r>
          </a:p>
          <a:p>
            <a:pPr marL="266700" lvl="1"/>
            <a:r>
              <a:rPr lang="en-US" altLang="en-US" dirty="0" smtClean="0"/>
              <a:t> Chamber 1</a:t>
            </a:r>
          </a:p>
          <a:p>
            <a:pPr marL="266700" lvl="1"/>
            <a:r>
              <a:rPr lang="en-US" altLang="en-US" dirty="0" smtClean="0"/>
              <a:t> Chamber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internal use only   © 2015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5"/>
  <p:tag name="CLASSIFICATION" val="0"/>
  <p:tag name="LANGUAGE" val="1033"/>
  <p:tag name="FOOTER2" val="for internal use only"/>
  <p:tag name="LEGALTEXT" val="Compan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</Words>
  <Application>Microsoft Office PowerPoint</Application>
  <PresentationFormat>A4 Paper (210x297 mm)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LafargeHolcim</vt:lpstr>
      <vt:lpstr>Ball Mill Optimisation - Solution</vt:lpstr>
      <vt:lpstr>Task 1: Mill Calculation</vt:lpstr>
      <vt:lpstr>Mill Calculation Sheet</vt:lpstr>
      <vt:lpstr>Mill Calculation Sheet – maximum ball charge</vt:lpstr>
      <vt:lpstr>Task 1: Mill Calculation</vt:lpstr>
      <vt:lpstr>Ball charge – as reported from the last new charging </vt:lpstr>
      <vt:lpstr>Longitudinal sieving result CM4 - Table</vt:lpstr>
      <vt:lpstr>Longitudinal sieving result CM4 </vt:lpstr>
      <vt:lpstr>Task 2: Longitudinal Sieving</vt:lpstr>
      <vt:lpstr>Longitudinal sieving result CM4 </vt:lpstr>
      <vt:lpstr>Comments: Longitudinal Sieving</vt:lpstr>
      <vt:lpstr>Actions: Longitudinal Sieving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Mill Optimisation - Solution</dc:title>
  <dc:creator>Monika Richter</dc:creator>
  <cp:lastModifiedBy>Monika Richter</cp:lastModifiedBy>
  <cp:revision>2</cp:revision>
  <dcterms:created xsi:type="dcterms:W3CDTF">2015-07-13T09:18:26Z</dcterms:created>
  <dcterms:modified xsi:type="dcterms:W3CDTF">2015-10-29T13:11:21Z</dcterms:modified>
</cp:coreProperties>
</file>