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E8C4AFE-F620-40D9-A9C5-0A33E5184588}">
  <a:tblStyle styleId="{9E8C4AFE-F620-40D9-A9C5-0A33E5184588}"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872716" y="4343400"/>
            <a:ext cx="5112567" cy="4297051"/>
          </a:xfrm>
          <a:prstGeom prst="rect">
            <a:avLst/>
          </a:prstGeom>
          <a:noFill/>
          <a:ln>
            <a:noFill/>
          </a:ln>
        </p:spPr>
        <p:txBody>
          <a:bodyPr anchorCtr="0" anchor="t" bIns="91425" lIns="91425" rIns="91425" tIns="91425"/>
          <a:lstStyle>
            <a:lvl1pPr indent="-100013" lvl="0" marL="17621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119063" lvl="1" marL="3603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106362" lvl="2" marL="538163"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104775" lvl="3" marL="71437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111125" lvl="4" marL="898525" marR="0" rtl="0" algn="l">
              <a:spcBef>
                <a:spcPts val="300"/>
              </a:spcBef>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Arial"/>
                <a:ea typeface="Arial"/>
                <a:cs typeface="Arial"/>
                <a:sym typeface="Arial"/>
              </a:defRPr>
            </a:lvl6pPr>
            <a:lvl7pPr indent="0" lvl="6" marL="2743200" marR="0" rtl="0" algn="l">
              <a:spcBef>
                <a:spcPts val="0"/>
              </a:spcBef>
              <a:buNone/>
              <a:defRPr b="0" i="0" sz="1200" u="none" cap="none" strike="noStrike">
                <a:solidFill>
                  <a:schemeClr val="dk1"/>
                </a:solidFill>
                <a:latin typeface="Arial"/>
                <a:ea typeface="Arial"/>
                <a:cs typeface="Arial"/>
                <a:sym typeface="Arial"/>
              </a:defRPr>
            </a:lvl7pPr>
            <a:lvl8pPr indent="0" lvl="7" marL="3200400" marR="0" rtl="0" algn="l">
              <a:spcBef>
                <a:spcPts val="0"/>
              </a:spcBef>
              <a:buNone/>
              <a:defRPr b="0" i="0" sz="1200" u="none" cap="none" strike="noStrike">
                <a:solidFill>
                  <a:schemeClr val="dk1"/>
                </a:solidFill>
                <a:latin typeface="Arial"/>
                <a:ea typeface="Arial"/>
                <a:cs typeface="Arial"/>
                <a:sym typeface="Arial"/>
              </a:defRPr>
            </a:lvl8pPr>
            <a:lvl9pPr indent="0" lvl="8" marL="3657600"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872716" y="4343400"/>
            <a:ext cx="5112566" cy="4297050"/>
          </a:xfrm>
          <a:prstGeom prst="rect">
            <a:avLst/>
          </a:prstGeom>
          <a:noFill/>
          <a:ln>
            <a:noFill/>
          </a:ln>
        </p:spPr>
        <p:txBody>
          <a:bodyPr anchorCtr="0" anchor="t" bIns="91425" lIns="91425" rIns="91425" tIns="91425">
            <a:noAutofit/>
          </a:bodyPr>
          <a:lstStyle/>
          <a:p>
            <a:pPr indent="-176213" lvl="0" marL="176213"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5" name="Shape 7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82" name="Shape 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872716" y="4343400"/>
            <a:ext cx="5112567" cy="4297051"/>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7" name="Shape 17"/>
        <p:cNvGrpSpPr/>
        <p:nvPr/>
      </p:nvGrpSpPr>
      <p:grpSpPr>
        <a:xfrm>
          <a:off x="0" y="0"/>
          <a:ext cx="0" cy="0"/>
          <a:chOff x="0" y="0"/>
          <a:chExt cx="0" cy="0"/>
        </a:xfrm>
      </p:grpSpPr>
      <p:sp>
        <p:nvSpPr>
          <p:cNvPr id="18" name="Shape 18"/>
          <p:cNvSpPr/>
          <p:nvPr/>
        </p:nvSpPr>
        <p:spPr>
          <a:xfrm>
            <a:off x="0" y="0"/>
            <a:ext cx="9906000" cy="3429000"/>
          </a:xfrm>
          <a:prstGeom prst="rect">
            <a:avLst/>
          </a:prstGeom>
          <a:solidFill>
            <a:schemeClr val="dk2"/>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b="0" i="0" sz="1800" u="none" cap="none" strike="noStrike">
              <a:solidFill>
                <a:schemeClr val="dk1"/>
              </a:solidFill>
              <a:latin typeface="Arial"/>
              <a:ea typeface="Arial"/>
              <a:cs typeface="Arial"/>
              <a:sym typeface="Arial"/>
            </a:endParaRPr>
          </a:p>
        </p:txBody>
      </p:sp>
      <p:sp>
        <p:nvSpPr>
          <p:cNvPr id="19" name="Shape 19"/>
          <p:cNvSpPr txBox="1"/>
          <p:nvPr>
            <p:ph type="ctrTitle"/>
          </p:nvPr>
        </p:nvSpPr>
        <p:spPr>
          <a:xfrm>
            <a:off x="452439" y="3700078"/>
            <a:ext cx="8929686" cy="1133078"/>
          </a:xfrm>
          <a:prstGeom prst="rect">
            <a:avLst/>
          </a:prstGeom>
          <a:noFill/>
          <a:ln>
            <a:noFill/>
          </a:ln>
        </p:spPr>
        <p:txBody>
          <a:bodyPr anchorCtr="0" anchor="t" bIns="91425" lIns="91425" rIns="91425" tIns="91425"/>
          <a:lstStyle>
            <a:lvl1pPr indent="0" lvl="0" marL="0" marR="0" rtl="0" algn="l">
              <a:lnSpc>
                <a:spcPct val="95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452437" y="4879207"/>
            <a:ext cx="6696805" cy="1538124"/>
          </a:xfrm>
          <a:prstGeom prst="rect">
            <a:avLst/>
          </a:prstGeom>
          <a:noFill/>
          <a:ln>
            <a:noFill/>
          </a:ln>
        </p:spPr>
        <p:txBody>
          <a:bodyPr anchorCtr="0" anchor="t" bIns="91425" lIns="91425" rIns="91425" tIns="91425"/>
          <a:lstStyle>
            <a:lvl1pPr indent="0" lvl="0" marL="0" marR="0" rtl="0" algn="l">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0" lvl="1" marL="457200" marR="0" rtl="0" algn="ctr">
              <a:spcBef>
                <a:spcPts val="1200"/>
              </a:spcBef>
              <a:buClr>
                <a:schemeClr val="accent1"/>
              </a:buClr>
              <a:buFont typeface="Arial"/>
              <a:buNone/>
              <a:defRPr b="0" i="0" sz="1800" u="none" cap="none" strike="noStrike">
                <a:solidFill>
                  <a:srgbClr val="9B9592"/>
                </a:solidFill>
                <a:latin typeface="Arial"/>
                <a:ea typeface="Arial"/>
                <a:cs typeface="Arial"/>
                <a:sym typeface="Arial"/>
              </a:defRPr>
            </a:lvl2pPr>
            <a:lvl3pPr indent="0" lvl="2" marL="914400" marR="0" rtl="0" algn="ctr">
              <a:spcBef>
                <a:spcPts val="900"/>
              </a:spcBef>
              <a:buClr>
                <a:schemeClr val="accent1"/>
              </a:buClr>
              <a:buFont typeface="Arial"/>
              <a:buNone/>
              <a:defRPr b="0" i="0" sz="1600" u="none" cap="none" strike="noStrike">
                <a:solidFill>
                  <a:srgbClr val="9B9592"/>
                </a:solidFill>
                <a:latin typeface="Arial"/>
                <a:ea typeface="Arial"/>
                <a:cs typeface="Arial"/>
                <a:sym typeface="Arial"/>
              </a:defRPr>
            </a:lvl3pPr>
            <a:lvl4pPr indent="0" lvl="3" marL="13716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4pPr>
            <a:lvl5pPr indent="0" lvl="4" marL="1828800" marR="0" rtl="0" algn="ctr">
              <a:spcBef>
                <a:spcPts val="900"/>
              </a:spcBef>
              <a:buClr>
                <a:schemeClr val="accent1"/>
              </a:buClr>
              <a:buFont typeface="Arial"/>
              <a:buNone/>
              <a:defRPr b="0" i="0" sz="1400" u="none" cap="none" strike="noStrike">
                <a:solidFill>
                  <a:srgbClr val="9B9592"/>
                </a:solidFill>
                <a:latin typeface="Arial"/>
                <a:ea typeface="Arial"/>
                <a:cs typeface="Arial"/>
                <a:sym typeface="Arial"/>
              </a:defRPr>
            </a:lvl5pPr>
            <a:lvl6pPr indent="0" lvl="5" marL="22860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6pPr>
            <a:lvl7pPr indent="0" lvl="6" marL="27432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7pPr>
            <a:lvl8pPr indent="0" lvl="7" marL="32004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8pPr>
            <a:lvl9pPr indent="0" lvl="8" marL="3657600" marR="0" rtl="0" algn="ctr">
              <a:spcBef>
                <a:spcPts val="400"/>
              </a:spcBef>
              <a:buClr>
                <a:srgbClr val="9B9592"/>
              </a:buClr>
              <a:buFont typeface="Arial"/>
              <a:buNone/>
              <a:defRPr b="0" i="0" sz="2000" u="none" cap="none" strike="noStrike">
                <a:solidFill>
                  <a:srgbClr val="9B9592"/>
                </a:solidFill>
                <a:latin typeface="Arial"/>
                <a:ea typeface="Arial"/>
                <a:cs typeface="Arial"/>
                <a:sym typeface="Arial"/>
              </a:defRPr>
            </a:lvl9pPr>
          </a:lstStyle>
          <a:p/>
        </p:txBody>
      </p:sp>
      <p:sp>
        <p:nvSpPr>
          <p:cNvPr id="21" name="Shape 21"/>
          <p:cNvSpPr/>
          <p:nvPr>
            <p:ph idx="2" type="pic"/>
          </p:nvPr>
        </p:nvSpPr>
        <p:spPr>
          <a:xfrm>
            <a:off x="0" y="0"/>
            <a:ext cx="9906000" cy="3429000"/>
          </a:xfrm>
          <a:prstGeom prst="rect">
            <a:avLst/>
          </a:prstGeom>
          <a:no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id="22" name="Shape 22"/>
          <p:cNvPicPr preferRelativeResize="0"/>
          <p:nvPr/>
        </p:nvPicPr>
        <p:blipFill rotWithShape="1">
          <a:blip r:embed="rId2">
            <a:alphaModFix/>
          </a:blip>
          <a:srcRect b="0" l="0" r="0" t="0"/>
          <a:stretch/>
        </p:blipFill>
        <p:spPr>
          <a:xfrm>
            <a:off x="7920038" y="5530850"/>
            <a:ext cx="1588392" cy="1000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70" name="Shape 70"/>
          <p:cNvSpPr/>
          <p:nvPr/>
        </p:nvSpPr>
        <p:spPr>
          <a:xfrm>
            <a:off x="452500" y="1088740"/>
            <a:ext cx="8996299" cy="130459"/>
          </a:xfrm>
          <a:prstGeom prst="rect">
            <a:avLst/>
          </a:prstGeom>
          <a:solidFill>
            <a:srgbClr val="FFFFFF"/>
          </a:solidFill>
          <a:ln>
            <a:noFill/>
          </a:ln>
        </p:spPr>
        <p:txBody>
          <a:bodyPr anchorCtr="0" anchor="ctr" bIns="45700" lIns="91425" rIns="91425" tIns="45700">
            <a:noAutofit/>
          </a:bodyPr>
          <a:lstStyle/>
          <a:p>
            <a:pPr indent="-180975" lvl="0" marL="180975" marR="0" rtl="0" algn="ctr">
              <a:spcBef>
                <a:spcPts val="0"/>
              </a:spcBef>
              <a:buClr>
                <a:schemeClr val="accent1"/>
              </a:buClr>
              <a:buFont typeface="Arial"/>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71" name="Shape 71"/>
        <p:cNvGrpSpPr/>
        <p:nvPr/>
      </p:nvGrpSpPr>
      <p:grpSpPr>
        <a:xfrm>
          <a:off x="0" y="0"/>
          <a:ext cx="0" cy="0"/>
          <a:chOff x="0" y="0"/>
          <a:chExt cx="0" cy="0"/>
        </a:xfrm>
      </p:grpSpPr>
      <p:pic>
        <p:nvPicPr>
          <p:cNvPr id="72" name="Shape 72"/>
          <p:cNvPicPr preferRelativeResize="0"/>
          <p:nvPr/>
        </p:nvPicPr>
        <p:blipFill rotWithShape="1">
          <a:blip r:embed="rId2">
            <a:alphaModFix/>
          </a:blip>
          <a:srcRect b="0" l="0" r="0" t="0"/>
          <a:stretch/>
        </p:blipFill>
        <p:spPr>
          <a:xfrm>
            <a:off x="2297594" y="1690586"/>
            <a:ext cx="5310811" cy="324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6" name="Shape 26"/>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2 Contents">
    <p:spTree>
      <p:nvGrpSpPr>
        <p:cNvPr id="28" name="Shape 28"/>
        <p:cNvGrpSpPr/>
        <p:nvPr/>
      </p:nvGrpSpPr>
      <p:grpSpPr>
        <a:xfrm>
          <a:off x="0" y="0"/>
          <a:ext cx="0" cy="0"/>
          <a:chOff x="0" y="0"/>
          <a:chExt cx="0" cy="0"/>
        </a:xfrm>
      </p:grpSpPr>
      <p:sp>
        <p:nvSpPr>
          <p:cNvPr id="29" name="Shape 29"/>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523875" y="1448779"/>
            <a:ext cx="4320541"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33" name="Shape 33"/>
          <p:cNvSpPr txBox="1"/>
          <p:nvPr>
            <p:ph idx="2" type="body"/>
          </p:nvPr>
        </p:nvSpPr>
        <p:spPr>
          <a:xfrm>
            <a:off x="5060950" y="1448779"/>
            <a:ext cx="4321174"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34" name="Shape 34"/>
        <p:cNvGrpSpPr/>
        <p:nvPr/>
      </p:nvGrpSpPr>
      <p:grpSpPr>
        <a:xfrm>
          <a:off x="0" y="0"/>
          <a:ext cx="0" cy="0"/>
          <a:chOff x="0" y="0"/>
          <a:chExt cx="0" cy="0"/>
        </a:xfrm>
      </p:grpSpPr>
      <p:sp>
        <p:nvSpPr>
          <p:cNvPr id="35" name="Shape 35"/>
          <p:cNvSpPr/>
          <p:nvPr/>
        </p:nvSpPr>
        <p:spPr>
          <a:xfrm>
            <a:off x="467543" y="1113321"/>
            <a:ext cx="8949952" cy="8342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Arial"/>
              <a:ea typeface="Arial"/>
              <a:cs typeface="Arial"/>
              <a:sym typeface="Arial"/>
            </a:endParaRPr>
          </a:p>
        </p:txBody>
      </p:sp>
      <p:sp>
        <p:nvSpPr>
          <p:cNvPr id="36" name="Shape 36"/>
          <p:cNvSpPr/>
          <p:nvPr>
            <p:ph idx="2" type="pic"/>
          </p:nvPr>
        </p:nvSpPr>
        <p:spPr>
          <a:xfrm>
            <a:off x="0" y="0"/>
            <a:ext cx="9906000" cy="6858000"/>
          </a:xfrm>
          <a:prstGeom prst="rect">
            <a:avLst/>
          </a:prstGeom>
          <a:noFill/>
          <a:ln>
            <a:noFill/>
          </a:ln>
        </p:spPr>
        <p:txBody>
          <a:bodyPr anchorCtr="0" anchor="t" bIns="91425" lIns="91425" rIns="91425" tIns="91425"/>
          <a:lstStyle>
            <a:lvl1pPr indent="0" lvl="0" marL="0" marR="0" rtl="0" algn="ctr">
              <a:spcBef>
                <a:spcPts val="1200"/>
              </a:spcBef>
              <a:buClr>
                <a:schemeClr val="accent1"/>
              </a:buClr>
              <a:buFont typeface="Arial"/>
              <a:buNone/>
              <a:defRPr b="0" i="0" sz="1800" u="none" cap="none" strike="noStrike">
                <a:solidFill>
                  <a:srgbClr val="969696"/>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7" name="Shape 37"/>
          <p:cNvSpPr txBox="1"/>
          <p:nvPr>
            <p:ph type="title"/>
          </p:nvPr>
        </p:nvSpPr>
        <p:spPr>
          <a:xfrm>
            <a:off x="560387" y="1943998"/>
            <a:ext cx="8785225" cy="1052953"/>
          </a:xfrm>
          <a:prstGeom prst="rect">
            <a:avLst/>
          </a:prstGeom>
          <a:noFill/>
          <a:ln>
            <a:noFill/>
          </a:ln>
        </p:spPr>
        <p:txBody>
          <a:bodyPr anchorCtr="0" anchor="t" bIns="91425" lIns="91425" rIns="91425" tIns="91425"/>
          <a:lstStyle>
            <a:lvl1pPr indent="0" lvl="0" marL="0" marR="0" rtl="0" algn="l">
              <a:lnSpc>
                <a:spcPct val="100000"/>
              </a:lnSpc>
              <a:spcBef>
                <a:spcPts val="0"/>
              </a:spcBef>
              <a:buClr>
                <a:schemeClr val="dk1"/>
              </a:buClr>
              <a:buFont typeface="Arial"/>
              <a:buNone/>
              <a:defRPr b="1" i="0" sz="3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40" name="Shape 40"/>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sz="800" cap="none">
              <a:solidFill>
                <a:schemeClr val="accen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ontent and Picture">
    <p:spTree>
      <p:nvGrpSpPr>
        <p:cNvPr id="41" name="Shape 41"/>
        <p:cNvGrpSpPr/>
        <p:nvPr/>
      </p:nvGrpSpPr>
      <p:grpSpPr>
        <a:xfrm>
          <a:off x="0" y="0"/>
          <a:ext cx="0" cy="0"/>
          <a:chOff x="0" y="0"/>
          <a:chExt cx="0" cy="0"/>
        </a:xfrm>
      </p:grpSpPr>
      <p:sp>
        <p:nvSpPr>
          <p:cNvPr id="42" name="Shape 42"/>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523875" y="1448779"/>
            <a:ext cx="4320541" cy="4734053"/>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46" name="Shape 46"/>
          <p:cNvSpPr/>
          <p:nvPr>
            <p:ph idx="2" type="pic"/>
          </p:nvPr>
        </p:nvSpPr>
        <p:spPr>
          <a:xfrm>
            <a:off x="5060950" y="1448779"/>
            <a:ext cx="4321174" cy="473405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2 Contents and Picture">
    <p:spTree>
      <p:nvGrpSpPr>
        <p:cNvPr id="47" name="Shape 47"/>
        <p:cNvGrpSpPr/>
        <p:nvPr/>
      </p:nvGrpSpPr>
      <p:grpSpPr>
        <a:xfrm>
          <a:off x="0" y="0"/>
          <a:ext cx="0" cy="0"/>
          <a:chOff x="0" y="0"/>
          <a:chExt cx="0" cy="0"/>
        </a:xfrm>
      </p:grpSpPr>
      <p:sp>
        <p:nvSpPr>
          <p:cNvPr id="48" name="Shape 48"/>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524508" y="1448779"/>
            <a:ext cx="4320541" cy="473261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52" name="Shape 52"/>
          <p:cNvSpPr txBox="1"/>
          <p:nvPr>
            <p:ph idx="2" type="body"/>
          </p:nvPr>
        </p:nvSpPr>
        <p:spPr>
          <a:xfrm>
            <a:off x="5060950" y="4077071"/>
            <a:ext cx="4321174" cy="2105678"/>
          </a:xfrm>
          <a:prstGeom prst="rect">
            <a:avLst/>
          </a:prstGeom>
          <a:noFill/>
          <a:ln>
            <a:noFill/>
          </a:ln>
        </p:spPr>
        <p:txBody>
          <a:bodyPr anchorCtr="0" anchor="t" bIns="91425" lIns="91425" rIns="91425" tIns="91425"/>
          <a:lstStyle>
            <a:lvl1pPr indent="-53975" lvl="0" marL="180975" marR="0" rtl="0" algn="l">
              <a:spcBef>
                <a:spcPts val="6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6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6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6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p:nvPr>
            <p:ph idx="3" type="pic"/>
          </p:nvPr>
        </p:nvSpPr>
        <p:spPr>
          <a:xfrm>
            <a:off x="5060950" y="1448779"/>
            <a:ext cx="4321174" cy="2376263"/>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Picture">
    <p:spTree>
      <p:nvGrpSpPr>
        <p:cNvPr id="54" name="Shape 54"/>
        <p:cNvGrpSpPr/>
        <p:nvPr/>
      </p:nvGrpSpPr>
      <p:grpSpPr>
        <a:xfrm>
          <a:off x="0" y="0"/>
          <a:ext cx="0" cy="0"/>
          <a:chOff x="0" y="0"/>
          <a:chExt cx="0" cy="0"/>
        </a:xfrm>
      </p:grpSpPr>
      <p:sp>
        <p:nvSpPr>
          <p:cNvPr id="55" name="Shape 55"/>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
        <p:nvSpPr>
          <p:cNvPr id="58" name="Shape 58"/>
          <p:cNvSpPr/>
          <p:nvPr>
            <p:ph idx="2" type="pic"/>
          </p:nvPr>
        </p:nvSpPr>
        <p:spPr>
          <a:xfrm>
            <a:off x="523875" y="1268412"/>
            <a:ext cx="8858249" cy="4912979"/>
          </a:xfrm>
          <a:prstGeom prst="rect">
            <a:avLst/>
          </a:prstGeom>
          <a:solidFill>
            <a:schemeClr val="lt2"/>
          </a:solidFill>
          <a:ln>
            <a:noFill/>
          </a:ln>
        </p:spPr>
        <p:txBody>
          <a:bodyPr anchorCtr="0" anchor="ctr" bIns="91425" lIns="91425" rIns="91425" tIns="91425"/>
          <a:lstStyle>
            <a:lvl1pPr indent="0" lvl="0" marL="0" marR="0" rtl="0" algn="ctr">
              <a:spcBef>
                <a:spcPts val="1200"/>
              </a:spcBef>
              <a:buClr>
                <a:schemeClr val="accent1"/>
              </a:buClr>
              <a:buFont typeface="Arial"/>
              <a:buNone/>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63" name="Shape 63"/>
        <p:cNvGrpSpPr/>
        <p:nvPr/>
      </p:nvGrpSpPr>
      <p:grpSpPr>
        <a:xfrm>
          <a:off x="0" y="0"/>
          <a:ext cx="0" cy="0"/>
          <a:chOff x="0" y="0"/>
          <a:chExt cx="0" cy="0"/>
        </a:xfrm>
      </p:grpSpPr>
      <p:sp>
        <p:nvSpPr>
          <p:cNvPr id="64" name="Shape 64"/>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sz="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23875" y="188639"/>
            <a:ext cx="8858249" cy="851907"/>
          </a:xfrm>
          <a:prstGeom prst="rect">
            <a:avLst/>
          </a:prstGeom>
          <a:noFill/>
          <a:ln>
            <a:noFill/>
          </a:ln>
        </p:spPr>
        <p:txBody>
          <a:bodyPr anchorCtr="0" anchor="b" bIns="91425" lIns="91425" rIns="91425" tIns="91425"/>
          <a:lstStyle>
            <a:lvl1pPr indent="0" lvl="0" marL="0" marR="0" rtl="0" algn="l">
              <a:lnSpc>
                <a:spcPct val="95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523875" y="1448779"/>
            <a:ext cx="8858249" cy="4734052"/>
          </a:xfrm>
          <a:prstGeom prst="rect">
            <a:avLst/>
          </a:prstGeom>
          <a:noFill/>
          <a:ln>
            <a:noFill/>
          </a:ln>
        </p:spPr>
        <p:txBody>
          <a:bodyPr anchorCtr="0" anchor="t" bIns="91425" lIns="91425" rIns="91425" tIns="91425"/>
          <a:lstStyle>
            <a:lvl1pPr indent="-53975" lvl="0" marL="180975" marR="0" rtl="0" algn="l">
              <a:spcBef>
                <a:spcPts val="1200"/>
              </a:spcBef>
              <a:buClr>
                <a:schemeClr val="accent1"/>
              </a:buClr>
              <a:buSzPct val="100000"/>
              <a:buFont typeface="Arial"/>
              <a:buChar char="•"/>
              <a:defRPr b="0" i="0" sz="2000" u="none" cap="none" strike="noStrike">
                <a:solidFill>
                  <a:schemeClr val="dk1"/>
                </a:solidFill>
                <a:latin typeface="Arial"/>
                <a:ea typeface="Arial"/>
                <a:cs typeface="Arial"/>
                <a:sym typeface="Arial"/>
              </a:defRPr>
            </a:lvl1pPr>
            <a:lvl2pPr indent="-69850" lvl="1" marL="361950" marR="0" rtl="0" algn="l">
              <a:spcBef>
                <a:spcPts val="1200"/>
              </a:spcBef>
              <a:buClr>
                <a:schemeClr val="accent1"/>
              </a:buClr>
              <a:buSzPct val="100000"/>
              <a:buFont typeface="Arial"/>
              <a:buChar char="•"/>
              <a:defRPr b="0" i="0" sz="1800" u="none" cap="none" strike="noStrike">
                <a:solidFill>
                  <a:schemeClr val="dk1"/>
                </a:solidFill>
                <a:latin typeface="Arial"/>
                <a:ea typeface="Arial"/>
                <a:cs typeface="Arial"/>
                <a:sym typeface="Arial"/>
              </a:defRPr>
            </a:lvl2pPr>
            <a:lvl3pPr indent="-85725" lvl="2" marL="542925" marR="0" rtl="0" algn="l">
              <a:spcBef>
                <a:spcPts val="900"/>
              </a:spcBef>
              <a:buClr>
                <a:schemeClr val="accent1"/>
              </a:buClr>
              <a:buSzPct val="100000"/>
              <a:buFont typeface="Arial"/>
              <a:buChar char="•"/>
              <a:defRPr b="0" i="0" sz="1600" u="none" cap="none" strike="noStrike">
                <a:solidFill>
                  <a:schemeClr val="dk1"/>
                </a:solidFill>
                <a:latin typeface="Arial"/>
                <a:ea typeface="Arial"/>
                <a:cs typeface="Arial"/>
                <a:sym typeface="Arial"/>
              </a:defRPr>
            </a:lvl3pPr>
            <a:lvl4pPr indent="-90487" lvl="3" marL="712788"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4pPr>
            <a:lvl5pPr indent="-93662" lvl="4" marL="893763" marR="0" rtl="0" algn="l">
              <a:spcBef>
                <a:spcPts val="90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1892659" y="6417332"/>
            <a:ext cx="3168290" cy="165731"/>
          </a:xfrm>
          <a:prstGeom prst="rect">
            <a:avLst/>
          </a:prstGeom>
          <a:noFill/>
          <a:ln>
            <a:noFill/>
          </a:ln>
        </p:spPr>
        <p:txBody>
          <a:bodyPr anchorCtr="0" anchor="b" bIns="91425" lIns="91425" rIns="91425" tIns="91425"/>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cxnSp>
        <p:nvCxnSpPr>
          <p:cNvPr id="14" name="Shape 14"/>
          <p:cNvCxnSpPr/>
          <p:nvPr/>
        </p:nvCxnSpPr>
        <p:spPr>
          <a:xfrm>
            <a:off x="523875" y="1160748"/>
            <a:ext cx="8858249" cy="0"/>
          </a:xfrm>
          <a:prstGeom prst="straightConnector1">
            <a:avLst/>
          </a:prstGeom>
          <a:noFill/>
          <a:ln cap="flat" cmpd="sng" w="12700">
            <a:solidFill>
              <a:schemeClr val="dk1"/>
            </a:solidFill>
            <a:prstDash val="solid"/>
            <a:round/>
            <a:headEnd len="med" w="med" type="none"/>
            <a:tailEnd len="med" w="med" type="none"/>
          </a:ln>
        </p:spPr>
      </p:cxnSp>
      <p:sp>
        <p:nvSpPr>
          <p:cNvPr id="15" name="Shape 15"/>
          <p:cNvSpPr/>
          <p:nvPr/>
        </p:nvSpPr>
        <p:spPr>
          <a:xfrm>
            <a:off x="5241032" y="6417332"/>
            <a:ext cx="1656183" cy="165731"/>
          </a:xfrm>
          <a:prstGeom prst="rect">
            <a:avLst/>
          </a:prstGeom>
          <a:noFill/>
          <a:ln>
            <a:noFill/>
          </a:ln>
        </p:spPr>
        <p:txBody>
          <a:bodyPr anchorCtr="0" anchor="b" bIns="0" lIns="0" rIns="0" tIns="0">
            <a:noAutofit/>
          </a:bodyPr>
          <a:lstStyle/>
          <a:p>
            <a:pPr indent="0" lvl="0" marL="0" marR="0" rtl="0" algn="r">
              <a:spcBef>
                <a:spcPts val="0"/>
              </a:spcBef>
              <a:buNone/>
            </a:pPr>
            <a:r>
              <a:t/>
            </a:r>
            <a:endParaRPr b="1" i="0" sz="800" u="none" cap="none" strike="noStrike">
              <a:solidFill>
                <a:schemeClr val="accent1"/>
              </a:solidFill>
              <a:latin typeface="Arial"/>
              <a:ea typeface="Arial"/>
              <a:cs typeface="Arial"/>
              <a:sym typeface="Arial"/>
            </a:endParaRPr>
          </a:p>
        </p:txBody>
      </p:sp>
      <p:pic>
        <p:nvPicPr>
          <p:cNvPr id="16" name="Shape 16"/>
          <p:cNvPicPr preferRelativeResize="0"/>
          <p:nvPr/>
        </p:nvPicPr>
        <p:blipFill rotWithShape="1">
          <a:blip r:embed="rId1">
            <a:alphaModFix/>
          </a:blip>
          <a:srcRect b="0" l="0" r="0" t="0"/>
          <a:stretch/>
        </p:blipFill>
        <p:spPr>
          <a:xfrm>
            <a:off x="519112" y="6348414"/>
            <a:ext cx="1105180" cy="2500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452439" y="3700078"/>
            <a:ext cx="8929686" cy="1133078"/>
          </a:xfrm>
          <a:prstGeom prst="rect">
            <a:avLst/>
          </a:prstGeom>
          <a:noFill/>
          <a:ln>
            <a:noFill/>
          </a:ln>
        </p:spPr>
        <p:txBody>
          <a:bodyPr anchorCtr="0" anchor="t" bIns="0" lIns="0" rIns="0" tIns="0">
            <a:noAutofit/>
          </a:bodyPr>
          <a:lstStyle/>
          <a:p>
            <a:pPr indent="0" lvl="0" marL="0" marR="0" rtl="0" algn="l">
              <a:lnSpc>
                <a:spcPct val="95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Case Study: Heat Balance</a:t>
            </a:r>
          </a:p>
        </p:txBody>
      </p:sp>
      <p:sp>
        <p:nvSpPr>
          <p:cNvPr id="78" name="Shape 78"/>
          <p:cNvSpPr txBox="1"/>
          <p:nvPr>
            <p:ph idx="1" type="subTitle"/>
          </p:nvPr>
        </p:nvSpPr>
        <p:spPr>
          <a:xfrm>
            <a:off x="452437" y="4879207"/>
            <a:ext cx="6696805" cy="1538124"/>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Arial"/>
                <a:ea typeface="Arial"/>
                <a:cs typeface="Arial"/>
                <a:sym typeface="Arial"/>
              </a:rPr>
              <a:t>Drying and Cooling in Ball Mills and Separators</a:t>
            </a:r>
          </a:p>
        </p:txBody>
      </p:sp>
      <p:pic>
        <p:nvPicPr>
          <p:cNvPr id="79" name="Shape 79"/>
          <p:cNvPicPr preferRelativeResize="0"/>
          <p:nvPr>
            <p:ph idx="2" type="pic"/>
          </p:nvPr>
        </p:nvPicPr>
        <p:blipFill rotWithShape="1">
          <a:blip r:embed="rId3">
            <a:alphaModFix/>
          </a:blip>
          <a:srcRect b="26923" l="0" r="0" t="26922"/>
          <a:stretch/>
        </p:blipFill>
        <p:spPr>
          <a:xfrm>
            <a:off x="0" y="0"/>
            <a:ext cx="9906000" cy="3429000"/>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Task Description</a:t>
            </a:r>
          </a:p>
        </p:txBody>
      </p:sp>
      <p:sp>
        <p:nvSpPr>
          <p:cNvPr id="162" name="Shape 162"/>
          <p:cNvSpPr txBox="1"/>
          <p:nvPr>
            <p:ph idx="1" type="body"/>
          </p:nvPr>
        </p:nvSpPr>
        <p:spPr>
          <a:xfrm>
            <a:off x="523874" y="1448779"/>
            <a:ext cx="8281552"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Production of the Slag Cement:</a:t>
            </a:r>
          </a:p>
          <a:p>
            <a:pPr indent="-180975" lvl="0" marL="180975" marR="0" rtl="0" algn="l">
              <a:spcBef>
                <a:spcPts val="12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342900" lvl="1" marL="635000"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Review the already completed heat balance program for the limestone cement scenario. Check, if the production of this slag cement with 40 % slag is feasible or not with the current mill system, only by optimizing the operational process parameters (e.g. mill and separator ventilation, mill feed temperature, …). No additional external heat source may be used.</a:t>
            </a:r>
          </a:p>
          <a:p>
            <a:pPr indent="-342900" lvl="1" marL="635000" marR="0" rtl="0" algn="l">
              <a:spcBef>
                <a:spcPts val="12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342900" lvl="1" marL="635000"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If not, what is the maximum percentage of slag, which can be added?</a:t>
            </a:r>
          </a:p>
          <a:p>
            <a:pPr indent="-180975" lvl="0" marL="180975" marR="0" rtl="0" algn="l">
              <a:spcBef>
                <a:spcPts val="1200"/>
              </a:spcBef>
              <a:spcAft>
                <a:spcPts val="0"/>
              </a:spcAft>
              <a:buClr>
                <a:schemeClr val="accent1"/>
              </a:buClr>
              <a:buSzPct val="100000"/>
              <a:buFont typeface="Courier New"/>
              <a:buNone/>
            </a:pPr>
            <a:r>
              <a:t/>
            </a:r>
            <a:endParaRPr b="0" i="0" sz="2200" u="none" cap="none" strike="noStrike">
              <a:solidFill>
                <a:schemeClr val="dk1"/>
              </a:solidFill>
              <a:latin typeface="Arial"/>
              <a:ea typeface="Arial"/>
              <a:cs typeface="Arial"/>
              <a:sym typeface="Arial"/>
            </a:endParaRPr>
          </a:p>
          <a:p>
            <a:pPr indent="0" lvl="1" marL="292100" marR="0" rtl="0" algn="l">
              <a:spcBef>
                <a:spcPts val="1200"/>
              </a:spcBef>
              <a:buClr>
                <a:schemeClr val="accent1"/>
              </a:buClr>
              <a:buSzPct val="165000"/>
              <a:buFont typeface="Arial"/>
              <a:buNone/>
            </a:pPr>
            <a:r>
              <a:t/>
            </a:r>
            <a:endParaRPr b="0" i="0" sz="1600" u="none" cap="none" strike="noStrike">
              <a:solidFill>
                <a:schemeClr val="dk1"/>
              </a:solidFill>
              <a:latin typeface="Arial"/>
              <a:ea typeface="Arial"/>
              <a:cs typeface="Arial"/>
              <a:sym typeface="Arial"/>
            </a:endParaRPr>
          </a:p>
        </p:txBody>
      </p:sp>
      <p:sp>
        <p:nvSpPr>
          <p:cNvPr id="163" name="Shape 16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64" name="Shape 16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Hints for the Task (Production of Slag Cement)</a:t>
            </a:r>
          </a:p>
        </p:txBody>
      </p:sp>
      <p:sp>
        <p:nvSpPr>
          <p:cNvPr id="170" name="Shape 170"/>
          <p:cNvSpPr txBox="1"/>
          <p:nvPr>
            <p:ph idx="1" type="body"/>
          </p:nvPr>
        </p:nvSpPr>
        <p:spPr>
          <a:xfrm>
            <a:off x="523874" y="1448779"/>
            <a:ext cx="8317557"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Check the following points, which may limit the drying potential for the production of this Slag Cement, if there is optimization potential or not (get detailed process data also from the EXCEL Heat Balance!!) </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Excess moisture in the mill fresh feed</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clinker temperature</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clinker factor</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mill ventilation</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circulating load</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fresh air rate in the separator</a:t>
            </a:r>
          </a:p>
          <a:p>
            <a:pPr indent="-190500" lvl="1" marL="266700"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Low power consumption in the mill first grinding chamber</a:t>
            </a:r>
          </a:p>
          <a:p>
            <a:pPr indent="-190500" lvl="1" marL="26670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90500" lvl="1" marL="266700"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171" name="Shape 171"/>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72" name="Shape 17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Hints for the Task (Production Capacity Increase)</a:t>
            </a:r>
          </a:p>
        </p:txBody>
      </p:sp>
      <p:sp>
        <p:nvSpPr>
          <p:cNvPr id="178" name="Shape 178"/>
          <p:cNvSpPr txBox="1"/>
          <p:nvPr>
            <p:ph idx="1" type="body"/>
          </p:nvPr>
        </p:nvSpPr>
        <p:spPr>
          <a:xfrm>
            <a:off x="523875" y="1448779"/>
            <a:ext cx="4320541"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The following, already existing equipment of the ball mill circuit will be no bottleneck for the 100 % increased production capacity </a:t>
            </a:r>
          </a:p>
          <a:p>
            <a:pPr indent="-184150" lvl="1" marL="361950"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82563" lvl="1" marL="360363"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High Efficiency Separator </a:t>
            </a:r>
          </a:p>
          <a:p>
            <a:pPr indent="-182563" lvl="1" marL="360363"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Bucket elevator from ball mill to HES</a:t>
            </a:r>
          </a:p>
          <a:p>
            <a:pPr indent="-182563" lvl="1" marL="360363"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Cement transports from mill to silo</a:t>
            </a:r>
          </a:p>
          <a:p>
            <a:pPr indent="-182563" lvl="1" marL="360363"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Silo capacity</a:t>
            </a:r>
          </a:p>
          <a:p>
            <a:pPr indent="-182563" lvl="1" marL="360363" marR="0" rtl="0" algn="l">
              <a:spcBef>
                <a:spcPts val="1200"/>
              </a:spcBef>
              <a:spcAft>
                <a:spcPts val="0"/>
              </a:spcAft>
              <a:buClr>
                <a:schemeClr val="accent1"/>
              </a:buClr>
              <a:buSzPct val="100000"/>
              <a:buFont typeface="Arial"/>
              <a:buChar char="•"/>
            </a:pPr>
            <a:r>
              <a:rPr b="0" i="0" lang="en-US" sz="1800" u="none" cap="none" strike="noStrike">
                <a:solidFill>
                  <a:schemeClr val="dk1"/>
                </a:solidFill>
                <a:latin typeface="Arial"/>
                <a:ea typeface="Arial"/>
                <a:cs typeface="Arial"/>
                <a:sym typeface="Arial"/>
              </a:rPr>
              <a:t> Space in the cement mill building</a:t>
            </a:r>
          </a:p>
          <a:p>
            <a:pPr indent="-192087" lvl="1" marL="534988" marR="0" rtl="0" algn="l">
              <a:spcBef>
                <a:spcPts val="1200"/>
              </a:spcBef>
              <a:spcAft>
                <a:spcPts val="0"/>
              </a:spcAft>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a:p>
            <a:pPr indent="-192087" lvl="1" marL="534988" marR="0" rtl="0" algn="l">
              <a:spcBef>
                <a:spcPts val="1200"/>
              </a:spcBef>
              <a:buClr>
                <a:schemeClr val="accent1"/>
              </a:buClr>
              <a:buSzPct val="100000"/>
              <a:buFont typeface="Arial"/>
              <a:buNone/>
            </a:pPr>
            <a:r>
              <a:t/>
            </a:r>
            <a:endParaRPr b="0" i="0" sz="1800" u="none" cap="none" strike="noStrike">
              <a:solidFill>
                <a:schemeClr val="dk1"/>
              </a:solidFill>
              <a:latin typeface="Arial"/>
              <a:ea typeface="Arial"/>
              <a:cs typeface="Arial"/>
              <a:sym typeface="Arial"/>
            </a:endParaRPr>
          </a:p>
        </p:txBody>
      </p:sp>
      <p:sp>
        <p:nvSpPr>
          <p:cNvPr id="179" name="Shape 179"/>
          <p:cNvSpPr txBox="1"/>
          <p:nvPr>
            <p:ph idx="2" type="body"/>
          </p:nvPr>
        </p:nvSpPr>
        <p:spPr>
          <a:xfrm>
            <a:off x="5060950" y="1448779"/>
            <a:ext cx="4321174" cy="4734053"/>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sp>
        <p:nvSpPr>
          <p:cNvPr id="180" name="Shape 18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81" name="Shape 18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85" name="Shape 85"/>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86" name="Shape 86"/>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87" name="Shape 87"/>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93" name="Shape 93"/>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94" name="Shape 94"/>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95" name="Shape 95"/>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96" name="Shape 96"/>
          <p:cNvSpPr/>
          <p:nvPr/>
        </p:nvSpPr>
        <p:spPr>
          <a:xfrm>
            <a:off x="668524" y="1316629"/>
            <a:ext cx="1505622"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387C2B"/>
              </a:buClr>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Objectives</a:t>
            </a:r>
          </a:p>
        </p:txBody>
      </p:sp>
      <p:sp>
        <p:nvSpPr>
          <p:cNvPr id="102" name="Shape 102"/>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lnSpc>
                <a:spcPct val="120000"/>
              </a:lnSpc>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Think about different possibilities to improve drying (or cooling) in an existing</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mill system</a:t>
            </a:r>
          </a:p>
          <a:p>
            <a:pPr indent="-180975" lvl="0" marL="180975" marR="0" rtl="0" algn="l">
              <a:lnSpc>
                <a:spcPct val="120000"/>
              </a:lnSpc>
              <a:spcBef>
                <a:spcPts val="1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Recognize in a practical example the process limits regarding drying or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cooling</a:t>
            </a:r>
          </a:p>
          <a:p>
            <a:pPr indent="-180975" lvl="0" marL="180975" marR="0" rtl="0" algn="l">
              <a:lnSpc>
                <a:spcPct val="120000"/>
              </a:lnSpc>
              <a:spcBef>
                <a:spcPts val="1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Become familiar with the Holcim heat balance tool and learn, how to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evaluate a heat balance on a ball mill system</a:t>
            </a:r>
          </a:p>
          <a:p>
            <a:pPr indent="-180975" lvl="0" marL="180975" marR="0" rtl="0" algn="l">
              <a:lnSpc>
                <a:spcPct val="120000"/>
              </a:lnSpc>
              <a:spcBef>
                <a:spcPts val="1600"/>
              </a:spcBef>
              <a:spcAft>
                <a:spcPts val="0"/>
              </a:spcAft>
              <a:buClr>
                <a:schemeClr val="accent1"/>
              </a:buClr>
              <a:buSzPct val="100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600"/>
              </a:spcBef>
              <a:spcAft>
                <a:spcPts val="0"/>
              </a:spcAft>
              <a:buClr>
                <a:schemeClr val="accent1"/>
              </a:buClr>
              <a:buSzPct val="25000"/>
              <a:buFont typeface="Arial"/>
              <a:buNone/>
            </a:pPr>
            <a:r>
              <a:t/>
            </a:r>
            <a:endParaRPr b="0" i="0" sz="2000" u="none" cap="none" strike="noStrike">
              <a:solidFill>
                <a:schemeClr val="dk1"/>
              </a:solidFill>
              <a:latin typeface="Arial"/>
              <a:ea typeface="Arial"/>
              <a:cs typeface="Arial"/>
              <a:sym typeface="Arial"/>
            </a:endParaRPr>
          </a:p>
        </p:txBody>
      </p:sp>
      <p:sp>
        <p:nvSpPr>
          <p:cNvPr id="103" name="Shape 103"/>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04" name="Shape 104"/>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Content</a:t>
            </a:r>
          </a:p>
        </p:txBody>
      </p:sp>
      <p:sp>
        <p:nvSpPr>
          <p:cNvPr id="110" name="Shape 110"/>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Objectives</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accent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Problem description</a:t>
            </a:r>
          </a:p>
          <a:p>
            <a:pPr indent="-180975" lvl="0" marL="180975" marR="0" rtl="0" algn="l">
              <a:spcBef>
                <a:spcPts val="12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Solution</a:t>
            </a:r>
          </a:p>
          <a:p>
            <a:pPr indent="-180975" lvl="0" marL="180975" marR="0" rtl="0" algn="l">
              <a:spcBef>
                <a:spcPts val="12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Conclusion</a:t>
            </a:r>
          </a:p>
        </p:txBody>
      </p:sp>
      <p:sp>
        <p:nvSpPr>
          <p:cNvPr id="111" name="Shape 111"/>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12" name="Shape 112"/>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113" name="Shape 113"/>
          <p:cNvSpPr/>
          <p:nvPr/>
        </p:nvSpPr>
        <p:spPr>
          <a:xfrm>
            <a:off x="668524" y="1808819"/>
            <a:ext cx="2808311" cy="463845"/>
          </a:xfrm>
          <a:prstGeom prst="rect">
            <a:avLst/>
          </a:prstGeom>
          <a:noFill/>
          <a:ln cap="flat" cmpd="sng" w="25400">
            <a:solidFill>
              <a:schemeClr val="accent1"/>
            </a:solidFill>
            <a:prstDash val="solid"/>
            <a:round/>
            <a:headEnd len="med" w="med" type="none"/>
            <a:tailEnd len="med" w="med" type="none"/>
          </a:ln>
        </p:spPr>
        <p:txBody>
          <a:bodyPr anchorCtr="0" anchor="t" bIns="46800" lIns="90000" rIns="90000" tIns="46800">
            <a:noAutofit/>
          </a:bodyPr>
          <a:lstStyle/>
          <a:p>
            <a:pPr indent="0" lvl="0" marL="0" marR="0" rtl="0" algn="l">
              <a:lnSpc>
                <a:spcPct val="100000"/>
              </a:lnSpc>
              <a:spcBef>
                <a:spcPts val="0"/>
              </a:spcBef>
              <a:spcAft>
                <a:spcPts val="0"/>
              </a:spcAft>
              <a:buClr>
                <a:srgbClr val="387C2B"/>
              </a:buClr>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Description of Situation</a:t>
            </a:r>
          </a:p>
        </p:txBody>
      </p:sp>
      <p:sp>
        <p:nvSpPr>
          <p:cNvPr id="119" name="Shape 119"/>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In the Nowhere plant the product portfolio consists at present of a </a:t>
            </a:r>
          </a:p>
          <a:p>
            <a:pPr indent="-185737" lvl="1" marL="452438" marR="0" rtl="0" algn="l">
              <a:spcBef>
                <a:spcPts val="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OPC (3000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 140 t/h) with 6 % of gypsum (moisture: 6 % wet basis) and 94 % of clinker</a:t>
            </a:r>
          </a:p>
          <a:p>
            <a:pPr indent="-185737" lvl="1" marL="452438" marR="0" rtl="0" algn="l">
              <a:spcBef>
                <a:spcPts val="6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 Limestone cement (3700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 140 t/h) with 10 % of limestone (moisture: 6 % wet basis), with 6 % of gypsum (moisture: 6 % wet basis) and 84 % of clinker</a:t>
            </a:r>
          </a:p>
          <a:p>
            <a:pPr indent="-180975" lvl="0" marL="180975" marR="0" rtl="0" algn="l">
              <a:spcBef>
                <a:spcPts val="6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None/>
            </a:pPr>
            <a:r>
              <a:t/>
            </a:r>
            <a:endParaRPr b="0" i="0" sz="2200" u="none" cap="none" strike="noStrike">
              <a:solidFill>
                <a:schemeClr val="dk1"/>
              </a:solidFill>
              <a:latin typeface="Arial"/>
              <a:ea typeface="Arial"/>
              <a:cs typeface="Arial"/>
              <a:sym typeface="Arial"/>
            </a:endParaRPr>
          </a:p>
          <a:p>
            <a:pPr indent="-180975" lvl="0" marL="180975" marR="0" rtl="0" algn="l">
              <a:spcBef>
                <a:spcPts val="600"/>
              </a:spcBef>
              <a:spcAft>
                <a:spcPts val="0"/>
              </a:spcAft>
              <a:buClr>
                <a:schemeClr val="accent1"/>
              </a:buClr>
              <a:buSzPct val="100000"/>
              <a:buFont typeface="Arial"/>
              <a:buChar char="•"/>
            </a:pPr>
            <a:r>
              <a:rPr b="0" i="0" lang="en-US" sz="2200" u="none" cap="none" strike="noStrike">
                <a:solidFill>
                  <a:schemeClr val="dk1"/>
                </a:solidFill>
                <a:latin typeface="Arial"/>
                <a:ea typeface="Arial"/>
                <a:cs typeface="Arial"/>
                <a:sym typeface="Arial"/>
              </a:rPr>
              <a:t> Now, marketing wants to introduce a new slag cement type with 40 % of slag. </a:t>
            </a:r>
          </a:p>
          <a:p>
            <a:pPr indent="-185737" lvl="1" marL="452438" marR="0" rtl="0" algn="l">
              <a:spcBef>
                <a:spcPts val="60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Slag cement (4700 cm</a:t>
            </a:r>
            <a:r>
              <a:rPr b="0" baseline="30000" i="0" lang="en-US" sz="2000" u="none" cap="none" strike="noStrike">
                <a:solidFill>
                  <a:schemeClr val="dk1"/>
                </a:solidFill>
                <a:latin typeface="Arial"/>
                <a:ea typeface="Arial"/>
                <a:cs typeface="Arial"/>
                <a:sym typeface="Arial"/>
              </a:rPr>
              <a:t>2</a:t>
            </a:r>
            <a:r>
              <a:rPr b="0" i="0" lang="en-US" sz="2000" u="none" cap="none" strike="noStrike">
                <a:solidFill>
                  <a:schemeClr val="dk1"/>
                </a:solidFill>
                <a:latin typeface="Arial"/>
                <a:ea typeface="Arial"/>
                <a:cs typeface="Arial"/>
                <a:sym typeface="Arial"/>
              </a:rPr>
              <a:t>/g / BDP</a:t>
            </a:r>
            <a:r>
              <a:rPr b="0" baseline="-25000" i="0" lang="en-US" sz="2000" u="none" cap="none" strike="noStrike">
                <a:solidFill>
                  <a:schemeClr val="dk1"/>
                </a:solidFill>
                <a:latin typeface="Arial"/>
                <a:ea typeface="Arial"/>
                <a:cs typeface="Arial"/>
                <a:sym typeface="Arial"/>
              </a:rPr>
              <a:t>expected</a:t>
            </a:r>
            <a:r>
              <a:rPr b="0" i="0" lang="en-US" sz="2000" u="none" cap="none" strike="noStrike">
                <a:solidFill>
                  <a:schemeClr val="dk1"/>
                </a:solidFill>
                <a:latin typeface="Arial"/>
                <a:ea typeface="Arial"/>
                <a:cs typeface="Arial"/>
                <a:sym typeface="Arial"/>
              </a:rPr>
              <a:t> 110 t/h) with 40 % of slag (moisture: 8 % wet basis) and with 6 % of gypsum (moisture: 6 % wet basis) and      54 % of clinker</a:t>
            </a:r>
          </a:p>
        </p:txBody>
      </p:sp>
      <p:sp>
        <p:nvSpPr>
          <p:cNvPr id="120" name="Shape 120"/>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21" name="Shape 121"/>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Kiln and Raw Mill Line Nowhere Plant</a:t>
            </a:r>
          </a:p>
        </p:txBody>
      </p:sp>
      <p:pic>
        <p:nvPicPr>
          <p:cNvPr id="127" name="Shape 127"/>
          <p:cNvPicPr preferRelativeResize="0"/>
          <p:nvPr/>
        </p:nvPicPr>
        <p:blipFill rotWithShape="1">
          <a:blip r:embed="rId3">
            <a:alphaModFix/>
          </a:blip>
          <a:srcRect b="0" l="0" r="0" t="0"/>
          <a:stretch/>
        </p:blipFill>
        <p:spPr>
          <a:xfrm>
            <a:off x="1568450" y="1347807"/>
            <a:ext cx="7186612" cy="4867274"/>
          </a:xfrm>
          <a:prstGeom prst="rect">
            <a:avLst/>
          </a:prstGeom>
          <a:noFill/>
          <a:ln>
            <a:noFill/>
          </a:ln>
        </p:spPr>
      </p:pic>
      <p:sp>
        <p:nvSpPr>
          <p:cNvPr id="128" name="Shape 128"/>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i="0" lang="en-US" sz="800" u="none" cap="none" strike="noStrike">
                <a:solidFill>
                  <a:schemeClr val="dk1"/>
                </a:solidFill>
                <a:latin typeface="Arial"/>
                <a:ea typeface="Arial"/>
                <a:cs typeface="Arial"/>
                <a:sym typeface="Arial"/>
              </a:rPr>
              <a:t>   © 2015 LafargeHolcim</a:t>
            </a:r>
          </a:p>
        </p:txBody>
      </p:sp>
      <p:sp>
        <p:nvSpPr>
          <p:cNvPr id="129" name="Shape 129"/>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Cement Mill Nowhere Plant</a:t>
            </a:r>
          </a:p>
        </p:txBody>
      </p:sp>
      <p:sp>
        <p:nvSpPr>
          <p:cNvPr id="135" name="Shape 135"/>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grpSp>
        <p:nvGrpSpPr>
          <p:cNvPr id="136" name="Shape 136"/>
          <p:cNvGrpSpPr/>
          <p:nvPr/>
        </p:nvGrpSpPr>
        <p:grpSpPr>
          <a:xfrm>
            <a:off x="380967" y="1348833"/>
            <a:ext cx="9129464" cy="5009125"/>
            <a:chOff x="704527" y="1137469"/>
            <a:chExt cx="9129464" cy="5009125"/>
          </a:xfrm>
        </p:grpSpPr>
        <p:pic>
          <p:nvPicPr>
            <p:cNvPr id="137" name="Shape 137"/>
            <p:cNvPicPr preferRelativeResize="0"/>
            <p:nvPr/>
          </p:nvPicPr>
          <p:blipFill rotWithShape="1">
            <a:blip r:embed="rId3">
              <a:alphaModFix/>
            </a:blip>
            <a:srcRect b="0" l="0" r="0" t="0"/>
            <a:stretch/>
          </p:blipFill>
          <p:spPr>
            <a:xfrm>
              <a:off x="704527" y="1137469"/>
              <a:ext cx="9129464" cy="5009125"/>
            </a:xfrm>
            <a:prstGeom prst="rect">
              <a:avLst/>
            </a:prstGeom>
            <a:noFill/>
            <a:ln>
              <a:noFill/>
            </a:ln>
          </p:spPr>
        </p:pic>
        <p:sp>
          <p:nvSpPr>
            <p:cNvPr id="138" name="Shape 138"/>
            <p:cNvSpPr txBox="1"/>
            <p:nvPr/>
          </p:nvSpPr>
          <p:spPr>
            <a:xfrm>
              <a:off x="915450" y="3313812"/>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i="0" lang="en-US" sz="800" u="none" cap="none" strike="noStrike">
                  <a:solidFill>
                    <a:schemeClr val="dk1"/>
                  </a:solidFill>
                  <a:latin typeface="Arial"/>
                  <a:ea typeface="Arial"/>
                  <a:cs typeface="Arial"/>
                  <a:sym typeface="Arial"/>
                </a:rPr>
                <a:t>clinker</a:t>
              </a:r>
            </a:p>
          </p:txBody>
        </p:sp>
        <p:sp>
          <p:nvSpPr>
            <p:cNvPr id="139" name="Shape 139"/>
            <p:cNvSpPr txBox="1"/>
            <p:nvPr/>
          </p:nvSpPr>
          <p:spPr>
            <a:xfrm>
              <a:off x="2826213" y="3307285"/>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slag</a:t>
              </a:r>
            </a:p>
          </p:txBody>
        </p:sp>
        <p:sp>
          <p:nvSpPr>
            <p:cNvPr id="140" name="Shape 140"/>
            <p:cNvSpPr txBox="1"/>
            <p:nvPr/>
          </p:nvSpPr>
          <p:spPr>
            <a:xfrm>
              <a:off x="2100532" y="3305396"/>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gypsum</a:t>
              </a:r>
            </a:p>
          </p:txBody>
        </p:sp>
        <p:sp>
          <p:nvSpPr>
            <p:cNvPr id="141" name="Shape 141"/>
            <p:cNvSpPr txBox="1"/>
            <p:nvPr/>
          </p:nvSpPr>
          <p:spPr>
            <a:xfrm>
              <a:off x="1484159" y="3307285"/>
              <a:ext cx="648071" cy="21544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dk1"/>
                  </a:solidFill>
                  <a:latin typeface="Arial"/>
                  <a:ea typeface="Arial"/>
                  <a:cs typeface="Arial"/>
                  <a:sym typeface="Arial"/>
                </a:rPr>
                <a:t>limestone</a:t>
              </a:r>
            </a:p>
          </p:txBody>
        </p:sp>
      </p:grpSp>
      <p:sp>
        <p:nvSpPr>
          <p:cNvPr id="142" name="Shape 142"/>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43" name="Shape 143"/>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523875" y="188639"/>
            <a:ext cx="8858249" cy="851907"/>
          </a:xfrm>
          <a:prstGeom prst="rect">
            <a:avLst/>
          </a:prstGeom>
          <a:noFill/>
          <a:ln>
            <a:noFill/>
          </a:ln>
        </p:spPr>
        <p:txBody>
          <a:bodyPr anchorCtr="0" anchor="b" bIns="0" lIns="0" rIns="0" tIns="0">
            <a:noAutofit/>
          </a:bodyPr>
          <a:lstStyle/>
          <a:p>
            <a:pPr indent="0" lvl="0" marL="0" marR="0" rtl="0" algn="l">
              <a:lnSpc>
                <a:spcPct val="95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Cement Mill circuit details</a:t>
            </a:r>
          </a:p>
        </p:txBody>
      </p:sp>
      <p:sp>
        <p:nvSpPr>
          <p:cNvPr id="149" name="Shape 149"/>
          <p:cNvSpPr txBox="1"/>
          <p:nvPr>
            <p:ph idx="1" type="body"/>
          </p:nvPr>
        </p:nvSpPr>
        <p:spPr>
          <a:xfrm>
            <a:off x="523875" y="1448779"/>
            <a:ext cx="8858249" cy="4734052"/>
          </a:xfrm>
          <a:prstGeom prst="rect">
            <a:avLst/>
          </a:prstGeom>
          <a:noFill/>
          <a:ln>
            <a:noFill/>
          </a:ln>
        </p:spPr>
        <p:txBody>
          <a:bodyPr anchorCtr="0" anchor="t" bIns="0" lIns="0" rIns="0" tIns="0">
            <a:noAutofit/>
          </a:bodyPr>
          <a:lstStyle/>
          <a:p>
            <a:pPr indent="-180975" lvl="0" marL="180975" marR="0" rtl="0" algn="l">
              <a:spcBef>
                <a:spcPts val="0"/>
              </a:spcBef>
              <a:buClr>
                <a:schemeClr val="accent1"/>
              </a:buClr>
              <a:buSzPct val="100000"/>
              <a:buFont typeface="Arial"/>
              <a:buChar char="•"/>
            </a:pPr>
            <a:r>
              <a:rPr b="0" i="0" lang="en-US" sz="2000" u="none" cap="none" strike="noStrike">
                <a:solidFill>
                  <a:schemeClr val="dk1"/>
                </a:solidFill>
                <a:latin typeface="Arial"/>
                <a:ea typeface="Arial"/>
                <a:cs typeface="Arial"/>
                <a:sym typeface="Arial"/>
              </a:rPr>
              <a:t>   </a:t>
            </a:r>
          </a:p>
        </p:txBody>
      </p:sp>
      <p:grpSp>
        <p:nvGrpSpPr>
          <p:cNvPr id="150" name="Shape 150"/>
          <p:cNvGrpSpPr/>
          <p:nvPr/>
        </p:nvGrpSpPr>
        <p:grpSpPr>
          <a:xfrm>
            <a:off x="1136649" y="1196974"/>
            <a:ext cx="8297862" cy="4712619"/>
            <a:chOff x="1136575" y="1196751"/>
            <a:chExt cx="8297862" cy="4713287"/>
          </a:xfrm>
        </p:grpSpPr>
        <p:pic>
          <p:nvPicPr>
            <p:cNvPr id="151" name="Shape 151"/>
            <p:cNvPicPr preferRelativeResize="0"/>
            <p:nvPr/>
          </p:nvPicPr>
          <p:blipFill rotWithShape="1">
            <a:blip r:embed="rId3">
              <a:alphaModFix/>
            </a:blip>
            <a:srcRect b="0" l="0" r="0" t="0"/>
            <a:stretch/>
          </p:blipFill>
          <p:spPr>
            <a:xfrm>
              <a:off x="1136575" y="1196751"/>
              <a:ext cx="8297862" cy="4713287"/>
            </a:xfrm>
            <a:prstGeom prst="rect">
              <a:avLst/>
            </a:prstGeom>
            <a:noFill/>
            <a:ln>
              <a:noFill/>
            </a:ln>
          </p:spPr>
        </p:pic>
        <p:sp>
          <p:nvSpPr>
            <p:cNvPr id="152" name="Shape 152"/>
            <p:cNvSpPr/>
            <p:nvPr/>
          </p:nvSpPr>
          <p:spPr>
            <a:xfrm>
              <a:off x="1712640" y="4797151"/>
              <a:ext cx="3024335" cy="310002"/>
            </a:xfrm>
            <a:prstGeom prst="rect">
              <a:avLst/>
            </a:prstGeom>
            <a:solidFill>
              <a:schemeClr val="lt1"/>
            </a:solidFill>
            <a:ln>
              <a:noFill/>
            </a:ln>
          </p:spPr>
          <p:txBody>
            <a:bodyPr anchorCtr="0" anchor="t" bIns="46800" lIns="90000" rIns="90000" tIns="46800">
              <a:noAutofit/>
            </a:bodyPr>
            <a:lstStyle/>
            <a:p>
              <a:pPr indent="0" lvl="0" marL="0" marR="0" rtl="0" algn="l">
                <a:spcBef>
                  <a:spcPts val="0"/>
                </a:spcBef>
                <a:buClr>
                  <a:schemeClr val="dk1"/>
                </a:buClr>
                <a:buFont typeface="Noto Sans Symbols"/>
                <a:buNone/>
              </a:pPr>
              <a:r>
                <a:t/>
              </a:r>
              <a:endParaRPr sz="1400">
                <a:solidFill>
                  <a:schemeClr val="dk1"/>
                </a:solidFill>
                <a:latin typeface="Arial"/>
                <a:ea typeface="Arial"/>
                <a:cs typeface="Arial"/>
                <a:sym typeface="Arial"/>
              </a:endParaRPr>
            </a:p>
          </p:txBody>
        </p:sp>
        <p:sp>
          <p:nvSpPr>
            <p:cNvPr id="153" name="Shape 153"/>
            <p:cNvSpPr/>
            <p:nvPr/>
          </p:nvSpPr>
          <p:spPr>
            <a:xfrm>
              <a:off x="1712640" y="4581128"/>
              <a:ext cx="3024335" cy="310002"/>
            </a:xfrm>
            <a:prstGeom prst="rect">
              <a:avLst/>
            </a:prstGeom>
            <a:solidFill>
              <a:schemeClr val="lt1"/>
            </a:solidFill>
            <a:ln>
              <a:noFill/>
            </a:ln>
          </p:spPr>
          <p:txBody>
            <a:bodyPr anchorCtr="0" anchor="t" bIns="46800" lIns="90000" rIns="90000" tIns="46800">
              <a:noAutofit/>
            </a:bodyPr>
            <a:lstStyle/>
            <a:p>
              <a:pPr indent="0" lvl="0" marL="0" marR="0" rtl="0" algn="l">
                <a:spcBef>
                  <a:spcPts val="0"/>
                </a:spcBef>
                <a:buClr>
                  <a:schemeClr val="dk1"/>
                </a:buClr>
                <a:buFont typeface="Noto Sans Symbols"/>
                <a:buNone/>
              </a:pPr>
              <a:r>
                <a:t/>
              </a:r>
              <a:endParaRPr sz="1400">
                <a:solidFill>
                  <a:schemeClr val="dk1"/>
                </a:solidFill>
                <a:latin typeface="Arial"/>
                <a:ea typeface="Arial"/>
                <a:cs typeface="Arial"/>
                <a:sym typeface="Arial"/>
              </a:endParaRPr>
            </a:p>
          </p:txBody>
        </p:sp>
      </p:grpSp>
      <p:graphicFrame>
        <p:nvGraphicFramePr>
          <p:cNvPr id="154" name="Shape 154"/>
          <p:cNvGraphicFramePr/>
          <p:nvPr/>
        </p:nvGraphicFramePr>
        <p:xfrm>
          <a:off x="128464" y="1214421"/>
          <a:ext cx="3000000" cy="3000000"/>
        </p:xfrm>
        <a:graphic>
          <a:graphicData uri="http://schemas.openxmlformats.org/drawingml/2006/table">
            <a:tbl>
              <a:tblPr bandRow="1" firstRow="1">
                <a:noFill/>
                <a:tableStyleId>{9E8C4AFE-F620-40D9-A9C5-0A33E5184588}</a:tableStyleId>
              </a:tblPr>
              <a:tblGrid>
                <a:gridCol w="4680525"/>
                <a:gridCol w="4968550"/>
              </a:tblGrid>
              <a:tr h="370850">
                <a:tc>
                  <a:txBody>
                    <a:bodyPr>
                      <a:noAutofit/>
                    </a:bodyPr>
                    <a:lstStyle/>
                    <a:p>
                      <a:pPr indent="0" lvl="0" marL="0" marR="0" rtl="0" algn="l">
                        <a:spcBef>
                          <a:spcPts val="0"/>
                        </a:spcBef>
                        <a:buSzPct val="25000"/>
                        <a:buNone/>
                      </a:pPr>
                      <a:r>
                        <a:rPr b="0" lang="en-US" sz="1700" u="none" cap="none" strike="noStrike">
                          <a:solidFill>
                            <a:schemeClr val="dk1"/>
                          </a:solidFill>
                        </a:rPr>
                        <a:t>Mill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End Discharge Mill (EDM)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Installed power mill drive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4000 kW</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US" sz="1700"/>
                        <a:t>External heat source (e.g. HGG, kiln</a:t>
                      </a:r>
                      <a:r>
                        <a:rPr lang="en-US" sz="1700"/>
                        <a:t> gas</a:t>
                      </a:r>
                      <a:r>
                        <a:rPr lang="en-US" sz="1700"/>
                        <a: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Not available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Ball mill filling degree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1</a:t>
                      </a:r>
                      <a:r>
                        <a:rPr b="0" baseline="30000" lang="en-US" sz="1700">
                          <a:solidFill>
                            <a:schemeClr val="dk1"/>
                          </a:solidFill>
                        </a:rPr>
                        <a:t>st</a:t>
                      </a:r>
                      <a:r>
                        <a:rPr b="0" lang="en-US" sz="1700">
                          <a:solidFill>
                            <a:schemeClr val="dk1"/>
                          </a:solidFill>
                        </a:rPr>
                        <a:t> Chamber: 30</a:t>
                      </a:r>
                      <a:r>
                        <a:rPr b="0" lang="en-US" sz="1700">
                          <a:solidFill>
                            <a:schemeClr val="dk1"/>
                          </a:solidFill>
                        </a:rPr>
                        <a:t> % / 2</a:t>
                      </a:r>
                      <a:r>
                        <a:rPr b="0" baseline="30000" lang="en-US" sz="1700">
                          <a:solidFill>
                            <a:schemeClr val="dk1"/>
                          </a:solidFill>
                        </a:rPr>
                        <a:t>nd</a:t>
                      </a:r>
                      <a:r>
                        <a:rPr b="0" lang="en-US" sz="1700">
                          <a:solidFill>
                            <a:schemeClr val="dk1"/>
                          </a:solidFill>
                        </a:rPr>
                        <a:t> Chamber: 30 %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572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Transmission</a:t>
                      </a:r>
                      <a:r>
                        <a:rPr b="0" lang="en-US" sz="1700">
                          <a:solidFill>
                            <a:schemeClr val="dk1"/>
                          </a:solidFill>
                        </a:rPr>
                        <a:t>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Girth gear drive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Separator type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High Efficiency Separator with cyclone air system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Design capacity of bucket elevator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570 t/h</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Storage of clinker,</a:t>
                      </a:r>
                      <a:r>
                        <a:rPr b="0" lang="en-US" sz="1700">
                          <a:solidFill>
                            <a:schemeClr val="dk1"/>
                          </a:solidFill>
                        </a:rPr>
                        <a:t> gypsum </a:t>
                      </a:r>
                      <a:r>
                        <a:rPr b="0" lang="en-US" sz="1700">
                          <a:solidFill>
                            <a:schemeClr val="dk1"/>
                          </a:solidFill>
                        </a:rPr>
                        <a:t>and limestone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In storage hall – feed</a:t>
                      </a:r>
                      <a:r>
                        <a:rPr b="0" lang="en-US" sz="1700">
                          <a:solidFill>
                            <a:schemeClr val="dk1"/>
                          </a:solidFill>
                        </a:rPr>
                        <a:t> to mill with </a:t>
                      </a:r>
                      <a:r>
                        <a:rPr b="0" lang="en-US" sz="1700">
                          <a:solidFill>
                            <a:schemeClr val="dk1"/>
                          </a:solidFill>
                        </a:rPr>
                        <a:t>overhead crane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Storage of slag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Open storage now, but storage hall under construction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lang="en-US" sz="1700">
                          <a:solidFill>
                            <a:schemeClr val="dk1"/>
                          </a:solidFill>
                        </a:rPr>
                        <a:t>Feed rate l</a:t>
                      </a:r>
                      <a:r>
                        <a:rPr b="0" lang="en-US" sz="1700">
                          <a:solidFill>
                            <a:schemeClr val="dk1"/>
                          </a:solidFill>
                        </a:rPr>
                        <a:t>imitations</a:t>
                      </a:r>
                      <a:r>
                        <a:rPr b="0" lang="en-US" sz="1700">
                          <a:solidFill>
                            <a:schemeClr val="dk1"/>
                          </a:solidFill>
                        </a:rPr>
                        <a:t> of mill feeding system</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No</a:t>
                      </a:r>
                      <a:r>
                        <a:rPr b="0" lang="en-US" sz="1700">
                          <a:solidFill>
                            <a:schemeClr val="dk1"/>
                          </a:solidFill>
                        </a:rPr>
                        <a:t> limitations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US" sz="1700"/>
                        <a:t>Allowable</a:t>
                      </a:r>
                      <a:r>
                        <a:rPr lang="en-US" sz="1700"/>
                        <a:t> average </a:t>
                      </a:r>
                      <a:r>
                        <a:rPr lang="en-US" sz="1700"/>
                        <a:t>feed temperature of dosing and transport systems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max. 130 °C</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r h="370850">
                <a:tc>
                  <a:txBody>
                    <a:bodyPr>
                      <a:noAutofit/>
                    </a:bodyPr>
                    <a:lstStyle/>
                    <a:p>
                      <a:pPr indent="0" lvl="0" marL="0" marR="0" rtl="0" algn="l">
                        <a:spcBef>
                          <a:spcPts val="0"/>
                        </a:spcBef>
                        <a:buSzPct val="25000"/>
                        <a:buNone/>
                      </a:pPr>
                      <a:r>
                        <a:rPr b="0" lang="en-US" sz="1700">
                          <a:solidFill>
                            <a:schemeClr val="dk1"/>
                          </a:solidFill>
                        </a:rPr>
                        <a:t>Water injection system into mill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c>
                  <a:txBody>
                    <a:bodyPr>
                      <a:noAutofit/>
                    </a:bodyPr>
                    <a:lstStyle/>
                    <a:p>
                      <a:pPr indent="0" lvl="0" marL="0" marR="0" rtl="0" algn="l">
                        <a:spcBef>
                          <a:spcPts val="0"/>
                        </a:spcBef>
                        <a:buSzPct val="25000"/>
                        <a:buNone/>
                      </a:pPr>
                      <a:r>
                        <a:rPr b="0" lang="en-US" sz="1700">
                          <a:solidFill>
                            <a:schemeClr val="dk1"/>
                          </a:solidFill>
                        </a:rPr>
                        <a:t>Installed, but pump broken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alpha val="92941"/>
                      </a:schemeClr>
                    </a:solidFill>
                  </a:tcPr>
                </a:tc>
              </a:tr>
            </a:tbl>
          </a:graphicData>
        </a:graphic>
      </p:graphicFrame>
      <p:sp>
        <p:nvSpPr>
          <p:cNvPr id="155" name="Shape 155"/>
          <p:cNvSpPr txBox="1"/>
          <p:nvPr>
            <p:ph idx="11" type="ftr"/>
          </p:nvPr>
        </p:nvSpPr>
        <p:spPr>
          <a:xfrm>
            <a:off x="1892659" y="6417332"/>
            <a:ext cx="3168290" cy="165731"/>
          </a:xfrm>
          <a:prstGeom prst="rect">
            <a:avLst/>
          </a:prstGeom>
          <a:noFill/>
          <a:ln>
            <a:noFill/>
          </a:ln>
        </p:spPr>
        <p:txBody>
          <a:bodyPr anchorCtr="0" anchor="b" bIns="0" lIns="0" rIns="0" tIns="0">
            <a:noAutofit/>
          </a:bodyPr>
          <a:lstStyle/>
          <a:p>
            <a:pPr indent="0" lvl="0" marL="0" marR="0" rtl="0" algn="l">
              <a:spcBef>
                <a:spcPts val="0"/>
              </a:spcBef>
              <a:buSzPct val="25000"/>
              <a:buNone/>
            </a:pPr>
            <a:r>
              <a:rPr b="1" lang="en-US" sz="800">
                <a:solidFill>
                  <a:schemeClr val="dk1"/>
                </a:solidFill>
                <a:latin typeface="Arial"/>
                <a:ea typeface="Arial"/>
                <a:cs typeface="Arial"/>
                <a:sym typeface="Arial"/>
              </a:rPr>
              <a:t>   © 2015 LafargeHolcim</a:t>
            </a:r>
          </a:p>
        </p:txBody>
      </p:sp>
      <p:sp>
        <p:nvSpPr>
          <p:cNvPr id="156" name="Shape 156"/>
          <p:cNvSpPr txBox="1"/>
          <p:nvPr>
            <p:ph idx="12" type="sldNum"/>
          </p:nvPr>
        </p:nvSpPr>
        <p:spPr>
          <a:xfrm>
            <a:off x="8949443" y="6417462"/>
            <a:ext cx="432047" cy="165599"/>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fargeHolcim">
  <a:themeElements>
    <a:clrScheme name="LH PPT">
      <a:dk1>
        <a:srgbClr val="5F5046"/>
      </a:dk1>
      <a:lt1>
        <a:srgbClr val="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