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6858000" cx="9906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F2FD1543-492D-49CE-9CE3-835467CEA172}">
  <a:tblStyle styleId="{F2FD1543-492D-49CE-9CE3-835467CEA172}" styleName="Table_0"/>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lvl="0" marL="0" marR="0" rtl="0" algn="r">
              <a:spcBef>
                <a:spcPts val="0"/>
              </a:spcBef>
              <a:buNone/>
              <a:defRPr b="0" i="0" sz="1200" u="none" cap="none" strike="noStrike">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 name="Shape 5"/>
          <p:cNvSpPr/>
          <p:nvPr>
            <p:ph idx="3" type="sldImg"/>
          </p:nvPr>
        </p:nvSpPr>
        <p:spPr>
          <a:xfrm>
            <a:off x="952500" y="685800"/>
            <a:ext cx="4953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872716" y="4343400"/>
            <a:ext cx="5112567" cy="4297051"/>
          </a:xfrm>
          <a:prstGeom prst="rect">
            <a:avLst/>
          </a:prstGeom>
          <a:noFill/>
          <a:ln>
            <a:noFill/>
          </a:ln>
        </p:spPr>
        <p:txBody>
          <a:bodyPr anchorCtr="0" anchor="t" bIns="91425" lIns="91425" rIns="91425" tIns="91425"/>
          <a:lstStyle>
            <a:lvl1pPr indent="-100013" lvl="0" marL="176213" marR="0" rtl="0" algn="l">
              <a:spcBef>
                <a:spcPts val="300"/>
              </a:spcBef>
              <a:buClr>
                <a:schemeClr val="dk1"/>
              </a:buClr>
              <a:buSzPct val="100000"/>
              <a:buFont typeface="Arial"/>
              <a:buChar char="•"/>
              <a:defRPr b="0" i="0" sz="1200" u="none" cap="none" strike="noStrike">
                <a:solidFill>
                  <a:schemeClr val="dk1"/>
                </a:solidFill>
                <a:latin typeface="Arial"/>
                <a:ea typeface="Arial"/>
                <a:cs typeface="Arial"/>
                <a:sym typeface="Arial"/>
              </a:defRPr>
            </a:lvl1pPr>
            <a:lvl2pPr indent="-119063" lvl="1" marL="360363" marR="0" rtl="0" algn="l">
              <a:spcBef>
                <a:spcPts val="300"/>
              </a:spcBef>
              <a:buClr>
                <a:schemeClr val="dk1"/>
              </a:buClr>
              <a:buSzPct val="100000"/>
              <a:buFont typeface="Arial"/>
              <a:buChar char="•"/>
              <a:defRPr b="0" i="0" sz="1200" u="none" cap="none" strike="noStrike">
                <a:solidFill>
                  <a:schemeClr val="dk1"/>
                </a:solidFill>
                <a:latin typeface="Arial"/>
                <a:ea typeface="Arial"/>
                <a:cs typeface="Arial"/>
                <a:sym typeface="Arial"/>
              </a:defRPr>
            </a:lvl2pPr>
            <a:lvl3pPr indent="-106362" lvl="2" marL="538163" marR="0" rtl="0" algn="l">
              <a:spcBef>
                <a:spcPts val="300"/>
              </a:spcBef>
              <a:buClr>
                <a:schemeClr val="dk1"/>
              </a:buClr>
              <a:buSzPct val="100000"/>
              <a:buFont typeface="Arial"/>
              <a:buChar char="•"/>
              <a:defRPr b="0" i="0" sz="1200" u="none" cap="none" strike="noStrike">
                <a:solidFill>
                  <a:schemeClr val="dk1"/>
                </a:solidFill>
                <a:latin typeface="Arial"/>
                <a:ea typeface="Arial"/>
                <a:cs typeface="Arial"/>
                <a:sym typeface="Arial"/>
              </a:defRPr>
            </a:lvl3pPr>
            <a:lvl4pPr indent="-104775" lvl="3" marL="714375" marR="0" rtl="0" algn="l">
              <a:spcBef>
                <a:spcPts val="300"/>
              </a:spcBef>
              <a:buClr>
                <a:schemeClr val="dk1"/>
              </a:buClr>
              <a:buSzPct val="100000"/>
              <a:buFont typeface="Arial"/>
              <a:buChar char="•"/>
              <a:defRPr b="0" i="0" sz="1200" u="none" cap="none" strike="noStrike">
                <a:solidFill>
                  <a:schemeClr val="dk1"/>
                </a:solidFill>
                <a:latin typeface="Arial"/>
                <a:ea typeface="Arial"/>
                <a:cs typeface="Arial"/>
                <a:sym typeface="Arial"/>
              </a:defRPr>
            </a:lvl4pPr>
            <a:lvl5pPr indent="-111125" lvl="4" marL="898525" marR="0" rtl="0" algn="l">
              <a:spcBef>
                <a:spcPts val="300"/>
              </a:spcBef>
              <a:buClr>
                <a:schemeClr val="dk1"/>
              </a:buClr>
              <a:buSzPct val="100000"/>
              <a:buFont typeface="Arial"/>
              <a:buChar char="•"/>
              <a:defRPr b="0" i="0" sz="1200" u="none" cap="none" strike="noStrike">
                <a:solidFill>
                  <a:schemeClr val="dk1"/>
                </a:solidFill>
                <a:latin typeface="Arial"/>
                <a:ea typeface="Arial"/>
                <a:cs typeface="Arial"/>
                <a:sym typeface="Arial"/>
              </a:defRPr>
            </a:lvl5pPr>
            <a:lvl6pPr indent="0" lvl="5" marL="2286000" marR="0" rtl="0" algn="l">
              <a:spcBef>
                <a:spcPts val="0"/>
              </a:spcBef>
              <a:buNone/>
              <a:defRPr b="0" i="0" sz="1200" u="none" cap="none" strike="noStrike">
                <a:solidFill>
                  <a:schemeClr val="dk1"/>
                </a:solidFill>
                <a:latin typeface="Arial"/>
                <a:ea typeface="Arial"/>
                <a:cs typeface="Arial"/>
                <a:sym typeface="Arial"/>
              </a:defRPr>
            </a:lvl6pPr>
            <a:lvl7pPr indent="0" lvl="6" marL="2743200" marR="0" rtl="0" algn="l">
              <a:spcBef>
                <a:spcPts val="0"/>
              </a:spcBef>
              <a:buNone/>
              <a:defRPr b="0" i="0" sz="1200" u="none" cap="none" strike="noStrike">
                <a:solidFill>
                  <a:schemeClr val="dk1"/>
                </a:solidFill>
                <a:latin typeface="Arial"/>
                <a:ea typeface="Arial"/>
                <a:cs typeface="Arial"/>
                <a:sym typeface="Arial"/>
              </a:defRPr>
            </a:lvl7pPr>
            <a:lvl8pPr indent="0" lvl="7" marL="3200400" marR="0" rtl="0" algn="l">
              <a:spcBef>
                <a:spcPts val="0"/>
              </a:spcBef>
              <a:buNone/>
              <a:defRPr b="0" i="0" sz="1200" u="none" cap="none" strike="noStrike">
                <a:solidFill>
                  <a:schemeClr val="dk1"/>
                </a:solidFill>
                <a:latin typeface="Arial"/>
                <a:ea typeface="Arial"/>
                <a:cs typeface="Arial"/>
                <a:sym typeface="Arial"/>
              </a:defRPr>
            </a:lvl8pPr>
            <a:lvl9pPr indent="0" lvl="8" marL="3657600" marR="0" rtl="0" algn="l">
              <a:spcBef>
                <a:spcPts val="0"/>
              </a:spcBef>
              <a:buNone/>
              <a:defRPr b="0" i="0" sz="1200" u="none" cap="none" strike="noStrike">
                <a:solidFill>
                  <a:schemeClr val="dk1"/>
                </a:solidFill>
                <a:latin typeface="Arial"/>
                <a:ea typeface="Arial"/>
                <a:cs typeface="Arial"/>
                <a:sym typeface="Arial"/>
              </a:defRPr>
            </a:lvl9pPr>
          </a:lstStyle>
          <a:p/>
        </p:txBody>
      </p:sp>
      <p:sp>
        <p:nvSpPr>
          <p:cNvPr id="7" name="Shape 7"/>
          <p:cNvSpPr txBox="1"/>
          <p:nvPr>
            <p:ph idx="11" type="ftr"/>
          </p:nvPr>
        </p:nvSpPr>
        <p:spPr>
          <a:xfrm>
            <a:off x="0" y="8685213"/>
            <a:ext cx="2971799" cy="457200"/>
          </a:xfrm>
          <a:prstGeom prst="rect">
            <a:avLst/>
          </a:prstGeom>
          <a:noFill/>
          <a:ln>
            <a:noFill/>
          </a:ln>
        </p:spPr>
        <p:txBody>
          <a:bodyPr anchorCtr="0" anchor="b" bIns="91425" lIns="91425" rIns="91425" tIns="91425"/>
          <a:lstStyle>
            <a:lvl1pPr indent="0" lvl="0" marL="0" marR="0" rtl="0" algn="l">
              <a:spcBef>
                <a:spcPts val="0"/>
              </a:spcBef>
              <a:buNone/>
              <a:defRPr b="0" i="0" sz="1200" u="none" cap="none" strike="noStrike">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8" name="Shape 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txBox="1"/>
          <p:nvPr>
            <p:ph idx="1" type="body"/>
          </p:nvPr>
        </p:nvSpPr>
        <p:spPr>
          <a:xfrm>
            <a:off x="872716" y="4343400"/>
            <a:ext cx="5112566" cy="4297050"/>
          </a:xfrm>
          <a:prstGeom prst="rect">
            <a:avLst/>
          </a:prstGeom>
          <a:noFill/>
          <a:ln>
            <a:noFill/>
          </a:ln>
        </p:spPr>
        <p:txBody>
          <a:bodyPr anchorCtr="0" anchor="t" bIns="91425" lIns="91425" rIns="91425" tIns="91425">
            <a:noAutofit/>
          </a:bodyPr>
          <a:lstStyle/>
          <a:p>
            <a:pPr indent="-176213" lvl="0" marL="176213"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75" name="Shape 75"/>
          <p:cNvSpPr/>
          <p:nvPr>
            <p:ph idx="2" type="sldImg"/>
          </p:nvPr>
        </p:nvSpPr>
        <p:spPr>
          <a:xfrm>
            <a:off x="952500" y="685800"/>
            <a:ext cx="4953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txBox="1"/>
          <p:nvPr>
            <p:ph idx="1" type="body"/>
          </p:nvPr>
        </p:nvSpPr>
        <p:spPr>
          <a:xfrm>
            <a:off x="872716" y="4343400"/>
            <a:ext cx="5112567" cy="4297051"/>
          </a:xfrm>
          <a:prstGeom prst="rect">
            <a:avLst/>
          </a:prstGeom>
        </p:spPr>
        <p:txBody>
          <a:bodyPr anchorCtr="0" anchor="t" bIns="91425" lIns="91425" rIns="91425" tIns="91425">
            <a:noAutofit/>
          </a:bodyPr>
          <a:lstStyle/>
          <a:p>
            <a:pPr lvl="0">
              <a:spcBef>
                <a:spcPts val="0"/>
              </a:spcBef>
              <a:buNone/>
            </a:pPr>
            <a:r>
              <a:t/>
            </a:r>
            <a:endParaRPr/>
          </a:p>
        </p:txBody>
      </p:sp>
      <p:sp>
        <p:nvSpPr>
          <p:cNvPr id="159" name="Shape 159"/>
          <p:cNvSpPr/>
          <p:nvPr>
            <p:ph idx="2" type="sldImg"/>
          </p:nvPr>
        </p:nvSpPr>
        <p:spPr>
          <a:xfrm>
            <a:off x="952500" y="685800"/>
            <a:ext cx="4953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 name="Shape 165"/>
        <p:cNvGrpSpPr/>
        <p:nvPr/>
      </p:nvGrpSpPr>
      <p:grpSpPr>
        <a:xfrm>
          <a:off x="0" y="0"/>
          <a:ext cx="0" cy="0"/>
          <a:chOff x="0" y="0"/>
          <a:chExt cx="0" cy="0"/>
        </a:xfrm>
      </p:grpSpPr>
      <p:sp>
        <p:nvSpPr>
          <p:cNvPr id="166" name="Shape 166"/>
          <p:cNvSpPr txBox="1"/>
          <p:nvPr>
            <p:ph idx="1" type="body"/>
          </p:nvPr>
        </p:nvSpPr>
        <p:spPr>
          <a:xfrm>
            <a:off x="872716" y="4343400"/>
            <a:ext cx="5112567" cy="4297051"/>
          </a:xfrm>
          <a:prstGeom prst="rect">
            <a:avLst/>
          </a:prstGeom>
        </p:spPr>
        <p:txBody>
          <a:bodyPr anchorCtr="0" anchor="t" bIns="91425" lIns="91425" rIns="91425" tIns="91425">
            <a:noAutofit/>
          </a:bodyPr>
          <a:lstStyle/>
          <a:p>
            <a:pPr lvl="0">
              <a:spcBef>
                <a:spcPts val="0"/>
              </a:spcBef>
              <a:buNone/>
            </a:pPr>
            <a:r>
              <a:t/>
            </a:r>
            <a:endParaRPr/>
          </a:p>
        </p:txBody>
      </p:sp>
      <p:sp>
        <p:nvSpPr>
          <p:cNvPr id="167" name="Shape 167"/>
          <p:cNvSpPr/>
          <p:nvPr>
            <p:ph idx="2" type="sldImg"/>
          </p:nvPr>
        </p:nvSpPr>
        <p:spPr>
          <a:xfrm>
            <a:off x="952500" y="685800"/>
            <a:ext cx="4953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txBox="1"/>
          <p:nvPr>
            <p:ph idx="1" type="body"/>
          </p:nvPr>
        </p:nvSpPr>
        <p:spPr>
          <a:xfrm>
            <a:off x="872716" y="4343400"/>
            <a:ext cx="5112567" cy="4297051"/>
          </a:xfrm>
          <a:prstGeom prst="rect">
            <a:avLst/>
          </a:prstGeom>
        </p:spPr>
        <p:txBody>
          <a:bodyPr anchorCtr="0" anchor="t" bIns="91425" lIns="91425" rIns="91425" tIns="91425">
            <a:noAutofit/>
          </a:bodyPr>
          <a:lstStyle/>
          <a:p>
            <a:pPr lvl="0">
              <a:spcBef>
                <a:spcPts val="0"/>
              </a:spcBef>
              <a:buNone/>
            </a:pPr>
            <a:r>
              <a:t/>
            </a:r>
            <a:endParaRPr/>
          </a:p>
        </p:txBody>
      </p:sp>
      <p:sp>
        <p:nvSpPr>
          <p:cNvPr id="176" name="Shape 176"/>
          <p:cNvSpPr/>
          <p:nvPr>
            <p:ph idx="2" type="sldImg"/>
          </p:nvPr>
        </p:nvSpPr>
        <p:spPr>
          <a:xfrm>
            <a:off x="952500" y="685800"/>
            <a:ext cx="4953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txBox="1"/>
          <p:nvPr>
            <p:ph idx="1" type="body"/>
          </p:nvPr>
        </p:nvSpPr>
        <p:spPr>
          <a:xfrm>
            <a:off x="872716" y="4343400"/>
            <a:ext cx="5112567" cy="4297051"/>
          </a:xfrm>
          <a:prstGeom prst="rect">
            <a:avLst/>
          </a:prstGeom>
        </p:spPr>
        <p:txBody>
          <a:bodyPr anchorCtr="0" anchor="t" bIns="91425" lIns="91425" rIns="91425" tIns="91425">
            <a:noAutofit/>
          </a:bodyPr>
          <a:lstStyle/>
          <a:p>
            <a:pPr lvl="0">
              <a:spcBef>
                <a:spcPts val="0"/>
              </a:spcBef>
              <a:buNone/>
            </a:pPr>
            <a:r>
              <a:t/>
            </a:r>
            <a:endParaRPr/>
          </a:p>
        </p:txBody>
      </p:sp>
      <p:sp>
        <p:nvSpPr>
          <p:cNvPr id="184" name="Shape 184"/>
          <p:cNvSpPr/>
          <p:nvPr>
            <p:ph idx="2" type="sldImg"/>
          </p:nvPr>
        </p:nvSpPr>
        <p:spPr>
          <a:xfrm>
            <a:off x="952500" y="685800"/>
            <a:ext cx="4953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1" name="Shape 191"/>
        <p:cNvGrpSpPr/>
        <p:nvPr/>
      </p:nvGrpSpPr>
      <p:grpSpPr>
        <a:xfrm>
          <a:off x="0" y="0"/>
          <a:ext cx="0" cy="0"/>
          <a:chOff x="0" y="0"/>
          <a:chExt cx="0" cy="0"/>
        </a:xfrm>
      </p:grpSpPr>
      <p:sp>
        <p:nvSpPr>
          <p:cNvPr id="192" name="Shape 192"/>
          <p:cNvSpPr txBox="1"/>
          <p:nvPr>
            <p:ph idx="1" type="body"/>
          </p:nvPr>
        </p:nvSpPr>
        <p:spPr>
          <a:xfrm>
            <a:off x="872716" y="4343400"/>
            <a:ext cx="5112567" cy="4297051"/>
          </a:xfrm>
          <a:prstGeom prst="rect">
            <a:avLst/>
          </a:prstGeom>
        </p:spPr>
        <p:txBody>
          <a:bodyPr anchorCtr="0" anchor="t" bIns="91425" lIns="91425" rIns="91425" tIns="91425">
            <a:noAutofit/>
          </a:bodyPr>
          <a:lstStyle/>
          <a:p>
            <a:pPr lvl="0">
              <a:spcBef>
                <a:spcPts val="0"/>
              </a:spcBef>
              <a:buNone/>
            </a:pPr>
            <a:r>
              <a:t/>
            </a:r>
            <a:endParaRPr/>
          </a:p>
        </p:txBody>
      </p:sp>
      <p:sp>
        <p:nvSpPr>
          <p:cNvPr id="193" name="Shape 193"/>
          <p:cNvSpPr/>
          <p:nvPr>
            <p:ph idx="2" type="sldImg"/>
          </p:nvPr>
        </p:nvSpPr>
        <p:spPr>
          <a:xfrm>
            <a:off x="952500" y="685800"/>
            <a:ext cx="4953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6" name="Shape 206"/>
        <p:cNvGrpSpPr/>
        <p:nvPr/>
      </p:nvGrpSpPr>
      <p:grpSpPr>
        <a:xfrm>
          <a:off x="0" y="0"/>
          <a:ext cx="0" cy="0"/>
          <a:chOff x="0" y="0"/>
          <a:chExt cx="0" cy="0"/>
        </a:xfrm>
      </p:grpSpPr>
      <p:sp>
        <p:nvSpPr>
          <p:cNvPr id="207" name="Shape 207"/>
          <p:cNvSpPr txBox="1"/>
          <p:nvPr>
            <p:ph idx="1" type="body"/>
          </p:nvPr>
        </p:nvSpPr>
        <p:spPr>
          <a:xfrm>
            <a:off x="872716" y="4343400"/>
            <a:ext cx="5112567" cy="4297051"/>
          </a:xfrm>
          <a:prstGeom prst="rect">
            <a:avLst/>
          </a:prstGeom>
        </p:spPr>
        <p:txBody>
          <a:bodyPr anchorCtr="0" anchor="t" bIns="91425" lIns="91425" rIns="91425" tIns="91425">
            <a:noAutofit/>
          </a:bodyPr>
          <a:lstStyle/>
          <a:p>
            <a:pPr lvl="0">
              <a:spcBef>
                <a:spcPts val="0"/>
              </a:spcBef>
              <a:buNone/>
            </a:pPr>
            <a:r>
              <a:t/>
            </a:r>
            <a:endParaRPr/>
          </a:p>
        </p:txBody>
      </p:sp>
      <p:sp>
        <p:nvSpPr>
          <p:cNvPr id="208" name="Shape 208"/>
          <p:cNvSpPr/>
          <p:nvPr>
            <p:ph idx="2" type="sldImg"/>
          </p:nvPr>
        </p:nvSpPr>
        <p:spPr>
          <a:xfrm>
            <a:off x="952500" y="685800"/>
            <a:ext cx="4953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6" name="Shape 216"/>
        <p:cNvGrpSpPr/>
        <p:nvPr/>
      </p:nvGrpSpPr>
      <p:grpSpPr>
        <a:xfrm>
          <a:off x="0" y="0"/>
          <a:ext cx="0" cy="0"/>
          <a:chOff x="0" y="0"/>
          <a:chExt cx="0" cy="0"/>
        </a:xfrm>
      </p:grpSpPr>
      <p:sp>
        <p:nvSpPr>
          <p:cNvPr id="217" name="Shape 217"/>
          <p:cNvSpPr txBox="1"/>
          <p:nvPr>
            <p:ph idx="1" type="body"/>
          </p:nvPr>
        </p:nvSpPr>
        <p:spPr>
          <a:xfrm>
            <a:off x="872716" y="4343400"/>
            <a:ext cx="5112567" cy="4297051"/>
          </a:xfrm>
          <a:prstGeom prst="rect">
            <a:avLst/>
          </a:prstGeom>
        </p:spPr>
        <p:txBody>
          <a:bodyPr anchorCtr="0" anchor="t" bIns="91425" lIns="91425" rIns="91425" tIns="91425">
            <a:noAutofit/>
          </a:bodyPr>
          <a:lstStyle/>
          <a:p>
            <a:pPr lvl="0">
              <a:spcBef>
                <a:spcPts val="0"/>
              </a:spcBef>
              <a:buNone/>
            </a:pPr>
            <a:r>
              <a:t/>
            </a:r>
            <a:endParaRPr/>
          </a:p>
        </p:txBody>
      </p:sp>
      <p:sp>
        <p:nvSpPr>
          <p:cNvPr id="218" name="Shape 218"/>
          <p:cNvSpPr/>
          <p:nvPr>
            <p:ph idx="2" type="sldImg"/>
          </p:nvPr>
        </p:nvSpPr>
        <p:spPr>
          <a:xfrm>
            <a:off x="952500" y="685800"/>
            <a:ext cx="4953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4" name="Shape 224"/>
        <p:cNvGrpSpPr/>
        <p:nvPr/>
      </p:nvGrpSpPr>
      <p:grpSpPr>
        <a:xfrm>
          <a:off x="0" y="0"/>
          <a:ext cx="0" cy="0"/>
          <a:chOff x="0" y="0"/>
          <a:chExt cx="0" cy="0"/>
        </a:xfrm>
      </p:grpSpPr>
      <p:sp>
        <p:nvSpPr>
          <p:cNvPr id="225" name="Shape 225"/>
          <p:cNvSpPr txBox="1"/>
          <p:nvPr>
            <p:ph idx="1" type="body"/>
          </p:nvPr>
        </p:nvSpPr>
        <p:spPr>
          <a:xfrm>
            <a:off x="872716" y="4343400"/>
            <a:ext cx="5112567" cy="4297051"/>
          </a:xfrm>
          <a:prstGeom prst="rect">
            <a:avLst/>
          </a:prstGeom>
        </p:spPr>
        <p:txBody>
          <a:bodyPr anchorCtr="0" anchor="t" bIns="91425" lIns="91425" rIns="91425" tIns="91425">
            <a:noAutofit/>
          </a:bodyPr>
          <a:lstStyle/>
          <a:p>
            <a:pPr lvl="0">
              <a:spcBef>
                <a:spcPts val="0"/>
              </a:spcBef>
              <a:buNone/>
            </a:pPr>
            <a:r>
              <a:t/>
            </a:r>
            <a:endParaRPr/>
          </a:p>
        </p:txBody>
      </p:sp>
      <p:sp>
        <p:nvSpPr>
          <p:cNvPr id="226" name="Shape 226"/>
          <p:cNvSpPr/>
          <p:nvPr>
            <p:ph idx="2" type="sldImg"/>
          </p:nvPr>
        </p:nvSpPr>
        <p:spPr>
          <a:xfrm>
            <a:off x="952500" y="685800"/>
            <a:ext cx="4953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2" name="Shape 232"/>
        <p:cNvGrpSpPr/>
        <p:nvPr/>
      </p:nvGrpSpPr>
      <p:grpSpPr>
        <a:xfrm>
          <a:off x="0" y="0"/>
          <a:ext cx="0" cy="0"/>
          <a:chOff x="0" y="0"/>
          <a:chExt cx="0" cy="0"/>
        </a:xfrm>
      </p:grpSpPr>
      <p:sp>
        <p:nvSpPr>
          <p:cNvPr id="233" name="Shape 233"/>
          <p:cNvSpPr txBox="1"/>
          <p:nvPr>
            <p:ph idx="1" type="body"/>
          </p:nvPr>
        </p:nvSpPr>
        <p:spPr>
          <a:xfrm>
            <a:off x="872716" y="4343400"/>
            <a:ext cx="5112567" cy="4297051"/>
          </a:xfrm>
          <a:prstGeom prst="rect">
            <a:avLst/>
          </a:prstGeom>
        </p:spPr>
        <p:txBody>
          <a:bodyPr anchorCtr="0" anchor="t" bIns="91425" lIns="91425" rIns="91425" tIns="91425">
            <a:noAutofit/>
          </a:bodyPr>
          <a:lstStyle/>
          <a:p>
            <a:pPr lvl="0">
              <a:spcBef>
                <a:spcPts val="0"/>
              </a:spcBef>
              <a:buNone/>
            </a:pPr>
            <a:r>
              <a:t/>
            </a:r>
            <a:endParaRPr/>
          </a:p>
        </p:txBody>
      </p:sp>
      <p:sp>
        <p:nvSpPr>
          <p:cNvPr id="234" name="Shape 234"/>
          <p:cNvSpPr/>
          <p:nvPr>
            <p:ph idx="2" type="sldImg"/>
          </p:nvPr>
        </p:nvSpPr>
        <p:spPr>
          <a:xfrm>
            <a:off x="952500" y="685800"/>
            <a:ext cx="4953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1" name="Shape 241"/>
        <p:cNvGrpSpPr/>
        <p:nvPr/>
      </p:nvGrpSpPr>
      <p:grpSpPr>
        <a:xfrm>
          <a:off x="0" y="0"/>
          <a:ext cx="0" cy="0"/>
          <a:chOff x="0" y="0"/>
          <a:chExt cx="0" cy="0"/>
        </a:xfrm>
      </p:grpSpPr>
      <p:sp>
        <p:nvSpPr>
          <p:cNvPr id="242" name="Shape 242"/>
          <p:cNvSpPr txBox="1"/>
          <p:nvPr>
            <p:ph idx="1" type="body"/>
          </p:nvPr>
        </p:nvSpPr>
        <p:spPr>
          <a:xfrm>
            <a:off x="872716" y="4343400"/>
            <a:ext cx="5112567" cy="4297051"/>
          </a:xfrm>
          <a:prstGeom prst="rect">
            <a:avLst/>
          </a:prstGeom>
        </p:spPr>
        <p:txBody>
          <a:bodyPr anchorCtr="0" anchor="t" bIns="91425" lIns="91425" rIns="91425" tIns="91425">
            <a:noAutofit/>
          </a:bodyPr>
          <a:lstStyle/>
          <a:p>
            <a:pPr lvl="0">
              <a:spcBef>
                <a:spcPts val="0"/>
              </a:spcBef>
              <a:buNone/>
            </a:pPr>
            <a:r>
              <a:t/>
            </a:r>
            <a:endParaRPr/>
          </a:p>
        </p:txBody>
      </p:sp>
      <p:sp>
        <p:nvSpPr>
          <p:cNvPr id="243" name="Shape 243"/>
          <p:cNvSpPr/>
          <p:nvPr>
            <p:ph idx="2" type="sldImg"/>
          </p:nvPr>
        </p:nvSpPr>
        <p:spPr>
          <a:xfrm>
            <a:off x="952500" y="685800"/>
            <a:ext cx="4953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txBox="1"/>
          <p:nvPr>
            <p:ph idx="1" type="body"/>
          </p:nvPr>
        </p:nvSpPr>
        <p:spPr>
          <a:xfrm>
            <a:off x="872716" y="4343400"/>
            <a:ext cx="5112567" cy="4297051"/>
          </a:xfrm>
          <a:prstGeom prst="rect">
            <a:avLst/>
          </a:prstGeom>
        </p:spPr>
        <p:txBody>
          <a:bodyPr anchorCtr="0" anchor="t" bIns="91425" lIns="91425" rIns="91425" tIns="91425">
            <a:noAutofit/>
          </a:bodyPr>
          <a:lstStyle/>
          <a:p>
            <a:pPr lvl="0">
              <a:spcBef>
                <a:spcPts val="0"/>
              </a:spcBef>
              <a:buNone/>
            </a:pPr>
            <a:r>
              <a:t/>
            </a:r>
            <a:endParaRPr/>
          </a:p>
        </p:txBody>
      </p:sp>
      <p:sp>
        <p:nvSpPr>
          <p:cNvPr id="82" name="Shape 82"/>
          <p:cNvSpPr/>
          <p:nvPr>
            <p:ph idx="2" type="sldImg"/>
          </p:nvPr>
        </p:nvSpPr>
        <p:spPr>
          <a:xfrm>
            <a:off x="952500" y="685800"/>
            <a:ext cx="4953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9" name="Shape 249"/>
        <p:cNvGrpSpPr/>
        <p:nvPr/>
      </p:nvGrpSpPr>
      <p:grpSpPr>
        <a:xfrm>
          <a:off x="0" y="0"/>
          <a:ext cx="0" cy="0"/>
          <a:chOff x="0" y="0"/>
          <a:chExt cx="0" cy="0"/>
        </a:xfrm>
      </p:grpSpPr>
      <p:sp>
        <p:nvSpPr>
          <p:cNvPr id="250" name="Shape 250"/>
          <p:cNvSpPr txBox="1"/>
          <p:nvPr>
            <p:ph idx="1" type="body"/>
          </p:nvPr>
        </p:nvSpPr>
        <p:spPr>
          <a:xfrm>
            <a:off x="872716" y="4343400"/>
            <a:ext cx="5112567" cy="4297051"/>
          </a:xfrm>
          <a:prstGeom prst="rect">
            <a:avLst/>
          </a:prstGeom>
        </p:spPr>
        <p:txBody>
          <a:bodyPr anchorCtr="0" anchor="t" bIns="91425" lIns="91425" rIns="91425" tIns="91425">
            <a:noAutofit/>
          </a:bodyPr>
          <a:lstStyle/>
          <a:p>
            <a:pPr lvl="0">
              <a:spcBef>
                <a:spcPts val="0"/>
              </a:spcBef>
              <a:buNone/>
            </a:pPr>
            <a:r>
              <a:t/>
            </a:r>
            <a:endParaRPr/>
          </a:p>
        </p:txBody>
      </p:sp>
      <p:sp>
        <p:nvSpPr>
          <p:cNvPr id="251" name="Shape 251"/>
          <p:cNvSpPr/>
          <p:nvPr>
            <p:ph idx="2" type="sldImg"/>
          </p:nvPr>
        </p:nvSpPr>
        <p:spPr>
          <a:xfrm>
            <a:off x="952500" y="685800"/>
            <a:ext cx="4953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8" name="Shape 258"/>
        <p:cNvGrpSpPr/>
        <p:nvPr/>
      </p:nvGrpSpPr>
      <p:grpSpPr>
        <a:xfrm>
          <a:off x="0" y="0"/>
          <a:ext cx="0" cy="0"/>
          <a:chOff x="0" y="0"/>
          <a:chExt cx="0" cy="0"/>
        </a:xfrm>
      </p:grpSpPr>
      <p:sp>
        <p:nvSpPr>
          <p:cNvPr id="259" name="Shape 259"/>
          <p:cNvSpPr txBox="1"/>
          <p:nvPr>
            <p:ph idx="1" type="body"/>
          </p:nvPr>
        </p:nvSpPr>
        <p:spPr>
          <a:xfrm>
            <a:off x="872716" y="4343400"/>
            <a:ext cx="5112567" cy="4297051"/>
          </a:xfrm>
          <a:prstGeom prst="rect">
            <a:avLst/>
          </a:prstGeom>
        </p:spPr>
        <p:txBody>
          <a:bodyPr anchorCtr="0" anchor="t" bIns="91425" lIns="91425" rIns="91425" tIns="91425">
            <a:noAutofit/>
          </a:bodyPr>
          <a:lstStyle/>
          <a:p>
            <a:pPr lvl="0">
              <a:spcBef>
                <a:spcPts val="0"/>
              </a:spcBef>
              <a:buNone/>
            </a:pPr>
            <a:r>
              <a:t/>
            </a:r>
            <a:endParaRPr/>
          </a:p>
        </p:txBody>
      </p:sp>
      <p:sp>
        <p:nvSpPr>
          <p:cNvPr id="260" name="Shape 260"/>
          <p:cNvSpPr/>
          <p:nvPr>
            <p:ph idx="2" type="sldImg"/>
          </p:nvPr>
        </p:nvSpPr>
        <p:spPr>
          <a:xfrm>
            <a:off x="952500" y="685800"/>
            <a:ext cx="4953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6" name="Shape 266"/>
        <p:cNvGrpSpPr/>
        <p:nvPr/>
      </p:nvGrpSpPr>
      <p:grpSpPr>
        <a:xfrm>
          <a:off x="0" y="0"/>
          <a:ext cx="0" cy="0"/>
          <a:chOff x="0" y="0"/>
          <a:chExt cx="0" cy="0"/>
        </a:xfrm>
      </p:grpSpPr>
      <p:sp>
        <p:nvSpPr>
          <p:cNvPr id="267" name="Shape 267"/>
          <p:cNvSpPr txBox="1"/>
          <p:nvPr>
            <p:ph idx="1" type="body"/>
          </p:nvPr>
        </p:nvSpPr>
        <p:spPr>
          <a:xfrm>
            <a:off x="872716" y="4343400"/>
            <a:ext cx="5112567" cy="4297051"/>
          </a:xfrm>
          <a:prstGeom prst="rect">
            <a:avLst/>
          </a:prstGeom>
        </p:spPr>
        <p:txBody>
          <a:bodyPr anchorCtr="0" anchor="t" bIns="91425" lIns="91425" rIns="91425" tIns="91425">
            <a:noAutofit/>
          </a:bodyPr>
          <a:lstStyle/>
          <a:p>
            <a:pPr lvl="0">
              <a:spcBef>
                <a:spcPts val="0"/>
              </a:spcBef>
              <a:buNone/>
            </a:pPr>
            <a:r>
              <a:t/>
            </a:r>
            <a:endParaRPr/>
          </a:p>
        </p:txBody>
      </p:sp>
      <p:sp>
        <p:nvSpPr>
          <p:cNvPr id="268" name="Shape 268"/>
          <p:cNvSpPr/>
          <p:nvPr>
            <p:ph idx="2" type="sldImg"/>
          </p:nvPr>
        </p:nvSpPr>
        <p:spPr>
          <a:xfrm>
            <a:off x="952500" y="685800"/>
            <a:ext cx="4953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txBox="1"/>
          <p:nvPr>
            <p:ph idx="1" type="body"/>
          </p:nvPr>
        </p:nvSpPr>
        <p:spPr>
          <a:xfrm>
            <a:off x="872716" y="4343400"/>
            <a:ext cx="5112567" cy="4297051"/>
          </a:xfrm>
          <a:prstGeom prst="rect">
            <a:avLst/>
          </a:prstGeom>
        </p:spPr>
        <p:txBody>
          <a:bodyPr anchorCtr="0" anchor="t" bIns="91425" lIns="91425" rIns="91425" tIns="91425">
            <a:noAutofit/>
          </a:bodyPr>
          <a:lstStyle/>
          <a:p>
            <a:pPr lvl="0">
              <a:spcBef>
                <a:spcPts val="0"/>
              </a:spcBef>
              <a:buNone/>
            </a:pPr>
            <a:r>
              <a:t/>
            </a:r>
            <a:endParaRPr/>
          </a:p>
        </p:txBody>
      </p:sp>
      <p:sp>
        <p:nvSpPr>
          <p:cNvPr id="90" name="Shape 90"/>
          <p:cNvSpPr/>
          <p:nvPr>
            <p:ph idx="2" type="sldImg"/>
          </p:nvPr>
        </p:nvSpPr>
        <p:spPr>
          <a:xfrm>
            <a:off x="952500" y="685800"/>
            <a:ext cx="4953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txBox="1"/>
          <p:nvPr>
            <p:ph idx="1" type="body"/>
          </p:nvPr>
        </p:nvSpPr>
        <p:spPr>
          <a:xfrm>
            <a:off x="872716" y="4343400"/>
            <a:ext cx="5112567" cy="4297051"/>
          </a:xfrm>
          <a:prstGeom prst="rect">
            <a:avLst/>
          </a:prstGeom>
        </p:spPr>
        <p:txBody>
          <a:bodyPr anchorCtr="0" anchor="t" bIns="91425" lIns="91425" rIns="91425" tIns="91425">
            <a:noAutofit/>
          </a:bodyPr>
          <a:lstStyle/>
          <a:p>
            <a:pPr lvl="0">
              <a:spcBef>
                <a:spcPts val="0"/>
              </a:spcBef>
              <a:buNone/>
            </a:pPr>
            <a:r>
              <a:t/>
            </a:r>
            <a:endParaRPr/>
          </a:p>
        </p:txBody>
      </p:sp>
      <p:sp>
        <p:nvSpPr>
          <p:cNvPr id="99" name="Shape 99"/>
          <p:cNvSpPr/>
          <p:nvPr>
            <p:ph idx="2" type="sldImg"/>
          </p:nvPr>
        </p:nvSpPr>
        <p:spPr>
          <a:xfrm>
            <a:off x="952500" y="685800"/>
            <a:ext cx="4953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txBox="1"/>
          <p:nvPr>
            <p:ph idx="1" type="body"/>
          </p:nvPr>
        </p:nvSpPr>
        <p:spPr>
          <a:xfrm>
            <a:off x="872716" y="4343400"/>
            <a:ext cx="5112567" cy="4297051"/>
          </a:xfrm>
          <a:prstGeom prst="rect">
            <a:avLst/>
          </a:prstGeom>
        </p:spPr>
        <p:txBody>
          <a:bodyPr anchorCtr="0" anchor="t" bIns="91425" lIns="91425" rIns="91425" tIns="91425">
            <a:noAutofit/>
          </a:bodyPr>
          <a:lstStyle/>
          <a:p>
            <a:pPr lvl="0">
              <a:spcBef>
                <a:spcPts val="0"/>
              </a:spcBef>
              <a:buNone/>
            </a:pPr>
            <a:r>
              <a:t/>
            </a:r>
            <a:endParaRPr/>
          </a:p>
        </p:txBody>
      </p:sp>
      <p:sp>
        <p:nvSpPr>
          <p:cNvPr id="107" name="Shape 107"/>
          <p:cNvSpPr/>
          <p:nvPr>
            <p:ph idx="2" type="sldImg"/>
          </p:nvPr>
        </p:nvSpPr>
        <p:spPr>
          <a:xfrm>
            <a:off x="952500" y="685800"/>
            <a:ext cx="4953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txBox="1"/>
          <p:nvPr>
            <p:ph idx="1" type="body"/>
          </p:nvPr>
        </p:nvSpPr>
        <p:spPr>
          <a:xfrm>
            <a:off x="872716" y="4343400"/>
            <a:ext cx="5112567" cy="4297051"/>
          </a:xfrm>
          <a:prstGeom prst="rect">
            <a:avLst/>
          </a:prstGeom>
        </p:spPr>
        <p:txBody>
          <a:bodyPr anchorCtr="0" anchor="t" bIns="91425" lIns="91425" rIns="91425" tIns="91425">
            <a:noAutofit/>
          </a:bodyPr>
          <a:lstStyle/>
          <a:p>
            <a:pPr lvl="0">
              <a:spcBef>
                <a:spcPts val="0"/>
              </a:spcBef>
              <a:buNone/>
            </a:pPr>
            <a:r>
              <a:t/>
            </a:r>
            <a:endParaRPr/>
          </a:p>
        </p:txBody>
      </p:sp>
      <p:sp>
        <p:nvSpPr>
          <p:cNvPr id="116" name="Shape 116"/>
          <p:cNvSpPr/>
          <p:nvPr>
            <p:ph idx="2" type="sldImg"/>
          </p:nvPr>
        </p:nvSpPr>
        <p:spPr>
          <a:xfrm>
            <a:off x="952500" y="685800"/>
            <a:ext cx="4953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txBox="1"/>
          <p:nvPr>
            <p:ph idx="1" type="body"/>
          </p:nvPr>
        </p:nvSpPr>
        <p:spPr>
          <a:xfrm>
            <a:off x="872716" y="4343400"/>
            <a:ext cx="5112567" cy="4297051"/>
          </a:xfrm>
          <a:prstGeom prst="rect">
            <a:avLst/>
          </a:prstGeom>
        </p:spPr>
        <p:txBody>
          <a:bodyPr anchorCtr="0" anchor="t" bIns="91425" lIns="91425" rIns="91425" tIns="91425">
            <a:noAutofit/>
          </a:bodyPr>
          <a:lstStyle/>
          <a:p>
            <a:pPr lvl="0">
              <a:spcBef>
                <a:spcPts val="0"/>
              </a:spcBef>
              <a:buNone/>
            </a:pPr>
            <a:r>
              <a:t/>
            </a:r>
            <a:endParaRPr/>
          </a:p>
        </p:txBody>
      </p:sp>
      <p:sp>
        <p:nvSpPr>
          <p:cNvPr id="124" name="Shape 124"/>
          <p:cNvSpPr/>
          <p:nvPr>
            <p:ph idx="2" type="sldImg"/>
          </p:nvPr>
        </p:nvSpPr>
        <p:spPr>
          <a:xfrm>
            <a:off x="952500" y="685800"/>
            <a:ext cx="4953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txBox="1"/>
          <p:nvPr>
            <p:ph idx="1" type="body"/>
          </p:nvPr>
        </p:nvSpPr>
        <p:spPr>
          <a:xfrm>
            <a:off x="872716" y="4343400"/>
            <a:ext cx="5112567" cy="4297051"/>
          </a:xfrm>
          <a:prstGeom prst="rect">
            <a:avLst/>
          </a:prstGeom>
        </p:spPr>
        <p:txBody>
          <a:bodyPr anchorCtr="0" anchor="t" bIns="91425" lIns="91425" rIns="91425" tIns="91425">
            <a:noAutofit/>
          </a:bodyPr>
          <a:lstStyle/>
          <a:p>
            <a:pPr lvl="0">
              <a:spcBef>
                <a:spcPts val="0"/>
              </a:spcBef>
              <a:buNone/>
            </a:pPr>
            <a:r>
              <a:t/>
            </a:r>
            <a:endParaRPr/>
          </a:p>
        </p:txBody>
      </p:sp>
      <p:sp>
        <p:nvSpPr>
          <p:cNvPr id="132" name="Shape 132"/>
          <p:cNvSpPr/>
          <p:nvPr>
            <p:ph idx="2" type="sldImg"/>
          </p:nvPr>
        </p:nvSpPr>
        <p:spPr>
          <a:xfrm>
            <a:off x="952500" y="685800"/>
            <a:ext cx="4953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txBox="1"/>
          <p:nvPr>
            <p:ph idx="1" type="body"/>
          </p:nvPr>
        </p:nvSpPr>
        <p:spPr>
          <a:xfrm>
            <a:off x="872716" y="4343400"/>
            <a:ext cx="5112567" cy="4297051"/>
          </a:xfrm>
          <a:prstGeom prst="rect">
            <a:avLst/>
          </a:prstGeom>
        </p:spPr>
        <p:txBody>
          <a:bodyPr anchorCtr="0" anchor="t" bIns="91425" lIns="91425" rIns="91425" tIns="91425">
            <a:noAutofit/>
          </a:bodyPr>
          <a:lstStyle/>
          <a:p>
            <a:pPr lvl="0">
              <a:spcBef>
                <a:spcPts val="0"/>
              </a:spcBef>
              <a:buNone/>
            </a:pPr>
            <a:r>
              <a:t/>
            </a:r>
            <a:endParaRPr/>
          </a:p>
        </p:txBody>
      </p:sp>
      <p:sp>
        <p:nvSpPr>
          <p:cNvPr id="146" name="Shape 146"/>
          <p:cNvSpPr/>
          <p:nvPr>
            <p:ph idx="2" type="sldImg"/>
          </p:nvPr>
        </p:nvSpPr>
        <p:spPr>
          <a:xfrm>
            <a:off x="952500" y="685800"/>
            <a:ext cx="4953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Slide">
    <p:spTree>
      <p:nvGrpSpPr>
        <p:cNvPr id="17" name="Shape 17"/>
        <p:cNvGrpSpPr/>
        <p:nvPr/>
      </p:nvGrpSpPr>
      <p:grpSpPr>
        <a:xfrm>
          <a:off x="0" y="0"/>
          <a:ext cx="0" cy="0"/>
          <a:chOff x="0" y="0"/>
          <a:chExt cx="0" cy="0"/>
        </a:xfrm>
      </p:grpSpPr>
      <p:sp>
        <p:nvSpPr>
          <p:cNvPr id="18" name="Shape 18"/>
          <p:cNvSpPr/>
          <p:nvPr/>
        </p:nvSpPr>
        <p:spPr>
          <a:xfrm>
            <a:off x="0" y="0"/>
            <a:ext cx="9906000" cy="3429000"/>
          </a:xfrm>
          <a:prstGeom prst="rect">
            <a:avLst/>
          </a:prstGeom>
          <a:solidFill>
            <a:schemeClr val="dk2"/>
          </a:solidFill>
          <a:ln>
            <a:noFill/>
          </a:ln>
        </p:spPr>
        <p:txBody>
          <a:bodyPr anchorCtr="0" anchor="ctr" bIns="45700" lIns="91425" rIns="91425" tIns="45700">
            <a:noAutofit/>
          </a:bodyPr>
          <a:lstStyle/>
          <a:p>
            <a:pPr indent="-180975" lvl="0" marL="180975" marR="0" rtl="0" algn="ctr">
              <a:spcBef>
                <a:spcPts val="0"/>
              </a:spcBef>
              <a:buClr>
                <a:schemeClr val="accent1"/>
              </a:buClr>
              <a:buFont typeface="Arial"/>
              <a:buNone/>
            </a:pPr>
            <a:r>
              <a:t/>
            </a:r>
            <a:endParaRPr b="0" i="0" sz="1800" u="none" cap="none" strike="noStrike">
              <a:solidFill>
                <a:schemeClr val="dk1"/>
              </a:solidFill>
              <a:latin typeface="Arial"/>
              <a:ea typeface="Arial"/>
              <a:cs typeface="Arial"/>
              <a:sym typeface="Arial"/>
            </a:endParaRPr>
          </a:p>
        </p:txBody>
      </p:sp>
      <p:sp>
        <p:nvSpPr>
          <p:cNvPr id="19" name="Shape 19"/>
          <p:cNvSpPr txBox="1"/>
          <p:nvPr>
            <p:ph type="ctrTitle"/>
          </p:nvPr>
        </p:nvSpPr>
        <p:spPr>
          <a:xfrm>
            <a:off x="452439" y="3700078"/>
            <a:ext cx="8929686" cy="1133078"/>
          </a:xfrm>
          <a:prstGeom prst="rect">
            <a:avLst/>
          </a:prstGeom>
          <a:noFill/>
          <a:ln>
            <a:noFill/>
          </a:ln>
        </p:spPr>
        <p:txBody>
          <a:bodyPr anchorCtr="0" anchor="t" bIns="91425" lIns="91425" rIns="91425" tIns="91425"/>
          <a:lstStyle>
            <a:lvl1pPr indent="0" lvl="0" marL="0" marR="0" rtl="0" algn="l">
              <a:lnSpc>
                <a:spcPct val="95000"/>
              </a:lnSpc>
              <a:spcBef>
                <a:spcPts val="0"/>
              </a:spcBef>
              <a:buClr>
                <a:schemeClr val="dk1"/>
              </a:buClr>
              <a:buFont typeface="Arial"/>
              <a:buNone/>
              <a:defRPr b="1" i="0" sz="36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0" name="Shape 20"/>
          <p:cNvSpPr txBox="1"/>
          <p:nvPr>
            <p:ph idx="1" type="subTitle"/>
          </p:nvPr>
        </p:nvSpPr>
        <p:spPr>
          <a:xfrm>
            <a:off x="452437" y="4879207"/>
            <a:ext cx="6696805" cy="1538124"/>
          </a:xfrm>
          <a:prstGeom prst="rect">
            <a:avLst/>
          </a:prstGeom>
          <a:noFill/>
          <a:ln>
            <a:noFill/>
          </a:ln>
        </p:spPr>
        <p:txBody>
          <a:bodyPr anchorCtr="0" anchor="t" bIns="91425" lIns="91425" rIns="91425" tIns="91425"/>
          <a:lstStyle>
            <a:lvl1pPr indent="0" lvl="0" marL="0" marR="0" rtl="0" algn="l">
              <a:spcBef>
                <a:spcPts val="1200"/>
              </a:spcBef>
              <a:buClr>
                <a:schemeClr val="accent1"/>
              </a:buClr>
              <a:buFont typeface="Arial"/>
              <a:buNone/>
              <a:defRPr b="0" i="0" sz="2000" u="none" cap="none" strike="noStrike">
                <a:solidFill>
                  <a:schemeClr val="dk1"/>
                </a:solidFill>
                <a:latin typeface="Arial"/>
                <a:ea typeface="Arial"/>
                <a:cs typeface="Arial"/>
                <a:sym typeface="Arial"/>
              </a:defRPr>
            </a:lvl1pPr>
            <a:lvl2pPr indent="0" lvl="1" marL="457200" marR="0" rtl="0" algn="ctr">
              <a:spcBef>
                <a:spcPts val="1200"/>
              </a:spcBef>
              <a:buClr>
                <a:schemeClr val="accent1"/>
              </a:buClr>
              <a:buFont typeface="Arial"/>
              <a:buNone/>
              <a:defRPr b="0" i="0" sz="1800" u="none" cap="none" strike="noStrike">
                <a:solidFill>
                  <a:srgbClr val="9B9592"/>
                </a:solidFill>
                <a:latin typeface="Arial"/>
                <a:ea typeface="Arial"/>
                <a:cs typeface="Arial"/>
                <a:sym typeface="Arial"/>
              </a:defRPr>
            </a:lvl2pPr>
            <a:lvl3pPr indent="0" lvl="2" marL="914400" marR="0" rtl="0" algn="ctr">
              <a:spcBef>
                <a:spcPts val="900"/>
              </a:spcBef>
              <a:buClr>
                <a:schemeClr val="accent1"/>
              </a:buClr>
              <a:buFont typeface="Arial"/>
              <a:buNone/>
              <a:defRPr b="0" i="0" sz="1600" u="none" cap="none" strike="noStrike">
                <a:solidFill>
                  <a:srgbClr val="9B9592"/>
                </a:solidFill>
                <a:latin typeface="Arial"/>
                <a:ea typeface="Arial"/>
                <a:cs typeface="Arial"/>
                <a:sym typeface="Arial"/>
              </a:defRPr>
            </a:lvl3pPr>
            <a:lvl4pPr indent="0" lvl="3" marL="1371600" marR="0" rtl="0" algn="ctr">
              <a:spcBef>
                <a:spcPts val="900"/>
              </a:spcBef>
              <a:buClr>
                <a:schemeClr val="accent1"/>
              </a:buClr>
              <a:buFont typeface="Arial"/>
              <a:buNone/>
              <a:defRPr b="0" i="0" sz="1400" u="none" cap="none" strike="noStrike">
                <a:solidFill>
                  <a:srgbClr val="9B9592"/>
                </a:solidFill>
                <a:latin typeface="Arial"/>
                <a:ea typeface="Arial"/>
                <a:cs typeface="Arial"/>
                <a:sym typeface="Arial"/>
              </a:defRPr>
            </a:lvl4pPr>
            <a:lvl5pPr indent="0" lvl="4" marL="1828800" marR="0" rtl="0" algn="ctr">
              <a:spcBef>
                <a:spcPts val="900"/>
              </a:spcBef>
              <a:buClr>
                <a:schemeClr val="accent1"/>
              </a:buClr>
              <a:buFont typeface="Arial"/>
              <a:buNone/>
              <a:defRPr b="0" i="0" sz="1400" u="none" cap="none" strike="noStrike">
                <a:solidFill>
                  <a:srgbClr val="9B9592"/>
                </a:solidFill>
                <a:latin typeface="Arial"/>
                <a:ea typeface="Arial"/>
                <a:cs typeface="Arial"/>
                <a:sym typeface="Arial"/>
              </a:defRPr>
            </a:lvl5pPr>
            <a:lvl6pPr indent="0" lvl="5" marL="2286000" marR="0" rtl="0" algn="ctr">
              <a:spcBef>
                <a:spcPts val="400"/>
              </a:spcBef>
              <a:buClr>
                <a:srgbClr val="9B9592"/>
              </a:buClr>
              <a:buFont typeface="Arial"/>
              <a:buNone/>
              <a:defRPr b="0" i="0" sz="2000" u="none" cap="none" strike="noStrike">
                <a:solidFill>
                  <a:srgbClr val="9B9592"/>
                </a:solidFill>
                <a:latin typeface="Arial"/>
                <a:ea typeface="Arial"/>
                <a:cs typeface="Arial"/>
                <a:sym typeface="Arial"/>
              </a:defRPr>
            </a:lvl6pPr>
            <a:lvl7pPr indent="0" lvl="6" marL="2743200" marR="0" rtl="0" algn="ctr">
              <a:spcBef>
                <a:spcPts val="400"/>
              </a:spcBef>
              <a:buClr>
                <a:srgbClr val="9B9592"/>
              </a:buClr>
              <a:buFont typeface="Arial"/>
              <a:buNone/>
              <a:defRPr b="0" i="0" sz="2000" u="none" cap="none" strike="noStrike">
                <a:solidFill>
                  <a:srgbClr val="9B9592"/>
                </a:solidFill>
                <a:latin typeface="Arial"/>
                <a:ea typeface="Arial"/>
                <a:cs typeface="Arial"/>
                <a:sym typeface="Arial"/>
              </a:defRPr>
            </a:lvl7pPr>
            <a:lvl8pPr indent="0" lvl="7" marL="3200400" marR="0" rtl="0" algn="ctr">
              <a:spcBef>
                <a:spcPts val="400"/>
              </a:spcBef>
              <a:buClr>
                <a:srgbClr val="9B9592"/>
              </a:buClr>
              <a:buFont typeface="Arial"/>
              <a:buNone/>
              <a:defRPr b="0" i="0" sz="2000" u="none" cap="none" strike="noStrike">
                <a:solidFill>
                  <a:srgbClr val="9B9592"/>
                </a:solidFill>
                <a:latin typeface="Arial"/>
                <a:ea typeface="Arial"/>
                <a:cs typeface="Arial"/>
                <a:sym typeface="Arial"/>
              </a:defRPr>
            </a:lvl8pPr>
            <a:lvl9pPr indent="0" lvl="8" marL="3657600" marR="0" rtl="0" algn="ctr">
              <a:spcBef>
                <a:spcPts val="400"/>
              </a:spcBef>
              <a:buClr>
                <a:srgbClr val="9B9592"/>
              </a:buClr>
              <a:buFont typeface="Arial"/>
              <a:buNone/>
              <a:defRPr b="0" i="0" sz="2000" u="none" cap="none" strike="noStrike">
                <a:solidFill>
                  <a:srgbClr val="9B9592"/>
                </a:solidFill>
                <a:latin typeface="Arial"/>
                <a:ea typeface="Arial"/>
                <a:cs typeface="Arial"/>
                <a:sym typeface="Arial"/>
              </a:defRPr>
            </a:lvl9pPr>
          </a:lstStyle>
          <a:p/>
        </p:txBody>
      </p:sp>
      <p:sp>
        <p:nvSpPr>
          <p:cNvPr id="21" name="Shape 21"/>
          <p:cNvSpPr/>
          <p:nvPr>
            <p:ph idx="2" type="pic"/>
          </p:nvPr>
        </p:nvSpPr>
        <p:spPr>
          <a:xfrm>
            <a:off x="0" y="0"/>
            <a:ext cx="9906000" cy="3429000"/>
          </a:xfrm>
          <a:prstGeom prst="rect">
            <a:avLst/>
          </a:prstGeom>
          <a:noFill/>
          <a:ln>
            <a:noFill/>
          </a:ln>
        </p:spPr>
        <p:txBody>
          <a:bodyPr anchorCtr="0" anchor="ctr" bIns="91425" lIns="91425" rIns="91425" tIns="91425"/>
          <a:lstStyle>
            <a:lvl1pPr indent="0" lvl="0" marL="0" marR="0" rtl="0" algn="ctr">
              <a:spcBef>
                <a:spcPts val="1200"/>
              </a:spcBef>
              <a:buClr>
                <a:schemeClr val="accent1"/>
              </a:buClr>
              <a:buFont typeface="Arial"/>
              <a:buNone/>
              <a:defRPr b="0" i="0" sz="2000" u="none" cap="none" strike="noStrike">
                <a:solidFill>
                  <a:schemeClr val="dk1"/>
                </a:solidFill>
                <a:latin typeface="Arial"/>
                <a:ea typeface="Arial"/>
                <a:cs typeface="Arial"/>
                <a:sym typeface="Arial"/>
              </a:defRPr>
            </a:lvl1pPr>
            <a:lvl2pPr indent="-69850" lvl="1" marL="361950" marR="0" rtl="0" algn="l">
              <a:spcBef>
                <a:spcPts val="1200"/>
              </a:spcBef>
              <a:buClr>
                <a:schemeClr val="accent1"/>
              </a:buClr>
              <a:buSzPct val="100000"/>
              <a:buFont typeface="Arial"/>
              <a:buChar char="•"/>
              <a:defRPr b="0" i="0" sz="1800" u="none" cap="none" strike="noStrike">
                <a:solidFill>
                  <a:schemeClr val="dk1"/>
                </a:solidFill>
                <a:latin typeface="Arial"/>
                <a:ea typeface="Arial"/>
                <a:cs typeface="Arial"/>
                <a:sym typeface="Arial"/>
              </a:defRPr>
            </a:lvl2pPr>
            <a:lvl3pPr indent="-85725" lvl="2" marL="542925" marR="0" rtl="0" algn="l">
              <a:spcBef>
                <a:spcPts val="900"/>
              </a:spcBef>
              <a:buClr>
                <a:schemeClr val="accent1"/>
              </a:buClr>
              <a:buSzPct val="100000"/>
              <a:buFont typeface="Arial"/>
              <a:buChar char="•"/>
              <a:defRPr b="0" i="0" sz="1600" u="none" cap="none" strike="noStrike">
                <a:solidFill>
                  <a:schemeClr val="dk1"/>
                </a:solidFill>
                <a:latin typeface="Arial"/>
                <a:ea typeface="Arial"/>
                <a:cs typeface="Arial"/>
                <a:sym typeface="Arial"/>
              </a:defRPr>
            </a:lvl3pPr>
            <a:lvl4pPr indent="-90487" lvl="3" marL="712788" marR="0" rtl="0" algn="l">
              <a:spcBef>
                <a:spcPts val="900"/>
              </a:spcBef>
              <a:buClr>
                <a:schemeClr val="accent1"/>
              </a:buClr>
              <a:buSzPct val="100000"/>
              <a:buFont typeface="Arial"/>
              <a:buChar char="•"/>
              <a:defRPr b="0" i="0" sz="1400" u="none" cap="none" strike="noStrike">
                <a:solidFill>
                  <a:schemeClr val="dk1"/>
                </a:solidFill>
                <a:latin typeface="Arial"/>
                <a:ea typeface="Arial"/>
                <a:cs typeface="Arial"/>
                <a:sym typeface="Arial"/>
              </a:defRPr>
            </a:lvl4pPr>
            <a:lvl5pPr indent="-93662" lvl="4" marL="893763" marR="0" rtl="0" algn="l">
              <a:spcBef>
                <a:spcPts val="900"/>
              </a:spcBef>
              <a:buClr>
                <a:schemeClr val="accent1"/>
              </a:buClr>
              <a:buSzPct val="100000"/>
              <a:buFont typeface="Arial"/>
              <a:buChar char="•"/>
              <a:defRPr b="0" i="0" sz="140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pic>
        <p:nvPicPr>
          <p:cNvPr id="22" name="Shape 22"/>
          <p:cNvPicPr preferRelativeResize="0"/>
          <p:nvPr/>
        </p:nvPicPr>
        <p:blipFill rotWithShape="1">
          <a:blip r:embed="rId2">
            <a:alphaModFix/>
          </a:blip>
          <a:srcRect b="0" l="0" r="0" t="0"/>
          <a:stretch/>
        </p:blipFill>
        <p:spPr>
          <a:xfrm>
            <a:off x="7920038" y="5530850"/>
            <a:ext cx="1588392" cy="10007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7" name="Shape 67"/>
        <p:cNvGrpSpPr/>
        <p:nvPr/>
      </p:nvGrpSpPr>
      <p:grpSpPr>
        <a:xfrm>
          <a:off x="0" y="0"/>
          <a:ext cx="0" cy="0"/>
          <a:chOff x="0" y="0"/>
          <a:chExt cx="0" cy="0"/>
        </a:xfrm>
      </p:grpSpPr>
      <p:sp>
        <p:nvSpPr>
          <p:cNvPr id="68" name="Shape 68"/>
          <p:cNvSpPr txBox="1"/>
          <p:nvPr>
            <p:ph idx="11" type="ftr"/>
          </p:nvPr>
        </p:nvSpPr>
        <p:spPr>
          <a:xfrm>
            <a:off x="1892659" y="6417332"/>
            <a:ext cx="3168290" cy="165731"/>
          </a:xfrm>
          <a:prstGeom prst="rect">
            <a:avLst/>
          </a:prstGeom>
          <a:noFill/>
          <a:ln>
            <a:noFill/>
          </a:ln>
        </p:spPr>
        <p:txBody>
          <a:bodyPr anchorCtr="0" anchor="b" bIns="91425" lIns="91425" rIns="91425" tIns="91425"/>
          <a:lstStyle>
            <a:lvl1pPr indent="0" lvl="0" marL="0" marR="0" rtl="0" algn="l">
              <a:spcBef>
                <a:spcPts val="0"/>
              </a:spcBef>
              <a:buNone/>
              <a:defRPr b="1" sz="800">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69" name="Shape 69"/>
          <p:cNvSpPr txBox="1"/>
          <p:nvPr>
            <p:ph idx="12" type="sldNum"/>
          </p:nvPr>
        </p:nvSpPr>
        <p:spPr>
          <a:xfrm>
            <a:off x="8949443" y="6417462"/>
            <a:ext cx="432047" cy="165599"/>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US" sz="800">
                <a:solidFill>
                  <a:schemeClr val="dk1"/>
                </a:solidFill>
                <a:latin typeface="Arial"/>
                <a:ea typeface="Arial"/>
                <a:cs typeface="Arial"/>
                <a:sym typeface="Arial"/>
              </a:rPr>
              <a:t>‹#›</a:t>
            </a:fld>
          </a:p>
        </p:txBody>
      </p:sp>
      <p:sp>
        <p:nvSpPr>
          <p:cNvPr id="70" name="Shape 70"/>
          <p:cNvSpPr/>
          <p:nvPr/>
        </p:nvSpPr>
        <p:spPr>
          <a:xfrm>
            <a:off x="452500" y="1088740"/>
            <a:ext cx="8996299" cy="130459"/>
          </a:xfrm>
          <a:prstGeom prst="rect">
            <a:avLst/>
          </a:prstGeom>
          <a:solidFill>
            <a:srgbClr val="FFFFFF"/>
          </a:solidFill>
          <a:ln>
            <a:noFill/>
          </a:ln>
        </p:spPr>
        <p:txBody>
          <a:bodyPr anchorCtr="0" anchor="ctr" bIns="45700" lIns="91425" rIns="91425" tIns="45700">
            <a:noAutofit/>
          </a:bodyPr>
          <a:lstStyle/>
          <a:p>
            <a:pPr indent="-180975" lvl="0" marL="180975" marR="0" rtl="0" algn="ctr">
              <a:spcBef>
                <a:spcPts val="0"/>
              </a:spcBef>
              <a:buClr>
                <a:schemeClr val="accent1"/>
              </a:buClr>
              <a:buFont typeface="Arial"/>
              <a:buNone/>
            </a:pPr>
            <a:r>
              <a:t/>
            </a:r>
            <a:endParaRPr sz="1800">
              <a:solidFill>
                <a:schemeClr val="dk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losing">
    <p:spTree>
      <p:nvGrpSpPr>
        <p:cNvPr id="71" name="Shape 71"/>
        <p:cNvGrpSpPr/>
        <p:nvPr/>
      </p:nvGrpSpPr>
      <p:grpSpPr>
        <a:xfrm>
          <a:off x="0" y="0"/>
          <a:ext cx="0" cy="0"/>
          <a:chOff x="0" y="0"/>
          <a:chExt cx="0" cy="0"/>
        </a:xfrm>
      </p:grpSpPr>
      <p:pic>
        <p:nvPicPr>
          <p:cNvPr id="72" name="Shape 72"/>
          <p:cNvPicPr preferRelativeResize="0"/>
          <p:nvPr/>
        </p:nvPicPr>
        <p:blipFill rotWithShape="1">
          <a:blip r:embed="rId2">
            <a:alphaModFix/>
          </a:blip>
          <a:srcRect b="0" l="0" r="0" t="0"/>
          <a:stretch/>
        </p:blipFill>
        <p:spPr>
          <a:xfrm>
            <a:off x="2297594" y="1690586"/>
            <a:ext cx="5310811" cy="32400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nd Content">
    <p:spTree>
      <p:nvGrpSpPr>
        <p:cNvPr id="23" name="Shape 23"/>
        <p:cNvGrpSpPr/>
        <p:nvPr/>
      </p:nvGrpSpPr>
      <p:grpSpPr>
        <a:xfrm>
          <a:off x="0" y="0"/>
          <a:ext cx="0" cy="0"/>
          <a:chOff x="0" y="0"/>
          <a:chExt cx="0" cy="0"/>
        </a:xfrm>
      </p:grpSpPr>
      <p:sp>
        <p:nvSpPr>
          <p:cNvPr id="24" name="Shape 24"/>
          <p:cNvSpPr txBox="1"/>
          <p:nvPr>
            <p:ph type="title"/>
          </p:nvPr>
        </p:nvSpPr>
        <p:spPr>
          <a:xfrm>
            <a:off x="523875" y="188639"/>
            <a:ext cx="8858249" cy="851907"/>
          </a:xfrm>
          <a:prstGeom prst="rect">
            <a:avLst/>
          </a:prstGeom>
          <a:noFill/>
          <a:ln>
            <a:noFill/>
          </a:ln>
        </p:spPr>
        <p:txBody>
          <a:bodyPr anchorCtr="0" anchor="b" bIns="91425" lIns="91425" rIns="91425" tIns="91425"/>
          <a:lstStyle>
            <a:lvl1pPr indent="0" lvl="0" marL="0" marR="0" rtl="0" algn="l">
              <a:lnSpc>
                <a:spcPct val="95000"/>
              </a:lnSpc>
              <a:spcBef>
                <a:spcPts val="0"/>
              </a:spcBef>
              <a:buClr>
                <a:schemeClr val="dk1"/>
              </a:buClr>
              <a:buFont typeface="Arial"/>
              <a:buNone/>
              <a:defRPr b="1" i="0" sz="2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5" name="Shape 25"/>
          <p:cNvSpPr txBox="1"/>
          <p:nvPr>
            <p:ph idx="1" type="body"/>
          </p:nvPr>
        </p:nvSpPr>
        <p:spPr>
          <a:xfrm>
            <a:off x="523875" y="1448779"/>
            <a:ext cx="8858249" cy="4734052"/>
          </a:xfrm>
          <a:prstGeom prst="rect">
            <a:avLst/>
          </a:prstGeom>
          <a:noFill/>
          <a:ln>
            <a:noFill/>
          </a:ln>
        </p:spPr>
        <p:txBody>
          <a:bodyPr anchorCtr="0" anchor="t" bIns="91425" lIns="91425" rIns="91425" tIns="91425"/>
          <a:lstStyle>
            <a:lvl1pPr indent="-53975" lvl="0" marL="180975" marR="0" rtl="0" algn="l">
              <a:spcBef>
                <a:spcPts val="1200"/>
              </a:spcBef>
              <a:buClr>
                <a:schemeClr val="accent1"/>
              </a:buClr>
              <a:buSzPct val="100000"/>
              <a:buFont typeface="Arial"/>
              <a:buChar char="•"/>
              <a:defRPr b="0" i="0" sz="2000" u="none" cap="none" strike="noStrike">
                <a:solidFill>
                  <a:schemeClr val="dk1"/>
                </a:solidFill>
                <a:latin typeface="Arial"/>
                <a:ea typeface="Arial"/>
                <a:cs typeface="Arial"/>
                <a:sym typeface="Arial"/>
              </a:defRPr>
            </a:lvl1pPr>
            <a:lvl2pPr indent="-69850" lvl="1" marL="361950" marR="0" rtl="0" algn="l">
              <a:spcBef>
                <a:spcPts val="1200"/>
              </a:spcBef>
              <a:buClr>
                <a:schemeClr val="accent1"/>
              </a:buClr>
              <a:buSzPct val="100000"/>
              <a:buFont typeface="Arial"/>
              <a:buChar char="•"/>
              <a:defRPr b="0" i="0" sz="1800" u="none" cap="none" strike="noStrike">
                <a:solidFill>
                  <a:schemeClr val="dk1"/>
                </a:solidFill>
                <a:latin typeface="Arial"/>
                <a:ea typeface="Arial"/>
                <a:cs typeface="Arial"/>
                <a:sym typeface="Arial"/>
              </a:defRPr>
            </a:lvl2pPr>
            <a:lvl3pPr indent="-85725" lvl="2" marL="542925" marR="0" rtl="0" algn="l">
              <a:spcBef>
                <a:spcPts val="900"/>
              </a:spcBef>
              <a:buClr>
                <a:schemeClr val="accent1"/>
              </a:buClr>
              <a:buSzPct val="100000"/>
              <a:buFont typeface="Arial"/>
              <a:buChar char="•"/>
              <a:defRPr b="0" i="0" sz="1600" u="none" cap="none" strike="noStrike">
                <a:solidFill>
                  <a:schemeClr val="dk1"/>
                </a:solidFill>
                <a:latin typeface="Arial"/>
                <a:ea typeface="Arial"/>
                <a:cs typeface="Arial"/>
                <a:sym typeface="Arial"/>
              </a:defRPr>
            </a:lvl3pPr>
            <a:lvl4pPr indent="-90487" lvl="3" marL="712788" marR="0" rtl="0" algn="l">
              <a:spcBef>
                <a:spcPts val="900"/>
              </a:spcBef>
              <a:buClr>
                <a:schemeClr val="accent1"/>
              </a:buClr>
              <a:buSzPct val="100000"/>
              <a:buFont typeface="Arial"/>
              <a:buChar char="•"/>
              <a:defRPr b="0" i="0" sz="1400" u="none" cap="none" strike="noStrike">
                <a:solidFill>
                  <a:schemeClr val="dk1"/>
                </a:solidFill>
                <a:latin typeface="Arial"/>
                <a:ea typeface="Arial"/>
                <a:cs typeface="Arial"/>
                <a:sym typeface="Arial"/>
              </a:defRPr>
            </a:lvl4pPr>
            <a:lvl5pPr indent="-93662" lvl="4" marL="893763" marR="0" rtl="0" algn="l">
              <a:spcBef>
                <a:spcPts val="900"/>
              </a:spcBef>
              <a:buClr>
                <a:schemeClr val="accent1"/>
              </a:buClr>
              <a:buSzPct val="100000"/>
              <a:buFont typeface="Arial"/>
              <a:buChar char="•"/>
              <a:defRPr b="0" i="0" sz="140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26" name="Shape 26"/>
          <p:cNvSpPr txBox="1"/>
          <p:nvPr>
            <p:ph idx="11" type="ftr"/>
          </p:nvPr>
        </p:nvSpPr>
        <p:spPr>
          <a:xfrm>
            <a:off x="1892659" y="6417332"/>
            <a:ext cx="3168290" cy="165731"/>
          </a:xfrm>
          <a:prstGeom prst="rect">
            <a:avLst/>
          </a:prstGeom>
          <a:noFill/>
          <a:ln>
            <a:noFill/>
          </a:ln>
        </p:spPr>
        <p:txBody>
          <a:bodyPr anchorCtr="0" anchor="b" bIns="91425" lIns="91425" rIns="91425" tIns="91425"/>
          <a:lstStyle>
            <a:lvl1pPr indent="0" lvl="0" marL="0" marR="0" rtl="0" algn="l">
              <a:spcBef>
                <a:spcPts val="0"/>
              </a:spcBef>
              <a:buNone/>
              <a:defRPr b="1" i="0" sz="800" u="none" cap="none" strike="noStrike">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27" name="Shape 27"/>
          <p:cNvSpPr txBox="1"/>
          <p:nvPr>
            <p:ph idx="12" type="sldNum"/>
          </p:nvPr>
        </p:nvSpPr>
        <p:spPr>
          <a:xfrm>
            <a:off x="8949443" y="6417462"/>
            <a:ext cx="432047" cy="165599"/>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b="0" i="0" lang="en-US" sz="8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nd 2 Contents">
    <p:spTree>
      <p:nvGrpSpPr>
        <p:cNvPr id="28" name="Shape 28"/>
        <p:cNvGrpSpPr/>
        <p:nvPr/>
      </p:nvGrpSpPr>
      <p:grpSpPr>
        <a:xfrm>
          <a:off x="0" y="0"/>
          <a:ext cx="0" cy="0"/>
          <a:chOff x="0" y="0"/>
          <a:chExt cx="0" cy="0"/>
        </a:xfrm>
      </p:grpSpPr>
      <p:sp>
        <p:nvSpPr>
          <p:cNvPr id="29" name="Shape 29"/>
          <p:cNvSpPr txBox="1"/>
          <p:nvPr>
            <p:ph type="title"/>
          </p:nvPr>
        </p:nvSpPr>
        <p:spPr>
          <a:xfrm>
            <a:off x="523875" y="188639"/>
            <a:ext cx="8858249" cy="851907"/>
          </a:xfrm>
          <a:prstGeom prst="rect">
            <a:avLst/>
          </a:prstGeom>
          <a:noFill/>
          <a:ln>
            <a:noFill/>
          </a:ln>
        </p:spPr>
        <p:txBody>
          <a:bodyPr anchorCtr="0" anchor="b" bIns="91425" lIns="91425" rIns="91425" tIns="91425"/>
          <a:lstStyle>
            <a:lvl1pPr indent="0" lvl="0" marL="0" marR="0" rtl="0" algn="l">
              <a:lnSpc>
                <a:spcPct val="95000"/>
              </a:lnSpc>
              <a:spcBef>
                <a:spcPts val="0"/>
              </a:spcBef>
              <a:buClr>
                <a:schemeClr val="dk1"/>
              </a:buClr>
              <a:buFont typeface="Arial"/>
              <a:buNone/>
              <a:defRPr b="1" i="0" sz="2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0" name="Shape 30"/>
          <p:cNvSpPr txBox="1"/>
          <p:nvPr>
            <p:ph idx="1" type="body"/>
          </p:nvPr>
        </p:nvSpPr>
        <p:spPr>
          <a:xfrm>
            <a:off x="523875" y="1448779"/>
            <a:ext cx="4320541" cy="4734052"/>
          </a:xfrm>
          <a:prstGeom prst="rect">
            <a:avLst/>
          </a:prstGeom>
          <a:noFill/>
          <a:ln>
            <a:noFill/>
          </a:ln>
        </p:spPr>
        <p:txBody>
          <a:bodyPr anchorCtr="0" anchor="t" bIns="91425" lIns="91425" rIns="91425" tIns="91425"/>
          <a:lstStyle>
            <a:lvl1pPr indent="-53975" lvl="0" marL="180975" marR="0" rtl="0" algn="l">
              <a:spcBef>
                <a:spcPts val="1200"/>
              </a:spcBef>
              <a:buClr>
                <a:schemeClr val="accent1"/>
              </a:buClr>
              <a:buSzPct val="100000"/>
              <a:buFont typeface="Arial"/>
              <a:buChar char="•"/>
              <a:defRPr b="0" i="0" sz="2000" u="none" cap="none" strike="noStrike">
                <a:solidFill>
                  <a:schemeClr val="dk1"/>
                </a:solidFill>
                <a:latin typeface="Arial"/>
                <a:ea typeface="Arial"/>
                <a:cs typeface="Arial"/>
                <a:sym typeface="Arial"/>
              </a:defRPr>
            </a:lvl1pPr>
            <a:lvl2pPr indent="-69850" lvl="1" marL="361950" marR="0" rtl="0" algn="l">
              <a:spcBef>
                <a:spcPts val="1200"/>
              </a:spcBef>
              <a:buClr>
                <a:schemeClr val="accent1"/>
              </a:buClr>
              <a:buSzPct val="100000"/>
              <a:buFont typeface="Arial"/>
              <a:buChar char="•"/>
              <a:defRPr b="0" i="0" sz="1800" u="none" cap="none" strike="noStrike">
                <a:solidFill>
                  <a:schemeClr val="dk1"/>
                </a:solidFill>
                <a:latin typeface="Arial"/>
                <a:ea typeface="Arial"/>
                <a:cs typeface="Arial"/>
                <a:sym typeface="Arial"/>
              </a:defRPr>
            </a:lvl2pPr>
            <a:lvl3pPr indent="-85725" lvl="2" marL="542925" marR="0" rtl="0" algn="l">
              <a:spcBef>
                <a:spcPts val="900"/>
              </a:spcBef>
              <a:buClr>
                <a:schemeClr val="accent1"/>
              </a:buClr>
              <a:buSzPct val="100000"/>
              <a:buFont typeface="Arial"/>
              <a:buChar char="•"/>
              <a:defRPr b="0" i="0" sz="1600" u="none" cap="none" strike="noStrike">
                <a:solidFill>
                  <a:schemeClr val="dk1"/>
                </a:solidFill>
                <a:latin typeface="Arial"/>
                <a:ea typeface="Arial"/>
                <a:cs typeface="Arial"/>
                <a:sym typeface="Arial"/>
              </a:defRPr>
            </a:lvl3pPr>
            <a:lvl4pPr indent="-90487" lvl="3" marL="712788" marR="0" rtl="0" algn="l">
              <a:spcBef>
                <a:spcPts val="900"/>
              </a:spcBef>
              <a:buClr>
                <a:schemeClr val="accent1"/>
              </a:buClr>
              <a:buSzPct val="100000"/>
              <a:buFont typeface="Arial"/>
              <a:buChar char="•"/>
              <a:defRPr b="0" i="0" sz="1400" u="none" cap="none" strike="noStrike">
                <a:solidFill>
                  <a:schemeClr val="dk1"/>
                </a:solidFill>
                <a:latin typeface="Arial"/>
                <a:ea typeface="Arial"/>
                <a:cs typeface="Arial"/>
                <a:sym typeface="Arial"/>
              </a:defRPr>
            </a:lvl4pPr>
            <a:lvl5pPr indent="-93662" lvl="4" marL="893763" marR="0" rtl="0" algn="l">
              <a:spcBef>
                <a:spcPts val="900"/>
              </a:spcBef>
              <a:buClr>
                <a:schemeClr val="accent1"/>
              </a:buClr>
              <a:buSzPct val="100000"/>
              <a:buFont typeface="Arial"/>
              <a:buChar char="•"/>
              <a:defRPr b="0" i="0" sz="140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31" name="Shape 31"/>
          <p:cNvSpPr txBox="1"/>
          <p:nvPr>
            <p:ph idx="11" type="ftr"/>
          </p:nvPr>
        </p:nvSpPr>
        <p:spPr>
          <a:xfrm>
            <a:off x="1892659" y="6417332"/>
            <a:ext cx="3168290" cy="165731"/>
          </a:xfrm>
          <a:prstGeom prst="rect">
            <a:avLst/>
          </a:prstGeom>
          <a:noFill/>
          <a:ln>
            <a:noFill/>
          </a:ln>
        </p:spPr>
        <p:txBody>
          <a:bodyPr anchorCtr="0" anchor="b" bIns="91425" lIns="91425" rIns="91425" tIns="91425"/>
          <a:lstStyle>
            <a:lvl1pPr indent="0" lvl="0" marL="0" marR="0" rtl="0" algn="l">
              <a:spcBef>
                <a:spcPts val="0"/>
              </a:spcBef>
              <a:buNone/>
              <a:defRPr b="1" sz="800">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32" name="Shape 32"/>
          <p:cNvSpPr txBox="1"/>
          <p:nvPr>
            <p:ph idx="12" type="sldNum"/>
          </p:nvPr>
        </p:nvSpPr>
        <p:spPr>
          <a:xfrm>
            <a:off x="8949443" y="6417462"/>
            <a:ext cx="432047" cy="165599"/>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US" sz="800">
                <a:solidFill>
                  <a:schemeClr val="dk1"/>
                </a:solidFill>
                <a:latin typeface="Arial"/>
                <a:ea typeface="Arial"/>
                <a:cs typeface="Arial"/>
                <a:sym typeface="Arial"/>
              </a:rPr>
              <a:t>‹#›</a:t>
            </a:fld>
          </a:p>
        </p:txBody>
      </p:sp>
      <p:sp>
        <p:nvSpPr>
          <p:cNvPr id="33" name="Shape 33"/>
          <p:cNvSpPr txBox="1"/>
          <p:nvPr>
            <p:ph idx="2" type="body"/>
          </p:nvPr>
        </p:nvSpPr>
        <p:spPr>
          <a:xfrm>
            <a:off x="5060950" y="1448779"/>
            <a:ext cx="4321174" cy="4734053"/>
          </a:xfrm>
          <a:prstGeom prst="rect">
            <a:avLst/>
          </a:prstGeom>
          <a:noFill/>
          <a:ln>
            <a:noFill/>
          </a:ln>
        </p:spPr>
        <p:txBody>
          <a:bodyPr anchorCtr="0" anchor="t" bIns="91425" lIns="91425" rIns="91425" tIns="91425"/>
          <a:lstStyle>
            <a:lvl1pPr indent="-53975" lvl="0" marL="180975" marR="0" rtl="0" algn="l">
              <a:spcBef>
                <a:spcPts val="1200"/>
              </a:spcBef>
              <a:buClr>
                <a:schemeClr val="accent1"/>
              </a:buClr>
              <a:buSzPct val="100000"/>
              <a:buFont typeface="Arial"/>
              <a:buChar char="•"/>
              <a:defRPr b="0" i="0" sz="2000" u="none" cap="none" strike="noStrike">
                <a:solidFill>
                  <a:schemeClr val="dk1"/>
                </a:solidFill>
                <a:latin typeface="Arial"/>
                <a:ea typeface="Arial"/>
                <a:cs typeface="Arial"/>
                <a:sym typeface="Arial"/>
              </a:defRPr>
            </a:lvl1pPr>
            <a:lvl2pPr indent="-69850" lvl="1" marL="361950" marR="0" rtl="0" algn="l">
              <a:spcBef>
                <a:spcPts val="1200"/>
              </a:spcBef>
              <a:buClr>
                <a:schemeClr val="accent1"/>
              </a:buClr>
              <a:buSzPct val="100000"/>
              <a:buFont typeface="Arial"/>
              <a:buChar char="•"/>
              <a:defRPr b="0" i="0" sz="1800" u="none" cap="none" strike="noStrike">
                <a:solidFill>
                  <a:schemeClr val="dk1"/>
                </a:solidFill>
                <a:latin typeface="Arial"/>
                <a:ea typeface="Arial"/>
                <a:cs typeface="Arial"/>
                <a:sym typeface="Arial"/>
              </a:defRPr>
            </a:lvl2pPr>
            <a:lvl3pPr indent="-85725" lvl="2" marL="542925" marR="0" rtl="0" algn="l">
              <a:spcBef>
                <a:spcPts val="900"/>
              </a:spcBef>
              <a:buClr>
                <a:schemeClr val="accent1"/>
              </a:buClr>
              <a:buSzPct val="100000"/>
              <a:buFont typeface="Arial"/>
              <a:buChar char="•"/>
              <a:defRPr b="0" i="0" sz="1600" u="none" cap="none" strike="noStrike">
                <a:solidFill>
                  <a:schemeClr val="dk1"/>
                </a:solidFill>
                <a:latin typeface="Arial"/>
                <a:ea typeface="Arial"/>
                <a:cs typeface="Arial"/>
                <a:sym typeface="Arial"/>
              </a:defRPr>
            </a:lvl3pPr>
            <a:lvl4pPr indent="-90487" lvl="3" marL="712788" marR="0" rtl="0" algn="l">
              <a:spcBef>
                <a:spcPts val="900"/>
              </a:spcBef>
              <a:buClr>
                <a:schemeClr val="accent1"/>
              </a:buClr>
              <a:buSzPct val="100000"/>
              <a:buFont typeface="Arial"/>
              <a:buChar char="•"/>
              <a:defRPr b="0" i="0" sz="1400" u="none" cap="none" strike="noStrike">
                <a:solidFill>
                  <a:schemeClr val="dk1"/>
                </a:solidFill>
                <a:latin typeface="Arial"/>
                <a:ea typeface="Arial"/>
                <a:cs typeface="Arial"/>
                <a:sym typeface="Arial"/>
              </a:defRPr>
            </a:lvl4pPr>
            <a:lvl5pPr indent="-93662" lvl="4" marL="893763" marR="0" rtl="0" algn="l">
              <a:spcBef>
                <a:spcPts val="900"/>
              </a:spcBef>
              <a:buClr>
                <a:schemeClr val="accent1"/>
              </a:buClr>
              <a:buSzPct val="100000"/>
              <a:buFont typeface="Arial"/>
              <a:buChar char="•"/>
              <a:defRPr b="0" i="0" sz="140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Header">
    <p:spTree>
      <p:nvGrpSpPr>
        <p:cNvPr id="34" name="Shape 34"/>
        <p:cNvGrpSpPr/>
        <p:nvPr/>
      </p:nvGrpSpPr>
      <p:grpSpPr>
        <a:xfrm>
          <a:off x="0" y="0"/>
          <a:ext cx="0" cy="0"/>
          <a:chOff x="0" y="0"/>
          <a:chExt cx="0" cy="0"/>
        </a:xfrm>
      </p:grpSpPr>
      <p:sp>
        <p:nvSpPr>
          <p:cNvPr id="35" name="Shape 35"/>
          <p:cNvSpPr/>
          <p:nvPr/>
        </p:nvSpPr>
        <p:spPr>
          <a:xfrm>
            <a:off x="467543" y="1113321"/>
            <a:ext cx="8949952" cy="83429"/>
          </a:xfrm>
          <a:prstGeom prst="rect">
            <a:avLst/>
          </a:prstGeom>
          <a:solidFill>
            <a:srgbClr val="FFFFFF"/>
          </a:solidFill>
          <a:ln>
            <a:noFill/>
          </a:ln>
        </p:spPr>
        <p:txBody>
          <a:bodyPr anchorCtr="0" anchor="ctr" bIns="45700" lIns="91425" rIns="91425" tIns="45700">
            <a:noAutofit/>
          </a:bodyPr>
          <a:lstStyle/>
          <a:p>
            <a:pPr indent="0" lvl="0" marL="0" marR="0" rtl="0" algn="ctr">
              <a:spcBef>
                <a:spcPts val="0"/>
              </a:spcBef>
              <a:buNone/>
            </a:pPr>
            <a:r>
              <a:t/>
            </a:r>
            <a:endParaRPr sz="2000">
              <a:solidFill>
                <a:schemeClr val="lt1"/>
              </a:solidFill>
              <a:latin typeface="Arial"/>
              <a:ea typeface="Arial"/>
              <a:cs typeface="Arial"/>
              <a:sym typeface="Arial"/>
            </a:endParaRPr>
          </a:p>
        </p:txBody>
      </p:sp>
      <p:sp>
        <p:nvSpPr>
          <p:cNvPr id="36" name="Shape 36"/>
          <p:cNvSpPr/>
          <p:nvPr>
            <p:ph idx="2" type="pic"/>
          </p:nvPr>
        </p:nvSpPr>
        <p:spPr>
          <a:xfrm>
            <a:off x="0" y="0"/>
            <a:ext cx="9906000" cy="6858000"/>
          </a:xfrm>
          <a:prstGeom prst="rect">
            <a:avLst/>
          </a:prstGeom>
          <a:noFill/>
          <a:ln>
            <a:noFill/>
          </a:ln>
        </p:spPr>
        <p:txBody>
          <a:bodyPr anchorCtr="0" anchor="t" bIns="91425" lIns="91425" rIns="91425" tIns="91425"/>
          <a:lstStyle>
            <a:lvl1pPr indent="0" lvl="0" marL="0" marR="0" rtl="0" algn="ctr">
              <a:spcBef>
                <a:spcPts val="1200"/>
              </a:spcBef>
              <a:buClr>
                <a:schemeClr val="accent1"/>
              </a:buClr>
              <a:buFont typeface="Arial"/>
              <a:buNone/>
              <a:defRPr b="0" i="0" sz="1800" u="none" cap="none" strike="noStrike">
                <a:solidFill>
                  <a:srgbClr val="969696"/>
                </a:solidFill>
                <a:latin typeface="Arial"/>
                <a:ea typeface="Arial"/>
                <a:cs typeface="Arial"/>
                <a:sym typeface="Arial"/>
              </a:defRPr>
            </a:lvl1pPr>
            <a:lvl2pPr indent="-69850" lvl="1" marL="361950" marR="0" rtl="0" algn="l">
              <a:spcBef>
                <a:spcPts val="1200"/>
              </a:spcBef>
              <a:buClr>
                <a:schemeClr val="accent1"/>
              </a:buClr>
              <a:buSzPct val="100000"/>
              <a:buFont typeface="Arial"/>
              <a:buChar char="•"/>
              <a:defRPr b="0" i="0" sz="1800" u="none" cap="none" strike="noStrike">
                <a:solidFill>
                  <a:schemeClr val="dk1"/>
                </a:solidFill>
                <a:latin typeface="Arial"/>
                <a:ea typeface="Arial"/>
                <a:cs typeface="Arial"/>
                <a:sym typeface="Arial"/>
              </a:defRPr>
            </a:lvl2pPr>
            <a:lvl3pPr indent="-85725" lvl="2" marL="542925" marR="0" rtl="0" algn="l">
              <a:spcBef>
                <a:spcPts val="900"/>
              </a:spcBef>
              <a:buClr>
                <a:schemeClr val="accent1"/>
              </a:buClr>
              <a:buSzPct val="100000"/>
              <a:buFont typeface="Arial"/>
              <a:buChar char="•"/>
              <a:defRPr b="0" i="0" sz="1600" u="none" cap="none" strike="noStrike">
                <a:solidFill>
                  <a:schemeClr val="dk1"/>
                </a:solidFill>
                <a:latin typeface="Arial"/>
                <a:ea typeface="Arial"/>
                <a:cs typeface="Arial"/>
                <a:sym typeface="Arial"/>
              </a:defRPr>
            </a:lvl3pPr>
            <a:lvl4pPr indent="-90487" lvl="3" marL="712788" marR="0" rtl="0" algn="l">
              <a:spcBef>
                <a:spcPts val="900"/>
              </a:spcBef>
              <a:buClr>
                <a:schemeClr val="accent1"/>
              </a:buClr>
              <a:buSzPct val="100000"/>
              <a:buFont typeface="Arial"/>
              <a:buChar char="•"/>
              <a:defRPr b="0" i="0" sz="1400" u="none" cap="none" strike="noStrike">
                <a:solidFill>
                  <a:schemeClr val="dk1"/>
                </a:solidFill>
                <a:latin typeface="Arial"/>
                <a:ea typeface="Arial"/>
                <a:cs typeface="Arial"/>
                <a:sym typeface="Arial"/>
              </a:defRPr>
            </a:lvl4pPr>
            <a:lvl5pPr indent="-93662" lvl="4" marL="893763" marR="0" rtl="0" algn="l">
              <a:spcBef>
                <a:spcPts val="900"/>
              </a:spcBef>
              <a:buClr>
                <a:schemeClr val="accent1"/>
              </a:buClr>
              <a:buSzPct val="100000"/>
              <a:buFont typeface="Arial"/>
              <a:buChar char="•"/>
              <a:defRPr b="0" i="0" sz="140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37" name="Shape 37"/>
          <p:cNvSpPr txBox="1"/>
          <p:nvPr>
            <p:ph type="title"/>
          </p:nvPr>
        </p:nvSpPr>
        <p:spPr>
          <a:xfrm>
            <a:off x="560387" y="1943998"/>
            <a:ext cx="8785225" cy="1052953"/>
          </a:xfrm>
          <a:prstGeom prst="rect">
            <a:avLst/>
          </a:prstGeom>
          <a:noFill/>
          <a:ln>
            <a:noFill/>
          </a:ln>
        </p:spPr>
        <p:txBody>
          <a:bodyPr anchorCtr="0" anchor="t" bIns="91425" lIns="91425" rIns="91425" tIns="91425"/>
          <a:lstStyle>
            <a:lvl1pPr indent="0" lvl="0" marL="0" marR="0" rtl="0" algn="l">
              <a:lnSpc>
                <a:spcPct val="100000"/>
              </a:lnSpc>
              <a:spcBef>
                <a:spcPts val="0"/>
              </a:spcBef>
              <a:buClr>
                <a:schemeClr val="dk1"/>
              </a:buClr>
              <a:buFont typeface="Arial"/>
              <a:buNone/>
              <a:defRPr b="1" i="0" sz="3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8" name="Shape 38"/>
          <p:cNvSpPr txBox="1"/>
          <p:nvPr>
            <p:ph idx="11" type="ftr"/>
          </p:nvPr>
        </p:nvSpPr>
        <p:spPr>
          <a:xfrm>
            <a:off x="1892659" y="6417332"/>
            <a:ext cx="3168290" cy="165731"/>
          </a:xfrm>
          <a:prstGeom prst="rect">
            <a:avLst/>
          </a:prstGeom>
          <a:noFill/>
          <a:ln>
            <a:noFill/>
          </a:ln>
        </p:spPr>
        <p:txBody>
          <a:bodyPr anchorCtr="0" anchor="b" bIns="91425" lIns="91425" rIns="91425" tIns="91425"/>
          <a:lstStyle>
            <a:lvl1pPr indent="0" lvl="0" marL="0" marR="0" rtl="0" algn="l">
              <a:spcBef>
                <a:spcPts val="0"/>
              </a:spcBef>
              <a:buNone/>
              <a:defRPr b="1" sz="800">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39" name="Shape 39"/>
          <p:cNvSpPr txBox="1"/>
          <p:nvPr>
            <p:ph idx="12" type="sldNum"/>
          </p:nvPr>
        </p:nvSpPr>
        <p:spPr>
          <a:xfrm>
            <a:off x="8949443" y="6417462"/>
            <a:ext cx="432047" cy="165599"/>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US" sz="800">
                <a:solidFill>
                  <a:schemeClr val="dk1"/>
                </a:solidFill>
                <a:latin typeface="Arial"/>
                <a:ea typeface="Arial"/>
                <a:cs typeface="Arial"/>
                <a:sym typeface="Arial"/>
              </a:rPr>
              <a:t>‹#›</a:t>
            </a:fld>
          </a:p>
        </p:txBody>
      </p:sp>
      <p:sp>
        <p:nvSpPr>
          <p:cNvPr id="40" name="Shape 40"/>
          <p:cNvSpPr/>
          <p:nvPr/>
        </p:nvSpPr>
        <p:spPr>
          <a:xfrm>
            <a:off x="5241032" y="6417332"/>
            <a:ext cx="1656183" cy="165731"/>
          </a:xfrm>
          <a:prstGeom prst="rect">
            <a:avLst/>
          </a:prstGeom>
          <a:noFill/>
          <a:ln>
            <a:noFill/>
          </a:ln>
        </p:spPr>
        <p:txBody>
          <a:bodyPr anchorCtr="0" anchor="b" bIns="0" lIns="0" rIns="0" tIns="0">
            <a:noAutofit/>
          </a:bodyPr>
          <a:lstStyle/>
          <a:p>
            <a:pPr indent="0" lvl="0" marL="0" marR="0" rtl="0" algn="r">
              <a:spcBef>
                <a:spcPts val="0"/>
              </a:spcBef>
              <a:buNone/>
            </a:pPr>
            <a:r>
              <a:t/>
            </a:r>
            <a:endParaRPr b="1" sz="800" cap="none">
              <a:solidFill>
                <a:schemeClr val="accen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Content and Picture">
    <p:spTree>
      <p:nvGrpSpPr>
        <p:cNvPr id="41" name="Shape 41"/>
        <p:cNvGrpSpPr/>
        <p:nvPr/>
      </p:nvGrpSpPr>
      <p:grpSpPr>
        <a:xfrm>
          <a:off x="0" y="0"/>
          <a:ext cx="0" cy="0"/>
          <a:chOff x="0" y="0"/>
          <a:chExt cx="0" cy="0"/>
        </a:xfrm>
      </p:grpSpPr>
      <p:sp>
        <p:nvSpPr>
          <p:cNvPr id="42" name="Shape 42"/>
          <p:cNvSpPr txBox="1"/>
          <p:nvPr>
            <p:ph type="title"/>
          </p:nvPr>
        </p:nvSpPr>
        <p:spPr>
          <a:xfrm>
            <a:off x="523875" y="188639"/>
            <a:ext cx="8858249" cy="851907"/>
          </a:xfrm>
          <a:prstGeom prst="rect">
            <a:avLst/>
          </a:prstGeom>
          <a:noFill/>
          <a:ln>
            <a:noFill/>
          </a:ln>
        </p:spPr>
        <p:txBody>
          <a:bodyPr anchorCtr="0" anchor="b" bIns="91425" lIns="91425" rIns="91425" tIns="91425"/>
          <a:lstStyle>
            <a:lvl1pPr indent="0" lvl="0" marL="0" marR="0" rtl="0" algn="l">
              <a:lnSpc>
                <a:spcPct val="95000"/>
              </a:lnSpc>
              <a:spcBef>
                <a:spcPts val="0"/>
              </a:spcBef>
              <a:buClr>
                <a:schemeClr val="dk1"/>
              </a:buClr>
              <a:buFont typeface="Arial"/>
              <a:buNone/>
              <a:defRPr b="1" i="0" sz="2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3" name="Shape 43"/>
          <p:cNvSpPr txBox="1"/>
          <p:nvPr>
            <p:ph idx="1" type="body"/>
          </p:nvPr>
        </p:nvSpPr>
        <p:spPr>
          <a:xfrm>
            <a:off x="523875" y="1448779"/>
            <a:ext cx="4320541" cy="4734053"/>
          </a:xfrm>
          <a:prstGeom prst="rect">
            <a:avLst/>
          </a:prstGeom>
          <a:noFill/>
          <a:ln>
            <a:noFill/>
          </a:ln>
        </p:spPr>
        <p:txBody>
          <a:bodyPr anchorCtr="0" anchor="t" bIns="91425" lIns="91425" rIns="91425" tIns="91425"/>
          <a:lstStyle>
            <a:lvl1pPr indent="-53975" lvl="0" marL="180975" marR="0" rtl="0" algn="l">
              <a:spcBef>
                <a:spcPts val="1200"/>
              </a:spcBef>
              <a:buClr>
                <a:schemeClr val="accent1"/>
              </a:buClr>
              <a:buSzPct val="100000"/>
              <a:buFont typeface="Arial"/>
              <a:buChar char="•"/>
              <a:defRPr b="0" i="0" sz="2000" u="none" cap="none" strike="noStrike">
                <a:solidFill>
                  <a:schemeClr val="dk1"/>
                </a:solidFill>
                <a:latin typeface="Arial"/>
                <a:ea typeface="Arial"/>
                <a:cs typeface="Arial"/>
                <a:sym typeface="Arial"/>
              </a:defRPr>
            </a:lvl1pPr>
            <a:lvl2pPr indent="-69850" lvl="1" marL="361950" marR="0" rtl="0" algn="l">
              <a:spcBef>
                <a:spcPts val="1200"/>
              </a:spcBef>
              <a:buClr>
                <a:schemeClr val="accent1"/>
              </a:buClr>
              <a:buSzPct val="100000"/>
              <a:buFont typeface="Arial"/>
              <a:buChar char="•"/>
              <a:defRPr b="0" i="0" sz="1800" u="none" cap="none" strike="noStrike">
                <a:solidFill>
                  <a:schemeClr val="dk1"/>
                </a:solidFill>
                <a:latin typeface="Arial"/>
                <a:ea typeface="Arial"/>
                <a:cs typeface="Arial"/>
                <a:sym typeface="Arial"/>
              </a:defRPr>
            </a:lvl2pPr>
            <a:lvl3pPr indent="-85725" lvl="2" marL="542925" marR="0" rtl="0" algn="l">
              <a:spcBef>
                <a:spcPts val="900"/>
              </a:spcBef>
              <a:buClr>
                <a:schemeClr val="accent1"/>
              </a:buClr>
              <a:buSzPct val="100000"/>
              <a:buFont typeface="Arial"/>
              <a:buChar char="•"/>
              <a:defRPr b="0" i="0" sz="1600" u="none" cap="none" strike="noStrike">
                <a:solidFill>
                  <a:schemeClr val="dk1"/>
                </a:solidFill>
                <a:latin typeface="Arial"/>
                <a:ea typeface="Arial"/>
                <a:cs typeface="Arial"/>
                <a:sym typeface="Arial"/>
              </a:defRPr>
            </a:lvl3pPr>
            <a:lvl4pPr indent="-90487" lvl="3" marL="712788" marR="0" rtl="0" algn="l">
              <a:spcBef>
                <a:spcPts val="900"/>
              </a:spcBef>
              <a:buClr>
                <a:schemeClr val="accent1"/>
              </a:buClr>
              <a:buSzPct val="100000"/>
              <a:buFont typeface="Arial"/>
              <a:buChar char="•"/>
              <a:defRPr b="0" i="0" sz="1400" u="none" cap="none" strike="noStrike">
                <a:solidFill>
                  <a:schemeClr val="dk1"/>
                </a:solidFill>
                <a:latin typeface="Arial"/>
                <a:ea typeface="Arial"/>
                <a:cs typeface="Arial"/>
                <a:sym typeface="Arial"/>
              </a:defRPr>
            </a:lvl4pPr>
            <a:lvl5pPr indent="-93662" lvl="4" marL="893763" marR="0" rtl="0" algn="l">
              <a:spcBef>
                <a:spcPts val="900"/>
              </a:spcBef>
              <a:buClr>
                <a:schemeClr val="accent1"/>
              </a:buClr>
              <a:buSzPct val="100000"/>
              <a:buFont typeface="Arial"/>
              <a:buChar char="•"/>
              <a:defRPr b="0" i="0" sz="140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1892659" y="6417332"/>
            <a:ext cx="3168290" cy="165731"/>
          </a:xfrm>
          <a:prstGeom prst="rect">
            <a:avLst/>
          </a:prstGeom>
          <a:noFill/>
          <a:ln>
            <a:noFill/>
          </a:ln>
        </p:spPr>
        <p:txBody>
          <a:bodyPr anchorCtr="0" anchor="b" bIns="91425" lIns="91425" rIns="91425" tIns="91425"/>
          <a:lstStyle>
            <a:lvl1pPr indent="0" lvl="0" marL="0" marR="0" rtl="0" algn="l">
              <a:spcBef>
                <a:spcPts val="0"/>
              </a:spcBef>
              <a:buNone/>
              <a:defRPr b="1" sz="800">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8949443" y="6417462"/>
            <a:ext cx="432047" cy="165599"/>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US" sz="800">
                <a:solidFill>
                  <a:schemeClr val="dk1"/>
                </a:solidFill>
                <a:latin typeface="Arial"/>
                <a:ea typeface="Arial"/>
                <a:cs typeface="Arial"/>
                <a:sym typeface="Arial"/>
              </a:rPr>
              <a:t>‹#›</a:t>
            </a:fld>
          </a:p>
        </p:txBody>
      </p:sp>
      <p:sp>
        <p:nvSpPr>
          <p:cNvPr id="46" name="Shape 46"/>
          <p:cNvSpPr/>
          <p:nvPr>
            <p:ph idx="2" type="pic"/>
          </p:nvPr>
        </p:nvSpPr>
        <p:spPr>
          <a:xfrm>
            <a:off x="5060950" y="1448779"/>
            <a:ext cx="4321174" cy="4734053"/>
          </a:xfrm>
          <a:prstGeom prst="rect">
            <a:avLst/>
          </a:prstGeom>
          <a:solidFill>
            <a:schemeClr val="lt2"/>
          </a:solidFill>
          <a:ln>
            <a:noFill/>
          </a:ln>
        </p:spPr>
        <p:txBody>
          <a:bodyPr anchorCtr="0" anchor="ctr" bIns="91425" lIns="91425" rIns="91425" tIns="91425"/>
          <a:lstStyle>
            <a:lvl1pPr indent="0" lvl="0" marL="0" marR="0" rtl="0" algn="ctr">
              <a:spcBef>
                <a:spcPts val="1200"/>
              </a:spcBef>
              <a:buClr>
                <a:schemeClr val="accent1"/>
              </a:buClr>
              <a:buFont typeface="Arial"/>
              <a:buNone/>
              <a:defRPr b="0" i="0" sz="2000" u="none" cap="none" strike="noStrike">
                <a:solidFill>
                  <a:schemeClr val="dk1"/>
                </a:solidFill>
                <a:latin typeface="Arial"/>
                <a:ea typeface="Arial"/>
                <a:cs typeface="Arial"/>
                <a:sym typeface="Arial"/>
              </a:defRPr>
            </a:lvl1pPr>
            <a:lvl2pPr indent="-69850" lvl="1" marL="361950" marR="0" rtl="0" algn="l">
              <a:spcBef>
                <a:spcPts val="1200"/>
              </a:spcBef>
              <a:buClr>
                <a:schemeClr val="accent1"/>
              </a:buClr>
              <a:buSzPct val="100000"/>
              <a:buFont typeface="Arial"/>
              <a:buChar char="•"/>
              <a:defRPr b="0" i="0" sz="1800" u="none" cap="none" strike="noStrike">
                <a:solidFill>
                  <a:schemeClr val="dk1"/>
                </a:solidFill>
                <a:latin typeface="Arial"/>
                <a:ea typeface="Arial"/>
                <a:cs typeface="Arial"/>
                <a:sym typeface="Arial"/>
              </a:defRPr>
            </a:lvl2pPr>
            <a:lvl3pPr indent="-85725" lvl="2" marL="542925" marR="0" rtl="0" algn="l">
              <a:spcBef>
                <a:spcPts val="900"/>
              </a:spcBef>
              <a:buClr>
                <a:schemeClr val="accent1"/>
              </a:buClr>
              <a:buSzPct val="100000"/>
              <a:buFont typeface="Arial"/>
              <a:buChar char="•"/>
              <a:defRPr b="0" i="0" sz="1600" u="none" cap="none" strike="noStrike">
                <a:solidFill>
                  <a:schemeClr val="dk1"/>
                </a:solidFill>
                <a:latin typeface="Arial"/>
                <a:ea typeface="Arial"/>
                <a:cs typeface="Arial"/>
                <a:sym typeface="Arial"/>
              </a:defRPr>
            </a:lvl3pPr>
            <a:lvl4pPr indent="-90487" lvl="3" marL="712788" marR="0" rtl="0" algn="l">
              <a:spcBef>
                <a:spcPts val="900"/>
              </a:spcBef>
              <a:buClr>
                <a:schemeClr val="accent1"/>
              </a:buClr>
              <a:buSzPct val="100000"/>
              <a:buFont typeface="Arial"/>
              <a:buChar char="•"/>
              <a:defRPr b="0" i="0" sz="1400" u="none" cap="none" strike="noStrike">
                <a:solidFill>
                  <a:schemeClr val="dk1"/>
                </a:solidFill>
                <a:latin typeface="Arial"/>
                <a:ea typeface="Arial"/>
                <a:cs typeface="Arial"/>
                <a:sym typeface="Arial"/>
              </a:defRPr>
            </a:lvl4pPr>
            <a:lvl5pPr indent="-93662" lvl="4" marL="893763" marR="0" rtl="0" algn="l">
              <a:spcBef>
                <a:spcPts val="900"/>
              </a:spcBef>
              <a:buClr>
                <a:schemeClr val="accent1"/>
              </a:buClr>
              <a:buSzPct val="100000"/>
              <a:buFont typeface="Arial"/>
              <a:buChar char="•"/>
              <a:defRPr b="0" i="0" sz="140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2 Contents and Picture">
    <p:spTree>
      <p:nvGrpSpPr>
        <p:cNvPr id="47" name="Shape 47"/>
        <p:cNvGrpSpPr/>
        <p:nvPr/>
      </p:nvGrpSpPr>
      <p:grpSpPr>
        <a:xfrm>
          <a:off x="0" y="0"/>
          <a:ext cx="0" cy="0"/>
          <a:chOff x="0" y="0"/>
          <a:chExt cx="0" cy="0"/>
        </a:xfrm>
      </p:grpSpPr>
      <p:sp>
        <p:nvSpPr>
          <p:cNvPr id="48" name="Shape 48"/>
          <p:cNvSpPr txBox="1"/>
          <p:nvPr>
            <p:ph type="title"/>
          </p:nvPr>
        </p:nvSpPr>
        <p:spPr>
          <a:xfrm>
            <a:off x="523875" y="188639"/>
            <a:ext cx="8858249" cy="851907"/>
          </a:xfrm>
          <a:prstGeom prst="rect">
            <a:avLst/>
          </a:prstGeom>
          <a:noFill/>
          <a:ln>
            <a:noFill/>
          </a:ln>
        </p:spPr>
        <p:txBody>
          <a:bodyPr anchorCtr="0" anchor="b" bIns="91425" lIns="91425" rIns="91425" tIns="91425"/>
          <a:lstStyle>
            <a:lvl1pPr indent="0" lvl="0" marL="0" marR="0" rtl="0" algn="l">
              <a:lnSpc>
                <a:spcPct val="95000"/>
              </a:lnSpc>
              <a:spcBef>
                <a:spcPts val="0"/>
              </a:spcBef>
              <a:buClr>
                <a:schemeClr val="dk1"/>
              </a:buClr>
              <a:buFont typeface="Arial"/>
              <a:buNone/>
              <a:defRPr b="1" i="0" sz="2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9" name="Shape 49"/>
          <p:cNvSpPr txBox="1"/>
          <p:nvPr>
            <p:ph idx="1" type="body"/>
          </p:nvPr>
        </p:nvSpPr>
        <p:spPr>
          <a:xfrm>
            <a:off x="524508" y="1448779"/>
            <a:ext cx="4320541" cy="4732612"/>
          </a:xfrm>
          <a:prstGeom prst="rect">
            <a:avLst/>
          </a:prstGeom>
          <a:noFill/>
          <a:ln>
            <a:noFill/>
          </a:ln>
        </p:spPr>
        <p:txBody>
          <a:bodyPr anchorCtr="0" anchor="t" bIns="91425" lIns="91425" rIns="91425" tIns="91425"/>
          <a:lstStyle>
            <a:lvl1pPr indent="-53975" lvl="0" marL="180975" marR="0" rtl="0" algn="l">
              <a:spcBef>
                <a:spcPts val="1200"/>
              </a:spcBef>
              <a:buClr>
                <a:schemeClr val="accent1"/>
              </a:buClr>
              <a:buSzPct val="100000"/>
              <a:buFont typeface="Arial"/>
              <a:buChar char="•"/>
              <a:defRPr b="0" i="0" sz="2000" u="none" cap="none" strike="noStrike">
                <a:solidFill>
                  <a:schemeClr val="dk1"/>
                </a:solidFill>
                <a:latin typeface="Arial"/>
                <a:ea typeface="Arial"/>
                <a:cs typeface="Arial"/>
                <a:sym typeface="Arial"/>
              </a:defRPr>
            </a:lvl1pPr>
            <a:lvl2pPr indent="-69850" lvl="1" marL="361950" marR="0" rtl="0" algn="l">
              <a:spcBef>
                <a:spcPts val="1200"/>
              </a:spcBef>
              <a:buClr>
                <a:schemeClr val="accent1"/>
              </a:buClr>
              <a:buSzPct val="100000"/>
              <a:buFont typeface="Arial"/>
              <a:buChar char="•"/>
              <a:defRPr b="0" i="0" sz="1800" u="none" cap="none" strike="noStrike">
                <a:solidFill>
                  <a:schemeClr val="dk1"/>
                </a:solidFill>
                <a:latin typeface="Arial"/>
                <a:ea typeface="Arial"/>
                <a:cs typeface="Arial"/>
                <a:sym typeface="Arial"/>
              </a:defRPr>
            </a:lvl2pPr>
            <a:lvl3pPr indent="-85725" lvl="2" marL="542925" marR="0" rtl="0" algn="l">
              <a:spcBef>
                <a:spcPts val="900"/>
              </a:spcBef>
              <a:buClr>
                <a:schemeClr val="accent1"/>
              </a:buClr>
              <a:buSzPct val="100000"/>
              <a:buFont typeface="Arial"/>
              <a:buChar char="•"/>
              <a:defRPr b="0" i="0" sz="1600" u="none" cap="none" strike="noStrike">
                <a:solidFill>
                  <a:schemeClr val="dk1"/>
                </a:solidFill>
                <a:latin typeface="Arial"/>
                <a:ea typeface="Arial"/>
                <a:cs typeface="Arial"/>
                <a:sym typeface="Arial"/>
              </a:defRPr>
            </a:lvl3pPr>
            <a:lvl4pPr indent="-90487" lvl="3" marL="712788" marR="0" rtl="0" algn="l">
              <a:spcBef>
                <a:spcPts val="900"/>
              </a:spcBef>
              <a:buClr>
                <a:schemeClr val="accent1"/>
              </a:buClr>
              <a:buSzPct val="100000"/>
              <a:buFont typeface="Arial"/>
              <a:buChar char="•"/>
              <a:defRPr b="0" i="0" sz="1400" u="none" cap="none" strike="noStrike">
                <a:solidFill>
                  <a:schemeClr val="dk1"/>
                </a:solidFill>
                <a:latin typeface="Arial"/>
                <a:ea typeface="Arial"/>
                <a:cs typeface="Arial"/>
                <a:sym typeface="Arial"/>
              </a:defRPr>
            </a:lvl4pPr>
            <a:lvl5pPr indent="-93662" lvl="4" marL="893763" marR="0" rtl="0" algn="l">
              <a:spcBef>
                <a:spcPts val="900"/>
              </a:spcBef>
              <a:buClr>
                <a:schemeClr val="accent1"/>
              </a:buClr>
              <a:buSzPct val="100000"/>
              <a:buFont typeface="Arial"/>
              <a:buChar char="•"/>
              <a:defRPr b="0" i="0" sz="140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50" name="Shape 50"/>
          <p:cNvSpPr txBox="1"/>
          <p:nvPr>
            <p:ph idx="11" type="ftr"/>
          </p:nvPr>
        </p:nvSpPr>
        <p:spPr>
          <a:xfrm>
            <a:off x="1892659" y="6417332"/>
            <a:ext cx="3168290" cy="165731"/>
          </a:xfrm>
          <a:prstGeom prst="rect">
            <a:avLst/>
          </a:prstGeom>
          <a:noFill/>
          <a:ln>
            <a:noFill/>
          </a:ln>
        </p:spPr>
        <p:txBody>
          <a:bodyPr anchorCtr="0" anchor="b" bIns="91425" lIns="91425" rIns="91425" tIns="91425"/>
          <a:lstStyle>
            <a:lvl1pPr indent="0" lvl="0" marL="0" marR="0" rtl="0" algn="l">
              <a:spcBef>
                <a:spcPts val="0"/>
              </a:spcBef>
              <a:buNone/>
              <a:defRPr b="1" sz="800">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1" name="Shape 51"/>
          <p:cNvSpPr txBox="1"/>
          <p:nvPr>
            <p:ph idx="12" type="sldNum"/>
          </p:nvPr>
        </p:nvSpPr>
        <p:spPr>
          <a:xfrm>
            <a:off x="8949443" y="6417462"/>
            <a:ext cx="432047" cy="165599"/>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US" sz="800">
                <a:solidFill>
                  <a:schemeClr val="dk1"/>
                </a:solidFill>
                <a:latin typeface="Arial"/>
                <a:ea typeface="Arial"/>
                <a:cs typeface="Arial"/>
                <a:sym typeface="Arial"/>
              </a:rPr>
              <a:t>‹#›</a:t>
            </a:fld>
          </a:p>
        </p:txBody>
      </p:sp>
      <p:sp>
        <p:nvSpPr>
          <p:cNvPr id="52" name="Shape 52"/>
          <p:cNvSpPr txBox="1"/>
          <p:nvPr>
            <p:ph idx="2" type="body"/>
          </p:nvPr>
        </p:nvSpPr>
        <p:spPr>
          <a:xfrm>
            <a:off x="5060950" y="4077071"/>
            <a:ext cx="4321174" cy="2105678"/>
          </a:xfrm>
          <a:prstGeom prst="rect">
            <a:avLst/>
          </a:prstGeom>
          <a:noFill/>
          <a:ln>
            <a:noFill/>
          </a:ln>
        </p:spPr>
        <p:txBody>
          <a:bodyPr anchorCtr="0" anchor="t" bIns="91425" lIns="91425" rIns="91425" tIns="91425"/>
          <a:lstStyle>
            <a:lvl1pPr indent="-53975" lvl="0" marL="180975" marR="0" rtl="0" algn="l">
              <a:spcBef>
                <a:spcPts val="600"/>
              </a:spcBef>
              <a:buClr>
                <a:schemeClr val="accent1"/>
              </a:buClr>
              <a:buSzPct val="100000"/>
              <a:buFont typeface="Arial"/>
              <a:buChar char="•"/>
              <a:defRPr b="0" i="0" sz="2000" u="none" cap="none" strike="noStrike">
                <a:solidFill>
                  <a:schemeClr val="dk1"/>
                </a:solidFill>
                <a:latin typeface="Arial"/>
                <a:ea typeface="Arial"/>
                <a:cs typeface="Arial"/>
                <a:sym typeface="Arial"/>
              </a:defRPr>
            </a:lvl1pPr>
            <a:lvl2pPr indent="-69850" lvl="1" marL="361950" marR="0" rtl="0" algn="l">
              <a:spcBef>
                <a:spcPts val="600"/>
              </a:spcBef>
              <a:buClr>
                <a:schemeClr val="accent1"/>
              </a:buClr>
              <a:buSzPct val="100000"/>
              <a:buFont typeface="Arial"/>
              <a:buChar char="•"/>
              <a:defRPr b="0" i="0" sz="1800" u="none" cap="none" strike="noStrike">
                <a:solidFill>
                  <a:schemeClr val="dk1"/>
                </a:solidFill>
                <a:latin typeface="Arial"/>
                <a:ea typeface="Arial"/>
                <a:cs typeface="Arial"/>
                <a:sym typeface="Arial"/>
              </a:defRPr>
            </a:lvl2pPr>
            <a:lvl3pPr indent="-85725" lvl="2" marL="542925" marR="0" rtl="0" algn="l">
              <a:spcBef>
                <a:spcPts val="600"/>
              </a:spcBef>
              <a:buClr>
                <a:schemeClr val="accent1"/>
              </a:buClr>
              <a:buSzPct val="100000"/>
              <a:buFont typeface="Arial"/>
              <a:buChar char="•"/>
              <a:defRPr b="0" i="0" sz="1600" u="none" cap="none" strike="noStrike">
                <a:solidFill>
                  <a:schemeClr val="dk1"/>
                </a:solidFill>
                <a:latin typeface="Arial"/>
                <a:ea typeface="Arial"/>
                <a:cs typeface="Arial"/>
                <a:sym typeface="Arial"/>
              </a:defRPr>
            </a:lvl3pPr>
            <a:lvl4pPr indent="-90487" lvl="3" marL="712788" marR="0" rtl="0" algn="l">
              <a:spcBef>
                <a:spcPts val="600"/>
              </a:spcBef>
              <a:buClr>
                <a:schemeClr val="accent1"/>
              </a:buClr>
              <a:buSzPct val="100000"/>
              <a:buFont typeface="Arial"/>
              <a:buChar char="•"/>
              <a:defRPr b="0" i="0" sz="1400" u="none" cap="none" strike="noStrike">
                <a:solidFill>
                  <a:schemeClr val="dk1"/>
                </a:solidFill>
                <a:latin typeface="Arial"/>
                <a:ea typeface="Arial"/>
                <a:cs typeface="Arial"/>
                <a:sym typeface="Arial"/>
              </a:defRPr>
            </a:lvl4pPr>
            <a:lvl5pPr indent="-93662" lvl="4" marL="893763" marR="0" rtl="0" algn="l">
              <a:spcBef>
                <a:spcPts val="900"/>
              </a:spcBef>
              <a:buClr>
                <a:schemeClr val="accent1"/>
              </a:buClr>
              <a:buSzPct val="100000"/>
              <a:buFont typeface="Arial"/>
              <a:buChar char="•"/>
              <a:defRPr b="0" i="0" sz="140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53" name="Shape 53"/>
          <p:cNvSpPr/>
          <p:nvPr>
            <p:ph idx="3" type="pic"/>
          </p:nvPr>
        </p:nvSpPr>
        <p:spPr>
          <a:xfrm>
            <a:off x="5060950" y="1448779"/>
            <a:ext cx="4321174" cy="2376263"/>
          </a:xfrm>
          <a:prstGeom prst="rect">
            <a:avLst/>
          </a:prstGeom>
          <a:solidFill>
            <a:schemeClr val="lt2"/>
          </a:solidFill>
          <a:ln>
            <a:noFill/>
          </a:ln>
        </p:spPr>
        <p:txBody>
          <a:bodyPr anchorCtr="0" anchor="ctr" bIns="91425" lIns="91425" rIns="91425" tIns="91425"/>
          <a:lstStyle>
            <a:lvl1pPr indent="0" lvl="0" marL="0" marR="0" rtl="0" algn="ctr">
              <a:spcBef>
                <a:spcPts val="1200"/>
              </a:spcBef>
              <a:buClr>
                <a:schemeClr val="accent1"/>
              </a:buClr>
              <a:buFont typeface="Arial"/>
              <a:buNone/>
              <a:defRPr b="0" i="0" sz="2000" u="none" cap="none" strike="noStrike">
                <a:solidFill>
                  <a:schemeClr val="dk1"/>
                </a:solidFill>
                <a:latin typeface="Arial"/>
                <a:ea typeface="Arial"/>
                <a:cs typeface="Arial"/>
                <a:sym typeface="Arial"/>
              </a:defRPr>
            </a:lvl1pPr>
            <a:lvl2pPr indent="-69850" lvl="1" marL="361950" marR="0" rtl="0" algn="l">
              <a:spcBef>
                <a:spcPts val="1200"/>
              </a:spcBef>
              <a:buClr>
                <a:schemeClr val="accent1"/>
              </a:buClr>
              <a:buSzPct val="100000"/>
              <a:buFont typeface="Arial"/>
              <a:buChar char="•"/>
              <a:defRPr b="0" i="0" sz="1800" u="none" cap="none" strike="noStrike">
                <a:solidFill>
                  <a:schemeClr val="dk1"/>
                </a:solidFill>
                <a:latin typeface="Arial"/>
                <a:ea typeface="Arial"/>
                <a:cs typeface="Arial"/>
                <a:sym typeface="Arial"/>
              </a:defRPr>
            </a:lvl2pPr>
            <a:lvl3pPr indent="-85725" lvl="2" marL="542925" marR="0" rtl="0" algn="l">
              <a:spcBef>
                <a:spcPts val="900"/>
              </a:spcBef>
              <a:buClr>
                <a:schemeClr val="accent1"/>
              </a:buClr>
              <a:buSzPct val="100000"/>
              <a:buFont typeface="Arial"/>
              <a:buChar char="•"/>
              <a:defRPr b="0" i="0" sz="1600" u="none" cap="none" strike="noStrike">
                <a:solidFill>
                  <a:schemeClr val="dk1"/>
                </a:solidFill>
                <a:latin typeface="Arial"/>
                <a:ea typeface="Arial"/>
                <a:cs typeface="Arial"/>
                <a:sym typeface="Arial"/>
              </a:defRPr>
            </a:lvl3pPr>
            <a:lvl4pPr indent="-90487" lvl="3" marL="712788" marR="0" rtl="0" algn="l">
              <a:spcBef>
                <a:spcPts val="900"/>
              </a:spcBef>
              <a:buClr>
                <a:schemeClr val="accent1"/>
              </a:buClr>
              <a:buSzPct val="100000"/>
              <a:buFont typeface="Arial"/>
              <a:buChar char="•"/>
              <a:defRPr b="0" i="0" sz="1400" u="none" cap="none" strike="noStrike">
                <a:solidFill>
                  <a:schemeClr val="dk1"/>
                </a:solidFill>
                <a:latin typeface="Arial"/>
                <a:ea typeface="Arial"/>
                <a:cs typeface="Arial"/>
                <a:sym typeface="Arial"/>
              </a:defRPr>
            </a:lvl4pPr>
            <a:lvl5pPr indent="-93662" lvl="4" marL="893763" marR="0" rtl="0" algn="l">
              <a:spcBef>
                <a:spcPts val="900"/>
              </a:spcBef>
              <a:buClr>
                <a:schemeClr val="accent1"/>
              </a:buClr>
              <a:buSzPct val="100000"/>
              <a:buFont typeface="Arial"/>
              <a:buChar char="•"/>
              <a:defRPr b="0" i="0" sz="140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Picture">
    <p:spTree>
      <p:nvGrpSpPr>
        <p:cNvPr id="54" name="Shape 54"/>
        <p:cNvGrpSpPr/>
        <p:nvPr/>
      </p:nvGrpSpPr>
      <p:grpSpPr>
        <a:xfrm>
          <a:off x="0" y="0"/>
          <a:ext cx="0" cy="0"/>
          <a:chOff x="0" y="0"/>
          <a:chExt cx="0" cy="0"/>
        </a:xfrm>
      </p:grpSpPr>
      <p:sp>
        <p:nvSpPr>
          <p:cNvPr id="55" name="Shape 55"/>
          <p:cNvSpPr txBox="1"/>
          <p:nvPr>
            <p:ph type="title"/>
          </p:nvPr>
        </p:nvSpPr>
        <p:spPr>
          <a:xfrm>
            <a:off x="523875" y="188639"/>
            <a:ext cx="8858249" cy="851907"/>
          </a:xfrm>
          <a:prstGeom prst="rect">
            <a:avLst/>
          </a:prstGeom>
          <a:noFill/>
          <a:ln>
            <a:noFill/>
          </a:ln>
        </p:spPr>
        <p:txBody>
          <a:bodyPr anchorCtr="0" anchor="b" bIns="91425" lIns="91425" rIns="91425" tIns="91425"/>
          <a:lstStyle>
            <a:lvl1pPr indent="0" lvl="0" marL="0" marR="0" rtl="0" algn="l">
              <a:lnSpc>
                <a:spcPct val="95000"/>
              </a:lnSpc>
              <a:spcBef>
                <a:spcPts val="0"/>
              </a:spcBef>
              <a:buClr>
                <a:schemeClr val="dk1"/>
              </a:buClr>
              <a:buFont typeface="Arial"/>
              <a:buNone/>
              <a:defRPr b="1" i="0" sz="2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6" name="Shape 56"/>
          <p:cNvSpPr txBox="1"/>
          <p:nvPr>
            <p:ph idx="11" type="ftr"/>
          </p:nvPr>
        </p:nvSpPr>
        <p:spPr>
          <a:xfrm>
            <a:off x="1892659" y="6417332"/>
            <a:ext cx="3168290" cy="165731"/>
          </a:xfrm>
          <a:prstGeom prst="rect">
            <a:avLst/>
          </a:prstGeom>
          <a:noFill/>
          <a:ln>
            <a:noFill/>
          </a:ln>
        </p:spPr>
        <p:txBody>
          <a:bodyPr anchorCtr="0" anchor="b" bIns="91425" lIns="91425" rIns="91425" tIns="91425"/>
          <a:lstStyle>
            <a:lvl1pPr indent="0" lvl="0" marL="0" marR="0" rtl="0" algn="l">
              <a:spcBef>
                <a:spcPts val="0"/>
              </a:spcBef>
              <a:buNone/>
              <a:defRPr b="1" sz="800">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7" name="Shape 57"/>
          <p:cNvSpPr txBox="1"/>
          <p:nvPr>
            <p:ph idx="12" type="sldNum"/>
          </p:nvPr>
        </p:nvSpPr>
        <p:spPr>
          <a:xfrm>
            <a:off x="8949443" y="6417462"/>
            <a:ext cx="432047" cy="165599"/>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US" sz="800">
                <a:solidFill>
                  <a:schemeClr val="dk1"/>
                </a:solidFill>
                <a:latin typeface="Arial"/>
                <a:ea typeface="Arial"/>
                <a:cs typeface="Arial"/>
                <a:sym typeface="Arial"/>
              </a:rPr>
              <a:t>‹#›</a:t>
            </a:fld>
          </a:p>
        </p:txBody>
      </p:sp>
      <p:sp>
        <p:nvSpPr>
          <p:cNvPr id="58" name="Shape 58"/>
          <p:cNvSpPr/>
          <p:nvPr>
            <p:ph idx="2" type="pic"/>
          </p:nvPr>
        </p:nvSpPr>
        <p:spPr>
          <a:xfrm>
            <a:off x="523875" y="1268412"/>
            <a:ext cx="8858249" cy="4912979"/>
          </a:xfrm>
          <a:prstGeom prst="rect">
            <a:avLst/>
          </a:prstGeom>
          <a:solidFill>
            <a:schemeClr val="lt2"/>
          </a:solidFill>
          <a:ln>
            <a:noFill/>
          </a:ln>
        </p:spPr>
        <p:txBody>
          <a:bodyPr anchorCtr="0" anchor="ctr" bIns="91425" lIns="91425" rIns="91425" tIns="91425"/>
          <a:lstStyle>
            <a:lvl1pPr indent="0" lvl="0" marL="0" marR="0" rtl="0" algn="ctr">
              <a:spcBef>
                <a:spcPts val="1200"/>
              </a:spcBef>
              <a:buClr>
                <a:schemeClr val="accent1"/>
              </a:buClr>
              <a:buFont typeface="Arial"/>
              <a:buNone/>
              <a:defRPr b="0" i="0" sz="2000" u="none" cap="none" strike="noStrike">
                <a:solidFill>
                  <a:schemeClr val="dk1"/>
                </a:solidFill>
                <a:latin typeface="Arial"/>
                <a:ea typeface="Arial"/>
                <a:cs typeface="Arial"/>
                <a:sym typeface="Arial"/>
              </a:defRPr>
            </a:lvl1pPr>
            <a:lvl2pPr indent="-69850" lvl="1" marL="361950" marR="0" rtl="0" algn="l">
              <a:spcBef>
                <a:spcPts val="1200"/>
              </a:spcBef>
              <a:buClr>
                <a:schemeClr val="accent1"/>
              </a:buClr>
              <a:buSzPct val="100000"/>
              <a:buFont typeface="Arial"/>
              <a:buChar char="•"/>
              <a:defRPr b="0" i="0" sz="1800" u="none" cap="none" strike="noStrike">
                <a:solidFill>
                  <a:schemeClr val="dk1"/>
                </a:solidFill>
                <a:latin typeface="Arial"/>
                <a:ea typeface="Arial"/>
                <a:cs typeface="Arial"/>
                <a:sym typeface="Arial"/>
              </a:defRPr>
            </a:lvl2pPr>
            <a:lvl3pPr indent="-85725" lvl="2" marL="542925" marR="0" rtl="0" algn="l">
              <a:spcBef>
                <a:spcPts val="900"/>
              </a:spcBef>
              <a:buClr>
                <a:schemeClr val="accent1"/>
              </a:buClr>
              <a:buSzPct val="100000"/>
              <a:buFont typeface="Arial"/>
              <a:buChar char="•"/>
              <a:defRPr b="0" i="0" sz="1600" u="none" cap="none" strike="noStrike">
                <a:solidFill>
                  <a:schemeClr val="dk1"/>
                </a:solidFill>
                <a:latin typeface="Arial"/>
                <a:ea typeface="Arial"/>
                <a:cs typeface="Arial"/>
                <a:sym typeface="Arial"/>
              </a:defRPr>
            </a:lvl3pPr>
            <a:lvl4pPr indent="-90487" lvl="3" marL="712788" marR="0" rtl="0" algn="l">
              <a:spcBef>
                <a:spcPts val="900"/>
              </a:spcBef>
              <a:buClr>
                <a:schemeClr val="accent1"/>
              </a:buClr>
              <a:buSzPct val="100000"/>
              <a:buFont typeface="Arial"/>
              <a:buChar char="•"/>
              <a:defRPr b="0" i="0" sz="1400" u="none" cap="none" strike="noStrike">
                <a:solidFill>
                  <a:schemeClr val="dk1"/>
                </a:solidFill>
                <a:latin typeface="Arial"/>
                <a:ea typeface="Arial"/>
                <a:cs typeface="Arial"/>
                <a:sym typeface="Arial"/>
              </a:defRPr>
            </a:lvl4pPr>
            <a:lvl5pPr indent="-93662" lvl="4" marL="893763" marR="0" rtl="0" algn="l">
              <a:spcBef>
                <a:spcPts val="900"/>
              </a:spcBef>
              <a:buClr>
                <a:schemeClr val="accent1"/>
              </a:buClr>
              <a:buSzPct val="100000"/>
              <a:buFont typeface="Arial"/>
              <a:buChar char="•"/>
              <a:defRPr b="0" i="0" sz="140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Only">
    <p:spTree>
      <p:nvGrpSpPr>
        <p:cNvPr id="59" name="Shape 59"/>
        <p:cNvGrpSpPr/>
        <p:nvPr/>
      </p:nvGrpSpPr>
      <p:grpSpPr>
        <a:xfrm>
          <a:off x="0" y="0"/>
          <a:ext cx="0" cy="0"/>
          <a:chOff x="0" y="0"/>
          <a:chExt cx="0" cy="0"/>
        </a:xfrm>
      </p:grpSpPr>
      <p:sp>
        <p:nvSpPr>
          <p:cNvPr id="60" name="Shape 60"/>
          <p:cNvSpPr txBox="1"/>
          <p:nvPr>
            <p:ph type="title"/>
          </p:nvPr>
        </p:nvSpPr>
        <p:spPr>
          <a:xfrm>
            <a:off x="523875" y="188639"/>
            <a:ext cx="8858249" cy="851907"/>
          </a:xfrm>
          <a:prstGeom prst="rect">
            <a:avLst/>
          </a:prstGeom>
          <a:noFill/>
          <a:ln>
            <a:noFill/>
          </a:ln>
        </p:spPr>
        <p:txBody>
          <a:bodyPr anchorCtr="0" anchor="b" bIns="91425" lIns="91425" rIns="91425" tIns="91425"/>
          <a:lstStyle>
            <a:lvl1pPr indent="0" lvl="0" marL="0" marR="0" rtl="0" algn="l">
              <a:lnSpc>
                <a:spcPct val="95000"/>
              </a:lnSpc>
              <a:spcBef>
                <a:spcPts val="0"/>
              </a:spcBef>
              <a:buClr>
                <a:schemeClr val="dk1"/>
              </a:buClr>
              <a:buFont typeface="Arial"/>
              <a:buNone/>
              <a:defRPr b="1" i="0" sz="2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1" name="Shape 61"/>
          <p:cNvSpPr txBox="1"/>
          <p:nvPr>
            <p:ph idx="11" type="ftr"/>
          </p:nvPr>
        </p:nvSpPr>
        <p:spPr>
          <a:xfrm>
            <a:off x="1892659" y="6417332"/>
            <a:ext cx="3168290" cy="165731"/>
          </a:xfrm>
          <a:prstGeom prst="rect">
            <a:avLst/>
          </a:prstGeom>
          <a:noFill/>
          <a:ln>
            <a:noFill/>
          </a:ln>
        </p:spPr>
        <p:txBody>
          <a:bodyPr anchorCtr="0" anchor="b" bIns="91425" lIns="91425" rIns="91425" tIns="91425"/>
          <a:lstStyle>
            <a:lvl1pPr indent="0" lvl="0" marL="0" marR="0" rtl="0" algn="l">
              <a:spcBef>
                <a:spcPts val="0"/>
              </a:spcBef>
              <a:buNone/>
              <a:defRPr b="1" sz="800">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62" name="Shape 62"/>
          <p:cNvSpPr txBox="1"/>
          <p:nvPr>
            <p:ph idx="12" type="sldNum"/>
          </p:nvPr>
        </p:nvSpPr>
        <p:spPr>
          <a:xfrm>
            <a:off x="8949443" y="6417462"/>
            <a:ext cx="432047" cy="165599"/>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US" sz="800">
                <a:solidFill>
                  <a:schemeClr val="dk1"/>
                </a:solidFill>
                <a:latin typeface="Arial"/>
                <a:ea typeface="Arial"/>
                <a:cs typeface="Arial"/>
                <a:sym typeface="Aria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Agenda">
    <p:spTree>
      <p:nvGrpSpPr>
        <p:cNvPr id="63" name="Shape 63"/>
        <p:cNvGrpSpPr/>
        <p:nvPr/>
      </p:nvGrpSpPr>
      <p:grpSpPr>
        <a:xfrm>
          <a:off x="0" y="0"/>
          <a:ext cx="0" cy="0"/>
          <a:chOff x="0" y="0"/>
          <a:chExt cx="0" cy="0"/>
        </a:xfrm>
      </p:grpSpPr>
      <p:sp>
        <p:nvSpPr>
          <p:cNvPr id="64" name="Shape 64"/>
          <p:cNvSpPr txBox="1"/>
          <p:nvPr>
            <p:ph type="title"/>
          </p:nvPr>
        </p:nvSpPr>
        <p:spPr>
          <a:xfrm>
            <a:off x="523875" y="188639"/>
            <a:ext cx="8858249" cy="851907"/>
          </a:xfrm>
          <a:prstGeom prst="rect">
            <a:avLst/>
          </a:prstGeom>
          <a:noFill/>
          <a:ln>
            <a:noFill/>
          </a:ln>
        </p:spPr>
        <p:txBody>
          <a:bodyPr anchorCtr="0" anchor="b" bIns="91425" lIns="91425" rIns="91425" tIns="91425"/>
          <a:lstStyle>
            <a:lvl1pPr indent="0" lvl="0" marL="0" marR="0" rtl="0" algn="l">
              <a:lnSpc>
                <a:spcPct val="95000"/>
              </a:lnSpc>
              <a:spcBef>
                <a:spcPts val="0"/>
              </a:spcBef>
              <a:buClr>
                <a:schemeClr val="dk1"/>
              </a:buClr>
              <a:buFont typeface="Arial"/>
              <a:buNone/>
              <a:defRPr b="1" i="0" sz="2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5" name="Shape 65"/>
          <p:cNvSpPr txBox="1"/>
          <p:nvPr>
            <p:ph idx="11" type="ftr"/>
          </p:nvPr>
        </p:nvSpPr>
        <p:spPr>
          <a:xfrm>
            <a:off x="1892659" y="6417332"/>
            <a:ext cx="3168290" cy="165731"/>
          </a:xfrm>
          <a:prstGeom prst="rect">
            <a:avLst/>
          </a:prstGeom>
          <a:noFill/>
          <a:ln>
            <a:noFill/>
          </a:ln>
        </p:spPr>
        <p:txBody>
          <a:bodyPr anchorCtr="0" anchor="b" bIns="91425" lIns="91425" rIns="91425" tIns="91425"/>
          <a:lstStyle>
            <a:lvl1pPr indent="0" lvl="0" marL="0" marR="0" rtl="0" algn="l">
              <a:spcBef>
                <a:spcPts val="0"/>
              </a:spcBef>
              <a:buNone/>
              <a:defRPr b="1" sz="800">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66" name="Shape 66"/>
          <p:cNvSpPr txBox="1"/>
          <p:nvPr>
            <p:ph idx="12" type="sldNum"/>
          </p:nvPr>
        </p:nvSpPr>
        <p:spPr>
          <a:xfrm>
            <a:off x="8949443" y="6417462"/>
            <a:ext cx="432047" cy="165599"/>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US" sz="800">
                <a:solidFill>
                  <a:schemeClr val="dk1"/>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00.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523875" y="188639"/>
            <a:ext cx="8858249" cy="851907"/>
          </a:xfrm>
          <a:prstGeom prst="rect">
            <a:avLst/>
          </a:prstGeom>
          <a:noFill/>
          <a:ln>
            <a:noFill/>
          </a:ln>
        </p:spPr>
        <p:txBody>
          <a:bodyPr anchorCtr="0" anchor="b" bIns="91425" lIns="91425" rIns="91425" tIns="91425"/>
          <a:lstStyle>
            <a:lvl1pPr indent="0" lvl="0" marL="0" marR="0" rtl="0" algn="l">
              <a:lnSpc>
                <a:spcPct val="95000"/>
              </a:lnSpc>
              <a:spcBef>
                <a:spcPts val="0"/>
              </a:spcBef>
              <a:buClr>
                <a:schemeClr val="dk1"/>
              </a:buClr>
              <a:buFont typeface="Arial"/>
              <a:buNone/>
              <a:defRPr b="1" i="0" sz="2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1" name="Shape 11"/>
          <p:cNvSpPr txBox="1"/>
          <p:nvPr>
            <p:ph idx="1" type="body"/>
          </p:nvPr>
        </p:nvSpPr>
        <p:spPr>
          <a:xfrm>
            <a:off x="523875" y="1448779"/>
            <a:ext cx="8858249" cy="4734052"/>
          </a:xfrm>
          <a:prstGeom prst="rect">
            <a:avLst/>
          </a:prstGeom>
          <a:noFill/>
          <a:ln>
            <a:noFill/>
          </a:ln>
        </p:spPr>
        <p:txBody>
          <a:bodyPr anchorCtr="0" anchor="t" bIns="91425" lIns="91425" rIns="91425" tIns="91425"/>
          <a:lstStyle>
            <a:lvl1pPr indent="-53975" lvl="0" marL="180975" marR="0" rtl="0" algn="l">
              <a:spcBef>
                <a:spcPts val="1200"/>
              </a:spcBef>
              <a:buClr>
                <a:schemeClr val="accent1"/>
              </a:buClr>
              <a:buSzPct val="100000"/>
              <a:buFont typeface="Arial"/>
              <a:buChar char="•"/>
              <a:defRPr b="0" i="0" sz="2000" u="none" cap="none" strike="noStrike">
                <a:solidFill>
                  <a:schemeClr val="dk1"/>
                </a:solidFill>
                <a:latin typeface="Arial"/>
                <a:ea typeface="Arial"/>
                <a:cs typeface="Arial"/>
                <a:sym typeface="Arial"/>
              </a:defRPr>
            </a:lvl1pPr>
            <a:lvl2pPr indent="-69850" lvl="1" marL="361950" marR="0" rtl="0" algn="l">
              <a:spcBef>
                <a:spcPts val="1200"/>
              </a:spcBef>
              <a:buClr>
                <a:schemeClr val="accent1"/>
              </a:buClr>
              <a:buSzPct val="100000"/>
              <a:buFont typeface="Arial"/>
              <a:buChar char="•"/>
              <a:defRPr b="0" i="0" sz="1800" u="none" cap="none" strike="noStrike">
                <a:solidFill>
                  <a:schemeClr val="dk1"/>
                </a:solidFill>
                <a:latin typeface="Arial"/>
                <a:ea typeface="Arial"/>
                <a:cs typeface="Arial"/>
                <a:sym typeface="Arial"/>
              </a:defRPr>
            </a:lvl2pPr>
            <a:lvl3pPr indent="-85725" lvl="2" marL="542925" marR="0" rtl="0" algn="l">
              <a:spcBef>
                <a:spcPts val="900"/>
              </a:spcBef>
              <a:buClr>
                <a:schemeClr val="accent1"/>
              </a:buClr>
              <a:buSzPct val="100000"/>
              <a:buFont typeface="Arial"/>
              <a:buChar char="•"/>
              <a:defRPr b="0" i="0" sz="1600" u="none" cap="none" strike="noStrike">
                <a:solidFill>
                  <a:schemeClr val="dk1"/>
                </a:solidFill>
                <a:latin typeface="Arial"/>
                <a:ea typeface="Arial"/>
                <a:cs typeface="Arial"/>
                <a:sym typeface="Arial"/>
              </a:defRPr>
            </a:lvl3pPr>
            <a:lvl4pPr indent="-90487" lvl="3" marL="712788" marR="0" rtl="0" algn="l">
              <a:spcBef>
                <a:spcPts val="900"/>
              </a:spcBef>
              <a:buClr>
                <a:schemeClr val="accent1"/>
              </a:buClr>
              <a:buSzPct val="100000"/>
              <a:buFont typeface="Arial"/>
              <a:buChar char="•"/>
              <a:defRPr b="0" i="0" sz="1400" u="none" cap="none" strike="noStrike">
                <a:solidFill>
                  <a:schemeClr val="dk1"/>
                </a:solidFill>
                <a:latin typeface="Arial"/>
                <a:ea typeface="Arial"/>
                <a:cs typeface="Arial"/>
                <a:sym typeface="Arial"/>
              </a:defRPr>
            </a:lvl4pPr>
            <a:lvl5pPr indent="-93662" lvl="4" marL="893763" marR="0" rtl="0" algn="l">
              <a:spcBef>
                <a:spcPts val="900"/>
              </a:spcBef>
              <a:buClr>
                <a:schemeClr val="accent1"/>
              </a:buClr>
              <a:buSzPct val="100000"/>
              <a:buFont typeface="Arial"/>
              <a:buChar char="•"/>
              <a:defRPr b="0" i="0" sz="140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12" name="Shape 12"/>
          <p:cNvSpPr txBox="1"/>
          <p:nvPr>
            <p:ph idx="11" type="ftr"/>
          </p:nvPr>
        </p:nvSpPr>
        <p:spPr>
          <a:xfrm>
            <a:off x="1892659" y="6417332"/>
            <a:ext cx="3168290" cy="165731"/>
          </a:xfrm>
          <a:prstGeom prst="rect">
            <a:avLst/>
          </a:prstGeom>
          <a:noFill/>
          <a:ln>
            <a:noFill/>
          </a:ln>
        </p:spPr>
        <p:txBody>
          <a:bodyPr anchorCtr="0" anchor="b" bIns="91425" lIns="91425" rIns="91425" tIns="91425"/>
          <a:lstStyle>
            <a:lvl1pPr indent="0" lvl="0" marL="0" marR="0" rtl="0" algn="l">
              <a:spcBef>
                <a:spcPts val="0"/>
              </a:spcBef>
              <a:buNone/>
              <a:defRPr b="1" i="0" sz="800" u="none" cap="none" strike="noStrike">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3" name="Shape 13"/>
          <p:cNvSpPr txBox="1"/>
          <p:nvPr>
            <p:ph idx="12" type="sldNum"/>
          </p:nvPr>
        </p:nvSpPr>
        <p:spPr>
          <a:xfrm>
            <a:off x="8949443" y="6417462"/>
            <a:ext cx="432047" cy="165599"/>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b="0" i="0" lang="en-US" sz="800" u="none" cap="none" strike="noStrike">
                <a:solidFill>
                  <a:schemeClr val="dk1"/>
                </a:solidFill>
                <a:latin typeface="Arial"/>
                <a:ea typeface="Arial"/>
                <a:cs typeface="Arial"/>
                <a:sym typeface="Arial"/>
              </a:rPr>
              <a:t>‹#›</a:t>
            </a:fld>
          </a:p>
        </p:txBody>
      </p:sp>
      <p:cxnSp>
        <p:nvCxnSpPr>
          <p:cNvPr id="14" name="Shape 14"/>
          <p:cNvCxnSpPr/>
          <p:nvPr/>
        </p:nvCxnSpPr>
        <p:spPr>
          <a:xfrm>
            <a:off x="523875" y="1160748"/>
            <a:ext cx="8858249" cy="0"/>
          </a:xfrm>
          <a:prstGeom prst="straightConnector1">
            <a:avLst/>
          </a:prstGeom>
          <a:noFill/>
          <a:ln cap="flat" cmpd="sng" w="12700">
            <a:solidFill>
              <a:schemeClr val="dk1"/>
            </a:solidFill>
            <a:prstDash val="solid"/>
            <a:round/>
            <a:headEnd len="med" w="med" type="none"/>
            <a:tailEnd len="med" w="med" type="none"/>
          </a:ln>
        </p:spPr>
      </p:cxnSp>
      <p:sp>
        <p:nvSpPr>
          <p:cNvPr id="15" name="Shape 15"/>
          <p:cNvSpPr/>
          <p:nvPr/>
        </p:nvSpPr>
        <p:spPr>
          <a:xfrm>
            <a:off x="5241032" y="6417332"/>
            <a:ext cx="1656183" cy="165731"/>
          </a:xfrm>
          <a:prstGeom prst="rect">
            <a:avLst/>
          </a:prstGeom>
          <a:noFill/>
          <a:ln>
            <a:noFill/>
          </a:ln>
        </p:spPr>
        <p:txBody>
          <a:bodyPr anchorCtr="0" anchor="b" bIns="0" lIns="0" rIns="0" tIns="0">
            <a:noAutofit/>
          </a:bodyPr>
          <a:lstStyle/>
          <a:p>
            <a:pPr indent="0" lvl="0" marL="0" marR="0" rtl="0" algn="r">
              <a:spcBef>
                <a:spcPts val="0"/>
              </a:spcBef>
              <a:buNone/>
            </a:pPr>
            <a:r>
              <a:t/>
            </a:r>
            <a:endParaRPr b="1" i="0" sz="800" u="none" cap="none" strike="noStrike">
              <a:solidFill>
                <a:schemeClr val="accent1"/>
              </a:solidFill>
              <a:latin typeface="Arial"/>
              <a:ea typeface="Arial"/>
              <a:cs typeface="Arial"/>
              <a:sym typeface="Arial"/>
            </a:endParaRPr>
          </a:p>
        </p:txBody>
      </p:sp>
      <p:pic>
        <p:nvPicPr>
          <p:cNvPr id="16" name="Shape 16"/>
          <p:cNvPicPr preferRelativeResize="0"/>
          <p:nvPr/>
        </p:nvPicPr>
        <p:blipFill rotWithShape="1">
          <a:blip r:embed="rId1">
            <a:alphaModFix/>
          </a:blip>
          <a:srcRect b="0" l="0" r="0" t="0"/>
          <a:stretch/>
        </p:blipFill>
        <p:spPr>
          <a:xfrm>
            <a:off x="519112" y="6348414"/>
            <a:ext cx="1105180" cy="250078"/>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0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05.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0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03.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0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ctrTitle"/>
          </p:nvPr>
        </p:nvSpPr>
        <p:spPr>
          <a:xfrm>
            <a:off x="452439" y="3700078"/>
            <a:ext cx="8929686" cy="1133078"/>
          </a:xfrm>
          <a:prstGeom prst="rect">
            <a:avLst/>
          </a:prstGeom>
          <a:noFill/>
          <a:ln>
            <a:noFill/>
          </a:ln>
        </p:spPr>
        <p:txBody>
          <a:bodyPr anchorCtr="0" anchor="t" bIns="0" lIns="0" rIns="0" tIns="0">
            <a:noAutofit/>
          </a:bodyPr>
          <a:lstStyle/>
          <a:p>
            <a:pPr indent="0" lvl="0" marL="0" marR="0" rtl="0" algn="l">
              <a:lnSpc>
                <a:spcPct val="95000"/>
              </a:lnSpc>
              <a:spcBef>
                <a:spcPts val="0"/>
              </a:spcBef>
              <a:buClr>
                <a:schemeClr val="dk1"/>
              </a:buClr>
              <a:buSzPct val="25000"/>
              <a:buFont typeface="Arial"/>
              <a:buNone/>
            </a:pPr>
            <a:r>
              <a:rPr b="1" i="0" lang="en-US" sz="3600" u="none" cap="none" strike="noStrike">
                <a:solidFill>
                  <a:schemeClr val="dk1"/>
                </a:solidFill>
                <a:latin typeface="Arial"/>
                <a:ea typeface="Arial"/>
                <a:cs typeface="Arial"/>
                <a:sym typeface="Arial"/>
              </a:rPr>
              <a:t>Case Study: Heat Balance - Solution</a:t>
            </a:r>
          </a:p>
        </p:txBody>
      </p:sp>
      <p:sp>
        <p:nvSpPr>
          <p:cNvPr id="78" name="Shape 78"/>
          <p:cNvSpPr txBox="1"/>
          <p:nvPr>
            <p:ph idx="1" type="subTitle"/>
          </p:nvPr>
        </p:nvSpPr>
        <p:spPr>
          <a:xfrm>
            <a:off x="452437" y="4879207"/>
            <a:ext cx="6696805" cy="1538124"/>
          </a:xfrm>
          <a:prstGeom prst="rect">
            <a:avLst/>
          </a:prstGeom>
          <a:noFill/>
          <a:ln>
            <a:noFill/>
          </a:ln>
        </p:spPr>
        <p:txBody>
          <a:bodyPr anchorCtr="0" anchor="t" bIns="0" lIns="0" rIns="0" tIns="0">
            <a:noAutofit/>
          </a:bodyPr>
          <a:lstStyle/>
          <a:p>
            <a:pPr indent="0" lvl="0" marL="0" marR="0" rtl="0" algn="l">
              <a:spcBef>
                <a:spcPts val="0"/>
              </a:spcBef>
              <a:spcAft>
                <a:spcPts val="0"/>
              </a:spcAft>
              <a:buClr>
                <a:schemeClr val="accent1"/>
              </a:buClr>
              <a:buSzPct val="25000"/>
              <a:buFont typeface="Arial"/>
              <a:buNone/>
            </a:pPr>
            <a:r>
              <a:rPr b="0" i="0" lang="en-US" sz="2000" u="none" cap="none" strike="noStrike">
                <a:solidFill>
                  <a:schemeClr val="dk1"/>
                </a:solidFill>
                <a:latin typeface="Arial"/>
                <a:ea typeface="Arial"/>
                <a:cs typeface="Arial"/>
                <a:sym typeface="Arial"/>
              </a:rPr>
              <a:t>Drying and Cooling in Ball Mills and Separators</a:t>
            </a:r>
          </a:p>
          <a:p>
            <a:pPr indent="0" lvl="0" marL="0" marR="0" rtl="0" algn="l">
              <a:spcBef>
                <a:spcPts val="0"/>
              </a:spcBef>
              <a:buClr>
                <a:schemeClr val="accent1"/>
              </a:buClr>
              <a:buSzPct val="25000"/>
              <a:buFont typeface="Arial"/>
              <a:buNone/>
            </a:pPr>
            <a:r>
              <a:t/>
            </a:r>
            <a:endParaRPr b="0" i="0" sz="2000" u="none" cap="none" strike="noStrike">
              <a:solidFill>
                <a:schemeClr val="dk1"/>
              </a:solidFill>
              <a:latin typeface="Arial"/>
              <a:ea typeface="Arial"/>
              <a:cs typeface="Arial"/>
              <a:sym typeface="Arial"/>
            </a:endParaRPr>
          </a:p>
        </p:txBody>
      </p:sp>
      <p:pic>
        <p:nvPicPr>
          <p:cNvPr id="79" name="Shape 79"/>
          <p:cNvPicPr preferRelativeResize="0"/>
          <p:nvPr>
            <p:ph idx="2" type="pic"/>
          </p:nvPr>
        </p:nvPicPr>
        <p:blipFill rotWithShape="1">
          <a:blip r:embed="rId3">
            <a:alphaModFix/>
          </a:blip>
          <a:srcRect b="26923" l="0" r="0" t="26922"/>
          <a:stretch/>
        </p:blipFill>
        <p:spPr>
          <a:xfrm>
            <a:off x="0" y="0"/>
            <a:ext cx="9906000" cy="3429000"/>
          </a:xfrm>
          <a:prstGeom prst="rect">
            <a:avLst/>
          </a:prstGeom>
          <a:noFill/>
          <a:ln>
            <a:noFill/>
          </a:ln>
        </p:spPr>
      </p:pic>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x="0" y="0"/>
          <a:ext cx="0" cy="0"/>
          <a:chOff x="0" y="0"/>
          <a:chExt cx="0" cy="0"/>
        </a:xfrm>
      </p:grpSpPr>
      <p:sp>
        <p:nvSpPr>
          <p:cNvPr id="161" name="Shape 161"/>
          <p:cNvSpPr txBox="1"/>
          <p:nvPr>
            <p:ph type="title"/>
          </p:nvPr>
        </p:nvSpPr>
        <p:spPr>
          <a:xfrm>
            <a:off x="523875" y="188639"/>
            <a:ext cx="8858249" cy="851907"/>
          </a:xfrm>
          <a:prstGeom prst="rect">
            <a:avLst/>
          </a:prstGeom>
          <a:noFill/>
          <a:ln>
            <a:noFill/>
          </a:ln>
        </p:spPr>
        <p:txBody>
          <a:bodyPr anchorCtr="0" anchor="b" bIns="0" lIns="0" rIns="0" tIns="0">
            <a:noAutofit/>
          </a:bodyPr>
          <a:lstStyle/>
          <a:p>
            <a:pPr indent="0" lvl="0" marL="0" marR="0" rtl="0" algn="l">
              <a:lnSpc>
                <a:spcPct val="95000"/>
              </a:lnSpc>
              <a:spcBef>
                <a:spcPts val="0"/>
              </a:spcBef>
              <a:buClr>
                <a:schemeClr val="dk1"/>
              </a:buClr>
              <a:buSzPct val="25000"/>
              <a:buFont typeface="Arial"/>
              <a:buNone/>
            </a:pPr>
            <a:r>
              <a:rPr b="1" i="0" lang="en-US" sz="2400" u="none" cap="none" strike="noStrike">
                <a:solidFill>
                  <a:schemeClr val="dk1"/>
                </a:solidFill>
                <a:latin typeface="Arial"/>
                <a:ea typeface="Arial"/>
                <a:cs typeface="Arial"/>
                <a:sym typeface="Arial"/>
              </a:rPr>
              <a:t>Task Description</a:t>
            </a:r>
          </a:p>
        </p:txBody>
      </p:sp>
      <p:sp>
        <p:nvSpPr>
          <p:cNvPr id="162" name="Shape 162"/>
          <p:cNvSpPr txBox="1"/>
          <p:nvPr>
            <p:ph idx="1" type="body"/>
          </p:nvPr>
        </p:nvSpPr>
        <p:spPr>
          <a:xfrm>
            <a:off x="523874" y="1448779"/>
            <a:ext cx="8605588" cy="4734052"/>
          </a:xfrm>
          <a:prstGeom prst="rect">
            <a:avLst/>
          </a:prstGeom>
          <a:noFill/>
          <a:ln>
            <a:noFill/>
          </a:ln>
        </p:spPr>
        <p:txBody>
          <a:bodyPr anchorCtr="0" anchor="t" bIns="0" lIns="0" rIns="0" tIns="0">
            <a:noAutofit/>
          </a:bodyPr>
          <a:lstStyle/>
          <a:p>
            <a:pPr indent="-180975" lvl="0" marL="180975" marR="0" rtl="0" algn="l">
              <a:spcBef>
                <a:spcPts val="0"/>
              </a:spcBef>
              <a:spcAft>
                <a:spcPts val="0"/>
              </a:spcAft>
              <a:buClr>
                <a:schemeClr val="accent1"/>
              </a:buClr>
              <a:buSzPct val="100000"/>
              <a:buFont typeface="Arial"/>
              <a:buChar char="•"/>
            </a:pPr>
            <a:r>
              <a:rPr b="0" i="0" lang="en-US" sz="2200" u="none" cap="none" strike="noStrike">
                <a:solidFill>
                  <a:schemeClr val="dk1"/>
                </a:solidFill>
                <a:latin typeface="Arial"/>
                <a:ea typeface="Arial"/>
                <a:cs typeface="Arial"/>
                <a:sym typeface="Arial"/>
              </a:rPr>
              <a:t> Production of the Slag Cement:</a:t>
            </a:r>
          </a:p>
          <a:p>
            <a:pPr indent="-180975" lvl="0" marL="180975" marR="0" rtl="0" algn="l">
              <a:spcBef>
                <a:spcPts val="1200"/>
              </a:spcBef>
              <a:spcAft>
                <a:spcPts val="0"/>
              </a:spcAft>
              <a:buClr>
                <a:schemeClr val="accent1"/>
              </a:buClr>
              <a:buSzPct val="100000"/>
              <a:buFont typeface="Arial"/>
              <a:buNone/>
            </a:pPr>
            <a:r>
              <a:t/>
            </a:r>
            <a:endParaRPr b="0" i="0" sz="2200" u="none" cap="none" strike="noStrike">
              <a:solidFill>
                <a:schemeClr val="dk1"/>
              </a:solidFill>
              <a:latin typeface="Arial"/>
              <a:ea typeface="Arial"/>
              <a:cs typeface="Arial"/>
              <a:sym typeface="Arial"/>
            </a:endParaRPr>
          </a:p>
          <a:p>
            <a:pPr indent="-457200" lvl="1" marL="749300" marR="0" rtl="0" algn="l">
              <a:spcBef>
                <a:spcPts val="1200"/>
              </a:spcBef>
              <a:spcAft>
                <a:spcPts val="0"/>
              </a:spcAft>
              <a:buClr>
                <a:schemeClr val="accent1"/>
              </a:buClr>
              <a:buSzPct val="100000"/>
              <a:buFont typeface="Arial"/>
              <a:buChar char="•"/>
            </a:pPr>
            <a:r>
              <a:rPr b="0" i="0" lang="en-US" sz="2000" u="none" cap="none" strike="noStrike">
                <a:solidFill>
                  <a:schemeClr val="dk1"/>
                </a:solidFill>
                <a:latin typeface="Arial"/>
                <a:ea typeface="Arial"/>
                <a:cs typeface="Arial"/>
                <a:sym typeface="Arial"/>
              </a:rPr>
              <a:t>Review the already completed heat balance program for the limestone cement scenario. Check, if the production of this slag cement with 40 % slag is feasible or not with the current mill system, only by optimizing the operational process parameters (e.g. mill and separator ventilation, mill feed temperature, …). No additional external heat source may be used.</a:t>
            </a:r>
          </a:p>
          <a:p>
            <a:pPr indent="-457200" lvl="1" marL="749300" marR="0" rtl="0" algn="l">
              <a:spcBef>
                <a:spcPts val="1200"/>
              </a:spcBef>
              <a:spcAft>
                <a:spcPts val="0"/>
              </a:spcAft>
              <a:buClr>
                <a:schemeClr val="accent1"/>
              </a:buClr>
              <a:buSzPct val="100000"/>
              <a:buFont typeface="Arial"/>
              <a:buNone/>
            </a:pPr>
            <a:r>
              <a:t/>
            </a:r>
            <a:endParaRPr b="0" i="0" sz="2000" u="none" cap="none" strike="noStrike">
              <a:solidFill>
                <a:schemeClr val="dk1"/>
              </a:solidFill>
              <a:latin typeface="Arial"/>
              <a:ea typeface="Arial"/>
              <a:cs typeface="Arial"/>
              <a:sym typeface="Arial"/>
            </a:endParaRPr>
          </a:p>
          <a:p>
            <a:pPr indent="-457200" lvl="1" marL="749300" marR="0" rtl="0" algn="l">
              <a:spcBef>
                <a:spcPts val="1200"/>
              </a:spcBef>
              <a:spcAft>
                <a:spcPts val="0"/>
              </a:spcAft>
              <a:buClr>
                <a:schemeClr val="accent1"/>
              </a:buClr>
              <a:buSzPct val="100000"/>
              <a:buFont typeface="Arial"/>
              <a:buChar char="•"/>
            </a:pPr>
            <a:r>
              <a:rPr b="0" i="0" lang="en-US" sz="2000" u="none" cap="none" strike="noStrike">
                <a:solidFill>
                  <a:schemeClr val="dk1"/>
                </a:solidFill>
                <a:latin typeface="Arial"/>
                <a:ea typeface="Arial"/>
                <a:cs typeface="Arial"/>
                <a:sym typeface="Arial"/>
              </a:rPr>
              <a:t>If not, what is the maximum percentage of slag, which can be added?</a:t>
            </a:r>
          </a:p>
          <a:p>
            <a:pPr indent="-180975" lvl="0" marL="180975" marR="0" rtl="0" algn="l">
              <a:spcBef>
                <a:spcPts val="1200"/>
              </a:spcBef>
              <a:spcAft>
                <a:spcPts val="0"/>
              </a:spcAft>
              <a:buClr>
                <a:schemeClr val="accent1"/>
              </a:buClr>
              <a:buSzPct val="100000"/>
              <a:buFont typeface="Arial"/>
              <a:buNone/>
            </a:pPr>
            <a:r>
              <a:t/>
            </a:r>
            <a:endParaRPr b="0" i="0" sz="2200" u="none" cap="none" strike="noStrike">
              <a:solidFill>
                <a:schemeClr val="dk1"/>
              </a:solidFill>
              <a:latin typeface="Arial"/>
              <a:ea typeface="Arial"/>
              <a:cs typeface="Arial"/>
              <a:sym typeface="Arial"/>
            </a:endParaRPr>
          </a:p>
          <a:p>
            <a:pPr indent="0" lvl="1" marL="292100" marR="0" rtl="0" algn="l">
              <a:spcBef>
                <a:spcPts val="1200"/>
              </a:spcBef>
              <a:buClr>
                <a:schemeClr val="accent1"/>
              </a:buClr>
              <a:buSzPct val="25000"/>
              <a:buFont typeface="Arimo"/>
              <a:buNone/>
            </a:pPr>
            <a:r>
              <a:t/>
            </a:r>
            <a:endParaRPr b="0" i="0" sz="1600" u="none" cap="none" strike="noStrike">
              <a:solidFill>
                <a:schemeClr val="dk1"/>
              </a:solidFill>
              <a:latin typeface="Arial"/>
              <a:ea typeface="Arial"/>
              <a:cs typeface="Arial"/>
              <a:sym typeface="Arial"/>
            </a:endParaRPr>
          </a:p>
        </p:txBody>
      </p:sp>
      <p:sp>
        <p:nvSpPr>
          <p:cNvPr id="163" name="Shape 163"/>
          <p:cNvSpPr txBox="1"/>
          <p:nvPr>
            <p:ph idx="11" type="ftr"/>
          </p:nvPr>
        </p:nvSpPr>
        <p:spPr>
          <a:xfrm>
            <a:off x="1892659" y="6417332"/>
            <a:ext cx="3168290" cy="165731"/>
          </a:xfrm>
          <a:prstGeom prst="rect">
            <a:avLst/>
          </a:prstGeom>
          <a:noFill/>
          <a:ln>
            <a:noFill/>
          </a:ln>
        </p:spPr>
        <p:txBody>
          <a:bodyPr anchorCtr="0" anchor="b" bIns="0" lIns="0" rIns="0" tIns="0">
            <a:noAutofit/>
          </a:bodyPr>
          <a:lstStyle/>
          <a:p>
            <a:pPr indent="0" lvl="0" marL="0" marR="0" rtl="0" algn="l">
              <a:spcBef>
                <a:spcPts val="0"/>
              </a:spcBef>
              <a:buSzPct val="25000"/>
              <a:buNone/>
            </a:pPr>
            <a:r>
              <a:rPr b="1" lang="en-US" sz="800">
                <a:solidFill>
                  <a:schemeClr val="dk1"/>
                </a:solidFill>
                <a:latin typeface="Arial"/>
                <a:ea typeface="Arial"/>
                <a:cs typeface="Arial"/>
                <a:sym typeface="Arial"/>
              </a:rPr>
              <a:t>   © 2015 LafargeHolcim</a:t>
            </a:r>
          </a:p>
        </p:txBody>
      </p:sp>
      <p:sp>
        <p:nvSpPr>
          <p:cNvPr id="164" name="Shape 164"/>
          <p:cNvSpPr txBox="1"/>
          <p:nvPr>
            <p:ph idx="12" type="sldNum"/>
          </p:nvPr>
        </p:nvSpPr>
        <p:spPr>
          <a:xfrm>
            <a:off x="8949443" y="6417462"/>
            <a:ext cx="432047" cy="165599"/>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US" sz="800">
                <a:solidFill>
                  <a:schemeClr val="dk1"/>
                </a:solidFill>
                <a:latin typeface="Arial"/>
                <a:ea typeface="Arial"/>
                <a:cs typeface="Arial"/>
                <a:sym typeface="Arial"/>
              </a:rPr>
              <a:t>‹#›</a:t>
            </a:fld>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x="0" y="0"/>
          <a:ext cx="0" cy="0"/>
          <a:chOff x="0" y="0"/>
          <a:chExt cx="0" cy="0"/>
        </a:xfrm>
      </p:grpSpPr>
      <p:sp>
        <p:nvSpPr>
          <p:cNvPr id="169" name="Shape 169"/>
          <p:cNvSpPr txBox="1"/>
          <p:nvPr>
            <p:ph type="title"/>
          </p:nvPr>
        </p:nvSpPr>
        <p:spPr>
          <a:xfrm>
            <a:off x="523875" y="188639"/>
            <a:ext cx="8858249" cy="851907"/>
          </a:xfrm>
          <a:prstGeom prst="rect">
            <a:avLst/>
          </a:prstGeom>
          <a:noFill/>
          <a:ln>
            <a:noFill/>
          </a:ln>
        </p:spPr>
        <p:txBody>
          <a:bodyPr anchorCtr="0" anchor="b" bIns="0" lIns="0" rIns="0" tIns="0">
            <a:noAutofit/>
          </a:bodyPr>
          <a:lstStyle/>
          <a:p>
            <a:pPr indent="0" lvl="0" marL="0" marR="0" rtl="0" algn="l">
              <a:lnSpc>
                <a:spcPct val="95000"/>
              </a:lnSpc>
              <a:spcBef>
                <a:spcPts val="0"/>
              </a:spcBef>
              <a:buClr>
                <a:schemeClr val="dk1"/>
              </a:buClr>
              <a:buSzPct val="25000"/>
              <a:buFont typeface="Arial"/>
              <a:buNone/>
            </a:pPr>
            <a:r>
              <a:rPr b="1" i="0" lang="en-US" sz="2400" u="none" cap="none" strike="noStrike">
                <a:solidFill>
                  <a:schemeClr val="dk1"/>
                </a:solidFill>
                <a:latin typeface="Arial"/>
                <a:ea typeface="Arial"/>
                <a:cs typeface="Arial"/>
                <a:sym typeface="Arial"/>
              </a:rPr>
              <a:t>Hints for the Task (Production of Slag Cement)</a:t>
            </a:r>
          </a:p>
        </p:txBody>
      </p:sp>
      <p:sp>
        <p:nvSpPr>
          <p:cNvPr id="170" name="Shape 170"/>
          <p:cNvSpPr txBox="1"/>
          <p:nvPr>
            <p:ph idx="1" type="body"/>
          </p:nvPr>
        </p:nvSpPr>
        <p:spPr>
          <a:xfrm>
            <a:off x="523874" y="1448779"/>
            <a:ext cx="8857616" cy="4734052"/>
          </a:xfrm>
          <a:prstGeom prst="rect">
            <a:avLst/>
          </a:prstGeom>
          <a:noFill/>
          <a:ln>
            <a:noFill/>
          </a:ln>
        </p:spPr>
        <p:txBody>
          <a:bodyPr anchorCtr="0" anchor="t" bIns="0" lIns="0" rIns="0" tIns="0">
            <a:noAutofit/>
          </a:bodyPr>
          <a:lstStyle/>
          <a:p>
            <a:pPr indent="-180975" lvl="0" marL="180975" marR="0" rtl="0" algn="l">
              <a:spcBef>
                <a:spcPts val="0"/>
              </a:spcBef>
              <a:spcAft>
                <a:spcPts val="0"/>
              </a:spcAft>
              <a:buClr>
                <a:schemeClr val="accent1"/>
              </a:buClr>
              <a:buSzPct val="100000"/>
              <a:buFont typeface="Arial"/>
              <a:buChar char="•"/>
            </a:pPr>
            <a:r>
              <a:rPr b="0" i="0" lang="en-US" sz="2200" u="none" cap="none" strike="noStrike">
                <a:solidFill>
                  <a:schemeClr val="dk1"/>
                </a:solidFill>
                <a:latin typeface="Arial"/>
                <a:ea typeface="Arial"/>
                <a:cs typeface="Arial"/>
                <a:sym typeface="Arial"/>
              </a:rPr>
              <a:t> Check the following points, which may limit the drying potential for the production of this Slag Cement, if there is optimization potential or not (get detailed process data also from the EXCEL Heat Balance!!) </a:t>
            </a:r>
          </a:p>
          <a:p>
            <a:pPr indent="-184150" lvl="1" marL="361950" marR="0" rtl="0" algn="l">
              <a:spcBef>
                <a:spcPts val="1200"/>
              </a:spcBef>
              <a:spcAft>
                <a:spcPts val="0"/>
              </a:spcAft>
              <a:buClr>
                <a:schemeClr val="accent1"/>
              </a:buClr>
              <a:buSzPct val="100000"/>
              <a:buFont typeface="Arial"/>
              <a:buNone/>
            </a:pPr>
            <a:r>
              <a:t/>
            </a:r>
            <a:endParaRPr b="0" i="0" sz="1800" u="none" cap="none" strike="noStrike">
              <a:solidFill>
                <a:schemeClr val="dk1"/>
              </a:solidFill>
              <a:latin typeface="Arial"/>
              <a:ea typeface="Arial"/>
              <a:cs typeface="Arial"/>
              <a:sym typeface="Arial"/>
            </a:endParaRPr>
          </a:p>
          <a:p>
            <a:pPr indent="-185737" lvl="1" marL="452438" marR="0" rtl="0" algn="l">
              <a:spcBef>
                <a:spcPts val="1200"/>
              </a:spcBef>
              <a:spcAft>
                <a:spcPts val="0"/>
              </a:spcAft>
              <a:buClr>
                <a:schemeClr val="accent1"/>
              </a:buClr>
              <a:buSzPct val="100000"/>
              <a:buFont typeface="Arial"/>
              <a:buChar char="•"/>
            </a:pPr>
            <a:r>
              <a:rPr b="0" i="0" lang="en-US" sz="1800" u="none" cap="none" strike="noStrike">
                <a:solidFill>
                  <a:schemeClr val="dk1"/>
                </a:solidFill>
                <a:latin typeface="Arial"/>
                <a:ea typeface="Arial"/>
                <a:cs typeface="Arial"/>
                <a:sym typeface="Arial"/>
              </a:rPr>
              <a:t> Excess moisture in the mill fresh feed</a:t>
            </a:r>
          </a:p>
          <a:p>
            <a:pPr indent="-185737" lvl="1" marL="452438" marR="0" rtl="0" algn="l">
              <a:spcBef>
                <a:spcPts val="1200"/>
              </a:spcBef>
              <a:spcAft>
                <a:spcPts val="0"/>
              </a:spcAft>
              <a:buClr>
                <a:schemeClr val="accent1"/>
              </a:buClr>
              <a:buSzPct val="100000"/>
              <a:buFont typeface="Arial"/>
              <a:buChar char="•"/>
            </a:pPr>
            <a:r>
              <a:rPr b="0" i="0" lang="en-US" sz="1800" u="none" cap="none" strike="noStrike">
                <a:solidFill>
                  <a:schemeClr val="dk1"/>
                </a:solidFill>
                <a:latin typeface="Arial"/>
                <a:ea typeface="Arial"/>
                <a:cs typeface="Arial"/>
                <a:sym typeface="Arial"/>
              </a:rPr>
              <a:t> Low clinker temperature</a:t>
            </a:r>
          </a:p>
          <a:p>
            <a:pPr indent="-185737" lvl="1" marL="452438" marR="0" rtl="0" algn="l">
              <a:spcBef>
                <a:spcPts val="1200"/>
              </a:spcBef>
              <a:spcAft>
                <a:spcPts val="0"/>
              </a:spcAft>
              <a:buClr>
                <a:schemeClr val="accent1"/>
              </a:buClr>
              <a:buSzPct val="100000"/>
              <a:buFont typeface="Arial"/>
              <a:buChar char="•"/>
            </a:pPr>
            <a:r>
              <a:rPr b="0" i="0" lang="en-US" sz="1800" u="none" cap="none" strike="noStrike">
                <a:solidFill>
                  <a:schemeClr val="dk1"/>
                </a:solidFill>
                <a:latin typeface="Arial"/>
                <a:ea typeface="Arial"/>
                <a:cs typeface="Arial"/>
                <a:sym typeface="Arial"/>
              </a:rPr>
              <a:t> Low clinker factor</a:t>
            </a:r>
          </a:p>
          <a:p>
            <a:pPr indent="-185737" lvl="1" marL="452438" marR="0" rtl="0" algn="l">
              <a:spcBef>
                <a:spcPts val="1200"/>
              </a:spcBef>
              <a:spcAft>
                <a:spcPts val="0"/>
              </a:spcAft>
              <a:buClr>
                <a:schemeClr val="accent1"/>
              </a:buClr>
              <a:buSzPct val="100000"/>
              <a:buFont typeface="Arial"/>
              <a:buChar char="•"/>
            </a:pPr>
            <a:r>
              <a:rPr b="0" i="0" lang="en-US" sz="1800" u="none" cap="none" strike="noStrike">
                <a:solidFill>
                  <a:schemeClr val="dk1"/>
                </a:solidFill>
                <a:latin typeface="Arial"/>
                <a:ea typeface="Arial"/>
                <a:cs typeface="Arial"/>
                <a:sym typeface="Arial"/>
              </a:rPr>
              <a:t> High mill ventilation</a:t>
            </a:r>
          </a:p>
          <a:p>
            <a:pPr indent="-185737" lvl="1" marL="452438" marR="0" rtl="0" algn="l">
              <a:spcBef>
                <a:spcPts val="1200"/>
              </a:spcBef>
              <a:spcAft>
                <a:spcPts val="0"/>
              </a:spcAft>
              <a:buClr>
                <a:schemeClr val="accent1"/>
              </a:buClr>
              <a:buSzPct val="100000"/>
              <a:buFont typeface="Arial"/>
              <a:buChar char="•"/>
            </a:pPr>
            <a:r>
              <a:rPr b="0" i="0" lang="en-US" sz="1800" u="none" cap="none" strike="noStrike">
                <a:solidFill>
                  <a:schemeClr val="dk1"/>
                </a:solidFill>
                <a:latin typeface="Arial"/>
                <a:ea typeface="Arial"/>
                <a:cs typeface="Arial"/>
                <a:sym typeface="Arial"/>
              </a:rPr>
              <a:t> Low circulating load</a:t>
            </a:r>
          </a:p>
          <a:p>
            <a:pPr indent="-185737" lvl="1" marL="452438" marR="0" rtl="0" algn="l">
              <a:spcBef>
                <a:spcPts val="1200"/>
              </a:spcBef>
              <a:spcAft>
                <a:spcPts val="0"/>
              </a:spcAft>
              <a:buClr>
                <a:schemeClr val="accent1"/>
              </a:buClr>
              <a:buSzPct val="100000"/>
              <a:buFont typeface="Arial"/>
              <a:buChar char="•"/>
            </a:pPr>
            <a:r>
              <a:rPr b="0" i="0" lang="en-US" sz="1800" u="none" cap="none" strike="noStrike">
                <a:solidFill>
                  <a:schemeClr val="dk1"/>
                </a:solidFill>
                <a:latin typeface="Arial"/>
                <a:ea typeface="Arial"/>
                <a:cs typeface="Arial"/>
                <a:sym typeface="Arial"/>
              </a:rPr>
              <a:t> High fresh air rate in the separator</a:t>
            </a:r>
          </a:p>
          <a:p>
            <a:pPr indent="-185737" lvl="1" marL="452438" marR="0" rtl="0" algn="l">
              <a:spcBef>
                <a:spcPts val="1200"/>
              </a:spcBef>
              <a:spcAft>
                <a:spcPts val="0"/>
              </a:spcAft>
              <a:buClr>
                <a:schemeClr val="accent1"/>
              </a:buClr>
              <a:buSzPct val="100000"/>
              <a:buFont typeface="Arial"/>
              <a:buChar char="•"/>
            </a:pPr>
            <a:r>
              <a:rPr b="0" i="0" lang="en-US" sz="1800" u="none" cap="none" strike="noStrike">
                <a:solidFill>
                  <a:schemeClr val="dk1"/>
                </a:solidFill>
                <a:latin typeface="Arial"/>
                <a:ea typeface="Arial"/>
                <a:cs typeface="Arial"/>
                <a:sym typeface="Arial"/>
              </a:rPr>
              <a:t> Low power consumption in the mill first grinding chamber</a:t>
            </a:r>
          </a:p>
          <a:p>
            <a:pPr indent="-184150" lvl="1" marL="361950" marR="0" rtl="0" algn="l">
              <a:spcBef>
                <a:spcPts val="1200"/>
              </a:spcBef>
              <a:spcAft>
                <a:spcPts val="0"/>
              </a:spcAft>
              <a:buClr>
                <a:schemeClr val="accent1"/>
              </a:buClr>
              <a:buSzPct val="100000"/>
              <a:buFont typeface="Arial"/>
              <a:buNone/>
            </a:pPr>
            <a:r>
              <a:t/>
            </a:r>
            <a:endParaRPr b="0" i="0" sz="1800" u="none" cap="none" strike="noStrike">
              <a:solidFill>
                <a:schemeClr val="dk1"/>
              </a:solidFill>
              <a:latin typeface="Arial"/>
              <a:ea typeface="Arial"/>
              <a:cs typeface="Arial"/>
              <a:sym typeface="Arial"/>
            </a:endParaRPr>
          </a:p>
          <a:p>
            <a:pPr indent="-184150" lvl="1" marL="361950" marR="0" rtl="0" algn="l">
              <a:spcBef>
                <a:spcPts val="1200"/>
              </a:spcBef>
              <a:buClr>
                <a:schemeClr val="accent1"/>
              </a:buClr>
              <a:buSzPct val="100000"/>
              <a:buFont typeface="Arial"/>
              <a:buNone/>
            </a:pPr>
            <a:r>
              <a:t/>
            </a:r>
            <a:endParaRPr b="0" i="0" sz="1800" u="none" cap="none" strike="noStrike">
              <a:solidFill>
                <a:schemeClr val="dk1"/>
              </a:solidFill>
              <a:latin typeface="Arial"/>
              <a:ea typeface="Arial"/>
              <a:cs typeface="Arial"/>
              <a:sym typeface="Arial"/>
            </a:endParaRPr>
          </a:p>
        </p:txBody>
      </p:sp>
      <p:sp>
        <p:nvSpPr>
          <p:cNvPr id="171" name="Shape 171"/>
          <p:cNvSpPr txBox="1"/>
          <p:nvPr>
            <p:ph idx="2" type="body"/>
          </p:nvPr>
        </p:nvSpPr>
        <p:spPr>
          <a:xfrm>
            <a:off x="5060950" y="1448779"/>
            <a:ext cx="4321174" cy="4734053"/>
          </a:xfrm>
          <a:prstGeom prst="rect">
            <a:avLst/>
          </a:prstGeom>
          <a:noFill/>
          <a:ln>
            <a:noFill/>
          </a:ln>
        </p:spPr>
        <p:txBody>
          <a:bodyPr anchorCtr="0" anchor="t" bIns="0" lIns="0" rIns="0" tIns="0">
            <a:noAutofit/>
          </a:bodyPr>
          <a:lstStyle/>
          <a:p>
            <a:pPr indent="-180975" lvl="0" marL="180975" marR="0" rtl="0" algn="l">
              <a:spcBef>
                <a:spcPts val="0"/>
              </a:spcBef>
              <a:buClr>
                <a:schemeClr val="accent1"/>
              </a:buClr>
              <a:buSzPct val="100000"/>
              <a:buFont typeface="Arial"/>
              <a:buChar char="•"/>
            </a:pPr>
            <a:r>
              <a:rPr b="0" i="0" lang="en-US" sz="2000" u="none" cap="none" strike="noStrike">
                <a:solidFill>
                  <a:schemeClr val="dk1"/>
                </a:solidFill>
                <a:latin typeface="Arial"/>
                <a:ea typeface="Arial"/>
                <a:cs typeface="Arial"/>
                <a:sym typeface="Arial"/>
              </a:rPr>
              <a:t>   </a:t>
            </a:r>
          </a:p>
        </p:txBody>
      </p:sp>
      <p:sp>
        <p:nvSpPr>
          <p:cNvPr id="172" name="Shape 172"/>
          <p:cNvSpPr txBox="1"/>
          <p:nvPr>
            <p:ph idx="11" type="ftr"/>
          </p:nvPr>
        </p:nvSpPr>
        <p:spPr>
          <a:xfrm>
            <a:off x="1892659" y="6417332"/>
            <a:ext cx="3168290" cy="165731"/>
          </a:xfrm>
          <a:prstGeom prst="rect">
            <a:avLst/>
          </a:prstGeom>
          <a:noFill/>
          <a:ln>
            <a:noFill/>
          </a:ln>
        </p:spPr>
        <p:txBody>
          <a:bodyPr anchorCtr="0" anchor="b" bIns="0" lIns="0" rIns="0" tIns="0">
            <a:noAutofit/>
          </a:bodyPr>
          <a:lstStyle/>
          <a:p>
            <a:pPr indent="0" lvl="0" marL="0" marR="0" rtl="0" algn="l">
              <a:spcBef>
                <a:spcPts val="0"/>
              </a:spcBef>
              <a:buSzPct val="25000"/>
              <a:buNone/>
            </a:pPr>
            <a:r>
              <a:rPr b="1" lang="en-US" sz="800">
                <a:solidFill>
                  <a:schemeClr val="dk1"/>
                </a:solidFill>
                <a:latin typeface="Arial"/>
                <a:ea typeface="Arial"/>
                <a:cs typeface="Arial"/>
                <a:sym typeface="Arial"/>
              </a:rPr>
              <a:t>   © 2015 LafargeHolcim</a:t>
            </a:r>
          </a:p>
        </p:txBody>
      </p:sp>
      <p:sp>
        <p:nvSpPr>
          <p:cNvPr id="173" name="Shape 173"/>
          <p:cNvSpPr txBox="1"/>
          <p:nvPr>
            <p:ph idx="12" type="sldNum"/>
          </p:nvPr>
        </p:nvSpPr>
        <p:spPr>
          <a:xfrm>
            <a:off x="8949443" y="6417462"/>
            <a:ext cx="432047" cy="165599"/>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US" sz="800">
                <a:solidFill>
                  <a:schemeClr val="dk1"/>
                </a:solidFill>
                <a:latin typeface="Arial"/>
                <a:ea typeface="Arial"/>
                <a:cs typeface="Arial"/>
                <a:sym typeface="Arial"/>
              </a:rPr>
              <a:t>‹#›</a:t>
            </a:fld>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sp>
        <p:nvSpPr>
          <p:cNvPr id="178" name="Shape 178"/>
          <p:cNvSpPr txBox="1"/>
          <p:nvPr>
            <p:ph type="title"/>
          </p:nvPr>
        </p:nvSpPr>
        <p:spPr>
          <a:xfrm>
            <a:off x="523875" y="188639"/>
            <a:ext cx="8858249" cy="851907"/>
          </a:xfrm>
          <a:prstGeom prst="rect">
            <a:avLst/>
          </a:prstGeom>
          <a:noFill/>
          <a:ln>
            <a:noFill/>
          </a:ln>
        </p:spPr>
        <p:txBody>
          <a:bodyPr anchorCtr="0" anchor="b" bIns="0" lIns="0" rIns="0" tIns="0">
            <a:noAutofit/>
          </a:bodyPr>
          <a:lstStyle/>
          <a:p>
            <a:pPr indent="0" lvl="0" marL="0" marR="0" rtl="0" algn="l">
              <a:lnSpc>
                <a:spcPct val="95000"/>
              </a:lnSpc>
              <a:spcBef>
                <a:spcPts val="0"/>
              </a:spcBef>
              <a:buClr>
                <a:schemeClr val="dk1"/>
              </a:buClr>
              <a:buSzPct val="25000"/>
              <a:buFont typeface="Arial"/>
              <a:buNone/>
            </a:pPr>
            <a:r>
              <a:rPr b="1" i="0" lang="en-US" sz="2400" u="none" cap="none" strike="noStrike">
                <a:solidFill>
                  <a:schemeClr val="dk1"/>
                </a:solidFill>
                <a:latin typeface="Arial"/>
                <a:ea typeface="Arial"/>
                <a:cs typeface="Arial"/>
                <a:sym typeface="Arial"/>
              </a:rPr>
              <a:t>Hints for the Task (Production Capacity Increase)</a:t>
            </a:r>
          </a:p>
        </p:txBody>
      </p:sp>
      <p:sp>
        <p:nvSpPr>
          <p:cNvPr id="179" name="Shape 179"/>
          <p:cNvSpPr txBox="1"/>
          <p:nvPr>
            <p:ph idx="1" type="body"/>
          </p:nvPr>
        </p:nvSpPr>
        <p:spPr>
          <a:xfrm>
            <a:off x="523874" y="1448779"/>
            <a:ext cx="8101532" cy="4734052"/>
          </a:xfrm>
          <a:prstGeom prst="rect">
            <a:avLst/>
          </a:prstGeom>
          <a:noFill/>
          <a:ln>
            <a:noFill/>
          </a:ln>
        </p:spPr>
        <p:txBody>
          <a:bodyPr anchorCtr="0" anchor="t" bIns="0" lIns="0" rIns="0" tIns="0">
            <a:noAutofit/>
          </a:bodyPr>
          <a:lstStyle/>
          <a:p>
            <a:pPr indent="-180975" lvl="0" marL="180975" marR="0" rtl="0" algn="l">
              <a:spcBef>
                <a:spcPts val="0"/>
              </a:spcBef>
              <a:spcAft>
                <a:spcPts val="0"/>
              </a:spcAft>
              <a:buClr>
                <a:schemeClr val="accent1"/>
              </a:buClr>
              <a:buSzPct val="100000"/>
              <a:buFont typeface="Arial"/>
              <a:buChar char="•"/>
            </a:pPr>
            <a:r>
              <a:rPr b="0" i="0" lang="en-US" sz="2200" u="none" cap="none" strike="noStrike">
                <a:solidFill>
                  <a:schemeClr val="dk1"/>
                </a:solidFill>
                <a:latin typeface="Arial"/>
                <a:ea typeface="Arial"/>
                <a:cs typeface="Arial"/>
                <a:sym typeface="Arial"/>
              </a:rPr>
              <a:t> The following, already existing equipment of the ball mill circuit will be no bottleneck for the 100 % increased production capacity </a:t>
            </a:r>
          </a:p>
          <a:p>
            <a:pPr indent="-184150" lvl="1" marL="361950" marR="0" rtl="0" algn="l">
              <a:spcBef>
                <a:spcPts val="1200"/>
              </a:spcBef>
              <a:spcAft>
                <a:spcPts val="0"/>
              </a:spcAft>
              <a:buClr>
                <a:schemeClr val="accent1"/>
              </a:buClr>
              <a:buSzPct val="100000"/>
              <a:buFont typeface="Arial"/>
              <a:buNone/>
            </a:pPr>
            <a:r>
              <a:t/>
            </a:r>
            <a:endParaRPr b="0" i="0" sz="1800" u="none" cap="none" strike="noStrike">
              <a:solidFill>
                <a:schemeClr val="dk1"/>
              </a:solidFill>
              <a:latin typeface="Arial"/>
              <a:ea typeface="Arial"/>
              <a:cs typeface="Arial"/>
              <a:sym typeface="Arial"/>
            </a:endParaRPr>
          </a:p>
          <a:p>
            <a:pPr indent="-190500" lvl="1" marL="266700" marR="0" rtl="0" algn="l">
              <a:spcBef>
                <a:spcPts val="1200"/>
              </a:spcBef>
              <a:spcAft>
                <a:spcPts val="0"/>
              </a:spcAft>
              <a:buClr>
                <a:schemeClr val="accent1"/>
              </a:buClr>
              <a:buSzPct val="100000"/>
              <a:buFont typeface="Arial"/>
              <a:buChar char="•"/>
            </a:pPr>
            <a:r>
              <a:rPr b="0" i="0" lang="en-US" sz="1800" u="none" cap="none" strike="noStrike">
                <a:solidFill>
                  <a:schemeClr val="dk1"/>
                </a:solidFill>
                <a:latin typeface="Arial"/>
                <a:ea typeface="Arial"/>
                <a:cs typeface="Arial"/>
                <a:sym typeface="Arial"/>
              </a:rPr>
              <a:t> High Efficiency Separator </a:t>
            </a:r>
          </a:p>
          <a:p>
            <a:pPr indent="-190500" lvl="1" marL="266700" marR="0" rtl="0" algn="l">
              <a:spcBef>
                <a:spcPts val="1200"/>
              </a:spcBef>
              <a:spcAft>
                <a:spcPts val="0"/>
              </a:spcAft>
              <a:buClr>
                <a:schemeClr val="accent1"/>
              </a:buClr>
              <a:buSzPct val="100000"/>
              <a:buFont typeface="Arial"/>
              <a:buChar char="•"/>
            </a:pPr>
            <a:r>
              <a:rPr b="0" i="0" lang="en-US" sz="1800" u="none" cap="none" strike="noStrike">
                <a:solidFill>
                  <a:schemeClr val="dk1"/>
                </a:solidFill>
                <a:latin typeface="Arial"/>
                <a:ea typeface="Arial"/>
                <a:cs typeface="Arial"/>
                <a:sym typeface="Arial"/>
              </a:rPr>
              <a:t> Bucket elevator from ball mill to HES</a:t>
            </a:r>
          </a:p>
          <a:p>
            <a:pPr indent="-190500" lvl="1" marL="266700" marR="0" rtl="0" algn="l">
              <a:spcBef>
                <a:spcPts val="1200"/>
              </a:spcBef>
              <a:spcAft>
                <a:spcPts val="0"/>
              </a:spcAft>
              <a:buClr>
                <a:schemeClr val="accent1"/>
              </a:buClr>
              <a:buSzPct val="100000"/>
              <a:buFont typeface="Arial"/>
              <a:buChar char="•"/>
            </a:pPr>
            <a:r>
              <a:rPr b="0" i="0" lang="en-US" sz="1800" u="none" cap="none" strike="noStrike">
                <a:solidFill>
                  <a:schemeClr val="dk1"/>
                </a:solidFill>
                <a:latin typeface="Arial"/>
                <a:ea typeface="Arial"/>
                <a:cs typeface="Arial"/>
                <a:sym typeface="Arial"/>
              </a:rPr>
              <a:t> Cement transports from mill to silo</a:t>
            </a:r>
          </a:p>
          <a:p>
            <a:pPr indent="-190500" lvl="1" marL="266700" marR="0" rtl="0" algn="l">
              <a:spcBef>
                <a:spcPts val="1200"/>
              </a:spcBef>
              <a:spcAft>
                <a:spcPts val="0"/>
              </a:spcAft>
              <a:buClr>
                <a:schemeClr val="accent1"/>
              </a:buClr>
              <a:buSzPct val="100000"/>
              <a:buFont typeface="Arial"/>
              <a:buChar char="•"/>
            </a:pPr>
            <a:r>
              <a:rPr b="0" i="0" lang="en-US" sz="1800" u="none" cap="none" strike="noStrike">
                <a:solidFill>
                  <a:schemeClr val="dk1"/>
                </a:solidFill>
                <a:latin typeface="Arial"/>
                <a:ea typeface="Arial"/>
                <a:cs typeface="Arial"/>
                <a:sym typeface="Arial"/>
              </a:rPr>
              <a:t> Silo capacity</a:t>
            </a:r>
          </a:p>
          <a:p>
            <a:pPr indent="-190500" lvl="1" marL="266700" marR="0" rtl="0" algn="l">
              <a:spcBef>
                <a:spcPts val="1200"/>
              </a:spcBef>
              <a:spcAft>
                <a:spcPts val="0"/>
              </a:spcAft>
              <a:buClr>
                <a:schemeClr val="accent1"/>
              </a:buClr>
              <a:buSzPct val="100000"/>
              <a:buFont typeface="Arial"/>
              <a:buChar char="•"/>
            </a:pPr>
            <a:r>
              <a:rPr b="0" i="0" lang="en-US" sz="1800" u="none" cap="none" strike="noStrike">
                <a:solidFill>
                  <a:schemeClr val="dk1"/>
                </a:solidFill>
                <a:latin typeface="Arial"/>
                <a:ea typeface="Arial"/>
                <a:cs typeface="Arial"/>
                <a:sym typeface="Arial"/>
              </a:rPr>
              <a:t> Space in the cement mill building</a:t>
            </a:r>
          </a:p>
          <a:p>
            <a:pPr indent="-184150" lvl="1" marL="361950" marR="0" rtl="0" algn="l">
              <a:spcBef>
                <a:spcPts val="1200"/>
              </a:spcBef>
              <a:spcAft>
                <a:spcPts val="0"/>
              </a:spcAft>
              <a:buClr>
                <a:schemeClr val="accent1"/>
              </a:buClr>
              <a:buSzPct val="100000"/>
              <a:buFont typeface="Arial"/>
              <a:buNone/>
            </a:pPr>
            <a:r>
              <a:t/>
            </a:r>
            <a:endParaRPr b="0" i="0" sz="1800" u="none" cap="none" strike="noStrike">
              <a:solidFill>
                <a:schemeClr val="dk1"/>
              </a:solidFill>
              <a:latin typeface="Arial"/>
              <a:ea typeface="Arial"/>
              <a:cs typeface="Arial"/>
              <a:sym typeface="Arial"/>
            </a:endParaRPr>
          </a:p>
          <a:p>
            <a:pPr indent="-184150" lvl="1" marL="361950" marR="0" rtl="0" algn="l">
              <a:spcBef>
                <a:spcPts val="1200"/>
              </a:spcBef>
              <a:buClr>
                <a:schemeClr val="accent1"/>
              </a:buClr>
              <a:buSzPct val="100000"/>
              <a:buFont typeface="Arial"/>
              <a:buNone/>
            </a:pPr>
            <a:r>
              <a:t/>
            </a:r>
            <a:endParaRPr b="0" i="0" sz="1800" u="none" cap="none" strike="noStrike">
              <a:solidFill>
                <a:schemeClr val="dk1"/>
              </a:solidFill>
              <a:latin typeface="Arial"/>
              <a:ea typeface="Arial"/>
              <a:cs typeface="Arial"/>
              <a:sym typeface="Arial"/>
            </a:endParaRPr>
          </a:p>
        </p:txBody>
      </p:sp>
      <p:sp>
        <p:nvSpPr>
          <p:cNvPr id="180" name="Shape 180"/>
          <p:cNvSpPr txBox="1"/>
          <p:nvPr>
            <p:ph idx="11" type="ftr"/>
          </p:nvPr>
        </p:nvSpPr>
        <p:spPr>
          <a:xfrm>
            <a:off x="1892659" y="6417332"/>
            <a:ext cx="3168290" cy="165731"/>
          </a:xfrm>
          <a:prstGeom prst="rect">
            <a:avLst/>
          </a:prstGeom>
          <a:noFill/>
          <a:ln>
            <a:noFill/>
          </a:ln>
        </p:spPr>
        <p:txBody>
          <a:bodyPr anchorCtr="0" anchor="b" bIns="0" lIns="0" rIns="0" tIns="0">
            <a:noAutofit/>
          </a:bodyPr>
          <a:lstStyle/>
          <a:p>
            <a:pPr indent="0" lvl="0" marL="0" marR="0" rtl="0" algn="l">
              <a:spcBef>
                <a:spcPts val="0"/>
              </a:spcBef>
              <a:buSzPct val="25000"/>
              <a:buNone/>
            </a:pPr>
            <a:r>
              <a:rPr b="1" lang="en-US" sz="800">
                <a:solidFill>
                  <a:schemeClr val="dk1"/>
                </a:solidFill>
                <a:latin typeface="Arial"/>
                <a:ea typeface="Arial"/>
                <a:cs typeface="Arial"/>
                <a:sym typeface="Arial"/>
              </a:rPr>
              <a:t>   © 2015 LafargeHolcim</a:t>
            </a:r>
          </a:p>
        </p:txBody>
      </p:sp>
      <p:sp>
        <p:nvSpPr>
          <p:cNvPr id="181" name="Shape 181"/>
          <p:cNvSpPr txBox="1"/>
          <p:nvPr>
            <p:ph idx="12" type="sldNum"/>
          </p:nvPr>
        </p:nvSpPr>
        <p:spPr>
          <a:xfrm>
            <a:off x="8949443" y="6417462"/>
            <a:ext cx="432047" cy="165599"/>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US" sz="800">
                <a:solidFill>
                  <a:schemeClr val="dk1"/>
                </a:solidFill>
                <a:latin typeface="Arial"/>
                <a:ea typeface="Arial"/>
                <a:cs typeface="Arial"/>
                <a:sym typeface="Arial"/>
              </a:rPr>
              <a:t>‹#›</a:t>
            </a:fld>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x="0" y="0"/>
          <a:ext cx="0" cy="0"/>
          <a:chOff x="0" y="0"/>
          <a:chExt cx="0" cy="0"/>
        </a:xfrm>
      </p:grpSpPr>
      <p:sp>
        <p:nvSpPr>
          <p:cNvPr id="186" name="Shape 186"/>
          <p:cNvSpPr txBox="1"/>
          <p:nvPr>
            <p:ph type="title"/>
          </p:nvPr>
        </p:nvSpPr>
        <p:spPr>
          <a:xfrm>
            <a:off x="523875" y="188639"/>
            <a:ext cx="8858249" cy="851907"/>
          </a:xfrm>
          <a:prstGeom prst="rect">
            <a:avLst/>
          </a:prstGeom>
          <a:noFill/>
          <a:ln>
            <a:noFill/>
          </a:ln>
        </p:spPr>
        <p:txBody>
          <a:bodyPr anchorCtr="0" anchor="b" bIns="0" lIns="0" rIns="0" tIns="0">
            <a:noAutofit/>
          </a:bodyPr>
          <a:lstStyle/>
          <a:p>
            <a:pPr indent="0" lvl="0" marL="0" marR="0" rtl="0" algn="l">
              <a:lnSpc>
                <a:spcPct val="95000"/>
              </a:lnSpc>
              <a:spcBef>
                <a:spcPts val="0"/>
              </a:spcBef>
              <a:buClr>
                <a:schemeClr val="dk1"/>
              </a:buClr>
              <a:buSzPct val="25000"/>
              <a:buFont typeface="Arial"/>
              <a:buNone/>
            </a:pPr>
            <a:r>
              <a:rPr b="1" i="0" lang="en-US" sz="2400" u="none" cap="none" strike="noStrike">
                <a:solidFill>
                  <a:schemeClr val="dk1"/>
                </a:solidFill>
                <a:latin typeface="Arial"/>
                <a:ea typeface="Arial"/>
                <a:cs typeface="Arial"/>
                <a:sym typeface="Arial"/>
              </a:rPr>
              <a:t>Content</a:t>
            </a:r>
          </a:p>
        </p:txBody>
      </p:sp>
      <p:sp>
        <p:nvSpPr>
          <p:cNvPr id="187" name="Shape 187"/>
          <p:cNvSpPr txBox="1"/>
          <p:nvPr>
            <p:ph idx="1" type="body"/>
          </p:nvPr>
        </p:nvSpPr>
        <p:spPr>
          <a:xfrm>
            <a:off x="523875" y="1448779"/>
            <a:ext cx="8858249" cy="4734052"/>
          </a:xfrm>
          <a:prstGeom prst="rect">
            <a:avLst/>
          </a:prstGeom>
          <a:noFill/>
          <a:ln>
            <a:noFill/>
          </a:ln>
        </p:spPr>
        <p:txBody>
          <a:bodyPr anchorCtr="0" anchor="t" bIns="0" lIns="0" rIns="0" tIns="0">
            <a:noAutofit/>
          </a:bodyPr>
          <a:lstStyle/>
          <a:p>
            <a:pPr indent="-180975" lvl="0" marL="180975" marR="0" rtl="0" algn="l">
              <a:spcBef>
                <a:spcPts val="0"/>
              </a:spcBef>
              <a:spcAft>
                <a:spcPts val="0"/>
              </a:spcAft>
              <a:buClr>
                <a:schemeClr val="accent1"/>
              </a:buClr>
              <a:buSzPct val="100000"/>
              <a:buFont typeface="Arial"/>
              <a:buChar char="•"/>
            </a:pPr>
            <a:r>
              <a:rPr b="0" i="0" lang="en-US" sz="2000" u="none" cap="none" strike="noStrike">
                <a:solidFill>
                  <a:schemeClr val="dk1"/>
                </a:solidFill>
                <a:latin typeface="Arial"/>
                <a:ea typeface="Arial"/>
                <a:cs typeface="Arial"/>
                <a:sym typeface="Arial"/>
              </a:rPr>
              <a:t> Objectives</a:t>
            </a:r>
          </a:p>
          <a:p>
            <a:pPr indent="-180975" lvl="0" marL="180975" marR="0" rtl="0" algn="l">
              <a:spcBef>
                <a:spcPts val="1200"/>
              </a:spcBef>
              <a:spcAft>
                <a:spcPts val="0"/>
              </a:spcAft>
              <a:buClr>
                <a:schemeClr val="accent1"/>
              </a:buClr>
              <a:buSzPct val="100000"/>
              <a:buFont typeface="Arial"/>
              <a:buChar char="•"/>
            </a:pPr>
            <a:r>
              <a:rPr b="0" i="0" lang="en-US" sz="2000" u="none" cap="none" strike="noStrike">
                <a:solidFill>
                  <a:schemeClr val="dk1"/>
                </a:solidFill>
                <a:latin typeface="Arial"/>
                <a:ea typeface="Arial"/>
                <a:cs typeface="Arial"/>
                <a:sym typeface="Arial"/>
              </a:rPr>
              <a:t> Problem description</a:t>
            </a:r>
          </a:p>
          <a:p>
            <a:pPr indent="-180975" lvl="0" marL="180975" marR="0" rtl="0" algn="l">
              <a:spcBef>
                <a:spcPts val="1200"/>
              </a:spcBef>
              <a:spcAft>
                <a:spcPts val="0"/>
              </a:spcAft>
              <a:buClr>
                <a:schemeClr val="accent1"/>
              </a:buClr>
              <a:buSzPct val="100000"/>
              <a:buFont typeface="Arial"/>
              <a:buChar char="•"/>
            </a:pPr>
            <a:r>
              <a:rPr b="0" i="0" lang="en-US" sz="2000" u="none" cap="none" strike="noStrike">
                <a:solidFill>
                  <a:schemeClr val="accent1"/>
                </a:solidFill>
                <a:latin typeface="Arial"/>
                <a:ea typeface="Arial"/>
                <a:cs typeface="Arial"/>
                <a:sym typeface="Arial"/>
              </a:rPr>
              <a:t> </a:t>
            </a:r>
            <a:r>
              <a:rPr b="0" i="0" lang="en-US" sz="2000" u="none" cap="none" strike="noStrike">
                <a:solidFill>
                  <a:schemeClr val="dk1"/>
                </a:solidFill>
                <a:latin typeface="Arial"/>
                <a:ea typeface="Arial"/>
                <a:cs typeface="Arial"/>
                <a:sym typeface="Arial"/>
              </a:rPr>
              <a:t>Solution</a:t>
            </a:r>
          </a:p>
          <a:p>
            <a:pPr indent="-180975" lvl="0" marL="180975" marR="0" rtl="0" algn="l">
              <a:spcBef>
                <a:spcPts val="1200"/>
              </a:spcBef>
              <a:buClr>
                <a:schemeClr val="accent1"/>
              </a:buClr>
              <a:buSzPct val="100000"/>
              <a:buFont typeface="Arial"/>
              <a:buChar char="•"/>
            </a:pPr>
            <a:r>
              <a:rPr b="0" i="0" lang="en-US" sz="2000" u="none" cap="none" strike="noStrike">
                <a:solidFill>
                  <a:schemeClr val="dk1"/>
                </a:solidFill>
                <a:latin typeface="Arial"/>
                <a:ea typeface="Arial"/>
                <a:cs typeface="Arial"/>
                <a:sym typeface="Arial"/>
              </a:rPr>
              <a:t> Conclusion</a:t>
            </a:r>
          </a:p>
        </p:txBody>
      </p:sp>
      <p:sp>
        <p:nvSpPr>
          <p:cNvPr id="188" name="Shape 188"/>
          <p:cNvSpPr txBox="1"/>
          <p:nvPr>
            <p:ph idx="11" type="ftr"/>
          </p:nvPr>
        </p:nvSpPr>
        <p:spPr>
          <a:xfrm>
            <a:off x="1892659" y="6417332"/>
            <a:ext cx="3168290" cy="165731"/>
          </a:xfrm>
          <a:prstGeom prst="rect">
            <a:avLst/>
          </a:prstGeom>
          <a:noFill/>
          <a:ln>
            <a:noFill/>
          </a:ln>
        </p:spPr>
        <p:txBody>
          <a:bodyPr anchorCtr="0" anchor="b" bIns="0" lIns="0" rIns="0" tIns="0">
            <a:noAutofit/>
          </a:bodyPr>
          <a:lstStyle/>
          <a:p>
            <a:pPr indent="0" lvl="0" marL="0" marR="0" rtl="0" algn="l">
              <a:spcBef>
                <a:spcPts val="0"/>
              </a:spcBef>
              <a:buSzPct val="25000"/>
              <a:buNone/>
            </a:pPr>
            <a:r>
              <a:rPr b="1" lang="en-US" sz="800">
                <a:solidFill>
                  <a:schemeClr val="dk1"/>
                </a:solidFill>
                <a:latin typeface="Arial"/>
                <a:ea typeface="Arial"/>
                <a:cs typeface="Arial"/>
                <a:sym typeface="Arial"/>
              </a:rPr>
              <a:t>   © 2015 LafargeHolcim</a:t>
            </a:r>
          </a:p>
        </p:txBody>
      </p:sp>
      <p:sp>
        <p:nvSpPr>
          <p:cNvPr id="189" name="Shape 189"/>
          <p:cNvSpPr txBox="1"/>
          <p:nvPr>
            <p:ph idx="12" type="sldNum"/>
          </p:nvPr>
        </p:nvSpPr>
        <p:spPr>
          <a:xfrm>
            <a:off x="8949443" y="6417462"/>
            <a:ext cx="432047" cy="165599"/>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US" sz="800">
                <a:solidFill>
                  <a:schemeClr val="dk1"/>
                </a:solidFill>
                <a:latin typeface="Arial"/>
                <a:ea typeface="Arial"/>
                <a:cs typeface="Arial"/>
                <a:sym typeface="Arial"/>
              </a:rPr>
              <a:t>‹#›</a:t>
            </a:fld>
          </a:p>
        </p:txBody>
      </p:sp>
      <p:sp>
        <p:nvSpPr>
          <p:cNvPr id="190" name="Shape 190"/>
          <p:cNvSpPr/>
          <p:nvPr/>
        </p:nvSpPr>
        <p:spPr>
          <a:xfrm>
            <a:off x="668524" y="2276872"/>
            <a:ext cx="1505622" cy="463845"/>
          </a:xfrm>
          <a:prstGeom prst="rect">
            <a:avLst/>
          </a:prstGeom>
          <a:noFill/>
          <a:ln cap="flat" cmpd="sng" w="25400">
            <a:solidFill>
              <a:schemeClr val="accent1"/>
            </a:solidFill>
            <a:prstDash val="solid"/>
            <a:round/>
            <a:headEnd len="med" w="med" type="none"/>
            <a:tailEnd len="med" w="med" type="none"/>
          </a:ln>
        </p:spPr>
        <p:txBody>
          <a:bodyPr anchorCtr="0" anchor="t" bIns="46800" lIns="90000" rIns="90000" tIns="46800">
            <a:noAutofit/>
          </a:bodyPr>
          <a:lstStyle/>
          <a:p>
            <a:pPr indent="0" lvl="0" marL="0" marR="0" rtl="0" algn="l">
              <a:lnSpc>
                <a:spcPct val="100000"/>
              </a:lnSpc>
              <a:spcBef>
                <a:spcPts val="0"/>
              </a:spcBef>
              <a:spcAft>
                <a:spcPts val="0"/>
              </a:spcAft>
              <a:buClr>
                <a:schemeClr val="accent1"/>
              </a:buClr>
              <a:buFont typeface="Noto Sans Symbols"/>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4" name="Shape 194"/>
        <p:cNvGrpSpPr/>
        <p:nvPr/>
      </p:nvGrpSpPr>
      <p:grpSpPr>
        <a:xfrm>
          <a:off x="0" y="0"/>
          <a:ext cx="0" cy="0"/>
          <a:chOff x="0" y="0"/>
          <a:chExt cx="0" cy="0"/>
        </a:xfrm>
      </p:grpSpPr>
      <p:sp>
        <p:nvSpPr>
          <p:cNvPr id="195" name="Shape 195"/>
          <p:cNvSpPr txBox="1"/>
          <p:nvPr>
            <p:ph type="title"/>
          </p:nvPr>
        </p:nvSpPr>
        <p:spPr>
          <a:xfrm>
            <a:off x="523875" y="188639"/>
            <a:ext cx="8858249" cy="851907"/>
          </a:xfrm>
          <a:prstGeom prst="rect">
            <a:avLst/>
          </a:prstGeom>
          <a:noFill/>
          <a:ln>
            <a:noFill/>
          </a:ln>
        </p:spPr>
        <p:txBody>
          <a:bodyPr anchorCtr="0" anchor="b" bIns="0" lIns="0" rIns="0" tIns="0">
            <a:noAutofit/>
          </a:bodyPr>
          <a:lstStyle/>
          <a:p>
            <a:pPr indent="0" lvl="0" marL="0" marR="0" rtl="0" algn="l">
              <a:lnSpc>
                <a:spcPct val="95000"/>
              </a:lnSpc>
              <a:spcBef>
                <a:spcPts val="0"/>
              </a:spcBef>
              <a:buClr>
                <a:schemeClr val="dk1"/>
              </a:buClr>
              <a:buSzPct val="25000"/>
              <a:buFont typeface="Arial"/>
              <a:buNone/>
            </a:pPr>
            <a:r>
              <a:rPr b="1" i="0" lang="en-US" sz="2400" u="none" cap="none" strike="noStrike">
                <a:solidFill>
                  <a:schemeClr val="dk1"/>
                </a:solidFill>
                <a:latin typeface="Arial"/>
                <a:ea typeface="Arial"/>
                <a:cs typeface="Arial"/>
                <a:sym typeface="Arial"/>
              </a:rPr>
              <a:t>Identified causes that limit the drying capacity</a:t>
            </a:r>
          </a:p>
        </p:txBody>
      </p:sp>
      <p:sp>
        <p:nvSpPr>
          <p:cNvPr id="196" name="Shape 196"/>
          <p:cNvSpPr txBox="1"/>
          <p:nvPr>
            <p:ph idx="1" type="body"/>
          </p:nvPr>
        </p:nvSpPr>
        <p:spPr>
          <a:xfrm>
            <a:off x="523875" y="1448779"/>
            <a:ext cx="8858249" cy="4734052"/>
          </a:xfrm>
          <a:prstGeom prst="rect">
            <a:avLst/>
          </a:prstGeom>
          <a:noFill/>
          <a:ln>
            <a:noFill/>
          </a:ln>
        </p:spPr>
        <p:txBody>
          <a:bodyPr anchorCtr="0" anchor="t" bIns="0" lIns="0" rIns="0" tIns="0">
            <a:noAutofit/>
          </a:bodyPr>
          <a:lstStyle/>
          <a:p>
            <a:pPr indent="-180975" lvl="0" marL="180975" marR="0" rtl="0" algn="l">
              <a:spcBef>
                <a:spcPts val="0"/>
              </a:spcBef>
              <a:spcAft>
                <a:spcPts val="0"/>
              </a:spcAft>
              <a:buClr>
                <a:schemeClr val="accent1"/>
              </a:buClr>
              <a:buSzPct val="25000"/>
              <a:buFont typeface="Noto Sans Symbols"/>
              <a:buNone/>
            </a:pPr>
            <a:r>
              <a:rPr b="0" i="0" lang="en-US" sz="2000" u="none" cap="none" strike="noStrike">
                <a:solidFill>
                  <a:schemeClr val="dk1"/>
                </a:solidFill>
                <a:latin typeface="Arial"/>
                <a:ea typeface="Arial"/>
                <a:cs typeface="Arial"/>
                <a:sym typeface="Arial"/>
              </a:rPr>
              <a:t>Different root causes are possible:</a:t>
            </a:r>
          </a:p>
          <a:p>
            <a:pPr indent="-180975" lvl="0" marL="180975" marR="0" rtl="0" algn="l">
              <a:spcBef>
                <a:spcPts val="2400"/>
              </a:spcBef>
              <a:spcAft>
                <a:spcPts val="0"/>
              </a:spcAft>
              <a:buClr>
                <a:schemeClr val="accent1"/>
              </a:buClr>
              <a:buSzPct val="100000"/>
              <a:buFont typeface="Arial"/>
              <a:buChar char="•"/>
            </a:pPr>
            <a:r>
              <a:rPr b="0" i="0" lang="en-US" sz="2000" u="none" cap="none" strike="noStrike">
                <a:solidFill>
                  <a:schemeClr val="dk1"/>
                </a:solidFill>
                <a:latin typeface="Arial"/>
                <a:ea typeface="Arial"/>
                <a:cs typeface="Arial"/>
                <a:sym typeface="Arial"/>
              </a:rPr>
              <a:t> Excess moisture in the mill fresh feed</a:t>
            </a:r>
          </a:p>
          <a:p>
            <a:pPr indent="-180975" lvl="0" marL="180975" marR="0" rtl="0" algn="l">
              <a:spcBef>
                <a:spcPts val="2400"/>
              </a:spcBef>
              <a:spcAft>
                <a:spcPts val="0"/>
              </a:spcAft>
              <a:buClr>
                <a:schemeClr val="accent1"/>
              </a:buClr>
              <a:buSzPct val="100000"/>
              <a:buFont typeface="Arial"/>
              <a:buChar char="•"/>
            </a:pPr>
            <a:r>
              <a:rPr b="0" i="0" lang="en-US" sz="2000" u="none" cap="none" strike="noStrike">
                <a:solidFill>
                  <a:schemeClr val="dk1"/>
                </a:solidFill>
                <a:latin typeface="Arial"/>
                <a:ea typeface="Arial"/>
                <a:cs typeface="Arial"/>
                <a:sym typeface="Arial"/>
              </a:rPr>
              <a:t> Low clinker temperature</a:t>
            </a:r>
          </a:p>
          <a:p>
            <a:pPr indent="-180975" lvl="0" marL="180975" marR="0" rtl="0" algn="l">
              <a:spcBef>
                <a:spcPts val="2400"/>
              </a:spcBef>
              <a:spcAft>
                <a:spcPts val="0"/>
              </a:spcAft>
              <a:buClr>
                <a:schemeClr val="accent1"/>
              </a:buClr>
              <a:buSzPct val="100000"/>
              <a:buFont typeface="Arial"/>
              <a:buChar char="•"/>
            </a:pPr>
            <a:r>
              <a:rPr b="0" i="0" lang="en-US" sz="2000" u="none" cap="none" strike="noStrike">
                <a:solidFill>
                  <a:schemeClr val="dk1"/>
                </a:solidFill>
                <a:latin typeface="Arial"/>
                <a:ea typeface="Arial"/>
                <a:cs typeface="Arial"/>
                <a:sym typeface="Arial"/>
              </a:rPr>
              <a:t> Low clinker factor</a:t>
            </a:r>
          </a:p>
          <a:p>
            <a:pPr indent="-180975" lvl="0" marL="180975" marR="0" rtl="0" algn="l">
              <a:spcBef>
                <a:spcPts val="2400"/>
              </a:spcBef>
              <a:spcAft>
                <a:spcPts val="0"/>
              </a:spcAft>
              <a:buClr>
                <a:schemeClr val="accent1"/>
              </a:buClr>
              <a:buSzPct val="100000"/>
              <a:buFont typeface="Arial"/>
              <a:buChar char="•"/>
            </a:pPr>
            <a:r>
              <a:rPr b="0" i="0" lang="en-US" sz="2000" u="none" cap="none" strike="noStrike">
                <a:solidFill>
                  <a:schemeClr val="dk1"/>
                </a:solidFill>
                <a:latin typeface="Arial"/>
                <a:ea typeface="Arial"/>
                <a:cs typeface="Arial"/>
                <a:sym typeface="Arial"/>
              </a:rPr>
              <a:t> Fresh air in the separator</a:t>
            </a:r>
          </a:p>
          <a:p>
            <a:pPr indent="-180975" lvl="0" marL="180975" marR="0" rtl="0" algn="l">
              <a:spcBef>
                <a:spcPts val="2400"/>
              </a:spcBef>
              <a:spcAft>
                <a:spcPts val="0"/>
              </a:spcAft>
              <a:buClr>
                <a:schemeClr val="accent1"/>
              </a:buClr>
              <a:buSzPct val="100000"/>
              <a:buFont typeface="Arial"/>
              <a:buChar char="•"/>
            </a:pPr>
            <a:r>
              <a:rPr b="0" i="0" lang="en-US" sz="2000" u="none" cap="none" strike="noStrike">
                <a:solidFill>
                  <a:schemeClr val="dk1"/>
                </a:solidFill>
                <a:latin typeface="Arial"/>
                <a:ea typeface="Arial"/>
                <a:cs typeface="Arial"/>
                <a:sym typeface="Arial"/>
              </a:rPr>
              <a:t> High mill ventilation</a:t>
            </a:r>
          </a:p>
          <a:p>
            <a:pPr indent="-180975" lvl="0" marL="180975" marR="0" rtl="0" algn="l">
              <a:spcBef>
                <a:spcPts val="2400"/>
              </a:spcBef>
              <a:buClr>
                <a:schemeClr val="accent1"/>
              </a:buClr>
              <a:buSzPct val="100000"/>
              <a:buFont typeface="Arial"/>
              <a:buChar char="•"/>
            </a:pPr>
            <a:r>
              <a:rPr b="0" i="0" lang="en-US" sz="2000" u="none" cap="none" strike="noStrike">
                <a:solidFill>
                  <a:schemeClr val="dk1"/>
                </a:solidFill>
                <a:latin typeface="Arial"/>
                <a:ea typeface="Arial"/>
                <a:cs typeface="Arial"/>
                <a:sym typeface="Arial"/>
              </a:rPr>
              <a:t> Unnecessary high mill exit temperature</a:t>
            </a:r>
          </a:p>
        </p:txBody>
      </p:sp>
      <p:sp>
        <p:nvSpPr>
          <p:cNvPr id="197" name="Shape 197"/>
          <p:cNvSpPr txBox="1"/>
          <p:nvPr>
            <p:ph idx="11" type="ftr"/>
          </p:nvPr>
        </p:nvSpPr>
        <p:spPr>
          <a:xfrm>
            <a:off x="1892659" y="6417332"/>
            <a:ext cx="3168290" cy="165731"/>
          </a:xfrm>
          <a:prstGeom prst="rect">
            <a:avLst/>
          </a:prstGeom>
          <a:noFill/>
          <a:ln>
            <a:noFill/>
          </a:ln>
        </p:spPr>
        <p:txBody>
          <a:bodyPr anchorCtr="0" anchor="b" bIns="0" lIns="0" rIns="0" tIns="0">
            <a:noAutofit/>
          </a:bodyPr>
          <a:lstStyle/>
          <a:p>
            <a:pPr indent="0" lvl="0" marL="0" marR="0" rtl="0" algn="l">
              <a:spcBef>
                <a:spcPts val="0"/>
              </a:spcBef>
              <a:buSzPct val="25000"/>
              <a:buNone/>
            </a:pPr>
            <a:r>
              <a:rPr b="1" lang="en-US" sz="800">
                <a:solidFill>
                  <a:schemeClr val="dk1"/>
                </a:solidFill>
                <a:latin typeface="Arial"/>
                <a:ea typeface="Arial"/>
                <a:cs typeface="Arial"/>
                <a:sym typeface="Arial"/>
              </a:rPr>
              <a:t>   © 2015 LafargeHolcim</a:t>
            </a:r>
          </a:p>
        </p:txBody>
      </p:sp>
      <p:sp>
        <p:nvSpPr>
          <p:cNvPr id="198" name="Shape 198"/>
          <p:cNvSpPr txBox="1"/>
          <p:nvPr>
            <p:ph idx="12" type="sldNum"/>
          </p:nvPr>
        </p:nvSpPr>
        <p:spPr>
          <a:xfrm>
            <a:off x="8949443" y="6417462"/>
            <a:ext cx="432047" cy="165599"/>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US" sz="800">
                <a:solidFill>
                  <a:schemeClr val="dk1"/>
                </a:solidFill>
                <a:latin typeface="Arial"/>
                <a:ea typeface="Arial"/>
                <a:cs typeface="Arial"/>
                <a:sym typeface="Arial"/>
              </a:rPr>
              <a:t>‹#›</a:t>
            </a:fld>
          </a:p>
        </p:txBody>
      </p:sp>
      <p:sp>
        <p:nvSpPr>
          <p:cNvPr id="199" name="Shape 199"/>
          <p:cNvSpPr/>
          <p:nvPr/>
        </p:nvSpPr>
        <p:spPr>
          <a:xfrm>
            <a:off x="7291253" y="1196751"/>
            <a:ext cx="2476500" cy="1171732"/>
          </a:xfrm>
          <a:prstGeom prst="wedgeRectCallout">
            <a:avLst>
              <a:gd fmla="val -103291" name="adj1"/>
              <a:gd fmla="val 18512" name="adj2"/>
            </a:avLst>
          </a:prstGeom>
          <a:gradFill>
            <a:gsLst>
              <a:gs pos="0">
                <a:srgbClr val="FFCFCC"/>
              </a:gs>
              <a:gs pos="1000">
                <a:srgbClr val="FF1100"/>
              </a:gs>
              <a:gs pos="100000">
                <a:srgbClr val="FFFFFF"/>
              </a:gs>
            </a:gsLst>
            <a:lin ang="2700000" scaled="0"/>
          </a:gradFill>
          <a:ln cap="flat" cmpd="sng" w="25400">
            <a:solidFill>
              <a:srgbClr val="FF1100"/>
            </a:solidFill>
            <a:prstDash val="solid"/>
            <a:round/>
            <a:headEnd len="med" w="med" type="none"/>
            <a:tailEnd len="med" w="med" type="none"/>
          </a:ln>
        </p:spPr>
        <p:txBody>
          <a:bodyPr anchorCtr="0" anchor="t" bIns="46800" lIns="90000" rIns="90000" tIns="46800">
            <a:noAutofit/>
          </a:bodyPr>
          <a:lstStyle/>
          <a:p>
            <a:pPr indent="0" lvl="0" marL="0" marR="0" rtl="0" algn="l">
              <a:lnSpc>
                <a:spcPct val="100000"/>
              </a:lnSpc>
              <a:spcBef>
                <a:spcPts val="0"/>
              </a:spcBef>
              <a:spcAft>
                <a:spcPts val="0"/>
              </a:spcAft>
              <a:buClr>
                <a:srgbClr val="000000"/>
              </a:buClr>
              <a:buSzPct val="25000"/>
              <a:buFont typeface="Noto Sans Symbols"/>
              <a:buNone/>
            </a:pPr>
            <a:r>
              <a:rPr b="0" i="0" lang="en-US" sz="1400" u="none" cap="none" strike="noStrike">
                <a:solidFill>
                  <a:srgbClr val="000000"/>
                </a:solidFill>
                <a:latin typeface="Arial"/>
                <a:ea typeface="Arial"/>
                <a:cs typeface="Arial"/>
                <a:sym typeface="Arial"/>
              </a:rPr>
              <a:t>Yes – with 40% slag feed moisture will be 3.6%! </a:t>
            </a:r>
          </a:p>
          <a:p>
            <a:pPr indent="0" lvl="0" marL="0" marR="0" rtl="0" algn="l">
              <a:lnSpc>
                <a:spcPct val="100000"/>
              </a:lnSpc>
              <a:spcBef>
                <a:spcPts val="0"/>
              </a:spcBef>
              <a:spcAft>
                <a:spcPts val="0"/>
              </a:spcAft>
              <a:buClr>
                <a:srgbClr val="000000"/>
              </a:buClr>
              <a:buSzPct val="25000"/>
              <a:buFont typeface="Noto Sans Symbols"/>
              <a:buNone/>
            </a:pPr>
            <a:r>
              <a:rPr b="0" i="0" lang="en-US" sz="1400" u="none" cap="none" strike="noStrike">
                <a:solidFill>
                  <a:srgbClr val="000000"/>
                </a:solidFill>
                <a:latin typeface="Arial"/>
                <a:ea typeface="Arial"/>
                <a:cs typeface="Arial"/>
                <a:sym typeface="Arial"/>
              </a:rPr>
              <a:t>(max. feed moisture &lt; 2.5 – 3.0 % without external heat source)</a:t>
            </a:r>
          </a:p>
        </p:txBody>
      </p:sp>
      <p:sp>
        <p:nvSpPr>
          <p:cNvPr id="200" name="Shape 200"/>
          <p:cNvSpPr/>
          <p:nvPr/>
        </p:nvSpPr>
        <p:spPr>
          <a:xfrm>
            <a:off x="7280110" y="2636911"/>
            <a:ext cx="2474913" cy="309561"/>
          </a:xfrm>
          <a:prstGeom prst="wedgeRectCallout">
            <a:avLst>
              <a:gd fmla="val -170744" name="adj1"/>
              <a:gd fmla="val -28153" name="adj2"/>
            </a:avLst>
          </a:prstGeom>
          <a:gradFill>
            <a:gsLst>
              <a:gs pos="0">
                <a:srgbClr val="FFCFCC"/>
              </a:gs>
              <a:gs pos="1000">
                <a:srgbClr val="FF1100"/>
              </a:gs>
              <a:gs pos="100000">
                <a:srgbClr val="FFFFFF"/>
              </a:gs>
            </a:gsLst>
            <a:lin ang="2700000" scaled="0"/>
          </a:gradFill>
          <a:ln cap="flat" cmpd="sng" w="25400">
            <a:solidFill>
              <a:srgbClr val="FF1100"/>
            </a:solidFill>
            <a:prstDash val="solid"/>
            <a:round/>
            <a:headEnd len="med" w="med" type="none"/>
            <a:tailEnd len="med" w="med" type="none"/>
          </a:ln>
        </p:spPr>
        <p:txBody>
          <a:bodyPr anchorCtr="0" anchor="t" bIns="46800" lIns="90000" rIns="90000" tIns="46800">
            <a:noAutofit/>
          </a:bodyPr>
          <a:lstStyle/>
          <a:p>
            <a:pPr indent="0" lvl="0" marL="0" marR="0" rtl="0" algn="l">
              <a:lnSpc>
                <a:spcPct val="100000"/>
              </a:lnSpc>
              <a:spcBef>
                <a:spcPts val="0"/>
              </a:spcBef>
              <a:spcAft>
                <a:spcPts val="0"/>
              </a:spcAft>
              <a:buClr>
                <a:srgbClr val="000000"/>
              </a:buClr>
              <a:buSzPct val="25000"/>
              <a:buFont typeface="Noto Sans Symbols"/>
              <a:buNone/>
            </a:pPr>
            <a:r>
              <a:rPr b="0" i="0" lang="en-US" sz="1400" u="none" cap="none" strike="noStrike">
                <a:solidFill>
                  <a:srgbClr val="000000"/>
                </a:solidFill>
                <a:latin typeface="Arial"/>
                <a:ea typeface="Arial"/>
                <a:cs typeface="Arial"/>
                <a:sym typeface="Arial"/>
              </a:rPr>
              <a:t>Yes – today only 95°C</a:t>
            </a:r>
          </a:p>
        </p:txBody>
      </p:sp>
      <p:sp>
        <p:nvSpPr>
          <p:cNvPr id="201" name="Shape 201"/>
          <p:cNvSpPr/>
          <p:nvPr/>
        </p:nvSpPr>
        <p:spPr>
          <a:xfrm>
            <a:off x="7280109" y="3107872"/>
            <a:ext cx="2474913" cy="525400"/>
          </a:xfrm>
          <a:prstGeom prst="wedgeRectCallout">
            <a:avLst>
              <a:gd fmla="val -210533" name="adj1"/>
              <a:gd fmla="val -2198" name="adj2"/>
            </a:avLst>
          </a:prstGeom>
          <a:gradFill>
            <a:gsLst>
              <a:gs pos="0">
                <a:srgbClr val="FFCFCC"/>
              </a:gs>
              <a:gs pos="1000">
                <a:srgbClr val="FF1100"/>
              </a:gs>
              <a:gs pos="100000">
                <a:srgbClr val="FFFFFF"/>
              </a:gs>
            </a:gsLst>
            <a:lin ang="2700000" scaled="0"/>
          </a:gradFill>
          <a:ln cap="flat" cmpd="sng" w="25400">
            <a:solidFill>
              <a:srgbClr val="FF1100"/>
            </a:solidFill>
            <a:prstDash val="solid"/>
            <a:round/>
            <a:headEnd len="med" w="med" type="none"/>
            <a:tailEnd len="med" w="med" type="none"/>
          </a:ln>
        </p:spPr>
        <p:txBody>
          <a:bodyPr anchorCtr="0" anchor="t" bIns="46800" lIns="90000" rIns="90000" tIns="46800">
            <a:noAutofit/>
          </a:bodyPr>
          <a:lstStyle/>
          <a:p>
            <a:pPr indent="0" lvl="0" marL="0" marR="0" rtl="0" algn="l">
              <a:lnSpc>
                <a:spcPct val="100000"/>
              </a:lnSpc>
              <a:spcBef>
                <a:spcPts val="0"/>
              </a:spcBef>
              <a:spcAft>
                <a:spcPts val="0"/>
              </a:spcAft>
              <a:buClr>
                <a:srgbClr val="000000"/>
              </a:buClr>
              <a:buSzPct val="25000"/>
              <a:buFont typeface="Noto Sans Symbols"/>
              <a:buNone/>
            </a:pPr>
            <a:r>
              <a:rPr b="0" i="0" lang="en-US" sz="1400" u="none" cap="none" strike="noStrike">
                <a:solidFill>
                  <a:srgbClr val="000000"/>
                </a:solidFill>
                <a:latin typeface="Arial"/>
                <a:ea typeface="Arial"/>
                <a:cs typeface="Arial"/>
                <a:sym typeface="Arial"/>
              </a:rPr>
              <a:t>Yes – CliFa would be 54% with 40 % slag!</a:t>
            </a:r>
          </a:p>
        </p:txBody>
      </p:sp>
      <p:sp>
        <p:nvSpPr>
          <p:cNvPr id="202" name="Shape 202"/>
          <p:cNvSpPr/>
          <p:nvPr/>
        </p:nvSpPr>
        <p:spPr>
          <a:xfrm>
            <a:off x="7317614" y="4723014"/>
            <a:ext cx="2492096" cy="740844"/>
          </a:xfrm>
          <a:prstGeom prst="wedgeRectCallout">
            <a:avLst>
              <a:gd fmla="val -197554" name="adj1"/>
              <a:gd fmla="val -63088" name="adj2"/>
            </a:avLst>
          </a:prstGeom>
          <a:gradFill>
            <a:gsLst>
              <a:gs pos="0">
                <a:srgbClr val="FFCFCC"/>
              </a:gs>
              <a:gs pos="1000">
                <a:srgbClr val="FF1100"/>
              </a:gs>
              <a:gs pos="100000">
                <a:srgbClr val="FFFFFF"/>
              </a:gs>
            </a:gsLst>
            <a:lin ang="2700000" scaled="0"/>
          </a:gradFill>
          <a:ln cap="flat" cmpd="sng" w="25400">
            <a:solidFill>
              <a:srgbClr val="FF1100"/>
            </a:solidFill>
            <a:prstDash val="solid"/>
            <a:round/>
            <a:headEnd len="med" w="med" type="none"/>
            <a:tailEnd len="med" w="med" type="none"/>
          </a:ln>
        </p:spPr>
        <p:txBody>
          <a:bodyPr anchorCtr="0" anchor="t" bIns="46800" lIns="90000" rIns="90000" tIns="46800">
            <a:noAutofit/>
          </a:bodyPr>
          <a:lstStyle/>
          <a:p>
            <a:pPr indent="0" lvl="0" marL="0" marR="0" rtl="0" algn="l">
              <a:lnSpc>
                <a:spcPct val="100000"/>
              </a:lnSpc>
              <a:spcBef>
                <a:spcPts val="0"/>
              </a:spcBef>
              <a:spcAft>
                <a:spcPts val="0"/>
              </a:spcAft>
              <a:buClr>
                <a:srgbClr val="000000"/>
              </a:buClr>
              <a:buSzPct val="25000"/>
              <a:buFont typeface="Noto Sans Symbols"/>
              <a:buNone/>
            </a:pPr>
            <a:r>
              <a:rPr b="0" i="0" lang="en-US" sz="1400" u="none" cap="none" strike="noStrike">
                <a:solidFill>
                  <a:srgbClr val="000000"/>
                </a:solidFill>
                <a:latin typeface="Arial"/>
                <a:ea typeface="Arial"/>
                <a:cs typeface="Arial"/>
                <a:sym typeface="Arial"/>
              </a:rPr>
              <a:t>OK – actually 1.4 m/s over ball charge, but can be reduced still </a:t>
            </a:r>
          </a:p>
        </p:txBody>
      </p:sp>
      <p:sp>
        <p:nvSpPr>
          <p:cNvPr id="203" name="Shape 203"/>
          <p:cNvSpPr/>
          <p:nvPr/>
        </p:nvSpPr>
        <p:spPr>
          <a:xfrm>
            <a:off x="7308282" y="3806342"/>
            <a:ext cx="2474913" cy="740844"/>
          </a:xfrm>
          <a:prstGeom prst="wedgeRectCallout">
            <a:avLst>
              <a:gd fmla="val -162495" name="adj1"/>
              <a:gd fmla="val -17960" name="adj2"/>
            </a:avLst>
          </a:prstGeom>
          <a:gradFill>
            <a:gsLst>
              <a:gs pos="0">
                <a:srgbClr val="FFCFCC"/>
              </a:gs>
              <a:gs pos="1000">
                <a:srgbClr val="FF1100"/>
              </a:gs>
              <a:gs pos="100000">
                <a:srgbClr val="FFFFFF"/>
              </a:gs>
            </a:gsLst>
            <a:lin ang="2700000" scaled="0"/>
          </a:gradFill>
          <a:ln cap="flat" cmpd="sng" w="25400">
            <a:solidFill>
              <a:srgbClr val="FF1100"/>
            </a:solidFill>
            <a:prstDash val="solid"/>
            <a:round/>
            <a:headEnd len="med" w="med" type="none"/>
            <a:tailEnd len="med" w="med" type="none"/>
          </a:ln>
        </p:spPr>
        <p:txBody>
          <a:bodyPr anchorCtr="0" anchor="t" bIns="46800" lIns="90000" rIns="90000" tIns="46800">
            <a:noAutofit/>
          </a:bodyPr>
          <a:lstStyle/>
          <a:p>
            <a:pPr indent="0" lvl="0" marL="0" marR="0" rtl="0" algn="l">
              <a:lnSpc>
                <a:spcPct val="100000"/>
              </a:lnSpc>
              <a:spcBef>
                <a:spcPts val="0"/>
              </a:spcBef>
              <a:spcAft>
                <a:spcPts val="0"/>
              </a:spcAft>
              <a:buClr>
                <a:srgbClr val="000000"/>
              </a:buClr>
              <a:buSzPct val="25000"/>
              <a:buFont typeface="Noto Sans Symbols"/>
              <a:buNone/>
            </a:pPr>
            <a:r>
              <a:rPr b="0" i="0" lang="en-US" sz="1400" u="none" cap="none" strike="noStrike">
                <a:solidFill>
                  <a:srgbClr val="000000"/>
                </a:solidFill>
                <a:latin typeface="Arial"/>
                <a:ea typeface="Arial"/>
                <a:cs typeface="Arial"/>
                <a:sym typeface="Arial"/>
              </a:rPr>
              <a:t>Yes – fresh air (23 %) and high separator pressure       (-8 mbar) can be reduced</a:t>
            </a:r>
          </a:p>
        </p:txBody>
      </p:sp>
      <p:sp>
        <p:nvSpPr>
          <p:cNvPr id="204" name="Shape 204"/>
          <p:cNvSpPr/>
          <p:nvPr/>
        </p:nvSpPr>
        <p:spPr>
          <a:xfrm>
            <a:off x="7336596" y="5589239"/>
            <a:ext cx="2487643" cy="525400"/>
          </a:xfrm>
          <a:prstGeom prst="wedgeRectCallout">
            <a:avLst>
              <a:gd fmla="val -94833" name="adj1"/>
              <a:gd fmla="val -75308" name="adj2"/>
            </a:avLst>
          </a:prstGeom>
          <a:gradFill>
            <a:gsLst>
              <a:gs pos="0">
                <a:srgbClr val="FFCFCC"/>
              </a:gs>
              <a:gs pos="1000">
                <a:srgbClr val="FF1100"/>
              </a:gs>
              <a:gs pos="100000">
                <a:srgbClr val="FFFFFF"/>
              </a:gs>
            </a:gsLst>
            <a:lin ang="2700000" scaled="0"/>
          </a:gradFill>
          <a:ln cap="flat" cmpd="sng" w="25400">
            <a:solidFill>
              <a:srgbClr val="FF1100"/>
            </a:solidFill>
            <a:prstDash val="solid"/>
            <a:round/>
            <a:headEnd len="med" w="med" type="none"/>
            <a:tailEnd len="med" w="med" type="none"/>
          </a:ln>
        </p:spPr>
        <p:txBody>
          <a:bodyPr anchorCtr="0" anchor="t" bIns="46800" lIns="90000" rIns="90000" tIns="46800">
            <a:noAutofit/>
          </a:bodyPr>
          <a:lstStyle/>
          <a:p>
            <a:pPr indent="0" lvl="0" marL="0" marR="0" rtl="0" algn="l">
              <a:lnSpc>
                <a:spcPct val="100000"/>
              </a:lnSpc>
              <a:spcBef>
                <a:spcPts val="0"/>
              </a:spcBef>
              <a:spcAft>
                <a:spcPts val="0"/>
              </a:spcAft>
              <a:buClr>
                <a:srgbClr val="000000"/>
              </a:buClr>
              <a:buSzPct val="25000"/>
              <a:buFont typeface="Noto Sans Symbols"/>
              <a:buNone/>
            </a:pPr>
            <a:r>
              <a:rPr b="0" i="0" lang="en-US" sz="1400" u="none" cap="none" strike="noStrike">
                <a:solidFill>
                  <a:srgbClr val="000000"/>
                </a:solidFill>
                <a:latin typeface="Arial"/>
                <a:ea typeface="Arial"/>
                <a:cs typeface="Arial"/>
                <a:sym typeface="Arial"/>
              </a:rPr>
              <a:t>OK – but can be reduced from 102 °C to 90 °C </a:t>
            </a:r>
          </a:p>
        </p:txBody>
      </p:sp>
      <p:sp>
        <p:nvSpPr>
          <p:cNvPr id="205" name="Shape 205"/>
          <p:cNvSpPr/>
          <p:nvPr/>
        </p:nvSpPr>
        <p:spPr>
          <a:xfrm>
            <a:off x="378433" y="1333087"/>
            <a:ext cx="4250530" cy="449530"/>
          </a:xfrm>
          <a:prstGeom prst="rect">
            <a:avLst/>
          </a:prstGeom>
          <a:noFill/>
          <a:ln cap="flat" cmpd="sng" w="25400">
            <a:solidFill>
              <a:schemeClr val="accent1"/>
            </a:solidFill>
            <a:prstDash val="solid"/>
            <a:round/>
            <a:headEnd len="med" w="med" type="none"/>
            <a:tailEnd len="med" w="med" type="none"/>
          </a:ln>
        </p:spPr>
        <p:txBody>
          <a:bodyPr anchorCtr="0" anchor="t" bIns="46800" lIns="90000" rIns="90000" tIns="468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9"/>
                                        </p:tgtEl>
                                        <p:attrNameLst>
                                          <p:attrName>style.visibility</p:attrName>
                                        </p:attrNameLst>
                                      </p:cBhvr>
                                      <p:to>
                                        <p:strVal val="visible"/>
                                      </p:to>
                                    </p:set>
                                    <p:anim calcmode="lin" valueType="num">
                                      <p:cBhvr additive="base">
                                        <p:cTn dur="500"/>
                                        <p:tgtEl>
                                          <p:spTgt spid="19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0"/>
                                        </p:tgtEl>
                                        <p:attrNameLst>
                                          <p:attrName>style.visibility</p:attrName>
                                        </p:attrNameLst>
                                      </p:cBhvr>
                                      <p:to>
                                        <p:strVal val="visible"/>
                                      </p:to>
                                    </p:set>
                                    <p:anim calcmode="lin" valueType="num">
                                      <p:cBhvr additive="base">
                                        <p:cTn dur="500"/>
                                        <p:tgtEl>
                                          <p:spTgt spid="20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1"/>
                                        </p:tgtEl>
                                        <p:attrNameLst>
                                          <p:attrName>style.visibility</p:attrName>
                                        </p:attrNameLst>
                                      </p:cBhvr>
                                      <p:to>
                                        <p:strVal val="visible"/>
                                      </p:to>
                                    </p:set>
                                    <p:anim calcmode="lin" valueType="num">
                                      <p:cBhvr additive="base">
                                        <p:cTn dur="500"/>
                                        <p:tgtEl>
                                          <p:spTgt spid="20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2"/>
                                        </p:tgtEl>
                                        <p:attrNameLst>
                                          <p:attrName>style.visibility</p:attrName>
                                        </p:attrNameLst>
                                      </p:cBhvr>
                                      <p:to>
                                        <p:strVal val="visible"/>
                                      </p:to>
                                    </p:set>
                                    <p:anim calcmode="lin" valueType="num">
                                      <p:cBhvr additive="base">
                                        <p:cTn dur="500"/>
                                        <p:tgtEl>
                                          <p:spTgt spid="20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3"/>
                                        </p:tgtEl>
                                        <p:attrNameLst>
                                          <p:attrName>style.visibility</p:attrName>
                                        </p:attrNameLst>
                                      </p:cBhvr>
                                      <p:to>
                                        <p:strVal val="visible"/>
                                      </p:to>
                                    </p:set>
                                    <p:anim calcmode="lin" valueType="num">
                                      <p:cBhvr additive="base">
                                        <p:cTn dur="500"/>
                                        <p:tgtEl>
                                          <p:spTgt spid="20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4"/>
                                        </p:tgtEl>
                                        <p:attrNameLst>
                                          <p:attrName>style.visibility</p:attrName>
                                        </p:attrNameLst>
                                      </p:cBhvr>
                                      <p:to>
                                        <p:strVal val="visible"/>
                                      </p:to>
                                    </p:set>
                                    <p:anim calcmode="lin" valueType="num">
                                      <p:cBhvr additive="base">
                                        <p:cTn dur="500"/>
                                        <p:tgtEl>
                                          <p:spTgt spid="20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9" name="Shape 209"/>
        <p:cNvGrpSpPr/>
        <p:nvPr/>
      </p:nvGrpSpPr>
      <p:grpSpPr>
        <a:xfrm>
          <a:off x="0" y="0"/>
          <a:ext cx="0" cy="0"/>
          <a:chOff x="0" y="0"/>
          <a:chExt cx="0" cy="0"/>
        </a:xfrm>
      </p:grpSpPr>
      <p:sp>
        <p:nvSpPr>
          <p:cNvPr id="210" name="Shape 210"/>
          <p:cNvSpPr txBox="1"/>
          <p:nvPr>
            <p:ph type="title"/>
          </p:nvPr>
        </p:nvSpPr>
        <p:spPr>
          <a:xfrm>
            <a:off x="523875" y="188639"/>
            <a:ext cx="8858249" cy="851907"/>
          </a:xfrm>
          <a:prstGeom prst="rect">
            <a:avLst/>
          </a:prstGeom>
          <a:noFill/>
          <a:ln>
            <a:noFill/>
          </a:ln>
        </p:spPr>
        <p:txBody>
          <a:bodyPr anchorCtr="0" anchor="b" bIns="0" lIns="0" rIns="0" tIns="0">
            <a:noAutofit/>
          </a:bodyPr>
          <a:lstStyle/>
          <a:p>
            <a:pPr indent="0" lvl="0" marL="0" marR="0" rtl="0" algn="l">
              <a:lnSpc>
                <a:spcPct val="95000"/>
              </a:lnSpc>
              <a:spcBef>
                <a:spcPts val="0"/>
              </a:spcBef>
              <a:buClr>
                <a:schemeClr val="dk1"/>
              </a:buClr>
              <a:buSzPct val="25000"/>
              <a:buFont typeface="Arial"/>
              <a:buNone/>
            </a:pPr>
            <a:r>
              <a:rPr b="1" i="0" lang="en-US" sz="2400" u="none" cap="none" strike="noStrike">
                <a:solidFill>
                  <a:schemeClr val="dk1"/>
                </a:solidFill>
                <a:latin typeface="Arial"/>
                <a:ea typeface="Arial"/>
                <a:cs typeface="Arial"/>
                <a:sym typeface="Arial"/>
              </a:rPr>
              <a:t>Identified causes without impact</a:t>
            </a:r>
          </a:p>
        </p:txBody>
      </p:sp>
      <p:sp>
        <p:nvSpPr>
          <p:cNvPr id="211" name="Shape 211"/>
          <p:cNvSpPr txBox="1"/>
          <p:nvPr>
            <p:ph idx="1" type="body"/>
          </p:nvPr>
        </p:nvSpPr>
        <p:spPr>
          <a:xfrm>
            <a:off x="523875" y="1448779"/>
            <a:ext cx="8858249" cy="4734052"/>
          </a:xfrm>
          <a:prstGeom prst="rect">
            <a:avLst/>
          </a:prstGeom>
          <a:noFill/>
          <a:ln>
            <a:noFill/>
          </a:ln>
        </p:spPr>
        <p:txBody>
          <a:bodyPr anchorCtr="0" anchor="t" bIns="0" lIns="0" rIns="0" tIns="0">
            <a:noAutofit/>
          </a:bodyPr>
          <a:lstStyle/>
          <a:p>
            <a:pPr indent="0" lvl="0" marL="0" marR="0" rtl="0" algn="l">
              <a:spcBef>
                <a:spcPts val="0"/>
              </a:spcBef>
              <a:spcAft>
                <a:spcPts val="0"/>
              </a:spcAft>
              <a:buClr>
                <a:schemeClr val="accent1"/>
              </a:buClr>
              <a:buSzPct val="25000"/>
              <a:buFont typeface="Arial"/>
              <a:buNone/>
            </a:pPr>
            <a:r>
              <a:rPr b="1" i="0" lang="en-US" sz="2000" u="none" cap="none" strike="noStrike">
                <a:solidFill>
                  <a:schemeClr val="accent1"/>
                </a:solidFill>
                <a:latin typeface="Arial"/>
                <a:ea typeface="Arial"/>
                <a:cs typeface="Arial"/>
                <a:sym typeface="Arial"/>
              </a:rPr>
              <a:t>No</a:t>
            </a:r>
            <a:r>
              <a:rPr b="0" i="0" lang="en-US" sz="2000" u="none" cap="none" strike="noStrike">
                <a:solidFill>
                  <a:schemeClr val="dk1"/>
                </a:solidFill>
                <a:latin typeface="Arial"/>
                <a:ea typeface="Arial"/>
                <a:cs typeface="Arial"/>
                <a:sym typeface="Arial"/>
              </a:rPr>
              <a:t> draw back on drying:</a:t>
            </a:r>
          </a:p>
          <a:p>
            <a:pPr indent="-180975" lvl="1" marL="180975" marR="0" rtl="0" algn="l">
              <a:spcBef>
                <a:spcPts val="1200"/>
              </a:spcBef>
              <a:spcAft>
                <a:spcPts val="0"/>
              </a:spcAft>
              <a:buClr>
                <a:schemeClr val="accent1"/>
              </a:buClr>
              <a:buSzPct val="100000"/>
              <a:buFont typeface="Arial"/>
              <a:buChar char="•"/>
            </a:pPr>
            <a:r>
              <a:rPr b="0" i="0" lang="en-US" sz="1800" u="none" cap="none" strike="noStrike">
                <a:solidFill>
                  <a:schemeClr val="dk1"/>
                </a:solidFill>
                <a:latin typeface="Arial"/>
                <a:ea typeface="Arial"/>
                <a:cs typeface="Arial"/>
                <a:sym typeface="Arial"/>
              </a:rPr>
              <a:t>Low circulating load</a:t>
            </a:r>
          </a:p>
          <a:p>
            <a:pPr indent="-180975" lvl="1" marL="180975" marR="0" rtl="0" algn="l">
              <a:spcBef>
                <a:spcPts val="1200"/>
              </a:spcBef>
              <a:spcAft>
                <a:spcPts val="0"/>
              </a:spcAft>
              <a:buClr>
                <a:schemeClr val="accent1"/>
              </a:buClr>
              <a:buSzPct val="100000"/>
              <a:buFont typeface="Arial"/>
              <a:buNone/>
            </a:pPr>
            <a:r>
              <a:t/>
            </a:r>
            <a:endParaRPr b="0" i="0" sz="1800" u="none" cap="none" strike="noStrike">
              <a:solidFill>
                <a:schemeClr val="dk1"/>
              </a:solidFill>
              <a:latin typeface="Arial"/>
              <a:ea typeface="Arial"/>
              <a:cs typeface="Arial"/>
              <a:sym typeface="Arial"/>
            </a:endParaRPr>
          </a:p>
          <a:p>
            <a:pPr indent="-180975" lvl="0" marL="180975" marR="0" rtl="0" algn="l">
              <a:spcBef>
                <a:spcPts val="1200"/>
              </a:spcBef>
              <a:spcAft>
                <a:spcPts val="0"/>
              </a:spcAft>
              <a:buClr>
                <a:schemeClr val="accent1"/>
              </a:buClr>
              <a:buSzPct val="100000"/>
              <a:buFont typeface="Arial"/>
              <a:buChar char="•"/>
            </a:pPr>
            <a:r>
              <a:rPr b="0" i="0" lang="en-US" sz="2000" u="none" cap="none" strike="noStrike">
                <a:solidFill>
                  <a:schemeClr val="dk1"/>
                </a:solidFill>
                <a:latin typeface="Arial"/>
                <a:ea typeface="Arial"/>
                <a:cs typeface="Arial"/>
                <a:sym typeface="Arial"/>
              </a:rPr>
              <a:t>Low power consumption in the mill first grinding chamber</a:t>
            </a:r>
          </a:p>
          <a:p>
            <a:pPr indent="-180975" lvl="0" marL="180975" marR="0" rtl="0" algn="l">
              <a:spcBef>
                <a:spcPts val="1200"/>
              </a:spcBef>
              <a:buClr>
                <a:schemeClr val="accent1"/>
              </a:buClr>
              <a:buSzPct val="100000"/>
              <a:buFont typeface="Arial"/>
              <a:buNone/>
            </a:pPr>
            <a:r>
              <a:t/>
            </a:r>
            <a:endParaRPr b="0" i="0" sz="2000" u="none" cap="none" strike="noStrike">
              <a:solidFill>
                <a:schemeClr val="dk1"/>
              </a:solidFill>
              <a:latin typeface="Arial"/>
              <a:ea typeface="Arial"/>
              <a:cs typeface="Arial"/>
              <a:sym typeface="Arial"/>
            </a:endParaRPr>
          </a:p>
        </p:txBody>
      </p:sp>
      <p:sp>
        <p:nvSpPr>
          <p:cNvPr id="212" name="Shape 212"/>
          <p:cNvSpPr txBox="1"/>
          <p:nvPr>
            <p:ph idx="11" type="ftr"/>
          </p:nvPr>
        </p:nvSpPr>
        <p:spPr>
          <a:xfrm>
            <a:off x="1892659" y="6417332"/>
            <a:ext cx="3168290" cy="165731"/>
          </a:xfrm>
          <a:prstGeom prst="rect">
            <a:avLst/>
          </a:prstGeom>
          <a:noFill/>
          <a:ln>
            <a:noFill/>
          </a:ln>
        </p:spPr>
        <p:txBody>
          <a:bodyPr anchorCtr="0" anchor="b" bIns="0" lIns="0" rIns="0" tIns="0">
            <a:noAutofit/>
          </a:bodyPr>
          <a:lstStyle/>
          <a:p>
            <a:pPr indent="0" lvl="0" marL="0" marR="0" rtl="0" algn="l">
              <a:spcBef>
                <a:spcPts val="0"/>
              </a:spcBef>
              <a:buSzPct val="25000"/>
              <a:buNone/>
            </a:pPr>
            <a:r>
              <a:rPr b="1" lang="en-US" sz="800">
                <a:solidFill>
                  <a:schemeClr val="dk1"/>
                </a:solidFill>
                <a:latin typeface="Arial"/>
                <a:ea typeface="Arial"/>
                <a:cs typeface="Arial"/>
                <a:sym typeface="Arial"/>
              </a:rPr>
              <a:t>   © 2015 LafargeHolcim</a:t>
            </a:r>
          </a:p>
        </p:txBody>
      </p:sp>
      <p:sp>
        <p:nvSpPr>
          <p:cNvPr id="213" name="Shape 213"/>
          <p:cNvSpPr txBox="1"/>
          <p:nvPr>
            <p:ph idx="12" type="sldNum"/>
          </p:nvPr>
        </p:nvSpPr>
        <p:spPr>
          <a:xfrm>
            <a:off x="8949443" y="6417462"/>
            <a:ext cx="432047" cy="165599"/>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US" sz="800">
                <a:solidFill>
                  <a:schemeClr val="dk1"/>
                </a:solidFill>
                <a:latin typeface="Arial"/>
                <a:ea typeface="Arial"/>
                <a:cs typeface="Arial"/>
                <a:sym typeface="Arial"/>
              </a:rPr>
              <a:t>‹#›</a:t>
            </a:fld>
          </a:p>
        </p:txBody>
      </p:sp>
      <p:sp>
        <p:nvSpPr>
          <p:cNvPr id="214" name="Shape 214"/>
          <p:cNvSpPr/>
          <p:nvPr/>
        </p:nvSpPr>
        <p:spPr>
          <a:xfrm>
            <a:off x="6609184" y="3881264"/>
            <a:ext cx="2476500" cy="741363"/>
          </a:xfrm>
          <a:prstGeom prst="wedgeRectCallout">
            <a:avLst>
              <a:gd fmla="val -147287" name="adj1"/>
              <a:gd fmla="val -140594" name="adj2"/>
            </a:avLst>
          </a:prstGeom>
          <a:gradFill>
            <a:gsLst>
              <a:gs pos="0">
                <a:srgbClr val="FFCFCC"/>
              </a:gs>
              <a:gs pos="1000">
                <a:srgbClr val="FF1100"/>
              </a:gs>
              <a:gs pos="100000">
                <a:srgbClr val="FFFFFF"/>
              </a:gs>
            </a:gsLst>
            <a:lin ang="2700000" scaled="0"/>
          </a:gradFill>
          <a:ln cap="flat" cmpd="sng" w="25400">
            <a:solidFill>
              <a:srgbClr val="FF1100"/>
            </a:solidFill>
            <a:prstDash val="solid"/>
            <a:round/>
            <a:headEnd len="med" w="med" type="none"/>
            <a:tailEnd len="med" w="med" type="none"/>
          </a:ln>
        </p:spPr>
        <p:txBody>
          <a:bodyPr anchorCtr="0" anchor="t" bIns="46800" lIns="90000" rIns="90000" tIns="46800">
            <a:noAutofit/>
          </a:bodyPr>
          <a:lstStyle/>
          <a:p>
            <a:pPr indent="0" lvl="0" marL="0" marR="0" rtl="0" algn="l">
              <a:lnSpc>
                <a:spcPct val="100000"/>
              </a:lnSpc>
              <a:spcBef>
                <a:spcPts val="0"/>
              </a:spcBef>
              <a:spcAft>
                <a:spcPts val="0"/>
              </a:spcAft>
              <a:buClr>
                <a:srgbClr val="000000"/>
              </a:buClr>
              <a:buSzPct val="25000"/>
              <a:buFont typeface="Noto Sans Symbols"/>
              <a:buNone/>
            </a:pPr>
            <a:r>
              <a:rPr b="0" i="0" lang="en-US" sz="1400" u="none" cap="none" strike="noStrike">
                <a:solidFill>
                  <a:srgbClr val="000000"/>
                </a:solidFill>
                <a:latin typeface="Arial"/>
                <a:ea typeface="Arial"/>
                <a:cs typeface="Arial"/>
                <a:sym typeface="Arial"/>
              </a:rPr>
              <a:t>First chamber filling degree is 30% - power absorption is OK</a:t>
            </a:r>
          </a:p>
        </p:txBody>
      </p:sp>
      <p:sp>
        <p:nvSpPr>
          <p:cNvPr id="215" name="Shape 215"/>
          <p:cNvSpPr/>
          <p:nvPr/>
        </p:nvSpPr>
        <p:spPr>
          <a:xfrm>
            <a:off x="6619334" y="1700808"/>
            <a:ext cx="2476500" cy="525400"/>
          </a:xfrm>
          <a:prstGeom prst="wedgeRectCallout">
            <a:avLst>
              <a:gd fmla="val -133146" name="adj1"/>
              <a:gd fmla="val -1508" name="adj2"/>
            </a:avLst>
          </a:prstGeom>
          <a:gradFill>
            <a:gsLst>
              <a:gs pos="0">
                <a:srgbClr val="FFCFCC"/>
              </a:gs>
              <a:gs pos="1000">
                <a:srgbClr val="FF1100"/>
              </a:gs>
              <a:gs pos="100000">
                <a:srgbClr val="FFFFFF"/>
              </a:gs>
            </a:gsLst>
            <a:lin ang="2700000" scaled="0"/>
          </a:gradFill>
          <a:ln cap="flat" cmpd="sng" w="25400">
            <a:solidFill>
              <a:srgbClr val="FF1100"/>
            </a:solidFill>
            <a:prstDash val="solid"/>
            <a:round/>
            <a:headEnd len="med" w="med" type="none"/>
            <a:tailEnd len="med" w="med" type="none"/>
          </a:ln>
        </p:spPr>
        <p:txBody>
          <a:bodyPr anchorCtr="0" anchor="t" bIns="46800" lIns="90000" rIns="90000" tIns="46800">
            <a:noAutofit/>
          </a:bodyPr>
          <a:lstStyle/>
          <a:p>
            <a:pPr indent="0" lvl="0" marL="0" marR="0" rtl="0" algn="l">
              <a:lnSpc>
                <a:spcPct val="100000"/>
              </a:lnSpc>
              <a:spcBef>
                <a:spcPts val="0"/>
              </a:spcBef>
              <a:spcAft>
                <a:spcPts val="0"/>
              </a:spcAft>
              <a:buClr>
                <a:srgbClr val="000000"/>
              </a:buClr>
              <a:buSzPct val="25000"/>
              <a:buFont typeface="Noto Sans Symbols"/>
              <a:buNone/>
            </a:pPr>
            <a:r>
              <a:rPr b="0" i="0" lang="en-US" sz="1400" u="none" cap="none" strike="noStrike">
                <a:solidFill>
                  <a:srgbClr val="000000"/>
                </a:solidFill>
                <a:latin typeface="Arial"/>
                <a:ea typeface="Arial"/>
                <a:cs typeface="Arial"/>
                <a:sym typeface="Arial"/>
              </a:rPr>
              <a:t>Circulating load is 3.0 and already on the high side</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4"/>
                                        </p:tgtEl>
                                        <p:attrNameLst>
                                          <p:attrName>style.visibility</p:attrName>
                                        </p:attrNameLst>
                                      </p:cBhvr>
                                      <p:to>
                                        <p:strVal val="visible"/>
                                      </p:to>
                                    </p:set>
                                    <p:anim calcmode="lin" valueType="num">
                                      <p:cBhvr additive="base">
                                        <p:cTn dur="500"/>
                                        <p:tgtEl>
                                          <p:spTgt spid="21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5"/>
                                        </p:tgtEl>
                                        <p:attrNameLst>
                                          <p:attrName>style.visibility</p:attrName>
                                        </p:attrNameLst>
                                      </p:cBhvr>
                                      <p:to>
                                        <p:strVal val="visible"/>
                                      </p:to>
                                    </p:set>
                                    <p:anim calcmode="lin" valueType="num">
                                      <p:cBhvr additive="base">
                                        <p:cTn dur="500"/>
                                        <p:tgtEl>
                                          <p:spTgt spid="21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9" name="Shape 219"/>
        <p:cNvGrpSpPr/>
        <p:nvPr/>
      </p:nvGrpSpPr>
      <p:grpSpPr>
        <a:xfrm>
          <a:off x="0" y="0"/>
          <a:ext cx="0" cy="0"/>
          <a:chOff x="0" y="0"/>
          <a:chExt cx="0" cy="0"/>
        </a:xfrm>
      </p:grpSpPr>
      <p:sp>
        <p:nvSpPr>
          <p:cNvPr id="220" name="Shape 220"/>
          <p:cNvSpPr txBox="1"/>
          <p:nvPr>
            <p:ph type="title"/>
          </p:nvPr>
        </p:nvSpPr>
        <p:spPr>
          <a:xfrm>
            <a:off x="523875" y="188639"/>
            <a:ext cx="8858249" cy="851907"/>
          </a:xfrm>
          <a:prstGeom prst="rect">
            <a:avLst/>
          </a:prstGeom>
          <a:noFill/>
          <a:ln>
            <a:noFill/>
          </a:ln>
        </p:spPr>
        <p:txBody>
          <a:bodyPr anchorCtr="0" anchor="b" bIns="0" lIns="0" rIns="0" tIns="0">
            <a:noAutofit/>
          </a:bodyPr>
          <a:lstStyle/>
          <a:p>
            <a:pPr indent="0" lvl="0" marL="0" marR="0" rtl="0" algn="l">
              <a:lnSpc>
                <a:spcPct val="95000"/>
              </a:lnSpc>
              <a:spcBef>
                <a:spcPts val="0"/>
              </a:spcBef>
              <a:buClr>
                <a:schemeClr val="dk1"/>
              </a:buClr>
              <a:buSzPct val="25000"/>
              <a:buFont typeface="Arial"/>
              <a:buNone/>
            </a:pPr>
            <a:r>
              <a:rPr b="1" i="0" lang="en-US" sz="2400" u="none" cap="none" strike="noStrike">
                <a:solidFill>
                  <a:schemeClr val="dk1"/>
                </a:solidFill>
                <a:latin typeface="Arial"/>
                <a:ea typeface="Arial"/>
                <a:cs typeface="Arial"/>
                <a:sym typeface="Arial"/>
              </a:rPr>
              <a:t>Solutions evaluation</a:t>
            </a:r>
          </a:p>
        </p:txBody>
      </p:sp>
      <p:sp>
        <p:nvSpPr>
          <p:cNvPr id="221" name="Shape 221"/>
          <p:cNvSpPr txBox="1"/>
          <p:nvPr>
            <p:ph idx="1" type="body"/>
          </p:nvPr>
        </p:nvSpPr>
        <p:spPr>
          <a:xfrm>
            <a:off x="523875" y="1448779"/>
            <a:ext cx="8858249" cy="4734052"/>
          </a:xfrm>
          <a:prstGeom prst="rect">
            <a:avLst/>
          </a:prstGeom>
          <a:noFill/>
          <a:ln>
            <a:noFill/>
          </a:ln>
        </p:spPr>
        <p:txBody>
          <a:bodyPr anchorCtr="0" anchor="t" bIns="0" lIns="0" rIns="0" tIns="0">
            <a:noAutofit/>
          </a:bodyPr>
          <a:lstStyle/>
          <a:p>
            <a:pPr indent="-180975" lvl="0" marL="180975" marR="0" rtl="0" algn="l">
              <a:spcBef>
                <a:spcPts val="0"/>
              </a:spcBef>
              <a:spcAft>
                <a:spcPts val="0"/>
              </a:spcAft>
              <a:buClr>
                <a:schemeClr val="accent1"/>
              </a:buClr>
              <a:buSzPct val="100000"/>
              <a:buFont typeface="Arial"/>
              <a:buChar char="•"/>
            </a:pPr>
            <a:r>
              <a:rPr b="0" i="0" lang="en-US" sz="2000" u="none" cap="none" strike="noStrike">
                <a:solidFill>
                  <a:schemeClr val="dk1"/>
                </a:solidFill>
                <a:latin typeface="Arial"/>
                <a:ea typeface="Arial"/>
                <a:cs typeface="Arial"/>
                <a:sym typeface="Arial"/>
              </a:rPr>
              <a:t> Reduce the outside stored fresh feed moisture</a:t>
            </a:r>
          </a:p>
          <a:p>
            <a:pPr indent="-190500" lvl="1" marL="266700" marR="0" rtl="0" algn="l">
              <a:spcBef>
                <a:spcPts val="1200"/>
              </a:spcBef>
              <a:spcAft>
                <a:spcPts val="0"/>
              </a:spcAft>
              <a:buClr>
                <a:schemeClr val="accent1"/>
              </a:buClr>
              <a:buSzPct val="100000"/>
              <a:buFont typeface="Arial"/>
              <a:buChar char="•"/>
            </a:pPr>
            <a:r>
              <a:rPr b="0" i="0" lang="en-US" sz="1800" u="none" cap="none" strike="noStrike">
                <a:solidFill>
                  <a:schemeClr val="dk1"/>
                </a:solidFill>
                <a:latin typeface="Arial"/>
                <a:ea typeface="Arial"/>
                <a:cs typeface="Arial"/>
                <a:sym typeface="Arial"/>
              </a:rPr>
              <a:t> Will be done; slag will be stored in future inside (storage hall already under construction), moisture will reduce from 8 % to max. 5 – 6 %</a:t>
            </a:r>
          </a:p>
          <a:p>
            <a:pPr indent="-184150" lvl="1" marL="361950" marR="0" rtl="0" algn="l">
              <a:spcBef>
                <a:spcPts val="1200"/>
              </a:spcBef>
              <a:spcAft>
                <a:spcPts val="0"/>
              </a:spcAft>
              <a:buClr>
                <a:schemeClr val="accent1"/>
              </a:buClr>
              <a:buSzPct val="100000"/>
              <a:buFont typeface="Arial"/>
              <a:buNone/>
            </a:pPr>
            <a:r>
              <a:t/>
            </a:r>
            <a:endParaRPr b="0" i="0" sz="1800" u="none" cap="none" strike="noStrike">
              <a:solidFill>
                <a:schemeClr val="dk1"/>
              </a:solidFill>
              <a:latin typeface="Arial"/>
              <a:ea typeface="Arial"/>
              <a:cs typeface="Arial"/>
              <a:sym typeface="Arial"/>
            </a:endParaRPr>
          </a:p>
          <a:p>
            <a:pPr indent="-180975" lvl="0" marL="180975" marR="0" rtl="0" algn="l">
              <a:spcBef>
                <a:spcPts val="1200"/>
              </a:spcBef>
              <a:spcAft>
                <a:spcPts val="0"/>
              </a:spcAft>
              <a:buClr>
                <a:schemeClr val="accent1"/>
              </a:buClr>
              <a:buSzPct val="100000"/>
              <a:buFont typeface="Arial"/>
              <a:buChar char="•"/>
            </a:pPr>
            <a:r>
              <a:rPr b="0" i="0" lang="en-US" sz="2000" u="none" cap="none" strike="noStrike">
                <a:solidFill>
                  <a:schemeClr val="dk1"/>
                </a:solidFill>
                <a:latin typeface="Arial"/>
                <a:ea typeface="Arial"/>
                <a:cs typeface="Arial"/>
                <a:sym typeface="Arial"/>
              </a:rPr>
              <a:t> Increase the mill fresh feed temperature</a:t>
            </a:r>
          </a:p>
          <a:p>
            <a:pPr indent="-190500" lvl="1" marL="266700" marR="0" rtl="0" algn="l">
              <a:spcBef>
                <a:spcPts val="1200"/>
              </a:spcBef>
              <a:spcAft>
                <a:spcPts val="0"/>
              </a:spcAft>
              <a:buClr>
                <a:schemeClr val="accent1"/>
              </a:buClr>
              <a:buSzPct val="100000"/>
              <a:buFont typeface="Arial"/>
              <a:buChar char="•"/>
            </a:pPr>
            <a:r>
              <a:rPr b="0" i="0" lang="en-US" sz="1800" u="none" cap="none" strike="noStrike">
                <a:solidFill>
                  <a:schemeClr val="dk1"/>
                </a:solidFill>
                <a:latin typeface="Arial"/>
                <a:ea typeface="Arial"/>
                <a:cs typeface="Arial"/>
                <a:sym typeface="Arial"/>
              </a:rPr>
              <a:t> Maximize clinker temperature by reducing clinker cooler ventilation (maximum average clinker temperature can be 130 °C)</a:t>
            </a:r>
          </a:p>
          <a:p>
            <a:pPr indent="-190500" lvl="1" marL="266700" marR="0" rtl="0" algn="l">
              <a:spcBef>
                <a:spcPts val="1200"/>
              </a:spcBef>
              <a:spcAft>
                <a:spcPts val="0"/>
              </a:spcAft>
              <a:buClr>
                <a:schemeClr val="accent1"/>
              </a:buClr>
              <a:buSzPct val="100000"/>
              <a:buFont typeface="Arial"/>
              <a:buChar char="•"/>
            </a:pPr>
            <a:r>
              <a:rPr b="0" i="0" lang="en-US" sz="1800" u="none" cap="none" strike="noStrike">
                <a:solidFill>
                  <a:schemeClr val="dk1"/>
                </a:solidFill>
                <a:latin typeface="Arial"/>
                <a:ea typeface="Arial"/>
                <a:cs typeface="Arial"/>
                <a:sym typeface="Arial"/>
              </a:rPr>
              <a:t> If possible reduce storage time</a:t>
            </a:r>
          </a:p>
          <a:p>
            <a:pPr indent="0" lvl="1" marL="292100" marR="0" rtl="0" algn="l">
              <a:spcBef>
                <a:spcPts val="1200"/>
              </a:spcBef>
              <a:spcAft>
                <a:spcPts val="0"/>
              </a:spcAft>
              <a:buClr>
                <a:schemeClr val="accent1"/>
              </a:buClr>
              <a:buSzPct val="25000"/>
              <a:buFont typeface="Arial"/>
              <a:buNone/>
            </a:pPr>
            <a:r>
              <a:t/>
            </a:r>
            <a:endParaRPr b="0" i="0" sz="1800" u="none" cap="none" strike="noStrike">
              <a:solidFill>
                <a:schemeClr val="dk1"/>
              </a:solidFill>
              <a:latin typeface="Arial"/>
              <a:ea typeface="Arial"/>
              <a:cs typeface="Arial"/>
              <a:sym typeface="Arial"/>
            </a:endParaRPr>
          </a:p>
          <a:p>
            <a:pPr indent="-184150" lvl="1" marL="361950" marR="0" rtl="0" algn="l">
              <a:spcBef>
                <a:spcPts val="1200"/>
              </a:spcBef>
              <a:spcAft>
                <a:spcPts val="0"/>
              </a:spcAft>
              <a:buClr>
                <a:schemeClr val="accent1"/>
              </a:buClr>
              <a:buSzPct val="100000"/>
              <a:buFont typeface="Arial"/>
              <a:buNone/>
            </a:pPr>
            <a:r>
              <a:t/>
            </a:r>
            <a:endParaRPr b="0" i="0" sz="1800" u="none" cap="none" strike="noStrike">
              <a:solidFill>
                <a:schemeClr val="dk1"/>
              </a:solidFill>
              <a:latin typeface="Arial"/>
              <a:ea typeface="Arial"/>
              <a:cs typeface="Arial"/>
              <a:sym typeface="Arial"/>
            </a:endParaRPr>
          </a:p>
          <a:p>
            <a:pPr indent="-180975" lvl="0" marL="180975" marR="0" rtl="0" algn="l">
              <a:spcBef>
                <a:spcPts val="1200"/>
              </a:spcBef>
              <a:spcAft>
                <a:spcPts val="0"/>
              </a:spcAft>
              <a:buClr>
                <a:schemeClr val="accent1"/>
              </a:buClr>
              <a:buSzPct val="100000"/>
              <a:buFont typeface="Arial"/>
              <a:buNone/>
            </a:pPr>
            <a:r>
              <a:t/>
            </a:r>
            <a:endParaRPr b="0" i="0" sz="2000" u="none" cap="none" strike="noStrike">
              <a:solidFill>
                <a:schemeClr val="dk1"/>
              </a:solidFill>
              <a:latin typeface="Arial"/>
              <a:ea typeface="Arial"/>
              <a:cs typeface="Arial"/>
              <a:sym typeface="Arial"/>
            </a:endParaRPr>
          </a:p>
          <a:p>
            <a:pPr indent="-184150" lvl="1" marL="361950" marR="0" rtl="0" algn="l">
              <a:spcBef>
                <a:spcPts val="1200"/>
              </a:spcBef>
              <a:spcAft>
                <a:spcPts val="0"/>
              </a:spcAft>
              <a:buClr>
                <a:schemeClr val="accent1"/>
              </a:buClr>
              <a:buSzPct val="100000"/>
              <a:buFont typeface="Arial"/>
              <a:buNone/>
            </a:pPr>
            <a:r>
              <a:t/>
            </a:r>
            <a:endParaRPr b="0" i="0" sz="1800" u="none" cap="none" strike="noStrike">
              <a:solidFill>
                <a:schemeClr val="dk1"/>
              </a:solidFill>
              <a:latin typeface="Arial"/>
              <a:ea typeface="Arial"/>
              <a:cs typeface="Arial"/>
              <a:sym typeface="Arial"/>
            </a:endParaRPr>
          </a:p>
          <a:p>
            <a:pPr indent="-184150" lvl="1" marL="361950" marR="0" rtl="0" algn="l">
              <a:spcBef>
                <a:spcPts val="1200"/>
              </a:spcBef>
              <a:spcAft>
                <a:spcPts val="0"/>
              </a:spcAft>
              <a:buClr>
                <a:schemeClr val="accent1"/>
              </a:buClr>
              <a:buSzPct val="100000"/>
              <a:buFont typeface="Arial"/>
              <a:buNone/>
            </a:pPr>
            <a:r>
              <a:t/>
            </a:r>
            <a:endParaRPr b="0" i="0" sz="1800" u="none" cap="none" strike="noStrike">
              <a:solidFill>
                <a:schemeClr val="dk1"/>
              </a:solidFill>
              <a:latin typeface="Arial"/>
              <a:ea typeface="Arial"/>
              <a:cs typeface="Arial"/>
              <a:sym typeface="Arial"/>
            </a:endParaRPr>
          </a:p>
          <a:p>
            <a:pPr indent="-184150" lvl="1" marL="361950" marR="0" rtl="0" algn="l">
              <a:spcBef>
                <a:spcPts val="1200"/>
              </a:spcBef>
              <a:buClr>
                <a:schemeClr val="accent1"/>
              </a:buClr>
              <a:buSzPct val="100000"/>
              <a:buFont typeface="Arial"/>
              <a:buNone/>
            </a:pPr>
            <a:r>
              <a:t/>
            </a:r>
            <a:endParaRPr b="0" i="0" sz="1800" u="none" cap="none" strike="noStrike">
              <a:solidFill>
                <a:schemeClr val="dk1"/>
              </a:solidFill>
              <a:latin typeface="Arial"/>
              <a:ea typeface="Arial"/>
              <a:cs typeface="Arial"/>
              <a:sym typeface="Arial"/>
            </a:endParaRPr>
          </a:p>
        </p:txBody>
      </p:sp>
      <p:sp>
        <p:nvSpPr>
          <p:cNvPr id="222" name="Shape 222"/>
          <p:cNvSpPr txBox="1"/>
          <p:nvPr>
            <p:ph idx="11" type="ftr"/>
          </p:nvPr>
        </p:nvSpPr>
        <p:spPr>
          <a:xfrm>
            <a:off x="1892659" y="6417332"/>
            <a:ext cx="3168290" cy="165731"/>
          </a:xfrm>
          <a:prstGeom prst="rect">
            <a:avLst/>
          </a:prstGeom>
          <a:noFill/>
          <a:ln>
            <a:noFill/>
          </a:ln>
        </p:spPr>
        <p:txBody>
          <a:bodyPr anchorCtr="0" anchor="b" bIns="0" lIns="0" rIns="0" tIns="0">
            <a:noAutofit/>
          </a:bodyPr>
          <a:lstStyle/>
          <a:p>
            <a:pPr indent="0" lvl="0" marL="0" marR="0" rtl="0" algn="l">
              <a:spcBef>
                <a:spcPts val="0"/>
              </a:spcBef>
              <a:buSzPct val="25000"/>
              <a:buNone/>
            </a:pPr>
            <a:r>
              <a:rPr b="1" lang="en-US" sz="800">
                <a:solidFill>
                  <a:schemeClr val="dk1"/>
                </a:solidFill>
                <a:latin typeface="Arial"/>
                <a:ea typeface="Arial"/>
                <a:cs typeface="Arial"/>
                <a:sym typeface="Arial"/>
              </a:rPr>
              <a:t>   © 2015 LafargeHolcim</a:t>
            </a:r>
          </a:p>
        </p:txBody>
      </p:sp>
      <p:sp>
        <p:nvSpPr>
          <p:cNvPr id="223" name="Shape 223"/>
          <p:cNvSpPr txBox="1"/>
          <p:nvPr>
            <p:ph idx="12" type="sldNum"/>
          </p:nvPr>
        </p:nvSpPr>
        <p:spPr>
          <a:xfrm>
            <a:off x="8949443" y="6417462"/>
            <a:ext cx="432047" cy="165599"/>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US" sz="800">
                <a:solidFill>
                  <a:schemeClr val="dk1"/>
                </a:solidFill>
                <a:latin typeface="Arial"/>
                <a:ea typeface="Arial"/>
                <a:cs typeface="Arial"/>
                <a:sym typeface="Arial"/>
              </a:rPr>
              <a:t>‹#›</a:t>
            </a:fld>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7" name="Shape 227"/>
        <p:cNvGrpSpPr/>
        <p:nvPr/>
      </p:nvGrpSpPr>
      <p:grpSpPr>
        <a:xfrm>
          <a:off x="0" y="0"/>
          <a:ext cx="0" cy="0"/>
          <a:chOff x="0" y="0"/>
          <a:chExt cx="0" cy="0"/>
        </a:xfrm>
      </p:grpSpPr>
      <p:sp>
        <p:nvSpPr>
          <p:cNvPr id="228" name="Shape 228"/>
          <p:cNvSpPr txBox="1"/>
          <p:nvPr>
            <p:ph type="title"/>
          </p:nvPr>
        </p:nvSpPr>
        <p:spPr>
          <a:xfrm>
            <a:off x="523875" y="188639"/>
            <a:ext cx="8858249" cy="851907"/>
          </a:xfrm>
          <a:prstGeom prst="rect">
            <a:avLst/>
          </a:prstGeom>
          <a:noFill/>
          <a:ln>
            <a:noFill/>
          </a:ln>
        </p:spPr>
        <p:txBody>
          <a:bodyPr anchorCtr="0" anchor="b" bIns="0" lIns="0" rIns="0" tIns="0">
            <a:noAutofit/>
          </a:bodyPr>
          <a:lstStyle/>
          <a:p>
            <a:pPr indent="0" lvl="0" marL="0" marR="0" rtl="0" algn="l">
              <a:lnSpc>
                <a:spcPct val="95000"/>
              </a:lnSpc>
              <a:spcBef>
                <a:spcPts val="0"/>
              </a:spcBef>
              <a:buClr>
                <a:schemeClr val="dk1"/>
              </a:buClr>
              <a:buSzPct val="25000"/>
              <a:buFont typeface="Arial"/>
              <a:buNone/>
            </a:pPr>
            <a:r>
              <a:rPr b="1" i="0" lang="en-US" sz="2400" u="none" cap="none" strike="noStrike">
                <a:solidFill>
                  <a:schemeClr val="dk1"/>
                </a:solidFill>
                <a:latin typeface="Arial"/>
                <a:ea typeface="Arial"/>
                <a:cs typeface="Arial"/>
                <a:sym typeface="Arial"/>
              </a:rPr>
              <a:t>Solutions evaluation</a:t>
            </a:r>
          </a:p>
        </p:txBody>
      </p:sp>
      <p:sp>
        <p:nvSpPr>
          <p:cNvPr id="229" name="Shape 229"/>
          <p:cNvSpPr txBox="1"/>
          <p:nvPr>
            <p:ph idx="1" type="body"/>
          </p:nvPr>
        </p:nvSpPr>
        <p:spPr>
          <a:xfrm>
            <a:off x="523875" y="1448779"/>
            <a:ext cx="8858249" cy="4734052"/>
          </a:xfrm>
          <a:prstGeom prst="rect">
            <a:avLst/>
          </a:prstGeom>
          <a:noFill/>
          <a:ln>
            <a:noFill/>
          </a:ln>
        </p:spPr>
        <p:txBody>
          <a:bodyPr anchorCtr="0" anchor="t" bIns="0" lIns="0" rIns="0" tIns="0">
            <a:noAutofit/>
          </a:bodyPr>
          <a:lstStyle/>
          <a:p>
            <a:pPr indent="-180975" lvl="0" marL="180975" marR="0" rtl="0" algn="l">
              <a:spcBef>
                <a:spcPts val="0"/>
              </a:spcBef>
              <a:spcAft>
                <a:spcPts val="0"/>
              </a:spcAft>
              <a:buClr>
                <a:schemeClr val="accent1"/>
              </a:buClr>
              <a:buSzPct val="100000"/>
              <a:buFont typeface="Arial"/>
              <a:buChar char="•"/>
            </a:pPr>
            <a:r>
              <a:rPr b="0" i="0" lang="en-US" sz="2000" u="none" cap="none" strike="noStrike">
                <a:solidFill>
                  <a:schemeClr val="dk1"/>
                </a:solidFill>
                <a:latin typeface="Arial"/>
                <a:ea typeface="Arial"/>
                <a:cs typeface="Arial"/>
                <a:sym typeface="Arial"/>
              </a:rPr>
              <a:t> Low clinker factor should not be increased</a:t>
            </a:r>
          </a:p>
          <a:p>
            <a:pPr indent="-174625" lvl="1" marL="174625" marR="0" rtl="0" algn="l">
              <a:spcBef>
                <a:spcPts val="1200"/>
              </a:spcBef>
              <a:spcAft>
                <a:spcPts val="0"/>
              </a:spcAft>
              <a:buClr>
                <a:schemeClr val="accent1"/>
              </a:buClr>
              <a:buSzPct val="100000"/>
              <a:buFont typeface="Arial"/>
              <a:buChar char="•"/>
            </a:pPr>
            <a:r>
              <a:rPr b="0" i="0" lang="en-US" sz="1800" u="none" cap="none" strike="noStrike">
                <a:solidFill>
                  <a:schemeClr val="dk1"/>
                </a:solidFill>
                <a:latin typeface="Arial"/>
                <a:ea typeface="Arial"/>
                <a:cs typeface="Arial"/>
                <a:sym typeface="Arial"/>
              </a:rPr>
              <a:t> Is the root cause but also the target</a:t>
            </a:r>
          </a:p>
          <a:p>
            <a:pPr indent="-184150" lvl="1" marL="361950" marR="0" rtl="0" algn="l">
              <a:spcBef>
                <a:spcPts val="1200"/>
              </a:spcBef>
              <a:spcAft>
                <a:spcPts val="0"/>
              </a:spcAft>
              <a:buClr>
                <a:schemeClr val="accent1"/>
              </a:buClr>
              <a:buSzPct val="100000"/>
              <a:buFont typeface="Arial"/>
              <a:buNone/>
            </a:pPr>
            <a:r>
              <a:t/>
            </a:r>
            <a:endParaRPr b="0" i="0" sz="1800" u="none" cap="none" strike="noStrike">
              <a:solidFill>
                <a:schemeClr val="dk1"/>
              </a:solidFill>
              <a:latin typeface="Arial"/>
              <a:ea typeface="Arial"/>
              <a:cs typeface="Arial"/>
              <a:sym typeface="Arial"/>
            </a:endParaRPr>
          </a:p>
          <a:p>
            <a:pPr indent="-180975" lvl="0" marL="180975" marR="0" rtl="0" algn="l">
              <a:spcBef>
                <a:spcPts val="1200"/>
              </a:spcBef>
              <a:spcAft>
                <a:spcPts val="0"/>
              </a:spcAft>
              <a:buClr>
                <a:schemeClr val="accent1"/>
              </a:buClr>
              <a:buSzPct val="100000"/>
              <a:buFont typeface="Arial"/>
              <a:buChar char="•"/>
            </a:pPr>
            <a:r>
              <a:rPr b="0" i="0" lang="en-US" sz="2000" u="none" cap="none" strike="noStrike">
                <a:solidFill>
                  <a:schemeClr val="dk1"/>
                </a:solidFill>
                <a:latin typeface="Arial"/>
                <a:ea typeface="Arial"/>
                <a:cs typeface="Arial"/>
                <a:sym typeface="Arial"/>
              </a:rPr>
              <a:t> Reduce separator fresh air rate </a:t>
            </a:r>
          </a:p>
          <a:p>
            <a:pPr indent="-174625" lvl="1" marL="174625" marR="0" rtl="0" algn="l">
              <a:spcBef>
                <a:spcPts val="1200"/>
              </a:spcBef>
              <a:spcAft>
                <a:spcPts val="0"/>
              </a:spcAft>
              <a:buClr>
                <a:schemeClr val="accent1"/>
              </a:buClr>
              <a:buSzPct val="100000"/>
              <a:buFont typeface="Arial"/>
              <a:buChar char="•"/>
            </a:pPr>
            <a:r>
              <a:rPr b="0" i="0" lang="en-US" sz="1800" u="none" cap="none" strike="noStrike">
                <a:solidFill>
                  <a:schemeClr val="dk1"/>
                </a:solidFill>
                <a:latin typeface="Arial"/>
                <a:ea typeface="Arial"/>
                <a:cs typeface="Arial"/>
                <a:sym typeface="Arial"/>
              </a:rPr>
              <a:t> Minimizing separator fresh air rate and pressure to minimize fresh air intake (maintain minimum separator pressure only)</a:t>
            </a:r>
          </a:p>
          <a:p>
            <a:pPr indent="-184150" lvl="1" marL="361950" marR="0" rtl="0" algn="l">
              <a:spcBef>
                <a:spcPts val="1200"/>
              </a:spcBef>
              <a:spcAft>
                <a:spcPts val="0"/>
              </a:spcAft>
              <a:buClr>
                <a:schemeClr val="accent1"/>
              </a:buClr>
              <a:buSzPct val="100000"/>
              <a:buFont typeface="Arial"/>
              <a:buNone/>
            </a:pPr>
            <a:r>
              <a:t/>
            </a:r>
            <a:endParaRPr b="0" i="0" sz="1800" u="none" cap="none" strike="noStrike">
              <a:solidFill>
                <a:schemeClr val="dk1"/>
              </a:solidFill>
              <a:latin typeface="Arial"/>
              <a:ea typeface="Arial"/>
              <a:cs typeface="Arial"/>
              <a:sym typeface="Arial"/>
            </a:endParaRPr>
          </a:p>
          <a:p>
            <a:pPr indent="-180975" lvl="0" marL="180975" marR="0" rtl="0" algn="l">
              <a:spcBef>
                <a:spcPts val="1200"/>
              </a:spcBef>
              <a:spcAft>
                <a:spcPts val="0"/>
              </a:spcAft>
              <a:buClr>
                <a:schemeClr val="accent1"/>
              </a:buClr>
              <a:buSzPct val="100000"/>
              <a:buFont typeface="Arial"/>
              <a:buChar char="•"/>
            </a:pPr>
            <a:r>
              <a:rPr b="0" i="0" lang="en-US" sz="2000" u="none" cap="none" strike="noStrike">
                <a:solidFill>
                  <a:schemeClr val="dk1"/>
                </a:solidFill>
                <a:latin typeface="Arial"/>
                <a:ea typeface="Arial"/>
                <a:cs typeface="Arial"/>
                <a:sym typeface="Arial"/>
              </a:rPr>
              <a:t> Reduce mill ventilation </a:t>
            </a:r>
          </a:p>
          <a:p>
            <a:pPr indent="-174625" lvl="1" marL="174625" marR="0" rtl="0" algn="l">
              <a:spcBef>
                <a:spcPts val="1200"/>
              </a:spcBef>
              <a:spcAft>
                <a:spcPts val="0"/>
              </a:spcAft>
              <a:buClr>
                <a:schemeClr val="accent1"/>
              </a:buClr>
              <a:buSzPct val="100000"/>
              <a:buFont typeface="Arial"/>
              <a:buChar char="•"/>
            </a:pPr>
            <a:r>
              <a:rPr b="0" i="0" lang="en-US" sz="1800" u="none" cap="none" strike="noStrike">
                <a:solidFill>
                  <a:schemeClr val="dk1"/>
                </a:solidFill>
                <a:latin typeface="Arial"/>
                <a:ea typeface="Arial"/>
                <a:cs typeface="Arial"/>
                <a:sym typeface="Arial"/>
              </a:rPr>
              <a:t> Minimize mill ventilation by fresh air (e.g. to ~1 m/s), but keep dew point still &lt; 50 °C</a:t>
            </a:r>
          </a:p>
          <a:p>
            <a:pPr indent="-180975" lvl="0" marL="180975" marR="0" rtl="0" algn="l">
              <a:spcBef>
                <a:spcPts val="1200"/>
              </a:spcBef>
              <a:spcAft>
                <a:spcPts val="0"/>
              </a:spcAft>
              <a:buClr>
                <a:schemeClr val="accent1"/>
              </a:buClr>
              <a:buSzPct val="100000"/>
              <a:buFont typeface="Arial"/>
              <a:buChar char="•"/>
            </a:pPr>
            <a:r>
              <a:rPr b="0" i="0" lang="en-US" sz="2000" u="none" cap="none" strike="noStrike">
                <a:solidFill>
                  <a:schemeClr val="dk1"/>
                </a:solidFill>
                <a:latin typeface="Arial"/>
                <a:ea typeface="Arial"/>
                <a:cs typeface="Arial"/>
                <a:sym typeface="Arial"/>
              </a:rPr>
              <a:t> Reduce mill exit temperature</a:t>
            </a:r>
          </a:p>
          <a:p>
            <a:pPr indent="-174625" lvl="1" marL="174625" marR="0" rtl="0" algn="l">
              <a:spcBef>
                <a:spcPts val="1200"/>
              </a:spcBef>
              <a:spcAft>
                <a:spcPts val="0"/>
              </a:spcAft>
              <a:buClr>
                <a:schemeClr val="accent1"/>
              </a:buClr>
              <a:buSzPct val="100000"/>
              <a:buFont typeface="Arial"/>
              <a:buChar char="•"/>
            </a:pPr>
            <a:r>
              <a:rPr b="0" i="0" lang="en-US" sz="1800" u="none" cap="none" strike="noStrike">
                <a:solidFill>
                  <a:schemeClr val="dk1"/>
                </a:solidFill>
                <a:latin typeface="Arial"/>
                <a:ea typeface="Arial"/>
                <a:cs typeface="Arial"/>
                <a:sym typeface="Arial"/>
              </a:rPr>
              <a:t> Reduce mill exit temperature to 85 °C (80 °C at mill fan)</a:t>
            </a:r>
          </a:p>
          <a:p>
            <a:pPr indent="-184150" lvl="1" marL="361950" marR="0" rtl="0" algn="l">
              <a:spcBef>
                <a:spcPts val="1200"/>
              </a:spcBef>
              <a:spcAft>
                <a:spcPts val="0"/>
              </a:spcAft>
              <a:buClr>
                <a:schemeClr val="accent1"/>
              </a:buClr>
              <a:buSzPct val="100000"/>
              <a:buFont typeface="Arial"/>
              <a:buNone/>
            </a:pPr>
            <a:r>
              <a:t/>
            </a:r>
            <a:endParaRPr b="0" i="0" sz="1800" u="none" cap="none" strike="noStrike">
              <a:solidFill>
                <a:schemeClr val="dk1"/>
              </a:solidFill>
              <a:latin typeface="Arial"/>
              <a:ea typeface="Arial"/>
              <a:cs typeface="Arial"/>
              <a:sym typeface="Arial"/>
            </a:endParaRPr>
          </a:p>
          <a:p>
            <a:pPr indent="-184150" lvl="1" marL="361950" marR="0" rtl="0" algn="l">
              <a:spcBef>
                <a:spcPts val="1200"/>
              </a:spcBef>
              <a:spcAft>
                <a:spcPts val="0"/>
              </a:spcAft>
              <a:buClr>
                <a:schemeClr val="accent1"/>
              </a:buClr>
              <a:buSzPct val="25000"/>
              <a:buFont typeface="Arimo"/>
              <a:buNone/>
            </a:pPr>
            <a:r>
              <a:t/>
            </a:r>
            <a:endParaRPr b="0" i="0" sz="1800" u="none" cap="none" strike="noStrike">
              <a:solidFill>
                <a:schemeClr val="dk1"/>
              </a:solidFill>
              <a:latin typeface="Arial"/>
              <a:ea typeface="Arial"/>
              <a:cs typeface="Arial"/>
              <a:sym typeface="Arial"/>
            </a:endParaRPr>
          </a:p>
          <a:p>
            <a:pPr indent="-180975" lvl="0" marL="180975" marR="0" rtl="0" algn="l">
              <a:spcBef>
                <a:spcPts val="1200"/>
              </a:spcBef>
              <a:spcAft>
                <a:spcPts val="0"/>
              </a:spcAft>
              <a:buClr>
                <a:schemeClr val="accent1"/>
              </a:buClr>
              <a:buSzPct val="100000"/>
              <a:buFont typeface="Arial"/>
              <a:buNone/>
            </a:pPr>
            <a:r>
              <a:t/>
            </a:r>
            <a:endParaRPr b="0" i="0" sz="2000" u="none" cap="none" strike="noStrike">
              <a:solidFill>
                <a:schemeClr val="dk1"/>
              </a:solidFill>
              <a:latin typeface="Arial"/>
              <a:ea typeface="Arial"/>
              <a:cs typeface="Arial"/>
              <a:sym typeface="Arial"/>
            </a:endParaRPr>
          </a:p>
          <a:p>
            <a:pPr indent="-184150" lvl="1" marL="361950" marR="0" rtl="0" algn="l">
              <a:spcBef>
                <a:spcPts val="1200"/>
              </a:spcBef>
              <a:buClr>
                <a:schemeClr val="accent1"/>
              </a:buClr>
              <a:buSzPct val="100000"/>
              <a:buFont typeface="Arial"/>
              <a:buNone/>
            </a:pPr>
            <a:r>
              <a:t/>
            </a:r>
            <a:endParaRPr b="0" i="0" sz="1800" u="none" cap="none" strike="noStrike">
              <a:solidFill>
                <a:schemeClr val="dk1"/>
              </a:solidFill>
              <a:latin typeface="Arial"/>
              <a:ea typeface="Arial"/>
              <a:cs typeface="Arial"/>
              <a:sym typeface="Arial"/>
            </a:endParaRPr>
          </a:p>
        </p:txBody>
      </p:sp>
      <p:sp>
        <p:nvSpPr>
          <p:cNvPr id="230" name="Shape 230"/>
          <p:cNvSpPr txBox="1"/>
          <p:nvPr>
            <p:ph idx="11" type="ftr"/>
          </p:nvPr>
        </p:nvSpPr>
        <p:spPr>
          <a:xfrm>
            <a:off x="1892659" y="6417332"/>
            <a:ext cx="3168290" cy="165731"/>
          </a:xfrm>
          <a:prstGeom prst="rect">
            <a:avLst/>
          </a:prstGeom>
          <a:noFill/>
          <a:ln>
            <a:noFill/>
          </a:ln>
        </p:spPr>
        <p:txBody>
          <a:bodyPr anchorCtr="0" anchor="b" bIns="0" lIns="0" rIns="0" tIns="0">
            <a:noAutofit/>
          </a:bodyPr>
          <a:lstStyle/>
          <a:p>
            <a:pPr indent="0" lvl="0" marL="0" marR="0" rtl="0" algn="l">
              <a:spcBef>
                <a:spcPts val="0"/>
              </a:spcBef>
              <a:buSzPct val="25000"/>
              <a:buNone/>
            </a:pPr>
            <a:r>
              <a:rPr b="1" lang="en-US" sz="800">
                <a:solidFill>
                  <a:schemeClr val="dk1"/>
                </a:solidFill>
                <a:latin typeface="Arial"/>
                <a:ea typeface="Arial"/>
                <a:cs typeface="Arial"/>
                <a:sym typeface="Arial"/>
              </a:rPr>
              <a:t>   © 2015 LafargeHolcim</a:t>
            </a:r>
          </a:p>
        </p:txBody>
      </p:sp>
      <p:sp>
        <p:nvSpPr>
          <p:cNvPr id="231" name="Shape 231"/>
          <p:cNvSpPr txBox="1"/>
          <p:nvPr>
            <p:ph idx="12" type="sldNum"/>
          </p:nvPr>
        </p:nvSpPr>
        <p:spPr>
          <a:xfrm>
            <a:off x="8949443" y="6417462"/>
            <a:ext cx="432047" cy="165599"/>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US" sz="800">
                <a:solidFill>
                  <a:schemeClr val="dk1"/>
                </a:solidFill>
                <a:latin typeface="Arial"/>
                <a:ea typeface="Arial"/>
                <a:cs typeface="Arial"/>
                <a:sym typeface="Arial"/>
              </a:rPr>
              <a:t>‹#›</a:t>
            </a:fld>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5" name="Shape 235"/>
        <p:cNvGrpSpPr/>
        <p:nvPr/>
      </p:nvGrpSpPr>
      <p:grpSpPr>
        <a:xfrm>
          <a:off x="0" y="0"/>
          <a:ext cx="0" cy="0"/>
          <a:chOff x="0" y="0"/>
          <a:chExt cx="0" cy="0"/>
        </a:xfrm>
      </p:grpSpPr>
      <p:sp>
        <p:nvSpPr>
          <p:cNvPr id="236" name="Shape 236"/>
          <p:cNvSpPr txBox="1"/>
          <p:nvPr>
            <p:ph type="title"/>
          </p:nvPr>
        </p:nvSpPr>
        <p:spPr>
          <a:xfrm>
            <a:off x="523875" y="188639"/>
            <a:ext cx="8858249" cy="851907"/>
          </a:xfrm>
          <a:prstGeom prst="rect">
            <a:avLst/>
          </a:prstGeom>
          <a:noFill/>
          <a:ln>
            <a:noFill/>
          </a:ln>
        </p:spPr>
        <p:txBody>
          <a:bodyPr anchorCtr="0" anchor="b" bIns="0" lIns="0" rIns="0" tIns="0">
            <a:noAutofit/>
          </a:bodyPr>
          <a:lstStyle/>
          <a:p>
            <a:pPr indent="0" lvl="0" marL="0" marR="0" rtl="0" algn="l">
              <a:lnSpc>
                <a:spcPct val="95000"/>
              </a:lnSpc>
              <a:spcBef>
                <a:spcPts val="0"/>
              </a:spcBef>
              <a:buClr>
                <a:schemeClr val="dk1"/>
              </a:buClr>
              <a:buSzPct val="25000"/>
              <a:buFont typeface="Arial"/>
              <a:buNone/>
            </a:pPr>
            <a:r>
              <a:rPr b="1" i="0" lang="en-US" sz="2400" u="none" cap="none" strike="noStrike">
                <a:solidFill>
                  <a:schemeClr val="dk1"/>
                </a:solidFill>
                <a:latin typeface="Arial"/>
                <a:ea typeface="Arial"/>
                <a:cs typeface="Arial"/>
                <a:sym typeface="Arial"/>
              </a:rPr>
              <a:t>Content</a:t>
            </a:r>
          </a:p>
        </p:txBody>
      </p:sp>
      <p:sp>
        <p:nvSpPr>
          <p:cNvPr id="237" name="Shape 237"/>
          <p:cNvSpPr txBox="1"/>
          <p:nvPr>
            <p:ph idx="1" type="body"/>
          </p:nvPr>
        </p:nvSpPr>
        <p:spPr>
          <a:xfrm>
            <a:off x="523875" y="1448779"/>
            <a:ext cx="8858249" cy="4734052"/>
          </a:xfrm>
          <a:prstGeom prst="rect">
            <a:avLst/>
          </a:prstGeom>
          <a:noFill/>
          <a:ln>
            <a:noFill/>
          </a:ln>
        </p:spPr>
        <p:txBody>
          <a:bodyPr anchorCtr="0" anchor="t" bIns="0" lIns="0" rIns="0" tIns="0">
            <a:noAutofit/>
          </a:bodyPr>
          <a:lstStyle/>
          <a:p>
            <a:pPr indent="-180975" lvl="0" marL="180975" marR="0" rtl="0" algn="l">
              <a:spcBef>
                <a:spcPts val="0"/>
              </a:spcBef>
              <a:spcAft>
                <a:spcPts val="0"/>
              </a:spcAft>
              <a:buClr>
                <a:schemeClr val="accent1"/>
              </a:buClr>
              <a:buSzPct val="100000"/>
              <a:buFont typeface="Arial"/>
              <a:buChar char="•"/>
            </a:pPr>
            <a:r>
              <a:rPr b="0" i="0" lang="en-US" sz="2000" u="none" cap="none" strike="noStrike">
                <a:solidFill>
                  <a:schemeClr val="dk1"/>
                </a:solidFill>
                <a:latin typeface="Arial"/>
                <a:ea typeface="Arial"/>
                <a:cs typeface="Arial"/>
                <a:sym typeface="Arial"/>
              </a:rPr>
              <a:t> Objectives</a:t>
            </a:r>
          </a:p>
          <a:p>
            <a:pPr indent="-180975" lvl="0" marL="180975" marR="0" rtl="0" algn="l">
              <a:spcBef>
                <a:spcPts val="1200"/>
              </a:spcBef>
              <a:spcAft>
                <a:spcPts val="0"/>
              </a:spcAft>
              <a:buClr>
                <a:schemeClr val="accent1"/>
              </a:buClr>
              <a:buSzPct val="100000"/>
              <a:buFont typeface="Arial"/>
              <a:buChar char="•"/>
            </a:pPr>
            <a:r>
              <a:rPr b="0" i="0" lang="en-US" sz="2000" u="none" cap="none" strike="noStrike">
                <a:solidFill>
                  <a:schemeClr val="dk1"/>
                </a:solidFill>
                <a:latin typeface="Arial"/>
                <a:ea typeface="Arial"/>
                <a:cs typeface="Arial"/>
                <a:sym typeface="Arial"/>
              </a:rPr>
              <a:t> Problem description</a:t>
            </a:r>
          </a:p>
          <a:p>
            <a:pPr indent="-180975" lvl="0" marL="180975" marR="0" rtl="0" algn="l">
              <a:spcBef>
                <a:spcPts val="1200"/>
              </a:spcBef>
              <a:spcAft>
                <a:spcPts val="0"/>
              </a:spcAft>
              <a:buClr>
                <a:schemeClr val="accent1"/>
              </a:buClr>
              <a:buSzPct val="100000"/>
              <a:buFont typeface="Arial"/>
              <a:buChar char="•"/>
            </a:pPr>
            <a:r>
              <a:rPr b="0" i="0" lang="en-US" sz="2000" u="none" cap="none" strike="noStrike">
                <a:solidFill>
                  <a:schemeClr val="dk1"/>
                </a:solidFill>
                <a:latin typeface="Arial"/>
                <a:ea typeface="Arial"/>
                <a:cs typeface="Arial"/>
                <a:sym typeface="Arial"/>
              </a:rPr>
              <a:t> Solution</a:t>
            </a:r>
          </a:p>
          <a:p>
            <a:pPr indent="-180975" lvl="0" marL="180975" marR="0" rtl="0" algn="l">
              <a:spcBef>
                <a:spcPts val="1200"/>
              </a:spcBef>
              <a:buClr>
                <a:schemeClr val="accent1"/>
              </a:buClr>
              <a:buSzPct val="100000"/>
              <a:buFont typeface="Arial"/>
              <a:buChar char="•"/>
            </a:pPr>
            <a:r>
              <a:rPr b="0" i="0" lang="en-US" sz="2000" u="none" cap="none" strike="noStrike">
                <a:solidFill>
                  <a:schemeClr val="accent1"/>
                </a:solidFill>
                <a:latin typeface="Arial"/>
                <a:ea typeface="Arial"/>
                <a:cs typeface="Arial"/>
                <a:sym typeface="Arial"/>
              </a:rPr>
              <a:t> </a:t>
            </a:r>
            <a:r>
              <a:rPr b="0" i="0" lang="en-US" sz="2000" u="none" cap="none" strike="noStrike">
                <a:solidFill>
                  <a:schemeClr val="dk1"/>
                </a:solidFill>
                <a:latin typeface="Arial"/>
                <a:ea typeface="Arial"/>
                <a:cs typeface="Arial"/>
                <a:sym typeface="Arial"/>
              </a:rPr>
              <a:t>Conclusion</a:t>
            </a:r>
          </a:p>
        </p:txBody>
      </p:sp>
      <p:sp>
        <p:nvSpPr>
          <p:cNvPr id="238" name="Shape 238"/>
          <p:cNvSpPr txBox="1"/>
          <p:nvPr>
            <p:ph idx="11" type="ftr"/>
          </p:nvPr>
        </p:nvSpPr>
        <p:spPr>
          <a:xfrm>
            <a:off x="1892659" y="6417332"/>
            <a:ext cx="3168290" cy="165731"/>
          </a:xfrm>
          <a:prstGeom prst="rect">
            <a:avLst/>
          </a:prstGeom>
          <a:noFill/>
          <a:ln>
            <a:noFill/>
          </a:ln>
        </p:spPr>
        <p:txBody>
          <a:bodyPr anchorCtr="0" anchor="b" bIns="0" lIns="0" rIns="0" tIns="0">
            <a:noAutofit/>
          </a:bodyPr>
          <a:lstStyle/>
          <a:p>
            <a:pPr indent="0" lvl="0" marL="0" marR="0" rtl="0" algn="l">
              <a:spcBef>
                <a:spcPts val="0"/>
              </a:spcBef>
              <a:buSzPct val="25000"/>
              <a:buNone/>
            </a:pPr>
            <a:r>
              <a:rPr b="1" lang="en-US" sz="800">
                <a:solidFill>
                  <a:schemeClr val="dk1"/>
                </a:solidFill>
                <a:latin typeface="Arial"/>
                <a:ea typeface="Arial"/>
                <a:cs typeface="Arial"/>
                <a:sym typeface="Arial"/>
              </a:rPr>
              <a:t>   © 2015 LafargeHolcim</a:t>
            </a:r>
          </a:p>
        </p:txBody>
      </p:sp>
      <p:sp>
        <p:nvSpPr>
          <p:cNvPr id="239" name="Shape 239"/>
          <p:cNvSpPr txBox="1"/>
          <p:nvPr>
            <p:ph idx="12" type="sldNum"/>
          </p:nvPr>
        </p:nvSpPr>
        <p:spPr>
          <a:xfrm>
            <a:off x="8949443" y="6417462"/>
            <a:ext cx="432047" cy="165599"/>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US" sz="800">
                <a:solidFill>
                  <a:schemeClr val="dk1"/>
                </a:solidFill>
                <a:latin typeface="Arial"/>
                <a:ea typeface="Arial"/>
                <a:cs typeface="Arial"/>
                <a:sym typeface="Arial"/>
              </a:rPr>
              <a:t>‹#›</a:t>
            </a:fld>
          </a:p>
        </p:txBody>
      </p:sp>
      <p:sp>
        <p:nvSpPr>
          <p:cNvPr id="240" name="Shape 240"/>
          <p:cNvSpPr/>
          <p:nvPr/>
        </p:nvSpPr>
        <p:spPr>
          <a:xfrm>
            <a:off x="693770" y="2780927"/>
            <a:ext cx="1723487" cy="463845"/>
          </a:xfrm>
          <a:prstGeom prst="rect">
            <a:avLst/>
          </a:prstGeom>
          <a:noFill/>
          <a:ln cap="flat" cmpd="sng" w="25400">
            <a:solidFill>
              <a:schemeClr val="accent1"/>
            </a:solidFill>
            <a:prstDash val="solid"/>
            <a:round/>
            <a:headEnd len="med" w="med" type="none"/>
            <a:tailEnd len="med" w="med" type="none"/>
          </a:ln>
        </p:spPr>
        <p:txBody>
          <a:bodyPr anchorCtr="0" anchor="t" bIns="46800" lIns="90000" rIns="90000" tIns="46800">
            <a:noAutofit/>
          </a:bodyPr>
          <a:lstStyle/>
          <a:p>
            <a:pPr indent="0" lvl="0" marL="0" marR="0" rtl="0" algn="l">
              <a:lnSpc>
                <a:spcPct val="100000"/>
              </a:lnSpc>
              <a:spcBef>
                <a:spcPts val="0"/>
              </a:spcBef>
              <a:spcAft>
                <a:spcPts val="0"/>
              </a:spcAft>
              <a:buClr>
                <a:schemeClr val="accent1"/>
              </a:buClr>
              <a:buFont typeface="Noto Sans Symbols"/>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4" name="Shape 244"/>
        <p:cNvGrpSpPr/>
        <p:nvPr/>
      </p:nvGrpSpPr>
      <p:grpSpPr>
        <a:xfrm>
          <a:off x="0" y="0"/>
          <a:ext cx="0" cy="0"/>
          <a:chOff x="0" y="0"/>
          <a:chExt cx="0" cy="0"/>
        </a:xfrm>
      </p:grpSpPr>
      <p:sp>
        <p:nvSpPr>
          <p:cNvPr id="245" name="Shape 245"/>
          <p:cNvSpPr txBox="1"/>
          <p:nvPr>
            <p:ph type="title"/>
          </p:nvPr>
        </p:nvSpPr>
        <p:spPr>
          <a:xfrm>
            <a:off x="523875" y="188639"/>
            <a:ext cx="8858249" cy="851907"/>
          </a:xfrm>
          <a:prstGeom prst="rect">
            <a:avLst/>
          </a:prstGeom>
          <a:noFill/>
          <a:ln>
            <a:noFill/>
          </a:ln>
        </p:spPr>
        <p:txBody>
          <a:bodyPr anchorCtr="0" anchor="b" bIns="0" lIns="0" rIns="0" tIns="0">
            <a:noAutofit/>
          </a:bodyPr>
          <a:lstStyle/>
          <a:p>
            <a:pPr indent="0" lvl="0" marL="0" marR="0" rtl="0" algn="l">
              <a:lnSpc>
                <a:spcPct val="95000"/>
              </a:lnSpc>
              <a:spcBef>
                <a:spcPts val="0"/>
              </a:spcBef>
              <a:buClr>
                <a:schemeClr val="dk1"/>
              </a:buClr>
              <a:buSzPct val="25000"/>
              <a:buFont typeface="Arial"/>
              <a:buNone/>
            </a:pPr>
            <a:r>
              <a:rPr b="1" i="0" lang="en-US" sz="2400" u="none" cap="none" strike="noStrike">
                <a:solidFill>
                  <a:schemeClr val="dk1"/>
                </a:solidFill>
                <a:latin typeface="Arial"/>
                <a:ea typeface="Arial"/>
                <a:cs typeface="Arial"/>
                <a:sym typeface="Arial"/>
              </a:rPr>
              <a:t>Conclusions - Drying</a:t>
            </a:r>
          </a:p>
        </p:txBody>
      </p:sp>
      <p:sp>
        <p:nvSpPr>
          <p:cNvPr id="246" name="Shape 246"/>
          <p:cNvSpPr txBox="1"/>
          <p:nvPr>
            <p:ph idx="1" type="body"/>
          </p:nvPr>
        </p:nvSpPr>
        <p:spPr>
          <a:xfrm>
            <a:off x="523875" y="1448779"/>
            <a:ext cx="8858249" cy="4734052"/>
          </a:xfrm>
          <a:prstGeom prst="rect">
            <a:avLst/>
          </a:prstGeom>
          <a:noFill/>
          <a:ln>
            <a:noFill/>
          </a:ln>
        </p:spPr>
        <p:txBody>
          <a:bodyPr anchorCtr="0" anchor="t" bIns="0" lIns="0" rIns="0" tIns="0">
            <a:noAutofit/>
          </a:bodyPr>
          <a:lstStyle/>
          <a:p>
            <a:pPr indent="-180975" lvl="0" marL="180975" marR="0" rtl="0" algn="l">
              <a:spcBef>
                <a:spcPts val="0"/>
              </a:spcBef>
              <a:spcAft>
                <a:spcPts val="0"/>
              </a:spcAft>
              <a:buClr>
                <a:schemeClr val="accent1"/>
              </a:buClr>
              <a:buSzPct val="100000"/>
              <a:buFont typeface="Arial"/>
              <a:buChar char="•"/>
            </a:pPr>
            <a:r>
              <a:rPr b="0" i="0" lang="en-US" sz="2000" u="none" cap="none" strike="noStrike">
                <a:solidFill>
                  <a:schemeClr val="dk1"/>
                </a:solidFill>
                <a:latin typeface="Arial"/>
                <a:ea typeface="Arial"/>
                <a:cs typeface="Arial"/>
                <a:sym typeface="Arial"/>
              </a:rPr>
              <a:t> Not more than 31 - 32 % of slag can be added without external heat source (hot gas generator, cooler middle / waste air,…..), if the slag is stored outside and has 8 % moisture</a:t>
            </a:r>
          </a:p>
          <a:p>
            <a:pPr indent="-180975" lvl="0" marL="180975" marR="0" rtl="0" algn="l">
              <a:spcBef>
                <a:spcPts val="1200"/>
              </a:spcBef>
              <a:spcAft>
                <a:spcPts val="0"/>
              </a:spcAft>
              <a:buClr>
                <a:schemeClr val="accent1"/>
              </a:buClr>
              <a:buSzPct val="100000"/>
              <a:buFont typeface="Arial"/>
              <a:buNone/>
            </a:pPr>
            <a:r>
              <a:t/>
            </a:r>
            <a:endParaRPr b="0" i="0" sz="2000" u="none" cap="none" strike="noStrike">
              <a:solidFill>
                <a:schemeClr val="dk1"/>
              </a:solidFill>
              <a:latin typeface="Arial"/>
              <a:ea typeface="Arial"/>
              <a:cs typeface="Arial"/>
              <a:sym typeface="Arial"/>
            </a:endParaRPr>
          </a:p>
          <a:p>
            <a:pPr indent="-180975" lvl="0" marL="180975" marR="0" rtl="0" algn="l">
              <a:spcBef>
                <a:spcPts val="1200"/>
              </a:spcBef>
              <a:spcAft>
                <a:spcPts val="0"/>
              </a:spcAft>
              <a:buClr>
                <a:schemeClr val="accent1"/>
              </a:buClr>
              <a:buSzPct val="100000"/>
              <a:buFont typeface="Arial"/>
              <a:buChar char="•"/>
            </a:pPr>
            <a:r>
              <a:rPr b="0" i="0" lang="en-US" sz="2000" u="none" cap="none" strike="noStrike">
                <a:solidFill>
                  <a:schemeClr val="dk1"/>
                </a:solidFill>
                <a:latin typeface="Arial"/>
                <a:ea typeface="Arial"/>
                <a:cs typeface="Arial"/>
                <a:sym typeface="Arial"/>
              </a:rPr>
              <a:t> For a still higher slag content in the cement an external heat source is required, if storage is outside without cover. </a:t>
            </a:r>
          </a:p>
          <a:p>
            <a:pPr indent="-180975" lvl="0" marL="180975" marR="0" rtl="0" algn="l">
              <a:spcBef>
                <a:spcPts val="1200"/>
              </a:spcBef>
              <a:spcAft>
                <a:spcPts val="0"/>
              </a:spcAft>
              <a:buClr>
                <a:schemeClr val="accent1"/>
              </a:buClr>
              <a:buSzPct val="100000"/>
              <a:buFont typeface="Arial"/>
              <a:buNone/>
            </a:pPr>
            <a:r>
              <a:t/>
            </a:r>
            <a:endParaRPr b="0" i="0" sz="2000" u="none" cap="none" strike="noStrike">
              <a:solidFill>
                <a:schemeClr val="dk1"/>
              </a:solidFill>
              <a:latin typeface="Arial"/>
              <a:ea typeface="Arial"/>
              <a:cs typeface="Arial"/>
              <a:sym typeface="Arial"/>
            </a:endParaRPr>
          </a:p>
          <a:p>
            <a:pPr indent="-180975" lvl="0" marL="180975" marR="0" rtl="0" algn="l">
              <a:spcBef>
                <a:spcPts val="1200"/>
              </a:spcBef>
              <a:buClr>
                <a:schemeClr val="accent1"/>
              </a:buClr>
              <a:buSzPct val="100000"/>
              <a:buFont typeface="Arial"/>
              <a:buChar char="•"/>
            </a:pPr>
            <a:r>
              <a:rPr b="0" i="0" lang="en-US" sz="2000" u="none" cap="none" strike="noStrike">
                <a:solidFill>
                  <a:schemeClr val="dk1"/>
                </a:solidFill>
                <a:latin typeface="Arial"/>
                <a:ea typeface="Arial"/>
                <a:cs typeface="Arial"/>
                <a:sym typeface="Arial"/>
              </a:rPr>
              <a:t> If storing slag inside and moisture is reduced then to 5 – 6 % (dewatering by gravity), a slag content of 40 % is feasible</a:t>
            </a:r>
          </a:p>
        </p:txBody>
      </p:sp>
      <p:sp>
        <p:nvSpPr>
          <p:cNvPr id="247" name="Shape 247"/>
          <p:cNvSpPr txBox="1"/>
          <p:nvPr>
            <p:ph idx="11" type="ftr"/>
          </p:nvPr>
        </p:nvSpPr>
        <p:spPr>
          <a:xfrm>
            <a:off x="1892659" y="6417332"/>
            <a:ext cx="3168290" cy="165731"/>
          </a:xfrm>
          <a:prstGeom prst="rect">
            <a:avLst/>
          </a:prstGeom>
          <a:noFill/>
          <a:ln>
            <a:noFill/>
          </a:ln>
        </p:spPr>
        <p:txBody>
          <a:bodyPr anchorCtr="0" anchor="b" bIns="0" lIns="0" rIns="0" tIns="0">
            <a:noAutofit/>
          </a:bodyPr>
          <a:lstStyle/>
          <a:p>
            <a:pPr indent="0" lvl="0" marL="0" marR="0" rtl="0" algn="l">
              <a:spcBef>
                <a:spcPts val="0"/>
              </a:spcBef>
              <a:buSzPct val="25000"/>
              <a:buNone/>
            </a:pPr>
            <a:r>
              <a:rPr b="1" lang="en-US" sz="800">
                <a:solidFill>
                  <a:schemeClr val="dk1"/>
                </a:solidFill>
                <a:latin typeface="Arial"/>
                <a:ea typeface="Arial"/>
                <a:cs typeface="Arial"/>
                <a:sym typeface="Arial"/>
              </a:rPr>
              <a:t>   © 2015 LafargeHolcim</a:t>
            </a:r>
          </a:p>
        </p:txBody>
      </p:sp>
      <p:sp>
        <p:nvSpPr>
          <p:cNvPr id="248" name="Shape 248"/>
          <p:cNvSpPr txBox="1"/>
          <p:nvPr>
            <p:ph idx="12" type="sldNum"/>
          </p:nvPr>
        </p:nvSpPr>
        <p:spPr>
          <a:xfrm>
            <a:off x="8949443" y="6417462"/>
            <a:ext cx="432047" cy="165599"/>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US" sz="800">
                <a:solidFill>
                  <a:schemeClr val="dk1"/>
                </a:solidFill>
                <a:latin typeface="Arial"/>
                <a:ea typeface="Arial"/>
                <a:cs typeface="Arial"/>
                <a:sym typeface="Arial"/>
              </a:rPr>
              <a:t>‹#›</a:t>
            </a:fld>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523875" y="188639"/>
            <a:ext cx="8858249" cy="851907"/>
          </a:xfrm>
          <a:prstGeom prst="rect">
            <a:avLst/>
          </a:prstGeom>
          <a:noFill/>
          <a:ln>
            <a:noFill/>
          </a:ln>
        </p:spPr>
        <p:txBody>
          <a:bodyPr anchorCtr="0" anchor="b" bIns="0" lIns="0" rIns="0" tIns="0">
            <a:noAutofit/>
          </a:bodyPr>
          <a:lstStyle/>
          <a:p>
            <a:pPr indent="0" lvl="0" marL="0" marR="0" rtl="0" algn="l">
              <a:lnSpc>
                <a:spcPct val="95000"/>
              </a:lnSpc>
              <a:spcBef>
                <a:spcPts val="0"/>
              </a:spcBef>
              <a:buClr>
                <a:schemeClr val="dk1"/>
              </a:buClr>
              <a:buSzPct val="25000"/>
              <a:buFont typeface="Arial"/>
              <a:buNone/>
            </a:pPr>
            <a:r>
              <a:rPr b="1" i="0" lang="en-US" sz="2400" u="none" cap="none" strike="noStrike">
                <a:solidFill>
                  <a:schemeClr val="dk1"/>
                </a:solidFill>
                <a:latin typeface="Arial"/>
                <a:ea typeface="Arial"/>
                <a:cs typeface="Arial"/>
                <a:sym typeface="Arial"/>
              </a:rPr>
              <a:t>Content</a:t>
            </a:r>
          </a:p>
        </p:txBody>
      </p:sp>
      <p:sp>
        <p:nvSpPr>
          <p:cNvPr id="85" name="Shape 85"/>
          <p:cNvSpPr txBox="1"/>
          <p:nvPr>
            <p:ph idx="1" type="body"/>
          </p:nvPr>
        </p:nvSpPr>
        <p:spPr>
          <a:xfrm>
            <a:off x="523875" y="1448779"/>
            <a:ext cx="8858249" cy="4734052"/>
          </a:xfrm>
          <a:prstGeom prst="rect">
            <a:avLst/>
          </a:prstGeom>
          <a:noFill/>
          <a:ln>
            <a:noFill/>
          </a:ln>
        </p:spPr>
        <p:txBody>
          <a:bodyPr anchorCtr="0" anchor="t" bIns="0" lIns="0" rIns="0" tIns="0">
            <a:noAutofit/>
          </a:bodyPr>
          <a:lstStyle/>
          <a:p>
            <a:pPr indent="-180975" lvl="0" marL="180975" marR="0" rtl="0" algn="l">
              <a:spcBef>
                <a:spcPts val="0"/>
              </a:spcBef>
              <a:spcAft>
                <a:spcPts val="0"/>
              </a:spcAft>
              <a:buClr>
                <a:schemeClr val="accent1"/>
              </a:buClr>
              <a:buSzPct val="100000"/>
              <a:buFont typeface="Arial"/>
              <a:buChar char="•"/>
            </a:pPr>
            <a:r>
              <a:rPr b="0" i="0" lang="en-US" sz="2000" u="none" cap="none" strike="noStrike">
                <a:solidFill>
                  <a:schemeClr val="dk1"/>
                </a:solidFill>
                <a:latin typeface="Arial"/>
                <a:ea typeface="Arial"/>
                <a:cs typeface="Arial"/>
                <a:sym typeface="Arial"/>
              </a:rPr>
              <a:t> Objectives</a:t>
            </a:r>
          </a:p>
          <a:p>
            <a:pPr indent="-180975" lvl="0" marL="180975" marR="0" rtl="0" algn="l">
              <a:spcBef>
                <a:spcPts val="1200"/>
              </a:spcBef>
              <a:spcAft>
                <a:spcPts val="0"/>
              </a:spcAft>
              <a:buClr>
                <a:schemeClr val="accent1"/>
              </a:buClr>
              <a:buSzPct val="100000"/>
              <a:buFont typeface="Arial"/>
              <a:buChar char="•"/>
            </a:pPr>
            <a:r>
              <a:rPr b="0" i="0" lang="en-US" sz="2000" u="none" cap="none" strike="noStrike">
                <a:solidFill>
                  <a:schemeClr val="dk1"/>
                </a:solidFill>
                <a:latin typeface="Arial"/>
                <a:ea typeface="Arial"/>
                <a:cs typeface="Arial"/>
                <a:sym typeface="Arial"/>
              </a:rPr>
              <a:t> Problem description</a:t>
            </a:r>
          </a:p>
          <a:p>
            <a:pPr indent="-180975" lvl="0" marL="180975" marR="0" rtl="0" algn="l">
              <a:spcBef>
                <a:spcPts val="1200"/>
              </a:spcBef>
              <a:spcAft>
                <a:spcPts val="0"/>
              </a:spcAft>
              <a:buClr>
                <a:schemeClr val="accent1"/>
              </a:buClr>
              <a:buSzPct val="100000"/>
              <a:buFont typeface="Arial"/>
              <a:buChar char="•"/>
            </a:pPr>
            <a:r>
              <a:rPr b="0" i="0" lang="en-US" sz="2000" u="none" cap="none" strike="noStrike">
                <a:solidFill>
                  <a:schemeClr val="dk1"/>
                </a:solidFill>
                <a:latin typeface="Arial"/>
                <a:ea typeface="Arial"/>
                <a:cs typeface="Arial"/>
                <a:sym typeface="Arial"/>
              </a:rPr>
              <a:t> Solution</a:t>
            </a:r>
          </a:p>
          <a:p>
            <a:pPr indent="-180975" lvl="0" marL="180975" marR="0" rtl="0" algn="l">
              <a:spcBef>
                <a:spcPts val="1200"/>
              </a:spcBef>
              <a:buClr>
                <a:schemeClr val="accent1"/>
              </a:buClr>
              <a:buSzPct val="100000"/>
              <a:buFont typeface="Arial"/>
              <a:buChar char="•"/>
            </a:pPr>
            <a:r>
              <a:rPr b="0" i="0" lang="en-US" sz="2000" u="none" cap="none" strike="noStrike">
                <a:solidFill>
                  <a:schemeClr val="dk1"/>
                </a:solidFill>
                <a:latin typeface="Arial"/>
                <a:ea typeface="Arial"/>
                <a:cs typeface="Arial"/>
                <a:sym typeface="Arial"/>
              </a:rPr>
              <a:t> Conclusion</a:t>
            </a:r>
          </a:p>
        </p:txBody>
      </p:sp>
      <p:sp>
        <p:nvSpPr>
          <p:cNvPr id="86" name="Shape 86"/>
          <p:cNvSpPr txBox="1"/>
          <p:nvPr>
            <p:ph idx="11" type="ftr"/>
          </p:nvPr>
        </p:nvSpPr>
        <p:spPr>
          <a:xfrm>
            <a:off x="1892659" y="6417332"/>
            <a:ext cx="3168290" cy="165731"/>
          </a:xfrm>
          <a:prstGeom prst="rect">
            <a:avLst/>
          </a:prstGeom>
          <a:noFill/>
          <a:ln>
            <a:noFill/>
          </a:ln>
        </p:spPr>
        <p:txBody>
          <a:bodyPr anchorCtr="0" anchor="b" bIns="0" lIns="0" rIns="0" tIns="0">
            <a:noAutofit/>
          </a:bodyPr>
          <a:lstStyle/>
          <a:p>
            <a:pPr indent="0" lvl="0" marL="0" marR="0" rtl="0" algn="l">
              <a:spcBef>
                <a:spcPts val="0"/>
              </a:spcBef>
              <a:buSzPct val="25000"/>
              <a:buNone/>
            </a:pPr>
            <a:r>
              <a:rPr b="1" i="0" lang="en-US" sz="800" u="none" cap="none" strike="noStrike">
                <a:solidFill>
                  <a:schemeClr val="dk1"/>
                </a:solidFill>
                <a:latin typeface="Arial"/>
                <a:ea typeface="Arial"/>
                <a:cs typeface="Arial"/>
                <a:sym typeface="Arial"/>
              </a:rPr>
              <a:t>   © 2015 LafargeHolcim</a:t>
            </a:r>
          </a:p>
        </p:txBody>
      </p:sp>
      <p:sp>
        <p:nvSpPr>
          <p:cNvPr id="87" name="Shape 87"/>
          <p:cNvSpPr txBox="1"/>
          <p:nvPr>
            <p:ph idx="12" type="sldNum"/>
          </p:nvPr>
        </p:nvSpPr>
        <p:spPr>
          <a:xfrm>
            <a:off x="8949443" y="6417462"/>
            <a:ext cx="432047" cy="165599"/>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b="0" i="0" lang="en-US" sz="800" u="none" cap="none" strike="noStrike">
                <a:solidFill>
                  <a:schemeClr val="dk1"/>
                </a:solidFill>
                <a:latin typeface="Arial"/>
                <a:ea typeface="Arial"/>
                <a:cs typeface="Arial"/>
                <a:sym typeface="Arial"/>
              </a:rPr>
              <a:t>‹#›</a:t>
            </a:fld>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2" name="Shape 252"/>
        <p:cNvGrpSpPr/>
        <p:nvPr/>
      </p:nvGrpSpPr>
      <p:grpSpPr>
        <a:xfrm>
          <a:off x="0" y="0"/>
          <a:ext cx="0" cy="0"/>
          <a:chOff x="0" y="0"/>
          <a:chExt cx="0" cy="0"/>
        </a:xfrm>
      </p:grpSpPr>
      <p:sp>
        <p:nvSpPr>
          <p:cNvPr id="253" name="Shape 253"/>
          <p:cNvSpPr txBox="1"/>
          <p:nvPr>
            <p:ph type="title"/>
          </p:nvPr>
        </p:nvSpPr>
        <p:spPr>
          <a:xfrm>
            <a:off x="523875" y="188639"/>
            <a:ext cx="8858249" cy="851907"/>
          </a:xfrm>
          <a:prstGeom prst="rect">
            <a:avLst/>
          </a:prstGeom>
          <a:noFill/>
          <a:ln>
            <a:noFill/>
          </a:ln>
        </p:spPr>
        <p:txBody>
          <a:bodyPr anchorCtr="0" anchor="b" bIns="0" lIns="0" rIns="0" tIns="0">
            <a:noAutofit/>
          </a:bodyPr>
          <a:lstStyle/>
          <a:p>
            <a:pPr indent="0" lvl="0" marL="0" marR="0" rtl="0" algn="l">
              <a:lnSpc>
                <a:spcPct val="95000"/>
              </a:lnSpc>
              <a:spcBef>
                <a:spcPts val="0"/>
              </a:spcBef>
              <a:buClr>
                <a:schemeClr val="dk1"/>
              </a:buClr>
              <a:buSzPct val="25000"/>
              <a:buFont typeface="Arial"/>
              <a:buNone/>
            </a:pPr>
            <a:r>
              <a:rPr b="1" i="0" lang="en-US" sz="2400" u="none" cap="none" strike="noStrike">
                <a:solidFill>
                  <a:schemeClr val="dk1"/>
                </a:solidFill>
                <a:latin typeface="Arial"/>
                <a:ea typeface="Arial"/>
                <a:cs typeface="Arial"/>
                <a:sym typeface="Arial"/>
              </a:rPr>
              <a:t>Conclusions - Drying</a:t>
            </a:r>
          </a:p>
        </p:txBody>
      </p:sp>
      <p:sp>
        <p:nvSpPr>
          <p:cNvPr id="254" name="Shape 254"/>
          <p:cNvSpPr txBox="1"/>
          <p:nvPr>
            <p:ph idx="1" type="body"/>
          </p:nvPr>
        </p:nvSpPr>
        <p:spPr>
          <a:xfrm>
            <a:off x="523875" y="1448779"/>
            <a:ext cx="8858249" cy="4734052"/>
          </a:xfrm>
          <a:prstGeom prst="rect">
            <a:avLst/>
          </a:prstGeom>
          <a:noFill/>
          <a:ln>
            <a:noFill/>
          </a:ln>
        </p:spPr>
        <p:txBody>
          <a:bodyPr anchorCtr="0" anchor="t" bIns="0" lIns="0" rIns="0" tIns="0">
            <a:noAutofit/>
          </a:bodyPr>
          <a:lstStyle/>
          <a:p>
            <a:pPr indent="-180975" lvl="0" marL="180975" marR="0" rtl="0" algn="l">
              <a:spcBef>
                <a:spcPts val="0"/>
              </a:spcBef>
              <a:buClr>
                <a:schemeClr val="accent1"/>
              </a:buClr>
              <a:buSzPct val="100000"/>
              <a:buFont typeface="Arial"/>
              <a:buChar char="•"/>
            </a:pPr>
            <a:r>
              <a:rPr b="0" i="0" lang="en-US" sz="2000" u="none" cap="none" strike="noStrike">
                <a:solidFill>
                  <a:schemeClr val="dk1"/>
                </a:solidFill>
                <a:latin typeface="Arial"/>
                <a:ea typeface="Arial"/>
                <a:cs typeface="Arial"/>
                <a:sym typeface="Arial"/>
              </a:rPr>
              <a:t> Heat Balance</a:t>
            </a:r>
          </a:p>
        </p:txBody>
      </p:sp>
      <p:pic>
        <p:nvPicPr>
          <p:cNvPr id="255" name="Shape 255"/>
          <p:cNvPicPr preferRelativeResize="0"/>
          <p:nvPr/>
        </p:nvPicPr>
        <p:blipFill rotWithShape="1">
          <a:blip r:embed="rId3">
            <a:alphaModFix/>
          </a:blip>
          <a:srcRect b="0" l="0" r="0" t="0"/>
          <a:stretch/>
        </p:blipFill>
        <p:spPr>
          <a:xfrm>
            <a:off x="566952" y="2060848"/>
            <a:ext cx="8743949" cy="3648074"/>
          </a:xfrm>
          <a:prstGeom prst="rect">
            <a:avLst/>
          </a:prstGeom>
          <a:noFill/>
          <a:ln>
            <a:noFill/>
          </a:ln>
        </p:spPr>
      </p:pic>
      <p:sp>
        <p:nvSpPr>
          <p:cNvPr id="256" name="Shape 256"/>
          <p:cNvSpPr txBox="1"/>
          <p:nvPr>
            <p:ph idx="11" type="ftr"/>
          </p:nvPr>
        </p:nvSpPr>
        <p:spPr>
          <a:xfrm>
            <a:off x="1892659" y="6417332"/>
            <a:ext cx="3168290" cy="165731"/>
          </a:xfrm>
          <a:prstGeom prst="rect">
            <a:avLst/>
          </a:prstGeom>
          <a:noFill/>
          <a:ln>
            <a:noFill/>
          </a:ln>
        </p:spPr>
        <p:txBody>
          <a:bodyPr anchorCtr="0" anchor="b" bIns="0" lIns="0" rIns="0" tIns="0">
            <a:noAutofit/>
          </a:bodyPr>
          <a:lstStyle/>
          <a:p>
            <a:pPr indent="0" lvl="0" marL="0" marR="0" rtl="0" algn="l">
              <a:spcBef>
                <a:spcPts val="0"/>
              </a:spcBef>
              <a:buSzPct val="25000"/>
              <a:buNone/>
            </a:pPr>
            <a:r>
              <a:rPr b="1" lang="en-US" sz="800">
                <a:solidFill>
                  <a:schemeClr val="dk1"/>
                </a:solidFill>
                <a:latin typeface="Arial"/>
                <a:ea typeface="Arial"/>
                <a:cs typeface="Arial"/>
                <a:sym typeface="Arial"/>
              </a:rPr>
              <a:t>   © 2015 LafargeHolcim</a:t>
            </a:r>
          </a:p>
        </p:txBody>
      </p:sp>
      <p:sp>
        <p:nvSpPr>
          <p:cNvPr id="257" name="Shape 257"/>
          <p:cNvSpPr txBox="1"/>
          <p:nvPr>
            <p:ph idx="12" type="sldNum"/>
          </p:nvPr>
        </p:nvSpPr>
        <p:spPr>
          <a:xfrm>
            <a:off x="8949443" y="6417462"/>
            <a:ext cx="432047" cy="165599"/>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US" sz="800">
                <a:solidFill>
                  <a:schemeClr val="dk1"/>
                </a:solidFill>
                <a:latin typeface="Arial"/>
                <a:ea typeface="Arial"/>
                <a:cs typeface="Arial"/>
                <a:sym typeface="Arial"/>
              </a:rPr>
              <a:t>‹#›</a:t>
            </a:fld>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1" name="Shape 261"/>
        <p:cNvGrpSpPr/>
        <p:nvPr/>
      </p:nvGrpSpPr>
      <p:grpSpPr>
        <a:xfrm>
          <a:off x="0" y="0"/>
          <a:ext cx="0" cy="0"/>
          <a:chOff x="0" y="0"/>
          <a:chExt cx="0" cy="0"/>
        </a:xfrm>
      </p:grpSpPr>
      <p:sp>
        <p:nvSpPr>
          <p:cNvPr id="262" name="Shape 262"/>
          <p:cNvSpPr txBox="1"/>
          <p:nvPr>
            <p:ph type="title"/>
          </p:nvPr>
        </p:nvSpPr>
        <p:spPr>
          <a:xfrm>
            <a:off x="523875" y="188639"/>
            <a:ext cx="8858249" cy="851907"/>
          </a:xfrm>
          <a:prstGeom prst="rect">
            <a:avLst/>
          </a:prstGeom>
          <a:noFill/>
          <a:ln>
            <a:noFill/>
          </a:ln>
        </p:spPr>
        <p:txBody>
          <a:bodyPr anchorCtr="0" anchor="b" bIns="0" lIns="0" rIns="0" tIns="0">
            <a:noAutofit/>
          </a:bodyPr>
          <a:lstStyle/>
          <a:p>
            <a:pPr indent="0" lvl="0" marL="0" marR="0" rtl="0" algn="l">
              <a:lnSpc>
                <a:spcPct val="95000"/>
              </a:lnSpc>
              <a:spcBef>
                <a:spcPts val="0"/>
              </a:spcBef>
              <a:buClr>
                <a:schemeClr val="dk1"/>
              </a:buClr>
              <a:buSzPct val="25000"/>
              <a:buFont typeface="Arial"/>
              <a:buNone/>
            </a:pPr>
            <a:r>
              <a:rPr b="1" i="0" lang="en-US" sz="2400" u="none" cap="none" strike="noStrike">
                <a:solidFill>
                  <a:schemeClr val="dk1"/>
                </a:solidFill>
                <a:latin typeface="Arial"/>
                <a:ea typeface="Arial"/>
                <a:cs typeface="Arial"/>
                <a:sym typeface="Arial"/>
              </a:rPr>
              <a:t>Conclusion – Production Capacity Increase</a:t>
            </a:r>
          </a:p>
        </p:txBody>
      </p:sp>
      <p:sp>
        <p:nvSpPr>
          <p:cNvPr id="263" name="Shape 263"/>
          <p:cNvSpPr txBox="1"/>
          <p:nvPr>
            <p:ph idx="1" type="body"/>
          </p:nvPr>
        </p:nvSpPr>
        <p:spPr>
          <a:xfrm>
            <a:off x="523875" y="1448779"/>
            <a:ext cx="8858249" cy="4734052"/>
          </a:xfrm>
          <a:prstGeom prst="rect">
            <a:avLst/>
          </a:prstGeom>
          <a:noFill/>
          <a:ln>
            <a:noFill/>
          </a:ln>
        </p:spPr>
        <p:txBody>
          <a:bodyPr anchorCtr="0" anchor="t" bIns="0" lIns="0" rIns="0" tIns="0">
            <a:noAutofit/>
          </a:bodyPr>
          <a:lstStyle/>
          <a:p>
            <a:pPr indent="-180975" lvl="0" marL="180975" marR="0" rtl="0" algn="l">
              <a:spcBef>
                <a:spcPts val="0"/>
              </a:spcBef>
              <a:spcAft>
                <a:spcPts val="0"/>
              </a:spcAft>
              <a:buClr>
                <a:schemeClr val="accent1"/>
              </a:buClr>
              <a:buSzPct val="100000"/>
              <a:buFont typeface="Arial"/>
              <a:buChar char="•"/>
            </a:pPr>
            <a:r>
              <a:rPr b="0" i="0" lang="en-US" sz="2000" u="none" cap="none" strike="noStrike">
                <a:solidFill>
                  <a:schemeClr val="dk1"/>
                </a:solidFill>
                <a:latin typeface="Arial"/>
                <a:ea typeface="Arial"/>
                <a:cs typeface="Arial"/>
                <a:sym typeface="Arial"/>
              </a:rPr>
              <a:t> For an production capacity increase, a roller press in semi-finish grinding</a:t>
            </a:r>
            <a:br>
              <a:rPr b="0" i="0" lang="en-US" sz="2000" u="none" cap="none" strike="noStrike">
                <a:solidFill>
                  <a:schemeClr val="dk1"/>
                </a:solidFill>
                <a:latin typeface="Arial"/>
                <a:ea typeface="Arial"/>
                <a:cs typeface="Arial"/>
                <a:sym typeface="Arial"/>
              </a:rPr>
            </a:br>
            <a:r>
              <a:rPr b="0" i="0" lang="en-US" sz="2000" u="none" cap="none" strike="noStrike">
                <a:solidFill>
                  <a:schemeClr val="dk1"/>
                </a:solidFill>
                <a:latin typeface="Arial"/>
                <a:ea typeface="Arial"/>
                <a:cs typeface="Arial"/>
                <a:sym typeface="Arial"/>
              </a:rPr>
              <a:t> mode has to be installed before the ball mill (2 stage grinding)</a:t>
            </a:r>
          </a:p>
          <a:p>
            <a:pPr indent="-180975" lvl="0" marL="180975" marR="0" rtl="0" algn="l">
              <a:spcBef>
                <a:spcPts val="1200"/>
              </a:spcBef>
              <a:spcAft>
                <a:spcPts val="0"/>
              </a:spcAft>
              <a:buClr>
                <a:schemeClr val="accent1"/>
              </a:buClr>
              <a:buSzPct val="100000"/>
              <a:buFont typeface="Arial"/>
              <a:buChar char="•"/>
            </a:pPr>
            <a:r>
              <a:rPr b="0" i="0" lang="en-US" sz="2000" u="none" cap="none" strike="noStrike">
                <a:solidFill>
                  <a:schemeClr val="dk1"/>
                </a:solidFill>
                <a:latin typeface="Arial"/>
                <a:ea typeface="Arial"/>
                <a:cs typeface="Arial"/>
                <a:sym typeface="Arial"/>
              </a:rPr>
              <a:t>  The required additional separators (e.g. V-separator &amp; HES) allow to</a:t>
            </a:r>
            <a:br>
              <a:rPr b="0" i="0" lang="en-US" sz="2000" u="none" cap="none" strike="noStrike">
                <a:solidFill>
                  <a:schemeClr val="dk1"/>
                </a:solidFill>
                <a:latin typeface="Arial"/>
                <a:ea typeface="Arial"/>
                <a:cs typeface="Arial"/>
                <a:sym typeface="Arial"/>
              </a:rPr>
            </a:br>
            <a:r>
              <a:rPr b="0" i="0" lang="en-US" sz="2000" u="none" cap="none" strike="noStrike">
                <a:solidFill>
                  <a:schemeClr val="dk1"/>
                </a:solidFill>
                <a:latin typeface="Arial"/>
                <a:ea typeface="Arial"/>
                <a:cs typeface="Arial"/>
                <a:sym typeface="Arial"/>
              </a:rPr>
              <a:t>  increase the feed moistures even above 10 %, if additional hot gases are</a:t>
            </a:r>
            <a:br>
              <a:rPr b="0" i="0" lang="en-US" sz="2000" u="none" cap="none" strike="noStrike">
                <a:solidFill>
                  <a:schemeClr val="dk1"/>
                </a:solidFill>
                <a:latin typeface="Arial"/>
                <a:ea typeface="Arial"/>
                <a:cs typeface="Arial"/>
                <a:sym typeface="Arial"/>
              </a:rPr>
            </a:br>
            <a:r>
              <a:rPr b="0" i="0" lang="en-US" sz="2000" u="none" cap="none" strike="noStrike">
                <a:solidFill>
                  <a:schemeClr val="dk1"/>
                </a:solidFill>
                <a:latin typeface="Arial"/>
                <a:ea typeface="Arial"/>
                <a:cs typeface="Arial"/>
                <a:sym typeface="Arial"/>
              </a:rPr>
              <a:t>  used</a:t>
            </a:r>
          </a:p>
          <a:p>
            <a:pPr indent="-180975" lvl="0" marL="180975" marR="0" rtl="0" algn="l">
              <a:spcBef>
                <a:spcPts val="1200"/>
              </a:spcBef>
              <a:buClr>
                <a:schemeClr val="accent1"/>
              </a:buClr>
              <a:buSzPct val="100000"/>
              <a:buFont typeface="Arial"/>
              <a:buNone/>
            </a:pPr>
            <a:r>
              <a:t/>
            </a:r>
            <a:endParaRPr b="0" i="0" sz="2000" u="none" cap="none" strike="noStrike">
              <a:solidFill>
                <a:schemeClr val="dk1"/>
              </a:solidFill>
              <a:latin typeface="Arial"/>
              <a:ea typeface="Arial"/>
              <a:cs typeface="Arial"/>
              <a:sym typeface="Arial"/>
            </a:endParaRPr>
          </a:p>
        </p:txBody>
      </p:sp>
      <p:sp>
        <p:nvSpPr>
          <p:cNvPr id="264" name="Shape 264"/>
          <p:cNvSpPr txBox="1"/>
          <p:nvPr>
            <p:ph idx="11" type="ftr"/>
          </p:nvPr>
        </p:nvSpPr>
        <p:spPr>
          <a:xfrm>
            <a:off x="1892659" y="6417332"/>
            <a:ext cx="3168290" cy="165731"/>
          </a:xfrm>
          <a:prstGeom prst="rect">
            <a:avLst/>
          </a:prstGeom>
          <a:noFill/>
          <a:ln>
            <a:noFill/>
          </a:ln>
        </p:spPr>
        <p:txBody>
          <a:bodyPr anchorCtr="0" anchor="b" bIns="0" lIns="0" rIns="0" tIns="0">
            <a:noAutofit/>
          </a:bodyPr>
          <a:lstStyle/>
          <a:p>
            <a:pPr indent="0" lvl="0" marL="0" marR="0" rtl="0" algn="l">
              <a:spcBef>
                <a:spcPts val="0"/>
              </a:spcBef>
              <a:buSzPct val="25000"/>
              <a:buNone/>
            </a:pPr>
            <a:r>
              <a:rPr b="1" lang="en-US" sz="800">
                <a:solidFill>
                  <a:schemeClr val="dk1"/>
                </a:solidFill>
                <a:latin typeface="Arial"/>
                <a:ea typeface="Arial"/>
                <a:cs typeface="Arial"/>
                <a:sym typeface="Arial"/>
              </a:rPr>
              <a:t>   © 2015 LafargeHolcim</a:t>
            </a:r>
          </a:p>
        </p:txBody>
      </p:sp>
      <p:sp>
        <p:nvSpPr>
          <p:cNvPr id="265" name="Shape 265"/>
          <p:cNvSpPr txBox="1"/>
          <p:nvPr>
            <p:ph idx="12" type="sldNum"/>
          </p:nvPr>
        </p:nvSpPr>
        <p:spPr>
          <a:xfrm>
            <a:off x="8949443" y="6417462"/>
            <a:ext cx="432047" cy="165599"/>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US" sz="800">
                <a:solidFill>
                  <a:schemeClr val="dk1"/>
                </a:solidFill>
                <a:latin typeface="Arial"/>
                <a:ea typeface="Arial"/>
                <a:cs typeface="Arial"/>
                <a:sym typeface="Arial"/>
              </a:rPr>
              <a:t>‹#›</a:t>
            </a:fld>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9" name="Shape 269"/>
        <p:cNvGrpSpPr/>
        <p:nvPr/>
      </p:nvGrpSpPr>
      <p:grpSpPr>
        <a:xfrm>
          <a:off x="0" y="0"/>
          <a:ext cx="0" cy="0"/>
          <a:chOff x="0" y="0"/>
          <a:chExt cx="0" cy="0"/>
        </a:xfrm>
      </p:grpSpPr>
      <p:sp>
        <p:nvSpPr>
          <p:cNvPr id="270" name="Shape 270"/>
          <p:cNvSpPr txBox="1"/>
          <p:nvPr>
            <p:ph type="title"/>
          </p:nvPr>
        </p:nvSpPr>
        <p:spPr>
          <a:xfrm>
            <a:off x="523875" y="188639"/>
            <a:ext cx="8858249" cy="851907"/>
          </a:xfrm>
          <a:prstGeom prst="rect">
            <a:avLst/>
          </a:prstGeom>
          <a:noFill/>
          <a:ln>
            <a:noFill/>
          </a:ln>
        </p:spPr>
        <p:txBody>
          <a:bodyPr anchorCtr="0" anchor="b" bIns="0" lIns="0" rIns="0" tIns="0">
            <a:noAutofit/>
          </a:bodyPr>
          <a:lstStyle/>
          <a:p>
            <a:pPr indent="0" lvl="0" marL="0" marR="0" rtl="0" algn="l">
              <a:lnSpc>
                <a:spcPct val="95000"/>
              </a:lnSpc>
              <a:spcBef>
                <a:spcPts val="0"/>
              </a:spcBef>
              <a:buClr>
                <a:schemeClr val="dk1"/>
              </a:buClr>
              <a:buSzPct val="25000"/>
              <a:buFont typeface="Arial"/>
              <a:buNone/>
            </a:pPr>
            <a:r>
              <a:rPr b="1" i="0" lang="en-US" sz="2400" u="none" cap="none" strike="noStrike">
                <a:solidFill>
                  <a:schemeClr val="dk1"/>
                </a:solidFill>
                <a:latin typeface="Arial"/>
                <a:ea typeface="Arial"/>
                <a:cs typeface="Arial"/>
                <a:sym typeface="Arial"/>
              </a:rPr>
              <a:t>Conclusion – Production Capacity Increase</a:t>
            </a:r>
          </a:p>
        </p:txBody>
      </p:sp>
      <p:sp>
        <p:nvSpPr>
          <p:cNvPr id="271" name="Shape 271"/>
          <p:cNvSpPr txBox="1"/>
          <p:nvPr>
            <p:ph idx="1" type="body"/>
          </p:nvPr>
        </p:nvSpPr>
        <p:spPr>
          <a:xfrm>
            <a:off x="523875" y="1448779"/>
            <a:ext cx="8858249" cy="4734052"/>
          </a:xfrm>
          <a:prstGeom prst="rect">
            <a:avLst/>
          </a:prstGeom>
          <a:noFill/>
          <a:ln>
            <a:noFill/>
          </a:ln>
        </p:spPr>
        <p:txBody>
          <a:bodyPr anchorCtr="0" anchor="t" bIns="0" lIns="0" rIns="0" tIns="0">
            <a:noAutofit/>
          </a:bodyPr>
          <a:lstStyle/>
          <a:p>
            <a:pPr indent="-180975" lvl="0" marL="180975" marR="0" rtl="0" algn="l">
              <a:spcBef>
                <a:spcPts val="0"/>
              </a:spcBef>
              <a:buClr>
                <a:schemeClr val="accent1"/>
              </a:buClr>
              <a:buSzPct val="100000"/>
              <a:buFont typeface="Arial"/>
              <a:buChar char="•"/>
            </a:pPr>
            <a:r>
              <a:rPr b="0" i="0" lang="en-US" sz="2000" u="none" cap="none" strike="noStrike">
                <a:solidFill>
                  <a:schemeClr val="dk1"/>
                </a:solidFill>
                <a:latin typeface="Arial"/>
                <a:ea typeface="Arial"/>
                <a:cs typeface="Arial"/>
                <a:sym typeface="Arial"/>
              </a:rPr>
              <a:t>   </a:t>
            </a:r>
          </a:p>
        </p:txBody>
      </p:sp>
      <p:pic>
        <p:nvPicPr>
          <p:cNvPr id="272" name="Shape 272"/>
          <p:cNvPicPr preferRelativeResize="0"/>
          <p:nvPr/>
        </p:nvPicPr>
        <p:blipFill rotWithShape="1">
          <a:blip r:embed="rId3">
            <a:alphaModFix/>
          </a:blip>
          <a:srcRect b="0" l="0" r="0" t="0"/>
          <a:stretch/>
        </p:blipFill>
        <p:spPr>
          <a:xfrm>
            <a:off x="416495" y="1428736"/>
            <a:ext cx="9417496" cy="4923169"/>
          </a:xfrm>
          <a:prstGeom prst="rect">
            <a:avLst/>
          </a:prstGeom>
          <a:noFill/>
          <a:ln>
            <a:noFill/>
          </a:ln>
        </p:spPr>
      </p:pic>
      <p:sp>
        <p:nvSpPr>
          <p:cNvPr id="273" name="Shape 273"/>
          <p:cNvSpPr txBox="1"/>
          <p:nvPr>
            <p:ph idx="11" type="ftr"/>
          </p:nvPr>
        </p:nvSpPr>
        <p:spPr>
          <a:xfrm>
            <a:off x="1892659" y="6417332"/>
            <a:ext cx="3168290" cy="165731"/>
          </a:xfrm>
          <a:prstGeom prst="rect">
            <a:avLst/>
          </a:prstGeom>
          <a:noFill/>
          <a:ln>
            <a:noFill/>
          </a:ln>
        </p:spPr>
        <p:txBody>
          <a:bodyPr anchorCtr="0" anchor="b" bIns="0" lIns="0" rIns="0" tIns="0">
            <a:noAutofit/>
          </a:bodyPr>
          <a:lstStyle/>
          <a:p>
            <a:pPr indent="0" lvl="0" marL="0" marR="0" rtl="0" algn="l">
              <a:spcBef>
                <a:spcPts val="0"/>
              </a:spcBef>
              <a:buSzPct val="25000"/>
              <a:buNone/>
            </a:pPr>
            <a:r>
              <a:rPr b="1" lang="en-US" sz="800">
                <a:solidFill>
                  <a:schemeClr val="dk1"/>
                </a:solidFill>
                <a:latin typeface="Arial"/>
                <a:ea typeface="Arial"/>
                <a:cs typeface="Arial"/>
                <a:sym typeface="Arial"/>
              </a:rPr>
              <a:t>   © 2015 LafargeHolcim</a:t>
            </a:r>
          </a:p>
        </p:txBody>
      </p:sp>
      <p:sp>
        <p:nvSpPr>
          <p:cNvPr id="274" name="Shape 274"/>
          <p:cNvSpPr txBox="1"/>
          <p:nvPr>
            <p:ph idx="12" type="sldNum"/>
          </p:nvPr>
        </p:nvSpPr>
        <p:spPr>
          <a:xfrm>
            <a:off x="8949443" y="6417462"/>
            <a:ext cx="432047" cy="165599"/>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US" sz="800">
                <a:solidFill>
                  <a:schemeClr val="dk1"/>
                </a:solidFill>
                <a:latin typeface="Arial"/>
                <a:ea typeface="Arial"/>
                <a:cs typeface="Arial"/>
                <a:sym typeface="Arial"/>
              </a:rPr>
              <a:t>‹#›</a:t>
            </a:fld>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type="title"/>
          </p:nvPr>
        </p:nvSpPr>
        <p:spPr>
          <a:xfrm>
            <a:off x="523875" y="188639"/>
            <a:ext cx="8858249" cy="851907"/>
          </a:xfrm>
          <a:prstGeom prst="rect">
            <a:avLst/>
          </a:prstGeom>
          <a:noFill/>
          <a:ln>
            <a:noFill/>
          </a:ln>
        </p:spPr>
        <p:txBody>
          <a:bodyPr anchorCtr="0" anchor="b" bIns="0" lIns="0" rIns="0" tIns="0">
            <a:noAutofit/>
          </a:bodyPr>
          <a:lstStyle/>
          <a:p>
            <a:pPr indent="0" lvl="0" marL="0" marR="0" rtl="0" algn="l">
              <a:lnSpc>
                <a:spcPct val="95000"/>
              </a:lnSpc>
              <a:spcBef>
                <a:spcPts val="0"/>
              </a:spcBef>
              <a:buClr>
                <a:schemeClr val="dk1"/>
              </a:buClr>
              <a:buSzPct val="25000"/>
              <a:buFont typeface="Arial"/>
              <a:buNone/>
            </a:pPr>
            <a:r>
              <a:rPr b="1" i="0" lang="en-US" sz="2400" u="none" cap="none" strike="noStrike">
                <a:solidFill>
                  <a:schemeClr val="dk1"/>
                </a:solidFill>
                <a:latin typeface="Arial"/>
                <a:ea typeface="Arial"/>
                <a:cs typeface="Arial"/>
                <a:sym typeface="Arial"/>
              </a:rPr>
              <a:t>Content</a:t>
            </a:r>
          </a:p>
        </p:txBody>
      </p:sp>
      <p:sp>
        <p:nvSpPr>
          <p:cNvPr id="93" name="Shape 93"/>
          <p:cNvSpPr txBox="1"/>
          <p:nvPr>
            <p:ph idx="1" type="body"/>
          </p:nvPr>
        </p:nvSpPr>
        <p:spPr>
          <a:xfrm>
            <a:off x="523875" y="1448779"/>
            <a:ext cx="8858249" cy="4734052"/>
          </a:xfrm>
          <a:prstGeom prst="rect">
            <a:avLst/>
          </a:prstGeom>
          <a:noFill/>
          <a:ln>
            <a:noFill/>
          </a:ln>
        </p:spPr>
        <p:txBody>
          <a:bodyPr anchorCtr="0" anchor="t" bIns="0" lIns="0" rIns="0" tIns="0">
            <a:noAutofit/>
          </a:bodyPr>
          <a:lstStyle/>
          <a:p>
            <a:pPr indent="-180975" lvl="0" marL="180975" marR="0" rtl="0" algn="l">
              <a:spcBef>
                <a:spcPts val="0"/>
              </a:spcBef>
              <a:spcAft>
                <a:spcPts val="0"/>
              </a:spcAft>
              <a:buClr>
                <a:schemeClr val="accent1"/>
              </a:buClr>
              <a:buSzPct val="100000"/>
              <a:buFont typeface="Arial"/>
              <a:buChar char="•"/>
            </a:pPr>
            <a:r>
              <a:rPr b="0" i="0" lang="en-US" sz="2000" u="none" cap="none" strike="noStrike">
                <a:solidFill>
                  <a:schemeClr val="accent1"/>
                </a:solidFill>
                <a:latin typeface="Arial"/>
                <a:ea typeface="Arial"/>
                <a:cs typeface="Arial"/>
                <a:sym typeface="Arial"/>
              </a:rPr>
              <a:t> </a:t>
            </a:r>
            <a:r>
              <a:rPr b="0" i="0" lang="en-US" sz="2000" u="none" cap="none" strike="noStrike">
                <a:solidFill>
                  <a:schemeClr val="dk1"/>
                </a:solidFill>
                <a:latin typeface="Arial"/>
                <a:ea typeface="Arial"/>
                <a:cs typeface="Arial"/>
                <a:sym typeface="Arial"/>
              </a:rPr>
              <a:t>Objectives</a:t>
            </a:r>
          </a:p>
          <a:p>
            <a:pPr indent="-180975" lvl="0" marL="180975" marR="0" rtl="0" algn="l">
              <a:spcBef>
                <a:spcPts val="1200"/>
              </a:spcBef>
              <a:spcAft>
                <a:spcPts val="0"/>
              </a:spcAft>
              <a:buClr>
                <a:schemeClr val="accent1"/>
              </a:buClr>
              <a:buSzPct val="100000"/>
              <a:buFont typeface="Arial"/>
              <a:buChar char="•"/>
            </a:pPr>
            <a:r>
              <a:rPr b="0" i="0" lang="en-US" sz="2000" u="none" cap="none" strike="noStrike">
                <a:solidFill>
                  <a:schemeClr val="dk1"/>
                </a:solidFill>
                <a:latin typeface="Arial"/>
                <a:ea typeface="Arial"/>
                <a:cs typeface="Arial"/>
                <a:sym typeface="Arial"/>
              </a:rPr>
              <a:t> Problem description</a:t>
            </a:r>
          </a:p>
          <a:p>
            <a:pPr indent="-180975" lvl="0" marL="180975" marR="0" rtl="0" algn="l">
              <a:spcBef>
                <a:spcPts val="1200"/>
              </a:spcBef>
              <a:spcAft>
                <a:spcPts val="0"/>
              </a:spcAft>
              <a:buClr>
                <a:schemeClr val="accent1"/>
              </a:buClr>
              <a:buSzPct val="100000"/>
              <a:buFont typeface="Arial"/>
              <a:buChar char="•"/>
            </a:pPr>
            <a:r>
              <a:rPr b="0" i="0" lang="en-US" sz="2000" u="none" cap="none" strike="noStrike">
                <a:solidFill>
                  <a:schemeClr val="dk1"/>
                </a:solidFill>
                <a:latin typeface="Arial"/>
                <a:ea typeface="Arial"/>
                <a:cs typeface="Arial"/>
                <a:sym typeface="Arial"/>
              </a:rPr>
              <a:t> Solution</a:t>
            </a:r>
          </a:p>
          <a:p>
            <a:pPr indent="-180975" lvl="0" marL="180975" marR="0" rtl="0" algn="l">
              <a:spcBef>
                <a:spcPts val="1200"/>
              </a:spcBef>
              <a:buClr>
                <a:schemeClr val="accent1"/>
              </a:buClr>
              <a:buSzPct val="100000"/>
              <a:buFont typeface="Arial"/>
              <a:buChar char="•"/>
            </a:pPr>
            <a:r>
              <a:rPr b="0" i="0" lang="en-US" sz="2000" u="none" cap="none" strike="noStrike">
                <a:solidFill>
                  <a:schemeClr val="dk1"/>
                </a:solidFill>
                <a:latin typeface="Arial"/>
                <a:ea typeface="Arial"/>
                <a:cs typeface="Arial"/>
                <a:sym typeface="Arial"/>
              </a:rPr>
              <a:t> Conclusion</a:t>
            </a:r>
          </a:p>
        </p:txBody>
      </p:sp>
      <p:sp>
        <p:nvSpPr>
          <p:cNvPr id="94" name="Shape 94"/>
          <p:cNvSpPr txBox="1"/>
          <p:nvPr>
            <p:ph idx="11" type="ftr"/>
          </p:nvPr>
        </p:nvSpPr>
        <p:spPr>
          <a:xfrm>
            <a:off x="1892659" y="6417332"/>
            <a:ext cx="3168290" cy="165731"/>
          </a:xfrm>
          <a:prstGeom prst="rect">
            <a:avLst/>
          </a:prstGeom>
          <a:noFill/>
          <a:ln>
            <a:noFill/>
          </a:ln>
        </p:spPr>
        <p:txBody>
          <a:bodyPr anchorCtr="0" anchor="b" bIns="0" lIns="0" rIns="0" tIns="0">
            <a:noAutofit/>
          </a:bodyPr>
          <a:lstStyle/>
          <a:p>
            <a:pPr indent="0" lvl="0" marL="0" marR="0" rtl="0" algn="l">
              <a:spcBef>
                <a:spcPts val="0"/>
              </a:spcBef>
              <a:buSzPct val="25000"/>
              <a:buNone/>
            </a:pPr>
            <a:r>
              <a:rPr b="1" i="0" lang="en-US" sz="800" u="none" cap="none" strike="noStrike">
                <a:solidFill>
                  <a:schemeClr val="dk1"/>
                </a:solidFill>
                <a:latin typeface="Arial"/>
                <a:ea typeface="Arial"/>
                <a:cs typeface="Arial"/>
                <a:sym typeface="Arial"/>
              </a:rPr>
              <a:t>   © 2015 LafargeHolcim</a:t>
            </a:r>
          </a:p>
        </p:txBody>
      </p:sp>
      <p:sp>
        <p:nvSpPr>
          <p:cNvPr id="95" name="Shape 95"/>
          <p:cNvSpPr txBox="1"/>
          <p:nvPr>
            <p:ph idx="12" type="sldNum"/>
          </p:nvPr>
        </p:nvSpPr>
        <p:spPr>
          <a:xfrm>
            <a:off x="8949443" y="6417462"/>
            <a:ext cx="432047" cy="165599"/>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b="0" i="0" lang="en-US" sz="800" u="none" cap="none" strike="noStrike">
                <a:solidFill>
                  <a:schemeClr val="dk1"/>
                </a:solidFill>
                <a:latin typeface="Arial"/>
                <a:ea typeface="Arial"/>
                <a:cs typeface="Arial"/>
                <a:sym typeface="Arial"/>
              </a:rPr>
              <a:t>‹#›</a:t>
            </a:fld>
          </a:p>
        </p:txBody>
      </p:sp>
      <p:sp>
        <p:nvSpPr>
          <p:cNvPr id="96" name="Shape 96"/>
          <p:cNvSpPr/>
          <p:nvPr/>
        </p:nvSpPr>
        <p:spPr>
          <a:xfrm>
            <a:off x="704527" y="1324869"/>
            <a:ext cx="1505622" cy="463845"/>
          </a:xfrm>
          <a:prstGeom prst="rect">
            <a:avLst/>
          </a:prstGeom>
          <a:noFill/>
          <a:ln cap="flat" cmpd="sng" w="25400">
            <a:solidFill>
              <a:schemeClr val="accent1"/>
            </a:solidFill>
            <a:prstDash val="solid"/>
            <a:round/>
            <a:headEnd len="med" w="med" type="none"/>
            <a:tailEnd len="med" w="med" type="none"/>
          </a:ln>
        </p:spPr>
        <p:txBody>
          <a:bodyPr anchorCtr="0" anchor="t" bIns="46800" lIns="90000" rIns="90000" tIns="46800">
            <a:noAutofit/>
          </a:bodyPr>
          <a:lstStyle/>
          <a:p>
            <a:pPr indent="0" lvl="0" marL="0" marR="0" rtl="0" algn="l">
              <a:lnSpc>
                <a:spcPct val="100000"/>
              </a:lnSpc>
              <a:spcBef>
                <a:spcPts val="0"/>
              </a:spcBef>
              <a:spcAft>
                <a:spcPts val="0"/>
              </a:spcAft>
              <a:buClr>
                <a:schemeClr val="accent1"/>
              </a:buClr>
              <a:buFont typeface="Noto Sans Symbols"/>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title"/>
          </p:nvPr>
        </p:nvSpPr>
        <p:spPr>
          <a:xfrm>
            <a:off x="523875" y="188639"/>
            <a:ext cx="8858249" cy="851907"/>
          </a:xfrm>
          <a:prstGeom prst="rect">
            <a:avLst/>
          </a:prstGeom>
          <a:noFill/>
          <a:ln>
            <a:noFill/>
          </a:ln>
        </p:spPr>
        <p:txBody>
          <a:bodyPr anchorCtr="0" anchor="b" bIns="0" lIns="0" rIns="0" tIns="0">
            <a:noAutofit/>
          </a:bodyPr>
          <a:lstStyle/>
          <a:p>
            <a:pPr indent="0" lvl="0" marL="0" marR="0" rtl="0" algn="l">
              <a:lnSpc>
                <a:spcPct val="95000"/>
              </a:lnSpc>
              <a:spcBef>
                <a:spcPts val="0"/>
              </a:spcBef>
              <a:buClr>
                <a:schemeClr val="dk1"/>
              </a:buClr>
              <a:buSzPct val="25000"/>
              <a:buFont typeface="Arial"/>
              <a:buNone/>
            </a:pPr>
            <a:r>
              <a:rPr b="1" i="0" lang="en-US" sz="2400" u="none" cap="none" strike="noStrike">
                <a:solidFill>
                  <a:schemeClr val="dk1"/>
                </a:solidFill>
                <a:latin typeface="Arial"/>
                <a:ea typeface="Arial"/>
                <a:cs typeface="Arial"/>
                <a:sym typeface="Arial"/>
              </a:rPr>
              <a:t>Objectives</a:t>
            </a:r>
          </a:p>
        </p:txBody>
      </p:sp>
      <p:sp>
        <p:nvSpPr>
          <p:cNvPr id="102" name="Shape 102"/>
          <p:cNvSpPr txBox="1"/>
          <p:nvPr>
            <p:ph idx="1" type="body"/>
          </p:nvPr>
        </p:nvSpPr>
        <p:spPr>
          <a:xfrm>
            <a:off x="523875" y="1448779"/>
            <a:ext cx="8858249" cy="4734052"/>
          </a:xfrm>
          <a:prstGeom prst="rect">
            <a:avLst/>
          </a:prstGeom>
          <a:noFill/>
          <a:ln>
            <a:noFill/>
          </a:ln>
        </p:spPr>
        <p:txBody>
          <a:bodyPr anchorCtr="0" anchor="t" bIns="0" lIns="0" rIns="0" tIns="0">
            <a:noAutofit/>
          </a:bodyPr>
          <a:lstStyle/>
          <a:p>
            <a:pPr indent="-180975" lvl="0" marL="180975" marR="0" rtl="0" algn="l">
              <a:lnSpc>
                <a:spcPct val="120000"/>
              </a:lnSpc>
              <a:spcBef>
                <a:spcPts val="0"/>
              </a:spcBef>
              <a:spcAft>
                <a:spcPts val="0"/>
              </a:spcAft>
              <a:buClr>
                <a:schemeClr val="accent1"/>
              </a:buClr>
              <a:buSzPct val="100000"/>
              <a:buFont typeface="Arial"/>
              <a:buChar char="•"/>
            </a:pPr>
            <a:r>
              <a:rPr b="0" i="0" lang="en-US" sz="2000" u="none" cap="none" strike="noStrike">
                <a:solidFill>
                  <a:schemeClr val="dk1"/>
                </a:solidFill>
                <a:latin typeface="Arial"/>
                <a:ea typeface="Arial"/>
                <a:cs typeface="Arial"/>
                <a:sym typeface="Arial"/>
              </a:rPr>
              <a:t> Think about different possibilities to improve drying (or cooling) in an existing</a:t>
            </a:r>
            <a:br>
              <a:rPr b="0" i="0" lang="en-US" sz="2000" u="none" cap="none" strike="noStrike">
                <a:solidFill>
                  <a:schemeClr val="dk1"/>
                </a:solidFill>
                <a:latin typeface="Arial"/>
                <a:ea typeface="Arial"/>
                <a:cs typeface="Arial"/>
                <a:sym typeface="Arial"/>
              </a:rPr>
            </a:br>
            <a:r>
              <a:rPr b="0" i="0" lang="en-US" sz="2000" u="none" cap="none" strike="noStrike">
                <a:solidFill>
                  <a:schemeClr val="dk1"/>
                </a:solidFill>
                <a:latin typeface="Arial"/>
                <a:ea typeface="Arial"/>
                <a:cs typeface="Arial"/>
                <a:sym typeface="Arial"/>
              </a:rPr>
              <a:t> mill system</a:t>
            </a:r>
          </a:p>
          <a:p>
            <a:pPr indent="-180975" lvl="0" marL="180975" marR="0" rtl="0" algn="l">
              <a:lnSpc>
                <a:spcPct val="120000"/>
              </a:lnSpc>
              <a:spcBef>
                <a:spcPts val="1600"/>
              </a:spcBef>
              <a:spcAft>
                <a:spcPts val="0"/>
              </a:spcAft>
              <a:buClr>
                <a:schemeClr val="accent1"/>
              </a:buClr>
              <a:buSzPct val="100000"/>
              <a:buFont typeface="Arial"/>
              <a:buChar char="•"/>
            </a:pPr>
            <a:r>
              <a:rPr b="0" i="0" lang="en-US" sz="2000" u="none" cap="none" strike="noStrike">
                <a:solidFill>
                  <a:schemeClr val="dk1"/>
                </a:solidFill>
                <a:latin typeface="Arial"/>
                <a:ea typeface="Arial"/>
                <a:cs typeface="Arial"/>
                <a:sym typeface="Arial"/>
              </a:rPr>
              <a:t> Recognize in a practical example the process limits regarding drying or </a:t>
            </a:r>
            <a:br>
              <a:rPr b="0" i="0" lang="en-US" sz="2000" u="none" cap="none" strike="noStrike">
                <a:solidFill>
                  <a:schemeClr val="dk1"/>
                </a:solidFill>
                <a:latin typeface="Arial"/>
                <a:ea typeface="Arial"/>
                <a:cs typeface="Arial"/>
                <a:sym typeface="Arial"/>
              </a:rPr>
            </a:br>
            <a:r>
              <a:rPr b="0" i="0" lang="en-US" sz="2000" u="none" cap="none" strike="noStrike">
                <a:solidFill>
                  <a:schemeClr val="dk1"/>
                </a:solidFill>
                <a:latin typeface="Arial"/>
                <a:ea typeface="Arial"/>
                <a:cs typeface="Arial"/>
                <a:sym typeface="Arial"/>
              </a:rPr>
              <a:t> cooling</a:t>
            </a:r>
          </a:p>
          <a:p>
            <a:pPr indent="-180975" lvl="0" marL="180975" marR="0" rtl="0" algn="l">
              <a:lnSpc>
                <a:spcPct val="120000"/>
              </a:lnSpc>
              <a:spcBef>
                <a:spcPts val="1600"/>
              </a:spcBef>
              <a:spcAft>
                <a:spcPts val="0"/>
              </a:spcAft>
              <a:buClr>
                <a:schemeClr val="accent1"/>
              </a:buClr>
              <a:buSzPct val="100000"/>
              <a:buFont typeface="Arial"/>
              <a:buChar char="•"/>
            </a:pPr>
            <a:r>
              <a:rPr b="0" i="0" lang="en-US" sz="2000" u="none" cap="none" strike="noStrike">
                <a:solidFill>
                  <a:schemeClr val="dk1"/>
                </a:solidFill>
                <a:latin typeface="Arial"/>
                <a:ea typeface="Arial"/>
                <a:cs typeface="Arial"/>
                <a:sym typeface="Arial"/>
              </a:rPr>
              <a:t> Become familiar with the Holcim heat balance tool and learn, how to </a:t>
            </a:r>
            <a:br>
              <a:rPr b="0" i="0" lang="en-US" sz="2000" u="none" cap="none" strike="noStrike">
                <a:solidFill>
                  <a:schemeClr val="dk1"/>
                </a:solidFill>
                <a:latin typeface="Arial"/>
                <a:ea typeface="Arial"/>
                <a:cs typeface="Arial"/>
                <a:sym typeface="Arial"/>
              </a:rPr>
            </a:br>
            <a:r>
              <a:rPr b="0" i="0" lang="en-US" sz="2000" u="none" cap="none" strike="noStrike">
                <a:solidFill>
                  <a:schemeClr val="dk1"/>
                </a:solidFill>
                <a:latin typeface="Arial"/>
                <a:ea typeface="Arial"/>
                <a:cs typeface="Arial"/>
                <a:sym typeface="Arial"/>
              </a:rPr>
              <a:t> evaluate a heat balance on a ball mill system</a:t>
            </a:r>
          </a:p>
          <a:p>
            <a:pPr indent="-180975" lvl="0" marL="180975" marR="0" rtl="0" algn="l">
              <a:lnSpc>
                <a:spcPct val="120000"/>
              </a:lnSpc>
              <a:spcBef>
                <a:spcPts val="1600"/>
              </a:spcBef>
              <a:spcAft>
                <a:spcPts val="0"/>
              </a:spcAft>
              <a:buClr>
                <a:schemeClr val="accent1"/>
              </a:buClr>
              <a:buSzPct val="100000"/>
              <a:buFont typeface="Arial"/>
              <a:buNone/>
            </a:pPr>
            <a:r>
              <a:t/>
            </a:r>
            <a:endParaRPr b="0" i="0" sz="2000" u="none" cap="none" strike="noStrike">
              <a:solidFill>
                <a:schemeClr val="dk1"/>
              </a:solidFill>
              <a:latin typeface="Arial"/>
              <a:ea typeface="Arial"/>
              <a:cs typeface="Arial"/>
              <a:sym typeface="Arial"/>
            </a:endParaRPr>
          </a:p>
          <a:p>
            <a:pPr indent="0" lvl="0" marL="0" marR="0" rtl="0" algn="l">
              <a:lnSpc>
                <a:spcPct val="120000"/>
              </a:lnSpc>
              <a:spcBef>
                <a:spcPts val="1600"/>
              </a:spcBef>
              <a:spcAft>
                <a:spcPts val="0"/>
              </a:spcAft>
              <a:buClr>
                <a:schemeClr val="accent1"/>
              </a:buClr>
              <a:buSzPct val="25000"/>
              <a:buFont typeface="Arial"/>
              <a:buNone/>
            </a:pPr>
            <a:r>
              <a:t/>
            </a:r>
            <a:endParaRPr b="0" i="0" sz="2000" u="none" cap="none" strike="noStrike">
              <a:solidFill>
                <a:schemeClr val="dk1"/>
              </a:solidFill>
              <a:latin typeface="Arial"/>
              <a:ea typeface="Arial"/>
              <a:cs typeface="Arial"/>
              <a:sym typeface="Arial"/>
            </a:endParaRPr>
          </a:p>
        </p:txBody>
      </p:sp>
      <p:sp>
        <p:nvSpPr>
          <p:cNvPr id="103" name="Shape 103"/>
          <p:cNvSpPr txBox="1"/>
          <p:nvPr>
            <p:ph idx="11" type="ftr"/>
          </p:nvPr>
        </p:nvSpPr>
        <p:spPr>
          <a:xfrm>
            <a:off x="1892659" y="6417332"/>
            <a:ext cx="3168290" cy="165731"/>
          </a:xfrm>
          <a:prstGeom prst="rect">
            <a:avLst/>
          </a:prstGeom>
          <a:noFill/>
          <a:ln>
            <a:noFill/>
          </a:ln>
        </p:spPr>
        <p:txBody>
          <a:bodyPr anchorCtr="0" anchor="b" bIns="0" lIns="0" rIns="0" tIns="0">
            <a:noAutofit/>
          </a:bodyPr>
          <a:lstStyle/>
          <a:p>
            <a:pPr indent="0" lvl="0" marL="0" marR="0" rtl="0" algn="l">
              <a:spcBef>
                <a:spcPts val="0"/>
              </a:spcBef>
              <a:buSzPct val="25000"/>
              <a:buNone/>
            </a:pPr>
            <a:r>
              <a:rPr b="1" i="0" lang="en-US" sz="800" u="none" cap="none" strike="noStrike">
                <a:solidFill>
                  <a:schemeClr val="dk1"/>
                </a:solidFill>
                <a:latin typeface="Arial"/>
                <a:ea typeface="Arial"/>
                <a:cs typeface="Arial"/>
                <a:sym typeface="Arial"/>
              </a:rPr>
              <a:t>   © 2015 LafargeHolcim</a:t>
            </a:r>
          </a:p>
        </p:txBody>
      </p:sp>
      <p:sp>
        <p:nvSpPr>
          <p:cNvPr id="104" name="Shape 104"/>
          <p:cNvSpPr txBox="1"/>
          <p:nvPr>
            <p:ph idx="12" type="sldNum"/>
          </p:nvPr>
        </p:nvSpPr>
        <p:spPr>
          <a:xfrm>
            <a:off x="8949443" y="6417462"/>
            <a:ext cx="432047" cy="165599"/>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b="0" i="0" lang="en-US" sz="800" u="none" cap="none" strike="noStrike">
                <a:solidFill>
                  <a:schemeClr val="dk1"/>
                </a:solidFill>
                <a:latin typeface="Arial"/>
                <a:ea typeface="Arial"/>
                <a:cs typeface="Arial"/>
                <a:sym typeface="Arial"/>
              </a:rPr>
              <a:t>‹#›</a:t>
            </a:fld>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523875" y="188639"/>
            <a:ext cx="8858249" cy="851907"/>
          </a:xfrm>
          <a:prstGeom prst="rect">
            <a:avLst/>
          </a:prstGeom>
          <a:noFill/>
          <a:ln>
            <a:noFill/>
          </a:ln>
        </p:spPr>
        <p:txBody>
          <a:bodyPr anchorCtr="0" anchor="b" bIns="0" lIns="0" rIns="0" tIns="0">
            <a:noAutofit/>
          </a:bodyPr>
          <a:lstStyle/>
          <a:p>
            <a:pPr indent="0" lvl="0" marL="0" marR="0" rtl="0" algn="l">
              <a:lnSpc>
                <a:spcPct val="95000"/>
              </a:lnSpc>
              <a:spcBef>
                <a:spcPts val="0"/>
              </a:spcBef>
              <a:buClr>
                <a:schemeClr val="dk1"/>
              </a:buClr>
              <a:buSzPct val="25000"/>
              <a:buFont typeface="Arial"/>
              <a:buNone/>
            </a:pPr>
            <a:r>
              <a:rPr b="1" i="0" lang="en-US" sz="2400" u="none" cap="none" strike="noStrike">
                <a:solidFill>
                  <a:schemeClr val="dk1"/>
                </a:solidFill>
                <a:latin typeface="Arial"/>
                <a:ea typeface="Arial"/>
                <a:cs typeface="Arial"/>
                <a:sym typeface="Arial"/>
              </a:rPr>
              <a:t>Content</a:t>
            </a:r>
          </a:p>
        </p:txBody>
      </p:sp>
      <p:sp>
        <p:nvSpPr>
          <p:cNvPr id="110" name="Shape 110"/>
          <p:cNvSpPr txBox="1"/>
          <p:nvPr>
            <p:ph idx="1" type="body"/>
          </p:nvPr>
        </p:nvSpPr>
        <p:spPr>
          <a:xfrm>
            <a:off x="523875" y="1448779"/>
            <a:ext cx="8858249" cy="4734052"/>
          </a:xfrm>
          <a:prstGeom prst="rect">
            <a:avLst/>
          </a:prstGeom>
          <a:noFill/>
          <a:ln>
            <a:noFill/>
          </a:ln>
        </p:spPr>
        <p:txBody>
          <a:bodyPr anchorCtr="0" anchor="t" bIns="0" lIns="0" rIns="0" tIns="0">
            <a:noAutofit/>
          </a:bodyPr>
          <a:lstStyle/>
          <a:p>
            <a:pPr indent="-180975" lvl="0" marL="180975" marR="0" rtl="0" algn="l">
              <a:spcBef>
                <a:spcPts val="0"/>
              </a:spcBef>
              <a:spcAft>
                <a:spcPts val="0"/>
              </a:spcAft>
              <a:buClr>
                <a:schemeClr val="accent1"/>
              </a:buClr>
              <a:buSzPct val="100000"/>
              <a:buFont typeface="Arial"/>
              <a:buChar char="•"/>
            </a:pPr>
            <a:r>
              <a:rPr b="0" i="0" lang="en-US" sz="2000" u="none" cap="none" strike="noStrike">
                <a:solidFill>
                  <a:schemeClr val="dk1"/>
                </a:solidFill>
                <a:latin typeface="Arial"/>
                <a:ea typeface="Arial"/>
                <a:cs typeface="Arial"/>
                <a:sym typeface="Arial"/>
              </a:rPr>
              <a:t> Objectives</a:t>
            </a:r>
          </a:p>
          <a:p>
            <a:pPr indent="-180975" lvl="0" marL="180975" marR="0" rtl="0" algn="l">
              <a:spcBef>
                <a:spcPts val="1200"/>
              </a:spcBef>
              <a:spcAft>
                <a:spcPts val="0"/>
              </a:spcAft>
              <a:buClr>
                <a:schemeClr val="accent1"/>
              </a:buClr>
              <a:buSzPct val="100000"/>
              <a:buFont typeface="Arial"/>
              <a:buChar char="•"/>
            </a:pPr>
            <a:r>
              <a:rPr b="0" i="0" lang="en-US" sz="2000" u="none" cap="none" strike="noStrike">
                <a:solidFill>
                  <a:schemeClr val="accent1"/>
                </a:solidFill>
                <a:latin typeface="Arial"/>
                <a:ea typeface="Arial"/>
                <a:cs typeface="Arial"/>
                <a:sym typeface="Arial"/>
              </a:rPr>
              <a:t> </a:t>
            </a:r>
            <a:r>
              <a:rPr b="0" i="0" lang="en-US" sz="2000" u="none" cap="none" strike="noStrike">
                <a:solidFill>
                  <a:schemeClr val="dk1"/>
                </a:solidFill>
                <a:latin typeface="Arial"/>
                <a:ea typeface="Arial"/>
                <a:cs typeface="Arial"/>
                <a:sym typeface="Arial"/>
              </a:rPr>
              <a:t>Problem description</a:t>
            </a:r>
          </a:p>
          <a:p>
            <a:pPr indent="-180975" lvl="0" marL="180975" marR="0" rtl="0" algn="l">
              <a:spcBef>
                <a:spcPts val="1200"/>
              </a:spcBef>
              <a:spcAft>
                <a:spcPts val="0"/>
              </a:spcAft>
              <a:buClr>
                <a:schemeClr val="accent1"/>
              </a:buClr>
              <a:buSzPct val="100000"/>
              <a:buFont typeface="Arial"/>
              <a:buChar char="•"/>
            </a:pPr>
            <a:r>
              <a:rPr b="0" i="0" lang="en-US" sz="2000" u="none" cap="none" strike="noStrike">
                <a:solidFill>
                  <a:schemeClr val="dk1"/>
                </a:solidFill>
                <a:latin typeface="Arial"/>
                <a:ea typeface="Arial"/>
                <a:cs typeface="Arial"/>
                <a:sym typeface="Arial"/>
              </a:rPr>
              <a:t> Solution</a:t>
            </a:r>
          </a:p>
          <a:p>
            <a:pPr indent="-180975" lvl="0" marL="180975" marR="0" rtl="0" algn="l">
              <a:spcBef>
                <a:spcPts val="1200"/>
              </a:spcBef>
              <a:buClr>
                <a:schemeClr val="accent1"/>
              </a:buClr>
              <a:buSzPct val="100000"/>
              <a:buFont typeface="Arial"/>
              <a:buChar char="•"/>
            </a:pPr>
            <a:r>
              <a:rPr b="0" i="0" lang="en-US" sz="2000" u="none" cap="none" strike="noStrike">
                <a:solidFill>
                  <a:schemeClr val="dk1"/>
                </a:solidFill>
                <a:latin typeface="Arial"/>
                <a:ea typeface="Arial"/>
                <a:cs typeface="Arial"/>
                <a:sym typeface="Arial"/>
              </a:rPr>
              <a:t> Conclusion</a:t>
            </a:r>
          </a:p>
        </p:txBody>
      </p:sp>
      <p:sp>
        <p:nvSpPr>
          <p:cNvPr id="111" name="Shape 111"/>
          <p:cNvSpPr txBox="1"/>
          <p:nvPr>
            <p:ph idx="11" type="ftr"/>
          </p:nvPr>
        </p:nvSpPr>
        <p:spPr>
          <a:xfrm>
            <a:off x="1892659" y="6417332"/>
            <a:ext cx="3168290" cy="165731"/>
          </a:xfrm>
          <a:prstGeom prst="rect">
            <a:avLst/>
          </a:prstGeom>
          <a:noFill/>
          <a:ln>
            <a:noFill/>
          </a:ln>
        </p:spPr>
        <p:txBody>
          <a:bodyPr anchorCtr="0" anchor="b" bIns="0" lIns="0" rIns="0" tIns="0">
            <a:noAutofit/>
          </a:bodyPr>
          <a:lstStyle/>
          <a:p>
            <a:pPr indent="0" lvl="0" marL="0" marR="0" rtl="0" algn="l">
              <a:spcBef>
                <a:spcPts val="0"/>
              </a:spcBef>
              <a:buSzPct val="25000"/>
              <a:buNone/>
            </a:pPr>
            <a:r>
              <a:rPr b="1" i="0" lang="en-US" sz="800" u="none" cap="none" strike="noStrike">
                <a:solidFill>
                  <a:schemeClr val="dk1"/>
                </a:solidFill>
                <a:latin typeface="Arial"/>
                <a:ea typeface="Arial"/>
                <a:cs typeface="Arial"/>
                <a:sym typeface="Arial"/>
              </a:rPr>
              <a:t>   © 2015 LafargeHolcim</a:t>
            </a:r>
          </a:p>
        </p:txBody>
      </p:sp>
      <p:sp>
        <p:nvSpPr>
          <p:cNvPr id="112" name="Shape 112"/>
          <p:cNvSpPr txBox="1"/>
          <p:nvPr>
            <p:ph idx="12" type="sldNum"/>
          </p:nvPr>
        </p:nvSpPr>
        <p:spPr>
          <a:xfrm>
            <a:off x="8949443" y="6417462"/>
            <a:ext cx="432047" cy="165599"/>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b="0" i="0" lang="en-US" sz="800" u="none" cap="none" strike="noStrike">
                <a:solidFill>
                  <a:schemeClr val="dk1"/>
                </a:solidFill>
                <a:latin typeface="Arial"/>
                <a:ea typeface="Arial"/>
                <a:cs typeface="Arial"/>
                <a:sym typeface="Arial"/>
              </a:rPr>
              <a:t>‹#›</a:t>
            </a:fld>
          </a:p>
        </p:txBody>
      </p:sp>
      <p:sp>
        <p:nvSpPr>
          <p:cNvPr id="113" name="Shape 113"/>
          <p:cNvSpPr/>
          <p:nvPr/>
        </p:nvSpPr>
        <p:spPr>
          <a:xfrm>
            <a:off x="668524" y="1844824"/>
            <a:ext cx="2808311" cy="463845"/>
          </a:xfrm>
          <a:prstGeom prst="rect">
            <a:avLst/>
          </a:prstGeom>
          <a:noFill/>
          <a:ln cap="flat" cmpd="sng" w="25400">
            <a:solidFill>
              <a:schemeClr val="accent1"/>
            </a:solidFill>
            <a:prstDash val="solid"/>
            <a:round/>
            <a:headEnd len="med" w="med" type="none"/>
            <a:tailEnd len="med" w="med" type="none"/>
          </a:ln>
        </p:spPr>
        <p:txBody>
          <a:bodyPr anchorCtr="0" anchor="t" bIns="46800" lIns="90000" rIns="90000" tIns="46800">
            <a:noAutofit/>
          </a:bodyPr>
          <a:lstStyle/>
          <a:p>
            <a:pPr indent="0" lvl="0" marL="0" marR="0" rtl="0" algn="l">
              <a:spcBef>
                <a:spcPts val="0"/>
              </a:spcBef>
              <a:spcAft>
                <a:spcPts val="0"/>
              </a:spcAft>
              <a:buClr>
                <a:schemeClr val="accent1"/>
              </a:buClr>
              <a:buFont typeface="Noto Sans Symbols"/>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type="title"/>
          </p:nvPr>
        </p:nvSpPr>
        <p:spPr>
          <a:xfrm>
            <a:off x="523875" y="188639"/>
            <a:ext cx="8858249" cy="851907"/>
          </a:xfrm>
          <a:prstGeom prst="rect">
            <a:avLst/>
          </a:prstGeom>
          <a:noFill/>
          <a:ln>
            <a:noFill/>
          </a:ln>
        </p:spPr>
        <p:txBody>
          <a:bodyPr anchorCtr="0" anchor="b" bIns="0" lIns="0" rIns="0" tIns="0">
            <a:noAutofit/>
          </a:bodyPr>
          <a:lstStyle/>
          <a:p>
            <a:pPr indent="0" lvl="0" marL="0" marR="0" rtl="0" algn="l">
              <a:lnSpc>
                <a:spcPct val="95000"/>
              </a:lnSpc>
              <a:spcBef>
                <a:spcPts val="0"/>
              </a:spcBef>
              <a:buClr>
                <a:schemeClr val="dk1"/>
              </a:buClr>
              <a:buSzPct val="25000"/>
              <a:buFont typeface="Arial"/>
              <a:buNone/>
            </a:pPr>
            <a:r>
              <a:rPr b="1" i="0" lang="en-US" sz="2400" u="none" cap="none" strike="noStrike">
                <a:solidFill>
                  <a:schemeClr val="dk1"/>
                </a:solidFill>
                <a:latin typeface="Arial"/>
                <a:ea typeface="Arial"/>
                <a:cs typeface="Arial"/>
                <a:sym typeface="Arial"/>
              </a:rPr>
              <a:t>Description of Situation</a:t>
            </a:r>
          </a:p>
        </p:txBody>
      </p:sp>
      <p:sp>
        <p:nvSpPr>
          <p:cNvPr id="119" name="Shape 119"/>
          <p:cNvSpPr txBox="1"/>
          <p:nvPr>
            <p:ph idx="1" type="body"/>
          </p:nvPr>
        </p:nvSpPr>
        <p:spPr>
          <a:xfrm>
            <a:off x="523875" y="1448779"/>
            <a:ext cx="8858249" cy="4734052"/>
          </a:xfrm>
          <a:prstGeom prst="rect">
            <a:avLst/>
          </a:prstGeom>
          <a:noFill/>
          <a:ln>
            <a:noFill/>
          </a:ln>
        </p:spPr>
        <p:txBody>
          <a:bodyPr anchorCtr="0" anchor="t" bIns="0" lIns="0" rIns="0" tIns="0">
            <a:noAutofit/>
          </a:bodyPr>
          <a:lstStyle/>
          <a:p>
            <a:pPr indent="-180975" lvl="0" marL="180975" marR="0" rtl="0" algn="l">
              <a:spcBef>
                <a:spcPts val="0"/>
              </a:spcBef>
              <a:spcAft>
                <a:spcPts val="0"/>
              </a:spcAft>
              <a:buClr>
                <a:schemeClr val="accent1"/>
              </a:buClr>
              <a:buSzPct val="100000"/>
              <a:buFont typeface="Arial"/>
              <a:buChar char="•"/>
            </a:pPr>
            <a:r>
              <a:rPr b="0" i="0" lang="en-US" sz="2200" u="none" cap="none" strike="noStrike">
                <a:solidFill>
                  <a:schemeClr val="dk1"/>
                </a:solidFill>
                <a:latin typeface="Arial"/>
                <a:ea typeface="Arial"/>
                <a:cs typeface="Arial"/>
                <a:sym typeface="Arial"/>
              </a:rPr>
              <a:t> In the Nowhere plant the product portfolio consists at present of a </a:t>
            </a:r>
          </a:p>
          <a:p>
            <a:pPr indent="-182563" lvl="1" marL="360363" marR="0" rtl="0" algn="l">
              <a:spcBef>
                <a:spcPts val="600"/>
              </a:spcBef>
              <a:spcAft>
                <a:spcPts val="0"/>
              </a:spcAft>
              <a:buClr>
                <a:schemeClr val="accent1"/>
              </a:buClr>
              <a:buSzPct val="100000"/>
              <a:buFont typeface="Arial"/>
              <a:buChar char="•"/>
            </a:pPr>
            <a:r>
              <a:rPr b="0" i="0" lang="en-US" sz="2000" u="none" cap="none" strike="noStrike">
                <a:solidFill>
                  <a:schemeClr val="dk1"/>
                </a:solidFill>
                <a:latin typeface="Arial"/>
                <a:ea typeface="Arial"/>
                <a:cs typeface="Arial"/>
                <a:sym typeface="Arial"/>
              </a:rPr>
              <a:t> OPC (3000 cm</a:t>
            </a:r>
            <a:r>
              <a:rPr b="0" baseline="30000" i="0" lang="en-US" sz="2000" u="none" cap="none" strike="noStrike">
                <a:solidFill>
                  <a:schemeClr val="dk1"/>
                </a:solidFill>
                <a:latin typeface="Arial"/>
                <a:ea typeface="Arial"/>
                <a:cs typeface="Arial"/>
                <a:sym typeface="Arial"/>
              </a:rPr>
              <a:t>2</a:t>
            </a:r>
            <a:r>
              <a:rPr b="0" i="0" lang="en-US" sz="2000" u="none" cap="none" strike="noStrike">
                <a:solidFill>
                  <a:schemeClr val="dk1"/>
                </a:solidFill>
                <a:latin typeface="Arial"/>
                <a:ea typeface="Arial"/>
                <a:cs typeface="Arial"/>
                <a:sym typeface="Arial"/>
              </a:rPr>
              <a:t>/g / BDP 140 t/h) with 6 % of gypsum (moisture: 6 % wet basis) and 94 % of clinker</a:t>
            </a:r>
          </a:p>
          <a:p>
            <a:pPr indent="-182563" lvl="1" marL="360363" marR="0" rtl="0" algn="l">
              <a:spcBef>
                <a:spcPts val="600"/>
              </a:spcBef>
              <a:spcAft>
                <a:spcPts val="0"/>
              </a:spcAft>
              <a:buClr>
                <a:schemeClr val="accent1"/>
              </a:buClr>
              <a:buSzPct val="100000"/>
              <a:buFont typeface="Arial"/>
              <a:buChar char="•"/>
            </a:pPr>
            <a:r>
              <a:rPr b="0" i="0" lang="en-US" sz="2000" u="none" cap="none" strike="noStrike">
                <a:solidFill>
                  <a:schemeClr val="dk1"/>
                </a:solidFill>
                <a:latin typeface="Arial"/>
                <a:ea typeface="Arial"/>
                <a:cs typeface="Arial"/>
                <a:sym typeface="Arial"/>
              </a:rPr>
              <a:t> Limestone cement (3700 cm</a:t>
            </a:r>
            <a:r>
              <a:rPr b="0" baseline="30000" i="0" lang="en-US" sz="2000" u="none" cap="none" strike="noStrike">
                <a:solidFill>
                  <a:schemeClr val="dk1"/>
                </a:solidFill>
                <a:latin typeface="Arial"/>
                <a:ea typeface="Arial"/>
                <a:cs typeface="Arial"/>
                <a:sym typeface="Arial"/>
              </a:rPr>
              <a:t>2</a:t>
            </a:r>
            <a:r>
              <a:rPr b="0" i="0" lang="en-US" sz="2000" u="none" cap="none" strike="noStrike">
                <a:solidFill>
                  <a:schemeClr val="dk1"/>
                </a:solidFill>
                <a:latin typeface="Arial"/>
                <a:ea typeface="Arial"/>
                <a:cs typeface="Arial"/>
                <a:sym typeface="Arial"/>
              </a:rPr>
              <a:t>/g / BDP 140 t/h) with 10 % of limestone (moisture: 6 % wet basis), with 6 % of gypsum (moisture: 6 % wet basis) and 84 % of clinker</a:t>
            </a:r>
          </a:p>
          <a:p>
            <a:pPr indent="-180975" lvl="0" marL="180975" marR="0" rtl="0" algn="l">
              <a:spcBef>
                <a:spcPts val="600"/>
              </a:spcBef>
              <a:spcAft>
                <a:spcPts val="0"/>
              </a:spcAft>
              <a:buClr>
                <a:schemeClr val="accent1"/>
              </a:buClr>
              <a:buSzPct val="100000"/>
              <a:buFont typeface="Arial"/>
              <a:buNone/>
            </a:pPr>
            <a:r>
              <a:t/>
            </a:r>
            <a:endParaRPr b="0" i="0" sz="2200" u="none" cap="none" strike="noStrike">
              <a:solidFill>
                <a:schemeClr val="dk1"/>
              </a:solidFill>
              <a:latin typeface="Arial"/>
              <a:ea typeface="Arial"/>
              <a:cs typeface="Arial"/>
              <a:sym typeface="Arial"/>
            </a:endParaRPr>
          </a:p>
          <a:p>
            <a:pPr indent="-180975" lvl="0" marL="180975" marR="0" rtl="0" algn="l">
              <a:spcBef>
                <a:spcPts val="600"/>
              </a:spcBef>
              <a:spcAft>
                <a:spcPts val="0"/>
              </a:spcAft>
              <a:buClr>
                <a:schemeClr val="accent1"/>
              </a:buClr>
              <a:buSzPct val="100000"/>
              <a:buFont typeface="Arial"/>
              <a:buNone/>
            </a:pPr>
            <a:r>
              <a:t/>
            </a:r>
            <a:endParaRPr b="0" i="0" sz="2200" u="none" cap="none" strike="noStrike">
              <a:solidFill>
                <a:schemeClr val="dk1"/>
              </a:solidFill>
              <a:latin typeface="Arial"/>
              <a:ea typeface="Arial"/>
              <a:cs typeface="Arial"/>
              <a:sym typeface="Arial"/>
            </a:endParaRPr>
          </a:p>
          <a:p>
            <a:pPr indent="-180975" lvl="0" marL="180975" marR="0" rtl="0" algn="l">
              <a:spcBef>
                <a:spcPts val="600"/>
              </a:spcBef>
              <a:spcAft>
                <a:spcPts val="0"/>
              </a:spcAft>
              <a:buClr>
                <a:schemeClr val="accent1"/>
              </a:buClr>
              <a:buSzPct val="100000"/>
              <a:buFont typeface="Arial"/>
              <a:buChar char="•"/>
            </a:pPr>
            <a:r>
              <a:rPr b="0" i="0" lang="en-US" sz="2200" u="none" cap="none" strike="noStrike">
                <a:solidFill>
                  <a:schemeClr val="dk1"/>
                </a:solidFill>
                <a:latin typeface="Arial"/>
                <a:ea typeface="Arial"/>
                <a:cs typeface="Arial"/>
                <a:sym typeface="Arial"/>
              </a:rPr>
              <a:t> Now, marketing wants to introduce a new slag cement type with 40 % of slag. </a:t>
            </a:r>
          </a:p>
          <a:p>
            <a:pPr indent="-182563" lvl="1" marL="360363" marR="0" rtl="0" algn="l">
              <a:spcBef>
                <a:spcPts val="600"/>
              </a:spcBef>
              <a:buClr>
                <a:schemeClr val="accent1"/>
              </a:buClr>
              <a:buSzPct val="100000"/>
              <a:buFont typeface="Arial"/>
              <a:buChar char="•"/>
            </a:pPr>
            <a:r>
              <a:rPr b="0" i="0" lang="en-US" sz="2000" u="none" cap="none" strike="noStrike">
                <a:solidFill>
                  <a:schemeClr val="dk1"/>
                </a:solidFill>
                <a:latin typeface="Arial"/>
                <a:ea typeface="Arial"/>
                <a:cs typeface="Arial"/>
                <a:sym typeface="Arial"/>
              </a:rPr>
              <a:t> Slag cement (4700 cm</a:t>
            </a:r>
            <a:r>
              <a:rPr b="0" baseline="30000" i="0" lang="en-US" sz="2000" u="none" cap="none" strike="noStrike">
                <a:solidFill>
                  <a:schemeClr val="dk1"/>
                </a:solidFill>
                <a:latin typeface="Arial"/>
                <a:ea typeface="Arial"/>
                <a:cs typeface="Arial"/>
                <a:sym typeface="Arial"/>
              </a:rPr>
              <a:t>2</a:t>
            </a:r>
            <a:r>
              <a:rPr b="0" i="0" lang="en-US" sz="2000" u="none" cap="none" strike="noStrike">
                <a:solidFill>
                  <a:schemeClr val="dk1"/>
                </a:solidFill>
                <a:latin typeface="Arial"/>
                <a:ea typeface="Arial"/>
                <a:cs typeface="Arial"/>
                <a:sym typeface="Arial"/>
              </a:rPr>
              <a:t>/g / BDP</a:t>
            </a:r>
            <a:r>
              <a:rPr b="0" baseline="-25000" i="0" lang="en-US" sz="2000" u="none" cap="none" strike="noStrike">
                <a:solidFill>
                  <a:schemeClr val="dk1"/>
                </a:solidFill>
                <a:latin typeface="Arial"/>
                <a:ea typeface="Arial"/>
                <a:cs typeface="Arial"/>
                <a:sym typeface="Arial"/>
              </a:rPr>
              <a:t>expected</a:t>
            </a:r>
            <a:r>
              <a:rPr b="0" i="0" lang="en-US" sz="2000" u="none" cap="none" strike="noStrike">
                <a:solidFill>
                  <a:schemeClr val="dk1"/>
                </a:solidFill>
                <a:latin typeface="Arial"/>
                <a:ea typeface="Arial"/>
                <a:cs typeface="Arial"/>
                <a:sym typeface="Arial"/>
              </a:rPr>
              <a:t> 110 t/h) with 40 % of slag (moisture: 8 % wet basis) and with 6 % of gypsum (moisture: 6 % wet basis) and      54 % of clinker</a:t>
            </a:r>
          </a:p>
        </p:txBody>
      </p:sp>
      <p:sp>
        <p:nvSpPr>
          <p:cNvPr id="120" name="Shape 120"/>
          <p:cNvSpPr txBox="1"/>
          <p:nvPr>
            <p:ph idx="11" type="ftr"/>
          </p:nvPr>
        </p:nvSpPr>
        <p:spPr>
          <a:xfrm>
            <a:off x="1892659" y="6417332"/>
            <a:ext cx="3168290" cy="165731"/>
          </a:xfrm>
          <a:prstGeom prst="rect">
            <a:avLst/>
          </a:prstGeom>
          <a:noFill/>
          <a:ln>
            <a:noFill/>
          </a:ln>
        </p:spPr>
        <p:txBody>
          <a:bodyPr anchorCtr="0" anchor="b" bIns="0" lIns="0" rIns="0" tIns="0">
            <a:noAutofit/>
          </a:bodyPr>
          <a:lstStyle/>
          <a:p>
            <a:pPr indent="0" lvl="0" marL="0" marR="0" rtl="0" algn="l">
              <a:spcBef>
                <a:spcPts val="0"/>
              </a:spcBef>
              <a:buSzPct val="25000"/>
              <a:buNone/>
            </a:pPr>
            <a:r>
              <a:rPr b="1" i="0" lang="en-US" sz="800" u="none" cap="none" strike="noStrike">
                <a:solidFill>
                  <a:schemeClr val="dk1"/>
                </a:solidFill>
                <a:latin typeface="Arial"/>
                <a:ea typeface="Arial"/>
                <a:cs typeface="Arial"/>
                <a:sym typeface="Arial"/>
              </a:rPr>
              <a:t>   © 2015 LafargeHolcim</a:t>
            </a:r>
          </a:p>
        </p:txBody>
      </p:sp>
      <p:sp>
        <p:nvSpPr>
          <p:cNvPr id="121" name="Shape 121"/>
          <p:cNvSpPr txBox="1"/>
          <p:nvPr>
            <p:ph idx="12" type="sldNum"/>
          </p:nvPr>
        </p:nvSpPr>
        <p:spPr>
          <a:xfrm>
            <a:off x="8949443" y="6417462"/>
            <a:ext cx="432047" cy="165599"/>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b="0" i="0" lang="en-US" sz="800" u="none" cap="none" strike="noStrike">
                <a:solidFill>
                  <a:schemeClr val="dk1"/>
                </a:solidFill>
                <a:latin typeface="Arial"/>
                <a:ea typeface="Arial"/>
                <a:cs typeface="Arial"/>
                <a:sym typeface="Arial"/>
              </a:rPr>
              <a:t>‹#›</a:t>
            </a:fld>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ph type="title"/>
          </p:nvPr>
        </p:nvSpPr>
        <p:spPr>
          <a:xfrm>
            <a:off x="523875" y="188639"/>
            <a:ext cx="8858249" cy="851907"/>
          </a:xfrm>
          <a:prstGeom prst="rect">
            <a:avLst/>
          </a:prstGeom>
          <a:noFill/>
          <a:ln>
            <a:noFill/>
          </a:ln>
        </p:spPr>
        <p:txBody>
          <a:bodyPr anchorCtr="0" anchor="b" bIns="0" lIns="0" rIns="0" tIns="0">
            <a:noAutofit/>
          </a:bodyPr>
          <a:lstStyle/>
          <a:p>
            <a:pPr indent="0" lvl="0" marL="0" marR="0" rtl="0" algn="l">
              <a:lnSpc>
                <a:spcPct val="95000"/>
              </a:lnSpc>
              <a:spcBef>
                <a:spcPts val="0"/>
              </a:spcBef>
              <a:buClr>
                <a:schemeClr val="dk1"/>
              </a:buClr>
              <a:buSzPct val="25000"/>
              <a:buFont typeface="Arial"/>
              <a:buNone/>
            </a:pPr>
            <a:r>
              <a:rPr b="1" i="0" lang="en-US" sz="2400" u="none" cap="none" strike="noStrike">
                <a:solidFill>
                  <a:schemeClr val="dk1"/>
                </a:solidFill>
                <a:latin typeface="Arial"/>
                <a:ea typeface="Arial"/>
                <a:cs typeface="Arial"/>
                <a:sym typeface="Arial"/>
              </a:rPr>
              <a:t>Kiln and Raw Mill Line Nowhere Plant</a:t>
            </a:r>
          </a:p>
        </p:txBody>
      </p:sp>
      <p:pic>
        <p:nvPicPr>
          <p:cNvPr id="127" name="Shape 127"/>
          <p:cNvPicPr preferRelativeResize="0"/>
          <p:nvPr/>
        </p:nvPicPr>
        <p:blipFill rotWithShape="1">
          <a:blip r:embed="rId3">
            <a:alphaModFix/>
          </a:blip>
          <a:srcRect b="0" l="0" r="0" t="0"/>
          <a:stretch/>
        </p:blipFill>
        <p:spPr>
          <a:xfrm>
            <a:off x="1568450" y="1347807"/>
            <a:ext cx="7186612" cy="4867274"/>
          </a:xfrm>
          <a:prstGeom prst="rect">
            <a:avLst/>
          </a:prstGeom>
          <a:noFill/>
          <a:ln>
            <a:noFill/>
          </a:ln>
        </p:spPr>
      </p:pic>
      <p:sp>
        <p:nvSpPr>
          <p:cNvPr id="128" name="Shape 128"/>
          <p:cNvSpPr txBox="1"/>
          <p:nvPr>
            <p:ph idx="11" type="ftr"/>
          </p:nvPr>
        </p:nvSpPr>
        <p:spPr>
          <a:xfrm>
            <a:off x="1892659" y="6417332"/>
            <a:ext cx="3168290" cy="165731"/>
          </a:xfrm>
          <a:prstGeom prst="rect">
            <a:avLst/>
          </a:prstGeom>
          <a:noFill/>
          <a:ln>
            <a:noFill/>
          </a:ln>
        </p:spPr>
        <p:txBody>
          <a:bodyPr anchorCtr="0" anchor="b" bIns="0" lIns="0" rIns="0" tIns="0">
            <a:noAutofit/>
          </a:bodyPr>
          <a:lstStyle/>
          <a:p>
            <a:pPr indent="0" lvl="0" marL="0" marR="0" rtl="0" algn="l">
              <a:spcBef>
                <a:spcPts val="0"/>
              </a:spcBef>
              <a:buSzPct val="25000"/>
              <a:buNone/>
            </a:pPr>
            <a:r>
              <a:rPr b="1" i="0" lang="en-US" sz="800" u="none" cap="none" strike="noStrike">
                <a:solidFill>
                  <a:schemeClr val="dk1"/>
                </a:solidFill>
                <a:latin typeface="Arial"/>
                <a:ea typeface="Arial"/>
                <a:cs typeface="Arial"/>
                <a:sym typeface="Arial"/>
              </a:rPr>
              <a:t>   © 2015 LafargeHolcim</a:t>
            </a:r>
          </a:p>
        </p:txBody>
      </p:sp>
      <p:sp>
        <p:nvSpPr>
          <p:cNvPr id="129" name="Shape 129"/>
          <p:cNvSpPr txBox="1"/>
          <p:nvPr>
            <p:ph idx="12" type="sldNum"/>
          </p:nvPr>
        </p:nvSpPr>
        <p:spPr>
          <a:xfrm>
            <a:off x="8949443" y="6417462"/>
            <a:ext cx="432047" cy="165599"/>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b="0" i="0" lang="en-US" sz="800" u="none" cap="none" strike="noStrike">
                <a:solidFill>
                  <a:schemeClr val="dk1"/>
                </a:solidFill>
                <a:latin typeface="Arial"/>
                <a:ea typeface="Arial"/>
                <a:cs typeface="Arial"/>
                <a:sym typeface="Arial"/>
              </a:rPr>
              <a:t>‹#›</a:t>
            </a:fld>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txBox="1"/>
          <p:nvPr>
            <p:ph type="title"/>
          </p:nvPr>
        </p:nvSpPr>
        <p:spPr>
          <a:xfrm>
            <a:off x="523875" y="188639"/>
            <a:ext cx="8858249" cy="851907"/>
          </a:xfrm>
          <a:prstGeom prst="rect">
            <a:avLst/>
          </a:prstGeom>
          <a:noFill/>
          <a:ln>
            <a:noFill/>
          </a:ln>
        </p:spPr>
        <p:txBody>
          <a:bodyPr anchorCtr="0" anchor="b" bIns="0" lIns="0" rIns="0" tIns="0">
            <a:noAutofit/>
          </a:bodyPr>
          <a:lstStyle/>
          <a:p>
            <a:pPr indent="0" lvl="0" marL="0" marR="0" rtl="0" algn="l">
              <a:lnSpc>
                <a:spcPct val="95000"/>
              </a:lnSpc>
              <a:spcBef>
                <a:spcPts val="0"/>
              </a:spcBef>
              <a:buClr>
                <a:schemeClr val="dk1"/>
              </a:buClr>
              <a:buSzPct val="25000"/>
              <a:buFont typeface="Arial"/>
              <a:buNone/>
            </a:pPr>
            <a:r>
              <a:rPr b="1" i="0" lang="en-US" sz="2400" u="none" cap="none" strike="noStrike">
                <a:solidFill>
                  <a:schemeClr val="dk1"/>
                </a:solidFill>
                <a:latin typeface="Arial"/>
                <a:ea typeface="Arial"/>
                <a:cs typeface="Arial"/>
                <a:sym typeface="Arial"/>
              </a:rPr>
              <a:t>Cement Mill Nowhere Plant</a:t>
            </a:r>
          </a:p>
        </p:txBody>
      </p:sp>
      <p:sp>
        <p:nvSpPr>
          <p:cNvPr id="135" name="Shape 135"/>
          <p:cNvSpPr txBox="1"/>
          <p:nvPr>
            <p:ph idx="1" type="body"/>
          </p:nvPr>
        </p:nvSpPr>
        <p:spPr>
          <a:xfrm>
            <a:off x="523875" y="1448779"/>
            <a:ext cx="8858249" cy="4734052"/>
          </a:xfrm>
          <a:prstGeom prst="rect">
            <a:avLst/>
          </a:prstGeom>
          <a:noFill/>
          <a:ln>
            <a:noFill/>
          </a:ln>
        </p:spPr>
        <p:txBody>
          <a:bodyPr anchorCtr="0" anchor="t" bIns="0" lIns="0" rIns="0" tIns="0">
            <a:noAutofit/>
          </a:bodyPr>
          <a:lstStyle/>
          <a:p>
            <a:pPr indent="-180975" lvl="0" marL="180975" marR="0" rtl="0" algn="l">
              <a:spcBef>
                <a:spcPts val="0"/>
              </a:spcBef>
              <a:buClr>
                <a:schemeClr val="accent1"/>
              </a:buClr>
              <a:buSzPct val="100000"/>
              <a:buFont typeface="Arial"/>
              <a:buChar char="•"/>
            </a:pPr>
            <a:r>
              <a:rPr b="0" i="0" lang="en-US" sz="2000" u="none" cap="none" strike="noStrike">
                <a:solidFill>
                  <a:schemeClr val="dk1"/>
                </a:solidFill>
                <a:latin typeface="Arial"/>
                <a:ea typeface="Arial"/>
                <a:cs typeface="Arial"/>
                <a:sym typeface="Arial"/>
              </a:rPr>
              <a:t>   </a:t>
            </a:r>
          </a:p>
        </p:txBody>
      </p:sp>
      <p:grpSp>
        <p:nvGrpSpPr>
          <p:cNvPr id="136" name="Shape 136"/>
          <p:cNvGrpSpPr/>
          <p:nvPr/>
        </p:nvGrpSpPr>
        <p:grpSpPr>
          <a:xfrm>
            <a:off x="452405" y="1348833"/>
            <a:ext cx="9129464" cy="5009125"/>
            <a:chOff x="704527" y="1137469"/>
            <a:chExt cx="9129464" cy="5009125"/>
          </a:xfrm>
        </p:grpSpPr>
        <p:pic>
          <p:nvPicPr>
            <p:cNvPr id="137" name="Shape 137"/>
            <p:cNvPicPr preferRelativeResize="0"/>
            <p:nvPr/>
          </p:nvPicPr>
          <p:blipFill rotWithShape="1">
            <a:blip r:embed="rId3">
              <a:alphaModFix/>
            </a:blip>
            <a:srcRect b="0" l="0" r="0" t="0"/>
            <a:stretch/>
          </p:blipFill>
          <p:spPr>
            <a:xfrm>
              <a:off x="704527" y="1137469"/>
              <a:ext cx="9129464" cy="5009125"/>
            </a:xfrm>
            <a:prstGeom prst="rect">
              <a:avLst/>
            </a:prstGeom>
            <a:noFill/>
            <a:ln>
              <a:noFill/>
            </a:ln>
          </p:spPr>
        </p:pic>
        <p:sp>
          <p:nvSpPr>
            <p:cNvPr id="138" name="Shape 138"/>
            <p:cNvSpPr txBox="1"/>
            <p:nvPr/>
          </p:nvSpPr>
          <p:spPr>
            <a:xfrm>
              <a:off x="915450" y="3313812"/>
              <a:ext cx="648071" cy="215443"/>
            </a:xfrm>
            <a:prstGeom prst="rect">
              <a:avLst/>
            </a:prstGeom>
            <a:solidFill>
              <a:schemeClr val="lt1"/>
            </a:solidFill>
            <a:ln>
              <a:noFill/>
            </a:ln>
          </p:spPr>
          <p:txBody>
            <a:bodyPr anchorCtr="0" anchor="t" bIns="45700" lIns="91425" rIns="91425" tIns="45700">
              <a:noAutofit/>
            </a:bodyPr>
            <a:lstStyle/>
            <a:p>
              <a:pPr indent="0" lvl="0" marL="0" marR="0" rtl="0" algn="l">
                <a:spcBef>
                  <a:spcPts val="0"/>
                </a:spcBef>
                <a:buSzPct val="25000"/>
                <a:buNone/>
              </a:pPr>
              <a:r>
                <a:rPr b="0" i="0" lang="en-US" sz="800" u="none" cap="none" strike="noStrike">
                  <a:solidFill>
                    <a:schemeClr val="dk1"/>
                  </a:solidFill>
                  <a:latin typeface="Arial"/>
                  <a:ea typeface="Arial"/>
                  <a:cs typeface="Arial"/>
                  <a:sym typeface="Arial"/>
                </a:rPr>
                <a:t>clinker</a:t>
              </a:r>
            </a:p>
          </p:txBody>
        </p:sp>
        <p:sp>
          <p:nvSpPr>
            <p:cNvPr id="139" name="Shape 139"/>
            <p:cNvSpPr txBox="1"/>
            <p:nvPr/>
          </p:nvSpPr>
          <p:spPr>
            <a:xfrm>
              <a:off x="2826213" y="3307285"/>
              <a:ext cx="648071" cy="215443"/>
            </a:xfrm>
            <a:prstGeom prst="rect">
              <a:avLst/>
            </a:prstGeom>
            <a:solidFill>
              <a:schemeClr val="lt1"/>
            </a:solidFill>
            <a:ln>
              <a:noFill/>
            </a:ln>
          </p:spPr>
          <p:txBody>
            <a:bodyPr anchorCtr="0" anchor="t" bIns="45700" lIns="91425" rIns="91425" tIns="45700">
              <a:noAutofit/>
            </a:bodyPr>
            <a:lstStyle/>
            <a:p>
              <a:pPr indent="0" lvl="0" marL="0" marR="0" rtl="0" algn="l">
                <a:spcBef>
                  <a:spcPts val="0"/>
                </a:spcBef>
                <a:buSzPct val="25000"/>
                <a:buNone/>
              </a:pPr>
              <a:r>
                <a:rPr lang="en-US" sz="800">
                  <a:solidFill>
                    <a:schemeClr val="dk1"/>
                  </a:solidFill>
                  <a:latin typeface="Arial"/>
                  <a:ea typeface="Arial"/>
                  <a:cs typeface="Arial"/>
                  <a:sym typeface="Arial"/>
                </a:rPr>
                <a:t>slag</a:t>
              </a:r>
            </a:p>
          </p:txBody>
        </p:sp>
        <p:sp>
          <p:nvSpPr>
            <p:cNvPr id="140" name="Shape 140"/>
            <p:cNvSpPr txBox="1"/>
            <p:nvPr/>
          </p:nvSpPr>
          <p:spPr>
            <a:xfrm>
              <a:off x="2100532" y="3305396"/>
              <a:ext cx="648071" cy="215443"/>
            </a:xfrm>
            <a:prstGeom prst="rect">
              <a:avLst/>
            </a:prstGeom>
            <a:solidFill>
              <a:schemeClr val="lt1"/>
            </a:solidFill>
            <a:ln>
              <a:noFill/>
            </a:ln>
          </p:spPr>
          <p:txBody>
            <a:bodyPr anchorCtr="0" anchor="t" bIns="45700" lIns="91425" rIns="91425" tIns="45700">
              <a:noAutofit/>
            </a:bodyPr>
            <a:lstStyle/>
            <a:p>
              <a:pPr indent="0" lvl="0" marL="0" marR="0" rtl="0" algn="l">
                <a:spcBef>
                  <a:spcPts val="0"/>
                </a:spcBef>
                <a:buSzPct val="25000"/>
                <a:buNone/>
              </a:pPr>
              <a:r>
                <a:rPr lang="en-US" sz="800">
                  <a:solidFill>
                    <a:schemeClr val="dk1"/>
                  </a:solidFill>
                  <a:latin typeface="Arial"/>
                  <a:ea typeface="Arial"/>
                  <a:cs typeface="Arial"/>
                  <a:sym typeface="Arial"/>
                </a:rPr>
                <a:t>gypsum</a:t>
              </a:r>
            </a:p>
          </p:txBody>
        </p:sp>
        <p:sp>
          <p:nvSpPr>
            <p:cNvPr id="141" name="Shape 141"/>
            <p:cNvSpPr txBox="1"/>
            <p:nvPr/>
          </p:nvSpPr>
          <p:spPr>
            <a:xfrm>
              <a:off x="1484159" y="3307285"/>
              <a:ext cx="648071" cy="215443"/>
            </a:xfrm>
            <a:prstGeom prst="rect">
              <a:avLst/>
            </a:prstGeom>
            <a:solidFill>
              <a:schemeClr val="lt1"/>
            </a:solidFill>
            <a:ln>
              <a:noFill/>
            </a:ln>
          </p:spPr>
          <p:txBody>
            <a:bodyPr anchorCtr="0" anchor="t" bIns="45700" lIns="91425" rIns="91425" tIns="45700">
              <a:noAutofit/>
            </a:bodyPr>
            <a:lstStyle/>
            <a:p>
              <a:pPr indent="0" lvl="0" marL="0" marR="0" rtl="0" algn="l">
                <a:spcBef>
                  <a:spcPts val="0"/>
                </a:spcBef>
                <a:buSzPct val="25000"/>
                <a:buNone/>
              </a:pPr>
              <a:r>
                <a:rPr lang="en-US" sz="800">
                  <a:solidFill>
                    <a:schemeClr val="dk1"/>
                  </a:solidFill>
                  <a:latin typeface="Arial"/>
                  <a:ea typeface="Arial"/>
                  <a:cs typeface="Arial"/>
                  <a:sym typeface="Arial"/>
                </a:rPr>
                <a:t>limestone</a:t>
              </a:r>
            </a:p>
          </p:txBody>
        </p:sp>
      </p:grpSp>
      <p:sp>
        <p:nvSpPr>
          <p:cNvPr id="142" name="Shape 142"/>
          <p:cNvSpPr txBox="1"/>
          <p:nvPr>
            <p:ph idx="11" type="ftr"/>
          </p:nvPr>
        </p:nvSpPr>
        <p:spPr>
          <a:xfrm>
            <a:off x="1892659" y="6417332"/>
            <a:ext cx="3168290" cy="165731"/>
          </a:xfrm>
          <a:prstGeom prst="rect">
            <a:avLst/>
          </a:prstGeom>
          <a:noFill/>
          <a:ln>
            <a:noFill/>
          </a:ln>
        </p:spPr>
        <p:txBody>
          <a:bodyPr anchorCtr="0" anchor="b" bIns="0" lIns="0" rIns="0" tIns="0">
            <a:noAutofit/>
          </a:bodyPr>
          <a:lstStyle/>
          <a:p>
            <a:pPr indent="0" lvl="0" marL="0" marR="0" rtl="0" algn="l">
              <a:spcBef>
                <a:spcPts val="0"/>
              </a:spcBef>
              <a:buSzPct val="25000"/>
              <a:buNone/>
            </a:pPr>
            <a:r>
              <a:rPr b="1" lang="en-US" sz="800">
                <a:solidFill>
                  <a:schemeClr val="dk1"/>
                </a:solidFill>
                <a:latin typeface="Arial"/>
                <a:ea typeface="Arial"/>
                <a:cs typeface="Arial"/>
                <a:sym typeface="Arial"/>
              </a:rPr>
              <a:t>   © 2015 LafargeHolcim</a:t>
            </a:r>
          </a:p>
        </p:txBody>
      </p:sp>
      <p:sp>
        <p:nvSpPr>
          <p:cNvPr id="143" name="Shape 143"/>
          <p:cNvSpPr txBox="1"/>
          <p:nvPr>
            <p:ph idx="12" type="sldNum"/>
          </p:nvPr>
        </p:nvSpPr>
        <p:spPr>
          <a:xfrm>
            <a:off x="8949443" y="6417462"/>
            <a:ext cx="432047" cy="165599"/>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US" sz="800">
                <a:solidFill>
                  <a:schemeClr val="dk1"/>
                </a:solidFill>
                <a:latin typeface="Arial"/>
                <a:ea typeface="Arial"/>
                <a:cs typeface="Arial"/>
                <a:sym typeface="Arial"/>
              </a:rPr>
              <a:t>‹#›</a:t>
            </a:fld>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sp>
        <p:nvSpPr>
          <p:cNvPr id="148" name="Shape 148"/>
          <p:cNvSpPr txBox="1"/>
          <p:nvPr>
            <p:ph type="title"/>
          </p:nvPr>
        </p:nvSpPr>
        <p:spPr>
          <a:xfrm>
            <a:off x="523875" y="188639"/>
            <a:ext cx="8858249" cy="851907"/>
          </a:xfrm>
          <a:prstGeom prst="rect">
            <a:avLst/>
          </a:prstGeom>
          <a:noFill/>
          <a:ln>
            <a:noFill/>
          </a:ln>
        </p:spPr>
        <p:txBody>
          <a:bodyPr anchorCtr="0" anchor="b" bIns="0" lIns="0" rIns="0" tIns="0">
            <a:noAutofit/>
          </a:bodyPr>
          <a:lstStyle/>
          <a:p>
            <a:pPr indent="0" lvl="0" marL="0" marR="0" rtl="0" algn="l">
              <a:lnSpc>
                <a:spcPct val="95000"/>
              </a:lnSpc>
              <a:spcBef>
                <a:spcPts val="0"/>
              </a:spcBef>
              <a:buClr>
                <a:schemeClr val="dk1"/>
              </a:buClr>
              <a:buSzPct val="25000"/>
              <a:buFont typeface="Arial"/>
              <a:buNone/>
            </a:pPr>
            <a:r>
              <a:rPr b="1" i="0" lang="en-US" sz="2400" u="none" cap="none" strike="noStrike">
                <a:solidFill>
                  <a:schemeClr val="dk1"/>
                </a:solidFill>
                <a:latin typeface="Arial"/>
                <a:ea typeface="Arial"/>
                <a:cs typeface="Arial"/>
                <a:sym typeface="Arial"/>
              </a:rPr>
              <a:t>Cement Mill circuit details</a:t>
            </a:r>
          </a:p>
        </p:txBody>
      </p:sp>
      <p:sp>
        <p:nvSpPr>
          <p:cNvPr id="149" name="Shape 149"/>
          <p:cNvSpPr txBox="1"/>
          <p:nvPr>
            <p:ph idx="1" type="body"/>
          </p:nvPr>
        </p:nvSpPr>
        <p:spPr>
          <a:xfrm>
            <a:off x="523875" y="1448779"/>
            <a:ext cx="8858249" cy="4734052"/>
          </a:xfrm>
          <a:prstGeom prst="rect">
            <a:avLst/>
          </a:prstGeom>
          <a:noFill/>
          <a:ln>
            <a:noFill/>
          </a:ln>
        </p:spPr>
        <p:txBody>
          <a:bodyPr anchorCtr="0" anchor="t" bIns="0" lIns="0" rIns="0" tIns="0">
            <a:noAutofit/>
          </a:bodyPr>
          <a:lstStyle/>
          <a:p>
            <a:pPr indent="-180975" lvl="0" marL="180975" marR="0" rtl="0" algn="l">
              <a:spcBef>
                <a:spcPts val="0"/>
              </a:spcBef>
              <a:buClr>
                <a:schemeClr val="accent1"/>
              </a:buClr>
              <a:buSzPct val="100000"/>
              <a:buFont typeface="Arial"/>
              <a:buChar char="•"/>
            </a:pPr>
            <a:r>
              <a:rPr b="0" i="0" lang="en-US" sz="2000" u="none" cap="none" strike="noStrike">
                <a:solidFill>
                  <a:schemeClr val="dk1"/>
                </a:solidFill>
                <a:latin typeface="Arial"/>
                <a:ea typeface="Arial"/>
                <a:cs typeface="Arial"/>
                <a:sym typeface="Arial"/>
              </a:rPr>
              <a:t>   </a:t>
            </a:r>
          </a:p>
        </p:txBody>
      </p:sp>
      <p:grpSp>
        <p:nvGrpSpPr>
          <p:cNvPr id="150" name="Shape 150"/>
          <p:cNvGrpSpPr/>
          <p:nvPr/>
        </p:nvGrpSpPr>
        <p:grpSpPr>
          <a:xfrm>
            <a:off x="1136649" y="1196974"/>
            <a:ext cx="8297862" cy="4712619"/>
            <a:chOff x="1136575" y="1196751"/>
            <a:chExt cx="8297862" cy="4713287"/>
          </a:xfrm>
        </p:grpSpPr>
        <p:pic>
          <p:nvPicPr>
            <p:cNvPr id="151" name="Shape 151"/>
            <p:cNvPicPr preferRelativeResize="0"/>
            <p:nvPr/>
          </p:nvPicPr>
          <p:blipFill rotWithShape="1">
            <a:blip r:embed="rId3">
              <a:alphaModFix/>
            </a:blip>
            <a:srcRect b="0" l="0" r="0" t="0"/>
            <a:stretch/>
          </p:blipFill>
          <p:spPr>
            <a:xfrm>
              <a:off x="1136575" y="1196751"/>
              <a:ext cx="8297862" cy="4713287"/>
            </a:xfrm>
            <a:prstGeom prst="rect">
              <a:avLst/>
            </a:prstGeom>
            <a:noFill/>
            <a:ln>
              <a:noFill/>
            </a:ln>
          </p:spPr>
        </p:pic>
        <p:sp>
          <p:nvSpPr>
            <p:cNvPr id="152" name="Shape 152"/>
            <p:cNvSpPr/>
            <p:nvPr/>
          </p:nvSpPr>
          <p:spPr>
            <a:xfrm>
              <a:off x="1712640" y="4797151"/>
              <a:ext cx="3024335" cy="310002"/>
            </a:xfrm>
            <a:prstGeom prst="rect">
              <a:avLst/>
            </a:prstGeom>
            <a:solidFill>
              <a:schemeClr val="lt1"/>
            </a:solidFill>
            <a:ln>
              <a:noFill/>
            </a:ln>
          </p:spPr>
          <p:txBody>
            <a:bodyPr anchorCtr="0" anchor="t" bIns="46800" lIns="90000" rIns="90000" tIns="46800">
              <a:noAutofit/>
            </a:bodyPr>
            <a:lstStyle/>
            <a:p>
              <a:pPr indent="0" lvl="0" marL="0" marR="0" rtl="0" algn="l">
                <a:spcBef>
                  <a:spcPts val="0"/>
                </a:spcBef>
                <a:buClr>
                  <a:schemeClr val="dk1"/>
                </a:buClr>
                <a:buFont typeface="Noto Sans Symbols"/>
                <a:buNone/>
              </a:pPr>
              <a:r>
                <a:t/>
              </a:r>
              <a:endParaRPr sz="1400">
                <a:solidFill>
                  <a:schemeClr val="dk1"/>
                </a:solidFill>
                <a:latin typeface="Arial"/>
                <a:ea typeface="Arial"/>
                <a:cs typeface="Arial"/>
                <a:sym typeface="Arial"/>
              </a:endParaRPr>
            </a:p>
          </p:txBody>
        </p:sp>
        <p:sp>
          <p:nvSpPr>
            <p:cNvPr id="153" name="Shape 153"/>
            <p:cNvSpPr/>
            <p:nvPr/>
          </p:nvSpPr>
          <p:spPr>
            <a:xfrm>
              <a:off x="1712640" y="4581128"/>
              <a:ext cx="3024335" cy="310002"/>
            </a:xfrm>
            <a:prstGeom prst="rect">
              <a:avLst/>
            </a:prstGeom>
            <a:solidFill>
              <a:schemeClr val="lt1"/>
            </a:solidFill>
            <a:ln>
              <a:noFill/>
            </a:ln>
          </p:spPr>
          <p:txBody>
            <a:bodyPr anchorCtr="0" anchor="t" bIns="46800" lIns="90000" rIns="90000" tIns="46800">
              <a:noAutofit/>
            </a:bodyPr>
            <a:lstStyle/>
            <a:p>
              <a:pPr indent="0" lvl="0" marL="0" marR="0" rtl="0" algn="l">
                <a:spcBef>
                  <a:spcPts val="0"/>
                </a:spcBef>
                <a:buClr>
                  <a:schemeClr val="dk1"/>
                </a:buClr>
                <a:buFont typeface="Noto Sans Symbols"/>
                <a:buNone/>
              </a:pPr>
              <a:r>
                <a:t/>
              </a:r>
              <a:endParaRPr sz="1400">
                <a:solidFill>
                  <a:schemeClr val="dk1"/>
                </a:solidFill>
                <a:latin typeface="Arial"/>
                <a:ea typeface="Arial"/>
                <a:cs typeface="Arial"/>
                <a:sym typeface="Arial"/>
              </a:endParaRPr>
            </a:p>
          </p:txBody>
        </p:sp>
      </p:grpSp>
      <p:graphicFrame>
        <p:nvGraphicFramePr>
          <p:cNvPr id="154" name="Shape 154"/>
          <p:cNvGraphicFramePr/>
          <p:nvPr/>
        </p:nvGraphicFramePr>
        <p:xfrm>
          <a:off x="128464" y="1214421"/>
          <a:ext cx="3000000" cy="3000000"/>
        </p:xfrm>
        <a:graphic>
          <a:graphicData uri="http://schemas.openxmlformats.org/drawingml/2006/table">
            <a:tbl>
              <a:tblPr bandRow="1" firstRow="1">
                <a:noFill/>
                <a:tableStyleId>{F2FD1543-492D-49CE-9CE3-835467CEA172}</a:tableStyleId>
              </a:tblPr>
              <a:tblGrid>
                <a:gridCol w="4680525"/>
                <a:gridCol w="4968550"/>
              </a:tblGrid>
              <a:tr h="370850">
                <a:tc>
                  <a:txBody>
                    <a:bodyPr>
                      <a:noAutofit/>
                    </a:bodyPr>
                    <a:lstStyle/>
                    <a:p>
                      <a:pPr indent="0" lvl="0" marL="0" marR="0" rtl="0" algn="l">
                        <a:spcBef>
                          <a:spcPts val="0"/>
                        </a:spcBef>
                        <a:buSzPct val="25000"/>
                        <a:buNone/>
                      </a:pPr>
                      <a:r>
                        <a:rPr b="0" lang="en-US" sz="1700" u="none" cap="none" strike="noStrike">
                          <a:solidFill>
                            <a:schemeClr val="dk1"/>
                          </a:solidFill>
                        </a:rPr>
                        <a:t>Mill type</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lt1">
                        <a:alpha val="92941"/>
                      </a:schemeClr>
                    </a:solidFill>
                  </a:tcPr>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b="0" lang="en-US" sz="1700">
                          <a:solidFill>
                            <a:schemeClr val="dk1"/>
                          </a:solidFill>
                        </a:rPr>
                        <a:t>End Discharge Mill (EDM)</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lt1">
                        <a:alpha val="92941"/>
                      </a:schemeClr>
                    </a:solidFill>
                  </a:tcPr>
                </a:tc>
              </a:tr>
              <a:tr h="370850">
                <a:tc>
                  <a:txBody>
                    <a:bodyPr>
                      <a:noAutofit/>
                    </a:bodyPr>
                    <a:lstStyle/>
                    <a:p>
                      <a:pPr indent="0" lvl="0" marL="0" marR="0" rtl="0" algn="l">
                        <a:lnSpc>
                          <a:spcPct val="100000"/>
                        </a:lnSpc>
                        <a:spcBef>
                          <a:spcPts val="0"/>
                        </a:spcBef>
                        <a:spcAft>
                          <a:spcPts val="0"/>
                        </a:spcAft>
                        <a:buClr>
                          <a:schemeClr val="dk1"/>
                        </a:buClr>
                        <a:buSzPct val="25000"/>
                        <a:buFont typeface="Arial"/>
                        <a:buNone/>
                      </a:pPr>
                      <a:r>
                        <a:rPr b="0" lang="en-US" sz="1700">
                          <a:solidFill>
                            <a:schemeClr val="dk1"/>
                          </a:solidFill>
                        </a:rPr>
                        <a:t>Installed power mill drive</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lt1">
                        <a:alpha val="92941"/>
                      </a:schemeClr>
                    </a:solidFill>
                  </a:tcPr>
                </a:tc>
                <a:tc>
                  <a:txBody>
                    <a:bodyPr>
                      <a:noAutofit/>
                    </a:bodyPr>
                    <a:lstStyle/>
                    <a:p>
                      <a:pPr indent="0" lvl="0" marL="0" marR="0" rtl="0" algn="l">
                        <a:spcBef>
                          <a:spcPts val="0"/>
                        </a:spcBef>
                        <a:buSzPct val="25000"/>
                        <a:buNone/>
                      </a:pPr>
                      <a:r>
                        <a:rPr b="0" lang="en-US" sz="1700">
                          <a:solidFill>
                            <a:schemeClr val="dk1"/>
                          </a:solidFill>
                        </a:rPr>
                        <a:t>4000 kW</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lt1">
                        <a:alpha val="92941"/>
                      </a:schemeClr>
                    </a:solidFill>
                  </a:tcPr>
                </a:tc>
              </a:tr>
              <a:tr h="357225">
                <a:tc>
                  <a:txBody>
                    <a:bodyPr>
                      <a:noAutofit/>
                    </a:bodyPr>
                    <a:lstStyle/>
                    <a:p>
                      <a:pPr indent="0" lvl="0" marL="0" marR="0" rtl="0" algn="l">
                        <a:lnSpc>
                          <a:spcPct val="100000"/>
                        </a:lnSpc>
                        <a:spcBef>
                          <a:spcPts val="0"/>
                        </a:spcBef>
                        <a:spcAft>
                          <a:spcPts val="0"/>
                        </a:spcAft>
                        <a:buClr>
                          <a:schemeClr val="dk1"/>
                        </a:buClr>
                        <a:buSzPct val="25000"/>
                        <a:buFont typeface="Arial"/>
                        <a:buNone/>
                      </a:pPr>
                      <a:r>
                        <a:rPr lang="en-US" sz="1700"/>
                        <a:t>External heat source (e.g. HGG, kiln</a:t>
                      </a:r>
                      <a:r>
                        <a:rPr lang="en-US" sz="1700"/>
                        <a:t> gas</a:t>
                      </a:r>
                      <a:r>
                        <a:rPr lang="en-US" sz="1700"/>
                        <a:t>)</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lt1">
                        <a:alpha val="92941"/>
                      </a:schemeClr>
                    </a:solidFill>
                  </a:tcPr>
                </a:tc>
                <a:tc>
                  <a:txBody>
                    <a:bodyPr>
                      <a:noAutofit/>
                    </a:bodyPr>
                    <a:lstStyle/>
                    <a:p>
                      <a:pPr indent="0" lvl="0" marL="0" marR="0" rtl="0" algn="l">
                        <a:spcBef>
                          <a:spcPts val="0"/>
                        </a:spcBef>
                        <a:buSzPct val="25000"/>
                        <a:buNone/>
                      </a:pPr>
                      <a:r>
                        <a:rPr b="0" lang="en-US" sz="1700">
                          <a:solidFill>
                            <a:schemeClr val="dk1"/>
                          </a:solidFill>
                        </a:rPr>
                        <a:t>Not available</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lt1">
                        <a:alpha val="92941"/>
                      </a:schemeClr>
                    </a:solidFill>
                  </a:tcPr>
                </a:tc>
              </a:tr>
              <a:tr h="357225">
                <a:tc>
                  <a:txBody>
                    <a:bodyPr>
                      <a:noAutofit/>
                    </a:bodyPr>
                    <a:lstStyle/>
                    <a:p>
                      <a:pPr indent="0" lvl="0" marL="0" marR="0" rtl="0" algn="l">
                        <a:lnSpc>
                          <a:spcPct val="100000"/>
                        </a:lnSpc>
                        <a:spcBef>
                          <a:spcPts val="0"/>
                        </a:spcBef>
                        <a:spcAft>
                          <a:spcPts val="0"/>
                        </a:spcAft>
                        <a:buClr>
                          <a:schemeClr val="dk1"/>
                        </a:buClr>
                        <a:buSzPct val="25000"/>
                        <a:buFont typeface="Arial"/>
                        <a:buNone/>
                      </a:pPr>
                      <a:r>
                        <a:rPr b="0" lang="en-US" sz="1700">
                          <a:solidFill>
                            <a:schemeClr val="dk1"/>
                          </a:solidFill>
                        </a:rPr>
                        <a:t>Ball mill filling degree</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lt1">
                        <a:alpha val="92941"/>
                      </a:schemeClr>
                    </a:solidFill>
                  </a:tcPr>
                </a:tc>
                <a:tc>
                  <a:txBody>
                    <a:bodyPr>
                      <a:noAutofit/>
                    </a:bodyPr>
                    <a:lstStyle/>
                    <a:p>
                      <a:pPr indent="0" lvl="0" marL="0" marR="0" rtl="0" algn="l">
                        <a:spcBef>
                          <a:spcPts val="0"/>
                        </a:spcBef>
                        <a:buSzPct val="25000"/>
                        <a:buNone/>
                      </a:pPr>
                      <a:r>
                        <a:rPr b="0" lang="en-US" sz="1700">
                          <a:solidFill>
                            <a:schemeClr val="dk1"/>
                          </a:solidFill>
                        </a:rPr>
                        <a:t>1</a:t>
                      </a:r>
                      <a:r>
                        <a:rPr b="0" baseline="30000" lang="en-US" sz="1700">
                          <a:solidFill>
                            <a:schemeClr val="dk1"/>
                          </a:solidFill>
                        </a:rPr>
                        <a:t>st</a:t>
                      </a:r>
                      <a:r>
                        <a:rPr b="0" lang="en-US" sz="1700">
                          <a:solidFill>
                            <a:schemeClr val="dk1"/>
                          </a:solidFill>
                        </a:rPr>
                        <a:t> Chamber: 30</a:t>
                      </a:r>
                      <a:r>
                        <a:rPr b="0" lang="en-US" sz="1700">
                          <a:solidFill>
                            <a:schemeClr val="dk1"/>
                          </a:solidFill>
                        </a:rPr>
                        <a:t> % / 2</a:t>
                      </a:r>
                      <a:r>
                        <a:rPr b="0" baseline="30000" lang="en-US" sz="1700">
                          <a:solidFill>
                            <a:schemeClr val="dk1"/>
                          </a:solidFill>
                        </a:rPr>
                        <a:t>nd</a:t>
                      </a:r>
                      <a:r>
                        <a:rPr b="0" lang="en-US" sz="1700">
                          <a:solidFill>
                            <a:schemeClr val="dk1"/>
                          </a:solidFill>
                        </a:rPr>
                        <a:t> Chamber: 30 %</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lt1">
                        <a:alpha val="92941"/>
                      </a:schemeClr>
                    </a:solidFill>
                  </a:tcPr>
                </a:tc>
              </a:tr>
              <a:tr h="357225">
                <a:tc>
                  <a:txBody>
                    <a:bodyPr>
                      <a:noAutofit/>
                    </a:bodyPr>
                    <a:lstStyle/>
                    <a:p>
                      <a:pPr indent="0" lvl="0" marL="0" marR="0" rtl="0" algn="l">
                        <a:lnSpc>
                          <a:spcPct val="100000"/>
                        </a:lnSpc>
                        <a:spcBef>
                          <a:spcPts val="0"/>
                        </a:spcBef>
                        <a:spcAft>
                          <a:spcPts val="0"/>
                        </a:spcAft>
                        <a:buClr>
                          <a:schemeClr val="dk1"/>
                        </a:buClr>
                        <a:buSzPct val="25000"/>
                        <a:buFont typeface="Arial"/>
                        <a:buNone/>
                      </a:pPr>
                      <a:r>
                        <a:rPr b="0" lang="en-US" sz="1700">
                          <a:solidFill>
                            <a:schemeClr val="dk1"/>
                          </a:solidFill>
                        </a:rPr>
                        <a:t>Transmission</a:t>
                      </a:r>
                      <a:r>
                        <a:rPr b="0" lang="en-US" sz="1700">
                          <a:solidFill>
                            <a:schemeClr val="dk1"/>
                          </a:solidFill>
                        </a:rPr>
                        <a:t> type</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lt1">
                        <a:alpha val="92941"/>
                      </a:schemeClr>
                    </a:solidFill>
                  </a:tcPr>
                </a:tc>
                <a:tc>
                  <a:txBody>
                    <a:bodyPr>
                      <a:noAutofit/>
                    </a:bodyPr>
                    <a:lstStyle/>
                    <a:p>
                      <a:pPr indent="0" lvl="0" marL="0" marR="0" rtl="0" algn="l">
                        <a:spcBef>
                          <a:spcPts val="0"/>
                        </a:spcBef>
                        <a:buSzPct val="25000"/>
                        <a:buNone/>
                      </a:pPr>
                      <a:r>
                        <a:rPr b="0" lang="en-US" sz="1700">
                          <a:solidFill>
                            <a:schemeClr val="dk1"/>
                          </a:solidFill>
                        </a:rPr>
                        <a:t>Girth gear drive</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lt1">
                        <a:alpha val="92941"/>
                      </a:schemeClr>
                    </a:solidFill>
                  </a:tcPr>
                </a:tc>
              </a:tr>
              <a:tr h="370850">
                <a:tc>
                  <a:txBody>
                    <a:bodyPr>
                      <a:noAutofit/>
                    </a:bodyPr>
                    <a:lstStyle/>
                    <a:p>
                      <a:pPr indent="0" lvl="0" marL="0" marR="0" rtl="0" algn="l">
                        <a:lnSpc>
                          <a:spcPct val="100000"/>
                        </a:lnSpc>
                        <a:spcBef>
                          <a:spcPts val="0"/>
                        </a:spcBef>
                        <a:spcAft>
                          <a:spcPts val="0"/>
                        </a:spcAft>
                        <a:buClr>
                          <a:schemeClr val="dk1"/>
                        </a:buClr>
                        <a:buSzPct val="25000"/>
                        <a:buFont typeface="Arial"/>
                        <a:buNone/>
                      </a:pPr>
                      <a:r>
                        <a:rPr b="0" lang="en-US" sz="1700">
                          <a:solidFill>
                            <a:schemeClr val="dk1"/>
                          </a:solidFill>
                        </a:rPr>
                        <a:t>Separator type</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lt1">
                        <a:alpha val="92941"/>
                      </a:schemeClr>
                    </a:solidFill>
                  </a:tcPr>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b="0" lang="en-US" sz="1700">
                          <a:solidFill>
                            <a:schemeClr val="dk1"/>
                          </a:solidFill>
                        </a:rPr>
                        <a:t>High Efficiency Separator with cyclone air system</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lt1">
                        <a:alpha val="92941"/>
                      </a:schemeClr>
                    </a:solidFill>
                  </a:tcPr>
                </a:tc>
              </a:tr>
              <a:tr h="370850">
                <a:tc>
                  <a:txBody>
                    <a:bodyPr>
                      <a:noAutofit/>
                    </a:bodyPr>
                    <a:lstStyle/>
                    <a:p>
                      <a:pPr indent="0" lvl="0" marL="0" marR="0" rtl="0" algn="l">
                        <a:lnSpc>
                          <a:spcPct val="100000"/>
                        </a:lnSpc>
                        <a:spcBef>
                          <a:spcPts val="0"/>
                        </a:spcBef>
                        <a:spcAft>
                          <a:spcPts val="0"/>
                        </a:spcAft>
                        <a:buClr>
                          <a:schemeClr val="dk1"/>
                        </a:buClr>
                        <a:buSzPct val="25000"/>
                        <a:buFont typeface="Arial"/>
                        <a:buNone/>
                      </a:pPr>
                      <a:r>
                        <a:rPr b="0" lang="en-US" sz="1700">
                          <a:solidFill>
                            <a:schemeClr val="dk1"/>
                          </a:solidFill>
                        </a:rPr>
                        <a:t>Design capacity of bucket elevator</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lt1">
                        <a:alpha val="92941"/>
                      </a:schemeClr>
                    </a:solidFill>
                  </a:tcPr>
                </a:tc>
                <a:tc>
                  <a:txBody>
                    <a:bodyPr>
                      <a:noAutofit/>
                    </a:bodyPr>
                    <a:lstStyle/>
                    <a:p>
                      <a:pPr indent="0" lvl="0" marL="0" marR="0" rtl="0" algn="l">
                        <a:spcBef>
                          <a:spcPts val="0"/>
                        </a:spcBef>
                        <a:buSzPct val="25000"/>
                        <a:buNone/>
                      </a:pPr>
                      <a:r>
                        <a:rPr b="0" lang="en-US" sz="1700">
                          <a:solidFill>
                            <a:schemeClr val="dk1"/>
                          </a:solidFill>
                        </a:rPr>
                        <a:t>570 t/h</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lt1">
                        <a:alpha val="92941"/>
                      </a:schemeClr>
                    </a:solidFill>
                  </a:tcPr>
                </a:tc>
              </a:tr>
              <a:tr h="370850">
                <a:tc>
                  <a:txBody>
                    <a:bodyPr>
                      <a:noAutofit/>
                    </a:bodyPr>
                    <a:lstStyle/>
                    <a:p>
                      <a:pPr indent="0" lvl="0" marL="0" marR="0" rtl="0" algn="l">
                        <a:lnSpc>
                          <a:spcPct val="100000"/>
                        </a:lnSpc>
                        <a:spcBef>
                          <a:spcPts val="0"/>
                        </a:spcBef>
                        <a:spcAft>
                          <a:spcPts val="0"/>
                        </a:spcAft>
                        <a:buClr>
                          <a:schemeClr val="dk1"/>
                        </a:buClr>
                        <a:buSzPct val="25000"/>
                        <a:buFont typeface="Arial"/>
                        <a:buNone/>
                      </a:pPr>
                      <a:r>
                        <a:rPr b="0" lang="en-US" sz="1700">
                          <a:solidFill>
                            <a:schemeClr val="dk1"/>
                          </a:solidFill>
                        </a:rPr>
                        <a:t>Storage of clinker,</a:t>
                      </a:r>
                      <a:r>
                        <a:rPr b="0" lang="en-US" sz="1700">
                          <a:solidFill>
                            <a:schemeClr val="dk1"/>
                          </a:solidFill>
                        </a:rPr>
                        <a:t> gypsum </a:t>
                      </a:r>
                      <a:r>
                        <a:rPr b="0" lang="en-US" sz="1700">
                          <a:solidFill>
                            <a:schemeClr val="dk1"/>
                          </a:solidFill>
                        </a:rPr>
                        <a:t>and limestone</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lt1">
                        <a:alpha val="92941"/>
                      </a:schemeClr>
                    </a:solidFill>
                  </a:tcPr>
                </a:tc>
                <a:tc>
                  <a:txBody>
                    <a:bodyPr>
                      <a:noAutofit/>
                    </a:bodyPr>
                    <a:lstStyle/>
                    <a:p>
                      <a:pPr indent="0" lvl="0" marL="0" marR="0" rtl="0" algn="l">
                        <a:spcBef>
                          <a:spcPts val="0"/>
                        </a:spcBef>
                        <a:buSzPct val="25000"/>
                        <a:buNone/>
                      </a:pPr>
                      <a:r>
                        <a:rPr b="0" lang="en-US" sz="1700">
                          <a:solidFill>
                            <a:schemeClr val="dk1"/>
                          </a:solidFill>
                        </a:rPr>
                        <a:t>In storage hall – feed</a:t>
                      </a:r>
                      <a:r>
                        <a:rPr b="0" lang="en-US" sz="1700">
                          <a:solidFill>
                            <a:schemeClr val="dk1"/>
                          </a:solidFill>
                        </a:rPr>
                        <a:t> to mill with </a:t>
                      </a:r>
                      <a:r>
                        <a:rPr b="0" lang="en-US" sz="1700">
                          <a:solidFill>
                            <a:schemeClr val="dk1"/>
                          </a:solidFill>
                        </a:rPr>
                        <a:t>overhead crane</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lt1">
                        <a:alpha val="92941"/>
                      </a:schemeClr>
                    </a:solidFill>
                  </a:tcPr>
                </a:tc>
              </a:tr>
              <a:tr h="370850">
                <a:tc>
                  <a:txBody>
                    <a:bodyPr>
                      <a:noAutofit/>
                    </a:bodyPr>
                    <a:lstStyle/>
                    <a:p>
                      <a:pPr indent="0" lvl="0" marL="0" marR="0" rtl="0" algn="l">
                        <a:lnSpc>
                          <a:spcPct val="100000"/>
                        </a:lnSpc>
                        <a:spcBef>
                          <a:spcPts val="0"/>
                        </a:spcBef>
                        <a:spcAft>
                          <a:spcPts val="0"/>
                        </a:spcAft>
                        <a:buClr>
                          <a:schemeClr val="dk1"/>
                        </a:buClr>
                        <a:buSzPct val="25000"/>
                        <a:buFont typeface="Arial"/>
                        <a:buNone/>
                      </a:pPr>
                      <a:r>
                        <a:rPr b="0" lang="en-US" sz="1700">
                          <a:solidFill>
                            <a:schemeClr val="dk1"/>
                          </a:solidFill>
                        </a:rPr>
                        <a:t>Storage of slag</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lt1">
                        <a:alpha val="92941"/>
                      </a:schemeClr>
                    </a:solidFill>
                  </a:tcPr>
                </a:tc>
                <a:tc>
                  <a:txBody>
                    <a:bodyPr>
                      <a:noAutofit/>
                    </a:bodyPr>
                    <a:lstStyle/>
                    <a:p>
                      <a:pPr indent="0" lvl="0" marL="0" marR="0" rtl="0" algn="l">
                        <a:spcBef>
                          <a:spcPts val="0"/>
                        </a:spcBef>
                        <a:buSzPct val="25000"/>
                        <a:buNone/>
                      </a:pPr>
                      <a:r>
                        <a:rPr b="0" lang="en-US" sz="1700">
                          <a:solidFill>
                            <a:schemeClr val="dk1"/>
                          </a:solidFill>
                        </a:rPr>
                        <a:t>Open storage now, but storage hall under construction</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lt1">
                        <a:alpha val="92941"/>
                      </a:schemeClr>
                    </a:solidFill>
                  </a:tcPr>
                </a:tc>
              </a:tr>
              <a:tr h="370850">
                <a:tc>
                  <a:txBody>
                    <a:bodyPr>
                      <a:noAutofit/>
                    </a:bodyPr>
                    <a:lstStyle/>
                    <a:p>
                      <a:pPr indent="0" lvl="0" marL="0" marR="0" rtl="0" algn="l">
                        <a:lnSpc>
                          <a:spcPct val="100000"/>
                        </a:lnSpc>
                        <a:spcBef>
                          <a:spcPts val="0"/>
                        </a:spcBef>
                        <a:spcAft>
                          <a:spcPts val="0"/>
                        </a:spcAft>
                        <a:buClr>
                          <a:schemeClr val="dk1"/>
                        </a:buClr>
                        <a:buSzPct val="25000"/>
                        <a:buFont typeface="Arial"/>
                        <a:buNone/>
                      </a:pPr>
                      <a:r>
                        <a:rPr b="0" lang="en-US" sz="1700">
                          <a:solidFill>
                            <a:schemeClr val="dk1"/>
                          </a:solidFill>
                        </a:rPr>
                        <a:t>Feed rate l</a:t>
                      </a:r>
                      <a:r>
                        <a:rPr b="0" lang="en-US" sz="1700">
                          <a:solidFill>
                            <a:schemeClr val="dk1"/>
                          </a:solidFill>
                        </a:rPr>
                        <a:t>imitations</a:t>
                      </a:r>
                      <a:r>
                        <a:rPr b="0" lang="en-US" sz="1700">
                          <a:solidFill>
                            <a:schemeClr val="dk1"/>
                          </a:solidFill>
                        </a:rPr>
                        <a:t> of mill feeding system</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lt1">
                        <a:alpha val="92941"/>
                      </a:schemeClr>
                    </a:solidFill>
                  </a:tcPr>
                </a:tc>
                <a:tc>
                  <a:txBody>
                    <a:bodyPr>
                      <a:noAutofit/>
                    </a:bodyPr>
                    <a:lstStyle/>
                    <a:p>
                      <a:pPr indent="0" lvl="0" marL="0" marR="0" rtl="0" algn="l">
                        <a:spcBef>
                          <a:spcPts val="0"/>
                        </a:spcBef>
                        <a:buSzPct val="25000"/>
                        <a:buNone/>
                      </a:pPr>
                      <a:r>
                        <a:rPr b="0" lang="en-US" sz="1700">
                          <a:solidFill>
                            <a:schemeClr val="dk1"/>
                          </a:solidFill>
                        </a:rPr>
                        <a:t>No</a:t>
                      </a:r>
                      <a:r>
                        <a:rPr b="0" lang="en-US" sz="1700">
                          <a:solidFill>
                            <a:schemeClr val="dk1"/>
                          </a:solidFill>
                        </a:rPr>
                        <a:t> limitations</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lt1">
                        <a:alpha val="92941"/>
                      </a:schemeClr>
                    </a:solidFill>
                  </a:tcPr>
                </a:tc>
              </a:tr>
              <a:tr h="370850">
                <a:tc>
                  <a:txBody>
                    <a:bodyPr>
                      <a:noAutofit/>
                    </a:bodyPr>
                    <a:lstStyle/>
                    <a:p>
                      <a:pPr indent="0" lvl="0" marL="0" marR="0" rtl="0" algn="l">
                        <a:lnSpc>
                          <a:spcPct val="100000"/>
                        </a:lnSpc>
                        <a:spcBef>
                          <a:spcPts val="0"/>
                        </a:spcBef>
                        <a:spcAft>
                          <a:spcPts val="0"/>
                        </a:spcAft>
                        <a:buClr>
                          <a:schemeClr val="dk1"/>
                        </a:buClr>
                        <a:buSzPct val="25000"/>
                        <a:buFont typeface="Arial"/>
                        <a:buNone/>
                      </a:pPr>
                      <a:r>
                        <a:rPr lang="en-US" sz="1700"/>
                        <a:t>Allowable</a:t>
                      </a:r>
                      <a:r>
                        <a:rPr lang="en-US" sz="1700"/>
                        <a:t> average </a:t>
                      </a:r>
                      <a:r>
                        <a:rPr lang="en-US" sz="1700"/>
                        <a:t>feed temperature of dosing and transport systems</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lt1">
                        <a:alpha val="92941"/>
                      </a:schemeClr>
                    </a:solidFill>
                  </a:tcPr>
                </a:tc>
                <a:tc>
                  <a:txBody>
                    <a:bodyPr>
                      <a:noAutofit/>
                    </a:bodyPr>
                    <a:lstStyle/>
                    <a:p>
                      <a:pPr indent="0" lvl="0" marL="0" marR="0" rtl="0" algn="l">
                        <a:spcBef>
                          <a:spcPts val="0"/>
                        </a:spcBef>
                        <a:buSzPct val="25000"/>
                        <a:buNone/>
                      </a:pPr>
                      <a:r>
                        <a:rPr b="0" lang="en-US" sz="1700">
                          <a:solidFill>
                            <a:schemeClr val="dk1"/>
                          </a:solidFill>
                        </a:rPr>
                        <a:t>max. 130 °C</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lt1">
                        <a:alpha val="92941"/>
                      </a:schemeClr>
                    </a:solidFill>
                  </a:tcPr>
                </a:tc>
              </a:tr>
              <a:tr h="370850">
                <a:tc>
                  <a:txBody>
                    <a:bodyPr>
                      <a:noAutofit/>
                    </a:bodyPr>
                    <a:lstStyle/>
                    <a:p>
                      <a:pPr indent="0" lvl="0" marL="0" marR="0" rtl="0" algn="l">
                        <a:spcBef>
                          <a:spcPts val="0"/>
                        </a:spcBef>
                        <a:buSzPct val="25000"/>
                        <a:buNone/>
                      </a:pPr>
                      <a:r>
                        <a:rPr b="0" lang="en-US" sz="1700">
                          <a:solidFill>
                            <a:schemeClr val="dk1"/>
                          </a:solidFill>
                        </a:rPr>
                        <a:t>Water injection system into mill</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lt1">
                        <a:alpha val="92941"/>
                      </a:schemeClr>
                    </a:solidFill>
                  </a:tcPr>
                </a:tc>
                <a:tc>
                  <a:txBody>
                    <a:bodyPr>
                      <a:noAutofit/>
                    </a:bodyPr>
                    <a:lstStyle/>
                    <a:p>
                      <a:pPr indent="0" lvl="0" marL="0" marR="0" rtl="0" algn="l">
                        <a:spcBef>
                          <a:spcPts val="0"/>
                        </a:spcBef>
                        <a:buSzPct val="25000"/>
                        <a:buNone/>
                      </a:pPr>
                      <a:r>
                        <a:rPr b="0" lang="en-US" sz="1700">
                          <a:solidFill>
                            <a:schemeClr val="dk1"/>
                          </a:solidFill>
                        </a:rPr>
                        <a:t>Installed, but pump broken</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lt1">
                        <a:alpha val="92941"/>
                      </a:schemeClr>
                    </a:solidFill>
                  </a:tcPr>
                </a:tc>
              </a:tr>
            </a:tbl>
          </a:graphicData>
        </a:graphic>
      </p:graphicFrame>
      <p:sp>
        <p:nvSpPr>
          <p:cNvPr id="155" name="Shape 155"/>
          <p:cNvSpPr txBox="1"/>
          <p:nvPr>
            <p:ph idx="11" type="ftr"/>
          </p:nvPr>
        </p:nvSpPr>
        <p:spPr>
          <a:xfrm>
            <a:off x="1892659" y="6417332"/>
            <a:ext cx="3168290" cy="165731"/>
          </a:xfrm>
          <a:prstGeom prst="rect">
            <a:avLst/>
          </a:prstGeom>
          <a:noFill/>
          <a:ln>
            <a:noFill/>
          </a:ln>
        </p:spPr>
        <p:txBody>
          <a:bodyPr anchorCtr="0" anchor="b" bIns="0" lIns="0" rIns="0" tIns="0">
            <a:noAutofit/>
          </a:bodyPr>
          <a:lstStyle/>
          <a:p>
            <a:pPr indent="0" lvl="0" marL="0" marR="0" rtl="0" algn="l">
              <a:spcBef>
                <a:spcPts val="0"/>
              </a:spcBef>
              <a:buSzPct val="25000"/>
              <a:buNone/>
            </a:pPr>
            <a:r>
              <a:rPr b="1" lang="en-US" sz="800">
                <a:solidFill>
                  <a:schemeClr val="dk1"/>
                </a:solidFill>
                <a:latin typeface="Arial"/>
                <a:ea typeface="Arial"/>
                <a:cs typeface="Arial"/>
                <a:sym typeface="Arial"/>
              </a:rPr>
              <a:t>   © 2015 LafargeHolcim</a:t>
            </a:r>
          </a:p>
        </p:txBody>
      </p:sp>
      <p:sp>
        <p:nvSpPr>
          <p:cNvPr id="156" name="Shape 156"/>
          <p:cNvSpPr txBox="1"/>
          <p:nvPr>
            <p:ph idx="12" type="sldNum"/>
          </p:nvPr>
        </p:nvSpPr>
        <p:spPr>
          <a:xfrm>
            <a:off x="8949443" y="6417462"/>
            <a:ext cx="432047" cy="165599"/>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US" sz="800">
                <a:solidFill>
                  <a:schemeClr val="dk1"/>
                </a:solidFill>
                <a:latin typeface="Arial"/>
                <a:ea typeface="Arial"/>
                <a:cs typeface="Arial"/>
                <a:sym typeface="Arial"/>
              </a:rPr>
              <a:t>‹#›</a:t>
            </a:fld>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afargeHolcim">
  <a:themeElements>
    <a:clrScheme name="LH PPT">
      <a:dk1>
        <a:srgbClr val="5F5046"/>
      </a:dk1>
      <a:lt1>
        <a:srgbClr val="FFFFFF"/>
      </a:lt1>
      <a:dk2>
        <a:srgbClr val="877873"/>
      </a:dk2>
      <a:lt2>
        <a:srgbClr val="D9D9D9"/>
      </a:lt2>
      <a:accent1>
        <a:srgbClr val="AA1E2D"/>
      </a:accent1>
      <a:accent2>
        <a:srgbClr val="E6280F"/>
      </a:accent2>
      <a:accent3>
        <a:srgbClr val="00694B"/>
      </a:accent3>
      <a:accent4>
        <a:srgbClr val="00965F"/>
      </a:accent4>
      <a:accent5>
        <a:srgbClr val="006982"/>
      </a:accent5>
      <a:accent6>
        <a:srgbClr val="0096C3"/>
      </a:accent6>
      <a:hlink>
        <a:srgbClr val="5F5046"/>
      </a:hlink>
      <a:folHlink>
        <a:srgbClr val="5F504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