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97" r:id="rId4"/>
    <p:sldMasterId id="2147483698" r:id="rId5"/>
    <p:sldMasterId id="2147483699" r:id="rId6"/>
    <p:sldMasterId id="2147483700" r:id="rId7"/>
    <p:sldMasterId id="2147483701"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310" r:id="rId64"/>
    <p:sldId id="311" r:id="rId65"/>
    <p:sldId id="312" r:id="rId66"/>
    <p:sldId id="313" r:id="rId67"/>
    <p:sldId id="314" r:id="rId68"/>
    <p:sldId id="315" r:id="rId69"/>
    <p:sldId id="316" r:id="rId70"/>
    <p:sldId id="317" r:id="rId71"/>
  </p:sldIdLst>
  <p:sldSz cy="6858000" cx="9906000"/>
  <p:notesSz cx="6797675" cy="9928225"/>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E2B017F0-9F1B-4E5C-BF07-252C74559FD4}">
  <a:tblStyle styleId="{E2B017F0-9F1B-4E5C-BF07-252C74559FD4}" styleName="Table_0"/>
  <a:tblStyle styleId="{4DA0A7E4-AA52-451F-BDA2-8624FA4429CF}" styleName="Table_1">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F1E7E7"/>
          </a:solidFill>
        </a:fill>
      </a:tcStyle>
    </a:wholeTbl>
    <a:band1H>
      <a:tcStyle>
        <a:fill>
          <a:solidFill>
            <a:srgbClr val="E2CBCC"/>
          </a:solidFill>
        </a:fill>
      </a:tcStyle>
    </a:band1H>
    <a:band1V>
      <a:tcStyle>
        <a:fill>
          <a:solidFill>
            <a:srgbClr val="E2CBCC"/>
          </a:solidFill>
        </a:fill>
      </a:tcStyle>
    </a:band1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1.xml"/><Relationship Id="rId42" Type="http://schemas.openxmlformats.org/officeDocument/2006/relationships/slide" Target="slides/slide33.xml"/><Relationship Id="rId41" Type="http://schemas.openxmlformats.org/officeDocument/2006/relationships/slide" Target="slides/slide32.xml"/><Relationship Id="rId44" Type="http://schemas.openxmlformats.org/officeDocument/2006/relationships/slide" Target="slides/slide35.xml"/><Relationship Id="rId43" Type="http://schemas.openxmlformats.org/officeDocument/2006/relationships/slide" Target="slides/slide34.xml"/><Relationship Id="rId46" Type="http://schemas.openxmlformats.org/officeDocument/2006/relationships/slide" Target="slides/slide37.xml"/><Relationship Id="rId45" Type="http://schemas.openxmlformats.org/officeDocument/2006/relationships/slide" Target="slides/slide36.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notesMaster" Target="notesMasters/notesMaster1.xml"/><Relationship Id="rId48" Type="http://schemas.openxmlformats.org/officeDocument/2006/relationships/slide" Target="slides/slide39.xml"/><Relationship Id="rId47" Type="http://schemas.openxmlformats.org/officeDocument/2006/relationships/slide" Target="slides/slide38.xml"/><Relationship Id="rId49" Type="http://schemas.openxmlformats.org/officeDocument/2006/relationships/slide" Target="slides/slide40.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22.xml"/><Relationship Id="rId30" Type="http://schemas.openxmlformats.org/officeDocument/2006/relationships/slide" Target="slides/slide21.xml"/><Relationship Id="rId33" Type="http://schemas.openxmlformats.org/officeDocument/2006/relationships/slide" Target="slides/slide24.xml"/><Relationship Id="rId32" Type="http://schemas.openxmlformats.org/officeDocument/2006/relationships/slide" Target="slides/slide23.xml"/><Relationship Id="rId35" Type="http://schemas.openxmlformats.org/officeDocument/2006/relationships/slide" Target="slides/slide26.xml"/><Relationship Id="rId34" Type="http://schemas.openxmlformats.org/officeDocument/2006/relationships/slide" Target="slides/slide25.xml"/><Relationship Id="rId71" Type="http://schemas.openxmlformats.org/officeDocument/2006/relationships/slide" Target="slides/slide62.xml"/><Relationship Id="rId70" Type="http://schemas.openxmlformats.org/officeDocument/2006/relationships/slide" Target="slides/slide61.xml"/><Relationship Id="rId37" Type="http://schemas.openxmlformats.org/officeDocument/2006/relationships/slide" Target="slides/slide28.xml"/><Relationship Id="rId36" Type="http://schemas.openxmlformats.org/officeDocument/2006/relationships/slide" Target="slides/slide27.xml"/><Relationship Id="rId39" Type="http://schemas.openxmlformats.org/officeDocument/2006/relationships/slide" Target="slides/slide30.xml"/><Relationship Id="rId38" Type="http://schemas.openxmlformats.org/officeDocument/2006/relationships/slide" Target="slides/slide29.xml"/><Relationship Id="rId62" Type="http://schemas.openxmlformats.org/officeDocument/2006/relationships/slide" Target="slides/slide53.xml"/><Relationship Id="rId61" Type="http://schemas.openxmlformats.org/officeDocument/2006/relationships/slide" Target="slides/slide52.xml"/><Relationship Id="rId20" Type="http://schemas.openxmlformats.org/officeDocument/2006/relationships/slide" Target="slides/slide11.xml"/><Relationship Id="rId64" Type="http://schemas.openxmlformats.org/officeDocument/2006/relationships/slide" Target="slides/slide55.xml"/><Relationship Id="rId63" Type="http://schemas.openxmlformats.org/officeDocument/2006/relationships/slide" Target="slides/slide54.xml"/><Relationship Id="rId22" Type="http://schemas.openxmlformats.org/officeDocument/2006/relationships/slide" Target="slides/slide13.xml"/><Relationship Id="rId66" Type="http://schemas.openxmlformats.org/officeDocument/2006/relationships/slide" Target="slides/slide57.xml"/><Relationship Id="rId21" Type="http://schemas.openxmlformats.org/officeDocument/2006/relationships/slide" Target="slides/slide12.xml"/><Relationship Id="rId65" Type="http://schemas.openxmlformats.org/officeDocument/2006/relationships/slide" Target="slides/slide56.xml"/><Relationship Id="rId24" Type="http://schemas.openxmlformats.org/officeDocument/2006/relationships/slide" Target="slides/slide15.xml"/><Relationship Id="rId68" Type="http://schemas.openxmlformats.org/officeDocument/2006/relationships/slide" Target="slides/slide59.xml"/><Relationship Id="rId23" Type="http://schemas.openxmlformats.org/officeDocument/2006/relationships/slide" Target="slides/slide14.xml"/><Relationship Id="rId67" Type="http://schemas.openxmlformats.org/officeDocument/2006/relationships/slide" Target="slides/slide58.xml"/><Relationship Id="rId60" Type="http://schemas.openxmlformats.org/officeDocument/2006/relationships/slide" Target="slides/slide51.xml"/><Relationship Id="rId26" Type="http://schemas.openxmlformats.org/officeDocument/2006/relationships/slide" Target="slides/slide17.xml"/><Relationship Id="rId25" Type="http://schemas.openxmlformats.org/officeDocument/2006/relationships/slide" Target="slides/slide16.xml"/><Relationship Id="rId69" Type="http://schemas.openxmlformats.org/officeDocument/2006/relationships/slide" Target="slides/slide60.xml"/><Relationship Id="rId28" Type="http://schemas.openxmlformats.org/officeDocument/2006/relationships/slide" Target="slides/slide19.xml"/><Relationship Id="rId27" Type="http://schemas.openxmlformats.org/officeDocument/2006/relationships/slide" Target="slides/slide18.xml"/><Relationship Id="rId29" Type="http://schemas.openxmlformats.org/officeDocument/2006/relationships/slide" Target="slides/slide20.xml"/><Relationship Id="rId51" Type="http://schemas.openxmlformats.org/officeDocument/2006/relationships/slide" Target="slides/slide42.xml"/><Relationship Id="rId50" Type="http://schemas.openxmlformats.org/officeDocument/2006/relationships/slide" Target="slides/slide41.xml"/><Relationship Id="rId53" Type="http://schemas.openxmlformats.org/officeDocument/2006/relationships/slide" Target="slides/slide44.xml"/><Relationship Id="rId52" Type="http://schemas.openxmlformats.org/officeDocument/2006/relationships/slide" Target="slides/slide43.xml"/><Relationship Id="rId11" Type="http://schemas.openxmlformats.org/officeDocument/2006/relationships/slide" Target="slides/slide2.xml"/><Relationship Id="rId55" Type="http://schemas.openxmlformats.org/officeDocument/2006/relationships/slide" Target="slides/slide46.xml"/><Relationship Id="rId10" Type="http://schemas.openxmlformats.org/officeDocument/2006/relationships/slide" Target="slides/slide1.xml"/><Relationship Id="rId54" Type="http://schemas.openxmlformats.org/officeDocument/2006/relationships/slide" Target="slides/slide45.xml"/><Relationship Id="rId13" Type="http://schemas.openxmlformats.org/officeDocument/2006/relationships/slide" Target="slides/slide4.xml"/><Relationship Id="rId57" Type="http://schemas.openxmlformats.org/officeDocument/2006/relationships/slide" Target="slides/slide48.xml"/><Relationship Id="rId12" Type="http://schemas.openxmlformats.org/officeDocument/2006/relationships/slide" Target="slides/slide3.xml"/><Relationship Id="rId56" Type="http://schemas.openxmlformats.org/officeDocument/2006/relationships/slide" Target="slides/slide47.xml"/><Relationship Id="rId15" Type="http://schemas.openxmlformats.org/officeDocument/2006/relationships/slide" Target="slides/slide6.xml"/><Relationship Id="rId59" Type="http://schemas.openxmlformats.org/officeDocument/2006/relationships/slide" Target="slides/slide50.xml"/><Relationship Id="rId14" Type="http://schemas.openxmlformats.org/officeDocument/2006/relationships/slide" Target="slides/slide5.xml"/><Relationship Id="rId58" Type="http://schemas.openxmlformats.org/officeDocument/2006/relationships/slide" Target="slides/slide49.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45658" cy="49641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 name="Shape 4"/>
          <p:cNvSpPr txBox="1"/>
          <p:nvPr>
            <p:ph idx="10" type="dt"/>
          </p:nvPr>
        </p:nvSpPr>
        <p:spPr>
          <a:xfrm>
            <a:off x="3850444" y="0"/>
            <a:ext cx="2945658" cy="496410"/>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 name="Shape 5"/>
          <p:cNvSpPr/>
          <p:nvPr>
            <p:ph idx="3" type="sldImg"/>
          </p:nvPr>
        </p:nvSpPr>
        <p:spPr>
          <a:xfrm>
            <a:off x="711200" y="744537"/>
            <a:ext cx="5375274" cy="3722686"/>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865040" y="4715907"/>
            <a:ext cx="5067595" cy="4665583"/>
          </a:xfrm>
          <a:prstGeom prst="rect">
            <a:avLst/>
          </a:prstGeom>
          <a:noFill/>
          <a:ln>
            <a:noFill/>
          </a:ln>
        </p:spPr>
        <p:txBody>
          <a:bodyPr anchorCtr="0" anchor="t" bIns="91425" lIns="91425" rIns="91425" tIns="91425"/>
          <a:lstStyle>
            <a:lvl1pPr indent="-100013" lvl="0" marL="176213" marR="0" rtl="0" algn="l">
              <a:spcBef>
                <a:spcPts val="300"/>
              </a:spcBef>
              <a:buClr>
                <a:schemeClr val="dk1"/>
              </a:buClr>
              <a:buSzPct val="100000"/>
              <a:buFont typeface="Arial"/>
              <a:buChar char="•"/>
              <a:defRPr b="0" i="0" sz="1200" u="none" cap="none" strike="noStrike">
                <a:solidFill>
                  <a:schemeClr val="dk1"/>
                </a:solidFill>
                <a:latin typeface="Arial"/>
                <a:ea typeface="Arial"/>
                <a:cs typeface="Arial"/>
                <a:sym typeface="Arial"/>
              </a:defRPr>
            </a:lvl1pPr>
            <a:lvl2pPr indent="-119063" lvl="1" marL="360363" marR="0" rtl="0" algn="l">
              <a:spcBef>
                <a:spcPts val="300"/>
              </a:spcBef>
              <a:buClr>
                <a:schemeClr val="dk1"/>
              </a:buClr>
              <a:buSzPct val="100000"/>
              <a:buFont typeface="Arial"/>
              <a:buChar char="•"/>
              <a:defRPr b="0" i="0" sz="1200" u="none" cap="none" strike="noStrike">
                <a:solidFill>
                  <a:schemeClr val="dk1"/>
                </a:solidFill>
                <a:latin typeface="Arial"/>
                <a:ea typeface="Arial"/>
                <a:cs typeface="Arial"/>
                <a:sym typeface="Arial"/>
              </a:defRPr>
            </a:lvl2pPr>
            <a:lvl3pPr indent="-106362" lvl="2" marL="538163" marR="0" rtl="0" algn="l">
              <a:spcBef>
                <a:spcPts val="300"/>
              </a:spcBef>
              <a:buClr>
                <a:schemeClr val="dk1"/>
              </a:buClr>
              <a:buSzPct val="100000"/>
              <a:buFont typeface="Arial"/>
              <a:buChar char="•"/>
              <a:defRPr b="0" i="0" sz="1200" u="none" cap="none" strike="noStrike">
                <a:solidFill>
                  <a:schemeClr val="dk1"/>
                </a:solidFill>
                <a:latin typeface="Arial"/>
                <a:ea typeface="Arial"/>
                <a:cs typeface="Arial"/>
                <a:sym typeface="Arial"/>
              </a:defRPr>
            </a:lvl3pPr>
            <a:lvl4pPr indent="-104775" lvl="3" marL="714375" marR="0" rtl="0" algn="l">
              <a:spcBef>
                <a:spcPts val="300"/>
              </a:spcBef>
              <a:buClr>
                <a:schemeClr val="dk1"/>
              </a:buClr>
              <a:buSzPct val="100000"/>
              <a:buFont typeface="Arial"/>
              <a:buChar char="•"/>
              <a:defRPr b="0" i="0" sz="1200" u="none" cap="none" strike="noStrike">
                <a:solidFill>
                  <a:schemeClr val="dk1"/>
                </a:solidFill>
                <a:latin typeface="Arial"/>
                <a:ea typeface="Arial"/>
                <a:cs typeface="Arial"/>
                <a:sym typeface="Arial"/>
              </a:defRPr>
            </a:lvl4pPr>
            <a:lvl5pPr indent="-111125" lvl="4" marL="898525" marR="0" rtl="0" algn="l">
              <a:spcBef>
                <a:spcPts val="300"/>
              </a:spcBef>
              <a:buClr>
                <a:schemeClr val="dk1"/>
              </a:buClr>
              <a:buSzPct val="100000"/>
              <a:buFont typeface="Arial"/>
              <a:buChar char="•"/>
              <a:defRPr b="0" i="0" sz="1200" u="none" cap="none" strike="noStrike">
                <a:solidFill>
                  <a:schemeClr val="dk1"/>
                </a:solidFill>
                <a:latin typeface="Arial"/>
                <a:ea typeface="Arial"/>
                <a:cs typeface="Arial"/>
                <a:sym typeface="Arial"/>
              </a:defRPr>
            </a:lvl5pPr>
            <a:lvl6pPr indent="0" lvl="5" marL="2286000" marR="0" rtl="0" algn="l">
              <a:spcBef>
                <a:spcPts val="0"/>
              </a:spcBef>
              <a:buNone/>
              <a:defRPr b="0" i="0" sz="1200" u="none" cap="none" strike="noStrike">
                <a:solidFill>
                  <a:schemeClr val="dk1"/>
                </a:solidFill>
                <a:latin typeface="Arial"/>
                <a:ea typeface="Arial"/>
                <a:cs typeface="Arial"/>
                <a:sym typeface="Arial"/>
              </a:defRPr>
            </a:lvl6pPr>
            <a:lvl7pPr indent="0" lvl="6" marL="2743200" marR="0" rtl="0" algn="l">
              <a:spcBef>
                <a:spcPts val="0"/>
              </a:spcBef>
              <a:buNone/>
              <a:defRPr b="0" i="0" sz="1200" u="none" cap="none" strike="noStrike">
                <a:solidFill>
                  <a:schemeClr val="dk1"/>
                </a:solidFill>
                <a:latin typeface="Arial"/>
                <a:ea typeface="Arial"/>
                <a:cs typeface="Arial"/>
                <a:sym typeface="Arial"/>
              </a:defRPr>
            </a:lvl7pPr>
            <a:lvl8pPr indent="0" lvl="7" marL="3200400" marR="0" rtl="0" algn="l">
              <a:spcBef>
                <a:spcPts val="0"/>
              </a:spcBef>
              <a:buNone/>
              <a:defRPr b="0" i="0" sz="1200" u="none" cap="none" strike="noStrike">
                <a:solidFill>
                  <a:schemeClr val="dk1"/>
                </a:solidFill>
                <a:latin typeface="Arial"/>
                <a:ea typeface="Arial"/>
                <a:cs typeface="Arial"/>
                <a:sym typeface="Arial"/>
              </a:defRPr>
            </a:lvl8pPr>
            <a:lvl9pPr indent="0" lvl="8" marL="3657600" marR="0" rtl="0" algn="l">
              <a:spcBef>
                <a:spcPts val="0"/>
              </a:spcBef>
              <a:buNone/>
              <a:defRPr b="0" i="0" sz="1200" u="none" cap="none" strike="noStrike">
                <a:solidFill>
                  <a:schemeClr val="dk1"/>
                </a:solidFill>
                <a:latin typeface="Arial"/>
                <a:ea typeface="Arial"/>
                <a:cs typeface="Arial"/>
                <a:sym typeface="Arial"/>
              </a:defRPr>
            </a:lvl9pPr>
          </a:lstStyle>
          <a:p/>
        </p:txBody>
      </p:sp>
      <p:sp>
        <p:nvSpPr>
          <p:cNvPr id="7" name="Shape 7"/>
          <p:cNvSpPr txBox="1"/>
          <p:nvPr>
            <p:ph idx="11" type="ftr"/>
          </p:nvPr>
        </p:nvSpPr>
        <p:spPr>
          <a:xfrm>
            <a:off x="0" y="9430092"/>
            <a:ext cx="2945658" cy="496410"/>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 name="Shape 8"/>
          <p:cNvSpPr txBox="1"/>
          <p:nvPr>
            <p:ph idx="12" type="sldNum"/>
          </p:nvPr>
        </p:nvSpPr>
        <p:spPr>
          <a:xfrm>
            <a:off x="3850444" y="9430092"/>
            <a:ext cx="2945658" cy="49641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GB" sz="1200" u="none" cap="none" strike="noStrik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8" name="Shape 288"/>
        <p:cNvGrpSpPr/>
        <p:nvPr/>
      </p:nvGrpSpPr>
      <p:grpSpPr>
        <a:xfrm>
          <a:off x="0" y="0"/>
          <a:ext cx="0" cy="0"/>
          <a:chOff x="0" y="0"/>
          <a:chExt cx="0" cy="0"/>
        </a:xfrm>
      </p:grpSpPr>
      <p:sp>
        <p:nvSpPr>
          <p:cNvPr id="289" name="Shape 289"/>
          <p:cNvSpPr txBox="1"/>
          <p:nvPr>
            <p:ph idx="1" type="body"/>
          </p:nvPr>
        </p:nvSpPr>
        <p:spPr>
          <a:xfrm>
            <a:off x="865041" y="4715907"/>
            <a:ext cx="5067595" cy="4665583"/>
          </a:xfrm>
          <a:prstGeom prst="rect">
            <a:avLst/>
          </a:prstGeom>
          <a:noFill/>
          <a:ln>
            <a:noFill/>
          </a:ln>
        </p:spPr>
        <p:txBody>
          <a:bodyPr anchorCtr="0" anchor="t" bIns="91425" lIns="91425" rIns="91425" tIns="91425">
            <a:noAutofit/>
          </a:bodyPr>
          <a:lstStyle/>
          <a:p>
            <a:pPr indent="-176213" lvl="0" marL="176213"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290" name="Shape 290"/>
          <p:cNvSpPr/>
          <p:nvPr>
            <p:ph idx="2" type="sldImg"/>
          </p:nvPr>
        </p:nvSpPr>
        <p:spPr>
          <a:xfrm>
            <a:off x="711200" y="744537"/>
            <a:ext cx="5375274" cy="3722686"/>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7" name="Shape 387"/>
        <p:cNvGrpSpPr/>
        <p:nvPr/>
      </p:nvGrpSpPr>
      <p:grpSpPr>
        <a:xfrm>
          <a:off x="0" y="0"/>
          <a:ext cx="0" cy="0"/>
          <a:chOff x="0" y="0"/>
          <a:chExt cx="0" cy="0"/>
        </a:xfrm>
      </p:grpSpPr>
      <p:sp>
        <p:nvSpPr>
          <p:cNvPr id="388" name="Shape 388"/>
          <p:cNvSpPr txBox="1"/>
          <p:nvPr>
            <p:ph idx="1" type="body"/>
          </p:nvPr>
        </p:nvSpPr>
        <p:spPr>
          <a:xfrm>
            <a:off x="865040" y="4715907"/>
            <a:ext cx="5067595" cy="4665583"/>
          </a:xfrm>
          <a:prstGeom prst="rect">
            <a:avLst/>
          </a:prstGeom>
        </p:spPr>
        <p:txBody>
          <a:bodyPr anchorCtr="0" anchor="t" bIns="91425" lIns="91425" rIns="91425" tIns="91425">
            <a:noAutofit/>
          </a:bodyPr>
          <a:lstStyle/>
          <a:p>
            <a:pPr lvl="0">
              <a:spcBef>
                <a:spcPts val="0"/>
              </a:spcBef>
              <a:buNone/>
            </a:pPr>
            <a:r>
              <a:t/>
            </a:r>
            <a:endParaRPr/>
          </a:p>
        </p:txBody>
      </p:sp>
      <p:sp>
        <p:nvSpPr>
          <p:cNvPr id="389" name="Shape 389"/>
          <p:cNvSpPr/>
          <p:nvPr>
            <p:ph idx="2" type="sldImg"/>
          </p:nvPr>
        </p:nvSpPr>
        <p:spPr>
          <a:xfrm>
            <a:off x="711200" y="744537"/>
            <a:ext cx="5375274"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2" name="Shape 472"/>
        <p:cNvGrpSpPr/>
        <p:nvPr/>
      </p:nvGrpSpPr>
      <p:grpSpPr>
        <a:xfrm>
          <a:off x="0" y="0"/>
          <a:ext cx="0" cy="0"/>
          <a:chOff x="0" y="0"/>
          <a:chExt cx="0" cy="0"/>
        </a:xfrm>
      </p:grpSpPr>
      <p:sp>
        <p:nvSpPr>
          <p:cNvPr id="473" name="Shape 473"/>
          <p:cNvSpPr txBox="1"/>
          <p:nvPr>
            <p:ph idx="1" type="body"/>
          </p:nvPr>
        </p:nvSpPr>
        <p:spPr>
          <a:xfrm>
            <a:off x="865040" y="4715907"/>
            <a:ext cx="5067595" cy="4665583"/>
          </a:xfrm>
          <a:prstGeom prst="rect">
            <a:avLst/>
          </a:prstGeom>
        </p:spPr>
        <p:txBody>
          <a:bodyPr anchorCtr="0" anchor="t" bIns="91425" lIns="91425" rIns="91425" tIns="91425">
            <a:noAutofit/>
          </a:bodyPr>
          <a:lstStyle/>
          <a:p>
            <a:pPr lvl="0">
              <a:spcBef>
                <a:spcPts val="0"/>
              </a:spcBef>
              <a:buNone/>
            </a:pPr>
            <a:r>
              <a:t/>
            </a:r>
            <a:endParaRPr/>
          </a:p>
        </p:txBody>
      </p:sp>
      <p:sp>
        <p:nvSpPr>
          <p:cNvPr id="474" name="Shape 474"/>
          <p:cNvSpPr/>
          <p:nvPr>
            <p:ph idx="2" type="sldImg"/>
          </p:nvPr>
        </p:nvSpPr>
        <p:spPr>
          <a:xfrm>
            <a:off x="711200" y="744537"/>
            <a:ext cx="5375274"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5" name="Shape 505"/>
        <p:cNvGrpSpPr/>
        <p:nvPr/>
      </p:nvGrpSpPr>
      <p:grpSpPr>
        <a:xfrm>
          <a:off x="0" y="0"/>
          <a:ext cx="0" cy="0"/>
          <a:chOff x="0" y="0"/>
          <a:chExt cx="0" cy="0"/>
        </a:xfrm>
      </p:grpSpPr>
      <p:sp>
        <p:nvSpPr>
          <p:cNvPr id="506" name="Shape 506"/>
          <p:cNvSpPr txBox="1"/>
          <p:nvPr>
            <p:ph idx="1" type="body"/>
          </p:nvPr>
        </p:nvSpPr>
        <p:spPr>
          <a:xfrm>
            <a:off x="865040" y="4715907"/>
            <a:ext cx="5067595" cy="4665583"/>
          </a:xfrm>
          <a:prstGeom prst="rect">
            <a:avLst/>
          </a:prstGeom>
        </p:spPr>
        <p:txBody>
          <a:bodyPr anchorCtr="0" anchor="t" bIns="91425" lIns="91425" rIns="91425" tIns="91425">
            <a:noAutofit/>
          </a:bodyPr>
          <a:lstStyle/>
          <a:p>
            <a:pPr lvl="0">
              <a:spcBef>
                <a:spcPts val="0"/>
              </a:spcBef>
              <a:buNone/>
            </a:pPr>
            <a:r>
              <a:t/>
            </a:r>
            <a:endParaRPr/>
          </a:p>
        </p:txBody>
      </p:sp>
      <p:sp>
        <p:nvSpPr>
          <p:cNvPr id="507" name="Shape 507"/>
          <p:cNvSpPr/>
          <p:nvPr>
            <p:ph idx="2" type="sldImg"/>
          </p:nvPr>
        </p:nvSpPr>
        <p:spPr>
          <a:xfrm>
            <a:off x="711200" y="744537"/>
            <a:ext cx="5375274"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6" name="Shape 516"/>
        <p:cNvGrpSpPr/>
        <p:nvPr/>
      </p:nvGrpSpPr>
      <p:grpSpPr>
        <a:xfrm>
          <a:off x="0" y="0"/>
          <a:ext cx="0" cy="0"/>
          <a:chOff x="0" y="0"/>
          <a:chExt cx="0" cy="0"/>
        </a:xfrm>
      </p:grpSpPr>
      <p:sp>
        <p:nvSpPr>
          <p:cNvPr id="517" name="Shape 517"/>
          <p:cNvSpPr txBox="1"/>
          <p:nvPr>
            <p:ph idx="1" type="body"/>
          </p:nvPr>
        </p:nvSpPr>
        <p:spPr>
          <a:xfrm>
            <a:off x="865040" y="4715907"/>
            <a:ext cx="5067595" cy="4665583"/>
          </a:xfrm>
          <a:prstGeom prst="rect">
            <a:avLst/>
          </a:prstGeom>
        </p:spPr>
        <p:txBody>
          <a:bodyPr anchorCtr="0" anchor="t" bIns="91425" lIns="91425" rIns="91425" tIns="91425">
            <a:noAutofit/>
          </a:bodyPr>
          <a:lstStyle/>
          <a:p>
            <a:pPr lvl="0">
              <a:spcBef>
                <a:spcPts val="0"/>
              </a:spcBef>
              <a:buNone/>
            </a:pPr>
            <a:r>
              <a:t/>
            </a:r>
            <a:endParaRPr/>
          </a:p>
        </p:txBody>
      </p:sp>
      <p:sp>
        <p:nvSpPr>
          <p:cNvPr id="518" name="Shape 518"/>
          <p:cNvSpPr/>
          <p:nvPr>
            <p:ph idx="2" type="sldImg"/>
          </p:nvPr>
        </p:nvSpPr>
        <p:spPr>
          <a:xfrm>
            <a:off x="711200" y="744537"/>
            <a:ext cx="5375274"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6" name="Shape 536"/>
        <p:cNvGrpSpPr/>
        <p:nvPr/>
      </p:nvGrpSpPr>
      <p:grpSpPr>
        <a:xfrm>
          <a:off x="0" y="0"/>
          <a:ext cx="0" cy="0"/>
          <a:chOff x="0" y="0"/>
          <a:chExt cx="0" cy="0"/>
        </a:xfrm>
      </p:grpSpPr>
      <p:sp>
        <p:nvSpPr>
          <p:cNvPr id="537" name="Shape 537"/>
          <p:cNvSpPr txBox="1"/>
          <p:nvPr>
            <p:ph idx="1" type="body"/>
          </p:nvPr>
        </p:nvSpPr>
        <p:spPr>
          <a:xfrm>
            <a:off x="865040" y="4715907"/>
            <a:ext cx="5067595" cy="4665583"/>
          </a:xfrm>
          <a:prstGeom prst="rect">
            <a:avLst/>
          </a:prstGeom>
        </p:spPr>
        <p:txBody>
          <a:bodyPr anchorCtr="0" anchor="t" bIns="91425" lIns="91425" rIns="91425" tIns="91425">
            <a:noAutofit/>
          </a:bodyPr>
          <a:lstStyle/>
          <a:p>
            <a:pPr lvl="0">
              <a:spcBef>
                <a:spcPts val="0"/>
              </a:spcBef>
              <a:buNone/>
            </a:pPr>
            <a:r>
              <a:t/>
            </a:r>
            <a:endParaRPr/>
          </a:p>
        </p:txBody>
      </p:sp>
      <p:sp>
        <p:nvSpPr>
          <p:cNvPr id="538" name="Shape 538"/>
          <p:cNvSpPr/>
          <p:nvPr>
            <p:ph idx="2" type="sldImg"/>
          </p:nvPr>
        </p:nvSpPr>
        <p:spPr>
          <a:xfrm>
            <a:off x="711200" y="744537"/>
            <a:ext cx="5375274"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6" name="Shape 556"/>
        <p:cNvGrpSpPr/>
        <p:nvPr/>
      </p:nvGrpSpPr>
      <p:grpSpPr>
        <a:xfrm>
          <a:off x="0" y="0"/>
          <a:ext cx="0" cy="0"/>
          <a:chOff x="0" y="0"/>
          <a:chExt cx="0" cy="0"/>
        </a:xfrm>
      </p:grpSpPr>
      <p:sp>
        <p:nvSpPr>
          <p:cNvPr id="557" name="Shape 557"/>
          <p:cNvSpPr txBox="1"/>
          <p:nvPr>
            <p:ph idx="1" type="body"/>
          </p:nvPr>
        </p:nvSpPr>
        <p:spPr>
          <a:xfrm>
            <a:off x="865040" y="4715907"/>
            <a:ext cx="5067595" cy="4665583"/>
          </a:xfrm>
          <a:prstGeom prst="rect">
            <a:avLst/>
          </a:prstGeom>
        </p:spPr>
        <p:txBody>
          <a:bodyPr anchorCtr="0" anchor="t" bIns="91425" lIns="91425" rIns="91425" tIns="91425">
            <a:noAutofit/>
          </a:bodyPr>
          <a:lstStyle/>
          <a:p>
            <a:pPr lvl="0">
              <a:spcBef>
                <a:spcPts val="0"/>
              </a:spcBef>
              <a:buNone/>
            </a:pPr>
            <a:r>
              <a:t/>
            </a:r>
            <a:endParaRPr/>
          </a:p>
        </p:txBody>
      </p:sp>
      <p:sp>
        <p:nvSpPr>
          <p:cNvPr id="558" name="Shape 558"/>
          <p:cNvSpPr/>
          <p:nvPr>
            <p:ph idx="2" type="sldImg"/>
          </p:nvPr>
        </p:nvSpPr>
        <p:spPr>
          <a:xfrm>
            <a:off x="711200" y="744537"/>
            <a:ext cx="5375274"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4" name="Shape 564"/>
        <p:cNvGrpSpPr/>
        <p:nvPr/>
      </p:nvGrpSpPr>
      <p:grpSpPr>
        <a:xfrm>
          <a:off x="0" y="0"/>
          <a:ext cx="0" cy="0"/>
          <a:chOff x="0" y="0"/>
          <a:chExt cx="0" cy="0"/>
        </a:xfrm>
      </p:grpSpPr>
      <p:sp>
        <p:nvSpPr>
          <p:cNvPr id="565" name="Shape 565"/>
          <p:cNvSpPr txBox="1"/>
          <p:nvPr>
            <p:ph idx="1" type="body"/>
          </p:nvPr>
        </p:nvSpPr>
        <p:spPr>
          <a:xfrm>
            <a:off x="865040" y="4715907"/>
            <a:ext cx="5067595" cy="4665583"/>
          </a:xfrm>
          <a:prstGeom prst="rect">
            <a:avLst/>
          </a:prstGeom>
        </p:spPr>
        <p:txBody>
          <a:bodyPr anchorCtr="0" anchor="t" bIns="91425" lIns="91425" rIns="91425" tIns="91425">
            <a:noAutofit/>
          </a:bodyPr>
          <a:lstStyle/>
          <a:p>
            <a:pPr lvl="0">
              <a:spcBef>
                <a:spcPts val="0"/>
              </a:spcBef>
              <a:buNone/>
            </a:pPr>
            <a:r>
              <a:t/>
            </a:r>
            <a:endParaRPr/>
          </a:p>
        </p:txBody>
      </p:sp>
      <p:sp>
        <p:nvSpPr>
          <p:cNvPr id="566" name="Shape 566"/>
          <p:cNvSpPr/>
          <p:nvPr>
            <p:ph idx="2" type="sldImg"/>
          </p:nvPr>
        </p:nvSpPr>
        <p:spPr>
          <a:xfrm>
            <a:off x="711200" y="744537"/>
            <a:ext cx="5375274"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6" name="Shape 586"/>
        <p:cNvGrpSpPr/>
        <p:nvPr/>
      </p:nvGrpSpPr>
      <p:grpSpPr>
        <a:xfrm>
          <a:off x="0" y="0"/>
          <a:ext cx="0" cy="0"/>
          <a:chOff x="0" y="0"/>
          <a:chExt cx="0" cy="0"/>
        </a:xfrm>
      </p:grpSpPr>
      <p:sp>
        <p:nvSpPr>
          <p:cNvPr id="587" name="Shape 587"/>
          <p:cNvSpPr txBox="1"/>
          <p:nvPr>
            <p:ph idx="1" type="body"/>
          </p:nvPr>
        </p:nvSpPr>
        <p:spPr>
          <a:xfrm>
            <a:off x="865040" y="4715907"/>
            <a:ext cx="5067595" cy="4665583"/>
          </a:xfrm>
          <a:prstGeom prst="rect">
            <a:avLst/>
          </a:prstGeom>
        </p:spPr>
        <p:txBody>
          <a:bodyPr anchorCtr="0" anchor="t" bIns="91425" lIns="91425" rIns="91425" tIns="91425">
            <a:noAutofit/>
          </a:bodyPr>
          <a:lstStyle/>
          <a:p>
            <a:pPr lvl="0">
              <a:spcBef>
                <a:spcPts val="0"/>
              </a:spcBef>
              <a:buNone/>
            </a:pPr>
            <a:r>
              <a:t/>
            </a:r>
            <a:endParaRPr/>
          </a:p>
        </p:txBody>
      </p:sp>
      <p:sp>
        <p:nvSpPr>
          <p:cNvPr id="588" name="Shape 588"/>
          <p:cNvSpPr/>
          <p:nvPr>
            <p:ph idx="2" type="sldImg"/>
          </p:nvPr>
        </p:nvSpPr>
        <p:spPr>
          <a:xfrm>
            <a:off x="711200" y="744537"/>
            <a:ext cx="5375274"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0" name="Shape 610"/>
        <p:cNvGrpSpPr/>
        <p:nvPr/>
      </p:nvGrpSpPr>
      <p:grpSpPr>
        <a:xfrm>
          <a:off x="0" y="0"/>
          <a:ext cx="0" cy="0"/>
          <a:chOff x="0" y="0"/>
          <a:chExt cx="0" cy="0"/>
        </a:xfrm>
      </p:grpSpPr>
      <p:sp>
        <p:nvSpPr>
          <p:cNvPr id="611" name="Shape 611"/>
          <p:cNvSpPr txBox="1"/>
          <p:nvPr>
            <p:ph idx="1" type="body"/>
          </p:nvPr>
        </p:nvSpPr>
        <p:spPr>
          <a:xfrm>
            <a:off x="865040" y="4715907"/>
            <a:ext cx="5067595" cy="4665583"/>
          </a:xfrm>
          <a:prstGeom prst="rect">
            <a:avLst/>
          </a:prstGeom>
        </p:spPr>
        <p:txBody>
          <a:bodyPr anchorCtr="0" anchor="t" bIns="91425" lIns="91425" rIns="91425" tIns="91425">
            <a:noAutofit/>
          </a:bodyPr>
          <a:lstStyle/>
          <a:p>
            <a:pPr lvl="0">
              <a:spcBef>
                <a:spcPts val="0"/>
              </a:spcBef>
              <a:buNone/>
            </a:pPr>
            <a:r>
              <a:t/>
            </a:r>
            <a:endParaRPr/>
          </a:p>
        </p:txBody>
      </p:sp>
      <p:sp>
        <p:nvSpPr>
          <p:cNvPr id="612" name="Shape 612"/>
          <p:cNvSpPr/>
          <p:nvPr>
            <p:ph idx="2" type="sldImg"/>
          </p:nvPr>
        </p:nvSpPr>
        <p:spPr>
          <a:xfrm>
            <a:off x="711200" y="744537"/>
            <a:ext cx="5375274"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8" name="Shape 618"/>
        <p:cNvGrpSpPr/>
        <p:nvPr/>
      </p:nvGrpSpPr>
      <p:grpSpPr>
        <a:xfrm>
          <a:off x="0" y="0"/>
          <a:ext cx="0" cy="0"/>
          <a:chOff x="0" y="0"/>
          <a:chExt cx="0" cy="0"/>
        </a:xfrm>
      </p:grpSpPr>
      <p:sp>
        <p:nvSpPr>
          <p:cNvPr id="619" name="Shape 619"/>
          <p:cNvSpPr txBox="1"/>
          <p:nvPr>
            <p:ph idx="1" type="body"/>
          </p:nvPr>
        </p:nvSpPr>
        <p:spPr>
          <a:xfrm>
            <a:off x="865040" y="4715907"/>
            <a:ext cx="5067595" cy="4665583"/>
          </a:xfrm>
          <a:prstGeom prst="rect">
            <a:avLst/>
          </a:prstGeom>
        </p:spPr>
        <p:txBody>
          <a:bodyPr anchorCtr="0" anchor="t" bIns="91425" lIns="91425" rIns="91425" tIns="91425">
            <a:noAutofit/>
          </a:bodyPr>
          <a:lstStyle/>
          <a:p>
            <a:pPr lvl="0">
              <a:spcBef>
                <a:spcPts val="0"/>
              </a:spcBef>
              <a:buNone/>
            </a:pPr>
            <a:r>
              <a:t/>
            </a:r>
            <a:endParaRPr/>
          </a:p>
        </p:txBody>
      </p:sp>
      <p:sp>
        <p:nvSpPr>
          <p:cNvPr id="620" name="Shape 620"/>
          <p:cNvSpPr/>
          <p:nvPr>
            <p:ph idx="2" type="sldImg"/>
          </p:nvPr>
        </p:nvSpPr>
        <p:spPr>
          <a:xfrm>
            <a:off x="711200" y="744537"/>
            <a:ext cx="5375274"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5" name="Shape 295"/>
        <p:cNvGrpSpPr/>
        <p:nvPr/>
      </p:nvGrpSpPr>
      <p:grpSpPr>
        <a:xfrm>
          <a:off x="0" y="0"/>
          <a:ext cx="0" cy="0"/>
          <a:chOff x="0" y="0"/>
          <a:chExt cx="0" cy="0"/>
        </a:xfrm>
      </p:grpSpPr>
      <p:sp>
        <p:nvSpPr>
          <p:cNvPr id="296" name="Shape 296"/>
          <p:cNvSpPr txBox="1"/>
          <p:nvPr>
            <p:ph idx="1" type="body"/>
          </p:nvPr>
        </p:nvSpPr>
        <p:spPr>
          <a:xfrm>
            <a:off x="865040" y="4715907"/>
            <a:ext cx="5067595" cy="4665583"/>
          </a:xfrm>
          <a:prstGeom prst="rect">
            <a:avLst/>
          </a:prstGeom>
        </p:spPr>
        <p:txBody>
          <a:bodyPr anchorCtr="0" anchor="t" bIns="91425" lIns="91425" rIns="91425" tIns="91425">
            <a:noAutofit/>
          </a:bodyPr>
          <a:lstStyle/>
          <a:p>
            <a:pPr lvl="0">
              <a:spcBef>
                <a:spcPts val="0"/>
              </a:spcBef>
              <a:buNone/>
            </a:pPr>
            <a:r>
              <a:t/>
            </a:r>
            <a:endParaRPr/>
          </a:p>
        </p:txBody>
      </p:sp>
      <p:sp>
        <p:nvSpPr>
          <p:cNvPr id="297" name="Shape 297"/>
          <p:cNvSpPr/>
          <p:nvPr>
            <p:ph idx="2" type="sldImg"/>
          </p:nvPr>
        </p:nvSpPr>
        <p:spPr>
          <a:xfrm>
            <a:off x="711200" y="744537"/>
            <a:ext cx="5375274"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8" name="Shape 628"/>
        <p:cNvGrpSpPr/>
        <p:nvPr/>
      </p:nvGrpSpPr>
      <p:grpSpPr>
        <a:xfrm>
          <a:off x="0" y="0"/>
          <a:ext cx="0" cy="0"/>
          <a:chOff x="0" y="0"/>
          <a:chExt cx="0" cy="0"/>
        </a:xfrm>
      </p:grpSpPr>
      <p:sp>
        <p:nvSpPr>
          <p:cNvPr id="629" name="Shape 629"/>
          <p:cNvSpPr txBox="1"/>
          <p:nvPr>
            <p:ph idx="1" type="body"/>
          </p:nvPr>
        </p:nvSpPr>
        <p:spPr>
          <a:xfrm>
            <a:off x="865040" y="4715907"/>
            <a:ext cx="5067595" cy="4665583"/>
          </a:xfrm>
          <a:prstGeom prst="rect">
            <a:avLst/>
          </a:prstGeom>
        </p:spPr>
        <p:txBody>
          <a:bodyPr anchorCtr="0" anchor="t" bIns="91425" lIns="91425" rIns="91425" tIns="91425">
            <a:noAutofit/>
          </a:bodyPr>
          <a:lstStyle/>
          <a:p>
            <a:pPr lvl="0">
              <a:spcBef>
                <a:spcPts val="0"/>
              </a:spcBef>
              <a:buNone/>
            </a:pPr>
            <a:r>
              <a:t/>
            </a:r>
            <a:endParaRPr/>
          </a:p>
        </p:txBody>
      </p:sp>
      <p:sp>
        <p:nvSpPr>
          <p:cNvPr id="630" name="Shape 630"/>
          <p:cNvSpPr/>
          <p:nvPr>
            <p:ph idx="2" type="sldImg"/>
          </p:nvPr>
        </p:nvSpPr>
        <p:spPr>
          <a:xfrm>
            <a:off x="711200" y="744537"/>
            <a:ext cx="5375274"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8" name="Shape 638"/>
        <p:cNvGrpSpPr/>
        <p:nvPr/>
      </p:nvGrpSpPr>
      <p:grpSpPr>
        <a:xfrm>
          <a:off x="0" y="0"/>
          <a:ext cx="0" cy="0"/>
          <a:chOff x="0" y="0"/>
          <a:chExt cx="0" cy="0"/>
        </a:xfrm>
      </p:grpSpPr>
      <p:sp>
        <p:nvSpPr>
          <p:cNvPr id="639" name="Shape 639"/>
          <p:cNvSpPr txBox="1"/>
          <p:nvPr>
            <p:ph idx="1" type="body"/>
          </p:nvPr>
        </p:nvSpPr>
        <p:spPr>
          <a:xfrm>
            <a:off x="865040" y="4715907"/>
            <a:ext cx="5067595" cy="4665583"/>
          </a:xfrm>
          <a:prstGeom prst="rect">
            <a:avLst/>
          </a:prstGeom>
        </p:spPr>
        <p:txBody>
          <a:bodyPr anchorCtr="0" anchor="t" bIns="91425" lIns="91425" rIns="91425" tIns="91425">
            <a:noAutofit/>
          </a:bodyPr>
          <a:lstStyle/>
          <a:p>
            <a:pPr lvl="0">
              <a:spcBef>
                <a:spcPts val="0"/>
              </a:spcBef>
              <a:buNone/>
            </a:pPr>
            <a:r>
              <a:t/>
            </a:r>
            <a:endParaRPr/>
          </a:p>
        </p:txBody>
      </p:sp>
      <p:sp>
        <p:nvSpPr>
          <p:cNvPr id="640" name="Shape 640"/>
          <p:cNvSpPr/>
          <p:nvPr>
            <p:ph idx="2" type="sldImg"/>
          </p:nvPr>
        </p:nvSpPr>
        <p:spPr>
          <a:xfrm>
            <a:off x="711200" y="744537"/>
            <a:ext cx="5375274"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9" name="Shape 649"/>
        <p:cNvGrpSpPr/>
        <p:nvPr/>
      </p:nvGrpSpPr>
      <p:grpSpPr>
        <a:xfrm>
          <a:off x="0" y="0"/>
          <a:ext cx="0" cy="0"/>
          <a:chOff x="0" y="0"/>
          <a:chExt cx="0" cy="0"/>
        </a:xfrm>
      </p:grpSpPr>
      <p:sp>
        <p:nvSpPr>
          <p:cNvPr id="650" name="Shape 650"/>
          <p:cNvSpPr txBox="1"/>
          <p:nvPr>
            <p:ph idx="1" type="body"/>
          </p:nvPr>
        </p:nvSpPr>
        <p:spPr>
          <a:xfrm>
            <a:off x="865040" y="4715907"/>
            <a:ext cx="5067595" cy="4665583"/>
          </a:xfrm>
          <a:prstGeom prst="rect">
            <a:avLst/>
          </a:prstGeom>
        </p:spPr>
        <p:txBody>
          <a:bodyPr anchorCtr="0" anchor="t" bIns="91425" lIns="91425" rIns="91425" tIns="91425">
            <a:noAutofit/>
          </a:bodyPr>
          <a:lstStyle/>
          <a:p>
            <a:pPr lvl="0">
              <a:spcBef>
                <a:spcPts val="0"/>
              </a:spcBef>
              <a:buNone/>
            </a:pPr>
            <a:r>
              <a:t/>
            </a:r>
            <a:endParaRPr/>
          </a:p>
        </p:txBody>
      </p:sp>
      <p:sp>
        <p:nvSpPr>
          <p:cNvPr id="651" name="Shape 651"/>
          <p:cNvSpPr/>
          <p:nvPr>
            <p:ph idx="2" type="sldImg"/>
          </p:nvPr>
        </p:nvSpPr>
        <p:spPr>
          <a:xfrm>
            <a:off x="711200" y="744537"/>
            <a:ext cx="5375274"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4" name="Shape 684"/>
        <p:cNvGrpSpPr/>
        <p:nvPr/>
      </p:nvGrpSpPr>
      <p:grpSpPr>
        <a:xfrm>
          <a:off x="0" y="0"/>
          <a:ext cx="0" cy="0"/>
          <a:chOff x="0" y="0"/>
          <a:chExt cx="0" cy="0"/>
        </a:xfrm>
      </p:grpSpPr>
      <p:sp>
        <p:nvSpPr>
          <p:cNvPr id="685" name="Shape 685"/>
          <p:cNvSpPr txBox="1"/>
          <p:nvPr>
            <p:ph idx="1" type="body"/>
          </p:nvPr>
        </p:nvSpPr>
        <p:spPr>
          <a:xfrm>
            <a:off x="865040" y="4715907"/>
            <a:ext cx="5067595" cy="4665583"/>
          </a:xfrm>
          <a:prstGeom prst="rect">
            <a:avLst/>
          </a:prstGeom>
        </p:spPr>
        <p:txBody>
          <a:bodyPr anchorCtr="0" anchor="t" bIns="91425" lIns="91425" rIns="91425" tIns="91425">
            <a:noAutofit/>
          </a:bodyPr>
          <a:lstStyle/>
          <a:p>
            <a:pPr lvl="0">
              <a:spcBef>
                <a:spcPts val="0"/>
              </a:spcBef>
              <a:buNone/>
            </a:pPr>
            <a:r>
              <a:t/>
            </a:r>
            <a:endParaRPr/>
          </a:p>
        </p:txBody>
      </p:sp>
      <p:sp>
        <p:nvSpPr>
          <p:cNvPr id="686" name="Shape 686"/>
          <p:cNvSpPr/>
          <p:nvPr>
            <p:ph idx="2" type="sldImg"/>
          </p:nvPr>
        </p:nvSpPr>
        <p:spPr>
          <a:xfrm>
            <a:off x="711200" y="744537"/>
            <a:ext cx="5375274"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5" name="Shape 695"/>
        <p:cNvGrpSpPr/>
        <p:nvPr/>
      </p:nvGrpSpPr>
      <p:grpSpPr>
        <a:xfrm>
          <a:off x="0" y="0"/>
          <a:ext cx="0" cy="0"/>
          <a:chOff x="0" y="0"/>
          <a:chExt cx="0" cy="0"/>
        </a:xfrm>
      </p:grpSpPr>
      <p:sp>
        <p:nvSpPr>
          <p:cNvPr id="696" name="Shape 696"/>
          <p:cNvSpPr txBox="1"/>
          <p:nvPr>
            <p:ph idx="1" type="body"/>
          </p:nvPr>
        </p:nvSpPr>
        <p:spPr>
          <a:xfrm>
            <a:off x="865040" y="4715907"/>
            <a:ext cx="5067595" cy="4665583"/>
          </a:xfrm>
          <a:prstGeom prst="rect">
            <a:avLst/>
          </a:prstGeom>
        </p:spPr>
        <p:txBody>
          <a:bodyPr anchorCtr="0" anchor="t" bIns="91425" lIns="91425" rIns="91425" tIns="91425">
            <a:noAutofit/>
          </a:bodyPr>
          <a:lstStyle/>
          <a:p>
            <a:pPr lvl="0">
              <a:spcBef>
                <a:spcPts val="0"/>
              </a:spcBef>
              <a:buNone/>
            </a:pPr>
            <a:r>
              <a:t/>
            </a:r>
            <a:endParaRPr/>
          </a:p>
        </p:txBody>
      </p:sp>
      <p:sp>
        <p:nvSpPr>
          <p:cNvPr id="697" name="Shape 697"/>
          <p:cNvSpPr/>
          <p:nvPr>
            <p:ph idx="2" type="sldImg"/>
          </p:nvPr>
        </p:nvSpPr>
        <p:spPr>
          <a:xfrm>
            <a:off x="711200" y="744537"/>
            <a:ext cx="5375274"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8" name="Shape 718"/>
        <p:cNvGrpSpPr/>
        <p:nvPr/>
      </p:nvGrpSpPr>
      <p:grpSpPr>
        <a:xfrm>
          <a:off x="0" y="0"/>
          <a:ext cx="0" cy="0"/>
          <a:chOff x="0" y="0"/>
          <a:chExt cx="0" cy="0"/>
        </a:xfrm>
      </p:grpSpPr>
      <p:sp>
        <p:nvSpPr>
          <p:cNvPr id="719" name="Shape 719"/>
          <p:cNvSpPr txBox="1"/>
          <p:nvPr>
            <p:ph idx="1" type="body"/>
          </p:nvPr>
        </p:nvSpPr>
        <p:spPr>
          <a:xfrm>
            <a:off x="865040" y="4715907"/>
            <a:ext cx="5067595" cy="4665583"/>
          </a:xfrm>
          <a:prstGeom prst="rect">
            <a:avLst/>
          </a:prstGeom>
        </p:spPr>
        <p:txBody>
          <a:bodyPr anchorCtr="0" anchor="t" bIns="91425" lIns="91425" rIns="91425" tIns="91425">
            <a:noAutofit/>
          </a:bodyPr>
          <a:lstStyle/>
          <a:p>
            <a:pPr lvl="0">
              <a:spcBef>
                <a:spcPts val="0"/>
              </a:spcBef>
              <a:buNone/>
            </a:pPr>
            <a:r>
              <a:t/>
            </a:r>
            <a:endParaRPr/>
          </a:p>
        </p:txBody>
      </p:sp>
      <p:sp>
        <p:nvSpPr>
          <p:cNvPr id="720" name="Shape 720"/>
          <p:cNvSpPr/>
          <p:nvPr>
            <p:ph idx="2" type="sldImg"/>
          </p:nvPr>
        </p:nvSpPr>
        <p:spPr>
          <a:xfrm>
            <a:off x="711200" y="744537"/>
            <a:ext cx="5375274"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0" name="Shape 750"/>
        <p:cNvGrpSpPr/>
        <p:nvPr/>
      </p:nvGrpSpPr>
      <p:grpSpPr>
        <a:xfrm>
          <a:off x="0" y="0"/>
          <a:ext cx="0" cy="0"/>
          <a:chOff x="0" y="0"/>
          <a:chExt cx="0" cy="0"/>
        </a:xfrm>
      </p:grpSpPr>
      <p:sp>
        <p:nvSpPr>
          <p:cNvPr id="751" name="Shape 751"/>
          <p:cNvSpPr txBox="1"/>
          <p:nvPr>
            <p:ph idx="1" type="body"/>
          </p:nvPr>
        </p:nvSpPr>
        <p:spPr>
          <a:xfrm>
            <a:off x="865040" y="4715907"/>
            <a:ext cx="5067595" cy="4665583"/>
          </a:xfrm>
          <a:prstGeom prst="rect">
            <a:avLst/>
          </a:prstGeom>
        </p:spPr>
        <p:txBody>
          <a:bodyPr anchorCtr="0" anchor="t" bIns="91425" lIns="91425" rIns="91425" tIns="91425">
            <a:noAutofit/>
          </a:bodyPr>
          <a:lstStyle/>
          <a:p>
            <a:pPr lvl="0">
              <a:spcBef>
                <a:spcPts val="0"/>
              </a:spcBef>
              <a:buNone/>
            </a:pPr>
            <a:r>
              <a:t/>
            </a:r>
            <a:endParaRPr/>
          </a:p>
        </p:txBody>
      </p:sp>
      <p:sp>
        <p:nvSpPr>
          <p:cNvPr id="752" name="Shape 752"/>
          <p:cNvSpPr/>
          <p:nvPr>
            <p:ph idx="2" type="sldImg"/>
          </p:nvPr>
        </p:nvSpPr>
        <p:spPr>
          <a:xfrm>
            <a:off x="711200" y="744537"/>
            <a:ext cx="5375274"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9" name="Shape 759"/>
        <p:cNvGrpSpPr/>
        <p:nvPr/>
      </p:nvGrpSpPr>
      <p:grpSpPr>
        <a:xfrm>
          <a:off x="0" y="0"/>
          <a:ext cx="0" cy="0"/>
          <a:chOff x="0" y="0"/>
          <a:chExt cx="0" cy="0"/>
        </a:xfrm>
      </p:grpSpPr>
      <p:sp>
        <p:nvSpPr>
          <p:cNvPr id="760" name="Shape 760"/>
          <p:cNvSpPr txBox="1"/>
          <p:nvPr>
            <p:ph idx="1" type="body"/>
          </p:nvPr>
        </p:nvSpPr>
        <p:spPr>
          <a:xfrm>
            <a:off x="865040" y="4715907"/>
            <a:ext cx="5067595" cy="4665583"/>
          </a:xfrm>
          <a:prstGeom prst="rect">
            <a:avLst/>
          </a:prstGeom>
        </p:spPr>
        <p:txBody>
          <a:bodyPr anchorCtr="0" anchor="t" bIns="91425" lIns="91425" rIns="91425" tIns="91425">
            <a:noAutofit/>
          </a:bodyPr>
          <a:lstStyle/>
          <a:p>
            <a:pPr lvl="0">
              <a:spcBef>
                <a:spcPts val="0"/>
              </a:spcBef>
              <a:buNone/>
            </a:pPr>
            <a:r>
              <a:t/>
            </a:r>
            <a:endParaRPr/>
          </a:p>
        </p:txBody>
      </p:sp>
      <p:sp>
        <p:nvSpPr>
          <p:cNvPr id="761" name="Shape 761"/>
          <p:cNvSpPr/>
          <p:nvPr>
            <p:ph idx="2" type="sldImg"/>
          </p:nvPr>
        </p:nvSpPr>
        <p:spPr>
          <a:xfrm>
            <a:off x="711200" y="744537"/>
            <a:ext cx="5375274"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7" name="Shape 767"/>
        <p:cNvGrpSpPr/>
        <p:nvPr/>
      </p:nvGrpSpPr>
      <p:grpSpPr>
        <a:xfrm>
          <a:off x="0" y="0"/>
          <a:ext cx="0" cy="0"/>
          <a:chOff x="0" y="0"/>
          <a:chExt cx="0" cy="0"/>
        </a:xfrm>
      </p:grpSpPr>
      <p:sp>
        <p:nvSpPr>
          <p:cNvPr id="768" name="Shape 768"/>
          <p:cNvSpPr txBox="1"/>
          <p:nvPr>
            <p:ph idx="1" type="body"/>
          </p:nvPr>
        </p:nvSpPr>
        <p:spPr>
          <a:xfrm>
            <a:off x="865040" y="4715907"/>
            <a:ext cx="5067595" cy="4665583"/>
          </a:xfrm>
          <a:prstGeom prst="rect">
            <a:avLst/>
          </a:prstGeom>
        </p:spPr>
        <p:txBody>
          <a:bodyPr anchorCtr="0" anchor="t" bIns="91425" lIns="91425" rIns="91425" tIns="91425">
            <a:noAutofit/>
          </a:bodyPr>
          <a:lstStyle/>
          <a:p>
            <a:pPr lvl="0">
              <a:spcBef>
                <a:spcPts val="0"/>
              </a:spcBef>
              <a:buNone/>
            </a:pPr>
            <a:r>
              <a:t/>
            </a:r>
            <a:endParaRPr/>
          </a:p>
        </p:txBody>
      </p:sp>
      <p:sp>
        <p:nvSpPr>
          <p:cNvPr id="769" name="Shape 769"/>
          <p:cNvSpPr/>
          <p:nvPr>
            <p:ph idx="2" type="sldImg"/>
          </p:nvPr>
        </p:nvSpPr>
        <p:spPr>
          <a:xfrm>
            <a:off x="711200" y="744537"/>
            <a:ext cx="5375274"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5" name="Shape 775"/>
        <p:cNvGrpSpPr/>
        <p:nvPr/>
      </p:nvGrpSpPr>
      <p:grpSpPr>
        <a:xfrm>
          <a:off x="0" y="0"/>
          <a:ext cx="0" cy="0"/>
          <a:chOff x="0" y="0"/>
          <a:chExt cx="0" cy="0"/>
        </a:xfrm>
      </p:grpSpPr>
      <p:sp>
        <p:nvSpPr>
          <p:cNvPr id="776" name="Shape 776"/>
          <p:cNvSpPr txBox="1"/>
          <p:nvPr>
            <p:ph idx="12" type="sldNum"/>
          </p:nvPr>
        </p:nvSpPr>
        <p:spPr>
          <a:xfrm>
            <a:off x="3850444" y="9430092"/>
            <a:ext cx="2945658" cy="49641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GB" sz="1200">
                <a:solidFill>
                  <a:schemeClr val="dk1"/>
                </a:solidFill>
                <a:latin typeface="Arial"/>
                <a:ea typeface="Arial"/>
                <a:cs typeface="Arial"/>
                <a:sym typeface="Arial"/>
              </a:rPr>
              <a:t>‹#›</a:t>
            </a:fld>
          </a:p>
        </p:txBody>
      </p:sp>
      <p:sp>
        <p:nvSpPr>
          <p:cNvPr id="777" name="Shape 777"/>
          <p:cNvSpPr/>
          <p:nvPr>
            <p:ph idx="2" type="sldImg"/>
          </p:nvPr>
        </p:nvSpPr>
        <p:spPr>
          <a:xfrm>
            <a:off x="711200" y="744537"/>
            <a:ext cx="5375274" cy="3722686"/>
          </a:xfrm>
          <a:custGeom>
            <a:pathLst>
              <a:path extrusionOk="0" h="120000" w="120000">
                <a:moveTo>
                  <a:pt x="0" y="0"/>
                </a:moveTo>
                <a:lnTo>
                  <a:pt x="120000" y="0"/>
                </a:lnTo>
                <a:lnTo>
                  <a:pt x="120000" y="120000"/>
                </a:lnTo>
                <a:lnTo>
                  <a:pt x="0" y="120000"/>
                </a:lnTo>
                <a:close/>
              </a:path>
            </a:pathLst>
          </a:custGeom>
          <a:noFill/>
          <a:ln>
            <a:noFill/>
          </a:ln>
        </p:spPr>
      </p:sp>
      <p:sp>
        <p:nvSpPr>
          <p:cNvPr id="778" name="Shape 778"/>
          <p:cNvSpPr txBox="1"/>
          <p:nvPr>
            <p:ph idx="1" type="body"/>
          </p:nvPr>
        </p:nvSpPr>
        <p:spPr>
          <a:xfrm>
            <a:off x="865040" y="4715907"/>
            <a:ext cx="5067595" cy="4665583"/>
          </a:xfrm>
          <a:prstGeom prst="rect">
            <a:avLst/>
          </a:prstGeom>
          <a:noFill/>
          <a:ln>
            <a:noFill/>
          </a:ln>
        </p:spPr>
        <p:txBody>
          <a:bodyPr anchorCtr="0" anchor="t" bIns="45700" lIns="91425" rIns="91425" tIns="45700">
            <a:noAutofit/>
          </a:bodyPr>
          <a:lstStyle/>
          <a:p>
            <a:pPr indent="-176213" lvl="0" marL="176213" marR="0" rtl="0" algn="l">
              <a:spcBef>
                <a:spcPts val="0"/>
              </a:spcBef>
              <a:buClr>
                <a:schemeClr val="dk1"/>
              </a:buClr>
              <a:buSzPct val="1000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3" name="Shape 303"/>
        <p:cNvGrpSpPr/>
        <p:nvPr/>
      </p:nvGrpSpPr>
      <p:grpSpPr>
        <a:xfrm>
          <a:off x="0" y="0"/>
          <a:ext cx="0" cy="0"/>
          <a:chOff x="0" y="0"/>
          <a:chExt cx="0" cy="0"/>
        </a:xfrm>
      </p:grpSpPr>
      <p:sp>
        <p:nvSpPr>
          <p:cNvPr id="304" name="Shape 304"/>
          <p:cNvSpPr txBox="1"/>
          <p:nvPr>
            <p:ph idx="1" type="body"/>
          </p:nvPr>
        </p:nvSpPr>
        <p:spPr>
          <a:xfrm>
            <a:off x="865040" y="4715907"/>
            <a:ext cx="5067595" cy="4665583"/>
          </a:xfrm>
          <a:prstGeom prst="rect">
            <a:avLst/>
          </a:prstGeom>
        </p:spPr>
        <p:txBody>
          <a:bodyPr anchorCtr="0" anchor="t" bIns="91425" lIns="91425" rIns="91425" tIns="91425">
            <a:noAutofit/>
          </a:bodyPr>
          <a:lstStyle/>
          <a:p>
            <a:pPr lvl="0">
              <a:spcBef>
                <a:spcPts val="0"/>
              </a:spcBef>
              <a:buNone/>
            </a:pPr>
            <a:r>
              <a:t/>
            </a:r>
            <a:endParaRPr/>
          </a:p>
        </p:txBody>
      </p:sp>
      <p:sp>
        <p:nvSpPr>
          <p:cNvPr id="305" name="Shape 305"/>
          <p:cNvSpPr/>
          <p:nvPr>
            <p:ph idx="2" type="sldImg"/>
          </p:nvPr>
        </p:nvSpPr>
        <p:spPr>
          <a:xfrm>
            <a:off x="711200" y="744537"/>
            <a:ext cx="5375274"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5" name="Shape 785"/>
        <p:cNvGrpSpPr/>
        <p:nvPr/>
      </p:nvGrpSpPr>
      <p:grpSpPr>
        <a:xfrm>
          <a:off x="0" y="0"/>
          <a:ext cx="0" cy="0"/>
          <a:chOff x="0" y="0"/>
          <a:chExt cx="0" cy="0"/>
        </a:xfrm>
      </p:grpSpPr>
      <p:sp>
        <p:nvSpPr>
          <p:cNvPr id="786" name="Shape 786"/>
          <p:cNvSpPr txBox="1"/>
          <p:nvPr>
            <p:ph idx="1" type="body"/>
          </p:nvPr>
        </p:nvSpPr>
        <p:spPr>
          <a:xfrm>
            <a:off x="865040" y="4715907"/>
            <a:ext cx="5067595" cy="4665583"/>
          </a:xfrm>
          <a:prstGeom prst="rect">
            <a:avLst/>
          </a:prstGeom>
        </p:spPr>
        <p:txBody>
          <a:bodyPr anchorCtr="0" anchor="t" bIns="91425" lIns="91425" rIns="91425" tIns="91425">
            <a:noAutofit/>
          </a:bodyPr>
          <a:lstStyle/>
          <a:p>
            <a:pPr lvl="0">
              <a:spcBef>
                <a:spcPts val="0"/>
              </a:spcBef>
              <a:buNone/>
            </a:pPr>
            <a:r>
              <a:t/>
            </a:r>
            <a:endParaRPr/>
          </a:p>
        </p:txBody>
      </p:sp>
      <p:sp>
        <p:nvSpPr>
          <p:cNvPr id="787" name="Shape 787"/>
          <p:cNvSpPr/>
          <p:nvPr>
            <p:ph idx="2" type="sldImg"/>
          </p:nvPr>
        </p:nvSpPr>
        <p:spPr>
          <a:xfrm>
            <a:off x="711200" y="744537"/>
            <a:ext cx="5375274"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3" name="Shape 793"/>
        <p:cNvGrpSpPr/>
        <p:nvPr/>
      </p:nvGrpSpPr>
      <p:grpSpPr>
        <a:xfrm>
          <a:off x="0" y="0"/>
          <a:ext cx="0" cy="0"/>
          <a:chOff x="0" y="0"/>
          <a:chExt cx="0" cy="0"/>
        </a:xfrm>
      </p:grpSpPr>
      <p:sp>
        <p:nvSpPr>
          <p:cNvPr id="794" name="Shape 794"/>
          <p:cNvSpPr txBox="1"/>
          <p:nvPr>
            <p:ph idx="12" type="sldNum"/>
          </p:nvPr>
        </p:nvSpPr>
        <p:spPr>
          <a:xfrm>
            <a:off x="3850444" y="9430092"/>
            <a:ext cx="2945658" cy="49641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GB" sz="1200">
                <a:solidFill>
                  <a:schemeClr val="dk1"/>
                </a:solidFill>
                <a:latin typeface="Arial"/>
                <a:ea typeface="Arial"/>
                <a:cs typeface="Arial"/>
                <a:sym typeface="Arial"/>
              </a:rPr>
              <a:t>‹#›</a:t>
            </a:fld>
          </a:p>
        </p:txBody>
      </p:sp>
      <p:sp>
        <p:nvSpPr>
          <p:cNvPr id="795" name="Shape 795"/>
          <p:cNvSpPr/>
          <p:nvPr>
            <p:ph idx="2" type="sldImg"/>
          </p:nvPr>
        </p:nvSpPr>
        <p:spPr>
          <a:xfrm>
            <a:off x="711200" y="744537"/>
            <a:ext cx="5375274" cy="3722686"/>
          </a:xfrm>
          <a:custGeom>
            <a:pathLst>
              <a:path extrusionOk="0" h="120000" w="120000">
                <a:moveTo>
                  <a:pt x="0" y="0"/>
                </a:moveTo>
                <a:lnTo>
                  <a:pt x="120000" y="0"/>
                </a:lnTo>
                <a:lnTo>
                  <a:pt x="120000" y="120000"/>
                </a:lnTo>
                <a:lnTo>
                  <a:pt x="0" y="120000"/>
                </a:lnTo>
                <a:close/>
              </a:path>
            </a:pathLst>
          </a:custGeom>
          <a:noFill/>
          <a:ln>
            <a:noFill/>
          </a:ln>
        </p:spPr>
      </p:sp>
      <p:sp>
        <p:nvSpPr>
          <p:cNvPr id="796" name="Shape 796"/>
          <p:cNvSpPr txBox="1"/>
          <p:nvPr>
            <p:ph idx="1" type="body"/>
          </p:nvPr>
        </p:nvSpPr>
        <p:spPr>
          <a:xfrm>
            <a:off x="865040" y="4715907"/>
            <a:ext cx="5067595" cy="4665583"/>
          </a:xfrm>
          <a:prstGeom prst="rect">
            <a:avLst/>
          </a:prstGeom>
          <a:noFill/>
          <a:ln>
            <a:noFill/>
          </a:ln>
        </p:spPr>
        <p:txBody>
          <a:bodyPr anchorCtr="0" anchor="t" bIns="45700" lIns="91425" rIns="91425" tIns="45700">
            <a:noAutofit/>
          </a:bodyPr>
          <a:lstStyle/>
          <a:p>
            <a:pPr indent="-176213" lvl="0" marL="176213" marR="0" rtl="0" algn="l">
              <a:spcBef>
                <a:spcPts val="0"/>
              </a:spcBef>
              <a:buClr>
                <a:schemeClr val="dk1"/>
              </a:buClr>
              <a:buSzPct val="1000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2" name="Shape 802"/>
        <p:cNvGrpSpPr/>
        <p:nvPr/>
      </p:nvGrpSpPr>
      <p:grpSpPr>
        <a:xfrm>
          <a:off x="0" y="0"/>
          <a:ext cx="0" cy="0"/>
          <a:chOff x="0" y="0"/>
          <a:chExt cx="0" cy="0"/>
        </a:xfrm>
      </p:grpSpPr>
      <p:sp>
        <p:nvSpPr>
          <p:cNvPr id="803" name="Shape 803"/>
          <p:cNvSpPr txBox="1"/>
          <p:nvPr>
            <p:ph idx="1" type="body"/>
          </p:nvPr>
        </p:nvSpPr>
        <p:spPr>
          <a:xfrm>
            <a:off x="865040" y="4715907"/>
            <a:ext cx="5067595" cy="4665583"/>
          </a:xfrm>
          <a:prstGeom prst="rect">
            <a:avLst/>
          </a:prstGeom>
        </p:spPr>
        <p:txBody>
          <a:bodyPr anchorCtr="0" anchor="t" bIns="91425" lIns="91425" rIns="91425" tIns="91425">
            <a:noAutofit/>
          </a:bodyPr>
          <a:lstStyle/>
          <a:p>
            <a:pPr lvl="0">
              <a:spcBef>
                <a:spcPts val="0"/>
              </a:spcBef>
              <a:buNone/>
            </a:pPr>
            <a:r>
              <a:t/>
            </a:r>
            <a:endParaRPr/>
          </a:p>
        </p:txBody>
      </p:sp>
      <p:sp>
        <p:nvSpPr>
          <p:cNvPr id="804" name="Shape 804"/>
          <p:cNvSpPr/>
          <p:nvPr>
            <p:ph idx="2" type="sldImg"/>
          </p:nvPr>
        </p:nvSpPr>
        <p:spPr>
          <a:xfrm>
            <a:off x="711200" y="744537"/>
            <a:ext cx="5375274"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0" name="Shape 810"/>
        <p:cNvGrpSpPr/>
        <p:nvPr/>
      </p:nvGrpSpPr>
      <p:grpSpPr>
        <a:xfrm>
          <a:off x="0" y="0"/>
          <a:ext cx="0" cy="0"/>
          <a:chOff x="0" y="0"/>
          <a:chExt cx="0" cy="0"/>
        </a:xfrm>
      </p:grpSpPr>
      <p:sp>
        <p:nvSpPr>
          <p:cNvPr id="811" name="Shape 811"/>
          <p:cNvSpPr txBox="1"/>
          <p:nvPr>
            <p:ph idx="12" type="sldNum"/>
          </p:nvPr>
        </p:nvSpPr>
        <p:spPr>
          <a:xfrm>
            <a:off x="3850444" y="9430092"/>
            <a:ext cx="2945658" cy="49641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GB" sz="1200">
                <a:solidFill>
                  <a:schemeClr val="dk1"/>
                </a:solidFill>
                <a:latin typeface="Arial"/>
                <a:ea typeface="Arial"/>
                <a:cs typeface="Arial"/>
                <a:sym typeface="Arial"/>
              </a:rPr>
              <a:t>‹#›</a:t>
            </a:fld>
          </a:p>
        </p:txBody>
      </p:sp>
      <p:sp>
        <p:nvSpPr>
          <p:cNvPr id="812" name="Shape 812"/>
          <p:cNvSpPr/>
          <p:nvPr>
            <p:ph idx="2" type="sldImg"/>
          </p:nvPr>
        </p:nvSpPr>
        <p:spPr>
          <a:xfrm>
            <a:off x="711200" y="744537"/>
            <a:ext cx="5375274" cy="3722686"/>
          </a:xfrm>
          <a:custGeom>
            <a:pathLst>
              <a:path extrusionOk="0" h="120000" w="120000">
                <a:moveTo>
                  <a:pt x="0" y="0"/>
                </a:moveTo>
                <a:lnTo>
                  <a:pt x="120000" y="0"/>
                </a:lnTo>
                <a:lnTo>
                  <a:pt x="120000" y="120000"/>
                </a:lnTo>
                <a:lnTo>
                  <a:pt x="0" y="120000"/>
                </a:lnTo>
                <a:close/>
              </a:path>
            </a:pathLst>
          </a:custGeom>
          <a:noFill/>
          <a:ln>
            <a:noFill/>
          </a:ln>
        </p:spPr>
      </p:sp>
      <p:sp>
        <p:nvSpPr>
          <p:cNvPr id="813" name="Shape 813"/>
          <p:cNvSpPr txBox="1"/>
          <p:nvPr>
            <p:ph idx="1" type="body"/>
          </p:nvPr>
        </p:nvSpPr>
        <p:spPr>
          <a:xfrm>
            <a:off x="865040" y="4715907"/>
            <a:ext cx="5067595" cy="4665583"/>
          </a:xfrm>
          <a:prstGeom prst="rect">
            <a:avLst/>
          </a:prstGeom>
          <a:noFill/>
          <a:ln>
            <a:noFill/>
          </a:ln>
        </p:spPr>
        <p:txBody>
          <a:bodyPr anchorCtr="0" anchor="t" bIns="45700" lIns="91425" rIns="91425" tIns="45700">
            <a:noAutofit/>
          </a:bodyPr>
          <a:lstStyle/>
          <a:p>
            <a:pPr indent="-176213" lvl="0" marL="176213" marR="0" rtl="0" algn="l">
              <a:spcBef>
                <a:spcPts val="0"/>
              </a:spcBef>
              <a:buClr>
                <a:schemeClr val="dk1"/>
              </a:buClr>
              <a:buSzPct val="1000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9" name="Shape 839"/>
        <p:cNvGrpSpPr/>
        <p:nvPr/>
      </p:nvGrpSpPr>
      <p:grpSpPr>
        <a:xfrm>
          <a:off x="0" y="0"/>
          <a:ext cx="0" cy="0"/>
          <a:chOff x="0" y="0"/>
          <a:chExt cx="0" cy="0"/>
        </a:xfrm>
      </p:grpSpPr>
      <p:sp>
        <p:nvSpPr>
          <p:cNvPr id="840" name="Shape 840"/>
          <p:cNvSpPr txBox="1"/>
          <p:nvPr>
            <p:ph idx="1" type="body"/>
          </p:nvPr>
        </p:nvSpPr>
        <p:spPr>
          <a:xfrm>
            <a:off x="865040" y="4715907"/>
            <a:ext cx="5067595" cy="4665583"/>
          </a:xfrm>
          <a:prstGeom prst="rect">
            <a:avLst/>
          </a:prstGeom>
        </p:spPr>
        <p:txBody>
          <a:bodyPr anchorCtr="0" anchor="t" bIns="91425" lIns="91425" rIns="91425" tIns="91425">
            <a:noAutofit/>
          </a:bodyPr>
          <a:lstStyle/>
          <a:p>
            <a:pPr lvl="0">
              <a:spcBef>
                <a:spcPts val="0"/>
              </a:spcBef>
              <a:buNone/>
            </a:pPr>
            <a:r>
              <a:t/>
            </a:r>
            <a:endParaRPr/>
          </a:p>
        </p:txBody>
      </p:sp>
      <p:sp>
        <p:nvSpPr>
          <p:cNvPr id="841" name="Shape 841"/>
          <p:cNvSpPr/>
          <p:nvPr>
            <p:ph idx="2" type="sldImg"/>
          </p:nvPr>
        </p:nvSpPr>
        <p:spPr>
          <a:xfrm>
            <a:off x="711200" y="744537"/>
            <a:ext cx="5375274"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7" name="Shape 847"/>
        <p:cNvGrpSpPr/>
        <p:nvPr/>
      </p:nvGrpSpPr>
      <p:grpSpPr>
        <a:xfrm>
          <a:off x="0" y="0"/>
          <a:ext cx="0" cy="0"/>
          <a:chOff x="0" y="0"/>
          <a:chExt cx="0" cy="0"/>
        </a:xfrm>
      </p:grpSpPr>
      <p:sp>
        <p:nvSpPr>
          <p:cNvPr id="848" name="Shape 848"/>
          <p:cNvSpPr txBox="1"/>
          <p:nvPr>
            <p:ph idx="12" type="sldNum"/>
          </p:nvPr>
        </p:nvSpPr>
        <p:spPr>
          <a:xfrm>
            <a:off x="3850444" y="9430092"/>
            <a:ext cx="2945658" cy="49641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GB" sz="1200">
                <a:solidFill>
                  <a:schemeClr val="dk1"/>
                </a:solidFill>
                <a:latin typeface="Arial"/>
                <a:ea typeface="Arial"/>
                <a:cs typeface="Arial"/>
                <a:sym typeface="Arial"/>
              </a:rPr>
              <a:t>‹#›</a:t>
            </a:fld>
          </a:p>
        </p:txBody>
      </p:sp>
      <p:sp>
        <p:nvSpPr>
          <p:cNvPr id="849" name="Shape 849"/>
          <p:cNvSpPr/>
          <p:nvPr>
            <p:ph idx="2" type="sldImg"/>
          </p:nvPr>
        </p:nvSpPr>
        <p:spPr>
          <a:xfrm>
            <a:off x="711200" y="744537"/>
            <a:ext cx="5375274" cy="3722686"/>
          </a:xfrm>
          <a:custGeom>
            <a:pathLst>
              <a:path extrusionOk="0" h="120000" w="120000">
                <a:moveTo>
                  <a:pt x="0" y="0"/>
                </a:moveTo>
                <a:lnTo>
                  <a:pt x="120000" y="0"/>
                </a:lnTo>
                <a:lnTo>
                  <a:pt x="120000" y="120000"/>
                </a:lnTo>
                <a:lnTo>
                  <a:pt x="0" y="120000"/>
                </a:lnTo>
                <a:close/>
              </a:path>
            </a:pathLst>
          </a:custGeom>
          <a:noFill/>
          <a:ln>
            <a:noFill/>
          </a:ln>
        </p:spPr>
      </p:sp>
      <p:sp>
        <p:nvSpPr>
          <p:cNvPr id="850" name="Shape 850"/>
          <p:cNvSpPr txBox="1"/>
          <p:nvPr>
            <p:ph idx="1" type="body"/>
          </p:nvPr>
        </p:nvSpPr>
        <p:spPr>
          <a:xfrm>
            <a:off x="865040" y="4715907"/>
            <a:ext cx="5067595" cy="4665583"/>
          </a:xfrm>
          <a:prstGeom prst="rect">
            <a:avLst/>
          </a:prstGeom>
          <a:noFill/>
          <a:ln>
            <a:noFill/>
          </a:ln>
        </p:spPr>
        <p:txBody>
          <a:bodyPr anchorCtr="0" anchor="t" bIns="45700" lIns="91425" rIns="91425" tIns="45700">
            <a:noAutofit/>
          </a:bodyPr>
          <a:lstStyle/>
          <a:p>
            <a:pPr indent="-176213" lvl="0" marL="176213" marR="0" rtl="0" algn="l">
              <a:spcBef>
                <a:spcPts val="0"/>
              </a:spcBef>
              <a:buClr>
                <a:schemeClr val="dk1"/>
              </a:buClr>
              <a:buSzPct val="1000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2" name="Shape 872"/>
        <p:cNvGrpSpPr/>
        <p:nvPr/>
      </p:nvGrpSpPr>
      <p:grpSpPr>
        <a:xfrm>
          <a:off x="0" y="0"/>
          <a:ext cx="0" cy="0"/>
          <a:chOff x="0" y="0"/>
          <a:chExt cx="0" cy="0"/>
        </a:xfrm>
      </p:grpSpPr>
      <p:sp>
        <p:nvSpPr>
          <p:cNvPr id="873" name="Shape 873"/>
          <p:cNvSpPr txBox="1"/>
          <p:nvPr>
            <p:ph idx="12" type="sldNum"/>
          </p:nvPr>
        </p:nvSpPr>
        <p:spPr>
          <a:xfrm>
            <a:off x="3850444" y="9430092"/>
            <a:ext cx="2945658" cy="49641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GB" sz="1200">
                <a:solidFill>
                  <a:schemeClr val="dk1"/>
                </a:solidFill>
                <a:latin typeface="Arial"/>
                <a:ea typeface="Arial"/>
                <a:cs typeface="Arial"/>
                <a:sym typeface="Arial"/>
              </a:rPr>
              <a:t>‹#›</a:t>
            </a:fld>
          </a:p>
        </p:txBody>
      </p:sp>
      <p:sp>
        <p:nvSpPr>
          <p:cNvPr id="874" name="Shape 874"/>
          <p:cNvSpPr/>
          <p:nvPr>
            <p:ph idx="2" type="sldImg"/>
          </p:nvPr>
        </p:nvSpPr>
        <p:spPr>
          <a:xfrm>
            <a:off x="711200" y="744537"/>
            <a:ext cx="5375274" cy="3722686"/>
          </a:xfrm>
          <a:custGeom>
            <a:pathLst>
              <a:path extrusionOk="0" h="120000" w="120000">
                <a:moveTo>
                  <a:pt x="0" y="0"/>
                </a:moveTo>
                <a:lnTo>
                  <a:pt x="120000" y="0"/>
                </a:lnTo>
                <a:lnTo>
                  <a:pt x="120000" y="120000"/>
                </a:lnTo>
                <a:lnTo>
                  <a:pt x="0" y="120000"/>
                </a:lnTo>
                <a:close/>
              </a:path>
            </a:pathLst>
          </a:custGeom>
          <a:noFill/>
          <a:ln>
            <a:noFill/>
          </a:ln>
        </p:spPr>
      </p:sp>
      <p:sp>
        <p:nvSpPr>
          <p:cNvPr id="875" name="Shape 875"/>
          <p:cNvSpPr txBox="1"/>
          <p:nvPr>
            <p:ph idx="1" type="body"/>
          </p:nvPr>
        </p:nvSpPr>
        <p:spPr>
          <a:xfrm>
            <a:off x="865040" y="4715907"/>
            <a:ext cx="5067595" cy="4665583"/>
          </a:xfrm>
          <a:prstGeom prst="rect">
            <a:avLst/>
          </a:prstGeom>
          <a:noFill/>
          <a:ln>
            <a:noFill/>
          </a:ln>
        </p:spPr>
        <p:txBody>
          <a:bodyPr anchorCtr="0" anchor="t" bIns="45700" lIns="91425" rIns="91425" tIns="45700">
            <a:noAutofit/>
          </a:bodyPr>
          <a:lstStyle/>
          <a:p>
            <a:pPr indent="-176213" lvl="0" marL="176213" marR="0" rtl="0" algn="l">
              <a:spcBef>
                <a:spcPts val="0"/>
              </a:spcBef>
              <a:buClr>
                <a:schemeClr val="dk1"/>
              </a:buClr>
              <a:buSzPct val="1000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6" name="Shape 906"/>
        <p:cNvGrpSpPr/>
        <p:nvPr/>
      </p:nvGrpSpPr>
      <p:grpSpPr>
        <a:xfrm>
          <a:off x="0" y="0"/>
          <a:ext cx="0" cy="0"/>
          <a:chOff x="0" y="0"/>
          <a:chExt cx="0" cy="0"/>
        </a:xfrm>
      </p:grpSpPr>
      <p:sp>
        <p:nvSpPr>
          <p:cNvPr id="907" name="Shape 907"/>
          <p:cNvSpPr txBox="1"/>
          <p:nvPr>
            <p:ph idx="1" type="body"/>
          </p:nvPr>
        </p:nvSpPr>
        <p:spPr>
          <a:xfrm>
            <a:off x="865040" y="4715907"/>
            <a:ext cx="5067595" cy="4665583"/>
          </a:xfrm>
          <a:prstGeom prst="rect">
            <a:avLst/>
          </a:prstGeom>
        </p:spPr>
        <p:txBody>
          <a:bodyPr anchorCtr="0" anchor="t" bIns="91425" lIns="91425" rIns="91425" tIns="91425">
            <a:noAutofit/>
          </a:bodyPr>
          <a:lstStyle/>
          <a:p>
            <a:pPr lvl="0">
              <a:spcBef>
                <a:spcPts val="0"/>
              </a:spcBef>
              <a:buNone/>
            </a:pPr>
            <a:r>
              <a:t/>
            </a:r>
            <a:endParaRPr/>
          </a:p>
        </p:txBody>
      </p:sp>
      <p:sp>
        <p:nvSpPr>
          <p:cNvPr id="908" name="Shape 908"/>
          <p:cNvSpPr/>
          <p:nvPr>
            <p:ph idx="2" type="sldImg"/>
          </p:nvPr>
        </p:nvSpPr>
        <p:spPr>
          <a:xfrm>
            <a:off x="711200" y="744537"/>
            <a:ext cx="5375274"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5" name="Shape 915"/>
        <p:cNvGrpSpPr/>
        <p:nvPr/>
      </p:nvGrpSpPr>
      <p:grpSpPr>
        <a:xfrm>
          <a:off x="0" y="0"/>
          <a:ext cx="0" cy="0"/>
          <a:chOff x="0" y="0"/>
          <a:chExt cx="0" cy="0"/>
        </a:xfrm>
      </p:grpSpPr>
      <p:sp>
        <p:nvSpPr>
          <p:cNvPr id="916" name="Shape 916"/>
          <p:cNvSpPr txBox="1"/>
          <p:nvPr>
            <p:ph idx="1" type="body"/>
          </p:nvPr>
        </p:nvSpPr>
        <p:spPr>
          <a:xfrm>
            <a:off x="865040" y="4715907"/>
            <a:ext cx="5067595" cy="4665583"/>
          </a:xfrm>
          <a:prstGeom prst="rect">
            <a:avLst/>
          </a:prstGeom>
        </p:spPr>
        <p:txBody>
          <a:bodyPr anchorCtr="0" anchor="t" bIns="91425" lIns="91425" rIns="91425" tIns="91425">
            <a:noAutofit/>
          </a:bodyPr>
          <a:lstStyle/>
          <a:p>
            <a:pPr lvl="0">
              <a:spcBef>
                <a:spcPts val="0"/>
              </a:spcBef>
              <a:buNone/>
            </a:pPr>
            <a:r>
              <a:t/>
            </a:r>
            <a:endParaRPr/>
          </a:p>
        </p:txBody>
      </p:sp>
      <p:sp>
        <p:nvSpPr>
          <p:cNvPr id="917" name="Shape 917"/>
          <p:cNvSpPr/>
          <p:nvPr>
            <p:ph idx="2" type="sldImg"/>
          </p:nvPr>
        </p:nvSpPr>
        <p:spPr>
          <a:xfrm>
            <a:off x="711200" y="744537"/>
            <a:ext cx="5375274"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9" name="Shape 929"/>
        <p:cNvGrpSpPr/>
        <p:nvPr/>
      </p:nvGrpSpPr>
      <p:grpSpPr>
        <a:xfrm>
          <a:off x="0" y="0"/>
          <a:ext cx="0" cy="0"/>
          <a:chOff x="0" y="0"/>
          <a:chExt cx="0" cy="0"/>
        </a:xfrm>
      </p:grpSpPr>
      <p:sp>
        <p:nvSpPr>
          <p:cNvPr id="930" name="Shape 930"/>
          <p:cNvSpPr txBox="1"/>
          <p:nvPr>
            <p:ph idx="1" type="body"/>
          </p:nvPr>
        </p:nvSpPr>
        <p:spPr>
          <a:xfrm>
            <a:off x="865040" y="4715907"/>
            <a:ext cx="5067595" cy="4665583"/>
          </a:xfrm>
          <a:prstGeom prst="rect">
            <a:avLst/>
          </a:prstGeom>
        </p:spPr>
        <p:txBody>
          <a:bodyPr anchorCtr="0" anchor="t" bIns="91425" lIns="91425" rIns="91425" tIns="91425">
            <a:noAutofit/>
          </a:bodyPr>
          <a:lstStyle/>
          <a:p>
            <a:pPr lvl="0">
              <a:spcBef>
                <a:spcPts val="0"/>
              </a:spcBef>
              <a:buNone/>
            </a:pPr>
            <a:r>
              <a:t/>
            </a:r>
            <a:endParaRPr/>
          </a:p>
        </p:txBody>
      </p:sp>
      <p:sp>
        <p:nvSpPr>
          <p:cNvPr id="931" name="Shape 931"/>
          <p:cNvSpPr/>
          <p:nvPr>
            <p:ph idx="2" type="sldImg"/>
          </p:nvPr>
        </p:nvSpPr>
        <p:spPr>
          <a:xfrm>
            <a:off x="711200" y="744537"/>
            <a:ext cx="5375274"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2" name="Shape 312"/>
        <p:cNvGrpSpPr/>
        <p:nvPr/>
      </p:nvGrpSpPr>
      <p:grpSpPr>
        <a:xfrm>
          <a:off x="0" y="0"/>
          <a:ext cx="0" cy="0"/>
          <a:chOff x="0" y="0"/>
          <a:chExt cx="0" cy="0"/>
        </a:xfrm>
      </p:grpSpPr>
      <p:sp>
        <p:nvSpPr>
          <p:cNvPr id="313" name="Shape 313"/>
          <p:cNvSpPr txBox="1"/>
          <p:nvPr>
            <p:ph idx="1" type="body"/>
          </p:nvPr>
        </p:nvSpPr>
        <p:spPr>
          <a:xfrm>
            <a:off x="865040" y="4715907"/>
            <a:ext cx="5067595" cy="4665583"/>
          </a:xfrm>
          <a:prstGeom prst="rect">
            <a:avLst/>
          </a:prstGeom>
        </p:spPr>
        <p:txBody>
          <a:bodyPr anchorCtr="0" anchor="t" bIns="91425" lIns="91425" rIns="91425" tIns="91425">
            <a:noAutofit/>
          </a:bodyPr>
          <a:lstStyle/>
          <a:p>
            <a:pPr lvl="0">
              <a:spcBef>
                <a:spcPts val="0"/>
              </a:spcBef>
              <a:buNone/>
            </a:pPr>
            <a:r>
              <a:t/>
            </a:r>
            <a:endParaRPr/>
          </a:p>
        </p:txBody>
      </p:sp>
      <p:sp>
        <p:nvSpPr>
          <p:cNvPr id="314" name="Shape 314"/>
          <p:cNvSpPr/>
          <p:nvPr>
            <p:ph idx="2" type="sldImg"/>
          </p:nvPr>
        </p:nvSpPr>
        <p:spPr>
          <a:xfrm>
            <a:off x="711200" y="744537"/>
            <a:ext cx="5375274"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8" name="Shape 938"/>
        <p:cNvGrpSpPr/>
        <p:nvPr/>
      </p:nvGrpSpPr>
      <p:grpSpPr>
        <a:xfrm>
          <a:off x="0" y="0"/>
          <a:ext cx="0" cy="0"/>
          <a:chOff x="0" y="0"/>
          <a:chExt cx="0" cy="0"/>
        </a:xfrm>
      </p:grpSpPr>
      <p:sp>
        <p:nvSpPr>
          <p:cNvPr id="939" name="Shape 939"/>
          <p:cNvSpPr txBox="1"/>
          <p:nvPr>
            <p:ph idx="1" type="body"/>
          </p:nvPr>
        </p:nvSpPr>
        <p:spPr>
          <a:xfrm>
            <a:off x="865040" y="4715907"/>
            <a:ext cx="5067595" cy="4665583"/>
          </a:xfrm>
          <a:prstGeom prst="rect">
            <a:avLst/>
          </a:prstGeom>
        </p:spPr>
        <p:txBody>
          <a:bodyPr anchorCtr="0" anchor="t" bIns="91425" lIns="91425" rIns="91425" tIns="91425">
            <a:noAutofit/>
          </a:bodyPr>
          <a:lstStyle/>
          <a:p>
            <a:pPr lvl="0">
              <a:spcBef>
                <a:spcPts val="0"/>
              </a:spcBef>
              <a:buNone/>
            </a:pPr>
            <a:r>
              <a:t/>
            </a:r>
            <a:endParaRPr/>
          </a:p>
        </p:txBody>
      </p:sp>
      <p:sp>
        <p:nvSpPr>
          <p:cNvPr id="940" name="Shape 940"/>
          <p:cNvSpPr/>
          <p:nvPr>
            <p:ph idx="2" type="sldImg"/>
          </p:nvPr>
        </p:nvSpPr>
        <p:spPr>
          <a:xfrm>
            <a:off x="711200" y="744537"/>
            <a:ext cx="5375274"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0" name="Shape 950"/>
        <p:cNvGrpSpPr/>
        <p:nvPr/>
      </p:nvGrpSpPr>
      <p:grpSpPr>
        <a:xfrm>
          <a:off x="0" y="0"/>
          <a:ext cx="0" cy="0"/>
          <a:chOff x="0" y="0"/>
          <a:chExt cx="0" cy="0"/>
        </a:xfrm>
      </p:grpSpPr>
      <p:sp>
        <p:nvSpPr>
          <p:cNvPr id="951" name="Shape 951"/>
          <p:cNvSpPr txBox="1"/>
          <p:nvPr>
            <p:ph idx="1" type="body"/>
          </p:nvPr>
        </p:nvSpPr>
        <p:spPr>
          <a:xfrm>
            <a:off x="865040" y="4715907"/>
            <a:ext cx="5067595" cy="4665583"/>
          </a:xfrm>
          <a:prstGeom prst="rect">
            <a:avLst/>
          </a:prstGeom>
        </p:spPr>
        <p:txBody>
          <a:bodyPr anchorCtr="0" anchor="t" bIns="91425" lIns="91425" rIns="91425" tIns="91425">
            <a:noAutofit/>
          </a:bodyPr>
          <a:lstStyle/>
          <a:p>
            <a:pPr lvl="0">
              <a:spcBef>
                <a:spcPts val="0"/>
              </a:spcBef>
              <a:buNone/>
            </a:pPr>
            <a:r>
              <a:t/>
            </a:r>
            <a:endParaRPr/>
          </a:p>
        </p:txBody>
      </p:sp>
      <p:sp>
        <p:nvSpPr>
          <p:cNvPr id="952" name="Shape 952"/>
          <p:cNvSpPr/>
          <p:nvPr>
            <p:ph idx="2" type="sldImg"/>
          </p:nvPr>
        </p:nvSpPr>
        <p:spPr>
          <a:xfrm>
            <a:off x="711200" y="744537"/>
            <a:ext cx="5375274"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7" name="Shape 967"/>
        <p:cNvGrpSpPr/>
        <p:nvPr/>
      </p:nvGrpSpPr>
      <p:grpSpPr>
        <a:xfrm>
          <a:off x="0" y="0"/>
          <a:ext cx="0" cy="0"/>
          <a:chOff x="0" y="0"/>
          <a:chExt cx="0" cy="0"/>
        </a:xfrm>
      </p:grpSpPr>
      <p:sp>
        <p:nvSpPr>
          <p:cNvPr id="968" name="Shape 968"/>
          <p:cNvSpPr txBox="1"/>
          <p:nvPr>
            <p:ph idx="1" type="body"/>
          </p:nvPr>
        </p:nvSpPr>
        <p:spPr>
          <a:xfrm>
            <a:off x="865040" y="4715907"/>
            <a:ext cx="5067595" cy="4665583"/>
          </a:xfrm>
          <a:prstGeom prst="rect">
            <a:avLst/>
          </a:prstGeom>
        </p:spPr>
        <p:txBody>
          <a:bodyPr anchorCtr="0" anchor="t" bIns="91425" lIns="91425" rIns="91425" tIns="91425">
            <a:noAutofit/>
          </a:bodyPr>
          <a:lstStyle/>
          <a:p>
            <a:pPr lvl="0">
              <a:spcBef>
                <a:spcPts val="0"/>
              </a:spcBef>
              <a:buNone/>
            </a:pPr>
            <a:r>
              <a:t/>
            </a:r>
            <a:endParaRPr/>
          </a:p>
        </p:txBody>
      </p:sp>
      <p:sp>
        <p:nvSpPr>
          <p:cNvPr id="969" name="Shape 969"/>
          <p:cNvSpPr/>
          <p:nvPr>
            <p:ph idx="2" type="sldImg"/>
          </p:nvPr>
        </p:nvSpPr>
        <p:spPr>
          <a:xfrm>
            <a:off x="711200" y="744537"/>
            <a:ext cx="5375274"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9" name="Shape 979"/>
        <p:cNvGrpSpPr/>
        <p:nvPr/>
      </p:nvGrpSpPr>
      <p:grpSpPr>
        <a:xfrm>
          <a:off x="0" y="0"/>
          <a:ext cx="0" cy="0"/>
          <a:chOff x="0" y="0"/>
          <a:chExt cx="0" cy="0"/>
        </a:xfrm>
      </p:grpSpPr>
      <p:sp>
        <p:nvSpPr>
          <p:cNvPr id="980" name="Shape 980"/>
          <p:cNvSpPr txBox="1"/>
          <p:nvPr>
            <p:ph idx="1" type="body"/>
          </p:nvPr>
        </p:nvSpPr>
        <p:spPr>
          <a:xfrm>
            <a:off x="865040" y="4715907"/>
            <a:ext cx="5067595" cy="4665583"/>
          </a:xfrm>
          <a:prstGeom prst="rect">
            <a:avLst/>
          </a:prstGeom>
        </p:spPr>
        <p:txBody>
          <a:bodyPr anchorCtr="0" anchor="t" bIns="91425" lIns="91425" rIns="91425" tIns="91425">
            <a:noAutofit/>
          </a:bodyPr>
          <a:lstStyle/>
          <a:p>
            <a:pPr lvl="0">
              <a:spcBef>
                <a:spcPts val="0"/>
              </a:spcBef>
              <a:buNone/>
            </a:pPr>
            <a:r>
              <a:t/>
            </a:r>
            <a:endParaRPr/>
          </a:p>
        </p:txBody>
      </p:sp>
      <p:sp>
        <p:nvSpPr>
          <p:cNvPr id="981" name="Shape 981"/>
          <p:cNvSpPr/>
          <p:nvPr>
            <p:ph idx="2" type="sldImg"/>
          </p:nvPr>
        </p:nvSpPr>
        <p:spPr>
          <a:xfrm>
            <a:off x="711200" y="744537"/>
            <a:ext cx="5375274"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8" name="Shape 988"/>
        <p:cNvGrpSpPr/>
        <p:nvPr/>
      </p:nvGrpSpPr>
      <p:grpSpPr>
        <a:xfrm>
          <a:off x="0" y="0"/>
          <a:ext cx="0" cy="0"/>
          <a:chOff x="0" y="0"/>
          <a:chExt cx="0" cy="0"/>
        </a:xfrm>
      </p:grpSpPr>
      <p:sp>
        <p:nvSpPr>
          <p:cNvPr id="989" name="Shape 989"/>
          <p:cNvSpPr txBox="1"/>
          <p:nvPr>
            <p:ph idx="1" type="body"/>
          </p:nvPr>
        </p:nvSpPr>
        <p:spPr>
          <a:xfrm>
            <a:off x="865040" y="4715907"/>
            <a:ext cx="5067595" cy="4665583"/>
          </a:xfrm>
          <a:prstGeom prst="rect">
            <a:avLst/>
          </a:prstGeom>
        </p:spPr>
        <p:txBody>
          <a:bodyPr anchorCtr="0" anchor="t" bIns="91425" lIns="91425" rIns="91425" tIns="91425">
            <a:noAutofit/>
          </a:bodyPr>
          <a:lstStyle/>
          <a:p>
            <a:pPr lvl="0">
              <a:spcBef>
                <a:spcPts val="0"/>
              </a:spcBef>
              <a:buNone/>
            </a:pPr>
            <a:r>
              <a:t/>
            </a:r>
            <a:endParaRPr/>
          </a:p>
        </p:txBody>
      </p:sp>
      <p:sp>
        <p:nvSpPr>
          <p:cNvPr id="990" name="Shape 990"/>
          <p:cNvSpPr/>
          <p:nvPr>
            <p:ph idx="2" type="sldImg"/>
          </p:nvPr>
        </p:nvSpPr>
        <p:spPr>
          <a:xfrm>
            <a:off x="711200" y="744537"/>
            <a:ext cx="5375274"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7" name="Shape 997"/>
        <p:cNvGrpSpPr/>
        <p:nvPr/>
      </p:nvGrpSpPr>
      <p:grpSpPr>
        <a:xfrm>
          <a:off x="0" y="0"/>
          <a:ext cx="0" cy="0"/>
          <a:chOff x="0" y="0"/>
          <a:chExt cx="0" cy="0"/>
        </a:xfrm>
      </p:grpSpPr>
      <p:sp>
        <p:nvSpPr>
          <p:cNvPr id="998" name="Shape 998"/>
          <p:cNvSpPr txBox="1"/>
          <p:nvPr>
            <p:ph idx="1" type="body"/>
          </p:nvPr>
        </p:nvSpPr>
        <p:spPr>
          <a:xfrm>
            <a:off x="865040" y="4715907"/>
            <a:ext cx="5067595" cy="4665583"/>
          </a:xfrm>
          <a:prstGeom prst="rect">
            <a:avLst/>
          </a:prstGeom>
        </p:spPr>
        <p:txBody>
          <a:bodyPr anchorCtr="0" anchor="t" bIns="91425" lIns="91425" rIns="91425" tIns="91425">
            <a:noAutofit/>
          </a:bodyPr>
          <a:lstStyle/>
          <a:p>
            <a:pPr lvl="0">
              <a:spcBef>
                <a:spcPts val="0"/>
              </a:spcBef>
              <a:buNone/>
            </a:pPr>
            <a:r>
              <a:t/>
            </a:r>
            <a:endParaRPr/>
          </a:p>
        </p:txBody>
      </p:sp>
      <p:sp>
        <p:nvSpPr>
          <p:cNvPr id="999" name="Shape 999"/>
          <p:cNvSpPr/>
          <p:nvPr>
            <p:ph idx="2" type="sldImg"/>
          </p:nvPr>
        </p:nvSpPr>
        <p:spPr>
          <a:xfrm>
            <a:off x="711200" y="744537"/>
            <a:ext cx="5375274"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6" name="Shape 1006"/>
        <p:cNvGrpSpPr/>
        <p:nvPr/>
      </p:nvGrpSpPr>
      <p:grpSpPr>
        <a:xfrm>
          <a:off x="0" y="0"/>
          <a:ext cx="0" cy="0"/>
          <a:chOff x="0" y="0"/>
          <a:chExt cx="0" cy="0"/>
        </a:xfrm>
      </p:grpSpPr>
      <p:sp>
        <p:nvSpPr>
          <p:cNvPr id="1007" name="Shape 1007"/>
          <p:cNvSpPr txBox="1"/>
          <p:nvPr>
            <p:ph idx="1" type="body"/>
          </p:nvPr>
        </p:nvSpPr>
        <p:spPr>
          <a:xfrm>
            <a:off x="865040" y="4715907"/>
            <a:ext cx="5067595" cy="4665583"/>
          </a:xfrm>
          <a:prstGeom prst="rect">
            <a:avLst/>
          </a:prstGeom>
        </p:spPr>
        <p:txBody>
          <a:bodyPr anchorCtr="0" anchor="t" bIns="91425" lIns="91425" rIns="91425" tIns="91425">
            <a:noAutofit/>
          </a:bodyPr>
          <a:lstStyle/>
          <a:p>
            <a:pPr lvl="0">
              <a:spcBef>
                <a:spcPts val="0"/>
              </a:spcBef>
              <a:buNone/>
            </a:pPr>
            <a:r>
              <a:t/>
            </a:r>
            <a:endParaRPr/>
          </a:p>
        </p:txBody>
      </p:sp>
      <p:sp>
        <p:nvSpPr>
          <p:cNvPr id="1008" name="Shape 1008"/>
          <p:cNvSpPr/>
          <p:nvPr>
            <p:ph idx="2" type="sldImg"/>
          </p:nvPr>
        </p:nvSpPr>
        <p:spPr>
          <a:xfrm>
            <a:off x="711200" y="744537"/>
            <a:ext cx="5375274"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5" name="Shape 1015"/>
        <p:cNvGrpSpPr/>
        <p:nvPr/>
      </p:nvGrpSpPr>
      <p:grpSpPr>
        <a:xfrm>
          <a:off x="0" y="0"/>
          <a:ext cx="0" cy="0"/>
          <a:chOff x="0" y="0"/>
          <a:chExt cx="0" cy="0"/>
        </a:xfrm>
      </p:grpSpPr>
      <p:sp>
        <p:nvSpPr>
          <p:cNvPr id="1016" name="Shape 1016"/>
          <p:cNvSpPr txBox="1"/>
          <p:nvPr>
            <p:ph idx="1" type="body"/>
          </p:nvPr>
        </p:nvSpPr>
        <p:spPr>
          <a:xfrm>
            <a:off x="865040" y="4715907"/>
            <a:ext cx="5067595" cy="4665583"/>
          </a:xfrm>
          <a:prstGeom prst="rect">
            <a:avLst/>
          </a:prstGeom>
        </p:spPr>
        <p:txBody>
          <a:bodyPr anchorCtr="0" anchor="t" bIns="91425" lIns="91425" rIns="91425" tIns="91425">
            <a:noAutofit/>
          </a:bodyPr>
          <a:lstStyle/>
          <a:p>
            <a:pPr lvl="0">
              <a:spcBef>
                <a:spcPts val="0"/>
              </a:spcBef>
              <a:buNone/>
            </a:pPr>
            <a:r>
              <a:t/>
            </a:r>
            <a:endParaRPr/>
          </a:p>
        </p:txBody>
      </p:sp>
      <p:sp>
        <p:nvSpPr>
          <p:cNvPr id="1017" name="Shape 1017"/>
          <p:cNvSpPr/>
          <p:nvPr>
            <p:ph idx="2" type="sldImg"/>
          </p:nvPr>
        </p:nvSpPr>
        <p:spPr>
          <a:xfrm>
            <a:off x="711200" y="744537"/>
            <a:ext cx="5375274"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8" name="Shape 1048"/>
        <p:cNvGrpSpPr/>
        <p:nvPr/>
      </p:nvGrpSpPr>
      <p:grpSpPr>
        <a:xfrm>
          <a:off x="0" y="0"/>
          <a:ext cx="0" cy="0"/>
          <a:chOff x="0" y="0"/>
          <a:chExt cx="0" cy="0"/>
        </a:xfrm>
      </p:grpSpPr>
      <p:sp>
        <p:nvSpPr>
          <p:cNvPr id="1049" name="Shape 1049"/>
          <p:cNvSpPr txBox="1"/>
          <p:nvPr>
            <p:ph idx="1" type="body"/>
          </p:nvPr>
        </p:nvSpPr>
        <p:spPr>
          <a:xfrm>
            <a:off x="865040" y="4715907"/>
            <a:ext cx="5067595" cy="4665583"/>
          </a:xfrm>
          <a:prstGeom prst="rect">
            <a:avLst/>
          </a:prstGeom>
        </p:spPr>
        <p:txBody>
          <a:bodyPr anchorCtr="0" anchor="t" bIns="91425" lIns="91425" rIns="91425" tIns="91425">
            <a:noAutofit/>
          </a:bodyPr>
          <a:lstStyle/>
          <a:p>
            <a:pPr lvl="0">
              <a:spcBef>
                <a:spcPts val="0"/>
              </a:spcBef>
              <a:buNone/>
            </a:pPr>
            <a:r>
              <a:t/>
            </a:r>
            <a:endParaRPr/>
          </a:p>
        </p:txBody>
      </p:sp>
      <p:sp>
        <p:nvSpPr>
          <p:cNvPr id="1050" name="Shape 1050"/>
          <p:cNvSpPr/>
          <p:nvPr>
            <p:ph idx="2" type="sldImg"/>
          </p:nvPr>
        </p:nvSpPr>
        <p:spPr>
          <a:xfrm>
            <a:off x="711200" y="744537"/>
            <a:ext cx="5375274"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7" name="Shape 1057"/>
        <p:cNvGrpSpPr/>
        <p:nvPr/>
      </p:nvGrpSpPr>
      <p:grpSpPr>
        <a:xfrm>
          <a:off x="0" y="0"/>
          <a:ext cx="0" cy="0"/>
          <a:chOff x="0" y="0"/>
          <a:chExt cx="0" cy="0"/>
        </a:xfrm>
      </p:grpSpPr>
      <p:sp>
        <p:nvSpPr>
          <p:cNvPr id="1058" name="Shape 1058"/>
          <p:cNvSpPr txBox="1"/>
          <p:nvPr>
            <p:ph idx="1" type="body"/>
          </p:nvPr>
        </p:nvSpPr>
        <p:spPr>
          <a:xfrm>
            <a:off x="865040" y="4715907"/>
            <a:ext cx="5067595" cy="4665583"/>
          </a:xfrm>
          <a:prstGeom prst="rect">
            <a:avLst/>
          </a:prstGeom>
        </p:spPr>
        <p:txBody>
          <a:bodyPr anchorCtr="0" anchor="t" bIns="91425" lIns="91425" rIns="91425" tIns="91425">
            <a:noAutofit/>
          </a:bodyPr>
          <a:lstStyle/>
          <a:p>
            <a:pPr lvl="0">
              <a:spcBef>
                <a:spcPts val="0"/>
              </a:spcBef>
              <a:buNone/>
            </a:pPr>
            <a:r>
              <a:t/>
            </a:r>
            <a:endParaRPr/>
          </a:p>
        </p:txBody>
      </p:sp>
      <p:sp>
        <p:nvSpPr>
          <p:cNvPr id="1059" name="Shape 1059"/>
          <p:cNvSpPr/>
          <p:nvPr>
            <p:ph idx="2" type="sldImg"/>
          </p:nvPr>
        </p:nvSpPr>
        <p:spPr>
          <a:xfrm>
            <a:off x="711200" y="744537"/>
            <a:ext cx="5375274"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0" name="Shape 320"/>
        <p:cNvGrpSpPr/>
        <p:nvPr/>
      </p:nvGrpSpPr>
      <p:grpSpPr>
        <a:xfrm>
          <a:off x="0" y="0"/>
          <a:ext cx="0" cy="0"/>
          <a:chOff x="0" y="0"/>
          <a:chExt cx="0" cy="0"/>
        </a:xfrm>
      </p:grpSpPr>
      <p:sp>
        <p:nvSpPr>
          <p:cNvPr id="321" name="Shape 321"/>
          <p:cNvSpPr txBox="1"/>
          <p:nvPr>
            <p:ph idx="1" type="body"/>
          </p:nvPr>
        </p:nvSpPr>
        <p:spPr>
          <a:xfrm>
            <a:off x="865040" y="4715907"/>
            <a:ext cx="5067595" cy="4665583"/>
          </a:xfrm>
          <a:prstGeom prst="rect">
            <a:avLst/>
          </a:prstGeom>
        </p:spPr>
        <p:txBody>
          <a:bodyPr anchorCtr="0" anchor="t" bIns="91425" lIns="91425" rIns="91425" tIns="91425">
            <a:noAutofit/>
          </a:bodyPr>
          <a:lstStyle/>
          <a:p>
            <a:pPr lvl="0">
              <a:spcBef>
                <a:spcPts val="0"/>
              </a:spcBef>
              <a:buNone/>
            </a:pPr>
            <a:r>
              <a:t/>
            </a:r>
            <a:endParaRPr/>
          </a:p>
        </p:txBody>
      </p:sp>
      <p:sp>
        <p:nvSpPr>
          <p:cNvPr id="322" name="Shape 322"/>
          <p:cNvSpPr/>
          <p:nvPr>
            <p:ph idx="2" type="sldImg"/>
          </p:nvPr>
        </p:nvSpPr>
        <p:spPr>
          <a:xfrm>
            <a:off x="711200" y="744537"/>
            <a:ext cx="5375274"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6" name="Shape 1066"/>
        <p:cNvGrpSpPr/>
        <p:nvPr/>
      </p:nvGrpSpPr>
      <p:grpSpPr>
        <a:xfrm>
          <a:off x="0" y="0"/>
          <a:ext cx="0" cy="0"/>
          <a:chOff x="0" y="0"/>
          <a:chExt cx="0" cy="0"/>
        </a:xfrm>
      </p:grpSpPr>
      <p:sp>
        <p:nvSpPr>
          <p:cNvPr id="1067" name="Shape 1067"/>
          <p:cNvSpPr txBox="1"/>
          <p:nvPr>
            <p:ph idx="1" type="body"/>
          </p:nvPr>
        </p:nvSpPr>
        <p:spPr>
          <a:xfrm>
            <a:off x="865040" y="4715907"/>
            <a:ext cx="5067595" cy="4665583"/>
          </a:xfrm>
          <a:prstGeom prst="rect">
            <a:avLst/>
          </a:prstGeom>
        </p:spPr>
        <p:txBody>
          <a:bodyPr anchorCtr="0" anchor="t" bIns="91425" lIns="91425" rIns="91425" tIns="91425">
            <a:noAutofit/>
          </a:bodyPr>
          <a:lstStyle/>
          <a:p>
            <a:pPr lvl="0">
              <a:spcBef>
                <a:spcPts val="0"/>
              </a:spcBef>
              <a:buNone/>
            </a:pPr>
            <a:r>
              <a:t/>
            </a:r>
            <a:endParaRPr/>
          </a:p>
        </p:txBody>
      </p:sp>
      <p:sp>
        <p:nvSpPr>
          <p:cNvPr id="1068" name="Shape 1068"/>
          <p:cNvSpPr/>
          <p:nvPr>
            <p:ph idx="2" type="sldImg"/>
          </p:nvPr>
        </p:nvSpPr>
        <p:spPr>
          <a:xfrm>
            <a:off x="711200" y="744537"/>
            <a:ext cx="5375274"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5" name="Shape 1075"/>
        <p:cNvGrpSpPr/>
        <p:nvPr/>
      </p:nvGrpSpPr>
      <p:grpSpPr>
        <a:xfrm>
          <a:off x="0" y="0"/>
          <a:ext cx="0" cy="0"/>
          <a:chOff x="0" y="0"/>
          <a:chExt cx="0" cy="0"/>
        </a:xfrm>
      </p:grpSpPr>
      <p:sp>
        <p:nvSpPr>
          <p:cNvPr id="1076" name="Shape 1076"/>
          <p:cNvSpPr txBox="1"/>
          <p:nvPr>
            <p:ph idx="1" type="body"/>
          </p:nvPr>
        </p:nvSpPr>
        <p:spPr>
          <a:xfrm>
            <a:off x="865040" y="4715907"/>
            <a:ext cx="5067595" cy="4665583"/>
          </a:xfrm>
          <a:prstGeom prst="rect">
            <a:avLst/>
          </a:prstGeom>
        </p:spPr>
        <p:txBody>
          <a:bodyPr anchorCtr="0" anchor="t" bIns="91425" lIns="91425" rIns="91425" tIns="91425">
            <a:noAutofit/>
          </a:bodyPr>
          <a:lstStyle/>
          <a:p>
            <a:pPr lvl="0">
              <a:spcBef>
                <a:spcPts val="0"/>
              </a:spcBef>
              <a:buNone/>
            </a:pPr>
            <a:r>
              <a:t/>
            </a:r>
            <a:endParaRPr/>
          </a:p>
        </p:txBody>
      </p:sp>
      <p:sp>
        <p:nvSpPr>
          <p:cNvPr id="1077" name="Shape 1077"/>
          <p:cNvSpPr/>
          <p:nvPr>
            <p:ph idx="2" type="sldImg"/>
          </p:nvPr>
        </p:nvSpPr>
        <p:spPr>
          <a:xfrm>
            <a:off x="711200" y="744537"/>
            <a:ext cx="5375274"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9" name="Shape 1089"/>
        <p:cNvGrpSpPr/>
        <p:nvPr/>
      </p:nvGrpSpPr>
      <p:grpSpPr>
        <a:xfrm>
          <a:off x="0" y="0"/>
          <a:ext cx="0" cy="0"/>
          <a:chOff x="0" y="0"/>
          <a:chExt cx="0" cy="0"/>
        </a:xfrm>
      </p:grpSpPr>
      <p:sp>
        <p:nvSpPr>
          <p:cNvPr id="1090" name="Shape 1090"/>
          <p:cNvSpPr txBox="1"/>
          <p:nvPr>
            <p:ph idx="1" type="body"/>
          </p:nvPr>
        </p:nvSpPr>
        <p:spPr>
          <a:xfrm>
            <a:off x="865040" y="4715907"/>
            <a:ext cx="5067595" cy="4665583"/>
          </a:xfrm>
          <a:prstGeom prst="rect">
            <a:avLst/>
          </a:prstGeom>
        </p:spPr>
        <p:txBody>
          <a:bodyPr anchorCtr="0" anchor="t" bIns="91425" lIns="91425" rIns="91425" tIns="91425">
            <a:noAutofit/>
          </a:bodyPr>
          <a:lstStyle/>
          <a:p>
            <a:pPr lvl="0">
              <a:spcBef>
                <a:spcPts val="0"/>
              </a:spcBef>
              <a:buNone/>
            </a:pPr>
            <a:r>
              <a:t/>
            </a:r>
            <a:endParaRPr/>
          </a:p>
        </p:txBody>
      </p:sp>
      <p:sp>
        <p:nvSpPr>
          <p:cNvPr id="1091" name="Shape 1091"/>
          <p:cNvSpPr/>
          <p:nvPr>
            <p:ph idx="2" type="sldImg"/>
          </p:nvPr>
        </p:nvSpPr>
        <p:spPr>
          <a:xfrm>
            <a:off x="711200" y="744537"/>
            <a:ext cx="5375274"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0" name="Shape 1100"/>
        <p:cNvGrpSpPr/>
        <p:nvPr/>
      </p:nvGrpSpPr>
      <p:grpSpPr>
        <a:xfrm>
          <a:off x="0" y="0"/>
          <a:ext cx="0" cy="0"/>
          <a:chOff x="0" y="0"/>
          <a:chExt cx="0" cy="0"/>
        </a:xfrm>
      </p:grpSpPr>
      <p:sp>
        <p:nvSpPr>
          <p:cNvPr id="1101" name="Shape 1101"/>
          <p:cNvSpPr txBox="1"/>
          <p:nvPr>
            <p:ph idx="1" type="body"/>
          </p:nvPr>
        </p:nvSpPr>
        <p:spPr>
          <a:xfrm>
            <a:off x="865040" y="4715907"/>
            <a:ext cx="5067595" cy="4665583"/>
          </a:xfrm>
          <a:prstGeom prst="rect">
            <a:avLst/>
          </a:prstGeom>
        </p:spPr>
        <p:txBody>
          <a:bodyPr anchorCtr="0" anchor="t" bIns="91425" lIns="91425" rIns="91425" tIns="91425">
            <a:noAutofit/>
          </a:bodyPr>
          <a:lstStyle/>
          <a:p>
            <a:pPr lvl="0">
              <a:spcBef>
                <a:spcPts val="0"/>
              </a:spcBef>
              <a:buNone/>
            </a:pPr>
            <a:r>
              <a:t/>
            </a:r>
            <a:endParaRPr/>
          </a:p>
        </p:txBody>
      </p:sp>
      <p:sp>
        <p:nvSpPr>
          <p:cNvPr id="1102" name="Shape 1102"/>
          <p:cNvSpPr/>
          <p:nvPr>
            <p:ph idx="2" type="sldImg"/>
          </p:nvPr>
        </p:nvSpPr>
        <p:spPr>
          <a:xfrm>
            <a:off x="711200" y="744537"/>
            <a:ext cx="5375274"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9" name="Shape 1109"/>
        <p:cNvGrpSpPr/>
        <p:nvPr/>
      </p:nvGrpSpPr>
      <p:grpSpPr>
        <a:xfrm>
          <a:off x="0" y="0"/>
          <a:ext cx="0" cy="0"/>
          <a:chOff x="0" y="0"/>
          <a:chExt cx="0" cy="0"/>
        </a:xfrm>
      </p:grpSpPr>
      <p:sp>
        <p:nvSpPr>
          <p:cNvPr id="1110" name="Shape 1110"/>
          <p:cNvSpPr txBox="1"/>
          <p:nvPr>
            <p:ph idx="1" type="body"/>
          </p:nvPr>
        </p:nvSpPr>
        <p:spPr>
          <a:xfrm>
            <a:off x="865040" y="4715907"/>
            <a:ext cx="5067595" cy="4665583"/>
          </a:xfrm>
          <a:prstGeom prst="rect">
            <a:avLst/>
          </a:prstGeom>
        </p:spPr>
        <p:txBody>
          <a:bodyPr anchorCtr="0" anchor="t" bIns="91425" lIns="91425" rIns="91425" tIns="91425">
            <a:noAutofit/>
          </a:bodyPr>
          <a:lstStyle/>
          <a:p>
            <a:pPr lvl="0">
              <a:spcBef>
                <a:spcPts val="0"/>
              </a:spcBef>
              <a:buNone/>
            </a:pPr>
            <a:r>
              <a:t/>
            </a:r>
            <a:endParaRPr/>
          </a:p>
        </p:txBody>
      </p:sp>
      <p:sp>
        <p:nvSpPr>
          <p:cNvPr id="1111" name="Shape 1111"/>
          <p:cNvSpPr/>
          <p:nvPr>
            <p:ph idx="2" type="sldImg"/>
          </p:nvPr>
        </p:nvSpPr>
        <p:spPr>
          <a:xfrm>
            <a:off x="711200" y="744537"/>
            <a:ext cx="5375274"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2" name="Shape 1122"/>
        <p:cNvGrpSpPr/>
        <p:nvPr/>
      </p:nvGrpSpPr>
      <p:grpSpPr>
        <a:xfrm>
          <a:off x="0" y="0"/>
          <a:ext cx="0" cy="0"/>
          <a:chOff x="0" y="0"/>
          <a:chExt cx="0" cy="0"/>
        </a:xfrm>
      </p:grpSpPr>
      <p:sp>
        <p:nvSpPr>
          <p:cNvPr id="1123" name="Shape 1123"/>
          <p:cNvSpPr txBox="1"/>
          <p:nvPr>
            <p:ph idx="1" type="body"/>
          </p:nvPr>
        </p:nvSpPr>
        <p:spPr>
          <a:xfrm>
            <a:off x="865040" y="4715907"/>
            <a:ext cx="5067595" cy="4665583"/>
          </a:xfrm>
          <a:prstGeom prst="rect">
            <a:avLst/>
          </a:prstGeom>
        </p:spPr>
        <p:txBody>
          <a:bodyPr anchorCtr="0" anchor="t" bIns="91425" lIns="91425" rIns="91425" tIns="91425">
            <a:noAutofit/>
          </a:bodyPr>
          <a:lstStyle/>
          <a:p>
            <a:pPr lvl="0">
              <a:spcBef>
                <a:spcPts val="0"/>
              </a:spcBef>
              <a:buNone/>
            </a:pPr>
            <a:r>
              <a:t/>
            </a:r>
            <a:endParaRPr/>
          </a:p>
        </p:txBody>
      </p:sp>
      <p:sp>
        <p:nvSpPr>
          <p:cNvPr id="1124" name="Shape 1124"/>
          <p:cNvSpPr/>
          <p:nvPr>
            <p:ph idx="2" type="sldImg"/>
          </p:nvPr>
        </p:nvSpPr>
        <p:spPr>
          <a:xfrm>
            <a:off x="711200" y="744537"/>
            <a:ext cx="5375274"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1" name="Shape 1131"/>
        <p:cNvGrpSpPr/>
        <p:nvPr/>
      </p:nvGrpSpPr>
      <p:grpSpPr>
        <a:xfrm>
          <a:off x="0" y="0"/>
          <a:ext cx="0" cy="0"/>
          <a:chOff x="0" y="0"/>
          <a:chExt cx="0" cy="0"/>
        </a:xfrm>
      </p:grpSpPr>
      <p:sp>
        <p:nvSpPr>
          <p:cNvPr id="1132" name="Shape 1132"/>
          <p:cNvSpPr txBox="1"/>
          <p:nvPr>
            <p:ph idx="1" type="body"/>
          </p:nvPr>
        </p:nvSpPr>
        <p:spPr>
          <a:xfrm>
            <a:off x="865040" y="4715907"/>
            <a:ext cx="5067595" cy="4665583"/>
          </a:xfrm>
          <a:prstGeom prst="rect">
            <a:avLst/>
          </a:prstGeom>
        </p:spPr>
        <p:txBody>
          <a:bodyPr anchorCtr="0" anchor="t" bIns="91425" lIns="91425" rIns="91425" tIns="91425">
            <a:noAutofit/>
          </a:bodyPr>
          <a:lstStyle/>
          <a:p>
            <a:pPr lvl="0">
              <a:spcBef>
                <a:spcPts val="0"/>
              </a:spcBef>
              <a:buNone/>
            </a:pPr>
            <a:r>
              <a:t/>
            </a:r>
            <a:endParaRPr/>
          </a:p>
        </p:txBody>
      </p:sp>
      <p:sp>
        <p:nvSpPr>
          <p:cNvPr id="1133" name="Shape 1133"/>
          <p:cNvSpPr/>
          <p:nvPr>
            <p:ph idx="2" type="sldImg"/>
          </p:nvPr>
        </p:nvSpPr>
        <p:spPr>
          <a:xfrm>
            <a:off x="711200" y="744537"/>
            <a:ext cx="5375274"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1" name="Shape 1141"/>
        <p:cNvGrpSpPr/>
        <p:nvPr/>
      </p:nvGrpSpPr>
      <p:grpSpPr>
        <a:xfrm>
          <a:off x="0" y="0"/>
          <a:ext cx="0" cy="0"/>
          <a:chOff x="0" y="0"/>
          <a:chExt cx="0" cy="0"/>
        </a:xfrm>
      </p:grpSpPr>
      <p:sp>
        <p:nvSpPr>
          <p:cNvPr id="1142" name="Shape 1142"/>
          <p:cNvSpPr txBox="1"/>
          <p:nvPr>
            <p:ph idx="1" type="body"/>
          </p:nvPr>
        </p:nvSpPr>
        <p:spPr>
          <a:xfrm>
            <a:off x="865040" y="4715907"/>
            <a:ext cx="5067595" cy="4665583"/>
          </a:xfrm>
          <a:prstGeom prst="rect">
            <a:avLst/>
          </a:prstGeom>
        </p:spPr>
        <p:txBody>
          <a:bodyPr anchorCtr="0" anchor="t" bIns="91425" lIns="91425" rIns="91425" tIns="91425">
            <a:noAutofit/>
          </a:bodyPr>
          <a:lstStyle/>
          <a:p>
            <a:pPr lvl="0">
              <a:spcBef>
                <a:spcPts val="0"/>
              </a:spcBef>
              <a:buNone/>
            </a:pPr>
            <a:r>
              <a:t/>
            </a:r>
            <a:endParaRPr/>
          </a:p>
        </p:txBody>
      </p:sp>
      <p:sp>
        <p:nvSpPr>
          <p:cNvPr id="1143" name="Shape 1143"/>
          <p:cNvSpPr/>
          <p:nvPr>
            <p:ph idx="2" type="sldImg"/>
          </p:nvPr>
        </p:nvSpPr>
        <p:spPr>
          <a:xfrm>
            <a:off x="711200" y="744537"/>
            <a:ext cx="5375274"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2" name="Shape 1152"/>
        <p:cNvGrpSpPr/>
        <p:nvPr/>
      </p:nvGrpSpPr>
      <p:grpSpPr>
        <a:xfrm>
          <a:off x="0" y="0"/>
          <a:ext cx="0" cy="0"/>
          <a:chOff x="0" y="0"/>
          <a:chExt cx="0" cy="0"/>
        </a:xfrm>
      </p:grpSpPr>
      <p:sp>
        <p:nvSpPr>
          <p:cNvPr id="1153" name="Shape 1153"/>
          <p:cNvSpPr txBox="1"/>
          <p:nvPr>
            <p:ph idx="1" type="body"/>
          </p:nvPr>
        </p:nvSpPr>
        <p:spPr>
          <a:xfrm>
            <a:off x="865040" y="4715907"/>
            <a:ext cx="5067595" cy="4665583"/>
          </a:xfrm>
          <a:prstGeom prst="rect">
            <a:avLst/>
          </a:prstGeom>
        </p:spPr>
        <p:txBody>
          <a:bodyPr anchorCtr="0" anchor="t" bIns="91425" lIns="91425" rIns="91425" tIns="91425">
            <a:noAutofit/>
          </a:bodyPr>
          <a:lstStyle/>
          <a:p>
            <a:pPr lvl="0">
              <a:spcBef>
                <a:spcPts val="0"/>
              </a:spcBef>
              <a:buNone/>
            </a:pPr>
            <a:r>
              <a:t/>
            </a:r>
            <a:endParaRPr/>
          </a:p>
        </p:txBody>
      </p:sp>
      <p:sp>
        <p:nvSpPr>
          <p:cNvPr id="1154" name="Shape 1154"/>
          <p:cNvSpPr/>
          <p:nvPr>
            <p:ph idx="2" type="sldImg"/>
          </p:nvPr>
        </p:nvSpPr>
        <p:spPr>
          <a:xfrm>
            <a:off x="711200" y="744537"/>
            <a:ext cx="5375274"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2" name="Shape 1162"/>
        <p:cNvGrpSpPr/>
        <p:nvPr/>
      </p:nvGrpSpPr>
      <p:grpSpPr>
        <a:xfrm>
          <a:off x="0" y="0"/>
          <a:ext cx="0" cy="0"/>
          <a:chOff x="0" y="0"/>
          <a:chExt cx="0" cy="0"/>
        </a:xfrm>
      </p:grpSpPr>
      <p:sp>
        <p:nvSpPr>
          <p:cNvPr id="1163" name="Shape 1163"/>
          <p:cNvSpPr txBox="1"/>
          <p:nvPr>
            <p:ph idx="1" type="body"/>
          </p:nvPr>
        </p:nvSpPr>
        <p:spPr>
          <a:xfrm>
            <a:off x="865040" y="4715907"/>
            <a:ext cx="5067595" cy="4665583"/>
          </a:xfrm>
          <a:prstGeom prst="rect">
            <a:avLst/>
          </a:prstGeom>
        </p:spPr>
        <p:txBody>
          <a:bodyPr anchorCtr="0" anchor="t" bIns="91425" lIns="91425" rIns="91425" tIns="91425">
            <a:noAutofit/>
          </a:bodyPr>
          <a:lstStyle/>
          <a:p>
            <a:pPr lvl="0">
              <a:spcBef>
                <a:spcPts val="0"/>
              </a:spcBef>
              <a:buNone/>
            </a:pPr>
            <a:r>
              <a:t/>
            </a:r>
            <a:endParaRPr/>
          </a:p>
        </p:txBody>
      </p:sp>
      <p:sp>
        <p:nvSpPr>
          <p:cNvPr id="1164" name="Shape 1164"/>
          <p:cNvSpPr/>
          <p:nvPr>
            <p:ph idx="2" type="sldImg"/>
          </p:nvPr>
        </p:nvSpPr>
        <p:spPr>
          <a:xfrm>
            <a:off x="711200" y="744537"/>
            <a:ext cx="5375274"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2" name="Shape 352"/>
        <p:cNvGrpSpPr/>
        <p:nvPr/>
      </p:nvGrpSpPr>
      <p:grpSpPr>
        <a:xfrm>
          <a:off x="0" y="0"/>
          <a:ext cx="0" cy="0"/>
          <a:chOff x="0" y="0"/>
          <a:chExt cx="0" cy="0"/>
        </a:xfrm>
      </p:grpSpPr>
      <p:sp>
        <p:nvSpPr>
          <p:cNvPr id="353" name="Shape 353"/>
          <p:cNvSpPr txBox="1"/>
          <p:nvPr>
            <p:ph idx="1" type="body"/>
          </p:nvPr>
        </p:nvSpPr>
        <p:spPr>
          <a:xfrm>
            <a:off x="865040" y="4715907"/>
            <a:ext cx="5067595" cy="4665583"/>
          </a:xfrm>
          <a:prstGeom prst="rect">
            <a:avLst/>
          </a:prstGeom>
        </p:spPr>
        <p:txBody>
          <a:bodyPr anchorCtr="0" anchor="t" bIns="91425" lIns="91425" rIns="91425" tIns="91425">
            <a:noAutofit/>
          </a:bodyPr>
          <a:lstStyle/>
          <a:p>
            <a:pPr lvl="0">
              <a:spcBef>
                <a:spcPts val="0"/>
              </a:spcBef>
              <a:buNone/>
            </a:pPr>
            <a:r>
              <a:t/>
            </a:r>
            <a:endParaRPr/>
          </a:p>
        </p:txBody>
      </p:sp>
      <p:sp>
        <p:nvSpPr>
          <p:cNvPr id="354" name="Shape 354"/>
          <p:cNvSpPr/>
          <p:nvPr>
            <p:ph idx="2" type="sldImg"/>
          </p:nvPr>
        </p:nvSpPr>
        <p:spPr>
          <a:xfrm>
            <a:off x="711200" y="744537"/>
            <a:ext cx="5375274"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1" name="Shape 1171"/>
        <p:cNvGrpSpPr/>
        <p:nvPr/>
      </p:nvGrpSpPr>
      <p:grpSpPr>
        <a:xfrm>
          <a:off x="0" y="0"/>
          <a:ext cx="0" cy="0"/>
          <a:chOff x="0" y="0"/>
          <a:chExt cx="0" cy="0"/>
        </a:xfrm>
      </p:grpSpPr>
      <p:sp>
        <p:nvSpPr>
          <p:cNvPr id="1172" name="Shape 1172"/>
          <p:cNvSpPr txBox="1"/>
          <p:nvPr>
            <p:ph idx="1" type="body"/>
          </p:nvPr>
        </p:nvSpPr>
        <p:spPr>
          <a:xfrm>
            <a:off x="865040" y="4715907"/>
            <a:ext cx="5067595" cy="4665583"/>
          </a:xfrm>
          <a:prstGeom prst="rect">
            <a:avLst/>
          </a:prstGeom>
        </p:spPr>
        <p:txBody>
          <a:bodyPr anchorCtr="0" anchor="t" bIns="91425" lIns="91425" rIns="91425" tIns="91425">
            <a:noAutofit/>
          </a:bodyPr>
          <a:lstStyle/>
          <a:p>
            <a:pPr lvl="0">
              <a:spcBef>
                <a:spcPts val="0"/>
              </a:spcBef>
              <a:buNone/>
            </a:pPr>
            <a:r>
              <a:t/>
            </a:r>
            <a:endParaRPr/>
          </a:p>
        </p:txBody>
      </p:sp>
      <p:sp>
        <p:nvSpPr>
          <p:cNvPr id="1173" name="Shape 1173"/>
          <p:cNvSpPr/>
          <p:nvPr>
            <p:ph idx="2" type="sldImg"/>
          </p:nvPr>
        </p:nvSpPr>
        <p:spPr>
          <a:xfrm>
            <a:off x="711200" y="744537"/>
            <a:ext cx="5375274"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9" name="Shape 1179"/>
        <p:cNvGrpSpPr/>
        <p:nvPr/>
      </p:nvGrpSpPr>
      <p:grpSpPr>
        <a:xfrm>
          <a:off x="0" y="0"/>
          <a:ext cx="0" cy="0"/>
          <a:chOff x="0" y="0"/>
          <a:chExt cx="0" cy="0"/>
        </a:xfrm>
      </p:grpSpPr>
      <p:sp>
        <p:nvSpPr>
          <p:cNvPr id="1180" name="Shape 1180"/>
          <p:cNvSpPr txBox="1"/>
          <p:nvPr>
            <p:ph idx="1" type="body"/>
          </p:nvPr>
        </p:nvSpPr>
        <p:spPr>
          <a:xfrm>
            <a:off x="865040" y="4715907"/>
            <a:ext cx="5067595" cy="4665583"/>
          </a:xfrm>
          <a:prstGeom prst="rect">
            <a:avLst/>
          </a:prstGeom>
        </p:spPr>
        <p:txBody>
          <a:bodyPr anchorCtr="0" anchor="t" bIns="91425" lIns="91425" rIns="91425" tIns="91425">
            <a:noAutofit/>
          </a:bodyPr>
          <a:lstStyle/>
          <a:p>
            <a:pPr lvl="0">
              <a:spcBef>
                <a:spcPts val="0"/>
              </a:spcBef>
              <a:buNone/>
            </a:pPr>
            <a:r>
              <a:t/>
            </a:r>
            <a:endParaRPr/>
          </a:p>
        </p:txBody>
      </p:sp>
      <p:sp>
        <p:nvSpPr>
          <p:cNvPr id="1181" name="Shape 1181"/>
          <p:cNvSpPr/>
          <p:nvPr>
            <p:ph idx="2" type="sldImg"/>
          </p:nvPr>
        </p:nvSpPr>
        <p:spPr>
          <a:xfrm>
            <a:off x="711200" y="744537"/>
            <a:ext cx="5375274"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7" name="Shape 1187"/>
        <p:cNvGrpSpPr/>
        <p:nvPr/>
      </p:nvGrpSpPr>
      <p:grpSpPr>
        <a:xfrm>
          <a:off x="0" y="0"/>
          <a:ext cx="0" cy="0"/>
          <a:chOff x="0" y="0"/>
          <a:chExt cx="0" cy="0"/>
        </a:xfrm>
      </p:grpSpPr>
      <p:sp>
        <p:nvSpPr>
          <p:cNvPr id="1188" name="Shape 1188"/>
          <p:cNvSpPr/>
          <p:nvPr>
            <p:ph idx="2" type="sldImg"/>
          </p:nvPr>
        </p:nvSpPr>
        <p:spPr>
          <a:xfrm>
            <a:off x="711200" y="744537"/>
            <a:ext cx="5375274" cy="3722686"/>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89" name="Shape 1189"/>
          <p:cNvSpPr txBox="1"/>
          <p:nvPr>
            <p:ph idx="1" type="body"/>
          </p:nvPr>
        </p:nvSpPr>
        <p:spPr>
          <a:xfrm>
            <a:off x="679768" y="4715907"/>
            <a:ext cx="5438139" cy="4467700"/>
          </a:xfrm>
          <a:prstGeom prst="rect">
            <a:avLst/>
          </a:prstGeom>
          <a:noFill/>
          <a:ln>
            <a:noFill/>
          </a:ln>
        </p:spPr>
        <p:txBody>
          <a:bodyPr anchorCtr="0" anchor="ctr" bIns="91425" lIns="91425" rIns="91425" tIns="91425">
            <a:noAutofit/>
          </a:bodyPr>
          <a:lstStyle/>
          <a:p>
            <a:pPr indent="-176213" lvl="0" marL="176213"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1" name="Shape 361"/>
        <p:cNvGrpSpPr/>
        <p:nvPr/>
      </p:nvGrpSpPr>
      <p:grpSpPr>
        <a:xfrm>
          <a:off x="0" y="0"/>
          <a:ext cx="0" cy="0"/>
          <a:chOff x="0" y="0"/>
          <a:chExt cx="0" cy="0"/>
        </a:xfrm>
      </p:grpSpPr>
      <p:sp>
        <p:nvSpPr>
          <p:cNvPr id="362" name="Shape 362"/>
          <p:cNvSpPr txBox="1"/>
          <p:nvPr>
            <p:ph idx="1" type="body"/>
          </p:nvPr>
        </p:nvSpPr>
        <p:spPr>
          <a:xfrm>
            <a:off x="865040" y="4715907"/>
            <a:ext cx="5067595" cy="4665583"/>
          </a:xfrm>
          <a:prstGeom prst="rect">
            <a:avLst/>
          </a:prstGeom>
        </p:spPr>
        <p:txBody>
          <a:bodyPr anchorCtr="0" anchor="t" bIns="91425" lIns="91425" rIns="91425" tIns="91425">
            <a:noAutofit/>
          </a:bodyPr>
          <a:lstStyle/>
          <a:p>
            <a:pPr lvl="0">
              <a:spcBef>
                <a:spcPts val="0"/>
              </a:spcBef>
              <a:buNone/>
            </a:pPr>
            <a:r>
              <a:t/>
            </a:r>
            <a:endParaRPr/>
          </a:p>
        </p:txBody>
      </p:sp>
      <p:sp>
        <p:nvSpPr>
          <p:cNvPr id="363" name="Shape 363"/>
          <p:cNvSpPr/>
          <p:nvPr>
            <p:ph idx="2" type="sldImg"/>
          </p:nvPr>
        </p:nvSpPr>
        <p:spPr>
          <a:xfrm>
            <a:off x="711200" y="744537"/>
            <a:ext cx="5375274"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9" name="Shape 369"/>
        <p:cNvGrpSpPr/>
        <p:nvPr/>
      </p:nvGrpSpPr>
      <p:grpSpPr>
        <a:xfrm>
          <a:off x="0" y="0"/>
          <a:ext cx="0" cy="0"/>
          <a:chOff x="0" y="0"/>
          <a:chExt cx="0" cy="0"/>
        </a:xfrm>
      </p:grpSpPr>
      <p:sp>
        <p:nvSpPr>
          <p:cNvPr id="370" name="Shape 370"/>
          <p:cNvSpPr txBox="1"/>
          <p:nvPr>
            <p:ph idx="1" type="body"/>
          </p:nvPr>
        </p:nvSpPr>
        <p:spPr>
          <a:xfrm>
            <a:off x="865040" y="4715907"/>
            <a:ext cx="5067595" cy="4665583"/>
          </a:xfrm>
          <a:prstGeom prst="rect">
            <a:avLst/>
          </a:prstGeom>
        </p:spPr>
        <p:txBody>
          <a:bodyPr anchorCtr="0" anchor="t" bIns="91425" lIns="91425" rIns="91425" tIns="91425">
            <a:noAutofit/>
          </a:bodyPr>
          <a:lstStyle/>
          <a:p>
            <a:pPr lvl="0">
              <a:spcBef>
                <a:spcPts val="0"/>
              </a:spcBef>
              <a:buNone/>
            </a:pPr>
            <a:r>
              <a:t/>
            </a:r>
            <a:endParaRPr/>
          </a:p>
        </p:txBody>
      </p:sp>
      <p:sp>
        <p:nvSpPr>
          <p:cNvPr id="371" name="Shape 371"/>
          <p:cNvSpPr/>
          <p:nvPr>
            <p:ph idx="2" type="sldImg"/>
          </p:nvPr>
        </p:nvSpPr>
        <p:spPr>
          <a:xfrm>
            <a:off x="711200" y="744537"/>
            <a:ext cx="5375274"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8" name="Shape 378"/>
        <p:cNvGrpSpPr/>
        <p:nvPr/>
      </p:nvGrpSpPr>
      <p:grpSpPr>
        <a:xfrm>
          <a:off x="0" y="0"/>
          <a:ext cx="0" cy="0"/>
          <a:chOff x="0" y="0"/>
          <a:chExt cx="0" cy="0"/>
        </a:xfrm>
      </p:grpSpPr>
      <p:sp>
        <p:nvSpPr>
          <p:cNvPr id="379" name="Shape 379"/>
          <p:cNvSpPr txBox="1"/>
          <p:nvPr>
            <p:ph idx="1" type="body"/>
          </p:nvPr>
        </p:nvSpPr>
        <p:spPr>
          <a:xfrm>
            <a:off x="865040" y="4715907"/>
            <a:ext cx="5067595" cy="4665583"/>
          </a:xfrm>
          <a:prstGeom prst="rect">
            <a:avLst/>
          </a:prstGeom>
        </p:spPr>
        <p:txBody>
          <a:bodyPr anchorCtr="0" anchor="t" bIns="91425" lIns="91425" rIns="91425" tIns="91425">
            <a:noAutofit/>
          </a:bodyPr>
          <a:lstStyle/>
          <a:p>
            <a:pPr lvl="0">
              <a:spcBef>
                <a:spcPts val="0"/>
              </a:spcBef>
              <a:buNone/>
            </a:pPr>
            <a:r>
              <a:t/>
            </a:r>
            <a:endParaRPr/>
          </a:p>
        </p:txBody>
      </p:sp>
      <p:sp>
        <p:nvSpPr>
          <p:cNvPr id="380" name="Shape 380"/>
          <p:cNvSpPr/>
          <p:nvPr>
            <p:ph idx="2" type="sldImg"/>
          </p:nvPr>
        </p:nvSpPr>
        <p:spPr>
          <a:xfrm>
            <a:off x="711200" y="744537"/>
            <a:ext cx="5375274"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3.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4.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05.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05.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04.jp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05.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05.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04.jp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2_Title Slide">
    <p:spTree>
      <p:nvGrpSpPr>
        <p:cNvPr id="17" name="Shape 17"/>
        <p:cNvGrpSpPr/>
        <p:nvPr/>
      </p:nvGrpSpPr>
      <p:grpSpPr>
        <a:xfrm>
          <a:off x="0" y="0"/>
          <a:ext cx="0" cy="0"/>
          <a:chOff x="0" y="0"/>
          <a:chExt cx="0" cy="0"/>
        </a:xfrm>
      </p:grpSpPr>
      <p:sp>
        <p:nvSpPr>
          <p:cNvPr id="18" name="Shape 18"/>
          <p:cNvSpPr txBox="1"/>
          <p:nvPr>
            <p:ph type="ctrTitle"/>
          </p:nvPr>
        </p:nvSpPr>
        <p:spPr>
          <a:xfrm>
            <a:off x="452439" y="3700078"/>
            <a:ext cx="8929686" cy="1133078"/>
          </a:xfrm>
          <a:prstGeom prst="rect">
            <a:avLst/>
          </a:prstGeom>
          <a:noFill/>
          <a:ln>
            <a:noFill/>
          </a:ln>
        </p:spPr>
        <p:txBody>
          <a:bodyPr anchorCtr="0" anchor="t" bIns="91425" lIns="91425" rIns="91425" tIns="91425"/>
          <a:lstStyle>
            <a:lvl1pPr indent="0" lvl="0" marL="0" marR="0" rtl="0" algn="l">
              <a:lnSpc>
                <a:spcPct val="95000"/>
              </a:lnSpc>
              <a:spcBef>
                <a:spcPts val="0"/>
              </a:spcBef>
              <a:buClr>
                <a:schemeClr val="dk1"/>
              </a:buClr>
              <a:buFont typeface="Arial"/>
              <a:buNone/>
              <a:defRPr b="1" i="0" sz="3600" u="none" cap="none" strike="noStrike">
                <a:solidFill>
                  <a:schemeClr val="dk1"/>
                </a:solidFill>
                <a:latin typeface="Arial"/>
                <a:ea typeface="Arial"/>
                <a:cs typeface="Arial"/>
                <a:sym typeface="Arial"/>
              </a:defRPr>
            </a:lvl1pPr>
            <a:lvl2pPr indent="0" lvl="1" marL="0" marR="0" rtl="0" algn="l">
              <a:spcBef>
                <a:spcPts val="0"/>
              </a:spcBef>
              <a:buNone/>
              <a:defRPr sz="1800"/>
            </a:lvl2pPr>
            <a:lvl3pPr indent="0" lvl="2" marL="0" marR="0" rtl="0" algn="l">
              <a:spcBef>
                <a:spcPts val="0"/>
              </a:spcBef>
              <a:buNone/>
              <a:defRPr sz="1800"/>
            </a:lvl3pPr>
            <a:lvl4pPr indent="0" lvl="3" marL="0" marR="0" rtl="0" algn="l">
              <a:spcBef>
                <a:spcPts val="0"/>
              </a:spcBef>
              <a:buNone/>
              <a:defRPr sz="1800"/>
            </a:lvl4pPr>
            <a:lvl5pPr indent="0" lvl="4" marL="0" marR="0" rtl="0" algn="l">
              <a:spcBef>
                <a:spcPts val="0"/>
              </a:spcBef>
              <a:buNone/>
              <a:defRPr sz="1800"/>
            </a:lvl5pPr>
            <a:lvl6pPr indent="0" lvl="5" marL="0" marR="0" rtl="0" algn="l">
              <a:spcBef>
                <a:spcPts val="0"/>
              </a:spcBef>
              <a:buNone/>
              <a:defRPr sz="1800"/>
            </a:lvl6pPr>
            <a:lvl7pPr indent="0" lvl="6" marL="0" marR="0" rtl="0" algn="l">
              <a:spcBef>
                <a:spcPts val="0"/>
              </a:spcBef>
              <a:buNone/>
              <a:defRPr sz="1800"/>
            </a:lvl7pPr>
            <a:lvl8pPr indent="0" lvl="7" marL="0" marR="0" rtl="0" algn="l">
              <a:spcBef>
                <a:spcPts val="0"/>
              </a:spcBef>
              <a:buNone/>
              <a:defRPr sz="1800"/>
            </a:lvl8pPr>
            <a:lvl9pPr indent="0" lvl="8" marL="0" marR="0" rtl="0" algn="l">
              <a:spcBef>
                <a:spcPts val="0"/>
              </a:spcBef>
              <a:buNone/>
              <a:defRPr sz="1800"/>
            </a:lvl9pPr>
          </a:lstStyle>
          <a:p/>
        </p:txBody>
      </p:sp>
      <p:sp>
        <p:nvSpPr>
          <p:cNvPr id="19" name="Shape 19"/>
          <p:cNvSpPr txBox="1"/>
          <p:nvPr>
            <p:ph idx="1" type="subTitle"/>
          </p:nvPr>
        </p:nvSpPr>
        <p:spPr>
          <a:xfrm>
            <a:off x="452437" y="4879207"/>
            <a:ext cx="6696805" cy="1538124"/>
          </a:xfrm>
          <a:prstGeom prst="rect">
            <a:avLst/>
          </a:prstGeom>
          <a:noFill/>
          <a:ln>
            <a:noFill/>
          </a:ln>
        </p:spPr>
        <p:txBody>
          <a:bodyPr anchorCtr="0" anchor="t" bIns="91425" lIns="91425" rIns="91425" tIns="91425"/>
          <a:lstStyle>
            <a:lvl1pPr indent="0" lvl="0" marL="0" marR="0" rtl="0" algn="l">
              <a:spcBef>
                <a:spcPts val="1200"/>
              </a:spcBef>
              <a:buClr>
                <a:schemeClr val="dk1"/>
              </a:buClr>
              <a:buFont typeface="Arial"/>
              <a:buNone/>
              <a:defRPr b="0" i="0" sz="2000" u="none" cap="none" strike="noStrike">
                <a:solidFill>
                  <a:schemeClr val="dk1"/>
                </a:solidFill>
                <a:latin typeface="Arial"/>
                <a:ea typeface="Arial"/>
                <a:cs typeface="Arial"/>
                <a:sym typeface="Arial"/>
              </a:defRPr>
            </a:lvl1pPr>
            <a:lvl2pPr indent="0" lvl="1" marL="457200" marR="0" rtl="0" algn="ctr">
              <a:spcBef>
                <a:spcPts val="1200"/>
              </a:spcBef>
              <a:buClr>
                <a:schemeClr val="accent1"/>
              </a:buClr>
              <a:buFont typeface="Arial"/>
              <a:buNone/>
              <a:defRPr b="0" i="0" sz="1800" u="none" cap="none" strike="noStrike">
                <a:solidFill>
                  <a:schemeClr val="dk1"/>
                </a:solidFill>
                <a:latin typeface="Arial"/>
                <a:ea typeface="Arial"/>
                <a:cs typeface="Arial"/>
                <a:sym typeface="Arial"/>
              </a:defRPr>
            </a:lvl2pPr>
            <a:lvl3pPr indent="0" lvl="2" marL="914400" marR="0" rtl="0" algn="ctr">
              <a:spcBef>
                <a:spcPts val="600"/>
              </a:spcBef>
              <a:buClr>
                <a:schemeClr val="accent1"/>
              </a:buClr>
              <a:buFont typeface="Arial"/>
              <a:buNone/>
              <a:defRPr b="0" i="0" sz="1600" u="none" cap="none" strike="noStrike">
                <a:solidFill>
                  <a:schemeClr val="dk1"/>
                </a:solidFill>
                <a:latin typeface="Arial"/>
                <a:ea typeface="Arial"/>
                <a:cs typeface="Arial"/>
                <a:sym typeface="Arial"/>
              </a:defRPr>
            </a:lvl3pPr>
            <a:lvl4pPr indent="0" lvl="3" marL="1371600" marR="0" rtl="0" algn="ctr">
              <a:spcBef>
                <a:spcPts val="600"/>
              </a:spcBef>
              <a:buClr>
                <a:schemeClr val="accent1"/>
              </a:buClr>
              <a:buFont typeface="Arial"/>
              <a:buNone/>
              <a:defRPr b="0" i="0" sz="1400" u="none" cap="none" strike="noStrike">
                <a:solidFill>
                  <a:schemeClr val="dk1"/>
                </a:solidFill>
                <a:latin typeface="Arial"/>
                <a:ea typeface="Arial"/>
                <a:cs typeface="Arial"/>
                <a:sym typeface="Arial"/>
              </a:defRPr>
            </a:lvl4pPr>
            <a:lvl5pPr indent="0" lvl="4" marL="1828800" marR="0" rtl="0" algn="ctr">
              <a:spcBef>
                <a:spcPts val="600"/>
              </a:spcBef>
              <a:buClr>
                <a:schemeClr val="accent1"/>
              </a:buClr>
              <a:buFont typeface="Arial"/>
              <a:buNone/>
              <a:defRPr b="0" i="0" sz="1400" u="none" cap="none" strike="noStrike">
                <a:solidFill>
                  <a:schemeClr val="dk1"/>
                </a:solidFill>
                <a:latin typeface="Arial"/>
                <a:ea typeface="Arial"/>
                <a:cs typeface="Arial"/>
                <a:sym typeface="Arial"/>
              </a:defRPr>
            </a:lvl5pPr>
            <a:lvl6pPr indent="0" lvl="5" marL="2286000" marR="0" rtl="0" algn="ctr">
              <a:spcBef>
                <a:spcPts val="400"/>
              </a:spcBef>
              <a:buClr>
                <a:srgbClr val="B4ADA9"/>
              </a:buClr>
              <a:buFont typeface="Arial"/>
              <a:buNone/>
              <a:defRPr b="0" i="0" sz="2000" u="none" cap="none" strike="noStrike">
                <a:solidFill>
                  <a:schemeClr val="dk1"/>
                </a:solidFill>
                <a:latin typeface="Arial"/>
                <a:ea typeface="Arial"/>
                <a:cs typeface="Arial"/>
                <a:sym typeface="Arial"/>
              </a:defRPr>
            </a:lvl6pPr>
            <a:lvl7pPr indent="0" lvl="6" marL="2743200" marR="0" rtl="0" algn="ctr">
              <a:spcBef>
                <a:spcPts val="400"/>
              </a:spcBef>
              <a:buClr>
                <a:srgbClr val="B4ADA9"/>
              </a:buClr>
              <a:buFont typeface="Arial"/>
              <a:buNone/>
              <a:defRPr b="0" i="0" sz="2000" u="none" cap="none" strike="noStrike">
                <a:solidFill>
                  <a:schemeClr val="dk1"/>
                </a:solidFill>
                <a:latin typeface="Arial"/>
                <a:ea typeface="Arial"/>
                <a:cs typeface="Arial"/>
                <a:sym typeface="Arial"/>
              </a:defRPr>
            </a:lvl7pPr>
            <a:lvl8pPr indent="0" lvl="7" marL="3200400" marR="0" rtl="0" algn="ctr">
              <a:spcBef>
                <a:spcPts val="400"/>
              </a:spcBef>
              <a:buClr>
                <a:srgbClr val="B4ADA9"/>
              </a:buClr>
              <a:buFont typeface="Arial"/>
              <a:buNone/>
              <a:defRPr b="0" i="0" sz="2000" u="none" cap="none" strike="noStrike">
                <a:solidFill>
                  <a:schemeClr val="dk1"/>
                </a:solidFill>
                <a:latin typeface="Arial"/>
                <a:ea typeface="Arial"/>
                <a:cs typeface="Arial"/>
                <a:sym typeface="Arial"/>
              </a:defRPr>
            </a:lvl8pPr>
            <a:lvl9pPr indent="0" lvl="8" marL="3657600" marR="0" rtl="0" algn="ctr">
              <a:spcBef>
                <a:spcPts val="400"/>
              </a:spcBef>
              <a:buClr>
                <a:srgbClr val="B4ADA9"/>
              </a:buClr>
              <a:buFont typeface="Arial"/>
              <a:buNone/>
              <a:defRPr b="0" i="0" sz="2000" u="none" cap="none" strike="noStrike">
                <a:solidFill>
                  <a:schemeClr val="dk1"/>
                </a:solidFill>
                <a:latin typeface="Arial"/>
                <a:ea typeface="Arial"/>
                <a:cs typeface="Arial"/>
                <a:sym typeface="Arial"/>
              </a:defRPr>
            </a:lvl9pPr>
          </a:lstStyle>
          <a:p/>
        </p:txBody>
      </p:sp>
      <p:pic>
        <p:nvPicPr>
          <p:cNvPr id="20" name="Shape 20"/>
          <p:cNvPicPr preferRelativeResize="0"/>
          <p:nvPr/>
        </p:nvPicPr>
        <p:blipFill rotWithShape="1">
          <a:blip r:embed="rId2">
            <a:alphaModFix/>
          </a:blip>
          <a:srcRect b="0" l="0" r="0" t="0"/>
          <a:stretch/>
        </p:blipFill>
        <p:spPr>
          <a:xfrm>
            <a:off x="7919614" y="5530907"/>
            <a:ext cx="1574430" cy="982762"/>
          </a:xfrm>
          <a:prstGeom prst="rect">
            <a:avLst/>
          </a:prstGeom>
          <a:noFill/>
          <a:ln>
            <a:noFill/>
          </a:ln>
        </p:spPr>
      </p:pic>
      <p:sp>
        <p:nvSpPr>
          <p:cNvPr id="21" name="Shape 21"/>
          <p:cNvSpPr/>
          <p:nvPr>
            <p:ph idx="2" type="pic"/>
          </p:nvPr>
        </p:nvSpPr>
        <p:spPr>
          <a:xfrm>
            <a:off x="0" y="0"/>
            <a:ext cx="9906000" cy="3428997"/>
          </a:xfrm>
          <a:prstGeom prst="rect">
            <a:avLst/>
          </a:prstGeom>
          <a:solidFill>
            <a:schemeClr val="lt2"/>
          </a:solidFill>
          <a:ln>
            <a:noFill/>
          </a:ln>
        </p:spPr>
        <p:txBody>
          <a:bodyPr anchorCtr="0" anchor="ctr" bIns="91425" lIns="91425" rIns="91425" tIns="91425"/>
          <a:lstStyle>
            <a:lvl1pPr lvl="0">
              <a:spcBef>
                <a:spcPts val="0"/>
              </a:spcBef>
              <a:buNone/>
              <a:defRPr/>
            </a:lvl1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Picture">
    <p:spTree>
      <p:nvGrpSpPr>
        <p:cNvPr id="69" name="Shape 69"/>
        <p:cNvGrpSpPr/>
        <p:nvPr/>
      </p:nvGrpSpPr>
      <p:grpSpPr>
        <a:xfrm>
          <a:off x="0" y="0"/>
          <a:ext cx="0" cy="0"/>
          <a:chOff x="0" y="0"/>
          <a:chExt cx="0" cy="0"/>
        </a:xfrm>
      </p:grpSpPr>
      <p:sp>
        <p:nvSpPr>
          <p:cNvPr id="70" name="Shape 70"/>
          <p:cNvSpPr txBox="1"/>
          <p:nvPr>
            <p:ph type="title"/>
          </p:nvPr>
        </p:nvSpPr>
        <p:spPr>
          <a:xfrm>
            <a:off x="523875" y="188639"/>
            <a:ext cx="8858249" cy="851907"/>
          </a:xfrm>
          <a:prstGeom prst="rect">
            <a:avLst/>
          </a:prstGeom>
          <a:noFill/>
          <a:ln>
            <a:noFill/>
          </a:ln>
        </p:spPr>
        <p:txBody>
          <a:bodyPr anchorCtr="0" anchor="b" bIns="91425" lIns="91425" rIns="91425" tIns="91425"/>
          <a:lstStyle>
            <a:lvl1pPr indent="0" lvl="0" marL="0" marR="0" rtl="0" algn="l">
              <a:lnSpc>
                <a:spcPct val="95000"/>
              </a:lnSpc>
              <a:spcBef>
                <a:spcPts val="0"/>
              </a:spcBef>
              <a:buClr>
                <a:schemeClr val="dk1"/>
              </a:buClr>
              <a:buFont typeface="Arial"/>
              <a:buNone/>
              <a:defRPr b="1" i="0" sz="2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1" name="Shape 71"/>
          <p:cNvSpPr txBox="1"/>
          <p:nvPr>
            <p:ph idx="11" type="ftr"/>
          </p:nvPr>
        </p:nvSpPr>
        <p:spPr>
          <a:xfrm>
            <a:off x="1892659" y="6417332"/>
            <a:ext cx="3168290" cy="165731"/>
          </a:xfrm>
          <a:prstGeom prst="rect">
            <a:avLst/>
          </a:prstGeom>
          <a:noFill/>
          <a:ln>
            <a:noFill/>
          </a:ln>
        </p:spPr>
        <p:txBody>
          <a:bodyPr anchorCtr="0" anchor="b" bIns="91425" lIns="91425" rIns="91425" tIns="91425"/>
          <a:lstStyle>
            <a:lvl1pPr indent="0" lvl="0" marL="0" marR="0" rtl="0" algn="l">
              <a:spcBef>
                <a:spcPts val="0"/>
              </a:spcBef>
              <a:buNone/>
              <a:defRPr b="1" sz="800">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2" name="Shape 72"/>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GB" sz="800">
                <a:solidFill>
                  <a:schemeClr val="dk1"/>
                </a:solidFill>
                <a:latin typeface="Arial"/>
                <a:ea typeface="Arial"/>
                <a:cs typeface="Arial"/>
                <a:sym typeface="Arial"/>
              </a:rPr>
              <a:t>‹#›</a:t>
            </a:fld>
          </a:p>
        </p:txBody>
      </p:sp>
      <p:sp>
        <p:nvSpPr>
          <p:cNvPr id="73" name="Shape 73"/>
          <p:cNvSpPr/>
          <p:nvPr>
            <p:ph idx="2" type="pic"/>
          </p:nvPr>
        </p:nvSpPr>
        <p:spPr>
          <a:xfrm>
            <a:off x="523875" y="1268412"/>
            <a:ext cx="8858249" cy="4912979"/>
          </a:xfrm>
          <a:prstGeom prst="rect">
            <a:avLst/>
          </a:prstGeom>
          <a:solidFill>
            <a:schemeClr val="lt2"/>
          </a:solidFill>
          <a:ln>
            <a:noFill/>
          </a:ln>
        </p:spPr>
        <p:txBody>
          <a:bodyPr anchorCtr="0" anchor="ctr" bIns="91425" lIns="91425" rIns="91425" tIns="91425"/>
          <a:lstStyle>
            <a:lvl1pPr indent="0" lvl="0" marL="0" marR="0" rtl="0" algn="ctr">
              <a:spcBef>
                <a:spcPts val="1200"/>
              </a:spcBef>
              <a:buClr>
                <a:schemeClr val="accent1"/>
              </a:buClr>
              <a:buFont typeface="Arial"/>
              <a:buNone/>
              <a:defRPr b="0" i="0" sz="2000" u="none" cap="none" strike="noStrike">
                <a:solidFill>
                  <a:schemeClr val="dk1"/>
                </a:solidFill>
                <a:latin typeface="Arial"/>
                <a:ea typeface="Arial"/>
                <a:cs typeface="Arial"/>
                <a:sym typeface="Arial"/>
              </a:defRPr>
            </a:lvl1pPr>
            <a:lvl2pPr indent="-69850" lvl="1" marL="361950" marR="0" rtl="0" algn="l">
              <a:spcBef>
                <a:spcPts val="1200"/>
              </a:spcBef>
              <a:buClr>
                <a:schemeClr val="accent1"/>
              </a:buClr>
              <a:buSzPct val="100000"/>
              <a:buFont typeface="Arial"/>
              <a:buChar char="•"/>
              <a:defRPr b="0" i="0" sz="1800" u="none" cap="none" strike="noStrike">
                <a:solidFill>
                  <a:schemeClr val="dk1"/>
                </a:solidFill>
                <a:latin typeface="Arial"/>
                <a:ea typeface="Arial"/>
                <a:cs typeface="Arial"/>
                <a:sym typeface="Arial"/>
              </a:defRPr>
            </a:lvl2pPr>
            <a:lvl3pPr indent="-85725" lvl="2" marL="542925" marR="0" rtl="0" algn="l">
              <a:spcBef>
                <a:spcPts val="900"/>
              </a:spcBef>
              <a:buClr>
                <a:schemeClr val="accent1"/>
              </a:buClr>
              <a:buSzPct val="100000"/>
              <a:buFont typeface="Arial"/>
              <a:buChar char="•"/>
              <a:defRPr b="0" i="0" sz="1600" u="none" cap="none" strike="noStrike">
                <a:solidFill>
                  <a:schemeClr val="dk1"/>
                </a:solidFill>
                <a:latin typeface="Arial"/>
                <a:ea typeface="Arial"/>
                <a:cs typeface="Arial"/>
                <a:sym typeface="Arial"/>
              </a:defRPr>
            </a:lvl3pPr>
            <a:lvl4pPr indent="-90487" lvl="3" marL="712788" marR="0" rtl="0" algn="l">
              <a:spcBef>
                <a:spcPts val="900"/>
              </a:spcBef>
              <a:buClr>
                <a:schemeClr val="accent1"/>
              </a:buClr>
              <a:buSzPct val="100000"/>
              <a:buFont typeface="Arial"/>
              <a:buChar char="•"/>
              <a:defRPr b="0" i="0" sz="1400" u="none" cap="none" strike="noStrike">
                <a:solidFill>
                  <a:schemeClr val="dk1"/>
                </a:solidFill>
                <a:latin typeface="Arial"/>
                <a:ea typeface="Arial"/>
                <a:cs typeface="Arial"/>
                <a:sym typeface="Arial"/>
              </a:defRPr>
            </a:lvl4pPr>
            <a:lvl5pPr indent="-93662" lvl="4" marL="893763" marR="0" rtl="0" algn="l">
              <a:spcBef>
                <a:spcPts val="900"/>
              </a:spcBef>
              <a:buClr>
                <a:schemeClr val="accent1"/>
              </a:buClr>
              <a:buSzPct val="100000"/>
              <a:buFont typeface="Arial"/>
              <a:buChar char="•"/>
              <a:defRPr b="0" i="0" sz="14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Agenda">
    <p:spTree>
      <p:nvGrpSpPr>
        <p:cNvPr id="74" name="Shape 74"/>
        <p:cNvGrpSpPr/>
        <p:nvPr/>
      </p:nvGrpSpPr>
      <p:grpSpPr>
        <a:xfrm>
          <a:off x="0" y="0"/>
          <a:ext cx="0" cy="0"/>
          <a:chOff x="0" y="0"/>
          <a:chExt cx="0" cy="0"/>
        </a:xfrm>
      </p:grpSpPr>
      <p:sp>
        <p:nvSpPr>
          <p:cNvPr id="75" name="Shape 75"/>
          <p:cNvSpPr txBox="1"/>
          <p:nvPr>
            <p:ph type="title"/>
          </p:nvPr>
        </p:nvSpPr>
        <p:spPr>
          <a:xfrm>
            <a:off x="523875" y="188639"/>
            <a:ext cx="8858249" cy="851907"/>
          </a:xfrm>
          <a:prstGeom prst="rect">
            <a:avLst/>
          </a:prstGeom>
          <a:noFill/>
          <a:ln>
            <a:noFill/>
          </a:ln>
        </p:spPr>
        <p:txBody>
          <a:bodyPr anchorCtr="0" anchor="b" bIns="91425" lIns="91425" rIns="91425" tIns="91425"/>
          <a:lstStyle>
            <a:lvl1pPr indent="0" lvl="0" marL="0" marR="0" rtl="0" algn="l">
              <a:lnSpc>
                <a:spcPct val="95000"/>
              </a:lnSpc>
              <a:spcBef>
                <a:spcPts val="0"/>
              </a:spcBef>
              <a:buClr>
                <a:schemeClr val="dk1"/>
              </a:buClr>
              <a:buFont typeface="Arial"/>
              <a:buNone/>
              <a:defRPr b="1" i="0" sz="2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6" name="Shape 76"/>
          <p:cNvSpPr txBox="1"/>
          <p:nvPr>
            <p:ph idx="11" type="ftr"/>
          </p:nvPr>
        </p:nvSpPr>
        <p:spPr>
          <a:xfrm>
            <a:off x="1892659" y="6417332"/>
            <a:ext cx="3168290" cy="165731"/>
          </a:xfrm>
          <a:prstGeom prst="rect">
            <a:avLst/>
          </a:prstGeom>
          <a:noFill/>
          <a:ln>
            <a:noFill/>
          </a:ln>
        </p:spPr>
        <p:txBody>
          <a:bodyPr anchorCtr="0" anchor="b" bIns="91425" lIns="91425" rIns="91425" tIns="91425"/>
          <a:lstStyle>
            <a:lvl1pPr indent="0" lvl="0" marL="0" marR="0" rtl="0" algn="l">
              <a:spcBef>
                <a:spcPts val="0"/>
              </a:spcBef>
              <a:buNone/>
              <a:defRPr b="1" sz="800">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7" name="Shape 77"/>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GB" sz="800">
                <a:solidFill>
                  <a:schemeClr val="dk1"/>
                </a:solidFill>
                <a:latin typeface="Arial"/>
                <a:ea typeface="Arial"/>
                <a:cs typeface="Arial"/>
                <a:sym typeface="Arial"/>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78" name="Shape 78"/>
        <p:cNvGrpSpPr/>
        <p:nvPr/>
      </p:nvGrpSpPr>
      <p:grpSpPr>
        <a:xfrm>
          <a:off x="0" y="0"/>
          <a:ext cx="0" cy="0"/>
          <a:chOff x="0" y="0"/>
          <a:chExt cx="0" cy="0"/>
        </a:xfrm>
      </p:grpSpPr>
      <p:sp>
        <p:nvSpPr>
          <p:cNvPr id="79" name="Shape 79"/>
          <p:cNvSpPr txBox="1"/>
          <p:nvPr>
            <p:ph idx="11" type="ftr"/>
          </p:nvPr>
        </p:nvSpPr>
        <p:spPr>
          <a:xfrm>
            <a:off x="1892659" y="6417332"/>
            <a:ext cx="3168290" cy="165731"/>
          </a:xfrm>
          <a:prstGeom prst="rect">
            <a:avLst/>
          </a:prstGeom>
          <a:noFill/>
          <a:ln>
            <a:noFill/>
          </a:ln>
        </p:spPr>
        <p:txBody>
          <a:bodyPr anchorCtr="0" anchor="b" bIns="91425" lIns="91425" rIns="91425" tIns="91425"/>
          <a:lstStyle>
            <a:lvl1pPr indent="0" lvl="0" marL="0" marR="0" rtl="0" algn="l">
              <a:spcBef>
                <a:spcPts val="0"/>
              </a:spcBef>
              <a:buNone/>
              <a:defRPr b="1" sz="800">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0" name="Shape 80"/>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GB" sz="800">
                <a:solidFill>
                  <a:schemeClr val="dk1"/>
                </a:solidFill>
                <a:latin typeface="Arial"/>
                <a:ea typeface="Arial"/>
                <a:cs typeface="Arial"/>
                <a:sym typeface="Arial"/>
              </a:rPr>
              <a:t>‹#›</a:t>
            </a:fld>
          </a:p>
        </p:txBody>
      </p:sp>
      <p:sp>
        <p:nvSpPr>
          <p:cNvPr id="81" name="Shape 81"/>
          <p:cNvSpPr/>
          <p:nvPr/>
        </p:nvSpPr>
        <p:spPr>
          <a:xfrm>
            <a:off x="452500" y="1088740"/>
            <a:ext cx="8996299" cy="130459"/>
          </a:xfrm>
          <a:prstGeom prst="rect">
            <a:avLst/>
          </a:prstGeom>
          <a:solidFill>
            <a:srgbClr val="FFFFFF"/>
          </a:solidFill>
          <a:ln>
            <a:noFill/>
          </a:ln>
        </p:spPr>
        <p:txBody>
          <a:bodyPr anchorCtr="0" anchor="ctr" bIns="45700" lIns="91425" rIns="91425" tIns="45700">
            <a:noAutofit/>
          </a:bodyPr>
          <a:lstStyle/>
          <a:p>
            <a:pPr indent="-180975" lvl="0" marL="180975" marR="0" rtl="0" algn="ctr">
              <a:spcBef>
                <a:spcPts val="0"/>
              </a:spcBef>
              <a:buClr>
                <a:schemeClr val="accent1"/>
              </a:buClr>
              <a:buFont typeface="Arial"/>
              <a:buNone/>
            </a:pPr>
            <a:r>
              <a:t/>
            </a:r>
            <a:endParaRPr sz="1800">
              <a:solidFill>
                <a:schemeClr val="dk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losing">
    <p:spTree>
      <p:nvGrpSpPr>
        <p:cNvPr id="82" name="Shape 82"/>
        <p:cNvGrpSpPr/>
        <p:nvPr/>
      </p:nvGrpSpPr>
      <p:grpSpPr>
        <a:xfrm>
          <a:off x="0" y="0"/>
          <a:ext cx="0" cy="0"/>
          <a:chOff x="0" y="0"/>
          <a:chExt cx="0" cy="0"/>
        </a:xfrm>
      </p:grpSpPr>
      <p:pic>
        <p:nvPicPr>
          <p:cNvPr id="83" name="Shape 83"/>
          <p:cNvPicPr preferRelativeResize="0"/>
          <p:nvPr/>
        </p:nvPicPr>
        <p:blipFill rotWithShape="1">
          <a:blip r:embed="rId2">
            <a:alphaModFix/>
          </a:blip>
          <a:srcRect b="0" l="0" r="0" t="0"/>
          <a:stretch/>
        </p:blipFill>
        <p:spPr>
          <a:xfrm>
            <a:off x="2297594" y="1690586"/>
            <a:ext cx="5310811" cy="32400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wo Content">
    <p:spTree>
      <p:nvGrpSpPr>
        <p:cNvPr id="92" name="Shape 92"/>
        <p:cNvGrpSpPr/>
        <p:nvPr/>
      </p:nvGrpSpPr>
      <p:grpSpPr>
        <a:xfrm>
          <a:off x="0" y="0"/>
          <a:ext cx="0" cy="0"/>
          <a:chOff x="0" y="0"/>
          <a:chExt cx="0" cy="0"/>
        </a:xfrm>
      </p:grpSpPr>
      <p:sp>
        <p:nvSpPr>
          <p:cNvPr id="93" name="Shape 93"/>
          <p:cNvSpPr txBox="1"/>
          <p:nvPr>
            <p:ph idx="12" type="sldNum"/>
          </p:nvPr>
        </p:nvSpPr>
        <p:spPr>
          <a:xfrm>
            <a:off x="9129464" y="6597352"/>
            <a:ext cx="216023" cy="144016"/>
          </a:xfrm>
          <a:prstGeom prst="rect">
            <a:avLst/>
          </a:prstGeom>
          <a:noFill/>
          <a:ln>
            <a:noFill/>
          </a:ln>
        </p:spPr>
        <p:txBody>
          <a:bodyPr anchorCtr="0" anchor="t" bIns="0" lIns="0" rIns="0" tIns="10800">
            <a:noAutofit/>
          </a:bodyPr>
          <a:lstStyle/>
          <a:p>
            <a:pPr indent="0" lvl="0" marL="0" marR="0" rtl="0" algn="r">
              <a:spcBef>
                <a:spcPts val="0"/>
              </a:spcBef>
              <a:buSzPct val="25000"/>
              <a:buNone/>
            </a:pPr>
            <a:fld id="{00000000-1234-1234-1234-123412341234}" type="slidenum">
              <a:rPr b="1" lang="en-GB" sz="1000">
                <a:solidFill>
                  <a:srgbClr val="000000"/>
                </a:solidFill>
                <a:latin typeface="Arial"/>
                <a:ea typeface="Arial"/>
                <a:cs typeface="Arial"/>
                <a:sym typeface="Arial"/>
              </a:rPr>
              <a:t>‹#›</a:t>
            </a:fld>
          </a:p>
        </p:txBody>
      </p:sp>
      <p:sp>
        <p:nvSpPr>
          <p:cNvPr id="94" name="Shape 94"/>
          <p:cNvSpPr txBox="1"/>
          <p:nvPr>
            <p:ph idx="11" type="ftr"/>
          </p:nvPr>
        </p:nvSpPr>
        <p:spPr>
          <a:xfrm>
            <a:off x="1423987" y="6632325"/>
            <a:ext cx="3529012" cy="123111"/>
          </a:xfrm>
          <a:prstGeom prst="rect">
            <a:avLst/>
          </a:prstGeom>
          <a:noFill/>
          <a:ln>
            <a:noFill/>
          </a:ln>
        </p:spPr>
        <p:txBody>
          <a:bodyPr anchorCtr="0" anchor="b" bIns="91425" lIns="91425" rIns="91425" tIns="91425"/>
          <a:lstStyle>
            <a:lvl1pPr indent="0" lvl="0" marL="0" marR="0" rtl="0" algn="l">
              <a:spcBef>
                <a:spcPts val="0"/>
              </a:spcBef>
              <a:buNone/>
              <a:defRPr sz="800">
                <a:solidFill>
                  <a:srgbClr val="000000"/>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5" name="Shape 95"/>
          <p:cNvSpPr txBox="1"/>
          <p:nvPr>
            <p:ph idx="1" type="body"/>
          </p:nvPr>
        </p:nvSpPr>
        <p:spPr>
          <a:xfrm>
            <a:off x="5097016" y="1124744"/>
            <a:ext cx="4248595" cy="5112543"/>
          </a:xfrm>
          <a:prstGeom prst="rect">
            <a:avLst/>
          </a:prstGeom>
          <a:noFill/>
          <a:ln>
            <a:noFill/>
          </a:ln>
        </p:spPr>
        <p:txBody>
          <a:bodyPr anchorCtr="0" anchor="t" bIns="91425" lIns="91425" rIns="91425" tIns="91425"/>
          <a:lstStyle>
            <a:lvl1pPr indent="-117599" lvl="0" marL="270000" marR="0" rtl="0" algn="l">
              <a:spcBef>
                <a:spcPts val="576"/>
              </a:spcBef>
              <a:buClr>
                <a:srgbClr val="FF1100"/>
              </a:buClr>
              <a:buSzPct val="100000"/>
              <a:buFont typeface="Arial"/>
              <a:buChar char="•"/>
              <a:defRPr b="0" i="0" sz="2400" u="none" cap="none" strike="noStrike">
                <a:solidFill>
                  <a:schemeClr val="dk1"/>
                </a:solidFill>
                <a:latin typeface="Arial"/>
                <a:ea typeface="Arial"/>
                <a:cs typeface="Arial"/>
                <a:sym typeface="Arial"/>
              </a:defRPr>
            </a:lvl1pPr>
            <a:lvl2pPr indent="-185880" lvl="1" marL="536400" marR="0" rtl="0" algn="l">
              <a:spcBef>
                <a:spcPts val="24"/>
              </a:spcBef>
              <a:buClr>
                <a:srgbClr val="FF1100"/>
              </a:buClr>
              <a:buSzPct val="59999"/>
              <a:buFont typeface="Noto Sans Symbols"/>
              <a:buChar char="●"/>
              <a:defRPr b="0" i="0" sz="2200" u="none" cap="none" strike="noStrike">
                <a:solidFill>
                  <a:schemeClr val="dk1"/>
                </a:solidFill>
                <a:latin typeface="Arial"/>
                <a:ea typeface="Arial"/>
                <a:cs typeface="Arial"/>
                <a:sym typeface="Arial"/>
              </a:defRPr>
            </a:lvl2pPr>
            <a:lvl3pPr indent="-211200" lvl="2" marL="820800" marR="0" rtl="0" algn="l">
              <a:spcBef>
                <a:spcPts val="480"/>
              </a:spcBef>
              <a:buClr>
                <a:srgbClr val="FF1100"/>
              </a:buClr>
              <a:buSzPct val="60000"/>
              <a:buFont typeface="Noto Sans Symbols"/>
              <a:buChar char="−"/>
              <a:defRPr b="0" i="0" sz="2000" u="none" cap="none" strike="noStrike">
                <a:solidFill>
                  <a:schemeClr val="dk1"/>
                </a:solidFill>
                <a:latin typeface="Arial"/>
                <a:ea typeface="Arial"/>
                <a:cs typeface="Arial"/>
                <a:sym typeface="Arial"/>
              </a:defRPr>
            </a:lvl3pPr>
            <a:lvl4pPr indent="-210700" lvl="3" marL="1112400" marR="0" rtl="0" algn="l">
              <a:spcBef>
                <a:spcPts val="480"/>
              </a:spcBef>
              <a:buClr>
                <a:srgbClr val="FF1100"/>
              </a:buClr>
              <a:buSzPct val="60000"/>
              <a:buFont typeface="Noto Sans Symbols"/>
              <a:buChar char="−"/>
              <a:defRPr b="0" i="0" sz="2000" u="none" cap="none" strike="noStrike">
                <a:solidFill>
                  <a:schemeClr val="dk1"/>
                </a:solidFill>
                <a:latin typeface="Arial"/>
                <a:ea typeface="Arial"/>
                <a:cs typeface="Arial"/>
                <a:sym typeface="Arial"/>
              </a:defRPr>
            </a:lvl4pPr>
            <a:lvl5pPr indent="-215700" lvl="4" marL="1396800" marR="0" rtl="0" algn="l">
              <a:spcBef>
                <a:spcPts val="480"/>
              </a:spcBef>
              <a:buClr>
                <a:srgbClr val="FF1100"/>
              </a:buClr>
              <a:buSzPct val="60000"/>
              <a:buFont typeface="Noto Sans Symbols"/>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96" name="Shape 96"/>
          <p:cNvSpPr txBox="1"/>
          <p:nvPr>
            <p:ph idx="2" type="body"/>
          </p:nvPr>
        </p:nvSpPr>
        <p:spPr>
          <a:xfrm>
            <a:off x="560387" y="1124744"/>
            <a:ext cx="4248000" cy="5112543"/>
          </a:xfrm>
          <a:prstGeom prst="rect">
            <a:avLst/>
          </a:prstGeom>
          <a:noFill/>
          <a:ln>
            <a:noFill/>
          </a:ln>
        </p:spPr>
        <p:txBody>
          <a:bodyPr anchorCtr="0" anchor="t" bIns="91425" lIns="91425" rIns="91425" tIns="91425"/>
          <a:lstStyle>
            <a:lvl1pPr indent="-117599" lvl="0" marL="270000" marR="0" rtl="0" algn="l">
              <a:spcBef>
                <a:spcPts val="576"/>
              </a:spcBef>
              <a:buClr>
                <a:srgbClr val="FF1100"/>
              </a:buClr>
              <a:buSzPct val="100000"/>
              <a:buFont typeface="Arial"/>
              <a:buChar char="•"/>
              <a:defRPr b="0" i="0" sz="2400" u="none" cap="none" strike="noStrike">
                <a:solidFill>
                  <a:schemeClr val="dk1"/>
                </a:solidFill>
                <a:latin typeface="Arial"/>
                <a:ea typeface="Arial"/>
                <a:cs typeface="Arial"/>
                <a:sym typeface="Arial"/>
              </a:defRPr>
            </a:lvl1pPr>
            <a:lvl2pPr indent="-185880" lvl="1" marL="536400" marR="0" rtl="0" algn="l">
              <a:spcBef>
                <a:spcPts val="24"/>
              </a:spcBef>
              <a:buClr>
                <a:srgbClr val="FF1100"/>
              </a:buClr>
              <a:buSzPct val="59999"/>
              <a:buFont typeface="Noto Sans Symbols"/>
              <a:buChar char="●"/>
              <a:defRPr b="0" i="0" sz="2200" u="none" cap="none" strike="noStrike">
                <a:solidFill>
                  <a:schemeClr val="dk1"/>
                </a:solidFill>
                <a:latin typeface="Arial"/>
                <a:ea typeface="Arial"/>
                <a:cs typeface="Arial"/>
                <a:sym typeface="Arial"/>
              </a:defRPr>
            </a:lvl2pPr>
            <a:lvl3pPr indent="-211200" lvl="2" marL="820800" marR="0" rtl="0" algn="l">
              <a:spcBef>
                <a:spcPts val="480"/>
              </a:spcBef>
              <a:buClr>
                <a:srgbClr val="FF1100"/>
              </a:buClr>
              <a:buSzPct val="60000"/>
              <a:buFont typeface="Noto Sans Symbols"/>
              <a:buChar char="−"/>
              <a:defRPr b="0" i="0" sz="2000" u="none" cap="none" strike="noStrike">
                <a:solidFill>
                  <a:schemeClr val="dk1"/>
                </a:solidFill>
                <a:latin typeface="Arial"/>
                <a:ea typeface="Arial"/>
                <a:cs typeface="Arial"/>
                <a:sym typeface="Arial"/>
              </a:defRPr>
            </a:lvl3pPr>
            <a:lvl4pPr indent="-210700" lvl="3" marL="1112400" marR="0" rtl="0" algn="l">
              <a:spcBef>
                <a:spcPts val="480"/>
              </a:spcBef>
              <a:buClr>
                <a:srgbClr val="FF1100"/>
              </a:buClr>
              <a:buSzPct val="60000"/>
              <a:buFont typeface="Noto Sans Symbols"/>
              <a:buChar char="−"/>
              <a:defRPr b="0" i="0" sz="2000" u="none" cap="none" strike="noStrike">
                <a:solidFill>
                  <a:schemeClr val="dk1"/>
                </a:solidFill>
                <a:latin typeface="Arial"/>
                <a:ea typeface="Arial"/>
                <a:cs typeface="Arial"/>
                <a:sym typeface="Arial"/>
              </a:defRPr>
            </a:lvl4pPr>
            <a:lvl5pPr indent="-215700" lvl="4" marL="1396800" marR="0" rtl="0" algn="l">
              <a:spcBef>
                <a:spcPts val="480"/>
              </a:spcBef>
              <a:buClr>
                <a:srgbClr val="FF1100"/>
              </a:buClr>
              <a:buSzPct val="60000"/>
              <a:buFont typeface="Noto Sans Symbols"/>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97" name="Shape 97"/>
          <p:cNvSpPr txBox="1"/>
          <p:nvPr>
            <p:ph type="title"/>
          </p:nvPr>
        </p:nvSpPr>
        <p:spPr>
          <a:xfrm>
            <a:off x="560387" y="116631"/>
            <a:ext cx="8773936" cy="792087"/>
          </a:xfrm>
          <a:prstGeom prst="rect">
            <a:avLst/>
          </a:prstGeom>
          <a:noFill/>
          <a:ln>
            <a:noFill/>
          </a:ln>
        </p:spPr>
        <p:txBody>
          <a:bodyPr anchorCtr="0" anchor="b" bIns="91425" lIns="91425" rIns="91425" tIns="91425"/>
          <a:lstStyle>
            <a:lvl1pPr indent="0" lvl="0" marL="0" marR="0" rtl="0" algn="l">
              <a:lnSpc>
                <a:spcPct val="100000"/>
              </a:lnSpc>
              <a:spcBef>
                <a:spcPts val="0"/>
              </a:spcBef>
              <a:buClr>
                <a:schemeClr val="dk1"/>
              </a:buClr>
              <a:buFont typeface="Arial"/>
              <a:buNone/>
              <a:defRPr b="1" i="0" sz="2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Slide">
    <p:spTree>
      <p:nvGrpSpPr>
        <p:cNvPr id="98" name="Shape 98"/>
        <p:cNvGrpSpPr/>
        <p:nvPr/>
      </p:nvGrpSpPr>
      <p:grpSpPr>
        <a:xfrm>
          <a:off x="0" y="0"/>
          <a:ext cx="0" cy="0"/>
          <a:chOff x="0" y="0"/>
          <a:chExt cx="0" cy="0"/>
        </a:xfrm>
      </p:grpSpPr>
      <p:sp>
        <p:nvSpPr>
          <p:cNvPr id="99" name="Shape 99"/>
          <p:cNvSpPr txBox="1"/>
          <p:nvPr>
            <p:ph type="ctrTitle"/>
          </p:nvPr>
        </p:nvSpPr>
        <p:spPr>
          <a:xfrm>
            <a:off x="1423987" y="1916832"/>
            <a:ext cx="7921624" cy="1080120"/>
          </a:xfrm>
          <a:prstGeom prst="rect">
            <a:avLst/>
          </a:prstGeom>
          <a:noFill/>
          <a:ln>
            <a:noFill/>
          </a:ln>
        </p:spPr>
        <p:txBody>
          <a:bodyPr anchorCtr="0" anchor="t" bIns="91425" lIns="91425" rIns="91425" tIns="91425"/>
          <a:lstStyle>
            <a:lvl1pPr indent="0" lvl="0" marL="0" marR="0" rtl="0" algn="l">
              <a:lnSpc>
                <a:spcPct val="100000"/>
              </a:lnSpc>
              <a:spcBef>
                <a:spcPts val="0"/>
              </a:spcBef>
              <a:buClr>
                <a:schemeClr val="dk1"/>
              </a:buClr>
              <a:buFont typeface="Arial"/>
              <a:buNone/>
              <a:defRPr b="1" i="0" sz="3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00" name="Shape 100"/>
          <p:cNvSpPr txBox="1"/>
          <p:nvPr>
            <p:ph idx="1" type="subTitle"/>
          </p:nvPr>
        </p:nvSpPr>
        <p:spPr>
          <a:xfrm>
            <a:off x="1423987" y="3068959"/>
            <a:ext cx="7921611" cy="648071"/>
          </a:xfrm>
          <a:prstGeom prst="rect">
            <a:avLst/>
          </a:prstGeom>
          <a:noFill/>
          <a:ln>
            <a:noFill/>
          </a:ln>
        </p:spPr>
        <p:txBody>
          <a:bodyPr anchorCtr="0" anchor="t" bIns="91425" lIns="91425" rIns="91425" tIns="91425"/>
          <a:lstStyle>
            <a:lvl1pPr indent="0" lvl="0" marL="0" marR="0" rtl="0" algn="l">
              <a:spcBef>
                <a:spcPts val="0"/>
              </a:spcBef>
              <a:buClr>
                <a:srgbClr val="FF1100"/>
              </a:buClr>
              <a:buFont typeface="Arial"/>
              <a:buNone/>
              <a:defRPr b="0" i="0" sz="2000" u="none" cap="none" strike="noStrike">
                <a:solidFill>
                  <a:srgbClr val="000000"/>
                </a:solidFill>
                <a:latin typeface="Arial"/>
                <a:ea typeface="Arial"/>
                <a:cs typeface="Arial"/>
                <a:sym typeface="Arial"/>
              </a:defRPr>
            </a:lvl1pPr>
            <a:lvl2pPr indent="0" lvl="1" marL="457200" marR="0" rtl="0" algn="ctr">
              <a:spcBef>
                <a:spcPts val="24"/>
              </a:spcBef>
              <a:buClr>
                <a:srgbClr val="FF1100"/>
              </a:buClr>
              <a:buFont typeface="Noto Sans Symbols"/>
              <a:buNone/>
              <a:defRPr b="0" i="0" sz="2200" u="none" cap="none" strike="noStrike">
                <a:solidFill>
                  <a:srgbClr val="888888"/>
                </a:solidFill>
                <a:latin typeface="Arial"/>
                <a:ea typeface="Arial"/>
                <a:cs typeface="Arial"/>
                <a:sym typeface="Arial"/>
              </a:defRPr>
            </a:lvl2pPr>
            <a:lvl3pPr indent="0" lvl="2" marL="914400" marR="0" rtl="0" algn="ctr">
              <a:spcBef>
                <a:spcPts val="480"/>
              </a:spcBef>
              <a:buClr>
                <a:srgbClr val="FF1100"/>
              </a:buClr>
              <a:buFont typeface="Noto Sans Symbols"/>
              <a:buNone/>
              <a:defRPr b="0" i="0" sz="2000" u="none" cap="none" strike="noStrike">
                <a:solidFill>
                  <a:srgbClr val="888888"/>
                </a:solidFill>
                <a:latin typeface="Arial"/>
                <a:ea typeface="Arial"/>
                <a:cs typeface="Arial"/>
                <a:sym typeface="Arial"/>
              </a:defRPr>
            </a:lvl3pPr>
            <a:lvl4pPr indent="0" lvl="3" marL="1371600" marR="0" rtl="0" algn="ctr">
              <a:spcBef>
                <a:spcPts val="480"/>
              </a:spcBef>
              <a:buClr>
                <a:srgbClr val="FF1100"/>
              </a:buClr>
              <a:buFont typeface="Noto Sans Symbols"/>
              <a:buNone/>
              <a:defRPr b="0" i="0" sz="2000" u="none" cap="none" strike="noStrike">
                <a:solidFill>
                  <a:srgbClr val="888888"/>
                </a:solidFill>
                <a:latin typeface="Arial"/>
                <a:ea typeface="Arial"/>
                <a:cs typeface="Arial"/>
                <a:sym typeface="Arial"/>
              </a:defRPr>
            </a:lvl4pPr>
            <a:lvl5pPr indent="0" lvl="4" marL="1828800" marR="0" rtl="0" algn="ctr">
              <a:spcBef>
                <a:spcPts val="480"/>
              </a:spcBef>
              <a:buClr>
                <a:srgbClr val="FF1100"/>
              </a:buClr>
              <a:buFont typeface="Noto Sans Symbols"/>
              <a:buNone/>
              <a:defRPr b="0" i="0" sz="2000" u="none" cap="none" strike="noStrike">
                <a:solidFill>
                  <a:srgbClr val="888888"/>
                </a:solidFill>
                <a:latin typeface="Arial"/>
                <a:ea typeface="Arial"/>
                <a:cs typeface="Arial"/>
                <a:sym typeface="Arial"/>
              </a:defRPr>
            </a:lvl5pPr>
            <a:lvl6pPr indent="0" lvl="5" marL="2286000" marR="0" rtl="0" algn="ctr">
              <a:spcBef>
                <a:spcPts val="400"/>
              </a:spcBef>
              <a:buClr>
                <a:srgbClr val="888888"/>
              </a:buClr>
              <a:buFont typeface="Arial"/>
              <a:buNone/>
              <a:defRPr b="0" i="0" sz="2000" u="none" cap="none" strike="noStrike">
                <a:solidFill>
                  <a:srgbClr val="888888"/>
                </a:solidFill>
                <a:latin typeface="Arial"/>
                <a:ea typeface="Arial"/>
                <a:cs typeface="Arial"/>
                <a:sym typeface="Arial"/>
              </a:defRPr>
            </a:lvl6pPr>
            <a:lvl7pPr indent="0" lvl="6" marL="2743200" marR="0" rtl="0" algn="ctr">
              <a:spcBef>
                <a:spcPts val="400"/>
              </a:spcBef>
              <a:buClr>
                <a:srgbClr val="888888"/>
              </a:buClr>
              <a:buFont typeface="Arial"/>
              <a:buNone/>
              <a:defRPr b="0" i="0" sz="2000" u="none" cap="none" strike="noStrike">
                <a:solidFill>
                  <a:srgbClr val="888888"/>
                </a:solidFill>
                <a:latin typeface="Arial"/>
                <a:ea typeface="Arial"/>
                <a:cs typeface="Arial"/>
                <a:sym typeface="Arial"/>
              </a:defRPr>
            </a:lvl7pPr>
            <a:lvl8pPr indent="0" lvl="7" marL="3200400" marR="0" rtl="0" algn="ctr">
              <a:spcBef>
                <a:spcPts val="400"/>
              </a:spcBef>
              <a:buClr>
                <a:srgbClr val="888888"/>
              </a:buClr>
              <a:buFont typeface="Arial"/>
              <a:buNone/>
              <a:defRPr b="0" i="0" sz="2000" u="none" cap="none" strike="noStrike">
                <a:solidFill>
                  <a:srgbClr val="888888"/>
                </a:solidFill>
                <a:latin typeface="Arial"/>
                <a:ea typeface="Arial"/>
                <a:cs typeface="Arial"/>
                <a:sym typeface="Arial"/>
              </a:defRPr>
            </a:lvl8pPr>
            <a:lvl9pPr indent="0" lvl="8" marL="3657600" marR="0" rtl="0" algn="ctr">
              <a:spcBef>
                <a:spcPts val="400"/>
              </a:spcBef>
              <a:buClr>
                <a:srgbClr val="888888"/>
              </a:buClr>
              <a:buFont typeface="Arial"/>
              <a:buNone/>
              <a:defRPr b="0" i="0" sz="2000" u="none" cap="none" strike="noStrike">
                <a:solidFill>
                  <a:srgbClr val="888888"/>
                </a:solidFill>
                <a:latin typeface="Arial"/>
                <a:ea typeface="Arial"/>
                <a:cs typeface="Arial"/>
                <a:sym typeface="Arial"/>
              </a:defRPr>
            </a:lvl9pPr>
          </a:lstStyle>
          <a:p/>
        </p:txBody>
      </p:sp>
      <p:sp>
        <p:nvSpPr>
          <p:cNvPr id="101" name="Shape 101"/>
          <p:cNvSpPr txBox="1"/>
          <p:nvPr>
            <p:ph idx="2" type="body"/>
          </p:nvPr>
        </p:nvSpPr>
        <p:spPr>
          <a:xfrm>
            <a:off x="1423987" y="3717032"/>
            <a:ext cx="7921624" cy="360040"/>
          </a:xfrm>
          <a:prstGeom prst="rect">
            <a:avLst/>
          </a:prstGeom>
          <a:noFill/>
          <a:ln>
            <a:noFill/>
          </a:ln>
        </p:spPr>
        <p:txBody>
          <a:bodyPr anchorCtr="0" anchor="t" bIns="91425" lIns="91425" rIns="91425" tIns="91425"/>
          <a:lstStyle>
            <a:lvl1pPr indent="0" lvl="0" marL="0" marR="0" rtl="0" algn="l">
              <a:spcBef>
                <a:spcPts val="0"/>
              </a:spcBef>
              <a:buClr>
                <a:srgbClr val="FF1100"/>
              </a:buClr>
              <a:buFont typeface="Arial"/>
              <a:buNone/>
              <a:defRPr b="0" i="0" sz="2000" u="none" cap="none" strike="noStrike">
                <a:solidFill>
                  <a:schemeClr val="dk1"/>
                </a:solidFill>
                <a:latin typeface="Arial"/>
                <a:ea typeface="Arial"/>
                <a:cs typeface="Arial"/>
                <a:sym typeface="Arial"/>
              </a:defRPr>
            </a:lvl1pPr>
            <a:lvl2pPr indent="0" lvl="1" marL="457200" marR="0" rtl="0" algn="l">
              <a:spcBef>
                <a:spcPts val="24"/>
              </a:spcBef>
              <a:buClr>
                <a:srgbClr val="FF1100"/>
              </a:buClr>
              <a:buFont typeface="Noto Sans Symbols"/>
              <a:buNone/>
              <a:defRPr b="0" i="0" sz="1400" u="none" cap="none" strike="noStrike">
                <a:solidFill>
                  <a:schemeClr val="dk1"/>
                </a:solidFill>
                <a:latin typeface="Arial"/>
                <a:ea typeface="Arial"/>
                <a:cs typeface="Arial"/>
                <a:sym typeface="Arial"/>
              </a:defRPr>
            </a:lvl2pPr>
            <a:lvl3pPr indent="0" lvl="2" marL="914400" marR="0" rtl="0" algn="l">
              <a:spcBef>
                <a:spcPts val="480"/>
              </a:spcBef>
              <a:buClr>
                <a:srgbClr val="FF1100"/>
              </a:buClr>
              <a:buFont typeface="Noto Sans Symbols"/>
              <a:buNone/>
              <a:defRPr b="0" i="0" sz="1400" u="none" cap="none" strike="noStrike">
                <a:solidFill>
                  <a:schemeClr val="dk1"/>
                </a:solidFill>
                <a:latin typeface="Arial"/>
                <a:ea typeface="Arial"/>
                <a:cs typeface="Arial"/>
                <a:sym typeface="Arial"/>
              </a:defRPr>
            </a:lvl3pPr>
            <a:lvl4pPr indent="0" lvl="3" marL="1371600" marR="0" rtl="0" algn="l">
              <a:spcBef>
                <a:spcPts val="480"/>
              </a:spcBef>
              <a:buClr>
                <a:srgbClr val="FF1100"/>
              </a:buClr>
              <a:buFont typeface="Noto Sans Symbols"/>
              <a:buNone/>
              <a:defRPr b="0" i="0" sz="1400" u="none" cap="none" strike="noStrike">
                <a:solidFill>
                  <a:schemeClr val="dk1"/>
                </a:solidFill>
                <a:latin typeface="Arial"/>
                <a:ea typeface="Arial"/>
                <a:cs typeface="Arial"/>
                <a:sym typeface="Arial"/>
              </a:defRPr>
            </a:lvl4pPr>
            <a:lvl5pPr indent="0" lvl="4" marL="1828800" marR="0" rtl="0" algn="l">
              <a:spcBef>
                <a:spcPts val="480"/>
              </a:spcBef>
              <a:buClr>
                <a:srgbClr val="FF1100"/>
              </a:buClr>
              <a:buFont typeface="Noto Sans Symbols"/>
              <a:buNone/>
              <a:defRPr b="0" i="0" sz="14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102" name="Shape 102"/>
          <p:cNvSpPr txBox="1"/>
          <p:nvPr/>
        </p:nvSpPr>
        <p:spPr>
          <a:xfrm>
            <a:off x="3488903" y="1103144"/>
            <a:ext cx="5856709" cy="184666"/>
          </a:xfrm>
          <a:prstGeom prst="rect">
            <a:avLst/>
          </a:prstGeom>
          <a:noFill/>
          <a:ln>
            <a:noFill/>
          </a:ln>
        </p:spPr>
        <p:txBody>
          <a:bodyPr anchorCtr="0" anchor="b" bIns="0" lIns="0" rIns="0" tIns="0">
            <a:noAutofit/>
          </a:bodyPr>
          <a:lstStyle/>
          <a:p>
            <a:pPr indent="0" lvl="0" marL="0" marR="0" rtl="0" algn="r">
              <a:spcBef>
                <a:spcPts val="0"/>
              </a:spcBef>
              <a:buSzPct val="25000"/>
              <a:buNone/>
            </a:pPr>
            <a:r>
              <a:rPr lang="en-GB" sz="1400">
                <a:solidFill>
                  <a:srgbClr val="FF1100"/>
                </a:solidFill>
                <a:latin typeface="Arial"/>
                <a:ea typeface="Arial"/>
                <a:cs typeface="Arial"/>
                <a:sym typeface="Arial"/>
              </a:rPr>
              <a:t>Strength. Performance. Passion.</a:t>
            </a:r>
          </a:p>
        </p:txBody>
      </p:sp>
      <p:sp>
        <p:nvSpPr>
          <p:cNvPr id="103" name="Shape 103"/>
          <p:cNvSpPr txBox="1"/>
          <p:nvPr>
            <p:ph idx="11" type="ftr"/>
          </p:nvPr>
        </p:nvSpPr>
        <p:spPr>
          <a:xfrm>
            <a:off x="1423987" y="6632325"/>
            <a:ext cx="3529012" cy="123111"/>
          </a:xfrm>
          <a:prstGeom prst="rect">
            <a:avLst/>
          </a:prstGeom>
          <a:noFill/>
          <a:ln>
            <a:noFill/>
          </a:ln>
        </p:spPr>
        <p:txBody>
          <a:bodyPr anchorCtr="0" anchor="b" bIns="91425" lIns="91425" rIns="91425" tIns="91425"/>
          <a:lstStyle>
            <a:lvl1pPr indent="0" lvl="0" marL="0" marR="0" rtl="0" algn="l">
              <a:spcBef>
                <a:spcPts val="0"/>
              </a:spcBef>
              <a:buNone/>
              <a:defRPr sz="800">
                <a:solidFill>
                  <a:srgbClr val="000000"/>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04" name="Shape 104"/>
          <p:cNvSpPr txBox="1"/>
          <p:nvPr/>
        </p:nvSpPr>
        <p:spPr>
          <a:xfrm>
            <a:off x="4953600" y="6581615"/>
            <a:ext cx="1943615" cy="184666"/>
          </a:xfrm>
          <a:prstGeom prst="rect">
            <a:avLst/>
          </a:prstGeom>
          <a:noFill/>
          <a:ln>
            <a:noFill/>
          </a:ln>
        </p:spPr>
        <p:txBody>
          <a:bodyPr anchorCtr="0" anchor="b" bIns="0" lIns="0" rIns="0" tIns="0">
            <a:noAutofit/>
          </a:bodyPr>
          <a:lstStyle/>
          <a:p>
            <a:pPr indent="0" lvl="0" marL="0" marR="0" rtl="0" algn="l">
              <a:spcBef>
                <a:spcPts val="0"/>
              </a:spcBef>
              <a:buNone/>
            </a:pPr>
            <a:r>
              <a:t/>
            </a:r>
            <a:endParaRPr b="1" sz="1200">
              <a:solidFill>
                <a:srgbClr val="FF0000"/>
              </a:solidFill>
              <a:latin typeface="Arial"/>
              <a:ea typeface="Arial"/>
              <a:cs typeface="Arial"/>
              <a:sym typeface="Arial"/>
            </a:endParaRPr>
          </a:p>
        </p:txBody>
      </p:sp>
      <p:pic>
        <p:nvPicPr>
          <p:cNvPr id="105" name="Shape 105"/>
          <p:cNvPicPr preferRelativeResize="0"/>
          <p:nvPr/>
        </p:nvPicPr>
        <p:blipFill rotWithShape="1">
          <a:blip r:embed="rId2">
            <a:alphaModFix/>
          </a:blip>
          <a:srcRect b="0" l="0" r="0" t="0"/>
          <a:stretch/>
        </p:blipFill>
        <p:spPr>
          <a:xfrm>
            <a:off x="919446" y="361228"/>
            <a:ext cx="2067942" cy="891799"/>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Content">
    <p:spTree>
      <p:nvGrpSpPr>
        <p:cNvPr id="106" name="Shape 106"/>
        <p:cNvGrpSpPr/>
        <p:nvPr/>
      </p:nvGrpSpPr>
      <p:grpSpPr>
        <a:xfrm>
          <a:off x="0" y="0"/>
          <a:ext cx="0" cy="0"/>
          <a:chOff x="0" y="0"/>
          <a:chExt cx="0" cy="0"/>
        </a:xfrm>
      </p:grpSpPr>
      <p:sp>
        <p:nvSpPr>
          <p:cNvPr id="107" name="Shape 107"/>
          <p:cNvSpPr txBox="1"/>
          <p:nvPr>
            <p:ph idx="12" type="sldNum"/>
          </p:nvPr>
        </p:nvSpPr>
        <p:spPr>
          <a:xfrm>
            <a:off x="9129464" y="6597352"/>
            <a:ext cx="216023" cy="144016"/>
          </a:xfrm>
          <a:prstGeom prst="rect">
            <a:avLst/>
          </a:prstGeom>
          <a:noFill/>
          <a:ln>
            <a:noFill/>
          </a:ln>
        </p:spPr>
        <p:txBody>
          <a:bodyPr anchorCtr="0" anchor="t" bIns="0" lIns="0" rIns="0" tIns="10800">
            <a:noAutofit/>
          </a:bodyPr>
          <a:lstStyle/>
          <a:p>
            <a:pPr indent="0" lvl="0" marL="0" marR="0" rtl="0" algn="r">
              <a:spcBef>
                <a:spcPts val="0"/>
              </a:spcBef>
              <a:buSzPct val="25000"/>
              <a:buNone/>
            </a:pPr>
            <a:fld id="{00000000-1234-1234-1234-123412341234}" type="slidenum">
              <a:rPr b="1" lang="en-GB" sz="1000">
                <a:solidFill>
                  <a:srgbClr val="000000"/>
                </a:solidFill>
                <a:latin typeface="Arial"/>
                <a:ea typeface="Arial"/>
                <a:cs typeface="Arial"/>
                <a:sym typeface="Arial"/>
              </a:rPr>
              <a:t>‹#›</a:t>
            </a:fld>
          </a:p>
        </p:txBody>
      </p:sp>
      <p:sp>
        <p:nvSpPr>
          <p:cNvPr id="108" name="Shape 108"/>
          <p:cNvSpPr txBox="1"/>
          <p:nvPr>
            <p:ph idx="11" type="ftr"/>
          </p:nvPr>
        </p:nvSpPr>
        <p:spPr>
          <a:xfrm>
            <a:off x="1423987" y="6632325"/>
            <a:ext cx="3529012" cy="123111"/>
          </a:xfrm>
          <a:prstGeom prst="rect">
            <a:avLst/>
          </a:prstGeom>
          <a:noFill/>
          <a:ln>
            <a:noFill/>
          </a:ln>
        </p:spPr>
        <p:txBody>
          <a:bodyPr anchorCtr="0" anchor="b" bIns="91425" lIns="91425" rIns="91425" tIns="91425"/>
          <a:lstStyle>
            <a:lvl1pPr indent="0" lvl="0" marL="0" marR="0" rtl="0" algn="l">
              <a:spcBef>
                <a:spcPts val="0"/>
              </a:spcBef>
              <a:buNone/>
              <a:defRPr sz="800">
                <a:solidFill>
                  <a:srgbClr val="000000"/>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09" name="Shape 109"/>
          <p:cNvSpPr txBox="1"/>
          <p:nvPr>
            <p:ph idx="1" type="body"/>
          </p:nvPr>
        </p:nvSpPr>
        <p:spPr>
          <a:xfrm>
            <a:off x="560387" y="1124742"/>
            <a:ext cx="8785223" cy="5112543"/>
          </a:xfrm>
          <a:prstGeom prst="rect">
            <a:avLst/>
          </a:prstGeom>
          <a:noFill/>
          <a:ln>
            <a:noFill/>
          </a:ln>
        </p:spPr>
        <p:txBody>
          <a:bodyPr anchorCtr="0" anchor="t" bIns="91425" lIns="91425" rIns="91425" tIns="91425"/>
          <a:lstStyle>
            <a:lvl1pPr indent="-117599" lvl="0" marL="270000" marR="0" rtl="0" algn="l">
              <a:spcBef>
                <a:spcPts val="576"/>
              </a:spcBef>
              <a:buClr>
                <a:srgbClr val="FF1100"/>
              </a:buClr>
              <a:buSzPct val="100000"/>
              <a:buFont typeface="Arial"/>
              <a:buChar char="•"/>
              <a:defRPr b="0" i="0" sz="2400" u="none" cap="none" strike="noStrike">
                <a:solidFill>
                  <a:schemeClr val="dk1"/>
                </a:solidFill>
                <a:latin typeface="Arial"/>
                <a:ea typeface="Arial"/>
                <a:cs typeface="Arial"/>
                <a:sym typeface="Arial"/>
              </a:defRPr>
            </a:lvl1pPr>
            <a:lvl2pPr indent="-185880" lvl="1" marL="536400" marR="0" rtl="0" algn="l">
              <a:spcBef>
                <a:spcPts val="24"/>
              </a:spcBef>
              <a:buClr>
                <a:srgbClr val="FF1100"/>
              </a:buClr>
              <a:buSzPct val="59999"/>
              <a:buFont typeface="Noto Sans Symbols"/>
              <a:buChar char="●"/>
              <a:defRPr b="0" i="0" sz="2200" u="none" cap="none" strike="noStrike">
                <a:solidFill>
                  <a:schemeClr val="dk1"/>
                </a:solidFill>
                <a:latin typeface="Arial"/>
                <a:ea typeface="Arial"/>
                <a:cs typeface="Arial"/>
                <a:sym typeface="Arial"/>
              </a:defRPr>
            </a:lvl2pPr>
            <a:lvl3pPr indent="-211200" lvl="2" marL="820800" marR="0" rtl="0" algn="l">
              <a:spcBef>
                <a:spcPts val="480"/>
              </a:spcBef>
              <a:buClr>
                <a:srgbClr val="FF1100"/>
              </a:buClr>
              <a:buSzPct val="60000"/>
              <a:buFont typeface="Noto Sans Symbols"/>
              <a:buChar char="−"/>
              <a:defRPr b="0" i="0" sz="2000" u="none" cap="none" strike="noStrike">
                <a:solidFill>
                  <a:schemeClr val="dk1"/>
                </a:solidFill>
                <a:latin typeface="Arial"/>
                <a:ea typeface="Arial"/>
                <a:cs typeface="Arial"/>
                <a:sym typeface="Arial"/>
              </a:defRPr>
            </a:lvl3pPr>
            <a:lvl4pPr indent="-210700" lvl="3" marL="1112400" marR="0" rtl="0" algn="l">
              <a:spcBef>
                <a:spcPts val="480"/>
              </a:spcBef>
              <a:buClr>
                <a:srgbClr val="FF1100"/>
              </a:buClr>
              <a:buSzPct val="60000"/>
              <a:buFont typeface="Noto Sans Symbols"/>
              <a:buChar char="−"/>
              <a:defRPr b="0" i="0" sz="2000" u="none" cap="none" strike="noStrike">
                <a:solidFill>
                  <a:schemeClr val="dk1"/>
                </a:solidFill>
                <a:latin typeface="Arial"/>
                <a:ea typeface="Arial"/>
                <a:cs typeface="Arial"/>
                <a:sym typeface="Arial"/>
              </a:defRPr>
            </a:lvl4pPr>
            <a:lvl5pPr indent="-215700" lvl="4" marL="1396800" marR="0" rtl="0" algn="l">
              <a:spcBef>
                <a:spcPts val="480"/>
              </a:spcBef>
              <a:buClr>
                <a:srgbClr val="FF1100"/>
              </a:buClr>
              <a:buSzPct val="60000"/>
              <a:buFont typeface="Noto Sans Symbols"/>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110" name="Shape 110"/>
          <p:cNvSpPr txBox="1"/>
          <p:nvPr>
            <p:ph type="title"/>
          </p:nvPr>
        </p:nvSpPr>
        <p:spPr>
          <a:xfrm>
            <a:off x="560387" y="116631"/>
            <a:ext cx="8773936" cy="792087"/>
          </a:xfrm>
          <a:prstGeom prst="rect">
            <a:avLst/>
          </a:prstGeom>
          <a:noFill/>
          <a:ln>
            <a:noFill/>
          </a:ln>
        </p:spPr>
        <p:txBody>
          <a:bodyPr anchorCtr="0" anchor="b" bIns="91425" lIns="91425" rIns="91425" tIns="91425"/>
          <a:lstStyle>
            <a:lvl1pPr indent="0" lvl="0" marL="0" marR="0" rtl="0" algn="l">
              <a:lnSpc>
                <a:spcPct val="100000"/>
              </a:lnSpc>
              <a:spcBef>
                <a:spcPts val="0"/>
              </a:spcBef>
              <a:buClr>
                <a:schemeClr val="dk1"/>
              </a:buClr>
              <a:buFont typeface="Arial"/>
              <a:buNone/>
              <a:defRPr b="1" i="0" sz="2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with Image">
    <p:spTree>
      <p:nvGrpSpPr>
        <p:cNvPr id="111" name="Shape 111"/>
        <p:cNvGrpSpPr/>
        <p:nvPr/>
      </p:nvGrpSpPr>
      <p:grpSpPr>
        <a:xfrm>
          <a:off x="0" y="0"/>
          <a:ext cx="0" cy="0"/>
          <a:chOff x="0" y="0"/>
          <a:chExt cx="0" cy="0"/>
        </a:xfrm>
      </p:grpSpPr>
      <p:sp>
        <p:nvSpPr>
          <p:cNvPr id="112" name="Shape 112"/>
          <p:cNvSpPr/>
          <p:nvPr>
            <p:ph idx="2" type="pic"/>
          </p:nvPr>
        </p:nvSpPr>
        <p:spPr>
          <a:xfrm>
            <a:off x="0" y="2854800"/>
            <a:ext cx="9906000" cy="4003199"/>
          </a:xfrm>
          <a:prstGeom prst="rect">
            <a:avLst/>
          </a:prstGeom>
          <a:noFill/>
          <a:ln>
            <a:noFill/>
          </a:ln>
        </p:spPr>
        <p:txBody>
          <a:bodyPr anchorCtr="0" anchor="t" bIns="91425" lIns="91425" rIns="91425" tIns="91425"/>
          <a:lstStyle>
            <a:lvl1pPr indent="0" lvl="0" marL="0" marR="0" rtl="0" algn="ctr">
              <a:spcBef>
                <a:spcPts val="576"/>
              </a:spcBef>
              <a:buClr>
                <a:srgbClr val="FF1100"/>
              </a:buClr>
              <a:buFont typeface="Arial"/>
              <a:buNone/>
              <a:defRPr b="0" i="0" sz="1800" u="none" cap="none" strike="noStrike">
                <a:solidFill>
                  <a:srgbClr val="969696"/>
                </a:solidFill>
                <a:latin typeface="Arial"/>
                <a:ea typeface="Arial"/>
                <a:cs typeface="Arial"/>
                <a:sym typeface="Arial"/>
              </a:defRPr>
            </a:lvl1pPr>
            <a:lvl2pPr indent="-185880" lvl="1" marL="536400" marR="0" rtl="0" algn="l">
              <a:spcBef>
                <a:spcPts val="24"/>
              </a:spcBef>
              <a:buClr>
                <a:srgbClr val="FF1100"/>
              </a:buClr>
              <a:buSzPct val="59999"/>
              <a:buFont typeface="Noto Sans Symbols"/>
              <a:buChar char="●"/>
              <a:defRPr b="0" i="0" sz="2200" u="none" cap="none" strike="noStrike">
                <a:solidFill>
                  <a:schemeClr val="dk1"/>
                </a:solidFill>
                <a:latin typeface="Arial"/>
                <a:ea typeface="Arial"/>
                <a:cs typeface="Arial"/>
                <a:sym typeface="Arial"/>
              </a:defRPr>
            </a:lvl2pPr>
            <a:lvl3pPr indent="-211200" lvl="2" marL="820800" marR="0" rtl="0" algn="l">
              <a:spcBef>
                <a:spcPts val="480"/>
              </a:spcBef>
              <a:buClr>
                <a:srgbClr val="FF1100"/>
              </a:buClr>
              <a:buSzPct val="60000"/>
              <a:buFont typeface="Noto Sans Symbols"/>
              <a:buChar char="−"/>
              <a:defRPr b="0" i="0" sz="2000" u="none" cap="none" strike="noStrike">
                <a:solidFill>
                  <a:schemeClr val="dk1"/>
                </a:solidFill>
                <a:latin typeface="Arial"/>
                <a:ea typeface="Arial"/>
                <a:cs typeface="Arial"/>
                <a:sym typeface="Arial"/>
              </a:defRPr>
            </a:lvl3pPr>
            <a:lvl4pPr indent="-210700" lvl="3" marL="1112400" marR="0" rtl="0" algn="l">
              <a:spcBef>
                <a:spcPts val="480"/>
              </a:spcBef>
              <a:buClr>
                <a:srgbClr val="FF1100"/>
              </a:buClr>
              <a:buSzPct val="60000"/>
              <a:buFont typeface="Noto Sans Symbols"/>
              <a:buChar char="−"/>
              <a:defRPr b="0" i="0" sz="2000" u="none" cap="none" strike="noStrike">
                <a:solidFill>
                  <a:schemeClr val="dk1"/>
                </a:solidFill>
                <a:latin typeface="Arial"/>
                <a:ea typeface="Arial"/>
                <a:cs typeface="Arial"/>
                <a:sym typeface="Arial"/>
              </a:defRPr>
            </a:lvl4pPr>
            <a:lvl5pPr indent="-215700" lvl="4" marL="1396800" marR="0" rtl="0" algn="l">
              <a:spcBef>
                <a:spcPts val="480"/>
              </a:spcBef>
              <a:buClr>
                <a:srgbClr val="FF1100"/>
              </a:buClr>
              <a:buSzPct val="60000"/>
              <a:buFont typeface="Noto Sans Symbols"/>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113" name="Shape 113"/>
          <p:cNvSpPr/>
          <p:nvPr/>
        </p:nvSpPr>
        <p:spPr>
          <a:xfrm>
            <a:off x="0" y="1713600"/>
            <a:ext cx="9906000" cy="1141200"/>
          </a:xfrm>
          <a:prstGeom prst="rect">
            <a:avLst/>
          </a:prstGeom>
          <a:solidFill>
            <a:srgbClr val="FF1100"/>
          </a:solidFill>
          <a:ln>
            <a:noFill/>
          </a:ln>
        </p:spPr>
        <p:txBody>
          <a:bodyPr anchorCtr="0" anchor="ctr" bIns="0" lIns="0" rIns="0" tIns="0">
            <a:noAutofit/>
          </a:bodyPr>
          <a:lstStyle/>
          <a:p>
            <a:pPr indent="0" lvl="0" marL="0" marR="0" rtl="0" algn="ctr">
              <a:spcBef>
                <a:spcPts val="0"/>
              </a:spcBef>
              <a:buNone/>
            </a:pPr>
            <a:r>
              <a:t/>
            </a:r>
            <a:endParaRPr sz="1800">
              <a:solidFill>
                <a:srgbClr val="FFFFFF"/>
              </a:solidFill>
              <a:latin typeface="Arial"/>
              <a:ea typeface="Arial"/>
              <a:cs typeface="Arial"/>
              <a:sym typeface="Arial"/>
            </a:endParaRPr>
          </a:p>
        </p:txBody>
      </p:sp>
      <p:sp>
        <p:nvSpPr>
          <p:cNvPr id="114" name="Shape 114"/>
          <p:cNvSpPr txBox="1"/>
          <p:nvPr>
            <p:ph type="ctrTitle"/>
          </p:nvPr>
        </p:nvSpPr>
        <p:spPr>
          <a:xfrm>
            <a:off x="1423987" y="1713600"/>
            <a:ext cx="7921611" cy="635279"/>
          </a:xfrm>
          <a:prstGeom prst="rect">
            <a:avLst/>
          </a:prstGeom>
          <a:noFill/>
          <a:ln>
            <a:noFill/>
          </a:ln>
        </p:spPr>
        <p:txBody>
          <a:bodyPr anchorCtr="0" anchor="ctr" bIns="91425" lIns="91425" rIns="91425" tIns="91425"/>
          <a:lstStyle>
            <a:lvl1pPr indent="0" lvl="0" marL="0" marR="0" rtl="0" algn="l">
              <a:lnSpc>
                <a:spcPct val="100000"/>
              </a:lnSpc>
              <a:spcBef>
                <a:spcPts val="0"/>
              </a:spcBef>
              <a:buClr>
                <a:srgbClr val="FFFFFF"/>
              </a:buClr>
              <a:buFont typeface="Arial"/>
              <a:buNone/>
              <a:defRPr b="1" i="0" sz="3400" u="none" cap="none" strike="noStrike">
                <a:solidFill>
                  <a:srgbClr val="FFFFFF"/>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15" name="Shape 115"/>
          <p:cNvSpPr txBox="1"/>
          <p:nvPr>
            <p:ph idx="1" type="subTitle"/>
          </p:nvPr>
        </p:nvSpPr>
        <p:spPr>
          <a:xfrm>
            <a:off x="1423987" y="2420888"/>
            <a:ext cx="7921611" cy="360040"/>
          </a:xfrm>
          <a:prstGeom prst="rect">
            <a:avLst/>
          </a:prstGeom>
          <a:noFill/>
          <a:ln>
            <a:noFill/>
          </a:ln>
        </p:spPr>
        <p:txBody>
          <a:bodyPr anchorCtr="0" anchor="t" bIns="91425" lIns="91425" rIns="91425" tIns="91425"/>
          <a:lstStyle>
            <a:lvl1pPr indent="0" lvl="0" marL="0" marR="0" rtl="0" algn="l">
              <a:spcBef>
                <a:spcPts val="0"/>
              </a:spcBef>
              <a:buClr>
                <a:srgbClr val="FF1100"/>
              </a:buClr>
              <a:buFont typeface="Arial"/>
              <a:buNone/>
              <a:defRPr b="0" i="0" sz="2000" u="none" cap="none" strike="noStrike">
                <a:solidFill>
                  <a:srgbClr val="FFFFFF"/>
                </a:solidFill>
                <a:latin typeface="Arial"/>
                <a:ea typeface="Arial"/>
                <a:cs typeface="Arial"/>
                <a:sym typeface="Arial"/>
              </a:defRPr>
            </a:lvl1pPr>
            <a:lvl2pPr indent="0" lvl="1" marL="457200" marR="0" rtl="0" algn="ctr">
              <a:spcBef>
                <a:spcPts val="24"/>
              </a:spcBef>
              <a:buClr>
                <a:srgbClr val="FF1100"/>
              </a:buClr>
              <a:buFont typeface="Noto Sans Symbols"/>
              <a:buNone/>
              <a:defRPr b="0" i="0" sz="2200" u="none" cap="none" strike="noStrike">
                <a:solidFill>
                  <a:srgbClr val="888888"/>
                </a:solidFill>
                <a:latin typeface="Arial"/>
                <a:ea typeface="Arial"/>
                <a:cs typeface="Arial"/>
                <a:sym typeface="Arial"/>
              </a:defRPr>
            </a:lvl2pPr>
            <a:lvl3pPr indent="0" lvl="2" marL="914400" marR="0" rtl="0" algn="ctr">
              <a:spcBef>
                <a:spcPts val="480"/>
              </a:spcBef>
              <a:buClr>
                <a:srgbClr val="FF1100"/>
              </a:buClr>
              <a:buFont typeface="Noto Sans Symbols"/>
              <a:buNone/>
              <a:defRPr b="0" i="0" sz="2000" u="none" cap="none" strike="noStrike">
                <a:solidFill>
                  <a:srgbClr val="888888"/>
                </a:solidFill>
                <a:latin typeface="Arial"/>
                <a:ea typeface="Arial"/>
                <a:cs typeface="Arial"/>
                <a:sym typeface="Arial"/>
              </a:defRPr>
            </a:lvl3pPr>
            <a:lvl4pPr indent="0" lvl="3" marL="1371600" marR="0" rtl="0" algn="ctr">
              <a:spcBef>
                <a:spcPts val="480"/>
              </a:spcBef>
              <a:buClr>
                <a:srgbClr val="FF1100"/>
              </a:buClr>
              <a:buFont typeface="Noto Sans Symbols"/>
              <a:buNone/>
              <a:defRPr b="0" i="0" sz="2000" u="none" cap="none" strike="noStrike">
                <a:solidFill>
                  <a:srgbClr val="888888"/>
                </a:solidFill>
                <a:latin typeface="Arial"/>
                <a:ea typeface="Arial"/>
                <a:cs typeface="Arial"/>
                <a:sym typeface="Arial"/>
              </a:defRPr>
            </a:lvl4pPr>
            <a:lvl5pPr indent="0" lvl="4" marL="1828800" marR="0" rtl="0" algn="ctr">
              <a:spcBef>
                <a:spcPts val="480"/>
              </a:spcBef>
              <a:buClr>
                <a:srgbClr val="FF1100"/>
              </a:buClr>
              <a:buFont typeface="Noto Sans Symbols"/>
              <a:buNone/>
              <a:defRPr b="0" i="0" sz="2000" u="none" cap="none" strike="noStrike">
                <a:solidFill>
                  <a:srgbClr val="888888"/>
                </a:solidFill>
                <a:latin typeface="Arial"/>
                <a:ea typeface="Arial"/>
                <a:cs typeface="Arial"/>
                <a:sym typeface="Arial"/>
              </a:defRPr>
            </a:lvl5pPr>
            <a:lvl6pPr indent="0" lvl="5" marL="2286000" marR="0" rtl="0" algn="ctr">
              <a:spcBef>
                <a:spcPts val="400"/>
              </a:spcBef>
              <a:buClr>
                <a:srgbClr val="888888"/>
              </a:buClr>
              <a:buFont typeface="Arial"/>
              <a:buNone/>
              <a:defRPr b="0" i="0" sz="2000" u="none" cap="none" strike="noStrike">
                <a:solidFill>
                  <a:srgbClr val="888888"/>
                </a:solidFill>
                <a:latin typeface="Arial"/>
                <a:ea typeface="Arial"/>
                <a:cs typeface="Arial"/>
                <a:sym typeface="Arial"/>
              </a:defRPr>
            </a:lvl6pPr>
            <a:lvl7pPr indent="0" lvl="6" marL="2743200" marR="0" rtl="0" algn="ctr">
              <a:spcBef>
                <a:spcPts val="400"/>
              </a:spcBef>
              <a:buClr>
                <a:srgbClr val="888888"/>
              </a:buClr>
              <a:buFont typeface="Arial"/>
              <a:buNone/>
              <a:defRPr b="0" i="0" sz="2000" u="none" cap="none" strike="noStrike">
                <a:solidFill>
                  <a:srgbClr val="888888"/>
                </a:solidFill>
                <a:latin typeface="Arial"/>
                <a:ea typeface="Arial"/>
                <a:cs typeface="Arial"/>
                <a:sym typeface="Arial"/>
              </a:defRPr>
            </a:lvl7pPr>
            <a:lvl8pPr indent="0" lvl="7" marL="3200400" marR="0" rtl="0" algn="ctr">
              <a:spcBef>
                <a:spcPts val="400"/>
              </a:spcBef>
              <a:buClr>
                <a:srgbClr val="888888"/>
              </a:buClr>
              <a:buFont typeface="Arial"/>
              <a:buNone/>
              <a:defRPr b="0" i="0" sz="2000" u="none" cap="none" strike="noStrike">
                <a:solidFill>
                  <a:srgbClr val="888888"/>
                </a:solidFill>
                <a:latin typeface="Arial"/>
                <a:ea typeface="Arial"/>
                <a:cs typeface="Arial"/>
                <a:sym typeface="Arial"/>
              </a:defRPr>
            </a:lvl8pPr>
            <a:lvl9pPr indent="0" lvl="8" marL="3657600" marR="0" rtl="0" algn="ctr">
              <a:spcBef>
                <a:spcPts val="400"/>
              </a:spcBef>
              <a:buClr>
                <a:srgbClr val="888888"/>
              </a:buClr>
              <a:buFont typeface="Arial"/>
              <a:buNone/>
              <a:defRPr b="0" i="0" sz="2000" u="none" cap="none" strike="noStrike">
                <a:solidFill>
                  <a:srgbClr val="888888"/>
                </a:solidFill>
                <a:latin typeface="Arial"/>
                <a:ea typeface="Arial"/>
                <a:cs typeface="Arial"/>
                <a:sym typeface="Arial"/>
              </a:defRPr>
            </a:lvl9pPr>
          </a:lstStyle>
          <a:p/>
        </p:txBody>
      </p:sp>
      <p:sp>
        <p:nvSpPr>
          <p:cNvPr id="116" name="Shape 116"/>
          <p:cNvSpPr txBox="1"/>
          <p:nvPr/>
        </p:nvSpPr>
        <p:spPr>
          <a:xfrm>
            <a:off x="3488903" y="1103144"/>
            <a:ext cx="5856709" cy="184666"/>
          </a:xfrm>
          <a:prstGeom prst="rect">
            <a:avLst/>
          </a:prstGeom>
          <a:noFill/>
          <a:ln>
            <a:noFill/>
          </a:ln>
        </p:spPr>
        <p:txBody>
          <a:bodyPr anchorCtr="0" anchor="b" bIns="0" lIns="0" rIns="0" tIns="0">
            <a:noAutofit/>
          </a:bodyPr>
          <a:lstStyle/>
          <a:p>
            <a:pPr indent="0" lvl="0" marL="0" marR="0" rtl="0" algn="r">
              <a:spcBef>
                <a:spcPts val="0"/>
              </a:spcBef>
              <a:buSzPct val="25000"/>
              <a:buNone/>
            </a:pPr>
            <a:r>
              <a:rPr lang="en-GB" sz="1400">
                <a:solidFill>
                  <a:srgbClr val="FF1100"/>
                </a:solidFill>
                <a:latin typeface="Arial"/>
                <a:ea typeface="Arial"/>
                <a:cs typeface="Arial"/>
                <a:sym typeface="Arial"/>
              </a:rPr>
              <a:t>Strength. Performance. Passion.</a:t>
            </a:r>
          </a:p>
        </p:txBody>
      </p:sp>
      <p:sp>
        <p:nvSpPr>
          <p:cNvPr id="117" name="Shape 117"/>
          <p:cNvSpPr txBox="1"/>
          <p:nvPr>
            <p:ph idx="11" type="ftr"/>
          </p:nvPr>
        </p:nvSpPr>
        <p:spPr>
          <a:xfrm>
            <a:off x="1423987" y="6632325"/>
            <a:ext cx="3529012" cy="123111"/>
          </a:xfrm>
          <a:prstGeom prst="rect">
            <a:avLst/>
          </a:prstGeom>
          <a:noFill/>
          <a:ln>
            <a:noFill/>
          </a:ln>
        </p:spPr>
        <p:txBody>
          <a:bodyPr anchorCtr="0" anchor="b" bIns="91425" lIns="91425" rIns="91425" tIns="91425"/>
          <a:lstStyle>
            <a:lvl1pPr indent="0" lvl="0" marL="0" marR="0" rtl="0" algn="l">
              <a:spcBef>
                <a:spcPts val="0"/>
              </a:spcBef>
              <a:buNone/>
              <a:defRPr sz="800">
                <a:solidFill>
                  <a:srgbClr val="000000"/>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18" name="Shape 118"/>
          <p:cNvSpPr txBox="1"/>
          <p:nvPr/>
        </p:nvSpPr>
        <p:spPr>
          <a:xfrm>
            <a:off x="4953600" y="6581615"/>
            <a:ext cx="1943615" cy="184666"/>
          </a:xfrm>
          <a:prstGeom prst="rect">
            <a:avLst/>
          </a:prstGeom>
          <a:noFill/>
          <a:ln>
            <a:noFill/>
          </a:ln>
        </p:spPr>
        <p:txBody>
          <a:bodyPr anchorCtr="0" anchor="b" bIns="0" lIns="0" rIns="0" tIns="0">
            <a:noAutofit/>
          </a:bodyPr>
          <a:lstStyle/>
          <a:p>
            <a:pPr indent="0" lvl="0" marL="0" marR="0" rtl="0" algn="l">
              <a:spcBef>
                <a:spcPts val="0"/>
              </a:spcBef>
              <a:buNone/>
            </a:pPr>
            <a:r>
              <a:t/>
            </a:r>
            <a:endParaRPr b="1" sz="1200">
              <a:solidFill>
                <a:srgbClr val="FF0000"/>
              </a:solidFill>
              <a:latin typeface="Arial"/>
              <a:ea typeface="Arial"/>
              <a:cs typeface="Arial"/>
              <a:sym typeface="Arial"/>
            </a:endParaRPr>
          </a:p>
        </p:txBody>
      </p:sp>
      <p:pic>
        <p:nvPicPr>
          <p:cNvPr id="119" name="Shape 119"/>
          <p:cNvPicPr preferRelativeResize="0"/>
          <p:nvPr/>
        </p:nvPicPr>
        <p:blipFill rotWithShape="1">
          <a:blip r:embed="rId2">
            <a:alphaModFix/>
          </a:blip>
          <a:srcRect b="0" l="0" r="0" t="0"/>
          <a:stretch/>
        </p:blipFill>
        <p:spPr>
          <a:xfrm>
            <a:off x="919446" y="361228"/>
            <a:ext cx="2067942" cy="891799"/>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Header">
    <p:spTree>
      <p:nvGrpSpPr>
        <p:cNvPr id="120" name="Shape 120"/>
        <p:cNvGrpSpPr/>
        <p:nvPr/>
      </p:nvGrpSpPr>
      <p:grpSpPr>
        <a:xfrm>
          <a:off x="0" y="0"/>
          <a:ext cx="0" cy="0"/>
          <a:chOff x="0" y="0"/>
          <a:chExt cx="0" cy="0"/>
        </a:xfrm>
      </p:grpSpPr>
      <p:sp>
        <p:nvSpPr>
          <p:cNvPr id="121" name="Shape 121"/>
          <p:cNvSpPr/>
          <p:nvPr/>
        </p:nvSpPr>
        <p:spPr>
          <a:xfrm>
            <a:off x="467543" y="904205"/>
            <a:ext cx="8949952" cy="83429"/>
          </a:xfrm>
          <a:prstGeom prst="rect">
            <a:avLst/>
          </a:prstGeom>
          <a:solidFill>
            <a:srgbClr val="FFFFFF"/>
          </a:solidFill>
          <a:ln>
            <a:noFill/>
          </a:ln>
        </p:spPr>
        <p:txBody>
          <a:bodyPr anchorCtr="0" anchor="ctr" bIns="45700" lIns="91425" rIns="91425" tIns="45700">
            <a:noAutofit/>
          </a:bodyPr>
          <a:lstStyle/>
          <a:p>
            <a:pPr indent="0" lvl="0" marL="0" marR="0" rtl="0" algn="ctr">
              <a:spcBef>
                <a:spcPts val="0"/>
              </a:spcBef>
              <a:buNone/>
            </a:pPr>
            <a:r>
              <a:t/>
            </a:r>
            <a:endParaRPr sz="2000">
              <a:solidFill>
                <a:srgbClr val="FFFFFF"/>
              </a:solidFill>
              <a:latin typeface="Arial"/>
              <a:ea typeface="Arial"/>
              <a:cs typeface="Arial"/>
              <a:sym typeface="Arial"/>
            </a:endParaRPr>
          </a:p>
        </p:txBody>
      </p:sp>
      <p:sp>
        <p:nvSpPr>
          <p:cNvPr id="122" name="Shape 122"/>
          <p:cNvSpPr/>
          <p:nvPr>
            <p:ph idx="2" type="pic"/>
          </p:nvPr>
        </p:nvSpPr>
        <p:spPr>
          <a:xfrm>
            <a:off x="0" y="0"/>
            <a:ext cx="9906000" cy="6858000"/>
          </a:xfrm>
          <a:prstGeom prst="rect">
            <a:avLst/>
          </a:prstGeom>
          <a:noFill/>
          <a:ln>
            <a:noFill/>
          </a:ln>
        </p:spPr>
        <p:txBody>
          <a:bodyPr anchorCtr="0" anchor="t" bIns="91425" lIns="91425" rIns="91425" tIns="91425"/>
          <a:lstStyle>
            <a:lvl1pPr indent="0" lvl="0" marL="0" marR="0" rtl="0" algn="ctr">
              <a:spcBef>
                <a:spcPts val="576"/>
              </a:spcBef>
              <a:buClr>
                <a:srgbClr val="FF1100"/>
              </a:buClr>
              <a:buFont typeface="Arial"/>
              <a:buNone/>
              <a:defRPr b="0" i="0" sz="1800" u="none" cap="none" strike="noStrike">
                <a:solidFill>
                  <a:srgbClr val="969696"/>
                </a:solidFill>
                <a:latin typeface="Arial"/>
                <a:ea typeface="Arial"/>
                <a:cs typeface="Arial"/>
                <a:sym typeface="Arial"/>
              </a:defRPr>
            </a:lvl1pPr>
            <a:lvl2pPr indent="-185880" lvl="1" marL="536400" marR="0" rtl="0" algn="l">
              <a:spcBef>
                <a:spcPts val="24"/>
              </a:spcBef>
              <a:buClr>
                <a:srgbClr val="FF1100"/>
              </a:buClr>
              <a:buSzPct val="59999"/>
              <a:buFont typeface="Noto Sans Symbols"/>
              <a:buChar char="●"/>
              <a:defRPr b="0" i="0" sz="2200" u="none" cap="none" strike="noStrike">
                <a:solidFill>
                  <a:schemeClr val="dk1"/>
                </a:solidFill>
                <a:latin typeface="Arial"/>
                <a:ea typeface="Arial"/>
                <a:cs typeface="Arial"/>
                <a:sym typeface="Arial"/>
              </a:defRPr>
            </a:lvl2pPr>
            <a:lvl3pPr indent="-211200" lvl="2" marL="820800" marR="0" rtl="0" algn="l">
              <a:spcBef>
                <a:spcPts val="480"/>
              </a:spcBef>
              <a:buClr>
                <a:srgbClr val="FF1100"/>
              </a:buClr>
              <a:buSzPct val="60000"/>
              <a:buFont typeface="Noto Sans Symbols"/>
              <a:buChar char="−"/>
              <a:defRPr b="0" i="0" sz="2000" u="none" cap="none" strike="noStrike">
                <a:solidFill>
                  <a:schemeClr val="dk1"/>
                </a:solidFill>
                <a:latin typeface="Arial"/>
                <a:ea typeface="Arial"/>
                <a:cs typeface="Arial"/>
                <a:sym typeface="Arial"/>
              </a:defRPr>
            </a:lvl3pPr>
            <a:lvl4pPr indent="-210700" lvl="3" marL="1112400" marR="0" rtl="0" algn="l">
              <a:spcBef>
                <a:spcPts val="480"/>
              </a:spcBef>
              <a:buClr>
                <a:srgbClr val="FF1100"/>
              </a:buClr>
              <a:buSzPct val="60000"/>
              <a:buFont typeface="Noto Sans Symbols"/>
              <a:buChar char="−"/>
              <a:defRPr b="0" i="0" sz="2000" u="none" cap="none" strike="noStrike">
                <a:solidFill>
                  <a:schemeClr val="dk1"/>
                </a:solidFill>
                <a:latin typeface="Arial"/>
                <a:ea typeface="Arial"/>
                <a:cs typeface="Arial"/>
                <a:sym typeface="Arial"/>
              </a:defRPr>
            </a:lvl4pPr>
            <a:lvl5pPr indent="-215700" lvl="4" marL="1396800" marR="0" rtl="0" algn="l">
              <a:spcBef>
                <a:spcPts val="480"/>
              </a:spcBef>
              <a:buClr>
                <a:srgbClr val="FF1100"/>
              </a:buClr>
              <a:buSzPct val="60000"/>
              <a:buFont typeface="Noto Sans Symbols"/>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123" name="Shape 123"/>
          <p:cNvSpPr txBox="1"/>
          <p:nvPr/>
        </p:nvSpPr>
        <p:spPr>
          <a:xfrm>
            <a:off x="560387" y="540000"/>
            <a:ext cx="8785225" cy="728413"/>
          </a:xfrm>
          <a:prstGeom prst="rect">
            <a:avLst/>
          </a:prstGeom>
          <a:noFill/>
          <a:ln>
            <a:noFill/>
          </a:ln>
        </p:spPr>
        <p:txBody>
          <a:bodyPr anchorCtr="0" anchor="t" bIns="0" lIns="0" rIns="0" tIns="0">
            <a:noAutofit/>
          </a:bodyPr>
          <a:lstStyle/>
          <a:p>
            <a:pPr indent="0" lvl="0" marL="0" marR="0" rtl="0" algn="l">
              <a:lnSpc>
                <a:spcPct val="110000"/>
              </a:lnSpc>
              <a:spcBef>
                <a:spcPts val="0"/>
              </a:spcBef>
              <a:buNone/>
            </a:pPr>
            <a:r>
              <a:t/>
            </a:r>
            <a:endParaRPr sz="2000">
              <a:solidFill>
                <a:srgbClr val="000000"/>
              </a:solidFill>
              <a:latin typeface="Arial"/>
              <a:ea typeface="Arial"/>
              <a:cs typeface="Arial"/>
              <a:sym typeface="Arial"/>
            </a:endParaRPr>
          </a:p>
        </p:txBody>
      </p:sp>
      <p:sp>
        <p:nvSpPr>
          <p:cNvPr id="124" name="Shape 124"/>
          <p:cNvSpPr txBox="1"/>
          <p:nvPr>
            <p:ph type="title"/>
          </p:nvPr>
        </p:nvSpPr>
        <p:spPr>
          <a:xfrm>
            <a:off x="560387" y="1943998"/>
            <a:ext cx="8785225" cy="1052953"/>
          </a:xfrm>
          <a:prstGeom prst="rect">
            <a:avLst/>
          </a:prstGeom>
          <a:noFill/>
          <a:ln>
            <a:noFill/>
          </a:ln>
        </p:spPr>
        <p:txBody>
          <a:bodyPr anchorCtr="0" anchor="t" bIns="91425" lIns="91425" rIns="91425" tIns="91425"/>
          <a:lstStyle>
            <a:lvl1pPr indent="0" lvl="0" marL="0" marR="0" rtl="0" algn="l">
              <a:lnSpc>
                <a:spcPct val="100000"/>
              </a:lnSpc>
              <a:spcBef>
                <a:spcPts val="0"/>
              </a:spcBef>
              <a:buClr>
                <a:schemeClr val="dk1"/>
              </a:buClr>
              <a:buFont typeface="Arial"/>
              <a:buNone/>
              <a:defRPr b="1" i="0" sz="3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25" name="Shape 125"/>
          <p:cNvSpPr txBox="1"/>
          <p:nvPr>
            <p:ph idx="11" type="ftr"/>
          </p:nvPr>
        </p:nvSpPr>
        <p:spPr>
          <a:xfrm>
            <a:off x="1423987" y="6632325"/>
            <a:ext cx="3529012" cy="123111"/>
          </a:xfrm>
          <a:prstGeom prst="rect">
            <a:avLst/>
          </a:prstGeom>
          <a:noFill/>
          <a:ln>
            <a:noFill/>
          </a:ln>
        </p:spPr>
        <p:txBody>
          <a:bodyPr anchorCtr="0" anchor="b" bIns="91425" lIns="91425" rIns="91425" tIns="91425"/>
          <a:lstStyle>
            <a:lvl1pPr indent="0" lvl="0" marL="0" marR="0" rtl="0" algn="l">
              <a:spcBef>
                <a:spcPts val="0"/>
              </a:spcBef>
              <a:buNone/>
              <a:defRPr sz="800">
                <a:solidFill>
                  <a:srgbClr val="000000"/>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26" name="Shape 126"/>
          <p:cNvSpPr txBox="1"/>
          <p:nvPr>
            <p:ph idx="12" type="sldNum"/>
          </p:nvPr>
        </p:nvSpPr>
        <p:spPr>
          <a:xfrm>
            <a:off x="9129464" y="6597352"/>
            <a:ext cx="216023" cy="144016"/>
          </a:xfrm>
          <a:prstGeom prst="rect">
            <a:avLst/>
          </a:prstGeom>
          <a:noFill/>
          <a:ln>
            <a:noFill/>
          </a:ln>
        </p:spPr>
        <p:txBody>
          <a:bodyPr anchorCtr="0" anchor="t" bIns="0" lIns="0" rIns="0" tIns="10800">
            <a:noAutofit/>
          </a:bodyPr>
          <a:lstStyle/>
          <a:p>
            <a:pPr indent="0" lvl="0" marL="0" marR="0" rtl="0" algn="r">
              <a:spcBef>
                <a:spcPts val="0"/>
              </a:spcBef>
              <a:buSzPct val="25000"/>
              <a:buNone/>
            </a:pPr>
            <a:fld id="{00000000-1234-1234-1234-123412341234}" type="slidenum">
              <a:rPr b="1" lang="en-GB" sz="1000">
                <a:solidFill>
                  <a:srgbClr val="000000"/>
                </a:solidFill>
                <a:latin typeface="Arial"/>
                <a:ea typeface="Arial"/>
                <a:cs typeface="Arial"/>
                <a:sym typeface="Arial"/>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Four Content">
    <p:spTree>
      <p:nvGrpSpPr>
        <p:cNvPr id="127" name="Shape 127"/>
        <p:cNvGrpSpPr/>
        <p:nvPr/>
      </p:nvGrpSpPr>
      <p:grpSpPr>
        <a:xfrm>
          <a:off x="0" y="0"/>
          <a:ext cx="0" cy="0"/>
          <a:chOff x="0" y="0"/>
          <a:chExt cx="0" cy="0"/>
        </a:xfrm>
      </p:grpSpPr>
      <p:sp>
        <p:nvSpPr>
          <p:cNvPr id="128" name="Shape 128"/>
          <p:cNvSpPr txBox="1"/>
          <p:nvPr>
            <p:ph idx="12" type="sldNum"/>
          </p:nvPr>
        </p:nvSpPr>
        <p:spPr>
          <a:xfrm>
            <a:off x="9129464" y="6597352"/>
            <a:ext cx="216023" cy="144016"/>
          </a:xfrm>
          <a:prstGeom prst="rect">
            <a:avLst/>
          </a:prstGeom>
          <a:noFill/>
          <a:ln>
            <a:noFill/>
          </a:ln>
        </p:spPr>
        <p:txBody>
          <a:bodyPr anchorCtr="0" anchor="t" bIns="0" lIns="0" rIns="0" tIns="10800">
            <a:noAutofit/>
          </a:bodyPr>
          <a:lstStyle/>
          <a:p>
            <a:pPr indent="0" lvl="0" marL="0" marR="0" rtl="0" algn="r">
              <a:spcBef>
                <a:spcPts val="0"/>
              </a:spcBef>
              <a:buSzPct val="25000"/>
              <a:buNone/>
            </a:pPr>
            <a:fld id="{00000000-1234-1234-1234-123412341234}" type="slidenum">
              <a:rPr b="1" lang="en-GB" sz="1000">
                <a:solidFill>
                  <a:srgbClr val="000000"/>
                </a:solidFill>
                <a:latin typeface="Arial"/>
                <a:ea typeface="Arial"/>
                <a:cs typeface="Arial"/>
                <a:sym typeface="Arial"/>
              </a:rPr>
              <a:t>‹#›</a:t>
            </a:fld>
          </a:p>
        </p:txBody>
      </p:sp>
      <p:sp>
        <p:nvSpPr>
          <p:cNvPr id="129" name="Shape 129"/>
          <p:cNvSpPr txBox="1"/>
          <p:nvPr>
            <p:ph type="title"/>
          </p:nvPr>
        </p:nvSpPr>
        <p:spPr>
          <a:xfrm>
            <a:off x="560387" y="116631"/>
            <a:ext cx="8773936" cy="792087"/>
          </a:xfrm>
          <a:prstGeom prst="rect">
            <a:avLst/>
          </a:prstGeom>
          <a:noFill/>
          <a:ln>
            <a:noFill/>
          </a:ln>
        </p:spPr>
        <p:txBody>
          <a:bodyPr anchorCtr="0" anchor="b" bIns="91425" lIns="91425" rIns="91425" tIns="91425"/>
          <a:lstStyle>
            <a:lvl1pPr indent="0" lvl="0" marL="0" marR="0" rtl="0" algn="l">
              <a:lnSpc>
                <a:spcPct val="100000"/>
              </a:lnSpc>
              <a:spcBef>
                <a:spcPts val="0"/>
              </a:spcBef>
              <a:buClr>
                <a:schemeClr val="dk1"/>
              </a:buClr>
              <a:buFont typeface="Arial"/>
              <a:buNone/>
              <a:defRPr b="1" i="0" sz="2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30" name="Shape 130"/>
          <p:cNvSpPr txBox="1"/>
          <p:nvPr>
            <p:ph idx="11" type="ftr"/>
          </p:nvPr>
        </p:nvSpPr>
        <p:spPr>
          <a:xfrm>
            <a:off x="1423987" y="6632325"/>
            <a:ext cx="3529012" cy="123111"/>
          </a:xfrm>
          <a:prstGeom prst="rect">
            <a:avLst/>
          </a:prstGeom>
          <a:noFill/>
          <a:ln>
            <a:noFill/>
          </a:ln>
        </p:spPr>
        <p:txBody>
          <a:bodyPr anchorCtr="0" anchor="b" bIns="91425" lIns="91425" rIns="91425" tIns="91425"/>
          <a:lstStyle>
            <a:lvl1pPr indent="0" lvl="0" marL="0" marR="0" rtl="0" algn="l">
              <a:spcBef>
                <a:spcPts val="0"/>
              </a:spcBef>
              <a:buNone/>
              <a:defRPr sz="800">
                <a:solidFill>
                  <a:srgbClr val="000000"/>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31" name="Shape 131"/>
          <p:cNvSpPr txBox="1"/>
          <p:nvPr>
            <p:ph idx="1" type="body"/>
          </p:nvPr>
        </p:nvSpPr>
        <p:spPr>
          <a:xfrm>
            <a:off x="5097612" y="1124744"/>
            <a:ext cx="4248000" cy="2412000"/>
          </a:xfrm>
          <a:prstGeom prst="rect">
            <a:avLst/>
          </a:prstGeom>
          <a:noFill/>
          <a:ln>
            <a:noFill/>
          </a:ln>
        </p:spPr>
        <p:txBody>
          <a:bodyPr anchorCtr="0" anchor="t" bIns="91425" lIns="91425" rIns="91425" tIns="91425"/>
          <a:lstStyle>
            <a:lvl1pPr indent="-117599" lvl="0" marL="270000" marR="0" rtl="0" algn="l">
              <a:spcBef>
                <a:spcPts val="576"/>
              </a:spcBef>
              <a:buClr>
                <a:srgbClr val="FF1100"/>
              </a:buClr>
              <a:buSzPct val="100000"/>
              <a:buFont typeface="Arial"/>
              <a:buChar char="•"/>
              <a:defRPr b="0" i="0" sz="2400" u="none" cap="none" strike="noStrike">
                <a:solidFill>
                  <a:schemeClr val="dk1"/>
                </a:solidFill>
                <a:latin typeface="Arial"/>
                <a:ea typeface="Arial"/>
                <a:cs typeface="Arial"/>
                <a:sym typeface="Arial"/>
              </a:defRPr>
            </a:lvl1pPr>
            <a:lvl2pPr indent="-185880" lvl="1" marL="536400" marR="0" rtl="0" algn="l">
              <a:spcBef>
                <a:spcPts val="24"/>
              </a:spcBef>
              <a:buClr>
                <a:srgbClr val="FF1100"/>
              </a:buClr>
              <a:buSzPct val="59999"/>
              <a:buFont typeface="Noto Sans Symbols"/>
              <a:buChar char="●"/>
              <a:defRPr b="0" i="0" sz="2200" u="none" cap="none" strike="noStrike">
                <a:solidFill>
                  <a:schemeClr val="dk1"/>
                </a:solidFill>
                <a:latin typeface="Arial"/>
                <a:ea typeface="Arial"/>
                <a:cs typeface="Arial"/>
                <a:sym typeface="Arial"/>
              </a:defRPr>
            </a:lvl2pPr>
            <a:lvl3pPr indent="-211200" lvl="2" marL="820800" marR="0" rtl="0" algn="l">
              <a:spcBef>
                <a:spcPts val="480"/>
              </a:spcBef>
              <a:buClr>
                <a:srgbClr val="FF1100"/>
              </a:buClr>
              <a:buSzPct val="60000"/>
              <a:buFont typeface="Noto Sans Symbols"/>
              <a:buChar char="−"/>
              <a:defRPr b="0" i="0" sz="2000" u="none" cap="none" strike="noStrike">
                <a:solidFill>
                  <a:schemeClr val="dk1"/>
                </a:solidFill>
                <a:latin typeface="Arial"/>
                <a:ea typeface="Arial"/>
                <a:cs typeface="Arial"/>
                <a:sym typeface="Arial"/>
              </a:defRPr>
            </a:lvl3pPr>
            <a:lvl4pPr indent="-210700" lvl="3" marL="1112400" marR="0" rtl="0" algn="l">
              <a:spcBef>
                <a:spcPts val="480"/>
              </a:spcBef>
              <a:buClr>
                <a:srgbClr val="FF1100"/>
              </a:buClr>
              <a:buSzPct val="60000"/>
              <a:buFont typeface="Noto Sans Symbols"/>
              <a:buChar char="−"/>
              <a:defRPr b="0" i="0" sz="2000" u="none" cap="none" strike="noStrike">
                <a:solidFill>
                  <a:schemeClr val="dk1"/>
                </a:solidFill>
                <a:latin typeface="Arial"/>
                <a:ea typeface="Arial"/>
                <a:cs typeface="Arial"/>
                <a:sym typeface="Arial"/>
              </a:defRPr>
            </a:lvl4pPr>
            <a:lvl5pPr indent="-215700" lvl="4" marL="1396800" marR="0" rtl="0" algn="l">
              <a:spcBef>
                <a:spcPts val="480"/>
              </a:spcBef>
              <a:buClr>
                <a:srgbClr val="FF1100"/>
              </a:buClr>
              <a:buSzPct val="60000"/>
              <a:buFont typeface="Noto Sans Symbols"/>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132" name="Shape 132"/>
          <p:cNvSpPr txBox="1"/>
          <p:nvPr>
            <p:ph idx="2" type="body"/>
          </p:nvPr>
        </p:nvSpPr>
        <p:spPr>
          <a:xfrm>
            <a:off x="560387" y="1124744"/>
            <a:ext cx="4248000" cy="2412000"/>
          </a:xfrm>
          <a:prstGeom prst="rect">
            <a:avLst/>
          </a:prstGeom>
          <a:noFill/>
          <a:ln>
            <a:noFill/>
          </a:ln>
        </p:spPr>
        <p:txBody>
          <a:bodyPr anchorCtr="0" anchor="t" bIns="91425" lIns="91425" rIns="91425" tIns="91425"/>
          <a:lstStyle>
            <a:lvl1pPr indent="-117599" lvl="0" marL="270000" marR="0" rtl="0" algn="l">
              <a:spcBef>
                <a:spcPts val="576"/>
              </a:spcBef>
              <a:buClr>
                <a:srgbClr val="FF1100"/>
              </a:buClr>
              <a:buSzPct val="100000"/>
              <a:buFont typeface="Arial"/>
              <a:buChar char="•"/>
              <a:defRPr b="0" i="0" sz="2400" u="none" cap="none" strike="noStrike">
                <a:solidFill>
                  <a:schemeClr val="dk1"/>
                </a:solidFill>
                <a:latin typeface="Arial"/>
                <a:ea typeface="Arial"/>
                <a:cs typeface="Arial"/>
                <a:sym typeface="Arial"/>
              </a:defRPr>
            </a:lvl1pPr>
            <a:lvl2pPr indent="-185880" lvl="1" marL="536400" marR="0" rtl="0" algn="l">
              <a:spcBef>
                <a:spcPts val="24"/>
              </a:spcBef>
              <a:buClr>
                <a:srgbClr val="FF1100"/>
              </a:buClr>
              <a:buSzPct val="59999"/>
              <a:buFont typeface="Noto Sans Symbols"/>
              <a:buChar char="●"/>
              <a:defRPr b="0" i="0" sz="2200" u="none" cap="none" strike="noStrike">
                <a:solidFill>
                  <a:schemeClr val="dk1"/>
                </a:solidFill>
                <a:latin typeface="Arial"/>
                <a:ea typeface="Arial"/>
                <a:cs typeface="Arial"/>
                <a:sym typeface="Arial"/>
              </a:defRPr>
            </a:lvl2pPr>
            <a:lvl3pPr indent="-211200" lvl="2" marL="820800" marR="0" rtl="0" algn="l">
              <a:spcBef>
                <a:spcPts val="480"/>
              </a:spcBef>
              <a:buClr>
                <a:srgbClr val="FF1100"/>
              </a:buClr>
              <a:buSzPct val="60000"/>
              <a:buFont typeface="Noto Sans Symbols"/>
              <a:buChar char="−"/>
              <a:defRPr b="0" i="0" sz="2000" u="none" cap="none" strike="noStrike">
                <a:solidFill>
                  <a:schemeClr val="dk1"/>
                </a:solidFill>
                <a:latin typeface="Arial"/>
                <a:ea typeface="Arial"/>
                <a:cs typeface="Arial"/>
                <a:sym typeface="Arial"/>
              </a:defRPr>
            </a:lvl3pPr>
            <a:lvl4pPr indent="-210700" lvl="3" marL="1112400" marR="0" rtl="0" algn="l">
              <a:spcBef>
                <a:spcPts val="480"/>
              </a:spcBef>
              <a:buClr>
                <a:srgbClr val="FF1100"/>
              </a:buClr>
              <a:buSzPct val="60000"/>
              <a:buFont typeface="Noto Sans Symbols"/>
              <a:buChar char="−"/>
              <a:defRPr b="0" i="0" sz="2000" u="none" cap="none" strike="noStrike">
                <a:solidFill>
                  <a:schemeClr val="dk1"/>
                </a:solidFill>
                <a:latin typeface="Arial"/>
                <a:ea typeface="Arial"/>
                <a:cs typeface="Arial"/>
                <a:sym typeface="Arial"/>
              </a:defRPr>
            </a:lvl4pPr>
            <a:lvl5pPr indent="-215700" lvl="4" marL="1396800" marR="0" rtl="0" algn="l">
              <a:spcBef>
                <a:spcPts val="480"/>
              </a:spcBef>
              <a:buClr>
                <a:srgbClr val="FF1100"/>
              </a:buClr>
              <a:buSzPct val="60000"/>
              <a:buFont typeface="Noto Sans Symbols"/>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133" name="Shape 133"/>
          <p:cNvSpPr txBox="1"/>
          <p:nvPr>
            <p:ph idx="3" type="body"/>
          </p:nvPr>
        </p:nvSpPr>
        <p:spPr>
          <a:xfrm>
            <a:off x="560387" y="3826800"/>
            <a:ext cx="4248000" cy="2412000"/>
          </a:xfrm>
          <a:prstGeom prst="rect">
            <a:avLst/>
          </a:prstGeom>
          <a:noFill/>
          <a:ln>
            <a:noFill/>
          </a:ln>
        </p:spPr>
        <p:txBody>
          <a:bodyPr anchorCtr="0" anchor="t" bIns="91425" lIns="91425" rIns="91425" tIns="91425"/>
          <a:lstStyle>
            <a:lvl1pPr indent="-117599" lvl="0" marL="270000" marR="0" rtl="0" algn="l">
              <a:spcBef>
                <a:spcPts val="576"/>
              </a:spcBef>
              <a:buClr>
                <a:srgbClr val="FF1100"/>
              </a:buClr>
              <a:buSzPct val="100000"/>
              <a:buFont typeface="Arial"/>
              <a:buChar char="•"/>
              <a:defRPr b="0" i="0" sz="2400" u="none" cap="none" strike="noStrike">
                <a:solidFill>
                  <a:schemeClr val="dk1"/>
                </a:solidFill>
                <a:latin typeface="Arial"/>
                <a:ea typeface="Arial"/>
                <a:cs typeface="Arial"/>
                <a:sym typeface="Arial"/>
              </a:defRPr>
            </a:lvl1pPr>
            <a:lvl2pPr indent="-185880" lvl="1" marL="536400" marR="0" rtl="0" algn="l">
              <a:spcBef>
                <a:spcPts val="24"/>
              </a:spcBef>
              <a:buClr>
                <a:srgbClr val="FF1100"/>
              </a:buClr>
              <a:buSzPct val="59999"/>
              <a:buFont typeface="Noto Sans Symbols"/>
              <a:buChar char="●"/>
              <a:defRPr b="0" i="0" sz="2200" u="none" cap="none" strike="noStrike">
                <a:solidFill>
                  <a:schemeClr val="dk1"/>
                </a:solidFill>
                <a:latin typeface="Arial"/>
                <a:ea typeface="Arial"/>
                <a:cs typeface="Arial"/>
                <a:sym typeface="Arial"/>
              </a:defRPr>
            </a:lvl2pPr>
            <a:lvl3pPr indent="-211200" lvl="2" marL="820800" marR="0" rtl="0" algn="l">
              <a:spcBef>
                <a:spcPts val="480"/>
              </a:spcBef>
              <a:buClr>
                <a:srgbClr val="FF1100"/>
              </a:buClr>
              <a:buSzPct val="60000"/>
              <a:buFont typeface="Noto Sans Symbols"/>
              <a:buChar char="−"/>
              <a:defRPr b="0" i="0" sz="2000" u="none" cap="none" strike="noStrike">
                <a:solidFill>
                  <a:schemeClr val="dk1"/>
                </a:solidFill>
                <a:latin typeface="Arial"/>
                <a:ea typeface="Arial"/>
                <a:cs typeface="Arial"/>
                <a:sym typeface="Arial"/>
              </a:defRPr>
            </a:lvl3pPr>
            <a:lvl4pPr indent="-210700" lvl="3" marL="1112400" marR="0" rtl="0" algn="l">
              <a:spcBef>
                <a:spcPts val="480"/>
              </a:spcBef>
              <a:buClr>
                <a:srgbClr val="FF1100"/>
              </a:buClr>
              <a:buSzPct val="60000"/>
              <a:buFont typeface="Noto Sans Symbols"/>
              <a:buChar char="−"/>
              <a:defRPr b="0" i="0" sz="2000" u="none" cap="none" strike="noStrike">
                <a:solidFill>
                  <a:schemeClr val="dk1"/>
                </a:solidFill>
                <a:latin typeface="Arial"/>
                <a:ea typeface="Arial"/>
                <a:cs typeface="Arial"/>
                <a:sym typeface="Arial"/>
              </a:defRPr>
            </a:lvl4pPr>
            <a:lvl5pPr indent="-215700" lvl="4" marL="1396800" marR="0" rtl="0" algn="l">
              <a:spcBef>
                <a:spcPts val="480"/>
              </a:spcBef>
              <a:buClr>
                <a:srgbClr val="FF1100"/>
              </a:buClr>
              <a:buSzPct val="60000"/>
              <a:buFont typeface="Noto Sans Symbols"/>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134" name="Shape 134"/>
          <p:cNvSpPr txBox="1"/>
          <p:nvPr>
            <p:ph idx="4" type="body"/>
          </p:nvPr>
        </p:nvSpPr>
        <p:spPr>
          <a:xfrm>
            <a:off x="5097612" y="3826800"/>
            <a:ext cx="4248000" cy="2412000"/>
          </a:xfrm>
          <a:prstGeom prst="rect">
            <a:avLst/>
          </a:prstGeom>
          <a:noFill/>
          <a:ln>
            <a:noFill/>
          </a:ln>
        </p:spPr>
        <p:txBody>
          <a:bodyPr anchorCtr="0" anchor="t" bIns="91425" lIns="91425" rIns="91425" tIns="91425"/>
          <a:lstStyle>
            <a:lvl1pPr indent="-117599" lvl="0" marL="270000" marR="0" rtl="0" algn="l">
              <a:spcBef>
                <a:spcPts val="576"/>
              </a:spcBef>
              <a:buClr>
                <a:srgbClr val="FF1100"/>
              </a:buClr>
              <a:buSzPct val="100000"/>
              <a:buFont typeface="Arial"/>
              <a:buChar char="•"/>
              <a:defRPr b="0" i="0" sz="2400" u="none" cap="none" strike="noStrike">
                <a:solidFill>
                  <a:schemeClr val="dk1"/>
                </a:solidFill>
                <a:latin typeface="Arial"/>
                <a:ea typeface="Arial"/>
                <a:cs typeface="Arial"/>
                <a:sym typeface="Arial"/>
              </a:defRPr>
            </a:lvl1pPr>
            <a:lvl2pPr indent="-185880" lvl="1" marL="536400" marR="0" rtl="0" algn="l">
              <a:spcBef>
                <a:spcPts val="24"/>
              </a:spcBef>
              <a:buClr>
                <a:srgbClr val="FF1100"/>
              </a:buClr>
              <a:buSzPct val="59999"/>
              <a:buFont typeface="Noto Sans Symbols"/>
              <a:buChar char="●"/>
              <a:defRPr b="0" i="0" sz="2200" u="none" cap="none" strike="noStrike">
                <a:solidFill>
                  <a:schemeClr val="dk1"/>
                </a:solidFill>
                <a:latin typeface="Arial"/>
                <a:ea typeface="Arial"/>
                <a:cs typeface="Arial"/>
                <a:sym typeface="Arial"/>
              </a:defRPr>
            </a:lvl2pPr>
            <a:lvl3pPr indent="-211200" lvl="2" marL="820800" marR="0" rtl="0" algn="l">
              <a:spcBef>
                <a:spcPts val="480"/>
              </a:spcBef>
              <a:buClr>
                <a:srgbClr val="FF1100"/>
              </a:buClr>
              <a:buSzPct val="60000"/>
              <a:buFont typeface="Noto Sans Symbols"/>
              <a:buChar char="−"/>
              <a:defRPr b="0" i="0" sz="2000" u="none" cap="none" strike="noStrike">
                <a:solidFill>
                  <a:schemeClr val="dk1"/>
                </a:solidFill>
                <a:latin typeface="Arial"/>
                <a:ea typeface="Arial"/>
                <a:cs typeface="Arial"/>
                <a:sym typeface="Arial"/>
              </a:defRPr>
            </a:lvl3pPr>
            <a:lvl4pPr indent="-210700" lvl="3" marL="1112400" marR="0" rtl="0" algn="l">
              <a:spcBef>
                <a:spcPts val="480"/>
              </a:spcBef>
              <a:buClr>
                <a:srgbClr val="FF1100"/>
              </a:buClr>
              <a:buSzPct val="60000"/>
              <a:buFont typeface="Noto Sans Symbols"/>
              <a:buChar char="−"/>
              <a:defRPr b="0" i="0" sz="2000" u="none" cap="none" strike="noStrike">
                <a:solidFill>
                  <a:schemeClr val="dk1"/>
                </a:solidFill>
                <a:latin typeface="Arial"/>
                <a:ea typeface="Arial"/>
                <a:cs typeface="Arial"/>
                <a:sym typeface="Arial"/>
              </a:defRPr>
            </a:lvl4pPr>
            <a:lvl5pPr indent="-215700" lvl="4" marL="1396800" marR="0" rtl="0" algn="l">
              <a:spcBef>
                <a:spcPts val="480"/>
              </a:spcBef>
              <a:buClr>
                <a:srgbClr val="FF1100"/>
              </a:buClr>
              <a:buSzPct val="60000"/>
              <a:buFont typeface="Noto Sans Symbols"/>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Content">
    <p:spTree>
      <p:nvGrpSpPr>
        <p:cNvPr id="22" name="Shape 22"/>
        <p:cNvGrpSpPr/>
        <p:nvPr/>
      </p:nvGrpSpPr>
      <p:grpSpPr>
        <a:xfrm>
          <a:off x="0" y="0"/>
          <a:ext cx="0" cy="0"/>
          <a:chOff x="0" y="0"/>
          <a:chExt cx="0" cy="0"/>
        </a:xfrm>
      </p:grpSpPr>
      <p:sp>
        <p:nvSpPr>
          <p:cNvPr id="23" name="Shape 23"/>
          <p:cNvSpPr txBox="1"/>
          <p:nvPr>
            <p:ph type="title"/>
          </p:nvPr>
        </p:nvSpPr>
        <p:spPr>
          <a:xfrm>
            <a:off x="523875" y="188639"/>
            <a:ext cx="8858249" cy="851907"/>
          </a:xfrm>
          <a:prstGeom prst="rect">
            <a:avLst/>
          </a:prstGeom>
          <a:noFill/>
          <a:ln>
            <a:noFill/>
          </a:ln>
        </p:spPr>
        <p:txBody>
          <a:bodyPr anchorCtr="0" anchor="b" bIns="91425" lIns="91425" rIns="91425" tIns="91425"/>
          <a:lstStyle>
            <a:lvl1pPr indent="0" lvl="0" marL="0" marR="0" rtl="0" algn="l">
              <a:lnSpc>
                <a:spcPct val="95000"/>
              </a:lnSpc>
              <a:spcBef>
                <a:spcPts val="0"/>
              </a:spcBef>
              <a:buClr>
                <a:schemeClr val="dk1"/>
              </a:buClr>
              <a:buFont typeface="Arial"/>
              <a:buNone/>
              <a:defRPr b="1" i="0" sz="2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4" name="Shape 24"/>
          <p:cNvSpPr txBox="1"/>
          <p:nvPr>
            <p:ph idx="1" type="body"/>
          </p:nvPr>
        </p:nvSpPr>
        <p:spPr>
          <a:xfrm>
            <a:off x="523875" y="1448779"/>
            <a:ext cx="8858249" cy="4734052"/>
          </a:xfrm>
          <a:prstGeom prst="rect">
            <a:avLst/>
          </a:prstGeom>
          <a:noFill/>
          <a:ln>
            <a:noFill/>
          </a:ln>
        </p:spPr>
        <p:txBody>
          <a:bodyPr anchorCtr="0" anchor="t" bIns="91425" lIns="91425" rIns="91425" tIns="91425"/>
          <a:lstStyle>
            <a:lvl1pPr indent="-53975" lvl="0" marL="180975" marR="0" rtl="0" algn="l">
              <a:spcBef>
                <a:spcPts val="1200"/>
              </a:spcBef>
              <a:buClr>
                <a:schemeClr val="accent1"/>
              </a:buClr>
              <a:buSzPct val="100000"/>
              <a:buFont typeface="Arial"/>
              <a:buChar char="•"/>
              <a:defRPr b="0" i="0" sz="2000" u="none" cap="none" strike="noStrike">
                <a:solidFill>
                  <a:schemeClr val="dk1"/>
                </a:solidFill>
                <a:latin typeface="Arial"/>
                <a:ea typeface="Arial"/>
                <a:cs typeface="Arial"/>
                <a:sym typeface="Arial"/>
              </a:defRPr>
            </a:lvl1pPr>
            <a:lvl2pPr indent="-69850" lvl="1" marL="361950" marR="0" rtl="0" algn="l">
              <a:spcBef>
                <a:spcPts val="1200"/>
              </a:spcBef>
              <a:buClr>
                <a:schemeClr val="accent1"/>
              </a:buClr>
              <a:buSzPct val="100000"/>
              <a:buFont typeface="Arial"/>
              <a:buChar char="•"/>
              <a:defRPr b="0" i="0" sz="1800" u="none" cap="none" strike="noStrike">
                <a:solidFill>
                  <a:schemeClr val="dk1"/>
                </a:solidFill>
                <a:latin typeface="Arial"/>
                <a:ea typeface="Arial"/>
                <a:cs typeface="Arial"/>
                <a:sym typeface="Arial"/>
              </a:defRPr>
            </a:lvl2pPr>
            <a:lvl3pPr indent="-85725" lvl="2" marL="542925" marR="0" rtl="0" algn="l">
              <a:spcBef>
                <a:spcPts val="900"/>
              </a:spcBef>
              <a:buClr>
                <a:schemeClr val="accent1"/>
              </a:buClr>
              <a:buSzPct val="100000"/>
              <a:buFont typeface="Arial"/>
              <a:buChar char="•"/>
              <a:defRPr b="0" i="0" sz="1600" u="none" cap="none" strike="noStrike">
                <a:solidFill>
                  <a:schemeClr val="dk1"/>
                </a:solidFill>
                <a:latin typeface="Arial"/>
                <a:ea typeface="Arial"/>
                <a:cs typeface="Arial"/>
                <a:sym typeface="Arial"/>
              </a:defRPr>
            </a:lvl3pPr>
            <a:lvl4pPr indent="-90487" lvl="3" marL="712788" marR="0" rtl="0" algn="l">
              <a:spcBef>
                <a:spcPts val="900"/>
              </a:spcBef>
              <a:buClr>
                <a:schemeClr val="accent1"/>
              </a:buClr>
              <a:buSzPct val="100000"/>
              <a:buFont typeface="Arial"/>
              <a:buChar char="•"/>
              <a:defRPr b="0" i="0" sz="1400" u="none" cap="none" strike="noStrike">
                <a:solidFill>
                  <a:schemeClr val="dk1"/>
                </a:solidFill>
                <a:latin typeface="Arial"/>
                <a:ea typeface="Arial"/>
                <a:cs typeface="Arial"/>
                <a:sym typeface="Arial"/>
              </a:defRPr>
            </a:lvl4pPr>
            <a:lvl5pPr indent="-93662" lvl="4" marL="893763" marR="0" rtl="0" algn="l">
              <a:spcBef>
                <a:spcPts val="900"/>
              </a:spcBef>
              <a:buClr>
                <a:schemeClr val="accent1"/>
              </a:buClr>
              <a:buSzPct val="100000"/>
              <a:buFont typeface="Arial"/>
              <a:buChar char="•"/>
              <a:defRPr b="0" i="0" sz="14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25" name="Shape 25"/>
          <p:cNvSpPr txBox="1"/>
          <p:nvPr>
            <p:ph idx="11" type="ftr"/>
          </p:nvPr>
        </p:nvSpPr>
        <p:spPr>
          <a:xfrm>
            <a:off x="1892659" y="6417332"/>
            <a:ext cx="3168290" cy="165731"/>
          </a:xfrm>
          <a:prstGeom prst="rect">
            <a:avLst/>
          </a:prstGeom>
          <a:noFill/>
          <a:ln>
            <a:noFill/>
          </a:ln>
        </p:spPr>
        <p:txBody>
          <a:bodyPr anchorCtr="0" anchor="b" bIns="91425" lIns="91425" rIns="91425" tIns="91425"/>
          <a:lstStyle>
            <a:lvl1pPr indent="0" lvl="0" marL="0" marR="0" rtl="0" algn="l">
              <a:spcBef>
                <a:spcPts val="0"/>
              </a:spcBef>
              <a:buNone/>
              <a:defRPr b="1" i="0" sz="800" u="none" cap="none" strike="noStrike">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6" name="Shape 26"/>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b="0" i="0" lang="en-GB" sz="8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35" name="Shape 135"/>
        <p:cNvGrpSpPr/>
        <p:nvPr/>
      </p:nvGrpSpPr>
      <p:grpSpPr>
        <a:xfrm>
          <a:off x="0" y="0"/>
          <a:ext cx="0" cy="0"/>
          <a:chOff x="0" y="0"/>
          <a:chExt cx="0" cy="0"/>
        </a:xfrm>
      </p:grpSpPr>
      <p:sp>
        <p:nvSpPr>
          <p:cNvPr id="136" name="Shape 136"/>
          <p:cNvSpPr txBox="1"/>
          <p:nvPr>
            <p:ph type="title"/>
          </p:nvPr>
        </p:nvSpPr>
        <p:spPr>
          <a:xfrm>
            <a:off x="560387" y="116631"/>
            <a:ext cx="8773936" cy="792087"/>
          </a:xfrm>
          <a:prstGeom prst="rect">
            <a:avLst/>
          </a:prstGeom>
          <a:noFill/>
          <a:ln>
            <a:noFill/>
          </a:ln>
        </p:spPr>
        <p:txBody>
          <a:bodyPr anchorCtr="0" anchor="b" bIns="91425" lIns="91425" rIns="91425" tIns="91425"/>
          <a:lstStyle>
            <a:lvl1pPr indent="0" lvl="0" marL="0" marR="0" rtl="0" algn="l">
              <a:lnSpc>
                <a:spcPct val="100000"/>
              </a:lnSpc>
              <a:spcBef>
                <a:spcPts val="0"/>
              </a:spcBef>
              <a:buClr>
                <a:schemeClr val="dk1"/>
              </a:buClr>
              <a:buFont typeface="Arial"/>
              <a:buNone/>
              <a:defRPr b="1" i="0" sz="2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37" name="Shape 137"/>
          <p:cNvSpPr txBox="1"/>
          <p:nvPr>
            <p:ph idx="12" type="sldNum"/>
          </p:nvPr>
        </p:nvSpPr>
        <p:spPr>
          <a:xfrm>
            <a:off x="9129464" y="6597352"/>
            <a:ext cx="216023" cy="144016"/>
          </a:xfrm>
          <a:prstGeom prst="rect">
            <a:avLst/>
          </a:prstGeom>
          <a:noFill/>
          <a:ln>
            <a:noFill/>
          </a:ln>
        </p:spPr>
        <p:txBody>
          <a:bodyPr anchorCtr="0" anchor="t" bIns="0" lIns="0" rIns="0" tIns="10800">
            <a:noAutofit/>
          </a:bodyPr>
          <a:lstStyle/>
          <a:p>
            <a:pPr indent="0" lvl="0" marL="0" marR="0" rtl="0" algn="r">
              <a:spcBef>
                <a:spcPts val="0"/>
              </a:spcBef>
              <a:buSzPct val="25000"/>
              <a:buNone/>
            </a:pPr>
            <a:fld id="{00000000-1234-1234-1234-123412341234}" type="slidenum">
              <a:rPr b="1" lang="en-GB" sz="1000">
                <a:solidFill>
                  <a:srgbClr val="000000"/>
                </a:solidFill>
                <a:latin typeface="Arial"/>
                <a:ea typeface="Arial"/>
                <a:cs typeface="Arial"/>
                <a:sym typeface="Arial"/>
              </a:rPr>
              <a:t>‹#›</a:t>
            </a:fld>
          </a:p>
        </p:txBody>
      </p:sp>
      <p:sp>
        <p:nvSpPr>
          <p:cNvPr id="138" name="Shape 138"/>
          <p:cNvSpPr txBox="1"/>
          <p:nvPr>
            <p:ph idx="11" type="ftr"/>
          </p:nvPr>
        </p:nvSpPr>
        <p:spPr>
          <a:xfrm>
            <a:off x="1423987" y="6632325"/>
            <a:ext cx="3529012" cy="123111"/>
          </a:xfrm>
          <a:prstGeom prst="rect">
            <a:avLst/>
          </a:prstGeom>
          <a:noFill/>
          <a:ln>
            <a:noFill/>
          </a:ln>
        </p:spPr>
        <p:txBody>
          <a:bodyPr anchorCtr="0" anchor="b" bIns="91425" lIns="91425" rIns="91425" tIns="91425"/>
          <a:lstStyle>
            <a:lvl1pPr indent="0" lvl="0" marL="0" marR="0" rtl="0" algn="l">
              <a:spcBef>
                <a:spcPts val="0"/>
              </a:spcBef>
              <a:buNone/>
              <a:defRPr sz="800">
                <a:solidFill>
                  <a:srgbClr val="000000"/>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Agenda">
    <p:spTree>
      <p:nvGrpSpPr>
        <p:cNvPr id="139" name="Shape 139"/>
        <p:cNvGrpSpPr/>
        <p:nvPr/>
      </p:nvGrpSpPr>
      <p:grpSpPr>
        <a:xfrm>
          <a:off x="0" y="0"/>
          <a:ext cx="0" cy="0"/>
          <a:chOff x="0" y="0"/>
          <a:chExt cx="0" cy="0"/>
        </a:xfrm>
      </p:grpSpPr>
      <p:sp>
        <p:nvSpPr>
          <p:cNvPr id="140" name="Shape 140"/>
          <p:cNvSpPr txBox="1"/>
          <p:nvPr>
            <p:ph type="title"/>
          </p:nvPr>
        </p:nvSpPr>
        <p:spPr>
          <a:xfrm>
            <a:off x="560387" y="116631"/>
            <a:ext cx="8773936" cy="792087"/>
          </a:xfrm>
          <a:prstGeom prst="rect">
            <a:avLst/>
          </a:prstGeom>
          <a:noFill/>
          <a:ln>
            <a:noFill/>
          </a:ln>
        </p:spPr>
        <p:txBody>
          <a:bodyPr anchorCtr="0" anchor="b" bIns="91425" lIns="91425" rIns="91425" tIns="91425"/>
          <a:lstStyle>
            <a:lvl1pPr indent="0" lvl="0" marL="0" marR="0" rtl="0" algn="l">
              <a:lnSpc>
                <a:spcPct val="100000"/>
              </a:lnSpc>
              <a:spcBef>
                <a:spcPts val="0"/>
              </a:spcBef>
              <a:buClr>
                <a:schemeClr val="dk1"/>
              </a:buClr>
              <a:buFont typeface="Arial"/>
              <a:buNone/>
              <a:defRPr b="1" i="0" sz="2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41" name="Shape 141"/>
          <p:cNvSpPr txBox="1"/>
          <p:nvPr>
            <p:ph idx="12" type="sldNum"/>
          </p:nvPr>
        </p:nvSpPr>
        <p:spPr>
          <a:xfrm>
            <a:off x="9129464" y="6597352"/>
            <a:ext cx="216023" cy="144016"/>
          </a:xfrm>
          <a:prstGeom prst="rect">
            <a:avLst/>
          </a:prstGeom>
          <a:noFill/>
          <a:ln>
            <a:noFill/>
          </a:ln>
        </p:spPr>
        <p:txBody>
          <a:bodyPr anchorCtr="0" anchor="t" bIns="0" lIns="0" rIns="0" tIns="10800">
            <a:noAutofit/>
          </a:bodyPr>
          <a:lstStyle/>
          <a:p>
            <a:pPr indent="0" lvl="0" marL="0" marR="0" rtl="0" algn="r">
              <a:spcBef>
                <a:spcPts val="0"/>
              </a:spcBef>
              <a:buSzPct val="25000"/>
              <a:buNone/>
            </a:pPr>
            <a:fld id="{00000000-1234-1234-1234-123412341234}" type="slidenum">
              <a:rPr b="1" lang="en-GB" sz="1000">
                <a:solidFill>
                  <a:srgbClr val="000000"/>
                </a:solidFill>
                <a:latin typeface="Arial"/>
                <a:ea typeface="Arial"/>
                <a:cs typeface="Arial"/>
                <a:sym typeface="Arial"/>
              </a:rPr>
              <a:t>‹#›</a:t>
            </a:fld>
          </a:p>
        </p:txBody>
      </p:sp>
      <p:sp>
        <p:nvSpPr>
          <p:cNvPr id="142" name="Shape 142"/>
          <p:cNvSpPr txBox="1"/>
          <p:nvPr>
            <p:ph idx="11" type="ftr"/>
          </p:nvPr>
        </p:nvSpPr>
        <p:spPr>
          <a:xfrm>
            <a:off x="1423987" y="6632325"/>
            <a:ext cx="3529012" cy="123111"/>
          </a:xfrm>
          <a:prstGeom prst="rect">
            <a:avLst/>
          </a:prstGeom>
          <a:noFill/>
          <a:ln>
            <a:noFill/>
          </a:ln>
        </p:spPr>
        <p:txBody>
          <a:bodyPr anchorCtr="0" anchor="b" bIns="91425" lIns="91425" rIns="91425" tIns="91425"/>
          <a:lstStyle>
            <a:lvl1pPr indent="0" lvl="0" marL="0" marR="0" rtl="0" algn="l">
              <a:spcBef>
                <a:spcPts val="0"/>
              </a:spcBef>
              <a:buNone/>
              <a:defRPr sz="800">
                <a:solidFill>
                  <a:srgbClr val="000000"/>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43" name="Shape 143"/>
        <p:cNvGrpSpPr/>
        <p:nvPr/>
      </p:nvGrpSpPr>
      <p:grpSpPr>
        <a:xfrm>
          <a:off x="0" y="0"/>
          <a:ext cx="0" cy="0"/>
          <a:chOff x="0" y="0"/>
          <a:chExt cx="0" cy="0"/>
        </a:xfrm>
      </p:grpSpPr>
      <p:sp>
        <p:nvSpPr>
          <p:cNvPr id="144" name="Shape 144"/>
          <p:cNvSpPr txBox="1"/>
          <p:nvPr>
            <p:ph idx="12" type="sldNum"/>
          </p:nvPr>
        </p:nvSpPr>
        <p:spPr>
          <a:xfrm>
            <a:off x="9129464" y="6597352"/>
            <a:ext cx="216023" cy="144016"/>
          </a:xfrm>
          <a:prstGeom prst="rect">
            <a:avLst/>
          </a:prstGeom>
          <a:noFill/>
          <a:ln>
            <a:noFill/>
          </a:ln>
        </p:spPr>
        <p:txBody>
          <a:bodyPr anchorCtr="0" anchor="t" bIns="0" lIns="0" rIns="0" tIns="10800">
            <a:noAutofit/>
          </a:bodyPr>
          <a:lstStyle/>
          <a:p>
            <a:pPr indent="0" lvl="0" marL="0" marR="0" rtl="0" algn="r">
              <a:spcBef>
                <a:spcPts val="0"/>
              </a:spcBef>
              <a:buSzPct val="25000"/>
              <a:buNone/>
            </a:pPr>
            <a:fld id="{00000000-1234-1234-1234-123412341234}" type="slidenum">
              <a:rPr b="1" lang="en-GB" sz="1000">
                <a:solidFill>
                  <a:srgbClr val="000000"/>
                </a:solidFill>
                <a:latin typeface="Arial"/>
                <a:ea typeface="Arial"/>
                <a:cs typeface="Arial"/>
                <a:sym typeface="Arial"/>
              </a:rPr>
              <a:t>‹#›</a:t>
            </a:fld>
          </a:p>
        </p:txBody>
      </p:sp>
      <p:sp>
        <p:nvSpPr>
          <p:cNvPr id="145" name="Shape 145"/>
          <p:cNvSpPr/>
          <p:nvPr/>
        </p:nvSpPr>
        <p:spPr>
          <a:xfrm>
            <a:off x="465500" y="1052736"/>
            <a:ext cx="8895780" cy="288032"/>
          </a:xfrm>
          <a:prstGeom prst="rect">
            <a:avLst/>
          </a:prstGeom>
          <a:solidFill>
            <a:srgbClr val="FFFFFF"/>
          </a:solidFill>
          <a:ln>
            <a:noFill/>
          </a:ln>
        </p:spPr>
        <p:txBody>
          <a:bodyPr anchorCtr="0" anchor="ctr" bIns="45700" lIns="91425" rIns="91425" tIns="45700">
            <a:noAutofit/>
          </a:bodyPr>
          <a:lstStyle/>
          <a:p>
            <a:pPr indent="0" lvl="0" marL="0" marR="0" rtl="0" algn="ctr">
              <a:spcBef>
                <a:spcPts val="0"/>
              </a:spcBef>
              <a:buNone/>
            </a:pPr>
            <a:r>
              <a:t/>
            </a:r>
            <a:endParaRPr sz="1800">
              <a:solidFill>
                <a:srgbClr val="FFFFFF"/>
              </a:solidFill>
              <a:latin typeface="Arial"/>
              <a:ea typeface="Arial"/>
              <a:cs typeface="Arial"/>
              <a:sym typeface="Arial"/>
            </a:endParaRPr>
          </a:p>
        </p:txBody>
      </p:sp>
      <p:sp>
        <p:nvSpPr>
          <p:cNvPr id="146" name="Shape 146"/>
          <p:cNvSpPr txBox="1"/>
          <p:nvPr>
            <p:ph idx="11" type="ftr"/>
          </p:nvPr>
        </p:nvSpPr>
        <p:spPr>
          <a:xfrm>
            <a:off x="1423987" y="6632325"/>
            <a:ext cx="3529012" cy="123111"/>
          </a:xfrm>
          <a:prstGeom prst="rect">
            <a:avLst/>
          </a:prstGeom>
          <a:noFill/>
          <a:ln>
            <a:noFill/>
          </a:ln>
        </p:spPr>
        <p:txBody>
          <a:bodyPr anchorCtr="0" anchor="b" bIns="91425" lIns="91425" rIns="91425" tIns="91425"/>
          <a:lstStyle>
            <a:lvl1pPr indent="0" lvl="0" marL="0" marR="0" rtl="0" algn="l">
              <a:spcBef>
                <a:spcPts val="0"/>
              </a:spcBef>
              <a:buNone/>
              <a:defRPr sz="800">
                <a:solidFill>
                  <a:srgbClr val="000000"/>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losing">
    <p:spTree>
      <p:nvGrpSpPr>
        <p:cNvPr id="147" name="Shape 147"/>
        <p:cNvGrpSpPr/>
        <p:nvPr/>
      </p:nvGrpSpPr>
      <p:grpSpPr>
        <a:xfrm>
          <a:off x="0" y="0"/>
          <a:ext cx="0" cy="0"/>
          <a:chOff x="0" y="0"/>
          <a:chExt cx="0" cy="0"/>
        </a:xfrm>
      </p:grpSpPr>
      <p:pic>
        <p:nvPicPr>
          <p:cNvPr id="148" name="Shape 148"/>
          <p:cNvPicPr preferRelativeResize="0"/>
          <p:nvPr/>
        </p:nvPicPr>
        <p:blipFill rotWithShape="1">
          <a:blip r:embed="rId2">
            <a:alphaModFix/>
          </a:blip>
          <a:srcRect b="0" l="0" r="0" t="0"/>
          <a:stretch/>
        </p:blipFill>
        <p:spPr>
          <a:xfrm>
            <a:off x="1542498" y="1565832"/>
            <a:ext cx="6552851" cy="2825398"/>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Content">
    <p:spTree>
      <p:nvGrpSpPr>
        <p:cNvPr id="157" name="Shape 157"/>
        <p:cNvGrpSpPr/>
        <p:nvPr/>
      </p:nvGrpSpPr>
      <p:grpSpPr>
        <a:xfrm>
          <a:off x="0" y="0"/>
          <a:ext cx="0" cy="0"/>
          <a:chOff x="0" y="0"/>
          <a:chExt cx="0" cy="0"/>
        </a:xfrm>
      </p:grpSpPr>
      <p:sp>
        <p:nvSpPr>
          <p:cNvPr id="158" name="Shape 158"/>
          <p:cNvSpPr txBox="1"/>
          <p:nvPr>
            <p:ph idx="12" type="sldNum"/>
          </p:nvPr>
        </p:nvSpPr>
        <p:spPr>
          <a:xfrm>
            <a:off x="9129464" y="6597352"/>
            <a:ext cx="216023" cy="144016"/>
          </a:xfrm>
          <a:prstGeom prst="rect">
            <a:avLst/>
          </a:prstGeom>
          <a:noFill/>
          <a:ln>
            <a:noFill/>
          </a:ln>
        </p:spPr>
        <p:txBody>
          <a:bodyPr anchorCtr="0" anchor="t" bIns="0" lIns="0" rIns="0" tIns="10800">
            <a:noAutofit/>
          </a:bodyPr>
          <a:lstStyle/>
          <a:p>
            <a:pPr indent="0" lvl="0" marL="0" marR="0" rtl="0" algn="r">
              <a:spcBef>
                <a:spcPts val="0"/>
              </a:spcBef>
              <a:buSzPct val="25000"/>
              <a:buNone/>
            </a:pPr>
            <a:fld id="{00000000-1234-1234-1234-123412341234}" type="slidenum">
              <a:rPr b="1" lang="en-GB" sz="1000">
                <a:solidFill>
                  <a:srgbClr val="000000"/>
                </a:solidFill>
                <a:latin typeface="Arial"/>
                <a:ea typeface="Arial"/>
                <a:cs typeface="Arial"/>
                <a:sym typeface="Arial"/>
              </a:rPr>
              <a:t>‹#›</a:t>
            </a:fld>
          </a:p>
        </p:txBody>
      </p:sp>
      <p:sp>
        <p:nvSpPr>
          <p:cNvPr id="159" name="Shape 159"/>
          <p:cNvSpPr txBox="1"/>
          <p:nvPr>
            <p:ph idx="11" type="ftr"/>
          </p:nvPr>
        </p:nvSpPr>
        <p:spPr>
          <a:xfrm>
            <a:off x="1423987" y="6632325"/>
            <a:ext cx="3529012" cy="123111"/>
          </a:xfrm>
          <a:prstGeom prst="rect">
            <a:avLst/>
          </a:prstGeom>
          <a:noFill/>
          <a:ln>
            <a:noFill/>
          </a:ln>
        </p:spPr>
        <p:txBody>
          <a:bodyPr anchorCtr="0" anchor="b" bIns="91425" lIns="91425" rIns="91425" tIns="91425"/>
          <a:lstStyle>
            <a:lvl1pPr indent="0" lvl="0" marL="0" marR="0" rtl="0" algn="l">
              <a:spcBef>
                <a:spcPts val="0"/>
              </a:spcBef>
              <a:buNone/>
              <a:defRPr sz="800">
                <a:solidFill>
                  <a:srgbClr val="000000"/>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60" name="Shape 160"/>
          <p:cNvSpPr txBox="1"/>
          <p:nvPr>
            <p:ph idx="1" type="body"/>
          </p:nvPr>
        </p:nvSpPr>
        <p:spPr>
          <a:xfrm>
            <a:off x="560387" y="1124742"/>
            <a:ext cx="8785223" cy="5112543"/>
          </a:xfrm>
          <a:prstGeom prst="rect">
            <a:avLst/>
          </a:prstGeom>
          <a:noFill/>
          <a:ln>
            <a:noFill/>
          </a:ln>
        </p:spPr>
        <p:txBody>
          <a:bodyPr anchorCtr="0" anchor="t" bIns="91425" lIns="91425" rIns="91425" tIns="91425"/>
          <a:lstStyle>
            <a:lvl1pPr indent="-117599" lvl="0" marL="270000" marR="0" rtl="0" algn="l">
              <a:spcBef>
                <a:spcPts val="576"/>
              </a:spcBef>
              <a:buClr>
                <a:srgbClr val="FF1100"/>
              </a:buClr>
              <a:buSzPct val="100000"/>
              <a:buFont typeface="Arial"/>
              <a:buChar char="•"/>
              <a:defRPr b="0" i="0" sz="2400" u="none" cap="none" strike="noStrike">
                <a:solidFill>
                  <a:schemeClr val="dk1"/>
                </a:solidFill>
                <a:latin typeface="Arial"/>
                <a:ea typeface="Arial"/>
                <a:cs typeface="Arial"/>
                <a:sym typeface="Arial"/>
              </a:defRPr>
            </a:lvl1pPr>
            <a:lvl2pPr indent="-185880" lvl="1" marL="536400" marR="0" rtl="0" algn="l">
              <a:spcBef>
                <a:spcPts val="24"/>
              </a:spcBef>
              <a:buClr>
                <a:srgbClr val="FF1100"/>
              </a:buClr>
              <a:buSzPct val="59999"/>
              <a:buFont typeface="Noto Sans Symbols"/>
              <a:buChar char="●"/>
              <a:defRPr b="0" i="0" sz="2200" u="none" cap="none" strike="noStrike">
                <a:solidFill>
                  <a:schemeClr val="dk1"/>
                </a:solidFill>
                <a:latin typeface="Arial"/>
                <a:ea typeface="Arial"/>
                <a:cs typeface="Arial"/>
                <a:sym typeface="Arial"/>
              </a:defRPr>
            </a:lvl2pPr>
            <a:lvl3pPr indent="-211200" lvl="2" marL="820800" marR="0" rtl="0" algn="l">
              <a:spcBef>
                <a:spcPts val="480"/>
              </a:spcBef>
              <a:buClr>
                <a:srgbClr val="FF1100"/>
              </a:buClr>
              <a:buSzPct val="60000"/>
              <a:buFont typeface="Noto Sans Symbols"/>
              <a:buChar char="−"/>
              <a:defRPr b="0" i="0" sz="2000" u="none" cap="none" strike="noStrike">
                <a:solidFill>
                  <a:schemeClr val="dk1"/>
                </a:solidFill>
                <a:latin typeface="Arial"/>
                <a:ea typeface="Arial"/>
                <a:cs typeface="Arial"/>
                <a:sym typeface="Arial"/>
              </a:defRPr>
            </a:lvl3pPr>
            <a:lvl4pPr indent="-210700" lvl="3" marL="1112400" marR="0" rtl="0" algn="l">
              <a:spcBef>
                <a:spcPts val="480"/>
              </a:spcBef>
              <a:buClr>
                <a:srgbClr val="FF1100"/>
              </a:buClr>
              <a:buSzPct val="60000"/>
              <a:buFont typeface="Noto Sans Symbols"/>
              <a:buChar char="−"/>
              <a:defRPr b="0" i="0" sz="2000" u="none" cap="none" strike="noStrike">
                <a:solidFill>
                  <a:schemeClr val="dk1"/>
                </a:solidFill>
                <a:latin typeface="Arial"/>
                <a:ea typeface="Arial"/>
                <a:cs typeface="Arial"/>
                <a:sym typeface="Arial"/>
              </a:defRPr>
            </a:lvl4pPr>
            <a:lvl5pPr indent="-215700" lvl="4" marL="1396800" marR="0" rtl="0" algn="l">
              <a:spcBef>
                <a:spcPts val="480"/>
              </a:spcBef>
              <a:buClr>
                <a:srgbClr val="FF1100"/>
              </a:buClr>
              <a:buSzPct val="60000"/>
              <a:buFont typeface="Noto Sans Symbols"/>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161" name="Shape 161"/>
          <p:cNvSpPr txBox="1"/>
          <p:nvPr>
            <p:ph type="title"/>
          </p:nvPr>
        </p:nvSpPr>
        <p:spPr>
          <a:xfrm>
            <a:off x="560387" y="116631"/>
            <a:ext cx="8773936" cy="792087"/>
          </a:xfrm>
          <a:prstGeom prst="rect">
            <a:avLst/>
          </a:prstGeom>
          <a:noFill/>
          <a:ln>
            <a:noFill/>
          </a:ln>
        </p:spPr>
        <p:txBody>
          <a:bodyPr anchorCtr="0" anchor="b" bIns="91425" lIns="91425" rIns="91425" tIns="91425"/>
          <a:lstStyle>
            <a:lvl1pPr indent="0" lvl="0" marL="0" marR="0" rtl="0" algn="l">
              <a:lnSpc>
                <a:spcPct val="100000"/>
              </a:lnSpc>
              <a:spcBef>
                <a:spcPts val="0"/>
              </a:spcBef>
              <a:buClr>
                <a:schemeClr val="dk1"/>
              </a:buClr>
              <a:buFont typeface="Arial"/>
              <a:buNone/>
              <a:defRPr b="1" i="0" sz="2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Slide">
    <p:spTree>
      <p:nvGrpSpPr>
        <p:cNvPr id="162" name="Shape 162"/>
        <p:cNvGrpSpPr/>
        <p:nvPr/>
      </p:nvGrpSpPr>
      <p:grpSpPr>
        <a:xfrm>
          <a:off x="0" y="0"/>
          <a:ext cx="0" cy="0"/>
          <a:chOff x="0" y="0"/>
          <a:chExt cx="0" cy="0"/>
        </a:xfrm>
      </p:grpSpPr>
      <p:sp>
        <p:nvSpPr>
          <p:cNvPr id="163" name="Shape 163"/>
          <p:cNvSpPr txBox="1"/>
          <p:nvPr>
            <p:ph type="ctrTitle"/>
          </p:nvPr>
        </p:nvSpPr>
        <p:spPr>
          <a:xfrm>
            <a:off x="1423987" y="1916832"/>
            <a:ext cx="7921624" cy="1080120"/>
          </a:xfrm>
          <a:prstGeom prst="rect">
            <a:avLst/>
          </a:prstGeom>
          <a:noFill/>
          <a:ln>
            <a:noFill/>
          </a:ln>
        </p:spPr>
        <p:txBody>
          <a:bodyPr anchorCtr="0" anchor="t" bIns="91425" lIns="91425" rIns="91425" tIns="91425"/>
          <a:lstStyle>
            <a:lvl1pPr indent="0" lvl="0" marL="0" marR="0" rtl="0" algn="l">
              <a:lnSpc>
                <a:spcPct val="100000"/>
              </a:lnSpc>
              <a:spcBef>
                <a:spcPts val="0"/>
              </a:spcBef>
              <a:buClr>
                <a:schemeClr val="dk1"/>
              </a:buClr>
              <a:buFont typeface="Arial"/>
              <a:buNone/>
              <a:defRPr b="1" i="0" sz="3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64" name="Shape 164"/>
          <p:cNvSpPr txBox="1"/>
          <p:nvPr>
            <p:ph idx="1" type="subTitle"/>
          </p:nvPr>
        </p:nvSpPr>
        <p:spPr>
          <a:xfrm>
            <a:off x="1423987" y="3068959"/>
            <a:ext cx="7921611" cy="648071"/>
          </a:xfrm>
          <a:prstGeom prst="rect">
            <a:avLst/>
          </a:prstGeom>
          <a:noFill/>
          <a:ln>
            <a:noFill/>
          </a:ln>
        </p:spPr>
        <p:txBody>
          <a:bodyPr anchorCtr="0" anchor="t" bIns="91425" lIns="91425" rIns="91425" tIns="91425"/>
          <a:lstStyle>
            <a:lvl1pPr indent="0" lvl="0" marL="0" marR="0" rtl="0" algn="l">
              <a:spcBef>
                <a:spcPts val="0"/>
              </a:spcBef>
              <a:buClr>
                <a:srgbClr val="FF1100"/>
              </a:buClr>
              <a:buFont typeface="Arial"/>
              <a:buNone/>
              <a:defRPr b="0" i="0" sz="2000" u="none" cap="none" strike="noStrike">
                <a:solidFill>
                  <a:srgbClr val="000000"/>
                </a:solidFill>
                <a:latin typeface="Arial"/>
                <a:ea typeface="Arial"/>
                <a:cs typeface="Arial"/>
                <a:sym typeface="Arial"/>
              </a:defRPr>
            </a:lvl1pPr>
            <a:lvl2pPr indent="0" lvl="1" marL="457200" marR="0" rtl="0" algn="ctr">
              <a:spcBef>
                <a:spcPts val="24"/>
              </a:spcBef>
              <a:buClr>
                <a:srgbClr val="FF1100"/>
              </a:buClr>
              <a:buFont typeface="Noto Sans Symbols"/>
              <a:buNone/>
              <a:defRPr b="0" i="0" sz="2200" u="none" cap="none" strike="noStrike">
                <a:solidFill>
                  <a:srgbClr val="888888"/>
                </a:solidFill>
                <a:latin typeface="Arial"/>
                <a:ea typeface="Arial"/>
                <a:cs typeface="Arial"/>
                <a:sym typeface="Arial"/>
              </a:defRPr>
            </a:lvl2pPr>
            <a:lvl3pPr indent="0" lvl="2" marL="914400" marR="0" rtl="0" algn="ctr">
              <a:spcBef>
                <a:spcPts val="480"/>
              </a:spcBef>
              <a:buClr>
                <a:srgbClr val="FF1100"/>
              </a:buClr>
              <a:buFont typeface="Noto Sans Symbols"/>
              <a:buNone/>
              <a:defRPr b="0" i="0" sz="2000" u="none" cap="none" strike="noStrike">
                <a:solidFill>
                  <a:srgbClr val="888888"/>
                </a:solidFill>
                <a:latin typeface="Arial"/>
                <a:ea typeface="Arial"/>
                <a:cs typeface="Arial"/>
                <a:sym typeface="Arial"/>
              </a:defRPr>
            </a:lvl3pPr>
            <a:lvl4pPr indent="0" lvl="3" marL="1371600" marR="0" rtl="0" algn="ctr">
              <a:spcBef>
                <a:spcPts val="480"/>
              </a:spcBef>
              <a:buClr>
                <a:srgbClr val="FF1100"/>
              </a:buClr>
              <a:buFont typeface="Noto Sans Symbols"/>
              <a:buNone/>
              <a:defRPr b="0" i="0" sz="2000" u="none" cap="none" strike="noStrike">
                <a:solidFill>
                  <a:srgbClr val="888888"/>
                </a:solidFill>
                <a:latin typeface="Arial"/>
                <a:ea typeface="Arial"/>
                <a:cs typeface="Arial"/>
                <a:sym typeface="Arial"/>
              </a:defRPr>
            </a:lvl4pPr>
            <a:lvl5pPr indent="0" lvl="4" marL="1828800" marR="0" rtl="0" algn="ctr">
              <a:spcBef>
                <a:spcPts val="480"/>
              </a:spcBef>
              <a:buClr>
                <a:srgbClr val="FF1100"/>
              </a:buClr>
              <a:buFont typeface="Noto Sans Symbols"/>
              <a:buNone/>
              <a:defRPr b="0" i="0" sz="2000" u="none" cap="none" strike="noStrike">
                <a:solidFill>
                  <a:srgbClr val="888888"/>
                </a:solidFill>
                <a:latin typeface="Arial"/>
                <a:ea typeface="Arial"/>
                <a:cs typeface="Arial"/>
                <a:sym typeface="Arial"/>
              </a:defRPr>
            </a:lvl5pPr>
            <a:lvl6pPr indent="0" lvl="5" marL="2286000" marR="0" rtl="0" algn="ctr">
              <a:spcBef>
                <a:spcPts val="400"/>
              </a:spcBef>
              <a:buClr>
                <a:srgbClr val="888888"/>
              </a:buClr>
              <a:buFont typeface="Arial"/>
              <a:buNone/>
              <a:defRPr b="0" i="0" sz="2000" u="none" cap="none" strike="noStrike">
                <a:solidFill>
                  <a:srgbClr val="888888"/>
                </a:solidFill>
                <a:latin typeface="Arial"/>
                <a:ea typeface="Arial"/>
                <a:cs typeface="Arial"/>
                <a:sym typeface="Arial"/>
              </a:defRPr>
            </a:lvl6pPr>
            <a:lvl7pPr indent="0" lvl="6" marL="2743200" marR="0" rtl="0" algn="ctr">
              <a:spcBef>
                <a:spcPts val="400"/>
              </a:spcBef>
              <a:buClr>
                <a:srgbClr val="888888"/>
              </a:buClr>
              <a:buFont typeface="Arial"/>
              <a:buNone/>
              <a:defRPr b="0" i="0" sz="2000" u="none" cap="none" strike="noStrike">
                <a:solidFill>
                  <a:srgbClr val="888888"/>
                </a:solidFill>
                <a:latin typeface="Arial"/>
                <a:ea typeface="Arial"/>
                <a:cs typeface="Arial"/>
                <a:sym typeface="Arial"/>
              </a:defRPr>
            </a:lvl7pPr>
            <a:lvl8pPr indent="0" lvl="7" marL="3200400" marR="0" rtl="0" algn="ctr">
              <a:spcBef>
                <a:spcPts val="400"/>
              </a:spcBef>
              <a:buClr>
                <a:srgbClr val="888888"/>
              </a:buClr>
              <a:buFont typeface="Arial"/>
              <a:buNone/>
              <a:defRPr b="0" i="0" sz="2000" u="none" cap="none" strike="noStrike">
                <a:solidFill>
                  <a:srgbClr val="888888"/>
                </a:solidFill>
                <a:latin typeface="Arial"/>
                <a:ea typeface="Arial"/>
                <a:cs typeface="Arial"/>
                <a:sym typeface="Arial"/>
              </a:defRPr>
            </a:lvl8pPr>
            <a:lvl9pPr indent="0" lvl="8" marL="3657600" marR="0" rtl="0" algn="ctr">
              <a:spcBef>
                <a:spcPts val="400"/>
              </a:spcBef>
              <a:buClr>
                <a:srgbClr val="888888"/>
              </a:buClr>
              <a:buFont typeface="Arial"/>
              <a:buNone/>
              <a:defRPr b="0" i="0" sz="2000" u="none" cap="none" strike="noStrike">
                <a:solidFill>
                  <a:srgbClr val="888888"/>
                </a:solidFill>
                <a:latin typeface="Arial"/>
                <a:ea typeface="Arial"/>
                <a:cs typeface="Arial"/>
                <a:sym typeface="Arial"/>
              </a:defRPr>
            </a:lvl9pPr>
          </a:lstStyle>
          <a:p/>
        </p:txBody>
      </p:sp>
      <p:sp>
        <p:nvSpPr>
          <p:cNvPr id="165" name="Shape 165"/>
          <p:cNvSpPr txBox="1"/>
          <p:nvPr>
            <p:ph idx="2" type="body"/>
          </p:nvPr>
        </p:nvSpPr>
        <p:spPr>
          <a:xfrm>
            <a:off x="1423987" y="3717032"/>
            <a:ext cx="7921624" cy="360040"/>
          </a:xfrm>
          <a:prstGeom prst="rect">
            <a:avLst/>
          </a:prstGeom>
          <a:noFill/>
          <a:ln>
            <a:noFill/>
          </a:ln>
        </p:spPr>
        <p:txBody>
          <a:bodyPr anchorCtr="0" anchor="t" bIns="91425" lIns="91425" rIns="91425" tIns="91425"/>
          <a:lstStyle>
            <a:lvl1pPr indent="0" lvl="0" marL="0" marR="0" rtl="0" algn="l">
              <a:spcBef>
                <a:spcPts val="0"/>
              </a:spcBef>
              <a:buClr>
                <a:srgbClr val="FF1100"/>
              </a:buClr>
              <a:buFont typeface="Arial"/>
              <a:buNone/>
              <a:defRPr b="0" i="0" sz="2000" u="none" cap="none" strike="noStrike">
                <a:solidFill>
                  <a:schemeClr val="dk1"/>
                </a:solidFill>
                <a:latin typeface="Arial"/>
                <a:ea typeface="Arial"/>
                <a:cs typeface="Arial"/>
                <a:sym typeface="Arial"/>
              </a:defRPr>
            </a:lvl1pPr>
            <a:lvl2pPr indent="0" lvl="1" marL="457200" marR="0" rtl="0" algn="l">
              <a:spcBef>
                <a:spcPts val="24"/>
              </a:spcBef>
              <a:buClr>
                <a:srgbClr val="FF1100"/>
              </a:buClr>
              <a:buFont typeface="Noto Sans Symbols"/>
              <a:buNone/>
              <a:defRPr b="0" i="0" sz="1400" u="none" cap="none" strike="noStrike">
                <a:solidFill>
                  <a:schemeClr val="dk1"/>
                </a:solidFill>
                <a:latin typeface="Arial"/>
                <a:ea typeface="Arial"/>
                <a:cs typeface="Arial"/>
                <a:sym typeface="Arial"/>
              </a:defRPr>
            </a:lvl2pPr>
            <a:lvl3pPr indent="0" lvl="2" marL="914400" marR="0" rtl="0" algn="l">
              <a:spcBef>
                <a:spcPts val="480"/>
              </a:spcBef>
              <a:buClr>
                <a:srgbClr val="FF1100"/>
              </a:buClr>
              <a:buFont typeface="Noto Sans Symbols"/>
              <a:buNone/>
              <a:defRPr b="0" i="0" sz="1400" u="none" cap="none" strike="noStrike">
                <a:solidFill>
                  <a:schemeClr val="dk1"/>
                </a:solidFill>
                <a:latin typeface="Arial"/>
                <a:ea typeface="Arial"/>
                <a:cs typeface="Arial"/>
                <a:sym typeface="Arial"/>
              </a:defRPr>
            </a:lvl3pPr>
            <a:lvl4pPr indent="0" lvl="3" marL="1371600" marR="0" rtl="0" algn="l">
              <a:spcBef>
                <a:spcPts val="480"/>
              </a:spcBef>
              <a:buClr>
                <a:srgbClr val="FF1100"/>
              </a:buClr>
              <a:buFont typeface="Noto Sans Symbols"/>
              <a:buNone/>
              <a:defRPr b="0" i="0" sz="1400" u="none" cap="none" strike="noStrike">
                <a:solidFill>
                  <a:schemeClr val="dk1"/>
                </a:solidFill>
                <a:latin typeface="Arial"/>
                <a:ea typeface="Arial"/>
                <a:cs typeface="Arial"/>
                <a:sym typeface="Arial"/>
              </a:defRPr>
            </a:lvl4pPr>
            <a:lvl5pPr indent="0" lvl="4" marL="1828800" marR="0" rtl="0" algn="l">
              <a:spcBef>
                <a:spcPts val="480"/>
              </a:spcBef>
              <a:buClr>
                <a:srgbClr val="FF1100"/>
              </a:buClr>
              <a:buFont typeface="Noto Sans Symbols"/>
              <a:buNone/>
              <a:defRPr b="0" i="0" sz="14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166" name="Shape 166"/>
          <p:cNvSpPr txBox="1"/>
          <p:nvPr/>
        </p:nvSpPr>
        <p:spPr>
          <a:xfrm>
            <a:off x="3488903" y="1103144"/>
            <a:ext cx="5856709" cy="184666"/>
          </a:xfrm>
          <a:prstGeom prst="rect">
            <a:avLst/>
          </a:prstGeom>
          <a:noFill/>
          <a:ln>
            <a:noFill/>
          </a:ln>
        </p:spPr>
        <p:txBody>
          <a:bodyPr anchorCtr="0" anchor="b" bIns="0" lIns="0" rIns="0" tIns="0">
            <a:noAutofit/>
          </a:bodyPr>
          <a:lstStyle/>
          <a:p>
            <a:pPr indent="0" lvl="0" marL="0" marR="0" rtl="0" algn="r">
              <a:spcBef>
                <a:spcPts val="0"/>
              </a:spcBef>
              <a:buSzPct val="25000"/>
              <a:buNone/>
            </a:pPr>
            <a:r>
              <a:rPr lang="en-GB" sz="1400">
                <a:solidFill>
                  <a:srgbClr val="FF1100"/>
                </a:solidFill>
                <a:latin typeface="Arial"/>
                <a:ea typeface="Arial"/>
                <a:cs typeface="Arial"/>
                <a:sym typeface="Arial"/>
              </a:rPr>
              <a:t>Strength. Performance. Passion.</a:t>
            </a:r>
          </a:p>
        </p:txBody>
      </p:sp>
      <p:sp>
        <p:nvSpPr>
          <p:cNvPr id="167" name="Shape 167"/>
          <p:cNvSpPr txBox="1"/>
          <p:nvPr>
            <p:ph idx="11" type="ftr"/>
          </p:nvPr>
        </p:nvSpPr>
        <p:spPr>
          <a:xfrm>
            <a:off x="1423987" y="6632325"/>
            <a:ext cx="3529012" cy="123111"/>
          </a:xfrm>
          <a:prstGeom prst="rect">
            <a:avLst/>
          </a:prstGeom>
          <a:noFill/>
          <a:ln>
            <a:noFill/>
          </a:ln>
        </p:spPr>
        <p:txBody>
          <a:bodyPr anchorCtr="0" anchor="b" bIns="91425" lIns="91425" rIns="91425" tIns="91425"/>
          <a:lstStyle>
            <a:lvl1pPr indent="0" lvl="0" marL="0" marR="0" rtl="0" algn="l">
              <a:spcBef>
                <a:spcPts val="0"/>
              </a:spcBef>
              <a:buNone/>
              <a:defRPr sz="800">
                <a:solidFill>
                  <a:srgbClr val="000000"/>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68" name="Shape 168"/>
          <p:cNvSpPr txBox="1"/>
          <p:nvPr/>
        </p:nvSpPr>
        <p:spPr>
          <a:xfrm>
            <a:off x="4953600" y="6581615"/>
            <a:ext cx="1943615" cy="184666"/>
          </a:xfrm>
          <a:prstGeom prst="rect">
            <a:avLst/>
          </a:prstGeom>
          <a:noFill/>
          <a:ln>
            <a:noFill/>
          </a:ln>
        </p:spPr>
        <p:txBody>
          <a:bodyPr anchorCtr="0" anchor="b" bIns="0" lIns="0" rIns="0" tIns="0">
            <a:noAutofit/>
          </a:bodyPr>
          <a:lstStyle/>
          <a:p>
            <a:pPr indent="0" lvl="0" marL="0" marR="0" rtl="0" algn="l">
              <a:spcBef>
                <a:spcPts val="0"/>
              </a:spcBef>
              <a:buNone/>
            </a:pPr>
            <a:r>
              <a:t/>
            </a:r>
            <a:endParaRPr b="1" sz="1200">
              <a:solidFill>
                <a:srgbClr val="FF0000"/>
              </a:solidFill>
              <a:latin typeface="Arial"/>
              <a:ea typeface="Arial"/>
              <a:cs typeface="Arial"/>
              <a:sym typeface="Arial"/>
            </a:endParaRPr>
          </a:p>
        </p:txBody>
      </p:sp>
      <p:pic>
        <p:nvPicPr>
          <p:cNvPr id="169" name="Shape 169"/>
          <p:cNvPicPr preferRelativeResize="0"/>
          <p:nvPr/>
        </p:nvPicPr>
        <p:blipFill rotWithShape="1">
          <a:blip r:embed="rId2">
            <a:alphaModFix/>
          </a:blip>
          <a:srcRect b="0" l="0" r="0" t="0"/>
          <a:stretch/>
        </p:blipFill>
        <p:spPr>
          <a:xfrm>
            <a:off x="919446" y="361228"/>
            <a:ext cx="2067942" cy="891799"/>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with Image">
    <p:spTree>
      <p:nvGrpSpPr>
        <p:cNvPr id="170" name="Shape 170"/>
        <p:cNvGrpSpPr/>
        <p:nvPr/>
      </p:nvGrpSpPr>
      <p:grpSpPr>
        <a:xfrm>
          <a:off x="0" y="0"/>
          <a:ext cx="0" cy="0"/>
          <a:chOff x="0" y="0"/>
          <a:chExt cx="0" cy="0"/>
        </a:xfrm>
      </p:grpSpPr>
      <p:sp>
        <p:nvSpPr>
          <p:cNvPr id="171" name="Shape 171"/>
          <p:cNvSpPr/>
          <p:nvPr>
            <p:ph idx="2" type="pic"/>
          </p:nvPr>
        </p:nvSpPr>
        <p:spPr>
          <a:xfrm>
            <a:off x="0" y="2854800"/>
            <a:ext cx="9906000" cy="4003199"/>
          </a:xfrm>
          <a:prstGeom prst="rect">
            <a:avLst/>
          </a:prstGeom>
          <a:noFill/>
          <a:ln>
            <a:noFill/>
          </a:ln>
        </p:spPr>
        <p:txBody>
          <a:bodyPr anchorCtr="0" anchor="t" bIns="91425" lIns="91425" rIns="91425" tIns="91425"/>
          <a:lstStyle>
            <a:lvl1pPr indent="0" lvl="0" marL="0" marR="0" rtl="0" algn="ctr">
              <a:spcBef>
                <a:spcPts val="576"/>
              </a:spcBef>
              <a:buClr>
                <a:srgbClr val="FF1100"/>
              </a:buClr>
              <a:buFont typeface="Arial"/>
              <a:buNone/>
              <a:defRPr b="0" i="0" sz="1800" u="none" cap="none" strike="noStrike">
                <a:solidFill>
                  <a:srgbClr val="969696"/>
                </a:solidFill>
                <a:latin typeface="Arial"/>
                <a:ea typeface="Arial"/>
                <a:cs typeface="Arial"/>
                <a:sym typeface="Arial"/>
              </a:defRPr>
            </a:lvl1pPr>
            <a:lvl2pPr indent="-185880" lvl="1" marL="536400" marR="0" rtl="0" algn="l">
              <a:spcBef>
                <a:spcPts val="24"/>
              </a:spcBef>
              <a:buClr>
                <a:srgbClr val="FF1100"/>
              </a:buClr>
              <a:buSzPct val="59999"/>
              <a:buFont typeface="Noto Sans Symbols"/>
              <a:buChar char="●"/>
              <a:defRPr b="0" i="0" sz="2200" u="none" cap="none" strike="noStrike">
                <a:solidFill>
                  <a:schemeClr val="dk1"/>
                </a:solidFill>
                <a:latin typeface="Arial"/>
                <a:ea typeface="Arial"/>
                <a:cs typeface="Arial"/>
                <a:sym typeface="Arial"/>
              </a:defRPr>
            </a:lvl2pPr>
            <a:lvl3pPr indent="-211200" lvl="2" marL="820800" marR="0" rtl="0" algn="l">
              <a:spcBef>
                <a:spcPts val="480"/>
              </a:spcBef>
              <a:buClr>
                <a:srgbClr val="FF1100"/>
              </a:buClr>
              <a:buSzPct val="60000"/>
              <a:buFont typeface="Noto Sans Symbols"/>
              <a:buChar char="−"/>
              <a:defRPr b="0" i="0" sz="2000" u="none" cap="none" strike="noStrike">
                <a:solidFill>
                  <a:schemeClr val="dk1"/>
                </a:solidFill>
                <a:latin typeface="Arial"/>
                <a:ea typeface="Arial"/>
                <a:cs typeface="Arial"/>
                <a:sym typeface="Arial"/>
              </a:defRPr>
            </a:lvl3pPr>
            <a:lvl4pPr indent="-210700" lvl="3" marL="1112400" marR="0" rtl="0" algn="l">
              <a:spcBef>
                <a:spcPts val="480"/>
              </a:spcBef>
              <a:buClr>
                <a:srgbClr val="FF1100"/>
              </a:buClr>
              <a:buSzPct val="60000"/>
              <a:buFont typeface="Noto Sans Symbols"/>
              <a:buChar char="−"/>
              <a:defRPr b="0" i="0" sz="2000" u="none" cap="none" strike="noStrike">
                <a:solidFill>
                  <a:schemeClr val="dk1"/>
                </a:solidFill>
                <a:latin typeface="Arial"/>
                <a:ea typeface="Arial"/>
                <a:cs typeface="Arial"/>
                <a:sym typeface="Arial"/>
              </a:defRPr>
            </a:lvl4pPr>
            <a:lvl5pPr indent="-215700" lvl="4" marL="1396800" marR="0" rtl="0" algn="l">
              <a:spcBef>
                <a:spcPts val="480"/>
              </a:spcBef>
              <a:buClr>
                <a:srgbClr val="FF1100"/>
              </a:buClr>
              <a:buSzPct val="60000"/>
              <a:buFont typeface="Noto Sans Symbols"/>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172" name="Shape 172"/>
          <p:cNvSpPr/>
          <p:nvPr/>
        </p:nvSpPr>
        <p:spPr>
          <a:xfrm>
            <a:off x="0" y="1713600"/>
            <a:ext cx="9906000" cy="1141200"/>
          </a:xfrm>
          <a:prstGeom prst="rect">
            <a:avLst/>
          </a:prstGeom>
          <a:solidFill>
            <a:srgbClr val="FF1100"/>
          </a:solidFill>
          <a:ln>
            <a:noFill/>
          </a:ln>
        </p:spPr>
        <p:txBody>
          <a:bodyPr anchorCtr="0" anchor="ctr" bIns="0" lIns="0" rIns="0" tIns="0">
            <a:noAutofit/>
          </a:bodyPr>
          <a:lstStyle/>
          <a:p>
            <a:pPr indent="0" lvl="0" marL="0" marR="0" rtl="0" algn="ctr">
              <a:spcBef>
                <a:spcPts val="0"/>
              </a:spcBef>
              <a:buNone/>
            </a:pPr>
            <a:r>
              <a:t/>
            </a:r>
            <a:endParaRPr sz="1800">
              <a:solidFill>
                <a:srgbClr val="FFFFFF"/>
              </a:solidFill>
              <a:latin typeface="Arial"/>
              <a:ea typeface="Arial"/>
              <a:cs typeface="Arial"/>
              <a:sym typeface="Arial"/>
            </a:endParaRPr>
          </a:p>
        </p:txBody>
      </p:sp>
      <p:sp>
        <p:nvSpPr>
          <p:cNvPr id="173" name="Shape 173"/>
          <p:cNvSpPr txBox="1"/>
          <p:nvPr>
            <p:ph type="ctrTitle"/>
          </p:nvPr>
        </p:nvSpPr>
        <p:spPr>
          <a:xfrm>
            <a:off x="1423987" y="1713600"/>
            <a:ext cx="7921611" cy="635279"/>
          </a:xfrm>
          <a:prstGeom prst="rect">
            <a:avLst/>
          </a:prstGeom>
          <a:noFill/>
          <a:ln>
            <a:noFill/>
          </a:ln>
        </p:spPr>
        <p:txBody>
          <a:bodyPr anchorCtr="0" anchor="ctr" bIns="91425" lIns="91425" rIns="91425" tIns="91425"/>
          <a:lstStyle>
            <a:lvl1pPr indent="0" lvl="0" marL="0" marR="0" rtl="0" algn="l">
              <a:lnSpc>
                <a:spcPct val="100000"/>
              </a:lnSpc>
              <a:spcBef>
                <a:spcPts val="0"/>
              </a:spcBef>
              <a:buClr>
                <a:srgbClr val="FFFFFF"/>
              </a:buClr>
              <a:buFont typeface="Arial"/>
              <a:buNone/>
              <a:defRPr b="1" i="0" sz="3400" u="none" cap="none" strike="noStrike">
                <a:solidFill>
                  <a:srgbClr val="FFFFFF"/>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74" name="Shape 174"/>
          <p:cNvSpPr txBox="1"/>
          <p:nvPr>
            <p:ph idx="1" type="subTitle"/>
          </p:nvPr>
        </p:nvSpPr>
        <p:spPr>
          <a:xfrm>
            <a:off x="1423987" y="2420888"/>
            <a:ext cx="7921611" cy="360040"/>
          </a:xfrm>
          <a:prstGeom prst="rect">
            <a:avLst/>
          </a:prstGeom>
          <a:noFill/>
          <a:ln>
            <a:noFill/>
          </a:ln>
        </p:spPr>
        <p:txBody>
          <a:bodyPr anchorCtr="0" anchor="t" bIns="91425" lIns="91425" rIns="91425" tIns="91425"/>
          <a:lstStyle>
            <a:lvl1pPr indent="0" lvl="0" marL="0" marR="0" rtl="0" algn="l">
              <a:spcBef>
                <a:spcPts val="0"/>
              </a:spcBef>
              <a:buClr>
                <a:srgbClr val="FF1100"/>
              </a:buClr>
              <a:buFont typeface="Arial"/>
              <a:buNone/>
              <a:defRPr b="0" i="0" sz="2000" u="none" cap="none" strike="noStrike">
                <a:solidFill>
                  <a:srgbClr val="FFFFFF"/>
                </a:solidFill>
                <a:latin typeface="Arial"/>
                <a:ea typeface="Arial"/>
                <a:cs typeface="Arial"/>
                <a:sym typeface="Arial"/>
              </a:defRPr>
            </a:lvl1pPr>
            <a:lvl2pPr indent="0" lvl="1" marL="457200" marR="0" rtl="0" algn="ctr">
              <a:spcBef>
                <a:spcPts val="24"/>
              </a:spcBef>
              <a:buClr>
                <a:srgbClr val="FF1100"/>
              </a:buClr>
              <a:buFont typeface="Noto Sans Symbols"/>
              <a:buNone/>
              <a:defRPr b="0" i="0" sz="2200" u="none" cap="none" strike="noStrike">
                <a:solidFill>
                  <a:srgbClr val="888888"/>
                </a:solidFill>
                <a:latin typeface="Arial"/>
                <a:ea typeface="Arial"/>
                <a:cs typeface="Arial"/>
                <a:sym typeface="Arial"/>
              </a:defRPr>
            </a:lvl2pPr>
            <a:lvl3pPr indent="0" lvl="2" marL="914400" marR="0" rtl="0" algn="ctr">
              <a:spcBef>
                <a:spcPts val="480"/>
              </a:spcBef>
              <a:buClr>
                <a:srgbClr val="FF1100"/>
              </a:buClr>
              <a:buFont typeface="Noto Sans Symbols"/>
              <a:buNone/>
              <a:defRPr b="0" i="0" sz="2000" u="none" cap="none" strike="noStrike">
                <a:solidFill>
                  <a:srgbClr val="888888"/>
                </a:solidFill>
                <a:latin typeface="Arial"/>
                <a:ea typeface="Arial"/>
                <a:cs typeface="Arial"/>
                <a:sym typeface="Arial"/>
              </a:defRPr>
            </a:lvl3pPr>
            <a:lvl4pPr indent="0" lvl="3" marL="1371600" marR="0" rtl="0" algn="ctr">
              <a:spcBef>
                <a:spcPts val="480"/>
              </a:spcBef>
              <a:buClr>
                <a:srgbClr val="FF1100"/>
              </a:buClr>
              <a:buFont typeface="Noto Sans Symbols"/>
              <a:buNone/>
              <a:defRPr b="0" i="0" sz="2000" u="none" cap="none" strike="noStrike">
                <a:solidFill>
                  <a:srgbClr val="888888"/>
                </a:solidFill>
                <a:latin typeface="Arial"/>
                <a:ea typeface="Arial"/>
                <a:cs typeface="Arial"/>
                <a:sym typeface="Arial"/>
              </a:defRPr>
            </a:lvl4pPr>
            <a:lvl5pPr indent="0" lvl="4" marL="1828800" marR="0" rtl="0" algn="ctr">
              <a:spcBef>
                <a:spcPts val="480"/>
              </a:spcBef>
              <a:buClr>
                <a:srgbClr val="FF1100"/>
              </a:buClr>
              <a:buFont typeface="Noto Sans Symbols"/>
              <a:buNone/>
              <a:defRPr b="0" i="0" sz="2000" u="none" cap="none" strike="noStrike">
                <a:solidFill>
                  <a:srgbClr val="888888"/>
                </a:solidFill>
                <a:latin typeface="Arial"/>
                <a:ea typeface="Arial"/>
                <a:cs typeface="Arial"/>
                <a:sym typeface="Arial"/>
              </a:defRPr>
            </a:lvl5pPr>
            <a:lvl6pPr indent="0" lvl="5" marL="2286000" marR="0" rtl="0" algn="ctr">
              <a:spcBef>
                <a:spcPts val="400"/>
              </a:spcBef>
              <a:buClr>
                <a:srgbClr val="888888"/>
              </a:buClr>
              <a:buFont typeface="Arial"/>
              <a:buNone/>
              <a:defRPr b="0" i="0" sz="2000" u="none" cap="none" strike="noStrike">
                <a:solidFill>
                  <a:srgbClr val="888888"/>
                </a:solidFill>
                <a:latin typeface="Arial"/>
                <a:ea typeface="Arial"/>
                <a:cs typeface="Arial"/>
                <a:sym typeface="Arial"/>
              </a:defRPr>
            </a:lvl6pPr>
            <a:lvl7pPr indent="0" lvl="6" marL="2743200" marR="0" rtl="0" algn="ctr">
              <a:spcBef>
                <a:spcPts val="400"/>
              </a:spcBef>
              <a:buClr>
                <a:srgbClr val="888888"/>
              </a:buClr>
              <a:buFont typeface="Arial"/>
              <a:buNone/>
              <a:defRPr b="0" i="0" sz="2000" u="none" cap="none" strike="noStrike">
                <a:solidFill>
                  <a:srgbClr val="888888"/>
                </a:solidFill>
                <a:latin typeface="Arial"/>
                <a:ea typeface="Arial"/>
                <a:cs typeface="Arial"/>
                <a:sym typeface="Arial"/>
              </a:defRPr>
            </a:lvl7pPr>
            <a:lvl8pPr indent="0" lvl="7" marL="3200400" marR="0" rtl="0" algn="ctr">
              <a:spcBef>
                <a:spcPts val="400"/>
              </a:spcBef>
              <a:buClr>
                <a:srgbClr val="888888"/>
              </a:buClr>
              <a:buFont typeface="Arial"/>
              <a:buNone/>
              <a:defRPr b="0" i="0" sz="2000" u="none" cap="none" strike="noStrike">
                <a:solidFill>
                  <a:srgbClr val="888888"/>
                </a:solidFill>
                <a:latin typeface="Arial"/>
                <a:ea typeface="Arial"/>
                <a:cs typeface="Arial"/>
                <a:sym typeface="Arial"/>
              </a:defRPr>
            </a:lvl8pPr>
            <a:lvl9pPr indent="0" lvl="8" marL="3657600" marR="0" rtl="0" algn="ctr">
              <a:spcBef>
                <a:spcPts val="400"/>
              </a:spcBef>
              <a:buClr>
                <a:srgbClr val="888888"/>
              </a:buClr>
              <a:buFont typeface="Arial"/>
              <a:buNone/>
              <a:defRPr b="0" i="0" sz="2000" u="none" cap="none" strike="noStrike">
                <a:solidFill>
                  <a:srgbClr val="888888"/>
                </a:solidFill>
                <a:latin typeface="Arial"/>
                <a:ea typeface="Arial"/>
                <a:cs typeface="Arial"/>
                <a:sym typeface="Arial"/>
              </a:defRPr>
            </a:lvl9pPr>
          </a:lstStyle>
          <a:p/>
        </p:txBody>
      </p:sp>
      <p:sp>
        <p:nvSpPr>
          <p:cNvPr id="175" name="Shape 175"/>
          <p:cNvSpPr txBox="1"/>
          <p:nvPr/>
        </p:nvSpPr>
        <p:spPr>
          <a:xfrm>
            <a:off x="3488903" y="1103144"/>
            <a:ext cx="5856709" cy="184666"/>
          </a:xfrm>
          <a:prstGeom prst="rect">
            <a:avLst/>
          </a:prstGeom>
          <a:noFill/>
          <a:ln>
            <a:noFill/>
          </a:ln>
        </p:spPr>
        <p:txBody>
          <a:bodyPr anchorCtr="0" anchor="b" bIns="0" lIns="0" rIns="0" tIns="0">
            <a:noAutofit/>
          </a:bodyPr>
          <a:lstStyle/>
          <a:p>
            <a:pPr indent="0" lvl="0" marL="0" marR="0" rtl="0" algn="r">
              <a:spcBef>
                <a:spcPts val="0"/>
              </a:spcBef>
              <a:buSzPct val="25000"/>
              <a:buNone/>
            </a:pPr>
            <a:r>
              <a:rPr lang="en-GB" sz="1400">
                <a:solidFill>
                  <a:srgbClr val="FF1100"/>
                </a:solidFill>
                <a:latin typeface="Arial"/>
                <a:ea typeface="Arial"/>
                <a:cs typeface="Arial"/>
                <a:sym typeface="Arial"/>
              </a:rPr>
              <a:t>Strength. Performance. Passion.</a:t>
            </a:r>
          </a:p>
        </p:txBody>
      </p:sp>
      <p:sp>
        <p:nvSpPr>
          <p:cNvPr id="176" name="Shape 176"/>
          <p:cNvSpPr txBox="1"/>
          <p:nvPr>
            <p:ph idx="11" type="ftr"/>
          </p:nvPr>
        </p:nvSpPr>
        <p:spPr>
          <a:xfrm>
            <a:off x="1423987" y="6632325"/>
            <a:ext cx="3529012" cy="123111"/>
          </a:xfrm>
          <a:prstGeom prst="rect">
            <a:avLst/>
          </a:prstGeom>
          <a:noFill/>
          <a:ln>
            <a:noFill/>
          </a:ln>
        </p:spPr>
        <p:txBody>
          <a:bodyPr anchorCtr="0" anchor="b" bIns="91425" lIns="91425" rIns="91425" tIns="91425"/>
          <a:lstStyle>
            <a:lvl1pPr indent="0" lvl="0" marL="0" marR="0" rtl="0" algn="l">
              <a:spcBef>
                <a:spcPts val="0"/>
              </a:spcBef>
              <a:buNone/>
              <a:defRPr sz="800">
                <a:solidFill>
                  <a:srgbClr val="000000"/>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77" name="Shape 177"/>
          <p:cNvSpPr txBox="1"/>
          <p:nvPr/>
        </p:nvSpPr>
        <p:spPr>
          <a:xfrm>
            <a:off x="4953600" y="6581615"/>
            <a:ext cx="1943615" cy="184666"/>
          </a:xfrm>
          <a:prstGeom prst="rect">
            <a:avLst/>
          </a:prstGeom>
          <a:noFill/>
          <a:ln>
            <a:noFill/>
          </a:ln>
        </p:spPr>
        <p:txBody>
          <a:bodyPr anchorCtr="0" anchor="b" bIns="0" lIns="0" rIns="0" tIns="0">
            <a:noAutofit/>
          </a:bodyPr>
          <a:lstStyle/>
          <a:p>
            <a:pPr indent="0" lvl="0" marL="0" marR="0" rtl="0" algn="l">
              <a:spcBef>
                <a:spcPts val="0"/>
              </a:spcBef>
              <a:buNone/>
            </a:pPr>
            <a:r>
              <a:t/>
            </a:r>
            <a:endParaRPr b="1" sz="1200">
              <a:solidFill>
                <a:srgbClr val="FF0000"/>
              </a:solidFill>
              <a:latin typeface="Arial"/>
              <a:ea typeface="Arial"/>
              <a:cs typeface="Arial"/>
              <a:sym typeface="Arial"/>
            </a:endParaRPr>
          </a:p>
        </p:txBody>
      </p:sp>
      <p:pic>
        <p:nvPicPr>
          <p:cNvPr id="178" name="Shape 178"/>
          <p:cNvPicPr preferRelativeResize="0"/>
          <p:nvPr/>
        </p:nvPicPr>
        <p:blipFill rotWithShape="1">
          <a:blip r:embed="rId2">
            <a:alphaModFix/>
          </a:blip>
          <a:srcRect b="0" l="0" r="0" t="0"/>
          <a:stretch/>
        </p:blipFill>
        <p:spPr>
          <a:xfrm>
            <a:off x="919446" y="361228"/>
            <a:ext cx="2067942" cy="89179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Header">
    <p:spTree>
      <p:nvGrpSpPr>
        <p:cNvPr id="179" name="Shape 179"/>
        <p:cNvGrpSpPr/>
        <p:nvPr/>
      </p:nvGrpSpPr>
      <p:grpSpPr>
        <a:xfrm>
          <a:off x="0" y="0"/>
          <a:ext cx="0" cy="0"/>
          <a:chOff x="0" y="0"/>
          <a:chExt cx="0" cy="0"/>
        </a:xfrm>
      </p:grpSpPr>
      <p:sp>
        <p:nvSpPr>
          <p:cNvPr id="180" name="Shape 180"/>
          <p:cNvSpPr/>
          <p:nvPr/>
        </p:nvSpPr>
        <p:spPr>
          <a:xfrm>
            <a:off x="467543" y="904205"/>
            <a:ext cx="8949952" cy="83429"/>
          </a:xfrm>
          <a:prstGeom prst="rect">
            <a:avLst/>
          </a:prstGeom>
          <a:solidFill>
            <a:srgbClr val="FFFFFF"/>
          </a:solidFill>
          <a:ln>
            <a:noFill/>
          </a:ln>
        </p:spPr>
        <p:txBody>
          <a:bodyPr anchorCtr="0" anchor="ctr" bIns="45700" lIns="91425" rIns="91425" tIns="45700">
            <a:noAutofit/>
          </a:bodyPr>
          <a:lstStyle/>
          <a:p>
            <a:pPr indent="0" lvl="0" marL="0" marR="0" rtl="0" algn="ctr">
              <a:spcBef>
                <a:spcPts val="0"/>
              </a:spcBef>
              <a:buNone/>
            </a:pPr>
            <a:r>
              <a:t/>
            </a:r>
            <a:endParaRPr sz="2000">
              <a:solidFill>
                <a:srgbClr val="FFFFFF"/>
              </a:solidFill>
              <a:latin typeface="Arial"/>
              <a:ea typeface="Arial"/>
              <a:cs typeface="Arial"/>
              <a:sym typeface="Arial"/>
            </a:endParaRPr>
          </a:p>
        </p:txBody>
      </p:sp>
      <p:sp>
        <p:nvSpPr>
          <p:cNvPr id="181" name="Shape 181"/>
          <p:cNvSpPr/>
          <p:nvPr>
            <p:ph idx="2" type="pic"/>
          </p:nvPr>
        </p:nvSpPr>
        <p:spPr>
          <a:xfrm>
            <a:off x="0" y="0"/>
            <a:ext cx="9906000" cy="6858000"/>
          </a:xfrm>
          <a:prstGeom prst="rect">
            <a:avLst/>
          </a:prstGeom>
          <a:noFill/>
          <a:ln>
            <a:noFill/>
          </a:ln>
        </p:spPr>
        <p:txBody>
          <a:bodyPr anchorCtr="0" anchor="t" bIns="91425" lIns="91425" rIns="91425" tIns="91425"/>
          <a:lstStyle>
            <a:lvl1pPr indent="0" lvl="0" marL="0" marR="0" rtl="0" algn="ctr">
              <a:spcBef>
                <a:spcPts val="576"/>
              </a:spcBef>
              <a:buClr>
                <a:srgbClr val="FF1100"/>
              </a:buClr>
              <a:buFont typeface="Arial"/>
              <a:buNone/>
              <a:defRPr b="0" i="0" sz="1800" u="none" cap="none" strike="noStrike">
                <a:solidFill>
                  <a:srgbClr val="969696"/>
                </a:solidFill>
                <a:latin typeface="Arial"/>
                <a:ea typeface="Arial"/>
                <a:cs typeface="Arial"/>
                <a:sym typeface="Arial"/>
              </a:defRPr>
            </a:lvl1pPr>
            <a:lvl2pPr indent="-185880" lvl="1" marL="536400" marR="0" rtl="0" algn="l">
              <a:spcBef>
                <a:spcPts val="24"/>
              </a:spcBef>
              <a:buClr>
                <a:srgbClr val="FF1100"/>
              </a:buClr>
              <a:buSzPct val="59999"/>
              <a:buFont typeface="Noto Sans Symbols"/>
              <a:buChar char="●"/>
              <a:defRPr b="0" i="0" sz="2200" u="none" cap="none" strike="noStrike">
                <a:solidFill>
                  <a:schemeClr val="dk1"/>
                </a:solidFill>
                <a:latin typeface="Arial"/>
                <a:ea typeface="Arial"/>
                <a:cs typeface="Arial"/>
                <a:sym typeface="Arial"/>
              </a:defRPr>
            </a:lvl2pPr>
            <a:lvl3pPr indent="-211200" lvl="2" marL="820800" marR="0" rtl="0" algn="l">
              <a:spcBef>
                <a:spcPts val="480"/>
              </a:spcBef>
              <a:buClr>
                <a:srgbClr val="FF1100"/>
              </a:buClr>
              <a:buSzPct val="60000"/>
              <a:buFont typeface="Noto Sans Symbols"/>
              <a:buChar char="−"/>
              <a:defRPr b="0" i="0" sz="2000" u="none" cap="none" strike="noStrike">
                <a:solidFill>
                  <a:schemeClr val="dk1"/>
                </a:solidFill>
                <a:latin typeface="Arial"/>
                <a:ea typeface="Arial"/>
                <a:cs typeface="Arial"/>
                <a:sym typeface="Arial"/>
              </a:defRPr>
            </a:lvl3pPr>
            <a:lvl4pPr indent="-210700" lvl="3" marL="1112400" marR="0" rtl="0" algn="l">
              <a:spcBef>
                <a:spcPts val="480"/>
              </a:spcBef>
              <a:buClr>
                <a:srgbClr val="FF1100"/>
              </a:buClr>
              <a:buSzPct val="60000"/>
              <a:buFont typeface="Noto Sans Symbols"/>
              <a:buChar char="−"/>
              <a:defRPr b="0" i="0" sz="2000" u="none" cap="none" strike="noStrike">
                <a:solidFill>
                  <a:schemeClr val="dk1"/>
                </a:solidFill>
                <a:latin typeface="Arial"/>
                <a:ea typeface="Arial"/>
                <a:cs typeface="Arial"/>
                <a:sym typeface="Arial"/>
              </a:defRPr>
            </a:lvl4pPr>
            <a:lvl5pPr indent="-215700" lvl="4" marL="1396800" marR="0" rtl="0" algn="l">
              <a:spcBef>
                <a:spcPts val="480"/>
              </a:spcBef>
              <a:buClr>
                <a:srgbClr val="FF1100"/>
              </a:buClr>
              <a:buSzPct val="60000"/>
              <a:buFont typeface="Noto Sans Symbols"/>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182" name="Shape 182"/>
          <p:cNvSpPr txBox="1"/>
          <p:nvPr/>
        </p:nvSpPr>
        <p:spPr>
          <a:xfrm>
            <a:off x="560387" y="540000"/>
            <a:ext cx="8785225" cy="728413"/>
          </a:xfrm>
          <a:prstGeom prst="rect">
            <a:avLst/>
          </a:prstGeom>
          <a:noFill/>
          <a:ln>
            <a:noFill/>
          </a:ln>
        </p:spPr>
        <p:txBody>
          <a:bodyPr anchorCtr="0" anchor="t" bIns="0" lIns="0" rIns="0" tIns="0">
            <a:noAutofit/>
          </a:bodyPr>
          <a:lstStyle/>
          <a:p>
            <a:pPr indent="0" lvl="0" marL="0" marR="0" rtl="0" algn="l">
              <a:lnSpc>
                <a:spcPct val="110000"/>
              </a:lnSpc>
              <a:spcBef>
                <a:spcPts val="0"/>
              </a:spcBef>
              <a:buNone/>
            </a:pPr>
            <a:r>
              <a:t/>
            </a:r>
            <a:endParaRPr sz="2000">
              <a:solidFill>
                <a:srgbClr val="000000"/>
              </a:solidFill>
              <a:latin typeface="Arial"/>
              <a:ea typeface="Arial"/>
              <a:cs typeface="Arial"/>
              <a:sym typeface="Arial"/>
            </a:endParaRPr>
          </a:p>
        </p:txBody>
      </p:sp>
      <p:sp>
        <p:nvSpPr>
          <p:cNvPr id="183" name="Shape 183"/>
          <p:cNvSpPr txBox="1"/>
          <p:nvPr>
            <p:ph type="title"/>
          </p:nvPr>
        </p:nvSpPr>
        <p:spPr>
          <a:xfrm>
            <a:off x="560387" y="1943998"/>
            <a:ext cx="8785225" cy="1052953"/>
          </a:xfrm>
          <a:prstGeom prst="rect">
            <a:avLst/>
          </a:prstGeom>
          <a:noFill/>
          <a:ln>
            <a:noFill/>
          </a:ln>
        </p:spPr>
        <p:txBody>
          <a:bodyPr anchorCtr="0" anchor="t" bIns="91425" lIns="91425" rIns="91425" tIns="91425"/>
          <a:lstStyle>
            <a:lvl1pPr indent="0" lvl="0" marL="0" marR="0" rtl="0" algn="l">
              <a:lnSpc>
                <a:spcPct val="100000"/>
              </a:lnSpc>
              <a:spcBef>
                <a:spcPts val="0"/>
              </a:spcBef>
              <a:buClr>
                <a:schemeClr val="dk1"/>
              </a:buClr>
              <a:buFont typeface="Arial"/>
              <a:buNone/>
              <a:defRPr b="1" i="0" sz="3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84" name="Shape 184"/>
          <p:cNvSpPr txBox="1"/>
          <p:nvPr>
            <p:ph idx="11" type="ftr"/>
          </p:nvPr>
        </p:nvSpPr>
        <p:spPr>
          <a:xfrm>
            <a:off x="1423987" y="6632325"/>
            <a:ext cx="3529012" cy="123111"/>
          </a:xfrm>
          <a:prstGeom prst="rect">
            <a:avLst/>
          </a:prstGeom>
          <a:noFill/>
          <a:ln>
            <a:noFill/>
          </a:ln>
        </p:spPr>
        <p:txBody>
          <a:bodyPr anchorCtr="0" anchor="b" bIns="91425" lIns="91425" rIns="91425" tIns="91425"/>
          <a:lstStyle>
            <a:lvl1pPr indent="0" lvl="0" marL="0" marR="0" rtl="0" algn="l">
              <a:spcBef>
                <a:spcPts val="0"/>
              </a:spcBef>
              <a:buNone/>
              <a:defRPr sz="800">
                <a:solidFill>
                  <a:srgbClr val="000000"/>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85" name="Shape 185"/>
          <p:cNvSpPr txBox="1"/>
          <p:nvPr>
            <p:ph idx="12" type="sldNum"/>
          </p:nvPr>
        </p:nvSpPr>
        <p:spPr>
          <a:xfrm>
            <a:off x="9129464" y="6597352"/>
            <a:ext cx="216023" cy="144016"/>
          </a:xfrm>
          <a:prstGeom prst="rect">
            <a:avLst/>
          </a:prstGeom>
          <a:noFill/>
          <a:ln>
            <a:noFill/>
          </a:ln>
        </p:spPr>
        <p:txBody>
          <a:bodyPr anchorCtr="0" anchor="t" bIns="0" lIns="0" rIns="0" tIns="10800">
            <a:noAutofit/>
          </a:bodyPr>
          <a:lstStyle/>
          <a:p>
            <a:pPr indent="0" lvl="0" marL="0" marR="0" rtl="0" algn="r">
              <a:spcBef>
                <a:spcPts val="0"/>
              </a:spcBef>
              <a:buSzPct val="25000"/>
              <a:buNone/>
            </a:pPr>
            <a:fld id="{00000000-1234-1234-1234-123412341234}" type="slidenum">
              <a:rPr b="1" lang="en-GB" sz="1000">
                <a:solidFill>
                  <a:srgbClr val="000000"/>
                </a:solidFill>
                <a:latin typeface="Arial"/>
                <a:ea typeface="Arial"/>
                <a:cs typeface="Arial"/>
                <a:sym typeface="Arial"/>
              </a:rPr>
              <a:t>‹#›</a:t>
            </a:fld>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wo Content">
    <p:spTree>
      <p:nvGrpSpPr>
        <p:cNvPr id="186" name="Shape 186"/>
        <p:cNvGrpSpPr/>
        <p:nvPr/>
      </p:nvGrpSpPr>
      <p:grpSpPr>
        <a:xfrm>
          <a:off x="0" y="0"/>
          <a:ext cx="0" cy="0"/>
          <a:chOff x="0" y="0"/>
          <a:chExt cx="0" cy="0"/>
        </a:xfrm>
      </p:grpSpPr>
      <p:sp>
        <p:nvSpPr>
          <p:cNvPr id="187" name="Shape 187"/>
          <p:cNvSpPr txBox="1"/>
          <p:nvPr>
            <p:ph idx="12" type="sldNum"/>
          </p:nvPr>
        </p:nvSpPr>
        <p:spPr>
          <a:xfrm>
            <a:off x="9129464" y="6597352"/>
            <a:ext cx="216023" cy="144016"/>
          </a:xfrm>
          <a:prstGeom prst="rect">
            <a:avLst/>
          </a:prstGeom>
          <a:noFill/>
          <a:ln>
            <a:noFill/>
          </a:ln>
        </p:spPr>
        <p:txBody>
          <a:bodyPr anchorCtr="0" anchor="t" bIns="0" lIns="0" rIns="0" tIns="10800">
            <a:noAutofit/>
          </a:bodyPr>
          <a:lstStyle/>
          <a:p>
            <a:pPr indent="0" lvl="0" marL="0" marR="0" rtl="0" algn="r">
              <a:spcBef>
                <a:spcPts val="0"/>
              </a:spcBef>
              <a:buSzPct val="25000"/>
              <a:buNone/>
            </a:pPr>
            <a:fld id="{00000000-1234-1234-1234-123412341234}" type="slidenum">
              <a:rPr b="1" lang="en-GB" sz="1000">
                <a:solidFill>
                  <a:srgbClr val="000000"/>
                </a:solidFill>
                <a:latin typeface="Arial"/>
                <a:ea typeface="Arial"/>
                <a:cs typeface="Arial"/>
                <a:sym typeface="Arial"/>
              </a:rPr>
              <a:t>‹#›</a:t>
            </a:fld>
          </a:p>
        </p:txBody>
      </p:sp>
      <p:sp>
        <p:nvSpPr>
          <p:cNvPr id="188" name="Shape 188"/>
          <p:cNvSpPr txBox="1"/>
          <p:nvPr>
            <p:ph idx="11" type="ftr"/>
          </p:nvPr>
        </p:nvSpPr>
        <p:spPr>
          <a:xfrm>
            <a:off x="1423987" y="6632325"/>
            <a:ext cx="3529012" cy="123111"/>
          </a:xfrm>
          <a:prstGeom prst="rect">
            <a:avLst/>
          </a:prstGeom>
          <a:noFill/>
          <a:ln>
            <a:noFill/>
          </a:ln>
        </p:spPr>
        <p:txBody>
          <a:bodyPr anchorCtr="0" anchor="b" bIns="91425" lIns="91425" rIns="91425" tIns="91425"/>
          <a:lstStyle>
            <a:lvl1pPr indent="0" lvl="0" marL="0" marR="0" rtl="0" algn="l">
              <a:spcBef>
                <a:spcPts val="0"/>
              </a:spcBef>
              <a:buNone/>
              <a:defRPr sz="800">
                <a:solidFill>
                  <a:srgbClr val="000000"/>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89" name="Shape 189"/>
          <p:cNvSpPr txBox="1"/>
          <p:nvPr>
            <p:ph idx="1" type="body"/>
          </p:nvPr>
        </p:nvSpPr>
        <p:spPr>
          <a:xfrm>
            <a:off x="5097016" y="1124744"/>
            <a:ext cx="4248595" cy="5112543"/>
          </a:xfrm>
          <a:prstGeom prst="rect">
            <a:avLst/>
          </a:prstGeom>
          <a:noFill/>
          <a:ln>
            <a:noFill/>
          </a:ln>
        </p:spPr>
        <p:txBody>
          <a:bodyPr anchorCtr="0" anchor="t" bIns="91425" lIns="91425" rIns="91425" tIns="91425"/>
          <a:lstStyle>
            <a:lvl1pPr indent="-117599" lvl="0" marL="270000" marR="0" rtl="0" algn="l">
              <a:spcBef>
                <a:spcPts val="576"/>
              </a:spcBef>
              <a:buClr>
                <a:srgbClr val="FF1100"/>
              </a:buClr>
              <a:buSzPct val="100000"/>
              <a:buFont typeface="Arial"/>
              <a:buChar char="•"/>
              <a:defRPr b="0" i="0" sz="2400" u="none" cap="none" strike="noStrike">
                <a:solidFill>
                  <a:schemeClr val="dk1"/>
                </a:solidFill>
                <a:latin typeface="Arial"/>
                <a:ea typeface="Arial"/>
                <a:cs typeface="Arial"/>
                <a:sym typeface="Arial"/>
              </a:defRPr>
            </a:lvl1pPr>
            <a:lvl2pPr indent="-185880" lvl="1" marL="536400" marR="0" rtl="0" algn="l">
              <a:spcBef>
                <a:spcPts val="24"/>
              </a:spcBef>
              <a:buClr>
                <a:srgbClr val="FF1100"/>
              </a:buClr>
              <a:buSzPct val="59999"/>
              <a:buFont typeface="Noto Sans Symbols"/>
              <a:buChar char="●"/>
              <a:defRPr b="0" i="0" sz="2200" u="none" cap="none" strike="noStrike">
                <a:solidFill>
                  <a:schemeClr val="dk1"/>
                </a:solidFill>
                <a:latin typeface="Arial"/>
                <a:ea typeface="Arial"/>
                <a:cs typeface="Arial"/>
                <a:sym typeface="Arial"/>
              </a:defRPr>
            </a:lvl2pPr>
            <a:lvl3pPr indent="-211200" lvl="2" marL="820800" marR="0" rtl="0" algn="l">
              <a:spcBef>
                <a:spcPts val="480"/>
              </a:spcBef>
              <a:buClr>
                <a:srgbClr val="FF1100"/>
              </a:buClr>
              <a:buSzPct val="60000"/>
              <a:buFont typeface="Noto Sans Symbols"/>
              <a:buChar char="−"/>
              <a:defRPr b="0" i="0" sz="2000" u="none" cap="none" strike="noStrike">
                <a:solidFill>
                  <a:schemeClr val="dk1"/>
                </a:solidFill>
                <a:latin typeface="Arial"/>
                <a:ea typeface="Arial"/>
                <a:cs typeface="Arial"/>
                <a:sym typeface="Arial"/>
              </a:defRPr>
            </a:lvl3pPr>
            <a:lvl4pPr indent="-210700" lvl="3" marL="1112400" marR="0" rtl="0" algn="l">
              <a:spcBef>
                <a:spcPts val="480"/>
              </a:spcBef>
              <a:buClr>
                <a:srgbClr val="FF1100"/>
              </a:buClr>
              <a:buSzPct val="60000"/>
              <a:buFont typeface="Noto Sans Symbols"/>
              <a:buChar char="−"/>
              <a:defRPr b="0" i="0" sz="2000" u="none" cap="none" strike="noStrike">
                <a:solidFill>
                  <a:schemeClr val="dk1"/>
                </a:solidFill>
                <a:latin typeface="Arial"/>
                <a:ea typeface="Arial"/>
                <a:cs typeface="Arial"/>
                <a:sym typeface="Arial"/>
              </a:defRPr>
            </a:lvl4pPr>
            <a:lvl5pPr indent="-215700" lvl="4" marL="1396800" marR="0" rtl="0" algn="l">
              <a:spcBef>
                <a:spcPts val="480"/>
              </a:spcBef>
              <a:buClr>
                <a:srgbClr val="FF1100"/>
              </a:buClr>
              <a:buSzPct val="60000"/>
              <a:buFont typeface="Noto Sans Symbols"/>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190" name="Shape 190"/>
          <p:cNvSpPr txBox="1"/>
          <p:nvPr>
            <p:ph idx="2" type="body"/>
          </p:nvPr>
        </p:nvSpPr>
        <p:spPr>
          <a:xfrm>
            <a:off x="560387" y="1124744"/>
            <a:ext cx="4248000" cy="5112543"/>
          </a:xfrm>
          <a:prstGeom prst="rect">
            <a:avLst/>
          </a:prstGeom>
          <a:noFill/>
          <a:ln>
            <a:noFill/>
          </a:ln>
        </p:spPr>
        <p:txBody>
          <a:bodyPr anchorCtr="0" anchor="t" bIns="91425" lIns="91425" rIns="91425" tIns="91425"/>
          <a:lstStyle>
            <a:lvl1pPr indent="-117599" lvl="0" marL="270000" marR="0" rtl="0" algn="l">
              <a:spcBef>
                <a:spcPts val="576"/>
              </a:spcBef>
              <a:buClr>
                <a:srgbClr val="FF1100"/>
              </a:buClr>
              <a:buSzPct val="100000"/>
              <a:buFont typeface="Arial"/>
              <a:buChar char="•"/>
              <a:defRPr b="0" i="0" sz="2400" u="none" cap="none" strike="noStrike">
                <a:solidFill>
                  <a:schemeClr val="dk1"/>
                </a:solidFill>
                <a:latin typeface="Arial"/>
                <a:ea typeface="Arial"/>
                <a:cs typeface="Arial"/>
                <a:sym typeface="Arial"/>
              </a:defRPr>
            </a:lvl1pPr>
            <a:lvl2pPr indent="-185880" lvl="1" marL="536400" marR="0" rtl="0" algn="l">
              <a:spcBef>
                <a:spcPts val="24"/>
              </a:spcBef>
              <a:buClr>
                <a:srgbClr val="FF1100"/>
              </a:buClr>
              <a:buSzPct val="59999"/>
              <a:buFont typeface="Noto Sans Symbols"/>
              <a:buChar char="●"/>
              <a:defRPr b="0" i="0" sz="2200" u="none" cap="none" strike="noStrike">
                <a:solidFill>
                  <a:schemeClr val="dk1"/>
                </a:solidFill>
                <a:latin typeface="Arial"/>
                <a:ea typeface="Arial"/>
                <a:cs typeface="Arial"/>
                <a:sym typeface="Arial"/>
              </a:defRPr>
            </a:lvl2pPr>
            <a:lvl3pPr indent="-211200" lvl="2" marL="820800" marR="0" rtl="0" algn="l">
              <a:spcBef>
                <a:spcPts val="480"/>
              </a:spcBef>
              <a:buClr>
                <a:srgbClr val="FF1100"/>
              </a:buClr>
              <a:buSzPct val="60000"/>
              <a:buFont typeface="Noto Sans Symbols"/>
              <a:buChar char="−"/>
              <a:defRPr b="0" i="0" sz="2000" u="none" cap="none" strike="noStrike">
                <a:solidFill>
                  <a:schemeClr val="dk1"/>
                </a:solidFill>
                <a:latin typeface="Arial"/>
                <a:ea typeface="Arial"/>
                <a:cs typeface="Arial"/>
                <a:sym typeface="Arial"/>
              </a:defRPr>
            </a:lvl3pPr>
            <a:lvl4pPr indent="-210700" lvl="3" marL="1112400" marR="0" rtl="0" algn="l">
              <a:spcBef>
                <a:spcPts val="480"/>
              </a:spcBef>
              <a:buClr>
                <a:srgbClr val="FF1100"/>
              </a:buClr>
              <a:buSzPct val="60000"/>
              <a:buFont typeface="Noto Sans Symbols"/>
              <a:buChar char="−"/>
              <a:defRPr b="0" i="0" sz="2000" u="none" cap="none" strike="noStrike">
                <a:solidFill>
                  <a:schemeClr val="dk1"/>
                </a:solidFill>
                <a:latin typeface="Arial"/>
                <a:ea typeface="Arial"/>
                <a:cs typeface="Arial"/>
                <a:sym typeface="Arial"/>
              </a:defRPr>
            </a:lvl4pPr>
            <a:lvl5pPr indent="-215700" lvl="4" marL="1396800" marR="0" rtl="0" algn="l">
              <a:spcBef>
                <a:spcPts val="480"/>
              </a:spcBef>
              <a:buClr>
                <a:srgbClr val="FF1100"/>
              </a:buClr>
              <a:buSzPct val="60000"/>
              <a:buFont typeface="Noto Sans Symbols"/>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191" name="Shape 191"/>
          <p:cNvSpPr txBox="1"/>
          <p:nvPr>
            <p:ph type="title"/>
          </p:nvPr>
        </p:nvSpPr>
        <p:spPr>
          <a:xfrm>
            <a:off x="560387" y="116631"/>
            <a:ext cx="8773936" cy="792087"/>
          </a:xfrm>
          <a:prstGeom prst="rect">
            <a:avLst/>
          </a:prstGeom>
          <a:noFill/>
          <a:ln>
            <a:noFill/>
          </a:ln>
        </p:spPr>
        <p:txBody>
          <a:bodyPr anchorCtr="0" anchor="b" bIns="91425" lIns="91425" rIns="91425" tIns="91425"/>
          <a:lstStyle>
            <a:lvl1pPr indent="0" lvl="0" marL="0" marR="0" rtl="0" algn="l">
              <a:lnSpc>
                <a:spcPct val="100000"/>
              </a:lnSpc>
              <a:spcBef>
                <a:spcPts val="0"/>
              </a:spcBef>
              <a:buClr>
                <a:schemeClr val="dk1"/>
              </a:buClr>
              <a:buFont typeface="Arial"/>
              <a:buNone/>
              <a:defRPr b="1" i="0" sz="2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Four Content">
    <p:spTree>
      <p:nvGrpSpPr>
        <p:cNvPr id="192" name="Shape 192"/>
        <p:cNvGrpSpPr/>
        <p:nvPr/>
      </p:nvGrpSpPr>
      <p:grpSpPr>
        <a:xfrm>
          <a:off x="0" y="0"/>
          <a:ext cx="0" cy="0"/>
          <a:chOff x="0" y="0"/>
          <a:chExt cx="0" cy="0"/>
        </a:xfrm>
      </p:grpSpPr>
      <p:sp>
        <p:nvSpPr>
          <p:cNvPr id="193" name="Shape 193"/>
          <p:cNvSpPr txBox="1"/>
          <p:nvPr>
            <p:ph idx="12" type="sldNum"/>
          </p:nvPr>
        </p:nvSpPr>
        <p:spPr>
          <a:xfrm>
            <a:off x="9129464" y="6597352"/>
            <a:ext cx="216023" cy="144016"/>
          </a:xfrm>
          <a:prstGeom prst="rect">
            <a:avLst/>
          </a:prstGeom>
          <a:noFill/>
          <a:ln>
            <a:noFill/>
          </a:ln>
        </p:spPr>
        <p:txBody>
          <a:bodyPr anchorCtr="0" anchor="t" bIns="0" lIns="0" rIns="0" tIns="10800">
            <a:noAutofit/>
          </a:bodyPr>
          <a:lstStyle/>
          <a:p>
            <a:pPr indent="0" lvl="0" marL="0" marR="0" rtl="0" algn="r">
              <a:spcBef>
                <a:spcPts val="0"/>
              </a:spcBef>
              <a:buSzPct val="25000"/>
              <a:buNone/>
            </a:pPr>
            <a:fld id="{00000000-1234-1234-1234-123412341234}" type="slidenum">
              <a:rPr b="1" lang="en-GB" sz="1000">
                <a:solidFill>
                  <a:srgbClr val="000000"/>
                </a:solidFill>
                <a:latin typeface="Arial"/>
                <a:ea typeface="Arial"/>
                <a:cs typeface="Arial"/>
                <a:sym typeface="Arial"/>
              </a:rPr>
              <a:t>‹#›</a:t>
            </a:fld>
          </a:p>
        </p:txBody>
      </p:sp>
      <p:sp>
        <p:nvSpPr>
          <p:cNvPr id="194" name="Shape 194"/>
          <p:cNvSpPr txBox="1"/>
          <p:nvPr>
            <p:ph type="title"/>
          </p:nvPr>
        </p:nvSpPr>
        <p:spPr>
          <a:xfrm>
            <a:off x="560387" y="116631"/>
            <a:ext cx="8773936" cy="792087"/>
          </a:xfrm>
          <a:prstGeom prst="rect">
            <a:avLst/>
          </a:prstGeom>
          <a:noFill/>
          <a:ln>
            <a:noFill/>
          </a:ln>
        </p:spPr>
        <p:txBody>
          <a:bodyPr anchorCtr="0" anchor="b" bIns="91425" lIns="91425" rIns="91425" tIns="91425"/>
          <a:lstStyle>
            <a:lvl1pPr indent="0" lvl="0" marL="0" marR="0" rtl="0" algn="l">
              <a:lnSpc>
                <a:spcPct val="100000"/>
              </a:lnSpc>
              <a:spcBef>
                <a:spcPts val="0"/>
              </a:spcBef>
              <a:buClr>
                <a:schemeClr val="dk1"/>
              </a:buClr>
              <a:buFont typeface="Arial"/>
              <a:buNone/>
              <a:defRPr b="1" i="0" sz="2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95" name="Shape 195"/>
          <p:cNvSpPr txBox="1"/>
          <p:nvPr>
            <p:ph idx="11" type="ftr"/>
          </p:nvPr>
        </p:nvSpPr>
        <p:spPr>
          <a:xfrm>
            <a:off x="1423987" y="6632325"/>
            <a:ext cx="3529012" cy="123111"/>
          </a:xfrm>
          <a:prstGeom prst="rect">
            <a:avLst/>
          </a:prstGeom>
          <a:noFill/>
          <a:ln>
            <a:noFill/>
          </a:ln>
        </p:spPr>
        <p:txBody>
          <a:bodyPr anchorCtr="0" anchor="b" bIns="91425" lIns="91425" rIns="91425" tIns="91425"/>
          <a:lstStyle>
            <a:lvl1pPr indent="0" lvl="0" marL="0" marR="0" rtl="0" algn="l">
              <a:spcBef>
                <a:spcPts val="0"/>
              </a:spcBef>
              <a:buNone/>
              <a:defRPr sz="800">
                <a:solidFill>
                  <a:srgbClr val="000000"/>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96" name="Shape 196"/>
          <p:cNvSpPr txBox="1"/>
          <p:nvPr>
            <p:ph idx="1" type="body"/>
          </p:nvPr>
        </p:nvSpPr>
        <p:spPr>
          <a:xfrm>
            <a:off x="5097612" y="1124744"/>
            <a:ext cx="4248000" cy="2412000"/>
          </a:xfrm>
          <a:prstGeom prst="rect">
            <a:avLst/>
          </a:prstGeom>
          <a:noFill/>
          <a:ln>
            <a:noFill/>
          </a:ln>
        </p:spPr>
        <p:txBody>
          <a:bodyPr anchorCtr="0" anchor="t" bIns="91425" lIns="91425" rIns="91425" tIns="91425"/>
          <a:lstStyle>
            <a:lvl1pPr indent="-117599" lvl="0" marL="270000" marR="0" rtl="0" algn="l">
              <a:spcBef>
                <a:spcPts val="576"/>
              </a:spcBef>
              <a:buClr>
                <a:srgbClr val="FF1100"/>
              </a:buClr>
              <a:buSzPct val="100000"/>
              <a:buFont typeface="Arial"/>
              <a:buChar char="•"/>
              <a:defRPr b="0" i="0" sz="2400" u="none" cap="none" strike="noStrike">
                <a:solidFill>
                  <a:schemeClr val="dk1"/>
                </a:solidFill>
                <a:latin typeface="Arial"/>
                <a:ea typeface="Arial"/>
                <a:cs typeface="Arial"/>
                <a:sym typeface="Arial"/>
              </a:defRPr>
            </a:lvl1pPr>
            <a:lvl2pPr indent="-185880" lvl="1" marL="536400" marR="0" rtl="0" algn="l">
              <a:spcBef>
                <a:spcPts val="24"/>
              </a:spcBef>
              <a:buClr>
                <a:srgbClr val="FF1100"/>
              </a:buClr>
              <a:buSzPct val="59999"/>
              <a:buFont typeface="Noto Sans Symbols"/>
              <a:buChar char="●"/>
              <a:defRPr b="0" i="0" sz="2200" u="none" cap="none" strike="noStrike">
                <a:solidFill>
                  <a:schemeClr val="dk1"/>
                </a:solidFill>
                <a:latin typeface="Arial"/>
                <a:ea typeface="Arial"/>
                <a:cs typeface="Arial"/>
                <a:sym typeface="Arial"/>
              </a:defRPr>
            </a:lvl2pPr>
            <a:lvl3pPr indent="-211200" lvl="2" marL="820800" marR="0" rtl="0" algn="l">
              <a:spcBef>
                <a:spcPts val="480"/>
              </a:spcBef>
              <a:buClr>
                <a:srgbClr val="FF1100"/>
              </a:buClr>
              <a:buSzPct val="60000"/>
              <a:buFont typeface="Noto Sans Symbols"/>
              <a:buChar char="−"/>
              <a:defRPr b="0" i="0" sz="2000" u="none" cap="none" strike="noStrike">
                <a:solidFill>
                  <a:schemeClr val="dk1"/>
                </a:solidFill>
                <a:latin typeface="Arial"/>
                <a:ea typeface="Arial"/>
                <a:cs typeface="Arial"/>
                <a:sym typeface="Arial"/>
              </a:defRPr>
            </a:lvl3pPr>
            <a:lvl4pPr indent="-210700" lvl="3" marL="1112400" marR="0" rtl="0" algn="l">
              <a:spcBef>
                <a:spcPts val="480"/>
              </a:spcBef>
              <a:buClr>
                <a:srgbClr val="FF1100"/>
              </a:buClr>
              <a:buSzPct val="60000"/>
              <a:buFont typeface="Noto Sans Symbols"/>
              <a:buChar char="−"/>
              <a:defRPr b="0" i="0" sz="2000" u="none" cap="none" strike="noStrike">
                <a:solidFill>
                  <a:schemeClr val="dk1"/>
                </a:solidFill>
                <a:latin typeface="Arial"/>
                <a:ea typeface="Arial"/>
                <a:cs typeface="Arial"/>
                <a:sym typeface="Arial"/>
              </a:defRPr>
            </a:lvl4pPr>
            <a:lvl5pPr indent="-215700" lvl="4" marL="1396800" marR="0" rtl="0" algn="l">
              <a:spcBef>
                <a:spcPts val="480"/>
              </a:spcBef>
              <a:buClr>
                <a:srgbClr val="FF1100"/>
              </a:buClr>
              <a:buSzPct val="60000"/>
              <a:buFont typeface="Noto Sans Symbols"/>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197" name="Shape 197"/>
          <p:cNvSpPr txBox="1"/>
          <p:nvPr>
            <p:ph idx="2" type="body"/>
          </p:nvPr>
        </p:nvSpPr>
        <p:spPr>
          <a:xfrm>
            <a:off x="560387" y="1124744"/>
            <a:ext cx="4248000" cy="2412000"/>
          </a:xfrm>
          <a:prstGeom prst="rect">
            <a:avLst/>
          </a:prstGeom>
          <a:noFill/>
          <a:ln>
            <a:noFill/>
          </a:ln>
        </p:spPr>
        <p:txBody>
          <a:bodyPr anchorCtr="0" anchor="t" bIns="91425" lIns="91425" rIns="91425" tIns="91425"/>
          <a:lstStyle>
            <a:lvl1pPr indent="-117599" lvl="0" marL="270000" marR="0" rtl="0" algn="l">
              <a:spcBef>
                <a:spcPts val="576"/>
              </a:spcBef>
              <a:buClr>
                <a:srgbClr val="FF1100"/>
              </a:buClr>
              <a:buSzPct val="100000"/>
              <a:buFont typeface="Arial"/>
              <a:buChar char="•"/>
              <a:defRPr b="0" i="0" sz="2400" u="none" cap="none" strike="noStrike">
                <a:solidFill>
                  <a:schemeClr val="dk1"/>
                </a:solidFill>
                <a:latin typeface="Arial"/>
                <a:ea typeface="Arial"/>
                <a:cs typeface="Arial"/>
                <a:sym typeface="Arial"/>
              </a:defRPr>
            </a:lvl1pPr>
            <a:lvl2pPr indent="-185880" lvl="1" marL="536400" marR="0" rtl="0" algn="l">
              <a:spcBef>
                <a:spcPts val="24"/>
              </a:spcBef>
              <a:buClr>
                <a:srgbClr val="FF1100"/>
              </a:buClr>
              <a:buSzPct val="59999"/>
              <a:buFont typeface="Noto Sans Symbols"/>
              <a:buChar char="●"/>
              <a:defRPr b="0" i="0" sz="2200" u="none" cap="none" strike="noStrike">
                <a:solidFill>
                  <a:schemeClr val="dk1"/>
                </a:solidFill>
                <a:latin typeface="Arial"/>
                <a:ea typeface="Arial"/>
                <a:cs typeface="Arial"/>
                <a:sym typeface="Arial"/>
              </a:defRPr>
            </a:lvl2pPr>
            <a:lvl3pPr indent="-211200" lvl="2" marL="820800" marR="0" rtl="0" algn="l">
              <a:spcBef>
                <a:spcPts val="480"/>
              </a:spcBef>
              <a:buClr>
                <a:srgbClr val="FF1100"/>
              </a:buClr>
              <a:buSzPct val="60000"/>
              <a:buFont typeface="Noto Sans Symbols"/>
              <a:buChar char="−"/>
              <a:defRPr b="0" i="0" sz="2000" u="none" cap="none" strike="noStrike">
                <a:solidFill>
                  <a:schemeClr val="dk1"/>
                </a:solidFill>
                <a:latin typeface="Arial"/>
                <a:ea typeface="Arial"/>
                <a:cs typeface="Arial"/>
                <a:sym typeface="Arial"/>
              </a:defRPr>
            </a:lvl3pPr>
            <a:lvl4pPr indent="-210700" lvl="3" marL="1112400" marR="0" rtl="0" algn="l">
              <a:spcBef>
                <a:spcPts val="480"/>
              </a:spcBef>
              <a:buClr>
                <a:srgbClr val="FF1100"/>
              </a:buClr>
              <a:buSzPct val="60000"/>
              <a:buFont typeface="Noto Sans Symbols"/>
              <a:buChar char="−"/>
              <a:defRPr b="0" i="0" sz="2000" u="none" cap="none" strike="noStrike">
                <a:solidFill>
                  <a:schemeClr val="dk1"/>
                </a:solidFill>
                <a:latin typeface="Arial"/>
                <a:ea typeface="Arial"/>
                <a:cs typeface="Arial"/>
                <a:sym typeface="Arial"/>
              </a:defRPr>
            </a:lvl4pPr>
            <a:lvl5pPr indent="-215700" lvl="4" marL="1396800" marR="0" rtl="0" algn="l">
              <a:spcBef>
                <a:spcPts val="480"/>
              </a:spcBef>
              <a:buClr>
                <a:srgbClr val="FF1100"/>
              </a:buClr>
              <a:buSzPct val="60000"/>
              <a:buFont typeface="Noto Sans Symbols"/>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198" name="Shape 198"/>
          <p:cNvSpPr txBox="1"/>
          <p:nvPr>
            <p:ph idx="3" type="body"/>
          </p:nvPr>
        </p:nvSpPr>
        <p:spPr>
          <a:xfrm>
            <a:off x="560387" y="3826800"/>
            <a:ext cx="4248000" cy="2412000"/>
          </a:xfrm>
          <a:prstGeom prst="rect">
            <a:avLst/>
          </a:prstGeom>
          <a:noFill/>
          <a:ln>
            <a:noFill/>
          </a:ln>
        </p:spPr>
        <p:txBody>
          <a:bodyPr anchorCtr="0" anchor="t" bIns="91425" lIns="91425" rIns="91425" tIns="91425"/>
          <a:lstStyle>
            <a:lvl1pPr indent="-117599" lvl="0" marL="270000" marR="0" rtl="0" algn="l">
              <a:spcBef>
                <a:spcPts val="576"/>
              </a:spcBef>
              <a:buClr>
                <a:srgbClr val="FF1100"/>
              </a:buClr>
              <a:buSzPct val="100000"/>
              <a:buFont typeface="Arial"/>
              <a:buChar char="•"/>
              <a:defRPr b="0" i="0" sz="2400" u="none" cap="none" strike="noStrike">
                <a:solidFill>
                  <a:schemeClr val="dk1"/>
                </a:solidFill>
                <a:latin typeface="Arial"/>
                <a:ea typeface="Arial"/>
                <a:cs typeface="Arial"/>
                <a:sym typeface="Arial"/>
              </a:defRPr>
            </a:lvl1pPr>
            <a:lvl2pPr indent="-185880" lvl="1" marL="536400" marR="0" rtl="0" algn="l">
              <a:spcBef>
                <a:spcPts val="24"/>
              </a:spcBef>
              <a:buClr>
                <a:srgbClr val="FF1100"/>
              </a:buClr>
              <a:buSzPct val="59999"/>
              <a:buFont typeface="Noto Sans Symbols"/>
              <a:buChar char="●"/>
              <a:defRPr b="0" i="0" sz="2200" u="none" cap="none" strike="noStrike">
                <a:solidFill>
                  <a:schemeClr val="dk1"/>
                </a:solidFill>
                <a:latin typeface="Arial"/>
                <a:ea typeface="Arial"/>
                <a:cs typeface="Arial"/>
                <a:sym typeface="Arial"/>
              </a:defRPr>
            </a:lvl2pPr>
            <a:lvl3pPr indent="-211200" lvl="2" marL="820800" marR="0" rtl="0" algn="l">
              <a:spcBef>
                <a:spcPts val="480"/>
              </a:spcBef>
              <a:buClr>
                <a:srgbClr val="FF1100"/>
              </a:buClr>
              <a:buSzPct val="60000"/>
              <a:buFont typeface="Noto Sans Symbols"/>
              <a:buChar char="−"/>
              <a:defRPr b="0" i="0" sz="2000" u="none" cap="none" strike="noStrike">
                <a:solidFill>
                  <a:schemeClr val="dk1"/>
                </a:solidFill>
                <a:latin typeface="Arial"/>
                <a:ea typeface="Arial"/>
                <a:cs typeface="Arial"/>
                <a:sym typeface="Arial"/>
              </a:defRPr>
            </a:lvl3pPr>
            <a:lvl4pPr indent="-210700" lvl="3" marL="1112400" marR="0" rtl="0" algn="l">
              <a:spcBef>
                <a:spcPts val="480"/>
              </a:spcBef>
              <a:buClr>
                <a:srgbClr val="FF1100"/>
              </a:buClr>
              <a:buSzPct val="60000"/>
              <a:buFont typeface="Noto Sans Symbols"/>
              <a:buChar char="−"/>
              <a:defRPr b="0" i="0" sz="2000" u="none" cap="none" strike="noStrike">
                <a:solidFill>
                  <a:schemeClr val="dk1"/>
                </a:solidFill>
                <a:latin typeface="Arial"/>
                <a:ea typeface="Arial"/>
                <a:cs typeface="Arial"/>
                <a:sym typeface="Arial"/>
              </a:defRPr>
            </a:lvl4pPr>
            <a:lvl5pPr indent="-215700" lvl="4" marL="1396800" marR="0" rtl="0" algn="l">
              <a:spcBef>
                <a:spcPts val="480"/>
              </a:spcBef>
              <a:buClr>
                <a:srgbClr val="FF1100"/>
              </a:buClr>
              <a:buSzPct val="60000"/>
              <a:buFont typeface="Noto Sans Symbols"/>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199" name="Shape 199"/>
          <p:cNvSpPr txBox="1"/>
          <p:nvPr>
            <p:ph idx="4" type="body"/>
          </p:nvPr>
        </p:nvSpPr>
        <p:spPr>
          <a:xfrm>
            <a:off x="5097612" y="3826800"/>
            <a:ext cx="4248000" cy="2412000"/>
          </a:xfrm>
          <a:prstGeom prst="rect">
            <a:avLst/>
          </a:prstGeom>
          <a:noFill/>
          <a:ln>
            <a:noFill/>
          </a:ln>
        </p:spPr>
        <p:txBody>
          <a:bodyPr anchorCtr="0" anchor="t" bIns="91425" lIns="91425" rIns="91425" tIns="91425"/>
          <a:lstStyle>
            <a:lvl1pPr indent="-117599" lvl="0" marL="270000" marR="0" rtl="0" algn="l">
              <a:spcBef>
                <a:spcPts val="576"/>
              </a:spcBef>
              <a:buClr>
                <a:srgbClr val="FF1100"/>
              </a:buClr>
              <a:buSzPct val="100000"/>
              <a:buFont typeface="Arial"/>
              <a:buChar char="•"/>
              <a:defRPr b="0" i="0" sz="2400" u="none" cap="none" strike="noStrike">
                <a:solidFill>
                  <a:schemeClr val="dk1"/>
                </a:solidFill>
                <a:latin typeface="Arial"/>
                <a:ea typeface="Arial"/>
                <a:cs typeface="Arial"/>
                <a:sym typeface="Arial"/>
              </a:defRPr>
            </a:lvl1pPr>
            <a:lvl2pPr indent="-185880" lvl="1" marL="536400" marR="0" rtl="0" algn="l">
              <a:spcBef>
                <a:spcPts val="24"/>
              </a:spcBef>
              <a:buClr>
                <a:srgbClr val="FF1100"/>
              </a:buClr>
              <a:buSzPct val="59999"/>
              <a:buFont typeface="Noto Sans Symbols"/>
              <a:buChar char="●"/>
              <a:defRPr b="0" i="0" sz="2200" u="none" cap="none" strike="noStrike">
                <a:solidFill>
                  <a:schemeClr val="dk1"/>
                </a:solidFill>
                <a:latin typeface="Arial"/>
                <a:ea typeface="Arial"/>
                <a:cs typeface="Arial"/>
                <a:sym typeface="Arial"/>
              </a:defRPr>
            </a:lvl2pPr>
            <a:lvl3pPr indent="-211200" lvl="2" marL="820800" marR="0" rtl="0" algn="l">
              <a:spcBef>
                <a:spcPts val="480"/>
              </a:spcBef>
              <a:buClr>
                <a:srgbClr val="FF1100"/>
              </a:buClr>
              <a:buSzPct val="60000"/>
              <a:buFont typeface="Noto Sans Symbols"/>
              <a:buChar char="−"/>
              <a:defRPr b="0" i="0" sz="2000" u="none" cap="none" strike="noStrike">
                <a:solidFill>
                  <a:schemeClr val="dk1"/>
                </a:solidFill>
                <a:latin typeface="Arial"/>
                <a:ea typeface="Arial"/>
                <a:cs typeface="Arial"/>
                <a:sym typeface="Arial"/>
              </a:defRPr>
            </a:lvl3pPr>
            <a:lvl4pPr indent="-210700" lvl="3" marL="1112400" marR="0" rtl="0" algn="l">
              <a:spcBef>
                <a:spcPts val="480"/>
              </a:spcBef>
              <a:buClr>
                <a:srgbClr val="FF1100"/>
              </a:buClr>
              <a:buSzPct val="60000"/>
              <a:buFont typeface="Noto Sans Symbols"/>
              <a:buChar char="−"/>
              <a:defRPr b="0" i="0" sz="2000" u="none" cap="none" strike="noStrike">
                <a:solidFill>
                  <a:schemeClr val="dk1"/>
                </a:solidFill>
                <a:latin typeface="Arial"/>
                <a:ea typeface="Arial"/>
                <a:cs typeface="Arial"/>
                <a:sym typeface="Arial"/>
              </a:defRPr>
            </a:lvl4pPr>
            <a:lvl5pPr indent="-215700" lvl="4" marL="1396800" marR="0" rtl="0" algn="l">
              <a:spcBef>
                <a:spcPts val="480"/>
              </a:spcBef>
              <a:buClr>
                <a:srgbClr val="FF1100"/>
              </a:buClr>
              <a:buSzPct val="60000"/>
              <a:buFont typeface="Noto Sans Symbols"/>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wo Content">
    <p:spTree>
      <p:nvGrpSpPr>
        <p:cNvPr id="27" name="Shape 27"/>
        <p:cNvGrpSpPr/>
        <p:nvPr/>
      </p:nvGrpSpPr>
      <p:grpSpPr>
        <a:xfrm>
          <a:off x="0" y="0"/>
          <a:ext cx="0" cy="0"/>
          <a:chOff x="0" y="0"/>
          <a:chExt cx="0" cy="0"/>
        </a:xfrm>
      </p:grpSpPr>
      <p:sp>
        <p:nvSpPr>
          <p:cNvPr id="28" name="Shape 28"/>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GB" sz="800">
                <a:solidFill>
                  <a:schemeClr val="dk1"/>
                </a:solidFill>
                <a:latin typeface="Arial"/>
                <a:ea typeface="Arial"/>
                <a:cs typeface="Arial"/>
                <a:sym typeface="Arial"/>
              </a:rPr>
              <a:t>‹#›</a:t>
            </a:fld>
          </a:p>
        </p:txBody>
      </p:sp>
      <p:sp>
        <p:nvSpPr>
          <p:cNvPr id="29" name="Shape 29"/>
          <p:cNvSpPr txBox="1"/>
          <p:nvPr>
            <p:ph idx="11" type="ftr"/>
          </p:nvPr>
        </p:nvSpPr>
        <p:spPr>
          <a:xfrm>
            <a:off x="1423987" y="6632325"/>
            <a:ext cx="3529012" cy="123111"/>
          </a:xfrm>
          <a:prstGeom prst="rect">
            <a:avLst/>
          </a:prstGeom>
          <a:noFill/>
          <a:ln>
            <a:noFill/>
          </a:ln>
        </p:spPr>
        <p:txBody>
          <a:bodyPr anchorCtr="0" anchor="b" bIns="91425" lIns="91425" rIns="91425" tIns="91425"/>
          <a:lstStyle>
            <a:lvl1pPr indent="0" lvl="0" marL="0" marR="0" rtl="0" algn="l">
              <a:spcBef>
                <a:spcPts val="0"/>
              </a:spcBef>
              <a:buNone/>
              <a:defRPr b="1" sz="800">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0" name="Shape 30"/>
          <p:cNvSpPr txBox="1"/>
          <p:nvPr>
            <p:ph idx="1" type="body"/>
          </p:nvPr>
        </p:nvSpPr>
        <p:spPr>
          <a:xfrm>
            <a:off x="5097016" y="1124744"/>
            <a:ext cx="4248595" cy="5112543"/>
          </a:xfrm>
          <a:prstGeom prst="rect">
            <a:avLst/>
          </a:prstGeom>
          <a:noFill/>
          <a:ln>
            <a:noFill/>
          </a:ln>
        </p:spPr>
        <p:txBody>
          <a:bodyPr anchorCtr="0" anchor="t" bIns="91425" lIns="91425" rIns="91425" tIns="91425"/>
          <a:lstStyle>
            <a:lvl1pPr indent="-53975" lvl="0" marL="180975" marR="0" rtl="0" algn="l">
              <a:spcBef>
                <a:spcPts val="1200"/>
              </a:spcBef>
              <a:buClr>
                <a:schemeClr val="accent1"/>
              </a:buClr>
              <a:buSzPct val="100000"/>
              <a:buFont typeface="Arial"/>
              <a:buChar char="•"/>
              <a:defRPr b="0" i="0" sz="2000" u="none" cap="none" strike="noStrike">
                <a:solidFill>
                  <a:schemeClr val="dk1"/>
                </a:solidFill>
                <a:latin typeface="Arial"/>
                <a:ea typeface="Arial"/>
                <a:cs typeface="Arial"/>
                <a:sym typeface="Arial"/>
              </a:defRPr>
            </a:lvl1pPr>
            <a:lvl2pPr indent="-69850" lvl="1" marL="361950" marR="0" rtl="0" algn="l">
              <a:spcBef>
                <a:spcPts val="1200"/>
              </a:spcBef>
              <a:buClr>
                <a:schemeClr val="accent1"/>
              </a:buClr>
              <a:buSzPct val="100000"/>
              <a:buFont typeface="Arial"/>
              <a:buChar char="•"/>
              <a:defRPr b="0" i="0" sz="1800" u="none" cap="none" strike="noStrike">
                <a:solidFill>
                  <a:schemeClr val="dk1"/>
                </a:solidFill>
                <a:latin typeface="Arial"/>
                <a:ea typeface="Arial"/>
                <a:cs typeface="Arial"/>
                <a:sym typeface="Arial"/>
              </a:defRPr>
            </a:lvl2pPr>
            <a:lvl3pPr indent="-85725" lvl="2" marL="542925" marR="0" rtl="0" algn="l">
              <a:spcBef>
                <a:spcPts val="900"/>
              </a:spcBef>
              <a:buClr>
                <a:schemeClr val="accent1"/>
              </a:buClr>
              <a:buSzPct val="100000"/>
              <a:buFont typeface="Arial"/>
              <a:buChar char="•"/>
              <a:defRPr b="0" i="0" sz="1600" u="none" cap="none" strike="noStrike">
                <a:solidFill>
                  <a:schemeClr val="dk1"/>
                </a:solidFill>
                <a:latin typeface="Arial"/>
                <a:ea typeface="Arial"/>
                <a:cs typeface="Arial"/>
                <a:sym typeface="Arial"/>
              </a:defRPr>
            </a:lvl3pPr>
            <a:lvl4pPr indent="-90487" lvl="3" marL="712788" marR="0" rtl="0" algn="l">
              <a:spcBef>
                <a:spcPts val="900"/>
              </a:spcBef>
              <a:buClr>
                <a:schemeClr val="accent1"/>
              </a:buClr>
              <a:buSzPct val="100000"/>
              <a:buFont typeface="Arial"/>
              <a:buChar char="•"/>
              <a:defRPr b="0" i="0" sz="1400" u="none" cap="none" strike="noStrike">
                <a:solidFill>
                  <a:schemeClr val="dk1"/>
                </a:solidFill>
                <a:latin typeface="Arial"/>
                <a:ea typeface="Arial"/>
                <a:cs typeface="Arial"/>
                <a:sym typeface="Arial"/>
              </a:defRPr>
            </a:lvl4pPr>
            <a:lvl5pPr indent="-93662" lvl="4" marL="893763" marR="0" rtl="0" algn="l">
              <a:spcBef>
                <a:spcPts val="900"/>
              </a:spcBef>
              <a:buClr>
                <a:schemeClr val="accent1"/>
              </a:buClr>
              <a:buSzPct val="100000"/>
              <a:buFont typeface="Arial"/>
              <a:buChar char="•"/>
              <a:defRPr b="0" i="0" sz="14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31" name="Shape 31"/>
          <p:cNvSpPr txBox="1"/>
          <p:nvPr>
            <p:ph idx="2" type="body"/>
          </p:nvPr>
        </p:nvSpPr>
        <p:spPr>
          <a:xfrm>
            <a:off x="560387" y="1124744"/>
            <a:ext cx="4248000" cy="5112543"/>
          </a:xfrm>
          <a:prstGeom prst="rect">
            <a:avLst/>
          </a:prstGeom>
          <a:noFill/>
          <a:ln>
            <a:noFill/>
          </a:ln>
        </p:spPr>
        <p:txBody>
          <a:bodyPr anchorCtr="0" anchor="t" bIns="91425" lIns="91425" rIns="91425" tIns="91425"/>
          <a:lstStyle>
            <a:lvl1pPr indent="-53975" lvl="0" marL="180975" marR="0" rtl="0" algn="l">
              <a:spcBef>
                <a:spcPts val="1200"/>
              </a:spcBef>
              <a:buClr>
                <a:schemeClr val="accent1"/>
              </a:buClr>
              <a:buSzPct val="100000"/>
              <a:buFont typeface="Arial"/>
              <a:buChar char="•"/>
              <a:defRPr b="0" i="0" sz="2000" u="none" cap="none" strike="noStrike">
                <a:solidFill>
                  <a:schemeClr val="dk1"/>
                </a:solidFill>
                <a:latin typeface="Arial"/>
                <a:ea typeface="Arial"/>
                <a:cs typeface="Arial"/>
                <a:sym typeface="Arial"/>
              </a:defRPr>
            </a:lvl1pPr>
            <a:lvl2pPr indent="-69850" lvl="1" marL="361950" marR="0" rtl="0" algn="l">
              <a:spcBef>
                <a:spcPts val="1200"/>
              </a:spcBef>
              <a:buClr>
                <a:schemeClr val="accent1"/>
              </a:buClr>
              <a:buSzPct val="100000"/>
              <a:buFont typeface="Arial"/>
              <a:buChar char="•"/>
              <a:defRPr b="0" i="0" sz="1800" u="none" cap="none" strike="noStrike">
                <a:solidFill>
                  <a:schemeClr val="dk1"/>
                </a:solidFill>
                <a:latin typeface="Arial"/>
                <a:ea typeface="Arial"/>
                <a:cs typeface="Arial"/>
                <a:sym typeface="Arial"/>
              </a:defRPr>
            </a:lvl2pPr>
            <a:lvl3pPr indent="-85725" lvl="2" marL="542925" marR="0" rtl="0" algn="l">
              <a:spcBef>
                <a:spcPts val="900"/>
              </a:spcBef>
              <a:buClr>
                <a:schemeClr val="accent1"/>
              </a:buClr>
              <a:buSzPct val="100000"/>
              <a:buFont typeface="Arial"/>
              <a:buChar char="•"/>
              <a:defRPr b="0" i="0" sz="1600" u="none" cap="none" strike="noStrike">
                <a:solidFill>
                  <a:schemeClr val="dk1"/>
                </a:solidFill>
                <a:latin typeface="Arial"/>
                <a:ea typeface="Arial"/>
                <a:cs typeface="Arial"/>
                <a:sym typeface="Arial"/>
              </a:defRPr>
            </a:lvl3pPr>
            <a:lvl4pPr indent="-90487" lvl="3" marL="712788" marR="0" rtl="0" algn="l">
              <a:spcBef>
                <a:spcPts val="900"/>
              </a:spcBef>
              <a:buClr>
                <a:schemeClr val="accent1"/>
              </a:buClr>
              <a:buSzPct val="100000"/>
              <a:buFont typeface="Arial"/>
              <a:buChar char="•"/>
              <a:defRPr b="0" i="0" sz="1400" u="none" cap="none" strike="noStrike">
                <a:solidFill>
                  <a:schemeClr val="dk1"/>
                </a:solidFill>
                <a:latin typeface="Arial"/>
                <a:ea typeface="Arial"/>
                <a:cs typeface="Arial"/>
                <a:sym typeface="Arial"/>
              </a:defRPr>
            </a:lvl4pPr>
            <a:lvl5pPr indent="-93662" lvl="4" marL="893763" marR="0" rtl="0" algn="l">
              <a:spcBef>
                <a:spcPts val="900"/>
              </a:spcBef>
              <a:buClr>
                <a:schemeClr val="accent1"/>
              </a:buClr>
              <a:buSzPct val="100000"/>
              <a:buFont typeface="Arial"/>
              <a:buChar char="•"/>
              <a:defRPr b="0" i="0" sz="14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32" name="Shape 32"/>
          <p:cNvSpPr txBox="1"/>
          <p:nvPr>
            <p:ph type="title"/>
          </p:nvPr>
        </p:nvSpPr>
        <p:spPr>
          <a:xfrm>
            <a:off x="523875" y="188639"/>
            <a:ext cx="8858249" cy="851907"/>
          </a:xfrm>
          <a:prstGeom prst="rect">
            <a:avLst/>
          </a:prstGeom>
          <a:noFill/>
          <a:ln>
            <a:noFill/>
          </a:ln>
        </p:spPr>
        <p:txBody>
          <a:bodyPr anchorCtr="0" anchor="b" bIns="91425" lIns="91425" rIns="91425" tIns="91425"/>
          <a:lstStyle>
            <a:lvl1pPr indent="0" lvl="0" marL="0" marR="0" rtl="0" algn="l">
              <a:lnSpc>
                <a:spcPct val="95000"/>
              </a:lnSpc>
              <a:spcBef>
                <a:spcPts val="0"/>
              </a:spcBef>
              <a:buClr>
                <a:schemeClr val="dk1"/>
              </a:buClr>
              <a:buFont typeface="Arial"/>
              <a:buNone/>
              <a:defRPr b="1" i="0" sz="2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00" name="Shape 200"/>
        <p:cNvGrpSpPr/>
        <p:nvPr/>
      </p:nvGrpSpPr>
      <p:grpSpPr>
        <a:xfrm>
          <a:off x="0" y="0"/>
          <a:ext cx="0" cy="0"/>
          <a:chOff x="0" y="0"/>
          <a:chExt cx="0" cy="0"/>
        </a:xfrm>
      </p:grpSpPr>
      <p:sp>
        <p:nvSpPr>
          <p:cNvPr id="201" name="Shape 201"/>
          <p:cNvSpPr txBox="1"/>
          <p:nvPr>
            <p:ph type="title"/>
          </p:nvPr>
        </p:nvSpPr>
        <p:spPr>
          <a:xfrm>
            <a:off x="560387" y="116631"/>
            <a:ext cx="8773936" cy="792087"/>
          </a:xfrm>
          <a:prstGeom prst="rect">
            <a:avLst/>
          </a:prstGeom>
          <a:noFill/>
          <a:ln>
            <a:noFill/>
          </a:ln>
        </p:spPr>
        <p:txBody>
          <a:bodyPr anchorCtr="0" anchor="b" bIns="91425" lIns="91425" rIns="91425" tIns="91425"/>
          <a:lstStyle>
            <a:lvl1pPr indent="0" lvl="0" marL="0" marR="0" rtl="0" algn="l">
              <a:lnSpc>
                <a:spcPct val="100000"/>
              </a:lnSpc>
              <a:spcBef>
                <a:spcPts val="0"/>
              </a:spcBef>
              <a:buClr>
                <a:schemeClr val="dk1"/>
              </a:buClr>
              <a:buFont typeface="Arial"/>
              <a:buNone/>
              <a:defRPr b="1" i="0" sz="2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02" name="Shape 202"/>
          <p:cNvSpPr txBox="1"/>
          <p:nvPr>
            <p:ph idx="12" type="sldNum"/>
          </p:nvPr>
        </p:nvSpPr>
        <p:spPr>
          <a:xfrm>
            <a:off x="9129464" y="6597352"/>
            <a:ext cx="216023" cy="144016"/>
          </a:xfrm>
          <a:prstGeom prst="rect">
            <a:avLst/>
          </a:prstGeom>
          <a:noFill/>
          <a:ln>
            <a:noFill/>
          </a:ln>
        </p:spPr>
        <p:txBody>
          <a:bodyPr anchorCtr="0" anchor="t" bIns="0" lIns="0" rIns="0" tIns="10800">
            <a:noAutofit/>
          </a:bodyPr>
          <a:lstStyle/>
          <a:p>
            <a:pPr indent="0" lvl="0" marL="0" marR="0" rtl="0" algn="r">
              <a:spcBef>
                <a:spcPts val="0"/>
              </a:spcBef>
              <a:buSzPct val="25000"/>
              <a:buNone/>
            </a:pPr>
            <a:fld id="{00000000-1234-1234-1234-123412341234}" type="slidenum">
              <a:rPr b="1" lang="en-GB" sz="1000">
                <a:solidFill>
                  <a:srgbClr val="000000"/>
                </a:solidFill>
                <a:latin typeface="Arial"/>
                <a:ea typeface="Arial"/>
                <a:cs typeface="Arial"/>
                <a:sym typeface="Arial"/>
              </a:rPr>
              <a:t>‹#›</a:t>
            </a:fld>
          </a:p>
        </p:txBody>
      </p:sp>
      <p:sp>
        <p:nvSpPr>
          <p:cNvPr id="203" name="Shape 203"/>
          <p:cNvSpPr txBox="1"/>
          <p:nvPr>
            <p:ph idx="11" type="ftr"/>
          </p:nvPr>
        </p:nvSpPr>
        <p:spPr>
          <a:xfrm>
            <a:off x="1423987" y="6632325"/>
            <a:ext cx="3529012" cy="123111"/>
          </a:xfrm>
          <a:prstGeom prst="rect">
            <a:avLst/>
          </a:prstGeom>
          <a:noFill/>
          <a:ln>
            <a:noFill/>
          </a:ln>
        </p:spPr>
        <p:txBody>
          <a:bodyPr anchorCtr="0" anchor="b" bIns="91425" lIns="91425" rIns="91425" tIns="91425"/>
          <a:lstStyle>
            <a:lvl1pPr indent="0" lvl="0" marL="0" marR="0" rtl="0" algn="l">
              <a:spcBef>
                <a:spcPts val="0"/>
              </a:spcBef>
              <a:buNone/>
              <a:defRPr sz="800">
                <a:solidFill>
                  <a:srgbClr val="000000"/>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Agenda">
    <p:spTree>
      <p:nvGrpSpPr>
        <p:cNvPr id="204" name="Shape 204"/>
        <p:cNvGrpSpPr/>
        <p:nvPr/>
      </p:nvGrpSpPr>
      <p:grpSpPr>
        <a:xfrm>
          <a:off x="0" y="0"/>
          <a:ext cx="0" cy="0"/>
          <a:chOff x="0" y="0"/>
          <a:chExt cx="0" cy="0"/>
        </a:xfrm>
      </p:grpSpPr>
      <p:sp>
        <p:nvSpPr>
          <p:cNvPr id="205" name="Shape 205"/>
          <p:cNvSpPr txBox="1"/>
          <p:nvPr>
            <p:ph type="title"/>
          </p:nvPr>
        </p:nvSpPr>
        <p:spPr>
          <a:xfrm>
            <a:off x="560387" y="116631"/>
            <a:ext cx="8773936" cy="792087"/>
          </a:xfrm>
          <a:prstGeom prst="rect">
            <a:avLst/>
          </a:prstGeom>
          <a:noFill/>
          <a:ln>
            <a:noFill/>
          </a:ln>
        </p:spPr>
        <p:txBody>
          <a:bodyPr anchorCtr="0" anchor="b" bIns="91425" lIns="91425" rIns="91425" tIns="91425"/>
          <a:lstStyle>
            <a:lvl1pPr indent="0" lvl="0" marL="0" marR="0" rtl="0" algn="l">
              <a:lnSpc>
                <a:spcPct val="100000"/>
              </a:lnSpc>
              <a:spcBef>
                <a:spcPts val="0"/>
              </a:spcBef>
              <a:buClr>
                <a:schemeClr val="dk1"/>
              </a:buClr>
              <a:buFont typeface="Arial"/>
              <a:buNone/>
              <a:defRPr b="1" i="0" sz="2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06" name="Shape 206"/>
          <p:cNvSpPr txBox="1"/>
          <p:nvPr>
            <p:ph idx="12" type="sldNum"/>
          </p:nvPr>
        </p:nvSpPr>
        <p:spPr>
          <a:xfrm>
            <a:off x="9129464" y="6597352"/>
            <a:ext cx="216023" cy="144016"/>
          </a:xfrm>
          <a:prstGeom prst="rect">
            <a:avLst/>
          </a:prstGeom>
          <a:noFill/>
          <a:ln>
            <a:noFill/>
          </a:ln>
        </p:spPr>
        <p:txBody>
          <a:bodyPr anchorCtr="0" anchor="t" bIns="0" lIns="0" rIns="0" tIns="10800">
            <a:noAutofit/>
          </a:bodyPr>
          <a:lstStyle/>
          <a:p>
            <a:pPr indent="0" lvl="0" marL="0" marR="0" rtl="0" algn="r">
              <a:spcBef>
                <a:spcPts val="0"/>
              </a:spcBef>
              <a:buSzPct val="25000"/>
              <a:buNone/>
            </a:pPr>
            <a:fld id="{00000000-1234-1234-1234-123412341234}" type="slidenum">
              <a:rPr b="1" lang="en-GB" sz="1000">
                <a:solidFill>
                  <a:srgbClr val="000000"/>
                </a:solidFill>
                <a:latin typeface="Arial"/>
                <a:ea typeface="Arial"/>
                <a:cs typeface="Arial"/>
                <a:sym typeface="Arial"/>
              </a:rPr>
              <a:t>‹#›</a:t>
            </a:fld>
          </a:p>
        </p:txBody>
      </p:sp>
      <p:sp>
        <p:nvSpPr>
          <p:cNvPr id="207" name="Shape 207"/>
          <p:cNvSpPr txBox="1"/>
          <p:nvPr>
            <p:ph idx="11" type="ftr"/>
          </p:nvPr>
        </p:nvSpPr>
        <p:spPr>
          <a:xfrm>
            <a:off x="1423987" y="6632325"/>
            <a:ext cx="3529012" cy="123111"/>
          </a:xfrm>
          <a:prstGeom prst="rect">
            <a:avLst/>
          </a:prstGeom>
          <a:noFill/>
          <a:ln>
            <a:noFill/>
          </a:ln>
        </p:spPr>
        <p:txBody>
          <a:bodyPr anchorCtr="0" anchor="b" bIns="91425" lIns="91425" rIns="91425" tIns="91425"/>
          <a:lstStyle>
            <a:lvl1pPr indent="0" lvl="0" marL="0" marR="0" rtl="0" algn="l">
              <a:spcBef>
                <a:spcPts val="0"/>
              </a:spcBef>
              <a:buNone/>
              <a:defRPr sz="800">
                <a:solidFill>
                  <a:srgbClr val="000000"/>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08" name="Shape 208"/>
        <p:cNvGrpSpPr/>
        <p:nvPr/>
      </p:nvGrpSpPr>
      <p:grpSpPr>
        <a:xfrm>
          <a:off x="0" y="0"/>
          <a:ext cx="0" cy="0"/>
          <a:chOff x="0" y="0"/>
          <a:chExt cx="0" cy="0"/>
        </a:xfrm>
      </p:grpSpPr>
      <p:sp>
        <p:nvSpPr>
          <p:cNvPr id="209" name="Shape 209"/>
          <p:cNvSpPr txBox="1"/>
          <p:nvPr>
            <p:ph idx="12" type="sldNum"/>
          </p:nvPr>
        </p:nvSpPr>
        <p:spPr>
          <a:xfrm>
            <a:off x="9129464" y="6597352"/>
            <a:ext cx="216023" cy="144016"/>
          </a:xfrm>
          <a:prstGeom prst="rect">
            <a:avLst/>
          </a:prstGeom>
          <a:noFill/>
          <a:ln>
            <a:noFill/>
          </a:ln>
        </p:spPr>
        <p:txBody>
          <a:bodyPr anchorCtr="0" anchor="t" bIns="0" lIns="0" rIns="0" tIns="10800">
            <a:noAutofit/>
          </a:bodyPr>
          <a:lstStyle/>
          <a:p>
            <a:pPr indent="0" lvl="0" marL="0" marR="0" rtl="0" algn="r">
              <a:spcBef>
                <a:spcPts val="0"/>
              </a:spcBef>
              <a:buSzPct val="25000"/>
              <a:buNone/>
            </a:pPr>
            <a:fld id="{00000000-1234-1234-1234-123412341234}" type="slidenum">
              <a:rPr b="1" lang="en-GB" sz="1000">
                <a:solidFill>
                  <a:srgbClr val="000000"/>
                </a:solidFill>
                <a:latin typeface="Arial"/>
                <a:ea typeface="Arial"/>
                <a:cs typeface="Arial"/>
                <a:sym typeface="Arial"/>
              </a:rPr>
              <a:t>‹#›</a:t>
            </a:fld>
          </a:p>
        </p:txBody>
      </p:sp>
      <p:sp>
        <p:nvSpPr>
          <p:cNvPr id="210" name="Shape 210"/>
          <p:cNvSpPr/>
          <p:nvPr/>
        </p:nvSpPr>
        <p:spPr>
          <a:xfrm>
            <a:off x="465500" y="1052736"/>
            <a:ext cx="8895780" cy="288032"/>
          </a:xfrm>
          <a:prstGeom prst="rect">
            <a:avLst/>
          </a:prstGeom>
          <a:solidFill>
            <a:srgbClr val="FFFFFF"/>
          </a:solidFill>
          <a:ln>
            <a:noFill/>
          </a:ln>
        </p:spPr>
        <p:txBody>
          <a:bodyPr anchorCtr="0" anchor="ctr" bIns="45700" lIns="91425" rIns="91425" tIns="45700">
            <a:noAutofit/>
          </a:bodyPr>
          <a:lstStyle/>
          <a:p>
            <a:pPr indent="0" lvl="0" marL="0" marR="0" rtl="0" algn="ctr">
              <a:spcBef>
                <a:spcPts val="0"/>
              </a:spcBef>
              <a:buNone/>
            </a:pPr>
            <a:r>
              <a:t/>
            </a:r>
            <a:endParaRPr sz="1800">
              <a:solidFill>
                <a:srgbClr val="FFFFFF"/>
              </a:solidFill>
              <a:latin typeface="Arial"/>
              <a:ea typeface="Arial"/>
              <a:cs typeface="Arial"/>
              <a:sym typeface="Arial"/>
            </a:endParaRPr>
          </a:p>
        </p:txBody>
      </p:sp>
      <p:sp>
        <p:nvSpPr>
          <p:cNvPr id="211" name="Shape 211"/>
          <p:cNvSpPr txBox="1"/>
          <p:nvPr>
            <p:ph idx="11" type="ftr"/>
          </p:nvPr>
        </p:nvSpPr>
        <p:spPr>
          <a:xfrm>
            <a:off x="1423987" y="6632325"/>
            <a:ext cx="3529012" cy="123111"/>
          </a:xfrm>
          <a:prstGeom prst="rect">
            <a:avLst/>
          </a:prstGeom>
          <a:noFill/>
          <a:ln>
            <a:noFill/>
          </a:ln>
        </p:spPr>
        <p:txBody>
          <a:bodyPr anchorCtr="0" anchor="b" bIns="91425" lIns="91425" rIns="91425" tIns="91425"/>
          <a:lstStyle>
            <a:lvl1pPr indent="0" lvl="0" marL="0" marR="0" rtl="0" algn="l">
              <a:spcBef>
                <a:spcPts val="0"/>
              </a:spcBef>
              <a:buNone/>
              <a:defRPr sz="800">
                <a:solidFill>
                  <a:srgbClr val="000000"/>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losing">
    <p:spTree>
      <p:nvGrpSpPr>
        <p:cNvPr id="212" name="Shape 212"/>
        <p:cNvGrpSpPr/>
        <p:nvPr/>
      </p:nvGrpSpPr>
      <p:grpSpPr>
        <a:xfrm>
          <a:off x="0" y="0"/>
          <a:ext cx="0" cy="0"/>
          <a:chOff x="0" y="0"/>
          <a:chExt cx="0" cy="0"/>
        </a:xfrm>
      </p:grpSpPr>
      <p:pic>
        <p:nvPicPr>
          <p:cNvPr id="213" name="Shape 213"/>
          <p:cNvPicPr preferRelativeResize="0"/>
          <p:nvPr/>
        </p:nvPicPr>
        <p:blipFill rotWithShape="1">
          <a:blip r:embed="rId2">
            <a:alphaModFix/>
          </a:blip>
          <a:srcRect b="0" l="0" r="0" t="0"/>
          <a:stretch/>
        </p:blipFill>
        <p:spPr>
          <a:xfrm>
            <a:off x="1542498" y="1565832"/>
            <a:ext cx="6552851" cy="2825398"/>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Content">
    <p:spTree>
      <p:nvGrpSpPr>
        <p:cNvPr id="222" name="Shape 222"/>
        <p:cNvGrpSpPr/>
        <p:nvPr/>
      </p:nvGrpSpPr>
      <p:grpSpPr>
        <a:xfrm>
          <a:off x="0" y="0"/>
          <a:ext cx="0" cy="0"/>
          <a:chOff x="0" y="0"/>
          <a:chExt cx="0" cy="0"/>
        </a:xfrm>
      </p:grpSpPr>
      <p:sp>
        <p:nvSpPr>
          <p:cNvPr id="223" name="Shape 223"/>
          <p:cNvSpPr txBox="1"/>
          <p:nvPr>
            <p:ph idx="12" type="sldNum"/>
          </p:nvPr>
        </p:nvSpPr>
        <p:spPr>
          <a:xfrm>
            <a:off x="9129464" y="6597352"/>
            <a:ext cx="216023" cy="144016"/>
          </a:xfrm>
          <a:prstGeom prst="rect">
            <a:avLst/>
          </a:prstGeom>
          <a:noFill/>
          <a:ln>
            <a:noFill/>
          </a:ln>
        </p:spPr>
        <p:txBody>
          <a:bodyPr anchorCtr="0" anchor="t" bIns="0" lIns="0" rIns="0" tIns="10800">
            <a:noAutofit/>
          </a:bodyPr>
          <a:lstStyle/>
          <a:p>
            <a:pPr indent="0" lvl="0" marL="0" marR="0" rtl="0" algn="r">
              <a:spcBef>
                <a:spcPts val="0"/>
              </a:spcBef>
              <a:buSzPct val="25000"/>
              <a:buNone/>
            </a:pPr>
            <a:fld id="{00000000-1234-1234-1234-123412341234}" type="slidenum">
              <a:rPr b="1" lang="en-GB" sz="1000">
                <a:solidFill>
                  <a:srgbClr val="000000"/>
                </a:solidFill>
                <a:latin typeface="Arial"/>
                <a:ea typeface="Arial"/>
                <a:cs typeface="Arial"/>
                <a:sym typeface="Arial"/>
              </a:rPr>
              <a:t>‹#›</a:t>
            </a:fld>
          </a:p>
        </p:txBody>
      </p:sp>
      <p:sp>
        <p:nvSpPr>
          <p:cNvPr id="224" name="Shape 224"/>
          <p:cNvSpPr txBox="1"/>
          <p:nvPr>
            <p:ph idx="11" type="ftr"/>
          </p:nvPr>
        </p:nvSpPr>
        <p:spPr>
          <a:xfrm>
            <a:off x="1423987" y="6632325"/>
            <a:ext cx="3529012" cy="123111"/>
          </a:xfrm>
          <a:prstGeom prst="rect">
            <a:avLst/>
          </a:prstGeom>
          <a:noFill/>
          <a:ln>
            <a:noFill/>
          </a:ln>
        </p:spPr>
        <p:txBody>
          <a:bodyPr anchorCtr="0" anchor="b" bIns="91425" lIns="91425" rIns="91425" tIns="91425"/>
          <a:lstStyle>
            <a:lvl1pPr indent="0" lvl="0" marL="0" marR="0" rtl="0" algn="l">
              <a:spcBef>
                <a:spcPts val="0"/>
              </a:spcBef>
              <a:buNone/>
              <a:defRPr sz="800">
                <a:solidFill>
                  <a:srgbClr val="000000"/>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25" name="Shape 225"/>
          <p:cNvSpPr txBox="1"/>
          <p:nvPr>
            <p:ph idx="1" type="body"/>
          </p:nvPr>
        </p:nvSpPr>
        <p:spPr>
          <a:xfrm>
            <a:off x="560387" y="1124742"/>
            <a:ext cx="8785223" cy="5112543"/>
          </a:xfrm>
          <a:prstGeom prst="rect">
            <a:avLst/>
          </a:prstGeom>
          <a:noFill/>
          <a:ln>
            <a:noFill/>
          </a:ln>
        </p:spPr>
        <p:txBody>
          <a:bodyPr anchorCtr="0" anchor="t" bIns="91425" lIns="91425" rIns="91425" tIns="91425"/>
          <a:lstStyle>
            <a:lvl1pPr indent="-117599" lvl="0" marL="270000" marR="0" rtl="0" algn="l">
              <a:spcBef>
                <a:spcPts val="576"/>
              </a:spcBef>
              <a:buClr>
                <a:srgbClr val="FF1100"/>
              </a:buClr>
              <a:buSzPct val="100000"/>
              <a:buFont typeface="Arial"/>
              <a:buChar char="•"/>
              <a:defRPr b="0" i="0" sz="2400" u="none" cap="none" strike="noStrike">
                <a:solidFill>
                  <a:schemeClr val="dk1"/>
                </a:solidFill>
                <a:latin typeface="Arial"/>
                <a:ea typeface="Arial"/>
                <a:cs typeface="Arial"/>
                <a:sym typeface="Arial"/>
              </a:defRPr>
            </a:lvl1pPr>
            <a:lvl2pPr indent="-185880" lvl="1" marL="536400" marR="0" rtl="0" algn="l">
              <a:spcBef>
                <a:spcPts val="24"/>
              </a:spcBef>
              <a:buClr>
                <a:srgbClr val="FF1100"/>
              </a:buClr>
              <a:buSzPct val="59999"/>
              <a:buFont typeface="Noto Sans Symbols"/>
              <a:buChar char="●"/>
              <a:defRPr b="0" i="0" sz="2200" u="none" cap="none" strike="noStrike">
                <a:solidFill>
                  <a:schemeClr val="dk1"/>
                </a:solidFill>
                <a:latin typeface="Arial"/>
                <a:ea typeface="Arial"/>
                <a:cs typeface="Arial"/>
                <a:sym typeface="Arial"/>
              </a:defRPr>
            </a:lvl2pPr>
            <a:lvl3pPr indent="-211200" lvl="2" marL="820800" marR="0" rtl="0" algn="l">
              <a:spcBef>
                <a:spcPts val="480"/>
              </a:spcBef>
              <a:buClr>
                <a:srgbClr val="FF1100"/>
              </a:buClr>
              <a:buSzPct val="60000"/>
              <a:buFont typeface="Noto Sans Symbols"/>
              <a:buChar char="−"/>
              <a:defRPr b="0" i="0" sz="2000" u="none" cap="none" strike="noStrike">
                <a:solidFill>
                  <a:schemeClr val="dk1"/>
                </a:solidFill>
                <a:latin typeface="Arial"/>
                <a:ea typeface="Arial"/>
                <a:cs typeface="Arial"/>
                <a:sym typeface="Arial"/>
              </a:defRPr>
            </a:lvl3pPr>
            <a:lvl4pPr indent="-210700" lvl="3" marL="1112400" marR="0" rtl="0" algn="l">
              <a:spcBef>
                <a:spcPts val="480"/>
              </a:spcBef>
              <a:buClr>
                <a:srgbClr val="FF1100"/>
              </a:buClr>
              <a:buSzPct val="60000"/>
              <a:buFont typeface="Noto Sans Symbols"/>
              <a:buChar char="−"/>
              <a:defRPr b="0" i="0" sz="2000" u="none" cap="none" strike="noStrike">
                <a:solidFill>
                  <a:schemeClr val="dk1"/>
                </a:solidFill>
                <a:latin typeface="Arial"/>
                <a:ea typeface="Arial"/>
                <a:cs typeface="Arial"/>
                <a:sym typeface="Arial"/>
              </a:defRPr>
            </a:lvl4pPr>
            <a:lvl5pPr indent="-215700" lvl="4" marL="1396800" marR="0" rtl="0" algn="l">
              <a:spcBef>
                <a:spcPts val="480"/>
              </a:spcBef>
              <a:buClr>
                <a:srgbClr val="FF1100"/>
              </a:buClr>
              <a:buSzPct val="60000"/>
              <a:buFont typeface="Noto Sans Symbols"/>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226" name="Shape 226"/>
          <p:cNvSpPr txBox="1"/>
          <p:nvPr>
            <p:ph type="title"/>
          </p:nvPr>
        </p:nvSpPr>
        <p:spPr>
          <a:xfrm>
            <a:off x="560387" y="116631"/>
            <a:ext cx="8773936" cy="792087"/>
          </a:xfrm>
          <a:prstGeom prst="rect">
            <a:avLst/>
          </a:prstGeom>
          <a:noFill/>
          <a:ln>
            <a:noFill/>
          </a:ln>
        </p:spPr>
        <p:txBody>
          <a:bodyPr anchorCtr="0" anchor="b" bIns="91425" lIns="91425" rIns="91425" tIns="91425"/>
          <a:lstStyle>
            <a:lvl1pPr indent="0" lvl="0" marL="0" marR="0" rtl="0" algn="l">
              <a:lnSpc>
                <a:spcPct val="100000"/>
              </a:lnSpc>
              <a:spcBef>
                <a:spcPts val="0"/>
              </a:spcBef>
              <a:buClr>
                <a:schemeClr val="dk1"/>
              </a:buClr>
              <a:buFont typeface="Arial"/>
              <a:buNone/>
              <a:defRPr b="1" i="0" sz="2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Slide">
    <p:spTree>
      <p:nvGrpSpPr>
        <p:cNvPr id="227" name="Shape 227"/>
        <p:cNvGrpSpPr/>
        <p:nvPr/>
      </p:nvGrpSpPr>
      <p:grpSpPr>
        <a:xfrm>
          <a:off x="0" y="0"/>
          <a:ext cx="0" cy="0"/>
          <a:chOff x="0" y="0"/>
          <a:chExt cx="0" cy="0"/>
        </a:xfrm>
      </p:grpSpPr>
      <p:sp>
        <p:nvSpPr>
          <p:cNvPr id="228" name="Shape 228"/>
          <p:cNvSpPr txBox="1"/>
          <p:nvPr>
            <p:ph type="ctrTitle"/>
          </p:nvPr>
        </p:nvSpPr>
        <p:spPr>
          <a:xfrm>
            <a:off x="1423987" y="1916832"/>
            <a:ext cx="7921624" cy="1080120"/>
          </a:xfrm>
          <a:prstGeom prst="rect">
            <a:avLst/>
          </a:prstGeom>
          <a:noFill/>
          <a:ln>
            <a:noFill/>
          </a:ln>
        </p:spPr>
        <p:txBody>
          <a:bodyPr anchorCtr="0" anchor="t" bIns="91425" lIns="91425" rIns="91425" tIns="91425"/>
          <a:lstStyle>
            <a:lvl1pPr indent="0" lvl="0" marL="0" marR="0" rtl="0" algn="l">
              <a:lnSpc>
                <a:spcPct val="100000"/>
              </a:lnSpc>
              <a:spcBef>
                <a:spcPts val="0"/>
              </a:spcBef>
              <a:buClr>
                <a:schemeClr val="dk1"/>
              </a:buClr>
              <a:buFont typeface="Arial"/>
              <a:buNone/>
              <a:defRPr b="1" i="0" sz="3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29" name="Shape 229"/>
          <p:cNvSpPr txBox="1"/>
          <p:nvPr>
            <p:ph idx="1" type="subTitle"/>
          </p:nvPr>
        </p:nvSpPr>
        <p:spPr>
          <a:xfrm>
            <a:off x="1423987" y="3068959"/>
            <a:ext cx="7921611" cy="648071"/>
          </a:xfrm>
          <a:prstGeom prst="rect">
            <a:avLst/>
          </a:prstGeom>
          <a:noFill/>
          <a:ln>
            <a:noFill/>
          </a:ln>
        </p:spPr>
        <p:txBody>
          <a:bodyPr anchorCtr="0" anchor="t" bIns="91425" lIns="91425" rIns="91425" tIns="91425"/>
          <a:lstStyle>
            <a:lvl1pPr indent="0" lvl="0" marL="0" marR="0" rtl="0" algn="l">
              <a:spcBef>
                <a:spcPts val="0"/>
              </a:spcBef>
              <a:buClr>
                <a:srgbClr val="FF1100"/>
              </a:buClr>
              <a:buFont typeface="Arial"/>
              <a:buNone/>
              <a:defRPr b="0" i="0" sz="2000" u="none" cap="none" strike="noStrike">
                <a:solidFill>
                  <a:srgbClr val="000000"/>
                </a:solidFill>
                <a:latin typeface="Arial"/>
                <a:ea typeface="Arial"/>
                <a:cs typeface="Arial"/>
                <a:sym typeface="Arial"/>
              </a:defRPr>
            </a:lvl1pPr>
            <a:lvl2pPr indent="0" lvl="1" marL="457200" marR="0" rtl="0" algn="ctr">
              <a:spcBef>
                <a:spcPts val="24"/>
              </a:spcBef>
              <a:buClr>
                <a:srgbClr val="FF1100"/>
              </a:buClr>
              <a:buFont typeface="Noto Sans Symbols"/>
              <a:buNone/>
              <a:defRPr b="0" i="0" sz="2200" u="none" cap="none" strike="noStrike">
                <a:solidFill>
                  <a:srgbClr val="888888"/>
                </a:solidFill>
                <a:latin typeface="Arial"/>
                <a:ea typeface="Arial"/>
                <a:cs typeface="Arial"/>
                <a:sym typeface="Arial"/>
              </a:defRPr>
            </a:lvl2pPr>
            <a:lvl3pPr indent="0" lvl="2" marL="914400" marR="0" rtl="0" algn="ctr">
              <a:spcBef>
                <a:spcPts val="480"/>
              </a:spcBef>
              <a:buClr>
                <a:srgbClr val="FF1100"/>
              </a:buClr>
              <a:buFont typeface="Noto Sans Symbols"/>
              <a:buNone/>
              <a:defRPr b="0" i="0" sz="2000" u="none" cap="none" strike="noStrike">
                <a:solidFill>
                  <a:srgbClr val="888888"/>
                </a:solidFill>
                <a:latin typeface="Arial"/>
                <a:ea typeface="Arial"/>
                <a:cs typeface="Arial"/>
                <a:sym typeface="Arial"/>
              </a:defRPr>
            </a:lvl3pPr>
            <a:lvl4pPr indent="0" lvl="3" marL="1371600" marR="0" rtl="0" algn="ctr">
              <a:spcBef>
                <a:spcPts val="480"/>
              </a:spcBef>
              <a:buClr>
                <a:srgbClr val="FF1100"/>
              </a:buClr>
              <a:buFont typeface="Noto Sans Symbols"/>
              <a:buNone/>
              <a:defRPr b="0" i="0" sz="2000" u="none" cap="none" strike="noStrike">
                <a:solidFill>
                  <a:srgbClr val="888888"/>
                </a:solidFill>
                <a:latin typeface="Arial"/>
                <a:ea typeface="Arial"/>
                <a:cs typeface="Arial"/>
                <a:sym typeface="Arial"/>
              </a:defRPr>
            </a:lvl4pPr>
            <a:lvl5pPr indent="0" lvl="4" marL="1828800" marR="0" rtl="0" algn="ctr">
              <a:spcBef>
                <a:spcPts val="480"/>
              </a:spcBef>
              <a:buClr>
                <a:srgbClr val="FF1100"/>
              </a:buClr>
              <a:buFont typeface="Noto Sans Symbols"/>
              <a:buNone/>
              <a:defRPr b="0" i="0" sz="2000" u="none" cap="none" strike="noStrike">
                <a:solidFill>
                  <a:srgbClr val="888888"/>
                </a:solidFill>
                <a:latin typeface="Arial"/>
                <a:ea typeface="Arial"/>
                <a:cs typeface="Arial"/>
                <a:sym typeface="Arial"/>
              </a:defRPr>
            </a:lvl5pPr>
            <a:lvl6pPr indent="0" lvl="5" marL="2286000" marR="0" rtl="0" algn="ctr">
              <a:spcBef>
                <a:spcPts val="400"/>
              </a:spcBef>
              <a:buClr>
                <a:srgbClr val="888888"/>
              </a:buClr>
              <a:buFont typeface="Arial"/>
              <a:buNone/>
              <a:defRPr b="0" i="0" sz="2000" u="none" cap="none" strike="noStrike">
                <a:solidFill>
                  <a:srgbClr val="888888"/>
                </a:solidFill>
                <a:latin typeface="Arial"/>
                <a:ea typeface="Arial"/>
                <a:cs typeface="Arial"/>
                <a:sym typeface="Arial"/>
              </a:defRPr>
            </a:lvl6pPr>
            <a:lvl7pPr indent="0" lvl="6" marL="2743200" marR="0" rtl="0" algn="ctr">
              <a:spcBef>
                <a:spcPts val="400"/>
              </a:spcBef>
              <a:buClr>
                <a:srgbClr val="888888"/>
              </a:buClr>
              <a:buFont typeface="Arial"/>
              <a:buNone/>
              <a:defRPr b="0" i="0" sz="2000" u="none" cap="none" strike="noStrike">
                <a:solidFill>
                  <a:srgbClr val="888888"/>
                </a:solidFill>
                <a:latin typeface="Arial"/>
                <a:ea typeface="Arial"/>
                <a:cs typeface="Arial"/>
                <a:sym typeface="Arial"/>
              </a:defRPr>
            </a:lvl7pPr>
            <a:lvl8pPr indent="0" lvl="7" marL="3200400" marR="0" rtl="0" algn="ctr">
              <a:spcBef>
                <a:spcPts val="400"/>
              </a:spcBef>
              <a:buClr>
                <a:srgbClr val="888888"/>
              </a:buClr>
              <a:buFont typeface="Arial"/>
              <a:buNone/>
              <a:defRPr b="0" i="0" sz="2000" u="none" cap="none" strike="noStrike">
                <a:solidFill>
                  <a:srgbClr val="888888"/>
                </a:solidFill>
                <a:latin typeface="Arial"/>
                <a:ea typeface="Arial"/>
                <a:cs typeface="Arial"/>
                <a:sym typeface="Arial"/>
              </a:defRPr>
            </a:lvl8pPr>
            <a:lvl9pPr indent="0" lvl="8" marL="3657600" marR="0" rtl="0" algn="ctr">
              <a:spcBef>
                <a:spcPts val="400"/>
              </a:spcBef>
              <a:buClr>
                <a:srgbClr val="888888"/>
              </a:buClr>
              <a:buFont typeface="Arial"/>
              <a:buNone/>
              <a:defRPr b="0" i="0" sz="2000" u="none" cap="none" strike="noStrike">
                <a:solidFill>
                  <a:srgbClr val="888888"/>
                </a:solidFill>
                <a:latin typeface="Arial"/>
                <a:ea typeface="Arial"/>
                <a:cs typeface="Arial"/>
                <a:sym typeface="Arial"/>
              </a:defRPr>
            </a:lvl9pPr>
          </a:lstStyle>
          <a:p/>
        </p:txBody>
      </p:sp>
      <p:sp>
        <p:nvSpPr>
          <p:cNvPr id="230" name="Shape 230"/>
          <p:cNvSpPr txBox="1"/>
          <p:nvPr>
            <p:ph idx="2" type="body"/>
          </p:nvPr>
        </p:nvSpPr>
        <p:spPr>
          <a:xfrm>
            <a:off x="1423987" y="3717032"/>
            <a:ext cx="7921624" cy="360040"/>
          </a:xfrm>
          <a:prstGeom prst="rect">
            <a:avLst/>
          </a:prstGeom>
          <a:noFill/>
          <a:ln>
            <a:noFill/>
          </a:ln>
        </p:spPr>
        <p:txBody>
          <a:bodyPr anchorCtr="0" anchor="t" bIns="91425" lIns="91425" rIns="91425" tIns="91425"/>
          <a:lstStyle>
            <a:lvl1pPr indent="0" lvl="0" marL="0" marR="0" rtl="0" algn="l">
              <a:spcBef>
                <a:spcPts val="0"/>
              </a:spcBef>
              <a:buClr>
                <a:srgbClr val="FF1100"/>
              </a:buClr>
              <a:buFont typeface="Arial"/>
              <a:buNone/>
              <a:defRPr b="0" i="0" sz="2000" u="none" cap="none" strike="noStrike">
                <a:solidFill>
                  <a:schemeClr val="dk1"/>
                </a:solidFill>
                <a:latin typeface="Arial"/>
                <a:ea typeface="Arial"/>
                <a:cs typeface="Arial"/>
                <a:sym typeface="Arial"/>
              </a:defRPr>
            </a:lvl1pPr>
            <a:lvl2pPr indent="0" lvl="1" marL="457200" marR="0" rtl="0" algn="l">
              <a:spcBef>
                <a:spcPts val="24"/>
              </a:spcBef>
              <a:buClr>
                <a:srgbClr val="FF1100"/>
              </a:buClr>
              <a:buFont typeface="Noto Sans Symbols"/>
              <a:buNone/>
              <a:defRPr b="0" i="0" sz="1400" u="none" cap="none" strike="noStrike">
                <a:solidFill>
                  <a:schemeClr val="dk1"/>
                </a:solidFill>
                <a:latin typeface="Arial"/>
                <a:ea typeface="Arial"/>
                <a:cs typeface="Arial"/>
                <a:sym typeface="Arial"/>
              </a:defRPr>
            </a:lvl2pPr>
            <a:lvl3pPr indent="0" lvl="2" marL="914400" marR="0" rtl="0" algn="l">
              <a:spcBef>
                <a:spcPts val="480"/>
              </a:spcBef>
              <a:buClr>
                <a:srgbClr val="FF1100"/>
              </a:buClr>
              <a:buFont typeface="Noto Sans Symbols"/>
              <a:buNone/>
              <a:defRPr b="0" i="0" sz="1400" u="none" cap="none" strike="noStrike">
                <a:solidFill>
                  <a:schemeClr val="dk1"/>
                </a:solidFill>
                <a:latin typeface="Arial"/>
                <a:ea typeface="Arial"/>
                <a:cs typeface="Arial"/>
                <a:sym typeface="Arial"/>
              </a:defRPr>
            </a:lvl3pPr>
            <a:lvl4pPr indent="0" lvl="3" marL="1371600" marR="0" rtl="0" algn="l">
              <a:spcBef>
                <a:spcPts val="480"/>
              </a:spcBef>
              <a:buClr>
                <a:srgbClr val="FF1100"/>
              </a:buClr>
              <a:buFont typeface="Noto Sans Symbols"/>
              <a:buNone/>
              <a:defRPr b="0" i="0" sz="1400" u="none" cap="none" strike="noStrike">
                <a:solidFill>
                  <a:schemeClr val="dk1"/>
                </a:solidFill>
                <a:latin typeface="Arial"/>
                <a:ea typeface="Arial"/>
                <a:cs typeface="Arial"/>
                <a:sym typeface="Arial"/>
              </a:defRPr>
            </a:lvl4pPr>
            <a:lvl5pPr indent="0" lvl="4" marL="1828800" marR="0" rtl="0" algn="l">
              <a:spcBef>
                <a:spcPts val="480"/>
              </a:spcBef>
              <a:buClr>
                <a:srgbClr val="FF1100"/>
              </a:buClr>
              <a:buFont typeface="Noto Sans Symbols"/>
              <a:buNone/>
              <a:defRPr b="0" i="0" sz="14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231" name="Shape 231"/>
          <p:cNvSpPr txBox="1"/>
          <p:nvPr/>
        </p:nvSpPr>
        <p:spPr>
          <a:xfrm>
            <a:off x="3488903" y="1103144"/>
            <a:ext cx="5856709" cy="184666"/>
          </a:xfrm>
          <a:prstGeom prst="rect">
            <a:avLst/>
          </a:prstGeom>
          <a:noFill/>
          <a:ln>
            <a:noFill/>
          </a:ln>
        </p:spPr>
        <p:txBody>
          <a:bodyPr anchorCtr="0" anchor="b" bIns="0" lIns="0" rIns="0" tIns="0">
            <a:noAutofit/>
          </a:bodyPr>
          <a:lstStyle/>
          <a:p>
            <a:pPr indent="0" lvl="0" marL="0" marR="0" rtl="0" algn="r">
              <a:spcBef>
                <a:spcPts val="0"/>
              </a:spcBef>
              <a:buSzPct val="25000"/>
              <a:buNone/>
            </a:pPr>
            <a:r>
              <a:rPr lang="en-GB" sz="1400">
                <a:solidFill>
                  <a:srgbClr val="FF1100"/>
                </a:solidFill>
                <a:latin typeface="Arial"/>
                <a:ea typeface="Arial"/>
                <a:cs typeface="Arial"/>
                <a:sym typeface="Arial"/>
              </a:rPr>
              <a:t>Strength. Performance. Passion.</a:t>
            </a:r>
          </a:p>
        </p:txBody>
      </p:sp>
      <p:sp>
        <p:nvSpPr>
          <p:cNvPr id="232" name="Shape 232"/>
          <p:cNvSpPr txBox="1"/>
          <p:nvPr>
            <p:ph idx="11" type="ftr"/>
          </p:nvPr>
        </p:nvSpPr>
        <p:spPr>
          <a:xfrm>
            <a:off x="1423987" y="6632325"/>
            <a:ext cx="3529012" cy="123111"/>
          </a:xfrm>
          <a:prstGeom prst="rect">
            <a:avLst/>
          </a:prstGeom>
          <a:noFill/>
          <a:ln>
            <a:noFill/>
          </a:ln>
        </p:spPr>
        <p:txBody>
          <a:bodyPr anchorCtr="0" anchor="b" bIns="91425" lIns="91425" rIns="91425" tIns="91425"/>
          <a:lstStyle>
            <a:lvl1pPr indent="0" lvl="0" marL="0" marR="0" rtl="0" algn="l">
              <a:spcBef>
                <a:spcPts val="0"/>
              </a:spcBef>
              <a:buNone/>
              <a:defRPr sz="800">
                <a:solidFill>
                  <a:srgbClr val="000000"/>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33" name="Shape 233"/>
          <p:cNvSpPr txBox="1"/>
          <p:nvPr/>
        </p:nvSpPr>
        <p:spPr>
          <a:xfrm>
            <a:off x="4953600" y="6581615"/>
            <a:ext cx="1943615" cy="184666"/>
          </a:xfrm>
          <a:prstGeom prst="rect">
            <a:avLst/>
          </a:prstGeom>
          <a:noFill/>
          <a:ln>
            <a:noFill/>
          </a:ln>
        </p:spPr>
        <p:txBody>
          <a:bodyPr anchorCtr="0" anchor="b" bIns="0" lIns="0" rIns="0" tIns="0">
            <a:noAutofit/>
          </a:bodyPr>
          <a:lstStyle/>
          <a:p>
            <a:pPr indent="0" lvl="0" marL="0" marR="0" rtl="0" algn="l">
              <a:spcBef>
                <a:spcPts val="0"/>
              </a:spcBef>
              <a:buNone/>
            </a:pPr>
            <a:r>
              <a:t/>
            </a:r>
            <a:endParaRPr b="1" sz="1200">
              <a:solidFill>
                <a:srgbClr val="FF0000"/>
              </a:solidFill>
              <a:latin typeface="Arial"/>
              <a:ea typeface="Arial"/>
              <a:cs typeface="Arial"/>
              <a:sym typeface="Arial"/>
            </a:endParaRPr>
          </a:p>
        </p:txBody>
      </p:sp>
      <p:pic>
        <p:nvPicPr>
          <p:cNvPr id="234" name="Shape 234"/>
          <p:cNvPicPr preferRelativeResize="0"/>
          <p:nvPr/>
        </p:nvPicPr>
        <p:blipFill rotWithShape="1">
          <a:blip r:embed="rId2">
            <a:alphaModFix/>
          </a:blip>
          <a:srcRect b="0" l="0" r="0" t="0"/>
          <a:stretch/>
        </p:blipFill>
        <p:spPr>
          <a:xfrm>
            <a:off x="919446" y="361228"/>
            <a:ext cx="2067942" cy="891799"/>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with Image">
    <p:spTree>
      <p:nvGrpSpPr>
        <p:cNvPr id="235" name="Shape 235"/>
        <p:cNvGrpSpPr/>
        <p:nvPr/>
      </p:nvGrpSpPr>
      <p:grpSpPr>
        <a:xfrm>
          <a:off x="0" y="0"/>
          <a:ext cx="0" cy="0"/>
          <a:chOff x="0" y="0"/>
          <a:chExt cx="0" cy="0"/>
        </a:xfrm>
      </p:grpSpPr>
      <p:sp>
        <p:nvSpPr>
          <p:cNvPr id="236" name="Shape 236"/>
          <p:cNvSpPr/>
          <p:nvPr>
            <p:ph idx="2" type="pic"/>
          </p:nvPr>
        </p:nvSpPr>
        <p:spPr>
          <a:xfrm>
            <a:off x="0" y="2854800"/>
            <a:ext cx="9906000" cy="4003199"/>
          </a:xfrm>
          <a:prstGeom prst="rect">
            <a:avLst/>
          </a:prstGeom>
          <a:noFill/>
          <a:ln>
            <a:noFill/>
          </a:ln>
        </p:spPr>
        <p:txBody>
          <a:bodyPr anchorCtr="0" anchor="t" bIns="91425" lIns="91425" rIns="91425" tIns="91425"/>
          <a:lstStyle>
            <a:lvl1pPr indent="0" lvl="0" marL="0" marR="0" rtl="0" algn="ctr">
              <a:spcBef>
                <a:spcPts val="576"/>
              </a:spcBef>
              <a:buClr>
                <a:srgbClr val="FF1100"/>
              </a:buClr>
              <a:buFont typeface="Arial"/>
              <a:buNone/>
              <a:defRPr b="0" i="0" sz="1800" u="none" cap="none" strike="noStrike">
                <a:solidFill>
                  <a:srgbClr val="969696"/>
                </a:solidFill>
                <a:latin typeface="Arial"/>
                <a:ea typeface="Arial"/>
                <a:cs typeface="Arial"/>
                <a:sym typeface="Arial"/>
              </a:defRPr>
            </a:lvl1pPr>
            <a:lvl2pPr indent="-185880" lvl="1" marL="536400" marR="0" rtl="0" algn="l">
              <a:spcBef>
                <a:spcPts val="24"/>
              </a:spcBef>
              <a:buClr>
                <a:srgbClr val="FF1100"/>
              </a:buClr>
              <a:buSzPct val="59999"/>
              <a:buFont typeface="Noto Sans Symbols"/>
              <a:buChar char="●"/>
              <a:defRPr b="0" i="0" sz="2200" u="none" cap="none" strike="noStrike">
                <a:solidFill>
                  <a:schemeClr val="dk1"/>
                </a:solidFill>
                <a:latin typeface="Arial"/>
                <a:ea typeface="Arial"/>
                <a:cs typeface="Arial"/>
                <a:sym typeface="Arial"/>
              </a:defRPr>
            </a:lvl2pPr>
            <a:lvl3pPr indent="-211200" lvl="2" marL="820800" marR="0" rtl="0" algn="l">
              <a:spcBef>
                <a:spcPts val="480"/>
              </a:spcBef>
              <a:buClr>
                <a:srgbClr val="FF1100"/>
              </a:buClr>
              <a:buSzPct val="60000"/>
              <a:buFont typeface="Noto Sans Symbols"/>
              <a:buChar char="−"/>
              <a:defRPr b="0" i="0" sz="2000" u="none" cap="none" strike="noStrike">
                <a:solidFill>
                  <a:schemeClr val="dk1"/>
                </a:solidFill>
                <a:latin typeface="Arial"/>
                <a:ea typeface="Arial"/>
                <a:cs typeface="Arial"/>
                <a:sym typeface="Arial"/>
              </a:defRPr>
            </a:lvl3pPr>
            <a:lvl4pPr indent="-210700" lvl="3" marL="1112400" marR="0" rtl="0" algn="l">
              <a:spcBef>
                <a:spcPts val="480"/>
              </a:spcBef>
              <a:buClr>
                <a:srgbClr val="FF1100"/>
              </a:buClr>
              <a:buSzPct val="60000"/>
              <a:buFont typeface="Noto Sans Symbols"/>
              <a:buChar char="−"/>
              <a:defRPr b="0" i="0" sz="2000" u="none" cap="none" strike="noStrike">
                <a:solidFill>
                  <a:schemeClr val="dk1"/>
                </a:solidFill>
                <a:latin typeface="Arial"/>
                <a:ea typeface="Arial"/>
                <a:cs typeface="Arial"/>
                <a:sym typeface="Arial"/>
              </a:defRPr>
            </a:lvl4pPr>
            <a:lvl5pPr indent="-215700" lvl="4" marL="1396800" marR="0" rtl="0" algn="l">
              <a:spcBef>
                <a:spcPts val="480"/>
              </a:spcBef>
              <a:buClr>
                <a:srgbClr val="FF1100"/>
              </a:buClr>
              <a:buSzPct val="60000"/>
              <a:buFont typeface="Noto Sans Symbols"/>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237" name="Shape 237"/>
          <p:cNvSpPr/>
          <p:nvPr/>
        </p:nvSpPr>
        <p:spPr>
          <a:xfrm>
            <a:off x="0" y="1713600"/>
            <a:ext cx="9906000" cy="1141200"/>
          </a:xfrm>
          <a:prstGeom prst="rect">
            <a:avLst/>
          </a:prstGeom>
          <a:solidFill>
            <a:srgbClr val="FF1100"/>
          </a:solidFill>
          <a:ln>
            <a:noFill/>
          </a:ln>
        </p:spPr>
        <p:txBody>
          <a:bodyPr anchorCtr="0" anchor="ctr" bIns="0" lIns="0" rIns="0" tIns="0">
            <a:noAutofit/>
          </a:bodyPr>
          <a:lstStyle/>
          <a:p>
            <a:pPr indent="0" lvl="0" marL="0" marR="0" rtl="0" algn="ctr">
              <a:spcBef>
                <a:spcPts val="0"/>
              </a:spcBef>
              <a:buNone/>
            </a:pPr>
            <a:r>
              <a:t/>
            </a:r>
            <a:endParaRPr sz="1800">
              <a:solidFill>
                <a:srgbClr val="FFFFFF"/>
              </a:solidFill>
              <a:latin typeface="Arial"/>
              <a:ea typeface="Arial"/>
              <a:cs typeface="Arial"/>
              <a:sym typeface="Arial"/>
            </a:endParaRPr>
          </a:p>
        </p:txBody>
      </p:sp>
      <p:sp>
        <p:nvSpPr>
          <p:cNvPr id="238" name="Shape 238"/>
          <p:cNvSpPr txBox="1"/>
          <p:nvPr>
            <p:ph type="ctrTitle"/>
          </p:nvPr>
        </p:nvSpPr>
        <p:spPr>
          <a:xfrm>
            <a:off x="1423987" y="1713600"/>
            <a:ext cx="7921611" cy="635279"/>
          </a:xfrm>
          <a:prstGeom prst="rect">
            <a:avLst/>
          </a:prstGeom>
          <a:noFill/>
          <a:ln>
            <a:noFill/>
          </a:ln>
        </p:spPr>
        <p:txBody>
          <a:bodyPr anchorCtr="0" anchor="ctr" bIns="91425" lIns="91425" rIns="91425" tIns="91425"/>
          <a:lstStyle>
            <a:lvl1pPr indent="0" lvl="0" marL="0" marR="0" rtl="0" algn="l">
              <a:lnSpc>
                <a:spcPct val="100000"/>
              </a:lnSpc>
              <a:spcBef>
                <a:spcPts val="0"/>
              </a:spcBef>
              <a:buClr>
                <a:srgbClr val="FFFFFF"/>
              </a:buClr>
              <a:buFont typeface="Arial"/>
              <a:buNone/>
              <a:defRPr b="1" i="0" sz="3400" u="none" cap="none" strike="noStrike">
                <a:solidFill>
                  <a:srgbClr val="FFFFFF"/>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39" name="Shape 239"/>
          <p:cNvSpPr txBox="1"/>
          <p:nvPr>
            <p:ph idx="1" type="subTitle"/>
          </p:nvPr>
        </p:nvSpPr>
        <p:spPr>
          <a:xfrm>
            <a:off x="1423987" y="2420888"/>
            <a:ext cx="7921611" cy="360040"/>
          </a:xfrm>
          <a:prstGeom prst="rect">
            <a:avLst/>
          </a:prstGeom>
          <a:noFill/>
          <a:ln>
            <a:noFill/>
          </a:ln>
        </p:spPr>
        <p:txBody>
          <a:bodyPr anchorCtr="0" anchor="t" bIns="91425" lIns="91425" rIns="91425" tIns="91425"/>
          <a:lstStyle>
            <a:lvl1pPr indent="0" lvl="0" marL="0" marR="0" rtl="0" algn="l">
              <a:spcBef>
                <a:spcPts val="0"/>
              </a:spcBef>
              <a:buClr>
                <a:srgbClr val="FF1100"/>
              </a:buClr>
              <a:buFont typeface="Arial"/>
              <a:buNone/>
              <a:defRPr b="0" i="0" sz="2000" u="none" cap="none" strike="noStrike">
                <a:solidFill>
                  <a:srgbClr val="FFFFFF"/>
                </a:solidFill>
                <a:latin typeface="Arial"/>
                <a:ea typeface="Arial"/>
                <a:cs typeface="Arial"/>
                <a:sym typeface="Arial"/>
              </a:defRPr>
            </a:lvl1pPr>
            <a:lvl2pPr indent="0" lvl="1" marL="457200" marR="0" rtl="0" algn="ctr">
              <a:spcBef>
                <a:spcPts val="24"/>
              </a:spcBef>
              <a:buClr>
                <a:srgbClr val="FF1100"/>
              </a:buClr>
              <a:buFont typeface="Noto Sans Symbols"/>
              <a:buNone/>
              <a:defRPr b="0" i="0" sz="2200" u="none" cap="none" strike="noStrike">
                <a:solidFill>
                  <a:srgbClr val="888888"/>
                </a:solidFill>
                <a:latin typeface="Arial"/>
                <a:ea typeface="Arial"/>
                <a:cs typeface="Arial"/>
                <a:sym typeface="Arial"/>
              </a:defRPr>
            </a:lvl2pPr>
            <a:lvl3pPr indent="0" lvl="2" marL="914400" marR="0" rtl="0" algn="ctr">
              <a:spcBef>
                <a:spcPts val="480"/>
              </a:spcBef>
              <a:buClr>
                <a:srgbClr val="FF1100"/>
              </a:buClr>
              <a:buFont typeface="Noto Sans Symbols"/>
              <a:buNone/>
              <a:defRPr b="0" i="0" sz="2000" u="none" cap="none" strike="noStrike">
                <a:solidFill>
                  <a:srgbClr val="888888"/>
                </a:solidFill>
                <a:latin typeface="Arial"/>
                <a:ea typeface="Arial"/>
                <a:cs typeface="Arial"/>
                <a:sym typeface="Arial"/>
              </a:defRPr>
            </a:lvl3pPr>
            <a:lvl4pPr indent="0" lvl="3" marL="1371600" marR="0" rtl="0" algn="ctr">
              <a:spcBef>
                <a:spcPts val="480"/>
              </a:spcBef>
              <a:buClr>
                <a:srgbClr val="FF1100"/>
              </a:buClr>
              <a:buFont typeface="Noto Sans Symbols"/>
              <a:buNone/>
              <a:defRPr b="0" i="0" sz="2000" u="none" cap="none" strike="noStrike">
                <a:solidFill>
                  <a:srgbClr val="888888"/>
                </a:solidFill>
                <a:latin typeface="Arial"/>
                <a:ea typeface="Arial"/>
                <a:cs typeface="Arial"/>
                <a:sym typeface="Arial"/>
              </a:defRPr>
            </a:lvl4pPr>
            <a:lvl5pPr indent="0" lvl="4" marL="1828800" marR="0" rtl="0" algn="ctr">
              <a:spcBef>
                <a:spcPts val="480"/>
              </a:spcBef>
              <a:buClr>
                <a:srgbClr val="FF1100"/>
              </a:buClr>
              <a:buFont typeface="Noto Sans Symbols"/>
              <a:buNone/>
              <a:defRPr b="0" i="0" sz="2000" u="none" cap="none" strike="noStrike">
                <a:solidFill>
                  <a:srgbClr val="888888"/>
                </a:solidFill>
                <a:latin typeface="Arial"/>
                <a:ea typeface="Arial"/>
                <a:cs typeface="Arial"/>
                <a:sym typeface="Arial"/>
              </a:defRPr>
            </a:lvl5pPr>
            <a:lvl6pPr indent="0" lvl="5" marL="2286000" marR="0" rtl="0" algn="ctr">
              <a:spcBef>
                <a:spcPts val="400"/>
              </a:spcBef>
              <a:buClr>
                <a:srgbClr val="888888"/>
              </a:buClr>
              <a:buFont typeface="Arial"/>
              <a:buNone/>
              <a:defRPr b="0" i="0" sz="2000" u="none" cap="none" strike="noStrike">
                <a:solidFill>
                  <a:srgbClr val="888888"/>
                </a:solidFill>
                <a:latin typeface="Arial"/>
                <a:ea typeface="Arial"/>
                <a:cs typeface="Arial"/>
                <a:sym typeface="Arial"/>
              </a:defRPr>
            </a:lvl6pPr>
            <a:lvl7pPr indent="0" lvl="6" marL="2743200" marR="0" rtl="0" algn="ctr">
              <a:spcBef>
                <a:spcPts val="400"/>
              </a:spcBef>
              <a:buClr>
                <a:srgbClr val="888888"/>
              </a:buClr>
              <a:buFont typeface="Arial"/>
              <a:buNone/>
              <a:defRPr b="0" i="0" sz="2000" u="none" cap="none" strike="noStrike">
                <a:solidFill>
                  <a:srgbClr val="888888"/>
                </a:solidFill>
                <a:latin typeface="Arial"/>
                <a:ea typeface="Arial"/>
                <a:cs typeface="Arial"/>
                <a:sym typeface="Arial"/>
              </a:defRPr>
            </a:lvl7pPr>
            <a:lvl8pPr indent="0" lvl="7" marL="3200400" marR="0" rtl="0" algn="ctr">
              <a:spcBef>
                <a:spcPts val="400"/>
              </a:spcBef>
              <a:buClr>
                <a:srgbClr val="888888"/>
              </a:buClr>
              <a:buFont typeface="Arial"/>
              <a:buNone/>
              <a:defRPr b="0" i="0" sz="2000" u="none" cap="none" strike="noStrike">
                <a:solidFill>
                  <a:srgbClr val="888888"/>
                </a:solidFill>
                <a:latin typeface="Arial"/>
                <a:ea typeface="Arial"/>
                <a:cs typeface="Arial"/>
                <a:sym typeface="Arial"/>
              </a:defRPr>
            </a:lvl8pPr>
            <a:lvl9pPr indent="0" lvl="8" marL="3657600" marR="0" rtl="0" algn="ctr">
              <a:spcBef>
                <a:spcPts val="400"/>
              </a:spcBef>
              <a:buClr>
                <a:srgbClr val="888888"/>
              </a:buClr>
              <a:buFont typeface="Arial"/>
              <a:buNone/>
              <a:defRPr b="0" i="0" sz="2000" u="none" cap="none" strike="noStrike">
                <a:solidFill>
                  <a:srgbClr val="888888"/>
                </a:solidFill>
                <a:latin typeface="Arial"/>
                <a:ea typeface="Arial"/>
                <a:cs typeface="Arial"/>
                <a:sym typeface="Arial"/>
              </a:defRPr>
            </a:lvl9pPr>
          </a:lstStyle>
          <a:p/>
        </p:txBody>
      </p:sp>
      <p:sp>
        <p:nvSpPr>
          <p:cNvPr id="240" name="Shape 240"/>
          <p:cNvSpPr txBox="1"/>
          <p:nvPr/>
        </p:nvSpPr>
        <p:spPr>
          <a:xfrm>
            <a:off x="3488903" y="1103144"/>
            <a:ext cx="5856709" cy="184666"/>
          </a:xfrm>
          <a:prstGeom prst="rect">
            <a:avLst/>
          </a:prstGeom>
          <a:noFill/>
          <a:ln>
            <a:noFill/>
          </a:ln>
        </p:spPr>
        <p:txBody>
          <a:bodyPr anchorCtr="0" anchor="b" bIns="0" lIns="0" rIns="0" tIns="0">
            <a:noAutofit/>
          </a:bodyPr>
          <a:lstStyle/>
          <a:p>
            <a:pPr indent="0" lvl="0" marL="0" marR="0" rtl="0" algn="r">
              <a:spcBef>
                <a:spcPts val="0"/>
              </a:spcBef>
              <a:buSzPct val="25000"/>
              <a:buNone/>
            </a:pPr>
            <a:r>
              <a:rPr lang="en-GB" sz="1400">
                <a:solidFill>
                  <a:srgbClr val="FF1100"/>
                </a:solidFill>
                <a:latin typeface="Arial"/>
                <a:ea typeface="Arial"/>
                <a:cs typeface="Arial"/>
                <a:sym typeface="Arial"/>
              </a:rPr>
              <a:t>Strength. Performance. Passion.</a:t>
            </a:r>
          </a:p>
        </p:txBody>
      </p:sp>
      <p:sp>
        <p:nvSpPr>
          <p:cNvPr id="241" name="Shape 241"/>
          <p:cNvSpPr txBox="1"/>
          <p:nvPr>
            <p:ph idx="11" type="ftr"/>
          </p:nvPr>
        </p:nvSpPr>
        <p:spPr>
          <a:xfrm>
            <a:off x="1423987" y="6632325"/>
            <a:ext cx="3529012" cy="123111"/>
          </a:xfrm>
          <a:prstGeom prst="rect">
            <a:avLst/>
          </a:prstGeom>
          <a:noFill/>
          <a:ln>
            <a:noFill/>
          </a:ln>
        </p:spPr>
        <p:txBody>
          <a:bodyPr anchorCtr="0" anchor="b" bIns="91425" lIns="91425" rIns="91425" tIns="91425"/>
          <a:lstStyle>
            <a:lvl1pPr indent="0" lvl="0" marL="0" marR="0" rtl="0" algn="l">
              <a:spcBef>
                <a:spcPts val="0"/>
              </a:spcBef>
              <a:buNone/>
              <a:defRPr sz="800">
                <a:solidFill>
                  <a:srgbClr val="000000"/>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42" name="Shape 242"/>
          <p:cNvSpPr txBox="1"/>
          <p:nvPr/>
        </p:nvSpPr>
        <p:spPr>
          <a:xfrm>
            <a:off x="4953600" y="6581615"/>
            <a:ext cx="1943615" cy="184666"/>
          </a:xfrm>
          <a:prstGeom prst="rect">
            <a:avLst/>
          </a:prstGeom>
          <a:noFill/>
          <a:ln>
            <a:noFill/>
          </a:ln>
        </p:spPr>
        <p:txBody>
          <a:bodyPr anchorCtr="0" anchor="b" bIns="0" lIns="0" rIns="0" tIns="0">
            <a:noAutofit/>
          </a:bodyPr>
          <a:lstStyle/>
          <a:p>
            <a:pPr indent="0" lvl="0" marL="0" marR="0" rtl="0" algn="l">
              <a:spcBef>
                <a:spcPts val="0"/>
              </a:spcBef>
              <a:buNone/>
            </a:pPr>
            <a:r>
              <a:t/>
            </a:r>
            <a:endParaRPr b="1" sz="1200">
              <a:solidFill>
                <a:srgbClr val="FF0000"/>
              </a:solidFill>
              <a:latin typeface="Arial"/>
              <a:ea typeface="Arial"/>
              <a:cs typeface="Arial"/>
              <a:sym typeface="Arial"/>
            </a:endParaRPr>
          </a:p>
        </p:txBody>
      </p:sp>
      <p:pic>
        <p:nvPicPr>
          <p:cNvPr id="243" name="Shape 243"/>
          <p:cNvPicPr preferRelativeResize="0"/>
          <p:nvPr/>
        </p:nvPicPr>
        <p:blipFill rotWithShape="1">
          <a:blip r:embed="rId2">
            <a:alphaModFix/>
          </a:blip>
          <a:srcRect b="0" l="0" r="0" t="0"/>
          <a:stretch/>
        </p:blipFill>
        <p:spPr>
          <a:xfrm>
            <a:off x="919446" y="361228"/>
            <a:ext cx="2067942" cy="891799"/>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Header">
    <p:spTree>
      <p:nvGrpSpPr>
        <p:cNvPr id="244" name="Shape 244"/>
        <p:cNvGrpSpPr/>
        <p:nvPr/>
      </p:nvGrpSpPr>
      <p:grpSpPr>
        <a:xfrm>
          <a:off x="0" y="0"/>
          <a:ext cx="0" cy="0"/>
          <a:chOff x="0" y="0"/>
          <a:chExt cx="0" cy="0"/>
        </a:xfrm>
      </p:grpSpPr>
      <p:sp>
        <p:nvSpPr>
          <p:cNvPr id="245" name="Shape 245"/>
          <p:cNvSpPr/>
          <p:nvPr/>
        </p:nvSpPr>
        <p:spPr>
          <a:xfrm>
            <a:off x="467543" y="904205"/>
            <a:ext cx="8949952" cy="83429"/>
          </a:xfrm>
          <a:prstGeom prst="rect">
            <a:avLst/>
          </a:prstGeom>
          <a:solidFill>
            <a:srgbClr val="FFFFFF"/>
          </a:solidFill>
          <a:ln>
            <a:noFill/>
          </a:ln>
        </p:spPr>
        <p:txBody>
          <a:bodyPr anchorCtr="0" anchor="ctr" bIns="45700" lIns="91425" rIns="91425" tIns="45700">
            <a:noAutofit/>
          </a:bodyPr>
          <a:lstStyle/>
          <a:p>
            <a:pPr indent="0" lvl="0" marL="0" marR="0" rtl="0" algn="ctr">
              <a:spcBef>
                <a:spcPts val="0"/>
              </a:spcBef>
              <a:buNone/>
            </a:pPr>
            <a:r>
              <a:t/>
            </a:r>
            <a:endParaRPr sz="2000">
              <a:solidFill>
                <a:srgbClr val="FFFFFF"/>
              </a:solidFill>
              <a:latin typeface="Arial"/>
              <a:ea typeface="Arial"/>
              <a:cs typeface="Arial"/>
              <a:sym typeface="Arial"/>
            </a:endParaRPr>
          </a:p>
        </p:txBody>
      </p:sp>
      <p:sp>
        <p:nvSpPr>
          <p:cNvPr id="246" name="Shape 246"/>
          <p:cNvSpPr/>
          <p:nvPr>
            <p:ph idx="2" type="pic"/>
          </p:nvPr>
        </p:nvSpPr>
        <p:spPr>
          <a:xfrm>
            <a:off x="0" y="0"/>
            <a:ext cx="9906000" cy="6858000"/>
          </a:xfrm>
          <a:prstGeom prst="rect">
            <a:avLst/>
          </a:prstGeom>
          <a:noFill/>
          <a:ln>
            <a:noFill/>
          </a:ln>
        </p:spPr>
        <p:txBody>
          <a:bodyPr anchorCtr="0" anchor="t" bIns="91425" lIns="91425" rIns="91425" tIns="91425"/>
          <a:lstStyle>
            <a:lvl1pPr indent="0" lvl="0" marL="0" marR="0" rtl="0" algn="ctr">
              <a:spcBef>
                <a:spcPts val="576"/>
              </a:spcBef>
              <a:buClr>
                <a:srgbClr val="FF1100"/>
              </a:buClr>
              <a:buFont typeface="Arial"/>
              <a:buNone/>
              <a:defRPr b="0" i="0" sz="1800" u="none" cap="none" strike="noStrike">
                <a:solidFill>
                  <a:srgbClr val="969696"/>
                </a:solidFill>
                <a:latin typeface="Arial"/>
                <a:ea typeface="Arial"/>
                <a:cs typeface="Arial"/>
                <a:sym typeface="Arial"/>
              </a:defRPr>
            </a:lvl1pPr>
            <a:lvl2pPr indent="-185880" lvl="1" marL="536400" marR="0" rtl="0" algn="l">
              <a:spcBef>
                <a:spcPts val="24"/>
              </a:spcBef>
              <a:buClr>
                <a:srgbClr val="FF1100"/>
              </a:buClr>
              <a:buSzPct val="59999"/>
              <a:buFont typeface="Noto Sans Symbols"/>
              <a:buChar char="●"/>
              <a:defRPr b="0" i="0" sz="2200" u="none" cap="none" strike="noStrike">
                <a:solidFill>
                  <a:schemeClr val="dk1"/>
                </a:solidFill>
                <a:latin typeface="Arial"/>
                <a:ea typeface="Arial"/>
                <a:cs typeface="Arial"/>
                <a:sym typeface="Arial"/>
              </a:defRPr>
            </a:lvl2pPr>
            <a:lvl3pPr indent="-211200" lvl="2" marL="820800" marR="0" rtl="0" algn="l">
              <a:spcBef>
                <a:spcPts val="480"/>
              </a:spcBef>
              <a:buClr>
                <a:srgbClr val="FF1100"/>
              </a:buClr>
              <a:buSzPct val="60000"/>
              <a:buFont typeface="Noto Sans Symbols"/>
              <a:buChar char="−"/>
              <a:defRPr b="0" i="0" sz="2000" u="none" cap="none" strike="noStrike">
                <a:solidFill>
                  <a:schemeClr val="dk1"/>
                </a:solidFill>
                <a:latin typeface="Arial"/>
                <a:ea typeface="Arial"/>
                <a:cs typeface="Arial"/>
                <a:sym typeface="Arial"/>
              </a:defRPr>
            </a:lvl3pPr>
            <a:lvl4pPr indent="-210700" lvl="3" marL="1112400" marR="0" rtl="0" algn="l">
              <a:spcBef>
                <a:spcPts val="480"/>
              </a:spcBef>
              <a:buClr>
                <a:srgbClr val="FF1100"/>
              </a:buClr>
              <a:buSzPct val="60000"/>
              <a:buFont typeface="Noto Sans Symbols"/>
              <a:buChar char="−"/>
              <a:defRPr b="0" i="0" sz="2000" u="none" cap="none" strike="noStrike">
                <a:solidFill>
                  <a:schemeClr val="dk1"/>
                </a:solidFill>
                <a:latin typeface="Arial"/>
                <a:ea typeface="Arial"/>
                <a:cs typeface="Arial"/>
                <a:sym typeface="Arial"/>
              </a:defRPr>
            </a:lvl4pPr>
            <a:lvl5pPr indent="-215700" lvl="4" marL="1396800" marR="0" rtl="0" algn="l">
              <a:spcBef>
                <a:spcPts val="480"/>
              </a:spcBef>
              <a:buClr>
                <a:srgbClr val="FF1100"/>
              </a:buClr>
              <a:buSzPct val="60000"/>
              <a:buFont typeface="Noto Sans Symbols"/>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247" name="Shape 247"/>
          <p:cNvSpPr txBox="1"/>
          <p:nvPr/>
        </p:nvSpPr>
        <p:spPr>
          <a:xfrm>
            <a:off x="560387" y="540000"/>
            <a:ext cx="8785225" cy="728413"/>
          </a:xfrm>
          <a:prstGeom prst="rect">
            <a:avLst/>
          </a:prstGeom>
          <a:noFill/>
          <a:ln>
            <a:noFill/>
          </a:ln>
        </p:spPr>
        <p:txBody>
          <a:bodyPr anchorCtr="0" anchor="t" bIns="0" lIns="0" rIns="0" tIns="0">
            <a:noAutofit/>
          </a:bodyPr>
          <a:lstStyle/>
          <a:p>
            <a:pPr indent="0" lvl="0" marL="0" marR="0" rtl="0" algn="l">
              <a:lnSpc>
                <a:spcPct val="110000"/>
              </a:lnSpc>
              <a:spcBef>
                <a:spcPts val="0"/>
              </a:spcBef>
              <a:buNone/>
            </a:pPr>
            <a:r>
              <a:t/>
            </a:r>
            <a:endParaRPr sz="2000">
              <a:solidFill>
                <a:srgbClr val="000000"/>
              </a:solidFill>
              <a:latin typeface="Arial"/>
              <a:ea typeface="Arial"/>
              <a:cs typeface="Arial"/>
              <a:sym typeface="Arial"/>
            </a:endParaRPr>
          </a:p>
        </p:txBody>
      </p:sp>
      <p:sp>
        <p:nvSpPr>
          <p:cNvPr id="248" name="Shape 248"/>
          <p:cNvSpPr txBox="1"/>
          <p:nvPr>
            <p:ph type="title"/>
          </p:nvPr>
        </p:nvSpPr>
        <p:spPr>
          <a:xfrm>
            <a:off x="560387" y="1943998"/>
            <a:ext cx="8785225" cy="1052953"/>
          </a:xfrm>
          <a:prstGeom prst="rect">
            <a:avLst/>
          </a:prstGeom>
          <a:noFill/>
          <a:ln>
            <a:noFill/>
          </a:ln>
        </p:spPr>
        <p:txBody>
          <a:bodyPr anchorCtr="0" anchor="t" bIns="91425" lIns="91425" rIns="91425" tIns="91425"/>
          <a:lstStyle>
            <a:lvl1pPr indent="0" lvl="0" marL="0" marR="0" rtl="0" algn="l">
              <a:lnSpc>
                <a:spcPct val="100000"/>
              </a:lnSpc>
              <a:spcBef>
                <a:spcPts val="0"/>
              </a:spcBef>
              <a:buClr>
                <a:schemeClr val="dk1"/>
              </a:buClr>
              <a:buFont typeface="Arial"/>
              <a:buNone/>
              <a:defRPr b="1" i="0" sz="3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49" name="Shape 249"/>
          <p:cNvSpPr txBox="1"/>
          <p:nvPr>
            <p:ph idx="11" type="ftr"/>
          </p:nvPr>
        </p:nvSpPr>
        <p:spPr>
          <a:xfrm>
            <a:off x="1423987" y="6632325"/>
            <a:ext cx="3529012" cy="123111"/>
          </a:xfrm>
          <a:prstGeom prst="rect">
            <a:avLst/>
          </a:prstGeom>
          <a:noFill/>
          <a:ln>
            <a:noFill/>
          </a:ln>
        </p:spPr>
        <p:txBody>
          <a:bodyPr anchorCtr="0" anchor="b" bIns="91425" lIns="91425" rIns="91425" tIns="91425"/>
          <a:lstStyle>
            <a:lvl1pPr indent="0" lvl="0" marL="0" marR="0" rtl="0" algn="l">
              <a:spcBef>
                <a:spcPts val="0"/>
              </a:spcBef>
              <a:buNone/>
              <a:defRPr sz="800">
                <a:solidFill>
                  <a:srgbClr val="000000"/>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50" name="Shape 250"/>
          <p:cNvSpPr txBox="1"/>
          <p:nvPr>
            <p:ph idx="12" type="sldNum"/>
          </p:nvPr>
        </p:nvSpPr>
        <p:spPr>
          <a:xfrm>
            <a:off x="9129464" y="6597352"/>
            <a:ext cx="216023" cy="144016"/>
          </a:xfrm>
          <a:prstGeom prst="rect">
            <a:avLst/>
          </a:prstGeom>
          <a:noFill/>
          <a:ln>
            <a:noFill/>
          </a:ln>
        </p:spPr>
        <p:txBody>
          <a:bodyPr anchorCtr="0" anchor="t" bIns="0" lIns="0" rIns="0" tIns="10800">
            <a:noAutofit/>
          </a:bodyPr>
          <a:lstStyle/>
          <a:p>
            <a:pPr indent="0" lvl="0" marL="0" marR="0" rtl="0" algn="r">
              <a:spcBef>
                <a:spcPts val="0"/>
              </a:spcBef>
              <a:buSzPct val="25000"/>
              <a:buNone/>
            </a:pPr>
            <a:fld id="{00000000-1234-1234-1234-123412341234}" type="slidenum">
              <a:rPr b="1" lang="en-GB" sz="1000">
                <a:solidFill>
                  <a:srgbClr val="000000"/>
                </a:solidFill>
                <a:latin typeface="Arial"/>
                <a:ea typeface="Arial"/>
                <a:cs typeface="Arial"/>
                <a:sym typeface="Arial"/>
              </a:rPr>
              <a:t>‹#›</a:t>
            </a:fld>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wo Content">
    <p:spTree>
      <p:nvGrpSpPr>
        <p:cNvPr id="251" name="Shape 251"/>
        <p:cNvGrpSpPr/>
        <p:nvPr/>
      </p:nvGrpSpPr>
      <p:grpSpPr>
        <a:xfrm>
          <a:off x="0" y="0"/>
          <a:ext cx="0" cy="0"/>
          <a:chOff x="0" y="0"/>
          <a:chExt cx="0" cy="0"/>
        </a:xfrm>
      </p:grpSpPr>
      <p:sp>
        <p:nvSpPr>
          <p:cNvPr id="252" name="Shape 252"/>
          <p:cNvSpPr txBox="1"/>
          <p:nvPr>
            <p:ph idx="12" type="sldNum"/>
          </p:nvPr>
        </p:nvSpPr>
        <p:spPr>
          <a:xfrm>
            <a:off x="9129464" y="6597352"/>
            <a:ext cx="216023" cy="144016"/>
          </a:xfrm>
          <a:prstGeom prst="rect">
            <a:avLst/>
          </a:prstGeom>
          <a:noFill/>
          <a:ln>
            <a:noFill/>
          </a:ln>
        </p:spPr>
        <p:txBody>
          <a:bodyPr anchorCtr="0" anchor="t" bIns="0" lIns="0" rIns="0" tIns="10800">
            <a:noAutofit/>
          </a:bodyPr>
          <a:lstStyle/>
          <a:p>
            <a:pPr indent="0" lvl="0" marL="0" marR="0" rtl="0" algn="r">
              <a:spcBef>
                <a:spcPts val="0"/>
              </a:spcBef>
              <a:buSzPct val="25000"/>
              <a:buNone/>
            </a:pPr>
            <a:fld id="{00000000-1234-1234-1234-123412341234}" type="slidenum">
              <a:rPr b="1" lang="en-GB" sz="1000">
                <a:solidFill>
                  <a:srgbClr val="000000"/>
                </a:solidFill>
                <a:latin typeface="Arial"/>
                <a:ea typeface="Arial"/>
                <a:cs typeface="Arial"/>
                <a:sym typeface="Arial"/>
              </a:rPr>
              <a:t>‹#›</a:t>
            </a:fld>
          </a:p>
        </p:txBody>
      </p:sp>
      <p:sp>
        <p:nvSpPr>
          <p:cNvPr id="253" name="Shape 253"/>
          <p:cNvSpPr txBox="1"/>
          <p:nvPr>
            <p:ph idx="11" type="ftr"/>
          </p:nvPr>
        </p:nvSpPr>
        <p:spPr>
          <a:xfrm>
            <a:off x="1423987" y="6632325"/>
            <a:ext cx="3529012" cy="123111"/>
          </a:xfrm>
          <a:prstGeom prst="rect">
            <a:avLst/>
          </a:prstGeom>
          <a:noFill/>
          <a:ln>
            <a:noFill/>
          </a:ln>
        </p:spPr>
        <p:txBody>
          <a:bodyPr anchorCtr="0" anchor="b" bIns="91425" lIns="91425" rIns="91425" tIns="91425"/>
          <a:lstStyle>
            <a:lvl1pPr indent="0" lvl="0" marL="0" marR="0" rtl="0" algn="l">
              <a:spcBef>
                <a:spcPts val="0"/>
              </a:spcBef>
              <a:buNone/>
              <a:defRPr sz="800">
                <a:solidFill>
                  <a:srgbClr val="000000"/>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54" name="Shape 254"/>
          <p:cNvSpPr txBox="1"/>
          <p:nvPr>
            <p:ph idx="1" type="body"/>
          </p:nvPr>
        </p:nvSpPr>
        <p:spPr>
          <a:xfrm>
            <a:off x="5097016" y="1124744"/>
            <a:ext cx="4248595" cy="5112543"/>
          </a:xfrm>
          <a:prstGeom prst="rect">
            <a:avLst/>
          </a:prstGeom>
          <a:noFill/>
          <a:ln>
            <a:noFill/>
          </a:ln>
        </p:spPr>
        <p:txBody>
          <a:bodyPr anchorCtr="0" anchor="t" bIns="91425" lIns="91425" rIns="91425" tIns="91425"/>
          <a:lstStyle>
            <a:lvl1pPr indent="-117599" lvl="0" marL="270000" marR="0" rtl="0" algn="l">
              <a:spcBef>
                <a:spcPts val="576"/>
              </a:spcBef>
              <a:buClr>
                <a:srgbClr val="FF1100"/>
              </a:buClr>
              <a:buSzPct val="100000"/>
              <a:buFont typeface="Arial"/>
              <a:buChar char="•"/>
              <a:defRPr b="0" i="0" sz="2400" u="none" cap="none" strike="noStrike">
                <a:solidFill>
                  <a:schemeClr val="dk1"/>
                </a:solidFill>
                <a:latin typeface="Arial"/>
                <a:ea typeface="Arial"/>
                <a:cs typeface="Arial"/>
                <a:sym typeface="Arial"/>
              </a:defRPr>
            </a:lvl1pPr>
            <a:lvl2pPr indent="-185880" lvl="1" marL="536400" marR="0" rtl="0" algn="l">
              <a:spcBef>
                <a:spcPts val="24"/>
              </a:spcBef>
              <a:buClr>
                <a:srgbClr val="FF1100"/>
              </a:buClr>
              <a:buSzPct val="59999"/>
              <a:buFont typeface="Noto Sans Symbols"/>
              <a:buChar char="●"/>
              <a:defRPr b="0" i="0" sz="2200" u="none" cap="none" strike="noStrike">
                <a:solidFill>
                  <a:schemeClr val="dk1"/>
                </a:solidFill>
                <a:latin typeface="Arial"/>
                <a:ea typeface="Arial"/>
                <a:cs typeface="Arial"/>
                <a:sym typeface="Arial"/>
              </a:defRPr>
            </a:lvl2pPr>
            <a:lvl3pPr indent="-211200" lvl="2" marL="820800" marR="0" rtl="0" algn="l">
              <a:spcBef>
                <a:spcPts val="480"/>
              </a:spcBef>
              <a:buClr>
                <a:srgbClr val="FF1100"/>
              </a:buClr>
              <a:buSzPct val="60000"/>
              <a:buFont typeface="Noto Sans Symbols"/>
              <a:buChar char="−"/>
              <a:defRPr b="0" i="0" sz="2000" u="none" cap="none" strike="noStrike">
                <a:solidFill>
                  <a:schemeClr val="dk1"/>
                </a:solidFill>
                <a:latin typeface="Arial"/>
                <a:ea typeface="Arial"/>
                <a:cs typeface="Arial"/>
                <a:sym typeface="Arial"/>
              </a:defRPr>
            </a:lvl3pPr>
            <a:lvl4pPr indent="-210700" lvl="3" marL="1112400" marR="0" rtl="0" algn="l">
              <a:spcBef>
                <a:spcPts val="480"/>
              </a:spcBef>
              <a:buClr>
                <a:srgbClr val="FF1100"/>
              </a:buClr>
              <a:buSzPct val="60000"/>
              <a:buFont typeface="Noto Sans Symbols"/>
              <a:buChar char="−"/>
              <a:defRPr b="0" i="0" sz="2000" u="none" cap="none" strike="noStrike">
                <a:solidFill>
                  <a:schemeClr val="dk1"/>
                </a:solidFill>
                <a:latin typeface="Arial"/>
                <a:ea typeface="Arial"/>
                <a:cs typeface="Arial"/>
                <a:sym typeface="Arial"/>
              </a:defRPr>
            </a:lvl4pPr>
            <a:lvl5pPr indent="-215700" lvl="4" marL="1396800" marR="0" rtl="0" algn="l">
              <a:spcBef>
                <a:spcPts val="480"/>
              </a:spcBef>
              <a:buClr>
                <a:srgbClr val="FF1100"/>
              </a:buClr>
              <a:buSzPct val="60000"/>
              <a:buFont typeface="Noto Sans Symbols"/>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255" name="Shape 255"/>
          <p:cNvSpPr txBox="1"/>
          <p:nvPr>
            <p:ph idx="2" type="body"/>
          </p:nvPr>
        </p:nvSpPr>
        <p:spPr>
          <a:xfrm>
            <a:off x="560387" y="1124744"/>
            <a:ext cx="4248000" cy="5112543"/>
          </a:xfrm>
          <a:prstGeom prst="rect">
            <a:avLst/>
          </a:prstGeom>
          <a:noFill/>
          <a:ln>
            <a:noFill/>
          </a:ln>
        </p:spPr>
        <p:txBody>
          <a:bodyPr anchorCtr="0" anchor="t" bIns="91425" lIns="91425" rIns="91425" tIns="91425"/>
          <a:lstStyle>
            <a:lvl1pPr indent="-117599" lvl="0" marL="270000" marR="0" rtl="0" algn="l">
              <a:spcBef>
                <a:spcPts val="576"/>
              </a:spcBef>
              <a:buClr>
                <a:srgbClr val="FF1100"/>
              </a:buClr>
              <a:buSzPct val="100000"/>
              <a:buFont typeface="Arial"/>
              <a:buChar char="•"/>
              <a:defRPr b="0" i="0" sz="2400" u="none" cap="none" strike="noStrike">
                <a:solidFill>
                  <a:schemeClr val="dk1"/>
                </a:solidFill>
                <a:latin typeface="Arial"/>
                <a:ea typeface="Arial"/>
                <a:cs typeface="Arial"/>
                <a:sym typeface="Arial"/>
              </a:defRPr>
            </a:lvl1pPr>
            <a:lvl2pPr indent="-185880" lvl="1" marL="536400" marR="0" rtl="0" algn="l">
              <a:spcBef>
                <a:spcPts val="24"/>
              </a:spcBef>
              <a:buClr>
                <a:srgbClr val="FF1100"/>
              </a:buClr>
              <a:buSzPct val="59999"/>
              <a:buFont typeface="Noto Sans Symbols"/>
              <a:buChar char="●"/>
              <a:defRPr b="0" i="0" sz="2200" u="none" cap="none" strike="noStrike">
                <a:solidFill>
                  <a:schemeClr val="dk1"/>
                </a:solidFill>
                <a:latin typeface="Arial"/>
                <a:ea typeface="Arial"/>
                <a:cs typeface="Arial"/>
                <a:sym typeface="Arial"/>
              </a:defRPr>
            </a:lvl2pPr>
            <a:lvl3pPr indent="-211200" lvl="2" marL="820800" marR="0" rtl="0" algn="l">
              <a:spcBef>
                <a:spcPts val="480"/>
              </a:spcBef>
              <a:buClr>
                <a:srgbClr val="FF1100"/>
              </a:buClr>
              <a:buSzPct val="60000"/>
              <a:buFont typeface="Noto Sans Symbols"/>
              <a:buChar char="−"/>
              <a:defRPr b="0" i="0" sz="2000" u="none" cap="none" strike="noStrike">
                <a:solidFill>
                  <a:schemeClr val="dk1"/>
                </a:solidFill>
                <a:latin typeface="Arial"/>
                <a:ea typeface="Arial"/>
                <a:cs typeface="Arial"/>
                <a:sym typeface="Arial"/>
              </a:defRPr>
            </a:lvl3pPr>
            <a:lvl4pPr indent="-210700" lvl="3" marL="1112400" marR="0" rtl="0" algn="l">
              <a:spcBef>
                <a:spcPts val="480"/>
              </a:spcBef>
              <a:buClr>
                <a:srgbClr val="FF1100"/>
              </a:buClr>
              <a:buSzPct val="60000"/>
              <a:buFont typeface="Noto Sans Symbols"/>
              <a:buChar char="−"/>
              <a:defRPr b="0" i="0" sz="2000" u="none" cap="none" strike="noStrike">
                <a:solidFill>
                  <a:schemeClr val="dk1"/>
                </a:solidFill>
                <a:latin typeface="Arial"/>
                <a:ea typeface="Arial"/>
                <a:cs typeface="Arial"/>
                <a:sym typeface="Arial"/>
              </a:defRPr>
            </a:lvl4pPr>
            <a:lvl5pPr indent="-215700" lvl="4" marL="1396800" marR="0" rtl="0" algn="l">
              <a:spcBef>
                <a:spcPts val="480"/>
              </a:spcBef>
              <a:buClr>
                <a:srgbClr val="FF1100"/>
              </a:buClr>
              <a:buSzPct val="60000"/>
              <a:buFont typeface="Noto Sans Symbols"/>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256" name="Shape 256"/>
          <p:cNvSpPr txBox="1"/>
          <p:nvPr>
            <p:ph type="title"/>
          </p:nvPr>
        </p:nvSpPr>
        <p:spPr>
          <a:xfrm>
            <a:off x="560387" y="116631"/>
            <a:ext cx="8773936" cy="792087"/>
          </a:xfrm>
          <a:prstGeom prst="rect">
            <a:avLst/>
          </a:prstGeom>
          <a:noFill/>
          <a:ln>
            <a:noFill/>
          </a:ln>
        </p:spPr>
        <p:txBody>
          <a:bodyPr anchorCtr="0" anchor="b" bIns="91425" lIns="91425" rIns="91425" tIns="91425"/>
          <a:lstStyle>
            <a:lvl1pPr indent="0" lvl="0" marL="0" marR="0" rtl="0" algn="l">
              <a:lnSpc>
                <a:spcPct val="100000"/>
              </a:lnSpc>
              <a:spcBef>
                <a:spcPts val="0"/>
              </a:spcBef>
              <a:buClr>
                <a:schemeClr val="dk1"/>
              </a:buClr>
              <a:buFont typeface="Arial"/>
              <a:buNone/>
              <a:defRPr b="1" i="0" sz="2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Four Content">
    <p:spTree>
      <p:nvGrpSpPr>
        <p:cNvPr id="257" name="Shape 257"/>
        <p:cNvGrpSpPr/>
        <p:nvPr/>
      </p:nvGrpSpPr>
      <p:grpSpPr>
        <a:xfrm>
          <a:off x="0" y="0"/>
          <a:ext cx="0" cy="0"/>
          <a:chOff x="0" y="0"/>
          <a:chExt cx="0" cy="0"/>
        </a:xfrm>
      </p:grpSpPr>
      <p:sp>
        <p:nvSpPr>
          <p:cNvPr id="258" name="Shape 258"/>
          <p:cNvSpPr txBox="1"/>
          <p:nvPr>
            <p:ph idx="12" type="sldNum"/>
          </p:nvPr>
        </p:nvSpPr>
        <p:spPr>
          <a:xfrm>
            <a:off x="9129464" y="6597352"/>
            <a:ext cx="216023" cy="144016"/>
          </a:xfrm>
          <a:prstGeom prst="rect">
            <a:avLst/>
          </a:prstGeom>
          <a:noFill/>
          <a:ln>
            <a:noFill/>
          </a:ln>
        </p:spPr>
        <p:txBody>
          <a:bodyPr anchorCtr="0" anchor="t" bIns="0" lIns="0" rIns="0" tIns="10800">
            <a:noAutofit/>
          </a:bodyPr>
          <a:lstStyle/>
          <a:p>
            <a:pPr indent="0" lvl="0" marL="0" marR="0" rtl="0" algn="r">
              <a:spcBef>
                <a:spcPts val="0"/>
              </a:spcBef>
              <a:buSzPct val="25000"/>
              <a:buNone/>
            </a:pPr>
            <a:fld id="{00000000-1234-1234-1234-123412341234}" type="slidenum">
              <a:rPr b="1" lang="en-GB" sz="1000">
                <a:solidFill>
                  <a:srgbClr val="000000"/>
                </a:solidFill>
                <a:latin typeface="Arial"/>
                <a:ea typeface="Arial"/>
                <a:cs typeface="Arial"/>
                <a:sym typeface="Arial"/>
              </a:rPr>
              <a:t>‹#›</a:t>
            </a:fld>
          </a:p>
        </p:txBody>
      </p:sp>
      <p:sp>
        <p:nvSpPr>
          <p:cNvPr id="259" name="Shape 259"/>
          <p:cNvSpPr txBox="1"/>
          <p:nvPr>
            <p:ph type="title"/>
          </p:nvPr>
        </p:nvSpPr>
        <p:spPr>
          <a:xfrm>
            <a:off x="560387" y="116631"/>
            <a:ext cx="8773936" cy="792087"/>
          </a:xfrm>
          <a:prstGeom prst="rect">
            <a:avLst/>
          </a:prstGeom>
          <a:noFill/>
          <a:ln>
            <a:noFill/>
          </a:ln>
        </p:spPr>
        <p:txBody>
          <a:bodyPr anchorCtr="0" anchor="b" bIns="91425" lIns="91425" rIns="91425" tIns="91425"/>
          <a:lstStyle>
            <a:lvl1pPr indent="0" lvl="0" marL="0" marR="0" rtl="0" algn="l">
              <a:lnSpc>
                <a:spcPct val="100000"/>
              </a:lnSpc>
              <a:spcBef>
                <a:spcPts val="0"/>
              </a:spcBef>
              <a:buClr>
                <a:schemeClr val="dk1"/>
              </a:buClr>
              <a:buFont typeface="Arial"/>
              <a:buNone/>
              <a:defRPr b="1" i="0" sz="2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60" name="Shape 260"/>
          <p:cNvSpPr txBox="1"/>
          <p:nvPr>
            <p:ph idx="11" type="ftr"/>
          </p:nvPr>
        </p:nvSpPr>
        <p:spPr>
          <a:xfrm>
            <a:off x="1423987" y="6632325"/>
            <a:ext cx="3529012" cy="123111"/>
          </a:xfrm>
          <a:prstGeom prst="rect">
            <a:avLst/>
          </a:prstGeom>
          <a:noFill/>
          <a:ln>
            <a:noFill/>
          </a:ln>
        </p:spPr>
        <p:txBody>
          <a:bodyPr anchorCtr="0" anchor="b" bIns="91425" lIns="91425" rIns="91425" tIns="91425"/>
          <a:lstStyle>
            <a:lvl1pPr indent="0" lvl="0" marL="0" marR="0" rtl="0" algn="l">
              <a:spcBef>
                <a:spcPts val="0"/>
              </a:spcBef>
              <a:buNone/>
              <a:defRPr sz="800">
                <a:solidFill>
                  <a:srgbClr val="000000"/>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61" name="Shape 261"/>
          <p:cNvSpPr txBox="1"/>
          <p:nvPr>
            <p:ph idx="1" type="body"/>
          </p:nvPr>
        </p:nvSpPr>
        <p:spPr>
          <a:xfrm>
            <a:off x="5097612" y="1124744"/>
            <a:ext cx="4248000" cy="2412000"/>
          </a:xfrm>
          <a:prstGeom prst="rect">
            <a:avLst/>
          </a:prstGeom>
          <a:noFill/>
          <a:ln>
            <a:noFill/>
          </a:ln>
        </p:spPr>
        <p:txBody>
          <a:bodyPr anchorCtr="0" anchor="t" bIns="91425" lIns="91425" rIns="91425" tIns="91425"/>
          <a:lstStyle>
            <a:lvl1pPr indent="-117599" lvl="0" marL="270000" marR="0" rtl="0" algn="l">
              <a:spcBef>
                <a:spcPts val="576"/>
              </a:spcBef>
              <a:buClr>
                <a:srgbClr val="FF1100"/>
              </a:buClr>
              <a:buSzPct val="100000"/>
              <a:buFont typeface="Arial"/>
              <a:buChar char="•"/>
              <a:defRPr b="0" i="0" sz="2400" u="none" cap="none" strike="noStrike">
                <a:solidFill>
                  <a:schemeClr val="dk1"/>
                </a:solidFill>
                <a:latin typeface="Arial"/>
                <a:ea typeface="Arial"/>
                <a:cs typeface="Arial"/>
                <a:sym typeface="Arial"/>
              </a:defRPr>
            </a:lvl1pPr>
            <a:lvl2pPr indent="-185880" lvl="1" marL="536400" marR="0" rtl="0" algn="l">
              <a:spcBef>
                <a:spcPts val="24"/>
              </a:spcBef>
              <a:buClr>
                <a:srgbClr val="FF1100"/>
              </a:buClr>
              <a:buSzPct val="59999"/>
              <a:buFont typeface="Noto Sans Symbols"/>
              <a:buChar char="●"/>
              <a:defRPr b="0" i="0" sz="2200" u="none" cap="none" strike="noStrike">
                <a:solidFill>
                  <a:schemeClr val="dk1"/>
                </a:solidFill>
                <a:latin typeface="Arial"/>
                <a:ea typeface="Arial"/>
                <a:cs typeface="Arial"/>
                <a:sym typeface="Arial"/>
              </a:defRPr>
            </a:lvl2pPr>
            <a:lvl3pPr indent="-211200" lvl="2" marL="820800" marR="0" rtl="0" algn="l">
              <a:spcBef>
                <a:spcPts val="480"/>
              </a:spcBef>
              <a:buClr>
                <a:srgbClr val="FF1100"/>
              </a:buClr>
              <a:buSzPct val="60000"/>
              <a:buFont typeface="Noto Sans Symbols"/>
              <a:buChar char="−"/>
              <a:defRPr b="0" i="0" sz="2000" u="none" cap="none" strike="noStrike">
                <a:solidFill>
                  <a:schemeClr val="dk1"/>
                </a:solidFill>
                <a:latin typeface="Arial"/>
                <a:ea typeface="Arial"/>
                <a:cs typeface="Arial"/>
                <a:sym typeface="Arial"/>
              </a:defRPr>
            </a:lvl3pPr>
            <a:lvl4pPr indent="-210700" lvl="3" marL="1112400" marR="0" rtl="0" algn="l">
              <a:spcBef>
                <a:spcPts val="480"/>
              </a:spcBef>
              <a:buClr>
                <a:srgbClr val="FF1100"/>
              </a:buClr>
              <a:buSzPct val="60000"/>
              <a:buFont typeface="Noto Sans Symbols"/>
              <a:buChar char="−"/>
              <a:defRPr b="0" i="0" sz="2000" u="none" cap="none" strike="noStrike">
                <a:solidFill>
                  <a:schemeClr val="dk1"/>
                </a:solidFill>
                <a:latin typeface="Arial"/>
                <a:ea typeface="Arial"/>
                <a:cs typeface="Arial"/>
                <a:sym typeface="Arial"/>
              </a:defRPr>
            </a:lvl4pPr>
            <a:lvl5pPr indent="-215700" lvl="4" marL="1396800" marR="0" rtl="0" algn="l">
              <a:spcBef>
                <a:spcPts val="480"/>
              </a:spcBef>
              <a:buClr>
                <a:srgbClr val="FF1100"/>
              </a:buClr>
              <a:buSzPct val="60000"/>
              <a:buFont typeface="Noto Sans Symbols"/>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262" name="Shape 262"/>
          <p:cNvSpPr txBox="1"/>
          <p:nvPr>
            <p:ph idx="2" type="body"/>
          </p:nvPr>
        </p:nvSpPr>
        <p:spPr>
          <a:xfrm>
            <a:off x="560387" y="1124744"/>
            <a:ext cx="4248000" cy="2412000"/>
          </a:xfrm>
          <a:prstGeom prst="rect">
            <a:avLst/>
          </a:prstGeom>
          <a:noFill/>
          <a:ln>
            <a:noFill/>
          </a:ln>
        </p:spPr>
        <p:txBody>
          <a:bodyPr anchorCtr="0" anchor="t" bIns="91425" lIns="91425" rIns="91425" tIns="91425"/>
          <a:lstStyle>
            <a:lvl1pPr indent="-117599" lvl="0" marL="270000" marR="0" rtl="0" algn="l">
              <a:spcBef>
                <a:spcPts val="576"/>
              </a:spcBef>
              <a:buClr>
                <a:srgbClr val="FF1100"/>
              </a:buClr>
              <a:buSzPct val="100000"/>
              <a:buFont typeface="Arial"/>
              <a:buChar char="•"/>
              <a:defRPr b="0" i="0" sz="2400" u="none" cap="none" strike="noStrike">
                <a:solidFill>
                  <a:schemeClr val="dk1"/>
                </a:solidFill>
                <a:latin typeface="Arial"/>
                <a:ea typeface="Arial"/>
                <a:cs typeface="Arial"/>
                <a:sym typeface="Arial"/>
              </a:defRPr>
            </a:lvl1pPr>
            <a:lvl2pPr indent="-185880" lvl="1" marL="536400" marR="0" rtl="0" algn="l">
              <a:spcBef>
                <a:spcPts val="24"/>
              </a:spcBef>
              <a:buClr>
                <a:srgbClr val="FF1100"/>
              </a:buClr>
              <a:buSzPct val="59999"/>
              <a:buFont typeface="Noto Sans Symbols"/>
              <a:buChar char="●"/>
              <a:defRPr b="0" i="0" sz="2200" u="none" cap="none" strike="noStrike">
                <a:solidFill>
                  <a:schemeClr val="dk1"/>
                </a:solidFill>
                <a:latin typeface="Arial"/>
                <a:ea typeface="Arial"/>
                <a:cs typeface="Arial"/>
                <a:sym typeface="Arial"/>
              </a:defRPr>
            </a:lvl2pPr>
            <a:lvl3pPr indent="-211200" lvl="2" marL="820800" marR="0" rtl="0" algn="l">
              <a:spcBef>
                <a:spcPts val="480"/>
              </a:spcBef>
              <a:buClr>
                <a:srgbClr val="FF1100"/>
              </a:buClr>
              <a:buSzPct val="60000"/>
              <a:buFont typeface="Noto Sans Symbols"/>
              <a:buChar char="−"/>
              <a:defRPr b="0" i="0" sz="2000" u="none" cap="none" strike="noStrike">
                <a:solidFill>
                  <a:schemeClr val="dk1"/>
                </a:solidFill>
                <a:latin typeface="Arial"/>
                <a:ea typeface="Arial"/>
                <a:cs typeface="Arial"/>
                <a:sym typeface="Arial"/>
              </a:defRPr>
            </a:lvl3pPr>
            <a:lvl4pPr indent="-210700" lvl="3" marL="1112400" marR="0" rtl="0" algn="l">
              <a:spcBef>
                <a:spcPts val="480"/>
              </a:spcBef>
              <a:buClr>
                <a:srgbClr val="FF1100"/>
              </a:buClr>
              <a:buSzPct val="60000"/>
              <a:buFont typeface="Noto Sans Symbols"/>
              <a:buChar char="−"/>
              <a:defRPr b="0" i="0" sz="2000" u="none" cap="none" strike="noStrike">
                <a:solidFill>
                  <a:schemeClr val="dk1"/>
                </a:solidFill>
                <a:latin typeface="Arial"/>
                <a:ea typeface="Arial"/>
                <a:cs typeface="Arial"/>
                <a:sym typeface="Arial"/>
              </a:defRPr>
            </a:lvl4pPr>
            <a:lvl5pPr indent="-215700" lvl="4" marL="1396800" marR="0" rtl="0" algn="l">
              <a:spcBef>
                <a:spcPts val="480"/>
              </a:spcBef>
              <a:buClr>
                <a:srgbClr val="FF1100"/>
              </a:buClr>
              <a:buSzPct val="60000"/>
              <a:buFont typeface="Noto Sans Symbols"/>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263" name="Shape 263"/>
          <p:cNvSpPr txBox="1"/>
          <p:nvPr>
            <p:ph idx="3" type="body"/>
          </p:nvPr>
        </p:nvSpPr>
        <p:spPr>
          <a:xfrm>
            <a:off x="560387" y="3826800"/>
            <a:ext cx="4248000" cy="2412000"/>
          </a:xfrm>
          <a:prstGeom prst="rect">
            <a:avLst/>
          </a:prstGeom>
          <a:noFill/>
          <a:ln>
            <a:noFill/>
          </a:ln>
        </p:spPr>
        <p:txBody>
          <a:bodyPr anchorCtr="0" anchor="t" bIns="91425" lIns="91425" rIns="91425" tIns="91425"/>
          <a:lstStyle>
            <a:lvl1pPr indent="-117599" lvl="0" marL="270000" marR="0" rtl="0" algn="l">
              <a:spcBef>
                <a:spcPts val="576"/>
              </a:spcBef>
              <a:buClr>
                <a:srgbClr val="FF1100"/>
              </a:buClr>
              <a:buSzPct val="100000"/>
              <a:buFont typeface="Arial"/>
              <a:buChar char="•"/>
              <a:defRPr b="0" i="0" sz="2400" u="none" cap="none" strike="noStrike">
                <a:solidFill>
                  <a:schemeClr val="dk1"/>
                </a:solidFill>
                <a:latin typeface="Arial"/>
                <a:ea typeface="Arial"/>
                <a:cs typeface="Arial"/>
                <a:sym typeface="Arial"/>
              </a:defRPr>
            </a:lvl1pPr>
            <a:lvl2pPr indent="-185880" lvl="1" marL="536400" marR="0" rtl="0" algn="l">
              <a:spcBef>
                <a:spcPts val="24"/>
              </a:spcBef>
              <a:buClr>
                <a:srgbClr val="FF1100"/>
              </a:buClr>
              <a:buSzPct val="59999"/>
              <a:buFont typeface="Noto Sans Symbols"/>
              <a:buChar char="●"/>
              <a:defRPr b="0" i="0" sz="2200" u="none" cap="none" strike="noStrike">
                <a:solidFill>
                  <a:schemeClr val="dk1"/>
                </a:solidFill>
                <a:latin typeface="Arial"/>
                <a:ea typeface="Arial"/>
                <a:cs typeface="Arial"/>
                <a:sym typeface="Arial"/>
              </a:defRPr>
            </a:lvl2pPr>
            <a:lvl3pPr indent="-211200" lvl="2" marL="820800" marR="0" rtl="0" algn="l">
              <a:spcBef>
                <a:spcPts val="480"/>
              </a:spcBef>
              <a:buClr>
                <a:srgbClr val="FF1100"/>
              </a:buClr>
              <a:buSzPct val="60000"/>
              <a:buFont typeface="Noto Sans Symbols"/>
              <a:buChar char="−"/>
              <a:defRPr b="0" i="0" sz="2000" u="none" cap="none" strike="noStrike">
                <a:solidFill>
                  <a:schemeClr val="dk1"/>
                </a:solidFill>
                <a:latin typeface="Arial"/>
                <a:ea typeface="Arial"/>
                <a:cs typeface="Arial"/>
                <a:sym typeface="Arial"/>
              </a:defRPr>
            </a:lvl3pPr>
            <a:lvl4pPr indent="-210700" lvl="3" marL="1112400" marR="0" rtl="0" algn="l">
              <a:spcBef>
                <a:spcPts val="480"/>
              </a:spcBef>
              <a:buClr>
                <a:srgbClr val="FF1100"/>
              </a:buClr>
              <a:buSzPct val="60000"/>
              <a:buFont typeface="Noto Sans Symbols"/>
              <a:buChar char="−"/>
              <a:defRPr b="0" i="0" sz="2000" u="none" cap="none" strike="noStrike">
                <a:solidFill>
                  <a:schemeClr val="dk1"/>
                </a:solidFill>
                <a:latin typeface="Arial"/>
                <a:ea typeface="Arial"/>
                <a:cs typeface="Arial"/>
                <a:sym typeface="Arial"/>
              </a:defRPr>
            </a:lvl4pPr>
            <a:lvl5pPr indent="-215700" lvl="4" marL="1396800" marR="0" rtl="0" algn="l">
              <a:spcBef>
                <a:spcPts val="480"/>
              </a:spcBef>
              <a:buClr>
                <a:srgbClr val="FF1100"/>
              </a:buClr>
              <a:buSzPct val="60000"/>
              <a:buFont typeface="Noto Sans Symbols"/>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264" name="Shape 264"/>
          <p:cNvSpPr txBox="1"/>
          <p:nvPr>
            <p:ph idx="4" type="body"/>
          </p:nvPr>
        </p:nvSpPr>
        <p:spPr>
          <a:xfrm>
            <a:off x="5097612" y="3826800"/>
            <a:ext cx="4248000" cy="2412000"/>
          </a:xfrm>
          <a:prstGeom prst="rect">
            <a:avLst/>
          </a:prstGeom>
          <a:noFill/>
          <a:ln>
            <a:noFill/>
          </a:ln>
        </p:spPr>
        <p:txBody>
          <a:bodyPr anchorCtr="0" anchor="t" bIns="91425" lIns="91425" rIns="91425" tIns="91425"/>
          <a:lstStyle>
            <a:lvl1pPr indent="-117599" lvl="0" marL="270000" marR="0" rtl="0" algn="l">
              <a:spcBef>
                <a:spcPts val="576"/>
              </a:spcBef>
              <a:buClr>
                <a:srgbClr val="FF1100"/>
              </a:buClr>
              <a:buSzPct val="100000"/>
              <a:buFont typeface="Arial"/>
              <a:buChar char="•"/>
              <a:defRPr b="0" i="0" sz="2400" u="none" cap="none" strike="noStrike">
                <a:solidFill>
                  <a:schemeClr val="dk1"/>
                </a:solidFill>
                <a:latin typeface="Arial"/>
                <a:ea typeface="Arial"/>
                <a:cs typeface="Arial"/>
                <a:sym typeface="Arial"/>
              </a:defRPr>
            </a:lvl1pPr>
            <a:lvl2pPr indent="-185880" lvl="1" marL="536400" marR="0" rtl="0" algn="l">
              <a:spcBef>
                <a:spcPts val="24"/>
              </a:spcBef>
              <a:buClr>
                <a:srgbClr val="FF1100"/>
              </a:buClr>
              <a:buSzPct val="59999"/>
              <a:buFont typeface="Noto Sans Symbols"/>
              <a:buChar char="●"/>
              <a:defRPr b="0" i="0" sz="2200" u="none" cap="none" strike="noStrike">
                <a:solidFill>
                  <a:schemeClr val="dk1"/>
                </a:solidFill>
                <a:latin typeface="Arial"/>
                <a:ea typeface="Arial"/>
                <a:cs typeface="Arial"/>
                <a:sym typeface="Arial"/>
              </a:defRPr>
            </a:lvl2pPr>
            <a:lvl3pPr indent="-211200" lvl="2" marL="820800" marR="0" rtl="0" algn="l">
              <a:spcBef>
                <a:spcPts val="480"/>
              </a:spcBef>
              <a:buClr>
                <a:srgbClr val="FF1100"/>
              </a:buClr>
              <a:buSzPct val="60000"/>
              <a:buFont typeface="Noto Sans Symbols"/>
              <a:buChar char="−"/>
              <a:defRPr b="0" i="0" sz="2000" u="none" cap="none" strike="noStrike">
                <a:solidFill>
                  <a:schemeClr val="dk1"/>
                </a:solidFill>
                <a:latin typeface="Arial"/>
                <a:ea typeface="Arial"/>
                <a:cs typeface="Arial"/>
                <a:sym typeface="Arial"/>
              </a:defRPr>
            </a:lvl3pPr>
            <a:lvl4pPr indent="-210700" lvl="3" marL="1112400" marR="0" rtl="0" algn="l">
              <a:spcBef>
                <a:spcPts val="480"/>
              </a:spcBef>
              <a:buClr>
                <a:srgbClr val="FF1100"/>
              </a:buClr>
              <a:buSzPct val="60000"/>
              <a:buFont typeface="Noto Sans Symbols"/>
              <a:buChar char="−"/>
              <a:defRPr b="0" i="0" sz="2000" u="none" cap="none" strike="noStrike">
                <a:solidFill>
                  <a:schemeClr val="dk1"/>
                </a:solidFill>
                <a:latin typeface="Arial"/>
                <a:ea typeface="Arial"/>
                <a:cs typeface="Arial"/>
                <a:sym typeface="Arial"/>
              </a:defRPr>
            </a:lvl4pPr>
            <a:lvl5pPr indent="-215700" lvl="4" marL="1396800" marR="0" rtl="0" algn="l">
              <a:spcBef>
                <a:spcPts val="480"/>
              </a:spcBef>
              <a:buClr>
                <a:srgbClr val="FF1100"/>
              </a:buClr>
              <a:buSzPct val="60000"/>
              <a:buFont typeface="Noto Sans Symbols"/>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Only">
    <p:spTree>
      <p:nvGrpSpPr>
        <p:cNvPr id="33" name="Shape 33"/>
        <p:cNvGrpSpPr/>
        <p:nvPr/>
      </p:nvGrpSpPr>
      <p:grpSpPr>
        <a:xfrm>
          <a:off x="0" y="0"/>
          <a:ext cx="0" cy="0"/>
          <a:chOff x="0" y="0"/>
          <a:chExt cx="0" cy="0"/>
        </a:xfrm>
      </p:grpSpPr>
      <p:sp>
        <p:nvSpPr>
          <p:cNvPr id="34" name="Shape 34"/>
          <p:cNvSpPr txBox="1"/>
          <p:nvPr>
            <p:ph type="title"/>
          </p:nvPr>
        </p:nvSpPr>
        <p:spPr>
          <a:xfrm>
            <a:off x="523875" y="188639"/>
            <a:ext cx="8858249" cy="851907"/>
          </a:xfrm>
          <a:prstGeom prst="rect">
            <a:avLst/>
          </a:prstGeom>
          <a:noFill/>
          <a:ln>
            <a:noFill/>
          </a:ln>
        </p:spPr>
        <p:txBody>
          <a:bodyPr anchorCtr="0" anchor="b" bIns="91425" lIns="91425" rIns="91425" tIns="91425"/>
          <a:lstStyle>
            <a:lvl1pPr indent="0" lvl="0" marL="0" marR="0" rtl="0" algn="l">
              <a:lnSpc>
                <a:spcPct val="95000"/>
              </a:lnSpc>
              <a:spcBef>
                <a:spcPts val="0"/>
              </a:spcBef>
              <a:buClr>
                <a:schemeClr val="dk1"/>
              </a:buClr>
              <a:buFont typeface="Arial"/>
              <a:buNone/>
              <a:defRPr b="1" i="0" sz="2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5" name="Shape 35"/>
          <p:cNvSpPr txBox="1"/>
          <p:nvPr>
            <p:ph idx="11" type="ftr"/>
          </p:nvPr>
        </p:nvSpPr>
        <p:spPr>
          <a:xfrm>
            <a:off x="1892659" y="6417332"/>
            <a:ext cx="3168290" cy="165731"/>
          </a:xfrm>
          <a:prstGeom prst="rect">
            <a:avLst/>
          </a:prstGeom>
          <a:noFill/>
          <a:ln>
            <a:noFill/>
          </a:ln>
        </p:spPr>
        <p:txBody>
          <a:bodyPr anchorCtr="0" anchor="b" bIns="91425" lIns="91425" rIns="91425" tIns="91425"/>
          <a:lstStyle>
            <a:lvl1pPr indent="0" lvl="0" marL="0" marR="0" rtl="0" algn="l">
              <a:spcBef>
                <a:spcPts val="0"/>
              </a:spcBef>
              <a:buNone/>
              <a:defRPr b="1" sz="800">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6" name="Shape 36"/>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GB" sz="800">
                <a:solidFill>
                  <a:schemeClr val="dk1"/>
                </a:solidFill>
                <a:latin typeface="Arial"/>
                <a:ea typeface="Arial"/>
                <a:cs typeface="Arial"/>
                <a:sym typeface="Arial"/>
              </a:rPr>
              <a:t>‹#›</a:t>
            </a:fld>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5" name="Shape 265"/>
        <p:cNvGrpSpPr/>
        <p:nvPr/>
      </p:nvGrpSpPr>
      <p:grpSpPr>
        <a:xfrm>
          <a:off x="0" y="0"/>
          <a:ext cx="0" cy="0"/>
          <a:chOff x="0" y="0"/>
          <a:chExt cx="0" cy="0"/>
        </a:xfrm>
      </p:grpSpPr>
      <p:sp>
        <p:nvSpPr>
          <p:cNvPr id="266" name="Shape 266"/>
          <p:cNvSpPr txBox="1"/>
          <p:nvPr>
            <p:ph type="title"/>
          </p:nvPr>
        </p:nvSpPr>
        <p:spPr>
          <a:xfrm>
            <a:off x="560387" y="116631"/>
            <a:ext cx="8773936" cy="792087"/>
          </a:xfrm>
          <a:prstGeom prst="rect">
            <a:avLst/>
          </a:prstGeom>
          <a:noFill/>
          <a:ln>
            <a:noFill/>
          </a:ln>
        </p:spPr>
        <p:txBody>
          <a:bodyPr anchorCtr="0" anchor="b" bIns="91425" lIns="91425" rIns="91425" tIns="91425"/>
          <a:lstStyle>
            <a:lvl1pPr indent="0" lvl="0" marL="0" marR="0" rtl="0" algn="l">
              <a:lnSpc>
                <a:spcPct val="100000"/>
              </a:lnSpc>
              <a:spcBef>
                <a:spcPts val="0"/>
              </a:spcBef>
              <a:buClr>
                <a:schemeClr val="dk1"/>
              </a:buClr>
              <a:buFont typeface="Arial"/>
              <a:buNone/>
              <a:defRPr b="1" i="0" sz="2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67" name="Shape 267"/>
          <p:cNvSpPr txBox="1"/>
          <p:nvPr>
            <p:ph idx="12" type="sldNum"/>
          </p:nvPr>
        </p:nvSpPr>
        <p:spPr>
          <a:xfrm>
            <a:off x="9129464" y="6597352"/>
            <a:ext cx="216023" cy="144016"/>
          </a:xfrm>
          <a:prstGeom prst="rect">
            <a:avLst/>
          </a:prstGeom>
          <a:noFill/>
          <a:ln>
            <a:noFill/>
          </a:ln>
        </p:spPr>
        <p:txBody>
          <a:bodyPr anchorCtr="0" anchor="t" bIns="0" lIns="0" rIns="0" tIns="10800">
            <a:noAutofit/>
          </a:bodyPr>
          <a:lstStyle/>
          <a:p>
            <a:pPr indent="0" lvl="0" marL="0" marR="0" rtl="0" algn="r">
              <a:spcBef>
                <a:spcPts val="0"/>
              </a:spcBef>
              <a:buSzPct val="25000"/>
              <a:buNone/>
            </a:pPr>
            <a:fld id="{00000000-1234-1234-1234-123412341234}" type="slidenum">
              <a:rPr b="1" lang="en-GB" sz="1000">
                <a:solidFill>
                  <a:srgbClr val="000000"/>
                </a:solidFill>
                <a:latin typeface="Arial"/>
                <a:ea typeface="Arial"/>
                <a:cs typeface="Arial"/>
                <a:sym typeface="Arial"/>
              </a:rPr>
              <a:t>‹#›</a:t>
            </a:fld>
          </a:p>
        </p:txBody>
      </p:sp>
      <p:sp>
        <p:nvSpPr>
          <p:cNvPr id="268" name="Shape 268"/>
          <p:cNvSpPr txBox="1"/>
          <p:nvPr>
            <p:ph idx="11" type="ftr"/>
          </p:nvPr>
        </p:nvSpPr>
        <p:spPr>
          <a:xfrm>
            <a:off x="1423987" y="6632325"/>
            <a:ext cx="3529012" cy="123111"/>
          </a:xfrm>
          <a:prstGeom prst="rect">
            <a:avLst/>
          </a:prstGeom>
          <a:noFill/>
          <a:ln>
            <a:noFill/>
          </a:ln>
        </p:spPr>
        <p:txBody>
          <a:bodyPr anchorCtr="0" anchor="b" bIns="91425" lIns="91425" rIns="91425" tIns="91425"/>
          <a:lstStyle>
            <a:lvl1pPr indent="0" lvl="0" marL="0" marR="0" rtl="0" algn="l">
              <a:spcBef>
                <a:spcPts val="0"/>
              </a:spcBef>
              <a:buNone/>
              <a:defRPr sz="800">
                <a:solidFill>
                  <a:srgbClr val="000000"/>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Agenda">
    <p:spTree>
      <p:nvGrpSpPr>
        <p:cNvPr id="269" name="Shape 269"/>
        <p:cNvGrpSpPr/>
        <p:nvPr/>
      </p:nvGrpSpPr>
      <p:grpSpPr>
        <a:xfrm>
          <a:off x="0" y="0"/>
          <a:ext cx="0" cy="0"/>
          <a:chOff x="0" y="0"/>
          <a:chExt cx="0" cy="0"/>
        </a:xfrm>
      </p:grpSpPr>
      <p:sp>
        <p:nvSpPr>
          <p:cNvPr id="270" name="Shape 270"/>
          <p:cNvSpPr txBox="1"/>
          <p:nvPr>
            <p:ph type="title"/>
          </p:nvPr>
        </p:nvSpPr>
        <p:spPr>
          <a:xfrm>
            <a:off x="560387" y="116631"/>
            <a:ext cx="8773936" cy="792087"/>
          </a:xfrm>
          <a:prstGeom prst="rect">
            <a:avLst/>
          </a:prstGeom>
          <a:noFill/>
          <a:ln>
            <a:noFill/>
          </a:ln>
        </p:spPr>
        <p:txBody>
          <a:bodyPr anchorCtr="0" anchor="b" bIns="91425" lIns="91425" rIns="91425" tIns="91425"/>
          <a:lstStyle>
            <a:lvl1pPr indent="0" lvl="0" marL="0" marR="0" rtl="0" algn="l">
              <a:lnSpc>
                <a:spcPct val="100000"/>
              </a:lnSpc>
              <a:spcBef>
                <a:spcPts val="0"/>
              </a:spcBef>
              <a:buClr>
                <a:schemeClr val="dk1"/>
              </a:buClr>
              <a:buFont typeface="Arial"/>
              <a:buNone/>
              <a:defRPr b="1" i="0" sz="2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71" name="Shape 271"/>
          <p:cNvSpPr txBox="1"/>
          <p:nvPr>
            <p:ph idx="12" type="sldNum"/>
          </p:nvPr>
        </p:nvSpPr>
        <p:spPr>
          <a:xfrm>
            <a:off x="9129464" y="6597352"/>
            <a:ext cx="216023" cy="144016"/>
          </a:xfrm>
          <a:prstGeom prst="rect">
            <a:avLst/>
          </a:prstGeom>
          <a:noFill/>
          <a:ln>
            <a:noFill/>
          </a:ln>
        </p:spPr>
        <p:txBody>
          <a:bodyPr anchorCtr="0" anchor="t" bIns="0" lIns="0" rIns="0" tIns="10800">
            <a:noAutofit/>
          </a:bodyPr>
          <a:lstStyle/>
          <a:p>
            <a:pPr indent="0" lvl="0" marL="0" marR="0" rtl="0" algn="r">
              <a:spcBef>
                <a:spcPts val="0"/>
              </a:spcBef>
              <a:buSzPct val="25000"/>
              <a:buNone/>
            </a:pPr>
            <a:fld id="{00000000-1234-1234-1234-123412341234}" type="slidenum">
              <a:rPr b="1" lang="en-GB" sz="1000">
                <a:solidFill>
                  <a:srgbClr val="000000"/>
                </a:solidFill>
                <a:latin typeface="Arial"/>
                <a:ea typeface="Arial"/>
                <a:cs typeface="Arial"/>
                <a:sym typeface="Arial"/>
              </a:rPr>
              <a:t>‹#›</a:t>
            </a:fld>
          </a:p>
        </p:txBody>
      </p:sp>
      <p:sp>
        <p:nvSpPr>
          <p:cNvPr id="272" name="Shape 272"/>
          <p:cNvSpPr txBox="1"/>
          <p:nvPr>
            <p:ph idx="11" type="ftr"/>
          </p:nvPr>
        </p:nvSpPr>
        <p:spPr>
          <a:xfrm>
            <a:off x="1423987" y="6632325"/>
            <a:ext cx="3529012" cy="123111"/>
          </a:xfrm>
          <a:prstGeom prst="rect">
            <a:avLst/>
          </a:prstGeom>
          <a:noFill/>
          <a:ln>
            <a:noFill/>
          </a:ln>
        </p:spPr>
        <p:txBody>
          <a:bodyPr anchorCtr="0" anchor="b" bIns="91425" lIns="91425" rIns="91425" tIns="91425"/>
          <a:lstStyle>
            <a:lvl1pPr indent="0" lvl="0" marL="0" marR="0" rtl="0" algn="l">
              <a:spcBef>
                <a:spcPts val="0"/>
              </a:spcBef>
              <a:buNone/>
              <a:defRPr sz="800">
                <a:solidFill>
                  <a:srgbClr val="000000"/>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73" name="Shape 273"/>
        <p:cNvGrpSpPr/>
        <p:nvPr/>
      </p:nvGrpSpPr>
      <p:grpSpPr>
        <a:xfrm>
          <a:off x="0" y="0"/>
          <a:ext cx="0" cy="0"/>
          <a:chOff x="0" y="0"/>
          <a:chExt cx="0" cy="0"/>
        </a:xfrm>
      </p:grpSpPr>
      <p:sp>
        <p:nvSpPr>
          <p:cNvPr id="274" name="Shape 274"/>
          <p:cNvSpPr txBox="1"/>
          <p:nvPr>
            <p:ph idx="12" type="sldNum"/>
          </p:nvPr>
        </p:nvSpPr>
        <p:spPr>
          <a:xfrm>
            <a:off x="9129464" y="6597352"/>
            <a:ext cx="216023" cy="144016"/>
          </a:xfrm>
          <a:prstGeom prst="rect">
            <a:avLst/>
          </a:prstGeom>
          <a:noFill/>
          <a:ln>
            <a:noFill/>
          </a:ln>
        </p:spPr>
        <p:txBody>
          <a:bodyPr anchorCtr="0" anchor="t" bIns="0" lIns="0" rIns="0" tIns="10800">
            <a:noAutofit/>
          </a:bodyPr>
          <a:lstStyle/>
          <a:p>
            <a:pPr indent="0" lvl="0" marL="0" marR="0" rtl="0" algn="r">
              <a:spcBef>
                <a:spcPts val="0"/>
              </a:spcBef>
              <a:buSzPct val="25000"/>
              <a:buNone/>
            </a:pPr>
            <a:fld id="{00000000-1234-1234-1234-123412341234}" type="slidenum">
              <a:rPr b="1" lang="en-GB" sz="1000">
                <a:solidFill>
                  <a:srgbClr val="000000"/>
                </a:solidFill>
                <a:latin typeface="Arial"/>
                <a:ea typeface="Arial"/>
                <a:cs typeface="Arial"/>
                <a:sym typeface="Arial"/>
              </a:rPr>
              <a:t>‹#›</a:t>
            </a:fld>
          </a:p>
        </p:txBody>
      </p:sp>
      <p:sp>
        <p:nvSpPr>
          <p:cNvPr id="275" name="Shape 275"/>
          <p:cNvSpPr/>
          <p:nvPr/>
        </p:nvSpPr>
        <p:spPr>
          <a:xfrm>
            <a:off x="465500" y="1052736"/>
            <a:ext cx="8895780" cy="288032"/>
          </a:xfrm>
          <a:prstGeom prst="rect">
            <a:avLst/>
          </a:prstGeom>
          <a:solidFill>
            <a:srgbClr val="FFFFFF"/>
          </a:solidFill>
          <a:ln>
            <a:noFill/>
          </a:ln>
        </p:spPr>
        <p:txBody>
          <a:bodyPr anchorCtr="0" anchor="ctr" bIns="45700" lIns="91425" rIns="91425" tIns="45700">
            <a:noAutofit/>
          </a:bodyPr>
          <a:lstStyle/>
          <a:p>
            <a:pPr indent="0" lvl="0" marL="0" marR="0" rtl="0" algn="ctr">
              <a:spcBef>
                <a:spcPts val="0"/>
              </a:spcBef>
              <a:buNone/>
            </a:pPr>
            <a:r>
              <a:t/>
            </a:r>
            <a:endParaRPr sz="1800">
              <a:solidFill>
                <a:srgbClr val="FFFFFF"/>
              </a:solidFill>
              <a:latin typeface="Arial"/>
              <a:ea typeface="Arial"/>
              <a:cs typeface="Arial"/>
              <a:sym typeface="Arial"/>
            </a:endParaRPr>
          </a:p>
        </p:txBody>
      </p:sp>
      <p:sp>
        <p:nvSpPr>
          <p:cNvPr id="276" name="Shape 276"/>
          <p:cNvSpPr txBox="1"/>
          <p:nvPr>
            <p:ph idx="11" type="ftr"/>
          </p:nvPr>
        </p:nvSpPr>
        <p:spPr>
          <a:xfrm>
            <a:off x="1423987" y="6632325"/>
            <a:ext cx="3529012" cy="123111"/>
          </a:xfrm>
          <a:prstGeom prst="rect">
            <a:avLst/>
          </a:prstGeom>
          <a:noFill/>
          <a:ln>
            <a:noFill/>
          </a:ln>
        </p:spPr>
        <p:txBody>
          <a:bodyPr anchorCtr="0" anchor="b" bIns="91425" lIns="91425" rIns="91425" tIns="91425"/>
          <a:lstStyle>
            <a:lvl1pPr indent="0" lvl="0" marL="0" marR="0" rtl="0" algn="l">
              <a:spcBef>
                <a:spcPts val="0"/>
              </a:spcBef>
              <a:buNone/>
              <a:defRPr sz="800">
                <a:solidFill>
                  <a:srgbClr val="000000"/>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losing">
    <p:spTree>
      <p:nvGrpSpPr>
        <p:cNvPr id="277" name="Shape 277"/>
        <p:cNvGrpSpPr/>
        <p:nvPr/>
      </p:nvGrpSpPr>
      <p:grpSpPr>
        <a:xfrm>
          <a:off x="0" y="0"/>
          <a:ext cx="0" cy="0"/>
          <a:chOff x="0" y="0"/>
          <a:chExt cx="0" cy="0"/>
        </a:xfrm>
      </p:grpSpPr>
      <p:pic>
        <p:nvPicPr>
          <p:cNvPr id="278" name="Shape 278"/>
          <p:cNvPicPr preferRelativeResize="0"/>
          <p:nvPr/>
        </p:nvPicPr>
        <p:blipFill rotWithShape="1">
          <a:blip r:embed="rId2">
            <a:alphaModFix/>
          </a:blip>
          <a:srcRect b="0" l="0" r="0" t="0"/>
          <a:stretch/>
        </p:blipFill>
        <p:spPr>
          <a:xfrm>
            <a:off x="1542498" y="1565832"/>
            <a:ext cx="6552851" cy="2825398"/>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282" name="Shape 282"/>
        <p:cNvGrpSpPr/>
        <p:nvPr/>
      </p:nvGrpSpPr>
      <p:grpSpPr>
        <a:xfrm>
          <a:off x="0" y="0"/>
          <a:ext cx="0" cy="0"/>
          <a:chOff x="0" y="0"/>
          <a:chExt cx="0" cy="0"/>
        </a:xfrm>
      </p:grpSpPr>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83" name="Shape 283"/>
        <p:cNvGrpSpPr/>
        <p:nvPr/>
      </p:nvGrpSpPr>
      <p:grpSpPr>
        <a:xfrm>
          <a:off x="0" y="0"/>
          <a:ext cx="0" cy="0"/>
          <a:chOff x="0" y="0"/>
          <a:chExt cx="0" cy="0"/>
        </a:xfrm>
      </p:grpSpPr>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84" name="Shape 284"/>
        <p:cNvGrpSpPr/>
        <p:nvPr/>
      </p:nvGrpSpPr>
      <p:grpSpPr>
        <a:xfrm>
          <a:off x="0" y="0"/>
          <a:ext cx="0" cy="0"/>
          <a:chOff x="0" y="0"/>
          <a:chExt cx="0" cy="0"/>
        </a:xfrm>
      </p:grpSpPr>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5" name="Shape 285"/>
        <p:cNvGrpSpPr/>
        <p:nvPr/>
      </p:nvGrpSpPr>
      <p:grpSpPr>
        <a:xfrm>
          <a:off x="0" y="0"/>
          <a:ext cx="0" cy="0"/>
          <a:chOff x="0" y="0"/>
          <a:chExt cx="0" cy="0"/>
        </a:xfrm>
      </p:grpSpPr>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86" name="Shape 286"/>
        <p:cNvGrpSpPr/>
        <p:nvPr/>
      </p:nvGrpSpPr>
      <p:grpSpPr>
        <a:xfrm>
          <a:off x="0" y="0"/>
          <a:ext cx="0" cy="0"/>
          <a:chOff x="0" y="0"/>
          <a:chExt cx="0" cy="0"/>
        </a:xfrm>
      </p:grpSpPr>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87" name="Shape 28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Slide">
    <p:spTree>
      <p:nvGrpSpPr>
        <p:cNvPr id="37" name="Shape 37"/>
        <p:cNvGrpSpPr/>
        <p:nvPr/>
      </p:nvGrpSpPr>
      <p:grpSpPr>
        <a:xfrm>
          <a:off x="0" y="0"/>
          <a:ext cx="0" cy="0"/>
          <a:chOff x="0" y="0"/>
          <a:chExt cx="0" cy="0"/>
        </a:xfrm>
      </p:grpSpPr>
      <p:sp>
        <p:nvSpPr>
          <p:cNvPr id="38" name="Shape 38"/>
          <p:cNvSpPr/>
          <p:nvPr/>
        </p:nvSpPr>
        <p:spPr>
          <a:xfrm>
            <a:off x="0" y="0"/>
            <a:ext cx="9906000" cy="3429000"/>
          </a:xfrm>
          <a:prstGeom prst="rect">
            <a:avLst/>
          </a:prstGeom>
          <a:solidFill>
            <a:srgbClr val="D9D9D9"/>
          </a:solidFill>
          <a:ln>
            <a:noFill/>
          </a:ln>
        </p:spPr>
        <p:txBody>
          <a:bodyPr anchorCtr="0" anchor="ctr" bIns="45700" lIns="91425" rIns="91425" tIns="45700">
            <a:noAutofit/>
          </a:bodyPr>
          <a:lstStyle/>
          <a:p>
            <a:pPr indent="-180975" lvl="0" marL="180975" marR="0" rtl="0" algn="ctr">
              <a:spcBef>
                <a:spcPts val="0"/>
              </a:spcBef>
              <a:buClr>
                <a:schemeClr val="accent1"/>
              </a:buClr>
              <a:buFont typeface="Arial"/>
              <a:buNone/>
            </a:pPr>
            <a:r>
              <a:t/>
            </a:r>
            <a:endParaRPr sz="1800">
              <a:solidFill>
                <a:schemeClr val="dk1"/>
              </a:solidFill>
              <a:latin typeface="Arial"/>
              <a:ea typeface="Arial"/>
              <a:cs typeface="Arial"/>
              <a:sym typeface="Arial"/>
            </a:endParaRPr>
          </a:p>
        </p:txBody>
      </p:sp>
      <p:sp>
        <p:nvSpPr>
          <p:cNvPr id="39" name="Shape 39"/>
          <p:cNvSpPr txBox="1"/>
          <p:nvPr>
            <p:ph type="ctrTitle"/>
          </p:nvPr>
        </p:nvSpPr>
        <p:spPr>
          <a:xfrm>
            <a:off x="452439" y="3700078"/>
            <a:ext cx="8929686" cy="1133078"/>
          </a:xfrm>
          <a:prstGeom prst="rect">
            <a:avLst/>
          </a:prstGeom>
          <a:noFill/>
          <a:ln>
            <a:noFill/>
          </a:ln>
        </p:spPr>
        <p:txBody>
          <a:bodyPr anchorCtr="0" anchor="t" bIns="91425" lIns="91425" rIns="91425" tIns="91425"/>
          <a:lstStyle>
            <a:lvl1pPr indent="0" lvl="0" marL="0" marR="0" rtl="0" algn="l">
              <a:lnSpc>
                <a:spcPct val="95000"/>
              </a:lnSpc>
              <a:spcBef>
                <a:spcPts val="0"/>
              </a:spcBef>
              <a:buClr>
                <a:schemeClr val="dk1"/>
              </a:buClr>
              <a:buFont typeface="Arial"/>
              <a:buNone/>
              <a:defRPr b="1" i="0" sz="36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0" name="Shape 40"/>
          <p:cNvSpPr txBox="1"/>
          <p:nvPr>
            <p:ph idx="1" type="subTitle"/>
          </p:nvPr>
        </p:nvSpPr>
        <p:spPr>
          <a:xfrm>
            <a:off x="452437" y="4879207"/>
            <a:ext cx="6696805" cy="1538124"/>
          </a:xfrm>
          <a:prstGeom prst="rect">
            <a:avLst/>
          </a:prstGeom>
          <a:noFill/>
          <a:ln>
            <a:noFill/>
          </a:ln>
        </p:spPr>
        <p:txBody>
          <a:bodyPr anchorCtr="0" anchor="t" bIns="91425" lIns="91425" rIns="91425" tIns="91425"/>
          <a:lstStyle>
            <a:lvl1pPr indent="0" lvl="0" marL="0" marR="0" rtl="0" algn="l">
              <a:spcBef>
                <a:spcPts val="1200"/>
              </a:spcBef>
              <a:buClr>
                <a:schemeClr val="accent1"/>
              </a:buClr>
              <a:buFont typeface="Arial"/>
              <a:buNone/>
              <a:defRPr b="0" i="0" sz="2000" u="none" cap="none" strike="noStrike">
                <a:solidFill>
                  <a:schemeClr val="dk1"/>
                </a:solidFill>
                <a:latin typeface="Arial"/>
                <a:ea typeface="Arial"/>
                <a:cs typeface="Arial"/>
                <a:sym typeface="Arial"/>
              </a:defRPr>
            </a:lvl1pPr>
            <a:lvl2pPr indent="0" lvl="1" marL="457200" marR="0" rtl="0" algn="ctr">
              <a:spcBef>
                <a:spcPts val="1200"/>
              </a:spcBef>
              <a:buClr>
                <a:schemeClr val="accent1"/>
              </a:buClr>
              <a:buFont typeface="Arial"/>
              <a:buNone/>
              <a:defRPr b="0" i="0" sz="1800" u="none" cap="none" strike="noStrike">
                <a:solidFill>
                  <a:srgbClr val="9B9592"/>
                </a:solidFill>
                <a:latin typeface="Arial"/>
                <a:ea typeface="Arial"/>
                <a:cs typeface="Arial"/>
                <a:sym typeface="Arial"/>
              </a:defRPr>
            </a:lvl2pPr>
            <a:lvl3pPr indent="0" lvl="2" marL="914400" marR="0" rtl="0" algn="ctr">
              <a:spcBef>
                <a:spcPts val="900"/>
              </a:spcBef>
              <a:buClr>
                <a:schemeClr val="accent1"/>
              </a:buClr>
              <a:buFont typeface="Arial"/>
              <a:buNone/>
              <a:defRPr b="0" i="0" sz="1600" u="none" cap="none" strike="noStrike">
                <a:solidFill>
                  <a:srgbClr val="9B9592"/>
                </a:solidFill>
                <a:latin typeface="Arial"/>
                <a:ea typeface="Arial"/>
                <a:cs typeface="Arial"/>
                <a:sym typeface="Arial"/>
              </a:defRPr>
            </a:lvl3pPr>
            <a:lvl4pPr indent="0" lvl="3" marL="1371600" marR="0" rtl="0" algn="ctr">
              <a:spcBef>
                <a:spcPts val="900"/>
              </a:spcBef>
              <a:buClr>
                <a:schemeClr val="accent1"/>
              </a:buClr>
              <a:buFont typeface="Arial"/>
              <a:buNone/>
              <a:defRPr b="0" i="0" sz="1400" u="none" cap="none" strike="noStrike">
                <a:solidFill>
                  <a:srgbClr val="9B9592"/>
                </a:solidFill>
                <a:latin typeface="Arial"/>
                <a:ea typeface="Arial"/>
                <a:cs typeface="Arial"/>
                <a:sym typeface="Arial"/>
              </a:defRPr>
            </a:lvl4pPr>
            <a:lvl5pPr indent="0" lvl="4" marL="1828800" marR="0" rtl="0" algn="ctr">
              <a:spcBef>
                <a:spcPts val="900"/>
              </a:spcBef>
              <a:buClr>
                <a:schemeClr val="accent1"/>
              </a:buClr>
              <a:buFont typeface="Arial"/>
              <a:buNone/>
              <a:defRPr b="0" i="0" sz="1400" u="none" cap="none" strike="noStrike">
                <a:solidFill>
                  <a:srgbClr val="9B9592"/>
                </a:solidFill>
                <a:latin typeface="Arial"/>
                <a:ea typeface="Arial"/>
                <a:cs typeface="Arial"/>
                <a:sym typeface="Arial"/>
              </a:defRPr>
            </a:lvl5pPr>
            <a:lvl6pPr indent="0" lvl="5" marL="2286000" marR="0" rtl="0" algn="ctr">
              <a:spcBef>
                <a:spcPts val="400"/>
              </a:spcBef>
              <a:buClr>
                <a:srgbClr val="9B9592"/>
              </a:buClr>
              <a:buFont typeface="Arial"/>
              <a:buNone/>
              <a:defRPr b="0" i="0" sz="2000" u="none" cap="none" strike="noStrike">
                <a:solidFill>
                  <a:srgbClr val="9B9592"/>
                </a:solidFill>
                <a:latin typeface="Arial"/>
                <a:ea typeface="Arial"/>
                <a:cs typeface="Arial"/>
                <a:sym typeface="Arial"/>
              </a:defRPr>
            </a:lvl6pPr>
            <a:lvl7pPr indent="0" lvl="6" marL="2743200" marR="0" rtl="0" algn="ctr">
              <a:spcBef>
                <a:spcPts val="400"/>
              </a:spcBef>
              <a:buClr>
                <a:srgbClr val="9B9592"/>
              </a:buClr>
              <a:buFont typeface="Arial"/>
              <a:buNone/>
              <a:defRPr b="0" i="0" sz="2000" u="none" cap="none" strike="noStrike">
                <a:solidFill>
                  <a:srgbClr val="9B9592"/>
                </a:solidFill>
                <a:latin typeface="Arial"/>
                <a:ea typeface="Arial"/>
                <a:cs typeface="Arial"/>
                <a:sym typeface="Arial"/>
              </a:defRPr>
            </a:lvl7pPr>
            <a:lvl8pPr indent="0" lvl="7" marL="3200400" marR="0" rtl="0" algn="ctr">
              <a:spcBef>
                <a:spcPts val="400"/>
              </a:spcBef>
              <a:buClr>
                <a:srgbClr val="9B9592"/>
              </a:buClr>
              <a:buFont typeface="Arial"/>
              <a:buNone/>
              <a:defRPr b="0" i="0" sz="2000" u="none" cap="none" strike="noStrike">
                <a:solidFill>
                  <a:srgbClr val="9B9592"/>
                </a:solidFill>
                <a:latin typeface="Arial"/>
                <a:ea typeface="Arial"/>
                <a:cs typeface="Arial"/>
                <a:sym typeface="Arial"/>
              </a:defRPr>
            </a:lvl8pPr>
            <a:lvl9pPr indent="0" lvl="8" marL="3657600" marR="0" rtl="0" algn="ctr">
              <a:spcBef>
                <a:spcPts val="400"/>
              </a:spcBef>
              <a:buClr>
                <a:srgbClr val="9B9592"/>
              </a:buClr>
              <a:buFont typeface="Arial"/>
              <a:buNone/>
              <a:defRPr b="0" i="0" sz="2000" u="none" cap="none" strike="noStrike">
                <a:solidFill>
                  <a:srgbClr val="9B9592"/>
                </a:solidFill>
                <a:latin typeface="Arial"/>
                <a:ea typeface="Arial"/>
                <a:cs typeface="Arial"/>
                <a:sym typeface="Arial"/>
              </a:defRPr>
            </a:lvl9pPr>
          </a:lstStyle>
          <a:p/>
        </p:txBody>
      </p:sp>
      <p:sp>
        <p:nvSpPr>
          <p:cNvPr id="41" name="Shape 41"/>
          <p:cNvSpPr/>
          <p:nvPr>
            <p:ph idx="2" type="pic"/>
          </p:nvPr>
        </p:nvSpPr>
        <p:spPr>
          <a:xfrm>
            <a:off x="0" y="0"/>
            <a:ext cx="9906000" cy="3429000"/>
          </a:xfrm>
          <a:prstGeom prst="rect">
            <a:avLst/>
          </a:prstGeom>
          <a:noFill/>
          <a:ln>
            <a:noFill/>
          </a:ln>
        </p:spPr>
        <p:txBody>
          <a:bodyPr anchorCtr="0" anchor="ctr" bIns="91425" lIns="91425" rIns="91425" tIns="91425"/>
          <a:lstStyle>
            <a:lvl1pPr indent="0" lvl="0" marL="0" marR="0" rtl="0" algn="ctr">
              <a:spcBef>
                <a:spcPts val="1200"/>
              </a:spcBef>
              <a:buClr>
                <a:schemeClr val="accent1"/>
              </a:buClr>
              <a:buFont typeface="Arial"/>
              <a:buNone/>
              <a:defRPr b="0" i="0" sz="2000" u="none" cap="none" strike="noStrike">
                <a:solidFill>
                  <a:schemeClr val="dk1"/>
                </a:solidFill>
                <a:latin typeface="Arial"/>
                <a:ea typeface="Arial"/>
                <a:cs typeface="Arial"/>
                <a:sym typeface="Arial"/>
              </a:defRPr>
            </a:lvl1pPr>
            <a:lvl2pPr indent="-69850" lvl="1" marL="361950" marR="0" rtl="0" algn="l">
              <a:spcBef>
                <a:spcPts val="1200"/>
              </a:spcBef>
              <a:buClr>
                <a:schemeClr val="accent1"/>
              </a:buClr>
              <a:buSzPct val="100000"/>
              <a:buFont typeface="Arial"/>
              <a:buChar char="•"/>
              <a:defRPr b="0" i="0" sz="1800" u="none" cap="none" strike="noStrike">
                <a:solidFill>
                  <a:schemeClr val="dk1"/>
                </a:solidFill>
                <a:latin typeface="Arial"/>
                <a:ea typeface="Arial"/>
                <a:cs typeface="Arial"/>
                <a:sym typeface="Arial"/>
              </a:defRPr>
            </a:lvl2pPr>
            <a:lvl3pPr indent="-85725" lvl="2" marL="542925" marR="0" rtl="0" algn="l">
              <a:spcBef>
                <a:spcPts val="900"/>
              </a:spcBef>
              <a:buClr>
                <a:schemeClr val="accent1"/>
              </a:buClr>
              <a:buSzPct val="100000"/>
              <a:buFont typeface="Arial"/>
              <a:buChar char="•"/>
              <a:defRPr b="0" i="0" sz="1600" u="none" cap="none" strike="noStrike">
                <a:solidFill>
                  <a:schemeClr val="dk1"/>
                </a:solidFill>
                <a:latin typeface="Arial"/>
                <a:ea typeface="Arial"/>
                <a:cs typeface="Arial"/>
                <a:sym typeface="Arial"/>
              </a:defRPr>
            </a:lvl3pPr>
            <a:lvl4pPr indent="-90487" lvl="3" marL="712788" marR="0" rtl="0" algn="l">
              <a:spcBef>
                <a:spcPts val="900"/>
              </a:spcBef>
              <a:buClr>
                <a:schemeClr val="accent1"/>
              </a:buClr>
              <a:buSzPct val="100000"/>
              <a:buFont typeface="Arial"/>
              <a:buChar char="•"/>
              <a:defRPr b="0" i="0" sz="1400" u="none" cap="none" strike="noStrike">
                <a:solidFill>
                  <a:schemeClr val="dk1"/>
                </a:solidFill>
                <a:latin typeface="Arial"/>
                <a:ea typeface="Arial"/>
                <a:cs typeface="Arial"/>
                <a:sym typeface="Arial"/>
              </a:defRPr>
            </a:lvl4pPr>
            <a:lvl5pPr indent="-93662" lvl="4" marL="893763" marR="0" rtl="0" algn="l">
              <a:spcBef>
                <a:spcPts val="900"/>
              </a:spcBef>
              <a:buClr>
                <a:schemeClr val="accent1"/>
              </a:buClr>
              <a:buSzPct val="100000"/>
              <a:buFont typeface="Arial"/>
              <a:buChar char="•"/>
              <a:defRPr b="0" i="0" sz="14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pic>
        <p:nvPicPr>
          <p:cNvPr id="42" name="Shape 42"/>
          <p:cNvPicPr preferRelativeResize="0"/>
          <p:nvPr/>
        </p:nvPicPr>
        <p:blipFill rotWithShape="1">
          <a:blip r:embed="rId2">
            <a:alphaModFix/>
          </a:blip>
          <a:srcRect b="0" l="0" r="0" t="0"/>
          <a:stretch/>
        </p:blipFill>
        <p:spPr>
          <a:xfrm>
            <a:off x="7920038" y="5530850"/>
            <a:ext cx="1588392" cy="100077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Header">
    <p:spTree>
      <p:nvGrpSpPr>
        <p:cNvPr id="43" name="Shape 43"/>
        <p:cNvGrpSpPr/>
        <p:nvPr/>
      </p:nvGrpSpPr>
      <p:grpSpPr>
        <a:xfrm>
          <a:off x="0" y="0"/>
          <a:ext cx="0" cy="0"/>
          <a:chOff x="0" y="0"/>
          <a:chExt cx="0" cy="0"/>
        </a:xfrm>
      </p:grpSpPr>
      <p:sp>
        <p:nvSpPr>
          <p:cNvPr id="44" name="Shape 44"/>
          <p:cNvSpPr/>
          <p:nvPr/>
        </p:nvSpPr>
        <p:spPr>
          <a:xfrm>
            <a:off x="467543" y="1113321"/>
            <a:ext cx="8949952" cy="83429"/>
          </a:xfrm>
          <a:prstGeom prst="rect">
            <a:avLst/>
          </a:prstGeom>
          <a:solidFill>
            <a:srgbClr val="FFFFFF"/>
          </a:solidFill>
          <a:ln>
            <a:noFill/>
          </a:ln>
        </p:spPr>
        <p:txBody>
          <a:bodyPr anchorCtr="0" anchor="ctr" bIns="45700" lIns="91425" rIns="91425" tIns="45700">
            <a:noAutofit/>
          </a:bodyPr>
          <a:lstStyle/>
          <a:p>
            <a:pPr indent="0" lvl="0" marL="0" marR="0" rtl="0" algn="ctr">
              <a:spcBef>
                <a:spcPts val="0"/>
              </a:spcBef>
              <a:buNone/>
            </a:pPr>
            <a:r>
              <a:t/>
            </a:r>
            <a:endParaRPr sz="2000">
              <a:solidFill>
                <a:schemeClr val="lt1"/>
              </a:solidFill>
              <a:latin typeface="Arial"/>
              <a:ea typeface="Arial"/>
              <a:cs typeface="Arial"/>
              <a:sym typeface="Arial"/>
            </a:endParaRPr>
          </a:p>
        </p:txBody>
      </p:sp>
      <p:sp>
        <p:nvSpPr>
          <p:cNvPr id="45" name="Shape 45"/>
          <p:cNvSpPr/>
          <p:nvPr>
            <p:ph idx="2" type="pic"/>
          </p:nvPr>
        </p:nvSpPr>
        <p:spPr>
          <a:xfrm>
            <a:off x="0" y="0"/>
            <a:ext cx="9906000" cy="6858000"/>
          </a:xfrm>
          <a:prstGeom prst="rect">
            <a:avLst/>
          </a:prstGeom>
          <a:noFill/>
          <a:ln>
            <a:noFill/>
          </a:ln>
        </p:spPr>
        <p:txBody>
          <a:bodyPr anchorCtr="0" anchor="t" bIns="91425" lIns="91425" rIns="91425" tIns="91425"/>
          <a:lstStyle>
            <a:lvl1pPr indent="0" lvl="0" marL="0" marR="0" rtl="0" algn="ctr">
              <a:spcBef>
                <a:spcPts val="1200"/>
              </a:spcBef>
              <a:buClr>
                <a:schemeClr val="accent1"/>
              </a:buClr>
              <a:buFont typeface="Arial"/>
              <a:buNone/>
              <a:defRPr b="0" i="0" sz="1800" u="none" cap="none" strike="noStrike">
                <a:solidFill>
                  <a:srgbClr val="969696"/>
                </a:solidFill>
                <a:latin typeface="Arial"/>
                <a:ea typeface="Arial"/>
                <a:cs typeface="Arial"/>
                <a:sym typeface="Arial"/>
              </a:defRPr>
            </a:lvl1pPr>
            <a:lvl2pPr indent="-69850" lvl="1" marL="361950" marR="0" rtl="0" algn="l">
              <a:spcBef>
                <a:spcPts val="1200"/>
              </a:spcBef>
              <a:buClr>
                <a:schemeClr val="accent1"/>
              </a:buClr>
              <a:buSzPct val="100000"/>
              <a:buFont typeface="Arial"/>
              <a:buChar char="•"/>
              <a:defRPr b="0" i="0" sz="1800" u="none" cap="none" strike="noStrike">
                <a:solidFill>
                  <a:schemeClr val="dk1"/>
                </a:solidFill>
                <a:latin typeface="Arial"/>
                <a:ea typeface="Arial"/>
                <a:cs typeface="Arial"/>
                <a:sym typeface="Arial"/>
              </a:defRPr>
            </a:lvl2pPr>
            <a:lvl3pPr indent="-85725" lvl="2" marL="542925" marR="0" rtl="0" algn="l">
              <a:spcBef>
                <a:spcPts val="900"/>
              </a:spcBef>
              <a:buClr>
                <a:schemeClr val="accent1"/>
              </a:buClr>
              <a:buSzPct val="100000"/>
              <a:buFont typeface="Arial"/>
              <a:buChar char="•"/>
              <a:defRPr b="0" i="0" sz="1600" u="none" cap="none" strike="noStrike">
                <a:solidFill>
                  <a:schemeClr val="dk1"/>
                </a:solidFill>
                <a:latin typeface="Arial"/>
                <a:ea typeface="Arial"/>
                <a:cs typeface="Arial"/>
                <a:sym typeface="Arial"/>
              </a:defRPr>
            </a:lvl3pPr>
            <a:lvl4pPr indent="-90487" lvl="3" marL="712788" marR="0" rtl="0" algn="l">
              <a:spcBef>
                <a:spcPts val="900"/>
              </a:spcBef>
              <a:buClr>
                <a:schemeClr val="accent1"/>
              </a:buClr>
              <a:buSzPct val="100000"/>
              <a:buFont typeface="Arial"/>
              <a:buChar char="•"/>
              <a:defRPr b="0" i="0" sz="1400" u="none" cap="none" strike="noStrike">
                <a:solidFill>
                  <a:schemeClr val="dk1"/>
                </a:solidFill>
                <a:latin typeface="Arial"/>
                <a:ea typeface="Arial"/>
                <a:cs typeface="Arial"/>
                <a:sym typeface="Arial"/>
              </a:defRPr>
            </a:lvl4pPr>
            <a:lvl5pPr indent="-93662" lvl="4" marL="893763" marR="0" rtl="0" algn="l">
              <a:spcBef>
                <a:spcPts val="900"/>
              </a:spcBef>
              <a:buClr>
                <a:schemeClr val="accent1"/>
              </a:buClr>
              <a:buSzPct val="100000"/>
              <a:buFont typeface="Arial"/>
              <a:buChar char="•"/>
              <a:defRPr b="0" i="0" sz="14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46" name="Shape 46"/>
          <p:cNvSpPr txBox="1"/>
          <p:nvPr>
            <p:ph type="title"/>
          </p:nvPr>
        </p:nvSpPr>
        <p:spPr>
          <a:xfrm>
            <a:off x="560387" y="1943998"/>
            <a:ext cx="8785225" cy="1052953"/>
          </a:xfrm>
          <a:prstGeom prst="rect">
            <a:avLst/>
          </a:prstGeom>
          <a:noFill/>
          <a:ln>
            <a:noFill/>
          </a:ln>
        </p:spPr>
        <p:txBody>
          <a:bodyPr anchorCtr="0" anchor="t" bIns="91425" lIns="91425" rIns="91425" tIns="91425"/>
          <a:lstStyle>
            <a:lvl1pPr indent="0" lvl="0" marL="0" marR="0" rtl="0" algn="l">
              <a:lnSpc>
                <a:spcPct val="100000"/>
              </a:lnSpc>
              <a:spcBef>
                <a:spcPts val="0"/>
              </a:spcBef>
              <a:buClr>
                <a:schemeClr val="dk1"/>
              </a:buClr>
              <a:buFont typeface="Arial"/>
              <a:buNone/>
              <a:defRPr b="1" i="0" sz="3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7" name="Shape 47"/>
          <p:cNvSpPr txBox="1"/>
          <p:nvPr>
            <p:ph idx="11" type="ftr"/>
          </p:nvPr>
        </p:nvSpPr>
        <p:spPr>
          <a:xfrm>
            <a:off x="1892659" y="6417332"/>
            <a:ext cx="3168290" cy="165731"/>
          </a:xfrm>
          <a:prstGeom prst="rect">
            <a:avLst/>
          </a:prstGeom>
          <a:noFill/>
          <a:ln>
            <a:noFill/>
          </a:ln>
        </p:spPr>
        <p:txBody>
          <a:bodyPr anchorCtr="0" anchor="b" bIns="91425" lIns="91425" rIns="91425" tIns="91425"/>
          <a:lstStyle>
            <a:lvl1pPr indent="0" lvl="0" marL="0" marR="0" rtl="0" algn="l">
              <a:spcBef>
                <a:spcPts val="0"/>
              </a:spcBef>
              <a:buNone/>
              <a:defRPr b="1" sz="800">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8" name="Shape 48"/>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GB" sz="800">
                <a:solidFill>
                  <a:schemeClr val="dk1"/>
                </a:solidFill>
                <a:latin typeface="Arial"/>
                <a:ea typeface="Arial"/>
                <a:cs typeface="Arial"/>
                <a:sym typeface="Arial"/>
              </a:rPr>
              <a:t>‹#›</a:t>
            </a:fld>
          </a:p>
        </p:txBody>
      </p:sp>
      <p:sp>
        <p:nvSpPr>
          <p:cNvPr id="49" name="Shape 49"/>
          <p:cNvSpPr/>
          <p:nvPr/>
        </p:nvSpPr>
        <p:spPr>
          <a:xfrm>
            <a:off x="5241032" y="6417332"/>
            <a:ext cx="1656183" cy="165731"/>
          </a:xfrm>
          <a:prstGeom prst="rect">
            <a:avLst/>
          </a:prstGeom>
          <a:noFill/>
          <a:ln>
            <a:noFill/>
          </a:ln>
        </p:spPr>
        <p:txBody>
          <a:bodyPr anchorCtr="0" anchor="b" bIns="0" lIns="0" rIns="0" tIns="0">
            <a:noAutofit/>
          </a:bodyPr>
          <a:lstStyle/>
          <a:p>
            <a:pPr indent="0" lvl="0" marL="0" marR="0" rtl="0" algn="r">
              <a:spcBef>
                <a:spcPts val="0"/>
              </a:spcBef>
              <a:buNone/>
            </a:pPr>
            <a:r>
              <a:t/>
            </a:r>
            <a:endParaRPr b="1" sz="800" cap="none">
              <a:solidFill>
                <a:schemeClr val="accen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2 Contents">
    <p:spTree>
      <p:nvGrpSpPr>
        <p:cNvPr id="50" name="Shape 50"/>
        <p:cNvGrpSpPr/>
        <p:nvPr/>
      </p:nvGrpSpPr>
      <p:grpSpPr>
        <a:xfrm>
          <a:off x="0" y="0"/>
          <a:ext cx="0" cy="0"/>
          <a:chOff x="0" y="0"/>
          <a:chExt cx="0" cy="0"/>
        </a:xfrm>
      </p:grpSpPr>
      <p:sp>
        <p:nvSpPr>
          <p:cNvPr id="51" name="Shape 51"/>
          <p:cNvSpPr txBox="1"/>
          <p:nvPr>
            <p:ph type="title"/>
          </p:nvPr>
        </p:nvSpPr>
        <p:spPr>
          <a:xfrm>
            <a:off x="523875" y="188639"/>
            <a:ext cx="8858249" cy="851907"/>
          </a:xfrm>
          <a:prstGeom prst="rect">
            <a:avLst/>
          </a:prstGeom>
          <a:noFill/>
          <a:ln>
            <a:noFill/>
          </a:ln>
        </p:spPr>
        <p:txBody>
          <a:bodyPr anchorCtr="0" anchor="b" bIns="91425" lIns="91425" rIns="91425" tIns="91425"/>
          <a:lstStyle>
            <a:lvl1pPr indent="0" lvl="0" marL="0" marR="0" rtl="0" algn="l">
              <a:lnSpc>
                <a:spcPct val="95000"/>
              </a:lnSpc>
              <a:spcBef>
                <a:spcPts val="0"/>
              </a:spcBef>
              <a:buClr>
                <a:schemeClr val="dk1"/>
              </a:buClr>
              <a:buFont typeface="Arial"/>
              <a:buNone/>
              <a:defRPr b="1" i="0" sz="2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2" name="Shape 52"/>
          <p:cNvSpPr txBox="1"/>
          <p:nvPr>
            <p:ph idx="1" type="body"/>
          </p:nvPr>
        </p:nvSpPr>
        <p:spPr>
          <a:xfrm>
            <a:off x="523875" y="1448779"/>
            <a:ext cx="4320541" cy="4734052"/>
          </a:xfrm>
          <a:prstGeom prst="rect">
            <a:avLst/>
          </a:prstGeom>
          <a:noFill/>
          <a:ln>
            <a:noFill/>
          </a:ln>
        </p:spPr>
        <p:txBody>
          <a:bodyPr anchorCtr="0" anchor="t" bIns="91425" lIns="91425" rIns="91425" tIns="91425"/>
          <a:lstStyle>
            <a:lvl1pPr indent="-53975" lvl="0" marL="180975" marR="0" rtl="0" algn="l">
              <a:spcBef>
                <a:spcPts val="1200"/>
              </a:spcBef>
              <a:buClr>
                <a:schemeClr val="accent1"/>
              </a:buClr>
              <a:buSzPct val="100000"/>
              <a:buFont typeface="Arial"/>
              <a:buChar char="•"/>
              <a:defRPr b="0" i="0" sz="2000" u="none" cap="none" strike="noStrike">
                <a:solidFill>
                  <a:schemeClr val="dk1"/>
                </a:solidFill>
                <a:latin typeface="Arial"/>
                <a:ea typeface="Arial"/>
                <a:cs typeface="Arial"/>
                <a:sym typeface="Arial"/>
              </a:defRPr>
            </a:lvl1pPr>
            <a:lvl2pPr indent="-69850" lvl="1" marL="361950" marR="0" rtl="0" algn="l">
              <a:spcBef>
                <a:spcPts val="1200"/>
              </a:spcBef>
              <a:buClr>
                <a:schemeClr val="accent1"/>
              </a:buClr>
              <a:buSzPct val="100000"/>
              <a:buFont typeface="Arial"/>
              <a:buChar char="•"/>
              <a:defRPr b="0" i="0" sz="1800" u="none" cap="none" strike="noStrike">
                <a:solidFill>
                  <a:schemeClr val="dk1"/>
                </a:solidFill>
                <a:latin typeface="Arial"/>
                <a:ea typeface="Arial"/>
                <a:cs typeface="Arial"/>
                <a:sym typeface="Arial"/>
              </a:defRPr>
            </a:lvl2pPr>
            <a:lvl3pPr indent="-85725" lvl="2" marL="542925" marR="0" rtl="0" algn="l">
              <a:spcBef>
                <a:spcPts val="900"/>
              </a:spcBef>
              <a:buClr>
                <a:schemeClr val="accent1"/>
              </a:buClr>
              <a:buSzPct val="100000"/>
              <a:buFont typeface="Arial"/>
              <a:buChar char="•"/>
              <a:defRPr b="0" i="0" sz="1600" u="none" cap="none" strike="noStrike">
                <a:solidFill>
                  <a:schemeClr val="dk1"/>
                </a:solidFill>
                <a:latin typeface="Arial"/>
                <a:ea typeface="Arial"/>
                <a:cs typeface="Arial"/>
                <a:sym typeface="Arial"/>
              </a:defRPr>
            </a:lvl3pPr>
            <a:lvl4pPr indent="-90487" lvl="3" marL="712788" marR="0" rtl="0" algn="l">
              <a:spcBef>
                <a:spcPts val="900"/>
              </a:spcBef>
              <a:buClr>
                <a:schemeClr val="accent1"/>
              </a:buClr>
              <a:buSzPct val="100000"/>
              <a:buFont typeface="Arial"/>
              <a:buChar char="•"/>
              <a:defRPr b="0" i="0" sz="1400" u="none" cap="none" strike="noStrike">
                <a:solidFill>
                  <a:schemeClr val="dk1"/>
                </a:solidFill>
                <a:latin typeface="Arial"/>
                <a:ea typeface="Arial"/>
                <a:cs typeface="Arial"/>
                <a:sym typeface="Arial"/>
              </a:defRPr>
            </a:lvl4pPr>
            <a:lvl5pPr indent="-93662" lvl="4" marL="893763" marR="0" rtl="0" algn="l">
              <a:spcBef>
                <a:spcPts val="900"/>
              </a:spcBef>
              <a:buClr>
                <a:schemeClr val="accent1"/>
              </a:buClr>
              <a:buSzPct val="100000"/>
              <a:buFont typeface="Arial"/>
              <a:buChar char="•"/>
              <a:defRPr b="0" i="0" sz="14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53" name="Shape 53"/>
          <p:cNvSpPr txBox="1"/>
          <p:nvPr>
            <p:ph idx="11" type="ftr"/>
          </p:nvPr>
        </p:nvSpPr>
        <p:spPr>
          <a:xfrm>
            <a:off x="1892659" y="6417332"/>
            <a:ext cx="3168290" cy="165731"/>
          </a:xfrm>
          <a:prstGeom prst="rect">
            <a:avLst/>
          </a:prstGeom>
          <a:noFill/>
          <a:ln>
            <a:noFill/>
          </a:ln>
        </p:spPr>
        <p:txBody>
          <a:bodyPr anchorCtr="0" anchor="b" bIns="91425" lIns="91425" rIns="91425" tIns="91425"/>
          <a:lstStyle>
            <a:lvl1pPr indent="0" lvl="0" marL="0" marR="0" rtl="0" algn="l">
              <a:spcBef>
                <a:spcPts val="0"/>
              </a:spcBef>
              <a:buNone/>
              <a:defRPr b="1" sz="800">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4" name="Shape 54"/>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GB" sz="800">
                <a:solidFill>
                  <a:schemeClr val="dk1"/>
                </a:solidFill>
                <a:latin typeface="Arial"/>
                <a:ea typeface="Arial"/>
                <a:cs typeface="Arial"/>
                <a:sym typeface="Arial"/>
              </a:rPr>
              <a:t>‹#›</a:t>
            </a:fld>
          </a:p>
        </p:txBody>
      </p:sp>
      <p:sp>
        <p:nvSpPr>
          <p:cNvPr id="55" name="Shape 55"/>
          <p:cNvSpPr txBox="1"/>
          <p:nvPr>
            <p:ph idx="2" type="body"/>
          </p:nvPr>
        </p:nvSpPr>
        <p:spPr>
          <a:xfrm>
            <a:off x="5060950" y="1448779"/>
            <a:ext cx="4321174" cy="4734053"/>
          </a:xfrm>
          <a:prstGeom prst="rect">
            <a:avLst/>
          </a:prstGeom>
          <a:noFill/>
          <a:ln>
            <a:noFill/>
          </a:ln>
        </p:spPr>
        <p:txBody>
          <a:bodyPr anchorCtr="0" anchor="t" bIns="91425" lIns="91425" rIns="91425" tIns="91425"/>
          <a:lstStyle>
            <a:lvl1pPr indent="-53975" lvl="0" marL="180975" marR="0" rtl="0" algn="l">
              <a:spcBef>
                <a:spcPts val="1200"/>
              </a:spcBef>
              <a:buClr>
                <a:schemeClr val="accent1"/>
              </a:buClr>
              <a:buSzPct val="100000"/>
              <a:buFont typeface="Arial"/>
              <a:buChar char="•"/>
              <a:defRPr b="0" i="0" sz="2000" u="none" cap="none" strike="noStrike">
                <a:solidFill>
                  <a:schemeClr val="dk1"/>
                </a:solidFill>
                <a:latin typeface="Arial"/>
                <a:ea typeface="Arial"/>
                <a:cs typeface="Arial"/>
                <a:sym typeface="Arial"/>
              </a:defRPr>
            </a:lvl1pPr>
            <a:lvl2pPr indent="-69850" lvl="1" marL="361950" marR="0" rtl="0" algn="l">
              <a:spcBef>
                <a:spcPts val="1200"/>
              </a:spcBef>
              <a:buClr>
                <a:schemeClr val="accent1"/>
              </a:buClr>
              <a:buSzPct val="100000"/>
              <a:buFont typeface="Arial"/>
              <a:buChar char="•"/>
              <a:defRPr b="0" i="0" sz="1800" u="none" cap="none" strike="noStrike">
                <a:solidFill>
                  <a:schemeClr val="dk1"/>
                </a:solidFill>
                <a:latin typeface="Arial"/>
                <a:ea typeface="Arial"/>
                <a:cs typeface="Arial"/>
                <a:sym typeface="Arial"/>
              </a:defRPr>
            </a:lvl2pPr>
            <a:lvl3pPr indent="-85725" lvl="2" marL="542925" marR="0" rtl="0" algn="l">
              <a:spcBef>
                <a:spcPts val="900"/>
              </a:spcBef>
              <a:buClr>
                <a:schemeClr val="accent1"/>
              </a:buClr>
              <a:buSzPct val="100000"/>
              <a:buFont typeface="Arial"/>
              <a:buChar char="•"/>
              <a:defRPr b="0" i="0" sz="1600" u="none" cap="none" strike="noStrike">
                <a:solidFill>
                  <a:schemeClr val="dk1"/>
                </a:solidFill>
                <a:latin typeface="Arial"/>
                <a:ea typeface="Arial"/>
                <a:cs typeface="Arial"/>
                <a:sym typeface="Arial"/>
              </a:defRPr>
            </a:lvl3pPr>
            <a:lvl4pPr indent="-90487" lvl="3" marL="712788" marR="0" rtl="0" algn="l">
              <a:spcBef>
                <a:spcPts val="900"/>
              </a:spcBef>
              <a:buClr>
                <a:schemeClr val="accent1"/>
              </a:buClr>
              <a:buSzPct val="100000"/>
              <a:buFont typeface="Arial"/>
              <a:buChar char="•"/>
              <a:defRPr b="0" i="0" sz="1400" u="none" cap="none" strike="noStrike">
                <a:solidFill>
                  <a:schemeClr val="dk1"/>
                </a:solidFill>
                <a:latin typeface="Arial"/>
                <a:ea typeface="Arial"/>
                <a:cs typeface="Arial"/>
                <a:sym typeface="Arial"/>
              </a:defRPr>
            </a:lvl4pPr>
            <a:lvl5pPr indent="-93662" lvl="4" marL="893763" marR="0" rtl="0" algn="l">
              <a:spcBef>
                <a:spcPts val="900"/>
              </a:spcBef>
              <a:buClr>
                <a:schemeClr val="accent1"/>
              </a:buClr>
              <a:buSzPct val="100000"/>
              <a:buFont typeface="Arial"/>
              <a:buChar char="•"/>
              <a:defRPr b="0" i="0" sz="14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Content and Picture">
    <p:spTree>
      <p:nvGrpSpPr>
        <p:cNvPr id="56" name="Shape 56"/>
        <p:cNvGrpSpPr/>
        <p:nvPr/>
      </p:nvGrpSpPr>
      <p:grpSpPr>
        <a:xfrm>
          <a:off x="0" y="0"/>
          <a:ext cx="0" cy="0"/>
          <a:chOff x="0" y="0"/>
          <a:chExt cx="0" cy="0"/>
        </a:xfrm>
      </p:grpSpPr>
      <p:sp>
        <p:nvSpPr>
          <p:cNvPr id="57" name="Shape 57"/>
          <p:cNvSpPr txBox="1"/>
          <p:nvPr>
            <p:ph type="title"/>
          </p:nvPr>
        </p:nvSpPr>
        <p:spPr>
          <a:xfrm>
            <a:off x="523875" y="188639"/>
            <a:ext cx="8858249" cy="851907"/>
          </a:xfrm>
          <a:prstGeom prst="rect">
            <a:avLst/>
          </a:prstGeom>
          <a:noFill/>
          <a:ln>
            <a:noFill/>
          </a:ln>
        </p:spPr>
        <p:txBody>
          <a:bodyPr anchorCtr="0" anchor="b" bIns="91425" lIns="91425" rIns="91425" tIns="91425"/>
          <a:lstStyle>
            <a:lvl1pPr indent="0" lvl="0" marL="0" marR="0" rtl="0" algn="l">
              <a:lnSpc>
                <a:spcPct val="95000"/>
              </a:lnSpc>
              <a:spcBef>
                <a:spcPts val="0"/>
              </a:spcBef>
              <a:buClr>
                <a:schemeClr val="dk1"/>
              </a:buClr>
              <a:buFont typeface="Arial"/>
              <a:buNone/>
              <a:defRPr b="1" i="0" sz="2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8" name="Shape 58"/>
          <p:cNvSpPr txBox="1"/>
          <p:nvPr>
            <p:ph idx="1" type="body"/>
          </p:nvPr>
        </p:nvSpPr>
        <p:spPr>
          <a:xfrm>
            <a:off x="523875" y="1448779"/>
            <a:ext cx="4320541" cy="4734053"/>
          </a:xfrm>
          <a:prstGeom prst="rect">
            <a:avLst/>
          </a:prstGeom>
          <a:noFill/>
          <a:ln>
            <a:noFill/>
          </a:ln>
        </p:spPr>
        <p:txBody>
          <a:bodyPr anchorCtr="0" anchor="t" bIns="91425" lIns="91425" rIns="91425" tIns="91425"/>
          <a:lstStyle>
            <a:lvl1pPr indent="-53975" lvl="0" marL="180975" marR="0" rtl="0" algn="l">
              <a:spcBef>
                <a:spcPts val="1200"/>
              </a:spcBef>
              <a:buClr>
                <a:schemeClr val="accent1"/>
              </a:buClr>
              <a:buSzPct val="100000"/>
              <a:buFont typeface="Arial"/>
              <a:buChar char="•"/>
              <a:defRPr b="0" i="0" sz="2000" u="none" cap="none" strike="noStrike">
                <a:solidFill>
                  <a:schemeClr val="dk1"/>
                </a:solidFill>
                <a:latin typeface="Arial"/>
                <a:ea typeface="Arial"/>
                <a:cs typeface="Arial"/>
                <a:sym typeface="Arial"/>
              </a:defRPr>
            </a:lvl1pPr>
            <a:lvl2pPr indent="-69850" lvl="1" marL="361950" marR="0" rtl="0" algn="l">
              <a:spcBef>
                <a:spcPts val="1200"/>
              </a:spcBef>
              <a:buClr>
                <a:schemeClr val="accent1"/>
              </a:buClr>
              <a:buSzPct val="100000"/>
              <a:buFont typeface="Arial"/>
              <a:buChar char="•"/>
              <a:defRPr b="0" i="0" sz="1800" u="none" cap="none" strike="noStrike">
                <a:solidFill>
                  <a:schemeClr val="dk1"/>
                </a:solidFill>
                <a:latin typeface="Arial"/>
                <a:ea typeface="Arial"/>
                <a:cs typeface="Arial"/>
                <a:sym typeface="Arial"/>
              </a:defRPr>
            </a:lvl2pPr>
            <a:lvl3pPr indent="-85725" lvl="2" marL="542925" marR="0" rtl="0" algn="l">
              <a:spcBef>
                <a:spcPts val="900"/>
              </a:spcBef>
              <a:buClr>
                <a:schemeClr val="accent1"/>
              </a:buClr>
              <a:buSzPct val="100000"/>
              <a:buFont typeface="Arial"/>
              <a:buChar char="•"/>
              <a:defRPr b="0" i="0" sz="1600" u="none" cap="none" strike="noStrike">
                <a:solidFill>
                  <a:schemeClr val="dk1"/>
                </a:solidFill>
                <a:latin typeface="Arial"/>
                <a:ea typeface="Arial"/>
                <a:cs typeface="Arial"/>
                <a:sym typeface="Arial"/>
              </a:defRPr>
            </a:lvl3pPr>
            <a:lvl4pPr indent="-90487" lvl="3" marL="712788" marR="0" rtl="0" algn="l">
              <a:spcBef>
                <a:spcPts val="900"/>
              </a:spcBef>
              <a:buClr>
                <a:schemeClr val="accent1"/>
              </a:buClr>
              <a:buSzPct val="100000"/>
              <a:buFont typeface="Arial"/>
              <a:buChar char="•"/>
              <a:defRPr b="0" i="0" sz="1400" u="none" cap="none" strike="noStrike">
                <a:solidFill>
                  <a:schemeClr val="dk1"/>
                </a:solidFill>
                <a:latin typeface="Arial"/>
                <a:ea typeface="Arial"/>
                <a:cs typeface="Arial"/>
                <a:sym typeface="Arial"/>
              </a:defRPr>
            </a:lvl4pPr>
            <a:lvl5pPr indent="-93662" lvl="4" marL="893763" marR="0" rtl="0" algn="l">
              <a:spcBef>
                <a:spcPts val="900"/>
              </a:spcBef>
              <a:buClr>
                <a:schemeClr val="accent1"/>
              </a:buClr>
              <a:buSzPct val="100000"/>
              <a:buFont typeface="Arial"/>
              <a:buChar char="•"/>
              <a:defRPr b="0" i="0" sz="14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59" name="Shape 59"/>
          <p:cNvSpPr txBox="1"/>
          <p:nvPr>
            <p:ph idx="11" type="ftr"/>
          </p:nvPr>
        </p:nvSpPr>
        <p:spPr>
          <a:xfrm>
            <a:off x="1892659" y="6417332"/>
            <a:ext cx="3168290" cy="165731"/>
          </a:xfrm>
          <a:prstGeom prst="rect">
            <a:avLst/>
          </a:prstGeom>
          <a:noFill/>
          <a:ln>
            <a:noFill/>
          </a:ln>
        </p:spPr>
        <p:txBody>
          <a:bodyPr anchorCtr="0" anchor="b" bIns="91425" lIns="91425" rIns="91425" tIns="91425"/>
          <a:lstStyle>
            <a:lvl1pPr indent="0" lvl="0" marL="0" marR="0" rtl="0" algn="l">
              <a:spcBef>
                <a:spcPts val="0"/>
              </a:spcBef>
              <a:buNone/>
              <a:defRPr b="1" sz="800">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0" name="Shape 60"/>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GB" sz="800">
                <a:solidFill>
                  <a:schemeClr val="dk1"/>
                </a:solidFill>
                <a:latin typeface="Arial"/>
                <a:ea typeface="Arial"/>
                <a:cs typeface="Arial"/>
                <a:sym typeface="Arial"/>
              </a:rPr>
              <a:t>‹#›</a:t>
            </a:fld>
          </a:p>
        </p:txBody>
      </p:sp>
      <p:sp>
        <p:nvSpPr>
          <p:cNvPr id="61" name="Shape 61"/>
          <p:cNvSpPr/>
          <p:nvPr>
            <p:ph idx="2" type="pic"/>
          </p:nvPr>
        </p:nvSpPr>
        <p:spPr>
          <a:xfrm>
            <a:off x="5060950" y="1448779"/>
            <a:ext cx="4321174" cy="4734053"/>
          </a:xfrm>
          <a:prstGeom prst="rect">
            <a:avLst/>
          </a:prstGeom>
          <a:solidFill>
            <a:schemeClr val="lt2"/>
          </a:solidFill>
          <a:ln>
            <a:noFill/>
          </a:ln>
        </p:spPr>
        <p:txBody>
          <a:bodyPr anchorCtr="0" anchor="ctr" bIns="91425" lIns="91425" rIns="91425" tIns="91425"/>
          <a:lstStyle>
            <a:lvl1pPr indent="0" lvl="0" marL="0" marR="0" rtl="0" algn="ctr">
              <a:spcBef>
                <a:spcPts val="1200"/>
              </a:spcBef>
              <a:buClr>
                <a:schemeClr val="accent1"/>
              </a:buClr>
              <a:buFont typeface="Arial"/>
              <a:buNone/>
              <a:defRPr b="0" i="0" sz="2000" u="none" cap="none" strike="noStrike">
                <a:solidFill>
                  <a:schemeClr val="dk1"/>
                </a:solidFill>
                <a:latin typeface="Arial"/>
                <a:ea typeface="Arial"/>
                <a:cs typeface="Arial"/>
                <a:sym typeface="Arial"/>
              </a:defRPr>
            </a:lvl1pPr>
            <a:lvl2pPr indent="-69850" lvl="1" marL="361950" marR="0" rtl="0" algn="l">
              <a:spcBef>
                <a:spcPts val="1200"/>
              </a:spcBef>
              <a:buClr>
                <a:schemeClr val="accent1"/>
              </a:buClr>
              <a:buSzPct val="100000"/>
              <a:buFont typeface="Arial"/>
              <a:buChar char="•"/>
              <a:defRPr b="0" i="0" sz="1800" u="none" cap="none" strike="noStrike">
                <a:solidFill>
                  <a:schemeClr val="dk1"/>
                </a:solidFill>
                <a:latin typeface="Arial"/>
                <a:ea typeface="Arial"/>
                <a:cs typeface="Arial"/>
                <a:sym typeface="Arial"/>
              </a:defRPr>
            </a:lvl2pPr>
            <a:lvl3pPr indent="-85725" lvl="2" marL="542925" marR="0" rtl="0" algn="l">
              <a:spcBef>
                <a:spcPts val="900"/>
              </a:spcBef>
              <a:buClr>
                <a:schemeClr val="accent1"/>
              </a:buClr>
              <a:buSzPct val="100000"/>
              <a:buFont typeface="Arial"/>
              <a:buChar char="•"/>
              <a:defRPr b="0" i="0" sz="1600" u="none" cap="none" strike="noStrike">
                <a:solidFill>
                  <a:schemeClr val="dk1"/>
                </a:solidFill>
                <a:latin typeface="Arial"/>
                <a:ea typeface="Arial"/>
                <a:cs typeface="Arial"/>
                <a:sym typeface="Arial"/>
              </a:defRPr>
            </a:lvl3pPr>
            <a:lvl4pPr indent="-90487" lvl="3" marL="712788" marR="0" rtl="0" algn="l">
              <a:spcBef>
                <a:spcPts val="900"/>
              </a:spcBef>
              <a:buClr>
                <a:schemeClr val="accent1"/>
              </a:buClr>
              <a:buSzPct val="100000"/>
              <a:buFont typeface="Arial"/>
              <a:buChar char="•"/>
              <a:defRPr b="0" i="0" sz="1400" u="none" cap="none" strike="noStrike">
                <a:solidFill>
                  <a:schemeClr val="dk1"/>
                </a:solidFill>
                <a:latin typeface="Arial"/>
                <a:ea typeface="Arial"/>
                <a:cs typeface="Arial"/>
                <a:sym typeface="Arial"/>
              </a:defRPr>
            </a:lvl4pPr>
            <a:lvl5pPr indent="-93662" lvl="4" marL="893763" marR="0" rtl="0" algn="l">
              <a:spcBef>
                <a:spcPts val="900"/>
              </a:spcBef>
              <a:buClr>
                <a:schemeClr val="accent1"/>
              </a:buClr>
              <a:buSzPct val="100000"/>
              <a:buFont typeface="Arial"/>
              <a:buChar char="•"/>
              <a:defRPr b="0" i="0" sz="14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2 Contents and Picture">
    <p:spTree>
      <p:nvGrpSpPr>
        <p:cNvPr id="62" name="Shape 62"/>
        <p:cNvGrpSpPr/>
        <p:nvPr/>
      </p:nvGrpSpPr>
      <p:grpSpPr>
        <a:xfrm>
          <a:off x="0" y="0"/>
          <a:ext cx="0" cy="0"/>
          <a:chOff x="0" y="0"/>
          <a:chExt cx="0" cy="0"/>
        </a:xfrm>
      </p:grpSpPr>
      <p:sp>
        <p:nvSpPr>
          <p:cNvPr id="63" name="Shape 63"/>
          <p:cNvSpPr txBox="1"/>
          <p:nvPr>
            <p:ph type="title"/>
          </p:nvPr>
        </p:nvSpPr>
        <p:spPr>
          <a:xfrm>
            <a:off x="523875" y="188639"/>
            <a:ext cx="8858249" cy="851907"/>
          </a:xfrm>
          <a:prstGeom prst="rect">
            <a:avLst/>
          </a:prstGeom>
          <a:noFill/>
          <a:ln>
            <a:noFill/>
          </a:ln>
        </p:spPr>
        <p:txBody>
          <a:bodyPr anchorCtr="0" anchor="b" bIns="91425" lIns="91425" rIns="91425" tIns="91425"/>
          <a:lstStyle>
            <a:lvl1pPr indent="0" lvl="0" marL="0" marR="0" rtl="0" algn="l">
              <a:lnSpc>
                <a:spcPct val="95000"/>
              </a:lnSpc>
              <a:spcBef>
                <a:spcPts val="0"/>
              </a:spcBef>
              <a:buClr>
                <a:schemeClr val="dk1"/>
              </a:buClr>
              <a:buFont typeface="Arial"/>
              <a:buNone/>
              <a:defRPr b="1" i="0" sz="2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4" name="Shape 64"/>
          <p:cNvSpPr txBox="1"/>
          <p:nvPr>
            <p:ph idx="1" type="body"/>
          </p:nvPr>
        </p:nvSpPr>
        <p:spPr>
          <a:xfrm>
            <a:off x="524508" y="1448779"/>
            <a:ext cx="4320541" cy="4732612"/>
          </a:xfrm>
          <a:prstGeom prst="rect">
            <a:avLst/>
          </a:prstGeom>
          <a:noFill/>
          <a:ln>
            <a:noFill/>
          </a:ln>
        </p:spPr>
        <p:txBody>
          <a:bodyPr anchorCtr="0" anchor="t" bIns="91425" lIns="91425" rIns="91425" tIns="91425"/>
          <a:lstStyle>
            <a:lvl1pPr indent="-53975" lvl="0" marL="180975" marR="0" rtl="0" algn="l">
              <a:spcBef>
                <a:spcPts val="1200"/>
              </a:spcBef>
              <a:buClr>
                <a:schemeClr val="accent1"/>
              </a:buClr>
              <a:buSzPct val="100000"/>
              <a:buFont typeface="Arial"/>
              <a:buChar char="•"/>
              <a:defRPr b="0" i="0" sz="2000" u="none" cap="none" strike="noStrike">
                <a:solidFill>
                  <a:schemeClr val="dk1"/>
                </a:solidFill>
                <a:latin typeface="Arial"/>
                <a:ea typeface="Arial"/>
                <a:cs typeface="Arial"/>
                <a:sym typeface="Arial"/>
              </a:defRPr>
            </a:lvl1pPr>
            <a:lvl2pPr indent="-69850" lvl="1" marL="361950" marR="0" rtl="0" algn="l">
              <a:spcBef>
                <a:spcPts val="1200"/>
              </a:spcBef>
              <a:buClr>
                <a:schemeClr val="accent1"/>
              </a:buClr>
              <a:buSzPct val="100000"/>
              <a:buFont typeface="Arial"/>
              <a:buChar char="•"/>
              <a:defRPr b="0" i="0" sz="1800" u="none" cap="none" strike="noStrike">
                <a:solidFill>
                  <a:schemeClr val="dk1"/>
                </a:solidFill>
                <a:latin typeface="Arial"/>
                <a:ea typeface="Arial"/>
                <a:cs typeface="Arial"/>
                <a:sym typeface="Arial"/>
              </a:defRPr>
            </a:lvl2pPr>
            <a:lvl3pPr indent="-85725" lvl="2" marL="542925" marR="0" rtl="0" algn="l">
              <a:spcBef>
                <a:spcPts val="900"/>
              </a:spcBef>
              <a:buClr>
                <a:schemeClr val="accent1"/>
              </a:buClr>
              <a:buSzPct val="100000"/>
              <a:buFont typeface="Arial"/>
              <a:buChar char="•"/>
              <a:defRPr b="0" i="0" sz="1600" u="none" cap="none" strike="noStrike">
                <a:solidFill>
                  <a:schemeClr val="dk1"/>
                </a:solidFill>
                <a:latin typeface="Arial"/>
                <a:ea typeface="Arial"/>
                <a:cs typeface="Arial"/>
                <a:sym typeface="Arial"/>
              </a:defRPr>
            </a:lvl3pPr>
            <a:lvl4pPr indent="-90487" lvl="3" marL="712788" marR="0" rtl="0" algn="l">
              <a:spcBef>
                <a:spcPts val="900"/>
              </a:spcBef>
              <a:buClr>
                <a:schemeClr val="accent1"/>
              </a:buClr>
              <a:buSzPct val="100000"/>
              <a:buFont typeface="Arial"/>
              <a:buChar char="•"/>
              <a:defRPr b="0" i="0" sz="1400" u="none" cap="none" strike="noStrike">
                <a:solidFill>
                  <a:schemeClr val="dk1"/>
                </a:solidFill>
                <a:latin typeface="Arial"/>
                <a:ea typeface="Arial"/>
                <a:cs typeface="Arial"/>
                <a:sym typeface="Arial"/>
              </a:defRPr>
            </a:lvl4pPr>
            <a:lvl5pPr indent="-93662" lvl="4" marL="893763" marR="0" rtl="0" algn="l">
              <a:spcBef>
                <a:spcPts val="900"/>
              </a:spcBef>
              <a:buClr>
                <a:schemeClr val="accent1"/>
              </a:buClr>
              <a:buSzPct val="100000"/>
              <a:buFont typeface="Arial"/>
              <a:buChar char="•"/>
              <a:defRPr b="0" i="0" sz="14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65" name="Shape 65"/>
          <p:cNvSpPr txBox="1"/>
          <p:nvPr>
            <p:ph idx="11" type="ftr"/>
          </p:nvPr>
        </p:nvSpPr>
        <p:spPr>
          <a:xfrm>
            <a:off x="1892659" y="6417332"/>
            <a:ext cx="3168290" cy="165731"/>
          </a:xfrm>
          <a:prstGeom prst="rect">
            <a:avLst/>
          </a:prstGeom>
          <a:noFill/>
          <a:ln>
            <a:noFill/>
          </a:ln>
        </p:spPr>
        <p:txBody>
          <a:bodyPr anchorCtr="0" anchor="b" bIns="91425" lIns="91425" rIns="91425" tIns="91425"/>
          <a:lstStyle>
            <a:lvl1pPr indent="0" lvl="0" marL="0" marR="0" rtl="0" algn="l">
              <a:spcBef>
                <a:spcPts val="0"/>
              </a:spcBef>
              <a:buNone/>
              <a:defRPr b="1" sz="800">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6" name="Shape 66"/>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GB" sz="800">
                <a:solidFill>
                  <a:schemeClr val="dk1"/>
                </a:solidFill>
                <a:latin typeface="Arial"/>
                <a:ea typeface="Arial"/>
                <a:cs typeface="Arial"/>
                <a:sym typeface="Arial"/>
              </a:rPr>
              <a:t>‹#›</a:t>
            </a:fld>
          </a:p>
        </p:txBody>
      </p:sp>
      <p:sp>
        <p:nvSpPr>
          <p:cNvPr id="67" name="Shape 67"/>
          <p:cNvSpPr txBox="1"/>
          <p:nvPr>
            <p:ph idx="2" type="body"/>
          </p:nvPr>
        </p:nvSpPr>
        <p:spPr>
          <a:xfrm>
            <a:off x="5060950" y="4077071"/>
            <a:ext cx="4321174" cy="2105678"/>
          </a:xfrm>
          <a:prstGeom prst="rect">
            <a:avLst/>
          </a:prstGeom>
          <a:noFill/>
          <a:ln>
            <a:noFill/>
          </a:ln>
        </p:spPr>
        <p:txBody>
          <a:bodyPr anchorCtr="0" anchor="t" bIns="91425" lIns="91425" rIns="91425" tIns="91425"/>
          <a:lstStyle>
            <a:lvl1pPr indent="-53975" lvl="0" marL="180975" marR="0" rtl="0" algn="l">
              <a:spcBef>
                <a:spcPts val="600"/>
              </a:spcBef>
              <a:buClr>
                <a:schemeClr val="accent1"/>
              </a:buClr>
              <a:buSzPct val="100000"/>
              <a:buFont typeface="Arial"/>
              <a:buChar char="•"/>
              <a:defRPr b="0" i="0" sz="2000" u="none" cap="none" strike="noStrike">
                <a:solidFill>
                  <a:schemeClr val="dk1"/>
                </a:solidFill>
                <a:latin typeface="Arial"/>
                <a:ea typeface="Arial"/>
                <a:cs typeface="Arial"/>
                <a:sym typeface="Arial"/>
              </a:defRPr>
            </a:lvl1pPr>
            <a:lvl2pPr indent="-69850" lvl="1" marL="361950" marR="0" rtl="0" algn="l">
              <a:spcBef>
                <a:spcPts val="600"/>
              </a:spcBef>
              <a:buClr>
                <a:schemeClr val="accent1"/>
              </a:buClr>
              <a:buSzPct val="100000"/>
              <a:buFont typeface="Arial"/>
              <a:buChar char="•"/>
              <a:defRPr b="0" i="0" sz="1800" u="none" cap="none" strike="noStrike">
                <a:solidFill>
                  <a:schemeClr val="dk1"/>
                </a:solidFill>
                <a:latin typeface="Arial"/>
                <a:ea typeface="Arial"/>
                <a:cs typeface="Arial"/>
                <a:sym typeface="Arial"/>
              </a:defRPr>
            </a:lvl2pPr>
            <a:lvl3pPr indent="-85725" lvl="2" marL="542925" marR="0" rtl="0" algn="l">
              <a:spcBef>
                <a:spcPts val="600"/>
              </a:spcBef>
              <a:buClr>
                <a:schemeClr val="accent1"/>
              </a:buClr>
              <a:buSzPct val="100000"/>
              <a:buFont typeface="Arial"/>
              <a:buChar char="•"/>
              <a:defRPr b="0" i="0" sz="1600" u="none" cap="none" strike="noStrike">
                <a:solidFill>
                  <a:schemeClr val="dk1"/>
                </a:solidFill>
                <a:latin typeface="Arial"/>
                <a:ea typeface="Arial"/>
                <a:cs typeface="Arial"/>
                <a:sym typeface="Arial"/>
              </a:defRPr>
            </a:lvl3pPr>
            <a:lvl4pPr indent="-90487" lvl="3" marL="712788" marR="0" rtl="0" algn="l">
              <a:spcBef>
                <a:spcPts val="600"/>
              </a:spcBef>
              <a:buClr>
                <a:schemeClr val="accent1"/>
              </a:buClr>
              <a:buSzPct val="100000"/>
              <a:buFont typeface="Arial"/>
              <a:buChar char="•"/>
              <a:defRPr b="0" i="0" sz="1400" u="none" cap="none" strike="noStrike">
                <a:solidFill>
                  <a:schemeClr val="dk1"/>
                </a:solidFill>
                <a:latin typeface="Arial"/>
                <a:ea typeface="Arial"/>
                <a:cs typeface="Arial"/>
                <a:sym typeface="Arial"/>
              </a:defRPr>
            </a:lvl4pPr>
            <a:lvl5pPr indent="-93662" lvl="4" marL="893763" marR="0" rtl="0" algn="l">
              <a:spcBef>
                <a:spcPts val="900"/>
              </a:spcBef>
              <a:buClr>
                <a:schemeClr val="accent1"/>
              </a:buClr>
              <a:buSzPct val="100000"/>
              <a:buFont typeface="Arial"/>
              <a:buChar char="•"/>
              <a:defRPr b="0" i="0" sz="14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68" name="Shape 68"/>
          <p:cNvSpPr/>
          <p:nvPr>
            <p:ph idx="3" type="pic"/>
          </p:nvPr>
        </p:nvSpPr>
        <p:spPr>
          <a:xfrm>
            <a:off x="5060950" y="1448779"/>
            <a:ext cx="4321174" cy="2376263"/>
          </a:xfrm>
          <a:prstGeom prst="rect">
            <a:avLst/>
          </a:prstGeom>
          <a:solidFill>
            <a:schemeClr val="lt2"/>
          </a:solidFill>
          <a:ln>
            <a:noFill/>
          </a:ln>
        </p:spPr>
        <p:txBody>
          <a:bodyPr anchorCtr="0" anchor="ctr" bIns="91425" lIns="91425" rIns="91425" tIns="91425"/>
          <a:lstStyle>
            <a:lvl1pPr indent="0" lvl="0" marL="0" marR="0" rtl="0" algn="ctr">
              <a:spcBef>
                <a:spcPts val="1200"/>
              </a:spcBef>
              <a:buClr>
                <a:schemeClr val="accent1"/>
              </a:buClr>
              <a:buFont typeface="Arial"/>
              <a:buNone/>
              <a:defRPr b="0" i="0" sz="2000" u="none" cap="none" strike="noStrike">
                <a:solidFill>
                  <a:schemeClr val="dk1"/>
                </a:solidFill>
                <a:latin typeface="Arial"/>
                <a:ea typeface="Arial"/>
                <a:cs typeface="Arial"/>
                <a:sym typeface="Arial"/>
              </a:defRPr>
            </a:lvl1pPr>
            <a:lvl2pPr indent="-69850" lvl="1" marL="361950" marR="0" rtl="0" algn="l">
              <a:spcBef>
                <a:spcPts val="1200"/>
              </a:spcBef>
              <a:buClr>
                <a:schemeClr val="accent1"/>
              </a:buClr>
              <a:buSzPct val="100000"/>
              <a:buFont typeface="Arial"/>
              <a:buChar char="•"/>
              <a:defRPr b="0" i="0" sz="1800" u="none" cap="none" strike="noStrike">
                <a:solidFill>
                  <a:schemeClr val="dk1"/>
                </a:solidFill>
                <a:latin typeface="Arial"/>
                <a:ea typeface="Arial"/>
                <a:cs typeface="Arial"/>
                <a:sym typeface="Arial"/>
              </a:defRPr>
            </a:lvl2pPr>
            <a:lvl3pPr indent="-85725" lvl="2" marL="542925" marR="0" rtl="0" algn="l">
              <a:spcBef>
                <a:spcPts val="900"/>
              </a:spcBef>
              <a:buClr>
                <a:schemeClr val="accent1"/>
              </a:buClr>
              <a:buSzPct val="100000"/>
              <a:buFont typeface="Arial"/>
              <a:buChar char="•"/>
              <a:defRPr b="0" i="0" sz="1600" u="none" cap="none" strike="noStrike">
                <a:solidFill>
                  <a:schemeClr val="dk1"/>
                </a:solidFill>
                <a:latin typeface="Arial"/>
                <a:ea typeface="Arial"/>
                <a:cs typeface="Arial"/>
                <a:sym typeface="Arial"/>
              </a:defRPr>
            </a:lvl3pPr>
            <a:lvl4pPr indent="-90487" lvl="3" marL="712788" marR="0" rtl="0" algn="l">
              <a:spcBef>
                <a:spcPts val="900"/>
              </a:spcBef>
              <a:buClr>
                <a:schemeClr val="accent1"/>
              </a:buClr>
              <a:buSzPct val="100000"/>
              <a:buFont typeface="Arial"/>
              <a:buChar char="•"/>
              <a:defRPr b="0" i="0" sz="1400" u="none" cap="none" strike="noStrike">
                <a:solidFill>
                  <a:schemeClr val="dk1"/>
                </a:solidFill>
                <a:latin typeface="Arial"/>
                <a:ea typeface="Arial"/>
                <a:cs typeface="Arial"/>
                <a:sym typeface="Arial"/>
              </a:defRPr>
            </a:lvl4pPr>
            <a:lvl5pPr indent="-93662" lvl="4" marL="893763" marR="0" rtl="0" algn="l">
              <a:spcBef>
                <a:spcPts val="900"/>
              </a:spcBef>
              <a:buClr>
                <a:schemeClr val="accent1"/>
              </a:buClr>
              <a:buSzPct val="100000"/>
              <a:buFont typeface="Arial"/>
              <a:buChar char="•"/>
              <a:defRPr b="0" i="0" sz="14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00.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3.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4.xml"/><Relationship Id="rId1" Type="http://schemas.openxmlformats.org/officeDocument/2006/relationships/image" Target="../media/image05.png"/><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1.xml"/><Relationship Id="rId1" Type="http://schemas.openxmlformats.org/officeDocument/2006/relationships/image" Target="../media/image05.png"/><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3.xml"/><Relationship Id="rId10" Type="http://schemas.openxmlformats.org/officeDocument/2006/relationships/slideLayout" Target="../slideLayouts/slideLayout42.xml"/><Relationship Id="rId12" Type="http://schemas.openxmlformats.org/officeDocument/2006/relationships/theme" Target="../theme/theme6.xml"/><Relationship Id="rId1" Type="http://schemas.openxmlformats.org/officeDocument/2006/relationships/image" Target="../media/image05.png"/><Relationship Id="rId2" Type="http://schemas.openxmlformats.org/officeDocument/2006/relationships/slideLayout" Target="../slideLayouts/slideLayout34.xml"/><Relationship Id="rId3" Type="http://schemas.openxmlformats.org/officeDocument/2006/relationships/slideLayout" Target="../slideLayouts/slideLayout35.xml"/><Relationship Id="rId4" Type="http://schemas.openxmlformats.org/officeDocument/2006/relationships/slideLayout" Target="../slideLayouts/slideLayout36.xml"/><Relationship Id="rId9" Type="http://schemas.openxmlformats.org/officeDocument/2006/relationships/slideLayout" Target="../slideLayouts/slideLayout41.xml"/><Relationship Id="rId5" Type="http://schemas.openxmlformats.org/officeDocument/2006/relationships/slideLayout" Target="../slideLayouts/slideLayout37.xml"/><Relationship Id="rId6" Type="http://schemas.openxmlformats.org/officeDocument/2006/relationships/slideLayout" Target="../slideLayouts/slideLayout38.xml"/><Relationship Id="rId7" Type="http://schemas.openxmlformats.org/officeDocument/2006/relationships/slideLayout" Target="../slideLayouts/slideLayout39.xml"/><Relationship Id="rId8" Type="http://schemas.openxmlformats.org/officeDocument/2006/relationships/slideLayout" Target="../slideLayouts/slideLayout40.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06.jpg"/><Relationship Id="rId2" Type="http://schemas.openxmlformats.org/officeDocument/2006/relationships/image" Target="../media/image08.jpg"/><Relationship Id="rId3" Type="http://schemas.openxmlformats.org/officeDocument/2006/relationships/slideLayout" Target="../slideLayouts/slideLayout44.xml"/><Relationship Id="rId4" Type="http://schemas.openxmlformats.org/officeDocument/2006/relationships/slideLayout" Target="../slideLayouts/slideLayout45.xml"/><Relationship Id="rId9" Type="http://schemas.openxmlformats.org/officeDocument/2006/relationships/theme" Target="../theme/theme2.xml"/><Relationship Id="rId5" Type="http://schemas.openxmlformats.org/officeDocument/2006/relationships/slideLayout" Target="../slideLayouts/slideLayout46.xml"/><Relationship Id="rId6" Type="http://schemas.openxmlformats.org/officeDocument/2006/relationships/slideLayout" Target="../slideLayouts/slideLayout47.xml"/><Relationship Id="rId7" Type="http://schemas.openxmlformats.org/officeDocument/2006/relationships/slideLayout" Target="../slideLayouts/slideLayout48.xml"/><Relationship Id="rId8"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523875" y="188639"/>
            <a:ext cx="8858249" cy="851907"/>
          </a:xfrm>
          <a:prstGeom prst="rect">
            <a:avLst/>
          </a:prstGeom>
          <a:noFill/>
          <a:ln>
            <a:noFill/>
          </a:ln>
        </p:spPr>
        <p:txBody>
          <a:bodyPr anchorCtr="0" anchor="b" bIns="91425" lIns="91425" rIns="91425" tIns="91425"/>
          <a:lstStyle>
            <a:lvl1pPr indent="0" lvl="0" marL="0" marR="0" rtl="0" algn="l">
              <a:lnSpc>
                <a:spcPct val="95000"/>
              </a:lnSpc>
              <a:spcBef>
                <a:spcPts val="0"/>
              </a:spcBef>
              <a:buClr>
                <a:schemeClr val="dk1"/>
              </a:buClr>
              <a:buFont typeface="Arial"/>
              <a:buNone/>
              <a:defRPr b="1" i="0" sz="2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1" name="Shape 11"/>
          <p:cNvSpPr txBox="1"/>
          <p:nvPr>
            <p:ph idx="1" type="body"/>
          </p:nvPr>
        </p:nvSpPr>
        <p:spPr>
          <a:xfrm>
            <a:off x="523875" y="1448779"/>
            <a:ext cx="8858249" cy="4734052"/>
          </a:xfrm>
          <a:prstGeom prst="rect">
            <a:avLst/>
          </a:prstGeom>
          <a:noFill/>
          <a:ln>
            <a:noFill/>
          </a:ln>
        </p:spPr>
        <p:txBody>
          <a:bodyPr anchorCtr="0" anchor="t" bIns="91425" lIns="91425" rIns="91425" tIns="91425"/>
          <a:lstStyle>
            <a:lvl1pPr indent="-53975" lvl="0" marL="180975" marR="0" rtl="0" algn="l">
              <a:spcBef>
                <a:spcPts val="1200"/>
              </a:spcBef>
              <a:buClr>
                <a:schemeClr val="accent1"/>
              </a:buClr>
              <a:buSzPct val="100000"/>
              <a:buFont typeface="Arial"/>
              <a:buChar char="•"/>
              <a:defRPr b="0" i="0" sz="2000" u="none" cap="none" strike="noStrike">
                <a:solidFill>
                  <a:schemeClr val="dk1"/>
                </a:solidFill>
                <a:latin typeface="Arial"/>
                <a:ea typeface="Arial"/>
                <a:cs typeface="Arial"/>
                <a:sym typeface="Arial"/>
              </a:defRPr>
            </a:lvl1pPr>
            <a:lvl2pPr indent="-69850" lvl="1" marL="361950" marR="0" rtl="0" algn="l">
              <a:spcBef>
                <a:spcPts val="1200"/>
              </a:spcBef>
              <a:buClr>
                <a:schemeClr val="accent1"/>
              </a:buClr>
              <a:buSzPct val="100000"/>
              <a:buFont typeface="Arial"/>
              <a:buChar char="•"/>
              <a:defRPr b="0" i="0" sz="1800" u="none" cap="none" strike="noStrike">
                <a:solidFill>
                  <a:schemeClr val="dk1"/>
                </a:solidFill>
                <a:latin typeface="Arial"/>
                <a:ea typeface="Arial"/>
                <a:cs typeface="Arial"/>
                <a:sym typeface="Arial"/>
              </a:defRPr>
            </a:lvl2pPr>
            <a:lvl3pPr indent="-85725" lvl="2" marL="542925" marR="0" rtl="0" algn="l">
              <a:spcBef>
                <a:spcPts val="900"/>
              </a:spcBef>
              <a:buClr>
                <a:schemeClr val="accent1"/>
              </a:buClr>
              <a:buSzPct val="100000"/>
              <a:buFont typeface="Arial"/>
              <a:buChar char="•"/>
              <a:defRPr b="0" i="0" sz="1600" u="none" cap="none" strike="noStrike">
                <a:solidFill>
                  <a:schemeClr val="dk1"/>
                </a:solidFill>
                <a:latin typeface="Arial"/>
                <a:ea typeface="Arial"/>
                <a:cs typeface="Arial"/>
                <a:sym typeface="Arial"/>
              </a:defRPr>
            </a:lvl3pPr>
            <a:lvl4pPr indent="-90487" lvl="3" marL="712788" marR="0" rtl="0" algn="l">
              <a:spcBef>
                <a:spcPts val="900"/>
              </a:spcBef>
              <a:buClr>
                <a:schemeClr val="accent1"/>
              </a:buClr>
              <a:buSzPct val="100000"/>
              <a:buFont typeface="Arial"/>
              <a:buChar char="•"/>
              <a:defRPr b="0" i="0" sz="1400" u="none" cap="none" strike="noStrike">
                <a:solidFill>
                  <a:schemeClr val="dk1"/>
                </a:solidFill>
                <a:latin typeface="Arial"/>
                <a:ea typeface="Arial"/>
                <a:cs typeface="Arial"/>
                <a:sym typeface="Arial"/>
              </a:defRPr>
            </a:lvl4pPr>
            <a:lvl5pPr indent="-93662" lvl="4" marL="893763" marR="0" rtl="0" algn="l">
              <a:spcBef>
                <a:spcPts val="900"/>
              </a:spcBef>
              <a:buClr>
                <a:schemeClr val="accent1"/>
              </a:buClr>
              <a:buSzPct val="100000"/>
              <a:buFont typeface="Arial"/>
              <a:buChar char="•"/>
              <a:defRPr b="0" i="0" sz="14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12" name="Shape 12"/>
          <p:cNvSpPr txBox="1"/>
          <p:nvPr>
            <p:ph idx="11" type="ftr"/>
          </p:nvPr>
        </p:nvSpPr>
        <p:spPr>
          <a:xfrm>
            <a:off x="1892659" y="6417332"/>
            <a:ext cx="3168290" cy="165731"/>
          </a:xfrm>
          <a:prstGeom prst="rect">
            <a:avLst/>
          </a:prstGeom>
          <a:noFill/>
          <a:ln>
            <a:noFill/>
          </a:ln>
        </p:spPr>
        <p:txBody>
          <a:bodyPr anchorCtr="0" anchor="b" bIns="91425" lIns="91425" rIns="91425" tIns="91425"/>
          <a:lstStyle>
            <a:lvl1pPr indent="0" lvl="0" marL="0" marR="0" rtl="0" algn="l">
              <a:spcBef>
                <a:spcPts val="0"/>
              </a:spcBef>
              <a:buNone/>
              <a:defRPr b="1" i="0" sz="800" u="none" cap="none" strike="noStrike">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3" name="Shape 13"/>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b="0" i="0" lang="en-GB" sz="800" u="none" cap="none" strike="noStrike">
                <a:solidFill>
                  <a:schemeClr val="dk1"/>
                </a:solidFill>
                <a:latin typeface="Arial"/>
                <a:ea typeface="Arial"/>
                <a:cs typeface="Arial"/>
                <a:sym typeface="Arial"/>
              </a:rPr>
              <a:t>‹#›</a:t>
            </a:fld>
          </a:p>
        </p:txBody>
      </p:sp>
      <p:cxnSp>
        <p:nvCxnSpPr>
          <p:cNvPr id="14" name="Shape 14"/>
          <p:cNvCxnSpPr/>
          <p:nvPr/>
        </p:nvCxnSpPr>
        <p:spPr>
          <a:xfrm>
            <a:off x="523875" y="1160748"/>
            <a:ext cx="8858249" cy="0"/>
          </a:xfrm>
          <a:prstGeom prst="straightConnector1">
            <a:avLst/>
          </a:prstGeom>
          <a:noFill/>
          <a:ln cap="flat" cmpd="sng" w="12700">
            <a:solidFill>
              <a:schemeClr val="dk1"/>
            </a:solidFill>
            <a:prstDash val="solid"/>
            <a:round/>
            <a:headEnd len="med" w="med" type="none"/>
            <a:tailEnd len="med" w="med" type="none"/>
          </a:ln>
        </p:spPr>
      </p:cxnSp>
      <p:sp>
        <p:nvSpPr>
          <p:cNvPr id="15" name="Shape 15"/>
          <p:cNvSpPr/>
          <p:nvPr/>
        </p:nvSpPr>
        <p:spPr>
          <a:xfrm>
            <a:off x="5241032" y="6417332"/>
            <a:ext cx="1656183" cy="165731"/>
          </a:xfrm>
          <a:prstGeom prst="rect">
            <a:avLst/>
          </a:prstGeom>
          <a:noFill/>
          <a:ln>
            <a:noFill/>
          </a:ln>
        </p:spPr>
        <p:txBody>
          <a:bodyPr anchorCtr="0" anchor="b" bIns="0" lIns="0" rIns="0" tIns="0">
            <a:noAutofit/>
          </a:bodyPr>
          <a:lstStyle/>
          <a:p>
            <a:pPr indent="0" lvl="0" marL="0" marR="0" rtl="0" algn="r">
              <a:spcBef>
                <a:spcPts val="0"/>
              </a:spcBef>
              <a:buNone/>
            </a:pPr>
            <a:r>
              <a:t/>
            </a:r>
            <a:endParaRPr b="1" i="0" sz="800" u="none" cap="none" strike="noStrike">
              <a:solidFill>
                <a:schemeClr val="accent1"/>
              </a:solidFill>
              <a:latin typeface="Arial"/>
              <a:ea typeface="Arial"/>
              <a:cs typeface="Arial"/>
              <a:sym typeface="Arial"/>
            </a:endParaRPr>
          </a:p>
        </p:txBody>
      </p:sp>
      <p:pic>
        <p:nvPicPr>
          <p:cNvPr id="16" name="Shape 16"/>
          <p:cNvPicPr preferRelativeResize="0"/>
          <p:nvPr/>
        </p:nvPicPr>
        <p:blipFill rotWithShape="1">
          <a:blip r:embed="rId1">
            <a:alphaModFix/>
          </a:blip>
          <a:srcRect b="0" l="0" r="0" t="0"/>
          <a:stretch/>
        </p:blipFill>
        <p:spPr>
          <a:xfrm>
            <a:off x="519112" y="6348414"/>
            <a:ext cx="1105180" cy="25007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4" name="Shape 84"/>
        <p:cNvGrpSpPr/>
        <p:nvPr/>
      </p:nvGrpSpPr>
      <p:grpSpPr>
        <a:xfrm>
          <a:off x="0" y="0"/>
          <a:ext cx="0" cy="0"/>
          <a:chOff x="0" y="0"/>
          <a:chExt cx="0" cy="0"/>
        </a:xfrm>
      </p:grpSpPr>
      <p:sp>
        <p:nvSpPr>
          <p:cNvPr id="85" name="Shape 85"/>
          <p:cNvSpPr txBox="1"/>
          <p:nvPr>
            <p:ph type="title"/>
          </p:nvPr>
        </p:nvSpPr>
        <p:spPr>
          <a:xfrm>
            <a:off x="560387" y="116631"/>
            <a:ext cx="8773936" cy="792087"/>
          </a:xfrm>
          <a:prstGeom prst="rect">
            <a:avLst/>
          </a:prstGeom>
          <a:noFill/>
          <a:ln>
            <a:noFill/>
          </a:ln>
        </p:spPr>
        <p:txBody>
          <a:bodyPr anchorCtr="0" anchor="b" bIns="91425" lIns="91425" rIns="91425" tIns="91425"/>
          <a:lstStyle>
            <a:lvl1pPr indent="0" lvl="0" marL="0" marR="0" rtl="0" algn="l">
              <a:lnSpc>
                <a:spcPct val="100000"/>
              </a:lnSpc>
              <a:spcBef>
                <a:spcPts val="0"/>
              </a:spcBef>
              <a:buClr>
                <a:schemeClr val="dk1"/>
              </a:buClr>
              <a:buFont typeface="Arial"/>
              <a:buNone/>
              <a:defRPr b="1" i="0" sz="2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6" name="Shape 86"/>
          <p:cNvSpPr txBox="1"/>
          <p:nvPr>
            <p:ph idx="11" type="ftr"/>
          </p:nvPr>
        </p:nvSpPr>
        <p:spPr>
          <a:xfrm>
            <a:off x="1423987" y="6632325"/>
            <a:ext cx="3529012" cy="123111"/>
          </a:xfrm>
          <a:prstGeom prst="rect">
            <a:avLst/>
          </a:prstGeom>
          <a:noFill/>
          <a:ln>
            <a:noFill/>
          </a:ln>
        </p:spPr>
        <p:txBody>
          <a:bodyPr anchorCtr="0" anchor="b" bIns="91425" lIns="91425" rIns="91425" tIns="91425"/>
          <a:lstStyle>
            <a:lvl1pPr indent="0" lvl="0" marL="0" marR="0" rtl="0" algn="l">
              <a:spcBef>
                <a:spcPts val="0"/>
              </a:spcBef>
              <a:buNone/>
              <a:defRPr sz="800">
                <a:solidFill>
                  <a:srgbClr val="000000"/>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7" name="Shape 87"/>
          <p:cNvSpPr txBox="1"/>
          <p:nvPr>
            <p:ph idx="12" type="sldNum"/>
          </p:nvPr>
        </p:nvSpPr>
        <p:spPr>
          <a:xfrm>
            <a:off x="9129464" y="6597352"/>
            <a:ext cx="216023" cy="144016"/>
          </a:xfrm>
          <a:prstGeom prst="rect">
            <a:avLst/>
          </a:prstGeom>
          <a:noFill/>
          <a:ln>
            <a:noFill/>
          </a:ln>
        </p:spPr>
        <p:txBody>
          <a:bodyPr anchorCtr="0" anchor="t" bIns="0" lIns="0" rIns="0" tIns="10800">
            <a:noAutofit/>
          </a:bodyPr>
          <a:lstStyle/>
          <a:p>
            <a:pPr indent="0" lvl="0" marL="0" marR="0" rtl="0" algn="r">
              <a:spcBef>
                <a:spcPts val="0"/>
              </a:spcBef>
              <a:buSzPct val="25000"/>
              <a:buNone/>
            </a:pPr>
            <a:fld id="{00000000-1234-1234-1234-123412341234}" type="slidenum">
              <a:rPr b="1" lang="en-GB" sz="1000">
                <a:solidFill>
                  <a:srgbClr val="000000"/>
                </a:solidFill>
                <a:latin typeface="Arial"/>
                <a:ea typeface="Arial"/>
                <a:cs typeface="Arial"/>
                <a:sym typeface="Arial"/>
              </a:rPr>
              <a:t>‹#›</a:t>
            </a:fld>
          </a:p>
        </p:txBody>
      </p:sp>
      <p:sp>
        <p:nvSpPr>
          <p:cNvPr id="88" name="Shape 88"/>
          <p:cNvSpPr txBox="1"/>
          <p:nvPr/>
        </p:nvSpPr>
        <p:spPr>
          <a:xfrm>
            <a:off x="4953600" y="6581615"/>
            <a:ext cx="1943615" cy="184666"/>
          </a:xfrm>
          <a:prstGeom prst="rect">
            <a:avLst/>
          </a:prstGeom>
          <a:noFill/>
          <a:ln>
            <a:noFill/>
          </a:ln>
        </p:spPr>
        <p:txBody>
          <a:bodyPr anchorCtr="0" anchor="b" bIns="0" lIns="0" rIns="0" tIns="0">
            <a:noAutofit/>
          </a:bodyPr>
          <a:lstStyle/>
          <a:p>
            <a:pPr indent="0" lvl="0" marL="0" marR="0" rtl="0" algn="l">
              <a:spcBef>
                <a:spcPts val="0"/>
              </a:spcBef>
              <a:buNone/>
            </a:pPr>
            <a:r>
              <a:t/>
            </a:r>
            <a:endParaRPr b="1" sz="1200">
              <a:solidFill>
                <a:srgbClr val="FF0000"/>
              </a:solidFill>
              <a:latin typeface="Arial"/>
              <a:ea typeface="Arial"/>
              <a:cs typeface="Arial"/>
              <a:sym typeface="Arial"/>
            </a:endParaRPr>
          </a:p>
        </p:txBody>
      </p:sp>
      <p:sp>
        <p:nvSpPr>
          <p:cNvPr id="89" name="Shape 89"/>
          <p:cNvSpPr txBox="1"/>
          <p:nvPr>
            <p:ph idx="1" type="body"/>
          </p:nvPr>
        </p:nvSpPr>
        <p:spPr>
          <a:xfrm>
            <a:off x="560387" y="1124744"/>
            <a:ext cx="8785223" cy="5112543"/>
          </a:xfrm>
          <a:prstGeom prst="rect">
            <a:avLst/>
          </a:prstGeom>
          <a:noFill/>
          <a:ln>
            <a:noFill/>
          </a:ln>
        </p:spPr>
        <p:txBody>
          <a:bodyPr anchorCtr="0" anchor="t" bIns="91425" lIns="91425" rIns="91425" tIns="91425"/>
          <a:lstStyle>
            <a:lvl1pPr indent="-117599" lvl="0" marL="270000" marR="0" rtl="0" algn="l">
              <a:spcBef>
                <a:spcPts val="576"/>
              </a:spcBef>
              <a:buClr>
                <a:srgbClr val="FF1100"/>
              </a:buClr>
              <a:buSzPct val="100000"/>
              <a:buFont typeface="Arial"/>
              <a:buChar char="•"/>
              <a:defRPr b="0" i="0" sz="2400" u="none" cap="none" strike="noStrike">
                <a:solidFill>
                  <a:schemeClr val="dk1"/>
                </a:solidFill>
                <a:latin typeface="Arial"/>
                <a:ea typeface="Arial"/>
                <a:cs typeface="Arial"/>
                <a:sym typeface="Arial"/>
              </a:defRPr>
            </a:lvl1pPr>
            <a:lvl2pPr indent="-185880" lvl="1" marL="536400" marR="0" rtl="0" algn="l">
              <a:spcBef>
                <a:spcPts val="24"/>
              </a:spcBef>
              <a:buClr>
                <a:srgbClr val="FF1100"/>
              </a:buClr>
              <a:buSzPct val="59999"/>
              <a:buFont typeface="Noto Sans Symbols"/>
              <a:buChar char="●"/>
              <a:defRPr b="0" i="0" sz="2200" u="none" cap="none" strike="noStrike">
                <a:solidFill>
                  <a:schemeClr val="dk1"/>
                </a:solidFill>
                <a:latin typeface="Arial"/>
                <a:ea typeface="Arial"/>
                <a:cs typeface="Arial"/>
                <a:sym typeface="Arial"/>
              </a:defRPr>
            </a:lvl2pPr>
            <a:lvl3pPr indent="-211200" lvl="2" marL="820800" marR="0" rtl="0" algn="l">
              <a:spcBef>
                <a:spcPts val="480"/>
              </a:spcBef>
              <a:buClr>
                <a:srgbClr val="FF1100"/>
              </a:buClr>
              <a:buSzPct val="60000"/>
              <a:buFont typeface="Noto Sans Symbols"/>
              <a:buChar char="−"/>
              <a:defRPr b="0" i="0" sz="2000" u="none" cap="none" strike="noStrike">
                <a:solidFill>
                  <a:schemeClr val="dk1"/>
                </a:solidFill>
                <a:latin typeface="Arial"/>
                <a:ea typeface="Arial"/>
                <a:cs typeface="Arial"/>
                <a:sym typeface="Arial"/>
              </a:defRPr>
            </a:lvl3pPr>
            <a:lvl4pPr indent="-210700" lvl="3" marL="1112400" marR="0" rtl="0" algn="l">
              <a:spcBef>
                <a:spcPts val="480"/>
              </a:spcBef>
              <a:buClr>
                <a:srgbClr val="FF1100"/>
              </a:buClr>
              <a:buSzPct val="60000"/>
              <a:buFont typeface="Noto Sans Symbols"/>
              <a:buChar char="−"/>
              <a:defRPr b="0" i="0" sz="2000" u="none" cap="none" strike="noStrike">
                <a:solidFill>
                  <a:schemeClr val="dk1"/>
                </a:solidFill>
                <a:latin typeface="Arial"/>
                <a:ea typeface="Arial"/>
                <a:cs typeface="Arial"/>
                <a:sym typeface="Arial"/>
              </a:defRPr>
            </a:lvl4pPr>
            <a:lvl5pPr indent="-215700" lvl="4" marL="1396800" marR="0" rtl="0" algn="l">
              <a:spcBef>
                <a:spcPts val="480"/>
              </a:spcBef>
              <a:buClr>
                <a:srgbClr val="FF1100"/>
              </a:buClr>
              <a:buSzPct val="60000"/>
              <a:buFont typeface="Noto Sans Symbols"/>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cxnSp>
        <p:nvCxnSpPr>
          <p:cNvPr id="90" name="Shape 90"/>
          <p:cNvCxnSpPr/>
          <p:nvPr/>
        </p:nvCxnSpPr>
        <p:spPr>
          <a:xfrm>
            <a:off x="549099" y="939845"/>
            <a:ext cx="8785225" cy="0"/>
          </a:xfrm>
          <a:prstGeom prst="straightConnector1">
            <a:avLst/>
          </a:prstGeom>
          <a:noFill/>
          <a:ln cap="flat" cmpd="sng" w="22225">
            <a:solidFill>
              <a:schemeClr val="dk1"/>
            </a:solidFill>
            <a:prstDash val="solid"/>
            <a:round/>
            <a:headEnd len="med" w="med" type="none"/>
            <a:tailEnd len="med" w="med" type="none"/>
          </a:ln>
        </p:spPr>
      </p:cxnSp>
      <p:pic>
        <p:nvPicPr>
          <p:cNvPr id="91" name="Shape 91"/>
          <p:cNvPicPr preferRelativeResize="0"/>
          <p:nvPr/>
        </p:nvPicPr>
        <p:blipFill rotWithShape="1">
          <a:blip r:embed="rId1">
            <a:alphaModFix/>
          </a:blip>
          <a:srcRect b="0" l="0" r="0" t="0"/>
          <a:stretch/>
        </p:blipFill>
        <p:spPr>
          <a:xfrm>
            <a:off x="398183" y="6433600"/>
            <a:ext cx="702319" cy="30287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49" name="Shape 149"/>
        <p:cNvGrpSpPr/>
        <p:nvPr/>
      </p:nvGrpSpPr>
      <p:grpSpPr>
        <a:xfrm>
          <a:off x="0" y="0"/>
          <a:ext cx="0" cy="0"/>
          <a:chOff x="0" y="0"/>
          <a:chExt cx="0" cy="0"/>
        </a:xfrm>
      </p:grpSpPr>
      <p:sp>
        <p:nvSpPr>
          <p:cNvPr id="150" name="Shape 150"/>
          <p:cNvSpPr txBox="1"/>
          <p:nvPr>
            <p:ph type="title"/>
          </p:nvPr>
        </p:nvSpPr>
        <p:spPr>
          <a:xfrm>
            <a:off x="560387" y="116631"/>
            <a:ext cx="8773936" cy="792087"/>
          </a:xfrm>
          <a:prstGeom prst="rect">
            <a:avLst/>
          </a:prstGeom>
          <a:noFill/>
          <a:ln>
            <a:noFill/>
          </a:ln>
        </p:spPr>
        <p:txBody>
          <a:bodyPr anchorCtr="0" anchor="b" bIns="91425" lIns="91425" rIns="91425" tIns="91425"/>
          <a:lstStyle>
            <a:lvl1pPr indent="0" lvl="0" marL="0" marR="0" rtl="0" algn="l">
              <a:lnSpc>
                <a:spcPct val="100000"/>
              </a:lnSpc>
              <a:spcBef>
                <a:spcPts val="0"/>
              </a:spcBef>
              <a:buClr>
                <a:schemeClr val="dk1"/>
              </a:buClr>
              <a:buFont typeface="Arial"/>
              <a:buNone/>
              <a:defRPr b="1" i="0" sz="2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51" name="Shape 151"/>
          <p:cNvSpPr txBox="1"/>
          <p:nvPr>
            <p:ph idx="11" type="ftr"/>
          </p:nvPr>
        </p:nvSpPr>
        <p:spPr>
          <a:xfrm>
            <a:off x="1423987" y="6632325"/>
            <a:ext cx="3529012" cy="123111"/>
          </a:xfrm>
          <a:prstGeom prst="rect">
            <a:avLst/>
          </a:prstGeom>
          <a:noFill/>
          <a:ln>
            <a:noFill/>
          </a:ln>
        </p:spPr>
        <p:txBody>
          <a:bodyPr anchorCtr="0" anchor="b" bIns="91425" lIns="91425" rIns="91425" tIns="91425"/>
          <a:lstStyle>
            <a:lvl1pPr indent="0" lvl="0" marL="0" marR="0" rtl="0" algn="l">
              <a:spcBef>
                <a:spcPts val="0"/>
              </a:spcBef>
              <a:buNone/>
              <a:defRPr sz="800">
                <a:solidFill>
                  <a:srgbClr val="000000"/>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52" name="Shape 152"/>
          <p:cNvSpPr txBox="1"/>
          <p:nvPr>
            <p:ph idx="12" type="sldNum"/>
          </p:nvPr>
        </p:nvSpPr>
        <p:spPr>
          <a:xfrm>
            <a:off x="9129464" y="6597352"/>
            <a:ext cx="216023" cy="144016"/>
          </a:xfrm>
          <a:prstGeom prst="rect">
            <a:avLst/>
          </a:prstGeom>
          <a:noFill/>
          <a:ln>
            <a:noFill/>
          </a:ln>
        </p:spPr>
        <p:txBody>
          <a:bodyPr anchorCtr="0" anchor="t" bIns="0" lIns="0" rIns="0" tIns="10800">
            <a:noAutofit/>
          </a:bodyPr>
          <a:lstStyle/>
          <a:p>
            <a:pPr indent="0" lvl="0" marL="0" marR="0" rtl="0" algn="r">
              <a:spcBef>
                <a:spcPts val="0"/>
              </a:spcBef>
              <a:buSzPct val="25000"/>
              <a:buNone/>
            </a:pPr>
            <a:fld id="{00000000-1234-1234-1234-123412341234}" type="slidenum">
              <a:rPr b="1" lang="en-GB" sz="1000">
                <a:solidFill>
                  <a:srgbClr val="000000"/>
                </a:solidFill>
                <a:latin typeface="Arial"/>
                <a:ea typeface="Arial"/>
                <a:cs typeface="Arial"/>
                <a:sym typeface="Arial"/>
              </a:rPr>
              <a:t>‹#›</a:t>
            </a:fld>
          </a:p>
        </p:txBody>
      </p:sp>
      <p:sp>
        <p:nvSpPr>
          <p:cNvPr id="153" name="Shape 153"/>
          <p:cNvSpPr txBox="1"/>
          <p:nvPr/>
        </p:nvSpPr>
        <p:spPr>
          <a:xfrm>
            <a:off x="4953600" y="6581615"/>
            <a:ext cx="1943615" cy="184666"/>
          </a:xfrm>
          <a:prstGeom prst="rect">
            <a:avLst/>
          </a:prstGeom>
          <a:noFill/>
          <a:ln>
            <a:noFill/>
          </a:ln>
        </p:spPr>
        <p:txBody>
          <a:bodyPr anchorCtr="0" anchor="b" bIns="0" lIns="0" rIns="0" tIns="0">
            <a:noAutofit/>
          </a:bodyPr>
          <a:lstStyle/>
          <a:p>
            <a:pPr indent="0" lvl="0" marL="0" marR="0" rtl="0" algn="l">
              <a:spcBef>
                <a:spcPts val="0"/>
              </a:spcBef>
              <a:buNone/>
            </a:pPr>
            <a:r>
              <a:t/>
            </a:r>
            <a:endParaRPr b="1" sz="1200">
              <a:solidFill>
                <a:srgbClr val="FF0000"/>
              </a:solidFill>
              <a:latin typeface="Arial"/>
              <a:ea typeface="Arial"/>
              <a:cs typeface="Arial"/>
              <a:sym typeface="Arial"/>
            </a:endParaRPr>
          </a:p>
        </p:txBody>
      </p:sp>
      <p:sp>
        <p:nvSpPr>
          <p:cNvPr id="154" name="Shape 154"/>
          <p:cNvSpPr txBox="1"/>
          <p:nvPr>
            <p:ph idx="1" type="body"/>
          </p:nvPr>
        </p:nvSpPr>
        <p:spPr>
          <a:xfrm>
            <a:off x="560387" y="1124744"/>
            <a:ext cx="8785223" cy="5112543"/>
          </a:xfrm>
          <a:prstGeom prst="rect">
            <a:avLst/>
          </a:prstGeom>
          <a:noFill/>
          <a:ln>
            <a:noFill/>
          </a:ln>
        </p:spPr>
        <p:txBody>
          <a:bodyPr anchorCtr="0" anchor="t" bIns="91425" lIns="91425" rIns="91425" tIns="91425"/>
          <a:lstStyle>
            <a:lvl1pPr indent="-117599" lvl="0" marL="270000" marR="0" rtl="0" algn="l">
              <a:spcBef>
                <a:spcPts val="576"/>
              </a:spcBef>
              <a:buClr>
                <a:srgbClr val="FF1100"/>
              </a:buClr>
              <a:buSzPct val="100000"/>
              <a:buFont typeface="Arial"/>
              <a:buChar char="•"/>
              <a:defRPr b="0" i="0" sz="2400" u="none" cap="none" strike="noStrike">
                <a:solidFill>
                  <a:schemeClr val="dk1"/>
                </a:solidFill>
                <a:latin typeface="Arial"/>
                <a:ea typeface="Arial"/>
                <a:cs typeface="Arial"/>
                <a:sym typeface="Arial"/>
              </a:defRPr>
            </a:lvl1pPr>
            <a:lvl2pPr indent="-185880" lvl="1" marL="536400" marR="0" rtl="0" algn="l">
              <a:spcBef>
                <a:spcPts val="24"/>
              </a:spcBef>
              <a:buClr>
                <a:srgbClr val="FF1100"/>
              </a:buClr>
              <a:buSzPct val="59999"/>
              <a:buFont typeface="Noto Sans Symbols"/>
              <a:buChar char="●"/>
              <a:defRPr b="0" i="0" sz="2200" u="none" cap="none" strike="noStrike">
                <a:solidFill>
                  <a:schemeClr val="dk1"/>
                </a:solidFill>
                <a:latin typeface="Arial"/>
                <a:ea typeface="Arial"/>
                <a:cs typeface="Arial"/>
                <a:sym typeface="Arial"/>
              </a:defRPr>
            </a:lvl2pPr>
            <a:lvl3pPr indent="-211200" lvl="2" marL="820800" marR="0" rtl="0" algn="l">
              <a:spcBef>
                <a:spcPts val="480"/>
              </a:spcBef>
              <a:buClr>
                <a:srgbClr val="FF1100"/>
              </a:buClr>
              <a:buSzPct val="60000"/>
              <a:buFont typeface="Noto Sans Symbols"/>
              <a:buChar char="−"/>
              <a:defRPr b="0" i="0" sz="2000" u="none" cap="none" strike="noStrike">
                <a:solidFill>
                  <a:schemeClr val="dk1"/>
                </a:solidFill>
                <a:latin typeface="Arial"/>
                <a:ea typeface="Arial"/>
                <a:cs typeface="Arial"/>
                <a:sym typeface="Arial"/>
              </a:defRPr>
            </a:lvl3pPr>
            <a:lvl4pPr indent="-210700" lvl="3" marL="1112400" marR="0" rtl="0" algn="l">
              <a:spcBef>
                <a:spcPts val="480"/>
              </a:spcBef>
              <a:buClr>
                <a:srgbClr val="FF1100"/>
              </a:buClr>
              <a:buSzPct val="60000"/>
              <a:buFont typeface="Noto Sans Symbols"/>
              <a:buChar char="−"/>
              <a:defRPr b="0" i="0" sz="2000" u="none" cap="none" strike="noStrike">
                <a:solidFill>
                  <a:schemeClr val="dk1"/>
                </a:solidFill>
                <a:latin typeface="Arial"/>
                <a:ea typeface="Arial"/>
                <a:cs typeface="Arial"/>
                <a:sym typeface="Arial"/>
              </a:defRPr>
            </a:lvl4pPr>
            <a:lvl5pPr indent="-215700" lvl="4" marL="1396800" marR="0" rtl="0" algn="l">
              <a:spcBef>
                <a:spcPts val="480"/>
              </a:spcBef>
              <a:buClr>
                <a:srgbClr val="FF1100"/>
              </a:buClr>
              <a:buSzPct val="60000"/>
              <a:buFont typeface="Noto Sans Symbols"/>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cxnSp>
        <p:nvCxnSpPr>
          <p:cNvPr id="155" name="Shape 155"/>
          <p:cNvCxnSpPr/>
          <p:nvPr/>
        </p:nvCxnSpPr>
        <p:spPr>
          <a:xfrm>
            <a:off x="549099" y="939845"/>
            <a:ext cx="8785225" cy="0"/>
          </a:xfrm>
          <a:prstGeom prst="straightConnector1">
            <a:avLst/>
          </a:prstGeom>
          <a:noFill/>
          <a:ln cap="flat" cmpd="sng" w="22225">
            <a:solidFill>
              <a:schemeClr val="dk1"/>
            </a:solidFill>
            <a:prstDash val="solid"/>
            <a:round/>
            <a:headEnd len="med" w="med" type="none"/>
            <a:tailEnd len="med" w="med" type="none"/>
          </a:ln>
        </p:spPr>
      </p:cxnSp>
      <p:pic>
        <p:nvPicPr>
          <p:cNvPr id="156" name="Shape 156"/>
          <p:cNvPicPr preferRelativeResize="0"/>
          <p:nvPr/>
        </p:nvPicPr>
        <p:blipFill rotWithShape="1">
          <a:blip r:embed="rId1">
            <a:alphaModFix/>
          </a:blip>
          <a:srcRect b="0" l="0" r="0" t="0"/>
          <a:stretch/>
        </p:blipFill>
        <p:spPr>
          <a:xfrm>
            <a:off x="398183" y="6433600"/>
            <a:ext cx="702319" cy="30287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14" name="Shape 214"/>
        <p:cNvGrpSpPr/>
        <p:nvPr/>
      </p:nvGrpSpPr>
      <p:grpSpPr>
        <a:xfrm>
          <a:off x="0" y="0"/>
          <a:ext cx="0" cy="0"/>
          <a:chOff x="0" y="0"/>
          <a:chExt cx="0" cy="0"/>
        </a:xfrm>
      </p:grpSpPr>
      <p:sp>
        <p:nvSpPr>
          <p:cNvPr id="215" name="Shape 215"/>
          <p:cNvSpPr txBox="1"/>
          <p:nvPr>
            <p:ph type="title"/>
          </p:nvPr>
        </p:nvSpPr>
        <p:spPr>
          <a:xfrm>
            <a:off x="560387" y="116631"/>
            <a:ext cx="8773936" cy="792087"/>
          </a:xfrm>
          <a:prstGeom prst="rect">
            <a:avLst/>
          </a:prstGeom>
          <a:noFill/>
          <a:ln>
            <a:noFill/>
          </a:ln>
        </p:spPr>
        <p:txBody>
          <a:bodyPr anchorCtr="0" anchor="b" bIns="91425" lIns="91425" rIns="91425" tIns="91425"/>
          <a:lstStyle>
            <a:lvl1pPr indent="0" lvl="0" marL="0" marR="0" rtl="0" algn="l">
              <a:lnSpc>
                <a:spcPct val="100000"/>
              </a:lnSpc>
              <a:spcBef>
                <a:spcPts val="0"/>
              </a:spcBef>
              <a:buClr>
                <a:schemeClr val="dk1"/>
              </a:buClr>
              <a:buFont typeface="Arial"/>
              <a:buNone/>
              <a:defRPr b="1" i="0" sz="2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16" name="Shape 216"/>
          <p:cNvSpPr txBox="1"/>
          <p:nvPr>
            <p:ph idx="11" type="ftr"/>
          </p:nvPr>
        </p:nvSpPr>
        <p:spPr>
          <a:xfrm>
            <a:off x="1423987" y="6632325"/>
            <a:ext cx="3529012" cy="123111"/>
          </a:xfrm>
          <a:prstGeom prst="rect">
            <a:avLst/>
          </a:prstGeom>
          <a:noFill/>
          <a:ln>
            <a:noFill/>
          </a:ln>
        </p:spPr>
        <p:txBody>
          <a:bodyPr anchorCtr="0" anchor="b" bIns="91425" lIns="91425" rIns="91425" tIns="91425"/>
          <a:lstStyle>
            <a:lvl1pPr indent="0" lvl="0" marL="0" marR="0" rtl="0" algn="l">
              <a:spcBef>
                <a:spcPts val="0"/>
              </a:spcBef>
              <a:buNone/>
              <a:defRPr sz="800">
                <a:solidFill>
                  <a:srgbClr val="000000"/>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17" name="Shape 217"/>
          <p:cNvSpPr txBox="1"/>
          <p:nvPr>
            <p:ph idx="12" type="sldNum"/>
          </p:nvPr>
        </p:nvSpPr>
        <p:spPr>
          <a:xfrm>
            <a:off x="9129464" y="6597352"/>
            <a:ext cx="216023" cy="144016"/>
          </a:xfrm>
          <a:prstGeom prst="rect">
            <a:avLst/>
          </a:prstGeom>
          <a:noFill/>
          <a:ln>
            <a:noFill/>
          </a:ln>
        </p:spPr>
        <p:txBody>
          <a:bodyPr anchorCtr="0" anchor="t" bIns="0" lIns="0" rIns="0" tIns="10800">
            <a:noAutofit/>
          </a:bodyPr>
          <a:lstStyle/>
          <a:p>
            <a:pPr indent="0" lvl="0" marL="0" marR="0" rtl="0" algn="r">
              <a:spcBef>
                <a:spcPts val="0"/>
              </a:spcBef>
              <a:buSzPct val="25000"/>
              <a:buNone/>
            </a:pPr>
            <a:fld id="{00000000-1234-1234-1234-123412341234}" type="slidenum">
              <a:rPr b="1" lang="en-GB" sz="1000">
                <a:solidFill>
                  <a:srgbClr val="000000"/>
                </a:solidFill>
                <a:latin typeface="Arial"/>
                <a:ea typeface="Arial"/>
                <a:cs typeface="Arial"/>
                <a:sym typeface="Arial"/>
              </a:rPr>
              <a:t>‹#›</a:t>
            </a:fld>
          </a:p>
        </p:txBody>
      </p:sp>
      <p:sp>
        <p:nvSpPr>
          <p:cNvPr id="218" name="Shape 218"/>
          <p:cNvSpPr txBox="1"/>
          <p:nvPr/>
        </p:nvSpPr>
        <p:spPr>
          <a:xfrm>
            <a:off x="4953600" y="6581615"/>
            <a:ext cx="1943615" cy="184666"/>
          </a:xfrm>
          <a:prstGeom prst="rect">
            <a:avLst/>
          </a:prstGeom>
          <a:noFill/>
          <a:ln>
            <a:noFill/>
          </a:ln>
        </p:spPr>
        <p:txBody>
          <a:bodyPr anchorCtr="0" anchor="b" bIns="0" lIns="0" rIns="0" tIns="0">
            <a:noAutofit/>
          </a:bodyPr>
          <a:lstStyle/>
          <a:p>
            <a:pPr indent="0" lvl="0" marL="0" marR="0" rtl="0" algn="l">
              <a:spcBef>
                <a:spcPts val="0"/>
              </a:spcBef>
              <a:buNone/>
            </a:pPr>
            <a:r>
              <a:t/>
            </a:r>
            <a:endParaRPr b="1" sz="1200">
              <a:solidFill>
                <a:srgbClr val="FF0000"/>
              </a:solidFill>
              <a:latin typeface="Arial"/>
              <a:ea typeface="Arial"/>
              <a:cs typeface="Arial"/>
              <a:sym typeface="Arial"/>
            </a:endParaRPr>
          </a:p>
        </p:txBody>
      </p:sp>
      <p:sp>
        <p:nvSpPr>
          <p:cNvPr id="219" name="Shape 219"/>
          <p:cNvSpPr txBox="1"/>
          <p:nvPr>
            <p:ph idx="1" type="body"/>
          </p:nvPr>
        </p:nvSpPr>
        <p:spPr>
          <a:xfrm>
            <a:off x="560387" y="1124744"/>
            <a:ext cx="8785223" cy="5112543"/>
          </a:xfrm>
          <a:prstGeom prst="rect">
            <a:avLst/>
          </a:prstGeom>
          <a:noFill/>
          <a:ln>
            <a:noFill/>
          </a:ln>
        </p:spPr>
        <p:txBody>
          <a:bodyPr anchorCtr="0" anchor="t" bIns="91425" lIns="91425" rIns="91425" tIns="91425"/>
          <a:lstStyle>
            <a:lvl1pPr indent="-117599" lvl="0" marL="270000" marR="0" rtl="0" algn="l">
              <a:spcBef>
                <a:spcPts val="576"/>
              </a:spcBef>
              <a:buClr>
                <a:srgbClr val="FF1100"/>
              </a:buClr>
              <a:buSzPct val="100000"/>
              <a:buFont typeface="Arial"/>
              <a:buChar char="•"/>
              <a:defRPr b="0" i="0" sz="2400" u="none" cap="none" strike="noStrike">
                <a:solidFill>
                  <a:schemeClr val="dk1"/>
                </a:solidFill>
                <a:latin typeface="Arial"/>
                <a:ea typeface="Arial"/>
                <a:cs typeface="Arial"/>
                <a:sym typeface="Arial"/>
              </a:defRPr>
            </a:lvl1pPr>
            <a:lvl2pPr indent="-185880" lvl="1" marL="536400" marR="0" rtl="0" algn="l">
              <a:spcBef>
                <a:spcPts val="24"/>
              </a:spcBef>
              <a:buClr>
                <a:srgbClr val="FF1100"/>
              </a:buClr>
              <a:buSzPct val="59999"/>
              <a:buFont typeface="Noto Sans Symbols"/>
              <a:buChar char="●"/>
              <a:defRPr b="0" i="0" sz="2200" u="none" cap="none" strike="noStrike">
                <a:solidFill>
                  <a:schemeClr val="dk1"/>
                </a:solidFill>
                <a:latin typeface="Arial"/>
                <a:ea typeface="Arial"/>
                <a:cs typeface="Arial"/>
                <a:sym typeface="Arial"/>
              </a:defRPr>
            </a:lvl2pPr>
            <a:lvl3pPr indent="-211200" lvl="2" marL="820800" marR="0" rtl="0" algn="l">
              <a:spcBef>
                <a:spcPts val="480"/>
              </a:spcBef>
              <a:buClr>
                <a:srgbClr val="FF1100"/>
              </a:buClr>
              <a:buSzPct val="60000"/>
              <a:buFont typeface="Noto Sans Symbols"/>
              <a:buChar char="−"/>
              <a:defRPr b="0" i="0" sz="2000" u="none" cap="none" strike="noStrike">
                <a:solidFill>
                  <a:schemeClr val="dk1"/>
                </a:solidFill>
                <a:latin typeface="Arial"/>
                <a:ea typeface="Arial"/>
                <a:cs typeface="Arial"/>
                <a:sym typeface="Arial"/>
              </a:defRPr>
            </a:lvl3pPr>
            <a:lvl4pPr indent="-210700" lvl="3" marL="1112400" marR="0" rtl="0" algn="l">
              <a:spcBef>
                <a:spcPts val="480"/>
              </a:spcBef>
              <a:buClr>
                <a:srgbClr val="FF1100"/>
              </a:buClr>
              <a:buSzPct val="60000"/>
              <a:buFont typeface="Noto Sans Symbols"/>
              <a:buChar char="−"/>
              <a:defRPr b="0" i="0" sz="2000" u="none" cap="none" strike="noStrike">
                <a:solidFill>
                  <a:schemeClr val="dk1"/>
                </a:solidFill>
                <a:latin typeface="Arial"/>
                <a:ea typeface="Arial"/>
                <a:cs typeface="Arial"/>
                <a:sym typeface="Arial"/>
              </a:defRPr>
            </a:lvl4pPr>
            <a:lvl5pPr indent="-215700" lvl="4" marL="1396800" marR="0" rtl="0" algn="l">
              <a:spcBef>
                <a:spcPts val="480"/>
              </a:spcBef>
              <a:buClr>
                <a:srgbClr val="FF1100"/>
              </a:buClr>
              <a:buSzPct val="60000"/>
              <a:buFont typeface="Noto Sans Symbols"/>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cxnSp>
        <p:nvCxnSpPr>
          <p:cNvPr id="220" name="Shape 220"/>
          <p:cNvCxnSpPr/>
          <p:nvPr/>
        </p:nvCxnSpPr>
        <p:spPr>
          <a:xfrm>
            <a:off x="549099" y="939845"/>
            <a:ext cx="8785225" cy="0"/>
          </a:xfrm>
          <a:prstGeom prst="straightConnector1">
            <a:avLst/>
          </a:prstGeom>
          <a:noFill/>
          <a:ln cap="flat" cmpd="sng" w="22225">
            <a:solidFill>
              <a:schemeClr val="dk1"/>
            </a:solidFill>
            <a:prstDash val="solid"/>
            <a:round/>
            <a:headEnd len="med" w="med" type="none"/>
            <a:tailEnd len="med" w="med" type="none"/>
          </a:ln>
        </p:spPr>
      </p:cxnSp>
      <p:pic>
        <p:nvPicPr>
          <p:cNvPr id="221" name="Shape 221"/>
          <p:cNvPicPr preferRelativeResize="0"/>
          <p:nvPr/>
        </p:nvPicPr>
        <p:blipFill rotWithShape="1">
          <a:blip r:embed="rId1">
            <a:alphaModFix/>
          </a:blip>
          <a:srcRect b="0" l="0" r="0" t="0"/>
          <a:stretch/>
        </p:blipFill>
        <p:spPr>
          <a:xfrm>
            <a:off x="398183" y="6433600"/>
            <a:ext cx="702319" cy="30287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1">
            <a:alphaModFix/>
          </a:blip>
          <a:stretch>
            <a:fillRect b="0" l="0" r="0" t="0"/>
          </a:stretch>
        </a:blipFill>
      </p:bgPr>
    </p:bg>
    <p:spTree>
      <p:nvGrpSpPr>
        <p:cNvPr id="279" name="Shape 279"/>
        <p:cNvGrpSpPr/>
        <p:nvPr/>
      </p:nvGrpSpPr>
      <p:grpSpPr>
        <a:xfrm>
          <a:off x="0" y="0"/>
          <a:ext cx="0" cy="0"/>
          <a:chOff x="0" y="0"/>
          <a:chExt cx="0" cy="0"/>
        </a:xfrm>
      </p:grpSpPr>
      <p:sp>
        <p:nvSpPr>
          <p:cNvPr id="280" name="Shape 280"/>
          <p:cNvSpPr/>
          <p:nvPr/>
        </p:nvSpPr>
        <p:spPr>
          <a:xfrm>
            <a:off x="0" y="0"/>
            <a:ext cx="9906000" cy="6858000"/>
          </a:xfrm>
          <a:prstGeom prst="rect">
            <a:avLst/>
          </a:prstGeom>
          <a:solidFill>
            <a:srgbClr val="FFFFFF"/>
          </a:solidFill>
          <a:ln cap="flat" cmpd="sng" w="19050">
            <a:solidFill>
              <a:srgbClr val="FFFFFF"/>
            </a:solidFill>
            <a:prstDash val="solid"/>
            <a:round/>
            <a:headEnd len="med" w="med" type="none"/>
            <a:tailEnd len="med" w="med" type="none"/>
          </a:ln>
        </p:spPr>
        <p:txBody>
          <a:bodyPr anchorCtr="0" anchor="ctr" bIns="91425" lIns="91425" rIns="91425" tIns="91425">
            <a:noAutofit/>
          </a:bodyPr>
          <a:lstStyle/>
          <a:p>
            <a:pPr indent="0" lvl="0" marL="0" marR="0" rtl="0" algn="l">
              <a:spcBef>
                <a:spcPts val="0"/>
              </a:spcBef>
              <a:buNone/>
            </a:pPr>
            <a:r>
              <a:t/>
            </a:r>
            <a:endParaRPr sz="1400">
              <a:solidFill>
                <a:srgbClr val="000000"/>
              </a:solidFill>
              <a:latin typeface="Arial"/>
              <a:ea typeface="Arial"/>
              <a:cs typeface="Arial"/>
              <a:sym typeface="Arial"/>
            </a:endParaRPr>
          </a:p>
        </p:txBody>
      </p:sp>
      <p:pic>
        <p:nvPicPr>
          <p:cNvPr id="281" name="Shape 281"/>
          <p:cNvPicPr preferRelativeResize="0"/>
          <p:nvPr/>
        </p:nvPicPr>
        <p:blipFill rotWithShape="1">
          <a:blip r:embed="rId2">
            <a:alphaModFix/>
          </a:blip>
          <a:srcRect b="0" l="0" r="0" t="0"/>
          <a:stretch/>
        </p:blipFill>
        <p:spPr>
          <a:xfrm>
            <a:off x="2603009" y="1995325"/>
            <a:ext cx="4699971" cy="2867347"/>
          </a:xfrm>
          <a:prstGeom prst="rect">
            <a:avLst/>
          </a:prstGeom>
          <a:noFill/>
          <a:ln cap="flat" cmpd="sng" w="19050">
            <a:solidFill>
              <a:srgbClr val="FFFFFF"/>
            </a:solidFill>
            <a:prstDash val="solid"/>
            <a:round/>
            <a:headEnd len="med" w="med" type="none"/>
            <a:tailEnd len="med" w="med" type="none"/>
          </a:ln>
        </p:spPr>
      </p:pic>
    </p:spTree>
  </p:cSld>
  <p:clrMap accent1="accent1" accent2="accent2" accent3="accent3" accent4="accent4" accent5="accent5" accent6="accent6" bg1="lt1" bg2="dk2" tx1="dk1" tx2="lt2" folHlink="folHlink" hlink="hlink"/>
  <p:sldLayoutIdLst>
    <p:sldLayoutId id="2147483691" r:id="rId3"/>
    <p:sldLayoutId id="2147483692" r:id="rId4"/>
    <p:sldLayoutId id="2147483693" r:id="rId5"/>
    <p:sldLayoutId id="2147483694" r:id="rId6"/>
    <p:sldLayoutId id="2147483695" r:id="rId7"/>
    <p:sldLayoutId id="2147483696"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0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13.png"/><Relationship Id="rId6"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6.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2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1.png"/><Relationship Id="rId4" Type="http://schemas.openxmlformats.org/officeDocument/2006/relationships/image" Target="../media/image19.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8.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9.jpg"/><Relationship Id="rId4" Type="http://schemas.openxmlformats.org/officeDocument/2006/relationships/image" Target="../media/image3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4.jpg"/><Relationship Id="rId4" Type="http://schemas.openxmlformats.org/officeDocument/2006/relationships/image" Target="../media/image2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07.png"/><Relationship Id="rId4" Type="http://schemas.openxmlformats.org/officeDocument/2006/relationships/image" Target="../media/image25.png"/><Relationship Id="rId5" Type="http://schemas.openxmlformats.org/officeDocument/2006/relationships/image" Target="../media/image23.png"/><Relationship Id="rId6"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27.jpg"/><Relationship Id="rId4" Type="http://schemas.openxmlformats.org/officeDocument/2006/relationships/image" Target="../media/image4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4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07.png"/><Relationship Id="rId4" Type="http://schemas.openxmlformats.org/officeDocument/2006/relationships/image" Target="../media/image34.png"/><Relationship Id="rId5" Type="http://schemas.openxmlformats.org/officeDocument/2006/relationships/image" Target="../media/image33.png"/><Relationship Id="rId6" Type="http://schemas.openxmlformats.org/officeDocument/2006/relationships/image" Target="../media/image51.png"/><Relationship Id="rId7" Type="http://schemas.openxmlformats.org/officeDocument/2006/relationships/image" Target="../media/image30.png"/><Relationship Id="rId8" Type="http://schemas.openxmlformats.org/officeDocument/2006/relationships/image" Target="../media/image3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7.jpg"/><Relationship Id="rId4" Type="http://schemas.openxmlformats.org/officeDocument/2006/relationships/image" Target="../media/image35.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6.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39.png"/><Relationship Id="rId4" Type="http://schemas.openxmlformats.org/officeDocument/2006/relationships/image" Target="../media/image38.png"/><Relationship Id="rId5" Type="http://schemas.openxmlformats.org/officeDocument/2006/relationships/image" Target="../media/image4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41.png"/><Relationship Id="rId4" Type="http://schemas.openxmlformats.org/officeDocument/2006/relationships/image" Target="../media/image4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 Id="rId3" Type="http://schemas.openxmlformats.org/officeDocument/2006/relationships/image" Target="../media/image07.png"/><Relationship Id="rId4" Type="http://schemas.openxmlformats.org/officeDocument/2006/relationships/image" Target="../media/image34.png"/><Relationship Id="rId5" Type="http://schemas.openxmlformats.org/officeDocument/2006/relationships/image" Target="../media/image33.png"/><Relationship Id="rId6" Type="http://schemas.openxmlformats.org/officeDocument/2006/relationships/image" Target="../media/image51.png"/><Relationship Id="rId7" Type="http://schemas.openxmlformats.org/officeDocument/2006/relationships/image" Target="../media/image30.png"/><Relationship Id="rId8" Type="http://schemas.openxmlformats.org/officeDocument/2006/relationships/image" Target="../media/image3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2.xml"/><Relationship Id="rId3" Type="http://schemas.openxmlformats.org/officeDocument/2006/relationships/image" Target="../media/image45.png"/><Relationship Id="rId4" Type="http://schemas.openxmlformats.org/officeDocument/2006/relationships/image" Target="../media/image4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53.xml"/><Relationship Id="rId3" Type="http://schemas.openxmlformats.org/officeDocument/2006/relationships/image" Target="../media/image5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07.png"/><Relationship Id="rId4" Type="http://schemas.openxmlformats.org/officeDocument/2006/relationships/image" Target="../media/image48.png"/><Relationship Id="rId5" Type="http://schemas.openxmlformats.org/officeDocument/2006/relationships/image" Target="../media/image23.png"/><Relationship Id="rId6" Type="http://schemas.openxmlformats.org/officeDocument/2006/relationships/image" Target="../media/image47.png"/><Relationship Id="rId7" Type="http://schemas.openxmlformats.org/officeDocument/2006/relationships/image" Target="../media/image5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5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5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6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1" name="Shape 291"/>
        <p:cNvGrpSpPr/>
        <p:nvPr/>
      </p:nvGrpSpPr>
      <p:grpSpPr>
        <a:xfrm>
          <a:off x="0" y="0"/>
          <a:ext cx="0" cy="0"/>
          <a:chOff x="0" y="0"/>
          <a:chExt cx="0" cy="0"/>
        </a:xfrm>
      </p:grpSpPr>
      <p:sp>
        <p:nvSpPr>
          <p:cNvPr id="292" name="Shape 292"/>
          <p:cNvSpPr txBox="1"/>
          <p:nvPr>
            <p:ph type="ctrTitle"/>
          </p:nvPr>
        </p:nvSpPr>
        <p:spPr>
          <a:xfrm>
            <a:off x="452439" y="3700078"/>
            <a:ext cx="8929686" cy="1133078"/>
          </a:xfrm>
          <a:prstGeom prst="rect">
            <a:avLst/>
          </a:prstGeom>
          <a:noFill/>
          <a:ln>
            <a:noFill/>
          </a:ln>
        </p:spPr>
        <p:txBody>
          <a:bodyPr anchorCtr="0" anchor="t" bIns="0" lIns="0" rIns="0" tIns="0">
            <a:noAutofit/>
          </a:bodyPr>
          <a:lstStyle/>
          <a:p>
            <a:pPr indent="0" lvl="0" marL="0" marR="0" rtl="0" algn="l">
              <a:lnSpc>
                <a:spcPct val="95000"/>
              </a:lnSpc>
              <a:spcBef>
                <a:spcPts val="0"/>
              </a:spcBef>
              <a:buClr>
                <a:schemeClr val="dk1"/>
              </a:buClr>
              <a:buSzPct val="25000"/>
              <a:buFont typeface="Arial"/>
              <a:buNone/>
            </a:pPr>
            <a:r>
              <a:rPr b="1" i="0" lang="en-GB" sz="4400" u="none" cap="none" strike="noStrike">
                <a:solidFill>
                  <a:schemeClr val="dk1"/>
                </a:solidFill>
                <a:latin typeface="Arial"/>
                <a:ea typeface="Arial"/>
                <a:cs typeface="Arial"/>
                <a:sym typeface="Arial"/>
              </a:rPr>
              <a:t>Ball Mill Optimization  </a:t>
            </a:r>
            <a:br>
              <a:rPr b="1" i="0" lang="en-GB" sz="4400" u="none" cap="none" strike="noStrike">
                <a:solidFill>
                  <a:schemeClr val="dk1"/>
                </a:solidFill>
                <a:latin typeface="Arial"/>
                <a:ea typeface="Arial"/>
                <a:cs typeface="Arial"/>
                <a:sym typeface="Arial"/>
              </a:rPr>
            </a:br>
            <a:r>
              <a:rPr b="1" i="0" lang="en-GB" sz="3600" u="none" cap="none" strike="noStrike">
                <a:solidFill>
                  <a:schemeClr val="dk1"/>
                </a:solidFill>
                <a:latin typeface="Arial"/>
                <a:ea typeface="Arial"/>
                <a:cs typeface="Arial"/>
                <a:sym typeface="Arial"/>
              </a:rPr>
              <a:t>Drying and Cooling  (incl. Heat balance)</a:t>
            </a:r>
          </a:p>
        </p:txBody>
      </p:sp>
      <p:sp>
        <p:nvSpPr>
          <p:cNvPr id="293" name="Shape 293"/>
          <p:cNvSpPr txBox="1"/>
          <p:nvPr>
            <p:ph idx="1" type="subTitle"/>
          </p:nvPr>
        </p:nvSpPr>
        <p:spPr>
          <a:xfrm>
            <a:off x="452437" y="4962710"/>
            <a:ext cx="6696805" cy="1538124"/>
          </a:xfrm>
          <a:prstGeom prst="rect">
            <a:avLst/>
          </a:prstGeom>
          <a:noFill/>
          <a:ln>
            <a:noFill/>
          </a:ln>
        </p:spPr>
        <p:txBody>
          <a:bodyPr anchorCtr="0" anchor="t" bIns="0" lIns="0" rIns="0" tIns="0">
            <a:noAutofit/>
          </a:bodyPr>
          <a:lstStyle/>
          <a:p>
            <a:pPr indent="0" lvl="0" marL="0" marR="0" rtl="0" algn="l">
              <a:spcBef>
                <a:spcPts val="0"/>
              </a:spcBef>
              <a:buClr>
                <a:schemeClr val="dk1"/>
              </a:buClr>
              <a:buSzPct val="25000"/>
              <a:buFont typeface="Arial"/>
              <a:buNone/>
            </a:pPr>
            <a:r>
              <a:rPr b="0" i="0" lang="en-GB" sz="2000" u="none" cap="none" strike="noStrike">
                <a:solidFill>
                  <a:schemeClr val="dk1"/>
                </a:solidFill>
                <a:latin typeface="Arial"/>
                <a:ea typeface="Arial"/>
                <a:cs typeface="Arial"/>
                <a:sym typeface="Arial"/>
              </a:rPr>
              <a:t>Technical Development Program  for Process Performance Engineer 2015 - 2016</a:t>
            </a:r>
          </a:p>
        </p:txBody>
      </p:sp>
      <p:pic>
        <p:nvPicPr>
          <p:cNvPr id="294" name="Shape 294"/>
          <p:cNvPicPr preferRelativeResize="0"/>
          <p:nvPr>
            <p:ph idx="2" type="pic"/>
          </p:nvPr>
        </p:nvPicPr>
        <p:blipFill rotWithShape="1">
          <a:blip r:embed="rId3">
            <a:alphaModFix/>
          </a:blip>
          <a:srcRect b="26923" l="0" r="0" t="26922"/>
          <a:stretch/>
        </p:blipFill>
        <p:spPr>
          <a:xfrm>
            <a:off x="0" y="0"/>
            <a:ext cx="9906000" cy="3428997"/>
          </a:xfrm>
          <a:prstGeom prst="rect">
            <a:avLst/>
          </a:prstGeom>
          <a:solidFill>
            <a:schemeClr val="lt2"/>
          </a:solidFill>
          <a:ln>
            <a:noFill/>
          </a:ln>
        </p:spPr>
      </p:pic>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0" name="Shape 390"/>
        <p:cNvGrpSpPr/>
        <p:nvPr/>
      </p:nvGrpSpPr>
      <p:grpSpPr>
        <a:xfrm>
          <a:off x="0" y="0"/>
          <a:ext cx="0" cy="0"/>
          <a:chOff x="0" y="0"/>
          <a:chExt cx="0" cy="0"/>
        </a:xfrm>
      </p:grpSpPr>
      <p:sp>
        <p:nvSpPr>
          <p:cNvPr id="391" name="Shape 391"/>
          <p:cNvSpPr txBox="1"/>
          <p:nvPr>
            <p:ph type="title"/>
          </p:nvPr>
        </p:nvSpPr>
        <p:spPr>
          <a:xfrm>
            <a:off x="2013831" y="148157"/>
            <a:ext cx="8773936" cy="792087"/>
          </a:xfrm>
          <a:prstGeom prst="rect">
            <a:avLst/>
          </a:prstGeom>
          <a:noFill/>
          <a:ln>
            <a:noFill/>
          </a:ln>
        </p:spPr>
        <p:txBody>
          <a:bodyPr anchorCtr="0" anchor="b" bIns="0" lIns="0" rIns="0" tIns="0">
            <a:noAutofit/>
          </a:bodyPr>
          <a:lstStyle/>
          <a:p>
            <a:pPr indent="0" lvl="0" marL="0" marR="0" rtl="0" algn="l">
              <a:lnSpc>
                <a:spcPct val="95000"/>
              </a:lnSpc>
              <a:spcBef>
                <a:spcPts val="0"/>
              </a:spcBef>
              <a:buClr>
                <a:schemeClr val="dk1"/>
              </a:buClr>
              <a:buSzPct val="25000"/>
              <a:buFont typeface="Arial"/>
              <a:buNone/>
            </a:pPr>
            <a:r>
              <a:rPr b="1" i="0" lang="en-GB" sz="2400" u="none" cap="none" strike="noStrike">
                <a:solidFill>
                  <a:schemeClr val="dk1"/>
                </a:solidFill>
                <a:latin typeface="Arial"/>
                <a:ea typeface="Arial"/>
                <a:cs typeface="Arial"/>
                <a:sym typeface="Arial"/>
              </a:rPr>
              <a:t>B – level audit (Tasks &amp; Frequency)</a:t>
            </a:r>
          </a:p>
        </p:txBody>
      </p:sp>
      <p:cxnSp>
        <p:nvCxnSpPr>
          <p:cNvPr id="392" name="Shape 392"/>
          <p:cNvCxnSpPr/>
          <p:nvPr/>
        </p:nvCxnSpPr>
        <p:spPr>
          <a:xfrm>
            <a:off x="4277544" y="6300935"/>
            <a:ext cx="4800600" cy="1587"/>
          </a:xfrm>
          <a:prstGeom prst="straightConnector1">
            <a:avLst/>
          </a:prstGeom>
          <a:noFill/>
          <a:ln cap="flat" cmpd="sng" w="38100">
            <a:solidFill>
              <a:schemeClr val="dk1"/>
            </a:solidFill>
            <a:prstDash val="dashDot"/>
            <a:round/>
            <a:headEnd len="med" w="med" type="none"/>
            <a:tailEnd len="lg" w="lg" type="triangle"/>
          </a:ln>
        </p:spPr>
      </p:cxnSp>
      <p:sp>
        <p:nvSpPr>
          <p:cNvPr id="393" name="Shape 393"/>
          <p:cNvSpPr/>
          <p:nvPr/>
        </p:nvSpPr>
        <p:spPr>
          <a:xfrm>
            <a:off x="848544" y="1347936"/>
            <a:ext cx="3352799" cy="390524"/>
          </a:xfrm>
          <a:prstGeom prst="rect">
            <a:avLst/>
          </a:prstGeom>
          <a:noFill/>
          <a:ln cap="flat" cmpd="sng" w="9525">
            <a:solidFill>
              <a:schemeClr val="accent1"/>
            </a:solidFill>
            <a:prstDash val="solid"/>
            <a:miter/>
            <a:headEnd len="med" w="med" type="none"/>
            <a:tailEnd len="med" w="med" type="none"/>
          </a:ln>
        </p:spPr>
        <p:txBody>
          <a:bodyPr anchorCtr="0" anchor="t" bIns="45700" lIns="91425" rIns="91425" tIns="45700">
            <a:noAutofit/>
          </a:bodyPr>
          <a:lstStyle/>
          <a:p>
            <a:pPr indent="-290513" lvl="0" marL="290513" marR="0" rtl="0" algn="l">
              <a:lnSpc>
                <a:spcPct val="90000"/>
              </a:lnSpc>
              <a:spcBef>
                <a:spcPts val="0"/>
              </a:spcBef>
              <a:spcAft>
                <a:spcPts val="0"/>
              </a:spcAft>
              <a:buClr>
                <a:schemeClr val="dk1"/>
              </a:buClr>
              <a:buSzPct val="25000"/>
              <a:buFont typeface="Arial"/>
              <a:buNone/>
            </a:pPr>
            <a:r>
              <a:rPr lang="en-GB" sz="2000">
                <a:solidFill>
                  <a:schemeClr val="dk1"/>
                </a:solidFill>
                <a:latin typeface="Arial"/>
                <a:ea typeface="Arial"/>
                <a:cs typeface="Arial"/>
                <a:sym typeface="Arial"/>
              </a:rPr>
              <a:t>1. Circuit mat. granulometry</a:t>
            </a:r>
          </a:p>
        </p:txBody>
      </p:sp>
      <p:sp>
        <p:nvSpPr>
          <p:cNvPr id="394" name="Shape 394"/>
          <p:cNvSpPr/>
          <p:nvPr/>
        </p:nvSpPr>
        <p:spPr>
          <a:xfrm>
            <a:off x="5484044" y="1424136"/>
            <a:ext cx="228600" cy="228600"/>
          </a:xfrm>
          <a:prstGeom prst="ellipse">
            <a:avLst/>
          </a:prstGeom>
          <a:solidFill>
            <a:schemeClr val="accent1"/>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grpSp>
        <p:nvGrpSpPr>
          <p:cNvPr id="395" name="Shape 395"/>
          <p:cNvGrpSpPr/>
          <p:nvPr/>
        </p:nvGrpSpPr>
        <p:grpSpPr>
          <a:xfrm>
            <a:off x="4264843" y="1347935"/>
            <a:ext cx="4584700" cy="4952999"/>
            <a:chOff x="2871" y="864"/>
            <a:chExt cx="2880" cy="2304"/>
          </a:xfrm>
        </p:grpSpPr>
        <p:cxnSp>
          <p:nvCxnSpPr>
            <p:cNvPr id="396" name="Shape 396"/>
            <p:cNvCxnSpPr/>
            <p:nvPr/>
          </p:nvCxnSpPr>
          <p:spPr>
            <a:xfrm>
              <a:off x="5511" y="864"/>
              <a:ext cx="0" cy="2304"/>
            </a:xfrm>
            <a:prstGeom prst="straightConnector1">
              <a:avLst/>
            </a:prstGeom>
            <a:noFill/>
            <a:ln cap="flat" cmpd="sng" w="9525">
              <a:solidFill>
                <a:schemeClr val="dk2"/>
              </a:solidFill>
              <a:prstDash val="solid"/>
              <a:round/>
              <a:headEnd len="med" w="med" type="none"/>
              <a:tailEnd len="med" w="med" type="none"/>
            </a:ln>
          </p:spPr>
        </p:cxnSp>
        <p:cxnSp>
          <p:nvCxnSpPr>
            <p:cNvPr id="397" name="Shape 397"/>
            <p:cNvCxnSpPr/>
            <p:nvPr/>
          </p:nvCxnSpPr>
          <p:spPr>
            <a:xfrm>
              <a:off x="3831" y="864"/>
              <a:ext cx="0" cy="2304"/>
            </a:xfrm>
            <a:prstGeom prst="straightConnector1">
              <a:avLst/>
            </a:prstGeom>
            <a:noFill/>
            <a:ln cap="flat" cmpd="sng" w="9525">
              <a:solidFill>
                <a:schemeClr val="dk2"/>
              </a:solidFill>
              <a:prstDash val="solid"/>
              <a:round/>
              <a:headEnd len="med" w="med" type="none"/>
              <a:tailEnd len="med" w="med" type="none"/>
            </a:ln>
          </p:spPr>
        </p:cxnSp>
        <p:cxnSp>
          <p:nvCxnSpPr>
            <p:cNvPr id="398" name="Shape 398"/>
            <p:cNvCxnSpPr/>
            <p:nvPr/>
          </p:nvCxnSpPr>
          <p:spPr>
            <a:xfrm>
              <a:off x="5752" y="864"/>
              <a:ext cx="0" cy="2304"/>
            </a:xfrm>
            <a:prstGeom prst="straightConnector1">
              <a:avLst/>
            </a:prstGeom>
            <a:noFill/>
            <a:ln cap="flat" cmpd="sng" w="9525">
              <a:solidFill>
                <a:schemeClr val="dk2"/>
              </a:solidFill>
              <a:prstDash val="solid"/>
              <a:round/>
              <a:headEnd len="med" w="med" type="none"/>
              <a:tailEnd len="med" w="med" type="none"/>
            </a:ln>
          </p:spPr>
        </p:cxnSp>
        <p:cxnSp>
          <p:nvCxnSpPr>
            <p:cNvPr id="399" name="Shape 399"/>
            <p:cNvCxnSpPr/>
            <p:nvPr/>
          </p:nvCxnSpPr>
          <p:spPr>
            <a:xfrm>
              <a:off x="2871" y="864"/>
              <a:ext cx="0" cy="2304"/>
            </a:xfrm>
            <a:prstGeom prst="straightConnector1">
              <a:avLst/>
            </a:prstGeom>
            <a:noFill/>
            <a:ln cap="flat" cmpd="sng" w="9525">
              <a:solidFill>
                <a:schemeClr val="dk2"/>
              </a:solidFill>
              <a:prstDash val="solid"/>
              <a:round/>
              <a:headEnd len="med" w="med" type="none"/>
              <a:tailEnd len="med" w="med" type="none"/>
            </a:ln>
          </p:spPr>
        </p:cxnSp>
        <p:cxnSp>
          <p:nvCxnSpPr>
            <p:cNvPr id="400" name="Shape 400"/>
            <p:cNvCxnSpPr/>
            <p:nvPr/>
          </p:nvCxnSpPr>
          <p:spPr>
            <a:xfrm>
              <a:off x="3112" y="864"/>
              <a:ext cx="0" cy="2304"/>
            </a:xfrm>
            <a:prstGeom prst="straightConnector1">
              <a:avLst/>
            </a:prstGeom>
            <a:noFill/>
            <a:ln cap="flat" cmpd="sng" w="9525">
              <a:solidFill>
                <a:schemeClr val="dk2"/>
              </a:solidFill>
              <a:prstDash val="solid"/>
              <a:round/>
              <a:headEnd len="med" w="med" type="none"/>
              <a:tailEnd len="med" w="med" type="none"/>
            </a:ln>
          </p:spPr>
        </p:cxnSp>
        <p:cxnSp>
          <p:nvCxnSpPr>
            <p:cNvPr id="401" name="Shape 401"/>
            <p:cNvCxnSpPr/>
            <p:nvPr/>
          </p:nvCxnSpPr>
          <p:spPr>
            <a:xfrm>
              <a:off x="3352" y="864"/>
              <a:ext cx="0" cy="2304"/>
            </a:xfrm>
            <a:prstGeom prst="straightConnector1">
              <a:avLst/>
            </a:prstGeom>
            <a:noFill/>
            <a:ln cap="flat" cmpd="sng" w="9525">
              <a:solidFill>
                <a:schemeClr val="dk2"/>
              </a:solidFill>
              <a:prstDash val="solid"/>
              <a:round/>
              <a:headEnd len="med" w="med" type="none"/>
              <a:tailEnd len="med" w="med" type="none"/>
            </a:ln>
          </p:spPr>
        </p:cxnSp>
        <p:cxnSp>
          <p:nvCxnSpPr>
            <p:cNvPr id="402" name="Shape 402"/>
            <p:cNvCxnSpPr/>
            <p:nvPr/>
          </p:nvCxnSpPr>
          <p:spPr>
            <a:xfrm>
              <a:off x="3591" y="864"/>
              <a:ext cx="0" cy="2304"/>
            </a:xfrm>
            <a:prstGeom prst="straightConnector1">
              <a:avLst/>
            </a:prstGeom>
            <a:noFill/>
            <a:ln cap="flat" cmpd="sng" w="9525">
              <a:solidFill>
                <a:schemeClr val="dk2"/>
              </a:solidFill>
              <a:prstDash val="solid"/>
              <a:round/>
              <a:headEnd len="med" w="med" type="none"/>
              <a:tailEnd len="med" w="med" type="none"/>
            </a:ln>
          </p:spPr>
        </p:cxnSp>
        <p:cxnSp>
          <p:nvCxnSpPr>
            <p:cNvPr id="403" name="Shape 403"/>
            <p:cNvCxnSpPr/>
            <p:nvPr/>
          </p:nvCxnSpPr>
          <p:spPr>
            <a:xfrm>
              <a:off x="4072" y="864"/>
              <a:ext cx="0" cy="2304"/>
            </a:xfrm>
            <a:prstGeom prst="straightConnector1">
              <a:avLst/>
            </a:prstGeom>
            <a:noFill/>
            <a:ln cap="flat" cmpd="sng" w="9525">
              <a:solidFill>
                <a:schemeClr val="dk2"/>
              </a:solidFill>
              <a:prstDash val="solid"/>
              <a:round/>
              <a:headEnd len="med" w="med" type="none"/>
              <a:tailEnd len="med" w="med" type="none"/>
            </a:ln>
          </p:spPr>
        </p:cxnSp>
        <p:cxnSp>
          <p:nvCxnSpPr>
            <p:cNvPr id="404" name="Shape 404"/>
            <p:cNvCxnSpPr/>
            <p:nvPr/>
          </p:nvCxnSpPr>
          <p:spPr>
            <a:xfrm>
              <a:off x="4318" y="864"/>
              <a:ext cx="0" cy="2304"/>
            </a:xfrm>
            <a:prstGeom prst="straightConnector1">
              <a:avLst/>
            </a:prstGeom>
            <a:noFill/>
            <a:ln cap="flat" cmpd="sng" w="57150">
              <a:solidFill>
                <a:schemeClr val="accent1"/>
              </a:solidFill>
              <a:prstDash val="solid"/>
              <a:round/>
              <a:headEnd len="med" w="med" type="none"/>
              <a:tailEnd len="med" w="med" type="none"/>
            </a:ln>
          </p:spPr>
        </p:cxnSp>
        <p:cxnSp>
          <p:nvCxnSpPr>
            <p:cNvPr id="405" name="Shape 405"/>
            <p:cNvCxnSpPr/>
            <p:nvPr/>
          </p:nvCxnSpPr>
          <p:spPr>
            <a:xfrm>
              <a:off x="4552" y="864"/>
              <a:ext cx="0" cy="2304"/>
            </a:xfrm>
            <a:prstGeom prst="straightConnector1">
              <a:avLst/>
            </a:prstGeom>
            <a:noFill/>
            <a:ln cap="flat" cmpd="sng" w="9525">
              <a:solidFill>
                <a:schemeClr val="dk2"/>
              </a:solidFill>
              <a:prstDash val="solid"/>
              <a:round/>
              <a:headEnd len="med" w="med" type="none"/>
              <a:tailEnd len="med" w="med" type="none"/>
            </a:ln>
          </p:spPr>
        </p:cxnSp>
        <p:cxnSp>
          <p:nvCxnSpPr>
            <p:cNvPr id="406" name="Shape 406"/>
            <p:cNvCxnSpPr/>
            <p:nvPr/>
          </p:nvCxnSpPr>
          <p:spPr>
            <a:xfrm>
              <a:off x="4791" y="864"/>
              <a:ext cx="0" cy="2304"/>
            </a:xfrm>
            <a:prstGeom prst="straightConnector1">
              <a:avLst/>
            </a:prstGeom>
            <a:noFill/>
            <a:ln cap="flat" cmpd="sng" w="9525">
              <a:solidFill>
                <a:schemeClr val="dk2"/>
              </a:solidFill>
              <a:prstDash val="solid"/>
              <a:round/>
              <a:headEnd len="med" w="med" type="none"/>
              <a:tailEnd len="med" w="med" type="none"/>
            </a:ln>
          </p:spPr>
        </p:cxnSp>
        <p:cxnSp>
          <p:nvCxnSpPr>
            <p:cNvPr id="407" name="Shape 407"/>
            <p:cNvCxnSpPr/>
            <p:nvPr/>
          </p:nvCxnSpPr>
          <p:spPr>
            <a:xfrm>
              <a:off x="5031" y="864"/>
              <a:ext cx="0" cy="2304"/>
            </a:xfrm>
            <a:prstGeom prst="straightConnector1">
              <a:avLst/>
            </a:prstGeom>
            <a:noFill/>
            <a:ln cap="flat" cmpd="sng" w="9525">
              <a:solidFill>
                <a:schemeClr val="dk2"/>
              </a:solidFill>
              <a:prstDash val="solid"/>
              <a:round/>
              <a:headEnd len="med" w="med" type="none"/>
              <a:tailEnd len="med" w="med" type="none"/>
            </a:ln>
          </p:spPr>
        </p:cxnSp>
        <p:cxnSp>
          <p:nvCxnSpPr>
            <p:cNvPr id="408" name="Shape 408"/>
            <p:cNvCxnSpPr/>
            <p:nvPr/>
          </p:nvCxnSpPr>
          <p:spPr>
            <a:xfrm>
              <a:off x="5272" y="864"/>
              <a:ext cx="0" cy="2304"/>
            </a:xfrm>
            <a:prstGeom prst="straightConnector1">
              <a:avLst/>
            </a:prstGeom>
            <a:noFill/>
            <a:ln cap="flat" cmpd="sng" w="9525">
              <a:solidFill>
                <a:schemeClr val="dk2"/>
              </a:solidFill>
              <a:prstDash val="solid"/>
              <a:round/>
              <a:headEnd len="med" w="med" type="none"/>
              <a:tailEnd len="med" w="med" type="none"/>
            </a:ln>
          </p:spPr>
        </p:cxnSp>
      </p:grpSp>
      <p:sp>
        <p:nvSpPr>
          <p:cNvPr id="409" name="Shape 409"/>
          <p:cNvSpPr/>
          <p:nvPr/>
        </p:nvSpPr>
        <p:spPr>
          <a:xfrm>
            <a:off x="848544" y="3176735"/>
            <a:ext cx="3352799" cy="390524"/>
          </a:xfrm>
          <a:prstGeom prst="rect">
            <a:avLst/>
          </a:prstGeom>
          <a:noFill/>
          <a:ln cap="flat" cmpd="sng" w="9525">
            <a:solidFill>
              <a:schemeClr val="accent1"/>
            </a:solidFill>
            <a:prstDash val="solid"/>
            <a:miter/>
            <a:headEnd len="med" w="med" type="none"/>
            <a:tailEnd len="med" w="med" type="none"/>
          </a:ln>
        </p:spPr>
        <p:txBody>
          <a:bodyPr anchorCtr="0" anchor="t" bIns="45700" lIns="91425" rIns="91425" tIns="45700">
            <a:noAutofit/>
          </a:bodyPr>
          <a:lstStyle/>
          <a:p>
            <a:pPr indent="-290513" lvl="0" marL="290513" marR="0" rtl="0" algn="l">
              <a:lnSpc>
                <a:spcPct val="90000"/>
              </a:lnSpc>
              <a:spcBef>
                <a:spcPts val="0"/>
              </a:spcBef>
              <a:spcAft>
                <a:spcPts val="0"/>
              </a:spcAft>
              <a:buClr>
                <a:schemeClr val="dk1"/>
              </a:buClr>
              <a:buSzPct val="25000"/>
              <a:buFont typeface="Arial"/>
              <a:buNone/>
            </a:pPr>
            <a:r>
              <a:rPr lang="en-GB" sz="2000">
                <a:solidFill>
                  <a:schemeClr val="dk1"/>
                </a:solidFill>
                <a:latin typeface="Arial"/>
                <a:ea typeface="Arial"/>
                <a:cs typeface="Arial"/>
                <a:sym typeface="Arial"/>
              </a:rPr>
              <a:t>5. Mill internal conditions</a:t>
            </a:r>
          </a:p>
        </p:txBody>
      </p:sp>
      <p:sp>
        <p:nvSpPr>
          <p:cNvPr id="410" name="Shape 410"/>
          <p:cNvSpPr/>
          <p:nvPr/>
        </p:nvSpPr>
        <p:spPr>
          <a:xfrm>
            <a:off x="5484044" y="3254524"/>
            <a:ext cx="228600" cy="228600"/>
          </a:xfrm>
          <a:prstGeom prst="ellipse">
            <a:avLst/>
          </a:prstGeom>
          <a:solidFill>
            <a:schemeClr val="accent1"/>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411" name="Shape 411"/>
          <p:cNvSpPr/>
          <p:nvPr/>
        </p:nvSpPr>
        <p:spPr>
          <a:xfrm>
            <a:off x="848544" y="3633935"/>
            <a:ext cx="3352799" cy="390524"/>
          </a:xfrm>
          <a:prstGeom prst="rect">
            <a:avLst/>
          </a:prstGeom>
          <a:noFill/>
          <a:ln>
            <a:noFill/>
          </a:ln>
        </p:spPr>
        <p:txBody>
          <a:bodyPr anchorCtr="0" anchor="t" bIns="45700" lIns="91425" rIns="91425" tIns="45700">
            <a:noAutofit/>
          </a:bodyPr>
          <a:lstStyle/>
          <a:p>
            <a:pPr indent="-290513" lvl="0" marL="290513" marR="0" rtl="0" algn="l">
              <a:lnSpc>
                <a:spcPct val="90000"/>
              </a:lnSpc>
              <a:spcBef>
                <a:spcPts val="0"/>
              </a:spcBef>
              <a:spcAft>
                <a:spcPts val="0"/>
              </a:spcAft>
              <a:buClr>
                <a:schemeClr val="accent1"/>
              </a:buClr>
              <a:buFont typeface="Noto Sans Symbols"/>
              <a:buNone/>
            </a:pPr>
            <a:r>
              <a:t/>
            </a:r>
            <a:endParaRPr sz="2000">
              <a:solidFill>
                <a:srgbClr val="BFBFBF"/>
              </a:solidFill>
              <a:latin typeface="Arial"/>
              <a:ea typeface="Arial"/>
              <a:cs typeface="Arial"/>
              <a:sym typeface="Arial"/>
            </a:endParaRPr>
          </a:p>
        </p:txBody>
      </p:sp>
      <p:sp>
        <p:nvSpPr>
          <p:cNvPr id="412" name="Shape 412"/>
          <p:cNvSpPr/>
          <p:nvPr/>
        </p:nvSpPr>
        <p:spPr>
          <a:xfrm>
            <a:off x="5484044" y="3710135"/>
            <a:ext cx="228600" cy="228600"/>
          </a:xfrm>
          <a:prstGeom prst="ellipse">
            <a:avLst/>
          </a:prstGeom>
          <a:solidFill>
            <a:schemeClr val="accent1"/>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413" name="Shape 413"/>
          <p:cNvSpPr/>
          <p:nvPr/>
        </p:nvSpPr>
        <p:spPr>
          <a:xfrm>
            <a:off x="848544" y="1805135"/>
            <a:ext cx="3352799" cy="390524"/>
          </a:xfrm>
          <a:prstGeom prst="rect">
            <a:avLst/>
          </a:prstGeom>
          <a:noFill/>
          <a:ln cap="flat" cmpd="sng" w="9525">
            <a:solidFill>
              <a:schemeClr val="accent1"/>
            </a:solidFill>
            <a:prstDash val="solid"/>
            <a:miter/>
            <a:headEnd len="med" w="med" type="none"/>
            <a:tailEnd len="med" w="med" type="none"/>
          </a:ln>
        </p:spPr>
        <p:txBody>
          <a:bodyPr anchorCtr="0" anchor="t" bIns="45700" lIns="91425" rIns="91425" tIns="45700">
            <a:noAutofit/>
          </a:bodyPr>
          <a:lstStyle/>
          <a:p>
            <a:pPr indent="-290513" lvl="0" marL="290513" marR="0" rtl="0" algn="l">
              <a:lnSpc>
                <a:spcPct val="90000"/>
              </a:lnSpc>
              <a:spcBef>
                <a:spcPts val="0"/>
              </a:spcBef>
              <a:spcAft>
                <a:spcPts val="0"/>
              </a:spcAft>
              <a:buClr>
                <a:schemeClr val="accent1"/>
              </a:buClr>
              <a:buSzPct val="25000"/>
              <a:buFont typeface="Noto Sans Symbols"/>
              <a:buNone/>
            </a:pPr>
            <a:r>
              <a:rPr lang="en-GB" sz="2000">
                <a:solidFill>
                  <a:schemeClr val="dk1"/>
                </a:solidFill>
                <a:latin typeface="Arial"/>
                <a:ea typeface="Arial"/>
                <a:cs typeface="Arial"/>
                <a:sym typeface="Arial"/>
              </a:rPr>
              <a:t>2. Mill longitudinal sieving</a:t>
            </a:r>
          </a:p>
        </p:txBody>
      </p:sp>
      <p:sp>
        <p:nvSpPr>
          <p:cNvPr id="414" name="Shape 414"/>
          <p:cNvSpPr/>
          <p:nvPr/>
        </p:nvSpPr>
        <p:spPr>
          <a:xfrm>
            <a:off x="5484044" y="1881335"/>
            <a:ext cx="228600" cy="228600"/>
          </a:xfrm>
          <a:prstGeom prst="ellipse">
            <a:avLst/>
          </a:prstGeom>
          <a:solidFill>
            <a:schemeClr val="accent1"/>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415" name="Shape 415"/>
          <p:cNvSpPr/>
          <p:nvPr/>
        </p:nvSpPr>
        <p:spPr>
          <a:xfrm>
            <a:off x="848544" y="2262335"/>
            <a:ext cx="3352799" cy="390524"/>
          </a:xfrm>
          <a:prstGeom prst="rect">
            <a:avLst/>
          </a:prstGeom>
          <a:noFill/>
          <a:ln cap="flat" cmpd="sng" w="9525">
            <a:solidFill>
              <a:schemeClr val="accent1"/>
            </a:solidFill>
            <a:prstDash val="solid"/>
            <a:miter/>
            <a:headEnd len="med" w="med" type="none"/>
            <a:tailEnd len="med" w="med" type="none"/>
          </a:ln>
        </p:spPr>
        <p:txBody>
          <a:bodyPr anchorCtr="0" anchor="t" bIns="45700" lIns="91425" rIns="91425" tIns="45700">
            <a:noAutofit/>
          </a:bodyPr>
          <a:lstStyle/>
          <a:p>
            <a:pPr indent="-290513" lvl="0" marL="290513" marR="0" rtl="0" algn="l">
              <a:lnSpc>
                <a:spcPct val="90000"/>
              </a:lnSpc>
              <a:spcBef>
                <a:spcPts val="0"/>
              </a:spcBef>
              <a:spcAft>
                <a:spcPts val="0"/>
              </a:spcAft>
              <a:buClr>
                <a:schemeClr val="dk1"/>
              </a:buClr>
              <a:buSzPct val="25000"/>
              <a:buFont typeface="Arial"/>
              <a:buNone/>
            </a:pPr>
            <a:r>
              <a:rPr lang="en-GB" sz="2000">
                <a:solidFill>
                  <a:schemeClr val="dk1"/>
                </a:solidFill>
                <a:latin typeface="Arial"/>
                <a:ea typeface="Arial"/>
                <a:cs typeface="Arial"/>
                <a:sym typeface="Arial"/>
              </a:rPr>
              <a:t>3. Ball charge filling degree</a:t>
            </a:r>
          </a:p>
        </p:txBody>
      </p:sp>
      <p:sp>
        <p:nvSpPr>
          <p:cNvPr id="416" name="Shape 416"/>
          <p:cNvSpPr/>
          <p:nvPr/>
        </p:nvSpPr>
        <p:spPr>
          <a:xfrm>
            <a:off x="5484044" y="2338535"/>
            <a:ext cx="228600" cy="228600"/>
          </a:xfrm>
          <a:prstGeom prst="ellipse">
            <a:avLst/>
          </a:prstGeom>
          <a:solidFill>
            <a:schemeClr val="accent1"/>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417" name="Shape 417"/>
          <p:cNvSpPr/>
          <p:nvPr/>
        </p:nvSpPr>
        <p:spPr>
          <a:xfrm>
            <a:off x="4341044" y="2353775"/>
            <a:ext cx="228600" cy="228600"/>
          </a:xfrm>
          <a:prstGeom prst="ellipse">
            <a:avLst/>
          </a:prstGeom>
          <a:solidFill>
            <a:schemeClr val="accent1"/>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418" name="Shape 418"/>
          <p:cNvSpPr/>
          <p:nvPr/>
        </p:nvSpPr>
        <p:spPr>
          <a:xfrm>
            <a:off x="6654811" y="2338535"/>
            <a:ext cx="228600" cy="228600"/>
          </a:xfrm>
          <a:prstGeom prst="ellipse">
            <a:avLst/>
          </a:prstGeom>
          <a:solidFill>
            <a:schemeClr val="accent1"/>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419" name="Shape 419"/>
          <p:cNvSpPr/>
          <p:nvPr/>
        </p:nvSpPr>
        <p:spPr>
          <a:xfrm>
            <a:off x="7770043" y="2338535"/>
            <a:ext cx="228600" cy="228600"/>
          </a:xfrm>
          <a:prstGeom prst="ellipse">
            <a:avLst/>
          </a:prstGeom>
          <a:solidFill>
            <a:schemeClr val="accent1"/>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420" name="Shape 420"/>
          <p:cNvSpPr/>
          <p:nvPr/>
        </p:nvSpPr>
        <p:spPr>
          <a:xfrm>
            <a:off x="848544" y="2719535"/>
            <a:ext cx="3352799" cy="390524"/>
          </a:xfrm>
          <a:prstGeom prst="rect">
            <a:avLst/>
          </a:prstGeom>
          <a:noFill/>
          <a:ln cap="flat" cmpd="sng" w="9525">
            <a:solidFill>
              <a:schemeClr val="accent1"/>
            </a:solidFill>
            <a:prstDash val="solid"/>
            <a:miter/>
            <a:headEnd len="med" w="med" type="none"/>
            <a:tailEnd len="med" w="med" type="none"/>
          </a:ln>
        </p:spPr>
        <p:txBody>
          <a:bodyPr anchorCtr="0" anchor="t" bIns="45700" lIns="91425" rIns="91425" tIns="45700">
            <a:noAutofit/>
          </a:bodyPr>
          <a:lstStyle/>
          <a:p>
            <a:pPr indent="-290513" lvl="0" marL="290513" marR="0" rtl="0" algn="l">
              <a:lnSpc>
                <a:spcPct val="90000"/>
              </a:lnSpc>
              <a:spcBef>
                <a:spcPts val="0"/>
              </a:spcBef>
              <a:spcAft>
                <a:spcPts val="0"/>
              </a:spcAft>
              <a:buClr>
                <a:schemeClr val="accent1"/>
              </a:buClr>
              <a:buSzPct val="25000"/>
              <a:buFont typeface="Noto Sans Symbols"/>
              <a:buNone/>
            </a:pPr>
            <a:r>
              <a:rPr lang="en-GB" sz="2000">
                <a:solidFill>
                  <a:schemeClr val="dk1"/>
                </a:solidFill>
                <a:latin typeface="Arial"/>
                <a:ea typeface="Arial"/>
                <a:cs typeface="Arial"/>
                <a:sym typeface="Arial"/>
              </a:rPr>
              <a:t>4. Mill material level</a:t>
            </a:r>
          </a:p>
        </p:txBody>
      </p:sp>
      <p:sp>
        <p:nvSpPr>
          <p:cNvPr id="421" name="Shape 421"/>
          <p:cNvSpPr/>
          <p:nvPr/>
        </p:nvSpPr>
        <p:spPr>
          <a:xfrm>
            <a:off x="5484044" y="2795735"/>
            <a:ext cx="228600" cy="228600"/>
          </a:xfrm>
          <a:prstGeom prst="ellipse">
            <a:avLst/>
          </a:prstGeom>
          <a:solidFill>
            <a:schemeClr val="accent1"/>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422" name="Shape 422"/>
          <p:cNvSpPr/>
          <p:nvPr/>
        </p:nvSpPr>
        <p:spPr>
          <a:xfrm>
            <a:off x="4341044" y="2810975"/>
            <a:ext cx="228600" cy="228600"/>
          </a:xfrm>
          <a:prstGeom prst="ellipse">
            <a:avLst/>
          </a:prstGeom>
          <a:solidFill>
            <a:schemeClr val="accent1"/>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423" name="Shape 423"/>
          <p:cNvSpPr/>
          <p:nvPr/>
        </p:nvSpPr>
        <p:spPr>
          <a:xfrm>
            <a:off x="6654811" y="2795735"/>
            <a:ext cx="228600" cy="228600"/>
          </a:xfrm>
          <a:prstGeom prst="ellipse">
            <a:avLst/>
          </a:prstGeom>
          <a:solidFill>
            <a:schemeClr val="accent1"/>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424" name="Shape 424"/>
          <p:cNvSpPr/>
          <p:nvPr/>
        </p:nvSpPr>
        <p:spPr>
          <a:xfrm>
            <a:off x="7770043" y="2795735"/>
            <a:ext cx="228600" cy="228600"/>
          </a:xfrm>
          <a:prstGeom prst="ellipse">
            <a:avLst/>
          </a:prstGeom>
          <a:solidFill>
            <a:schemeClr val="accent1"/>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425" name="Shape 425"/>
          <p:cNvSpPr/>
          <p:nvPr/>
        </p:nvSpPr>
        <p:spPr>
          <a:xfrm>
            <a:off x="848544" y="4091135"/>
            <a:ext cx="3352799" cy="390524"/>
          </a:xfrm>
          <a:prstGeom prst="rect">
            <a:avLst/>
          </a:prstGeom>
          <a:noFill/>
          <a:ln cap="flat" cmpd="sng" w="9525">
            <a:solidFill>
              <a:schemeClr val="accent1"/>
            </a:solidFill>
            <a:prstDash val="solid"/>
            <a:miter/>
            <a:headEnd len="med" w="med" type="none"/>
            <a:tailEnd len="med" w="med" type="none"/>
          </a:ln>
        </p:spPr>
        <p:txBody>
          <a:bodyPr anchorCtr="0" anchor="t" bIns="45700" lIns="91425" rIns="91425" tIns="45700">
            <a:noAutofit/>
          </a:bodyPr>
          <a:lstStyle/>
          <a:p>
            <a:pPr indent="-290513" lvl="0" marL="290513" marR="0" rtl="0" algn="l">
              <a:lnSpc>
                <a:spcPct val="90000"/>
              </a:lnSpc>
              <a:spcBef>
                <a:spcPts val="0"/>
              </a:spcBef>
              <a:spcAft>
                <a:spcPts val="0"/>
              </a:spcAft>
              <a:buClr>
                <a:schemeClr val="dk1"/>
              </a:buClr>
              <a:buSzPct val="25000"/>
              <a:buFont typeface="Arial"/>
              <a:buNone/>
            </a:pPr>
            <a:r>
              <a:rPr b="1" lang="en-GB" sz="2000">
                <a:solidFill>
                  <a:schemeClr val="dk1"/>
                </a:solidFill>
                <a:latin typeface="Arial"/>
                <a:ea typeface="Arial"/>
                <a:cs typeface="Arial"/>
                <a:sym typeface="Arial"/>
              </a:rPr>
              <a:t>7. Separator ventilation</a:t>
            </a:r>
          </a:p>
        </p:txBody>
      </p:sp>
      <p:sp>
        <p:nvSpPr>
          <p:cNvPr id="426" name="Shape 426"/>
          <p:cNvSpPr/>
          <p:nvPr/>
        </p:nvSpPr>
        <p:spPr>
          <a:xfrm>
            <a:off x="5484044" y="4176860"/>
            <a:ext cx="228600" cy="228600"/>
          </a:xfrm>
          <a:prstGeom prst="ellipse">
            <a:avLst/>
          </a:prstGeom>
          <a:solidFill>
            <a:schemeClr val="accent1"/>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cxnSp>
        <p:nvCxnSpPr>
          <p:cNvPr id="427" name="Shape 427"/>
          <p:cNvCxnSpPr/>
          <p:nvPr/>
        </p:nvCxnSpPr>
        <p:spPr>
          <a:xfrm>
            <a:off x="4252144" y="1149816"/>
            <a:ext cx="4572000" cy="1587"/>
          </a:xfrm>
          <a:prstGeom prst="straightConnector1">
            <a:avLst/>
          </a:prstGeom>
          <a:noFill/>
          <a:ln cap="flat" cmpd="sng" w="38100">
            <a:solidFill>
              <a:schemeClr val="dk1"/>
            </a:solidFill>
            <a:prstDash val="solid"/>
            <a:round/>
            <a:headEnd len="lg" w="lg" type="triangle"/>
            <a:tailEnd len="lg" w="lg" type="triangle"/>
          </a:ln>
        </p:spPr>
      </p:cxnSp>
      <p:sp>
        <p:nvSpPr>
          <p:cNvPr id="428" name="Shape 428"/>
          <p:cNvSpPr/>
          <p:nvPr/>
        </p:nvSpPr>
        <p:spPr>
          <a:xfrm>
            <a:off x="6187439" y="944879"/>
            <a:ext cx="1295400" cy="304799"/>
          </a:xfrm>
          <a:prstGeom prst="wedgeRectCallout">
            <a:avLst>
              <a:gd fmla="val 42769" name="adj1"/>
              <a:gd fmla="val 37500" name="adj2"/>
            </a:avLst>
          </a:prstGeom>
          <a:solidFill>
            <a:schemeClr val="lt1"/>
          </a:solidFill>
          <a:ln>
            <a:noFill/>
          </a:ln>
        </p:spPr>
        <p:txBody>
          <a:bodyPr anchorCtr="0" anchor="ctr" bIns="45700" lIns="91425" rIns="91425" tIns="45700">
            <a:noAutofit/>
          </a:bodyPr>
          <a:lstStyle/>
          <a:p>
            <a:pPr indent="0" lvl="0" marL="0" marR="0" rtl="0" algn="ctr">
              <a:spcBef>
                <a:spcPts val="0"/>
              </a:spcBef>
              <a:spcAft>
                <a:spcPts val="0"/>
              </a:spcAft>
              <a:buClr>
                <a:schemeClr val="accent1"/>
              </a:buClr>
              <a:buSzPct val="25000"/>
              <a:buFont typeface="Noto Sans Symbols"/>
              <a:buNone/>
            </a:pPr>
            <a:r>
              <a:rPr lang="en-GB" sz="2000">
                <a:solidFill>
                  <a:schemeClr val="dk1"/>
                </a:solidFill>
                <a:latin typeface="Arial"/>
                <a:ea typeface="Arial"/>
                <a:cs typeface="Arial"/>
                <a:sym typeface="Arial"/>
              </a:rPr>
              <a:t>one year</a:t>
            </a:r>
          </a:p>
        </p:txBody>
      </p:sp>
      <p:sp>
        <p:nvSpPr>
          <p:cNvPr id="429" name="Shape 429"/>
          <p:cNvSpPr/>
          <p:nvPr/>
        </p:nvSpPr>
        <p:spPr>
          <a:xfrm>
            <a:off x="4353744" y="1857364"/>
            <a:ext cx="228600" cy="228600"/>
          </a:xfrm>
          <a:prstGeom prst="ellipse">
            <a:avLst/>
          </a:prstGeom>
          <a:solidFill>
            <a:schemeClr val="accent1"/>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430" name="Shape 430"/>
          <p:cNvSpPr/>
          <p:nvPr/>
        </p:nvSpPr>
        <p:spPr>
          <a:xfrm>
            <a:off x="6639743" y="1881335"/>
            <a:ext cx="228600" cy="228600"/>
          </a:xfrm>
          <a:prstGeom prst="ellipse">
            <a:avLst/>
          </a:prstGeom>
          <a:solidFill>
            <a:schemeClr val="accent1"/>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431" name="Shape 431"/>
          <p:cNvSpPr/>
          <p:nvPr/>
        </p:nvSpPr>
        <p:spPr>
          <a:xfrm>
            <a:off x="7782743" y="1881335"/>
            <a:ext cx="228600" cy="228600"/>
          </a:xfrm>
          <a:prstGeom prst="ellipse">
            <a:avLst/>
          </a:prstGeom>
          <a:solidFill>
            <a:schemeClr val="accent1"/>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432" name="Shape 432"/>
          <p:cNvSpPr/>
          <p:nvPr/>
        </p:nvSpPr>
        <p:spPr>
          <a:xfrm>
            <a:off x="848544" y="5005535"/>
            <a:ext cx="3352799" cy="390524"/>
          </a:xfrm>
          <a:prstGeom prst="rect">
            <a:avLst/>
          </a:prstGeom>
          <a:noFill/>
          <a:ln cap="flat" cmpd="sng" w="9525">
            <a:solidFill>
              <a:schemeClr val="accent1"/>
            </a:solidFill>
            <a:prstDash val="solid"/>
            <a:miter/>
            <a:headEnd len="med" w="med" type="none"/>
            <a:tailEnd len="med" w="med" type="none"/>
          </a:ln>
        </p:spPr>
        <p:txBody>
          <a:bodyPr anchorCtr="0" anchor="t" bIns="45700" lIns="91425" rIns="91425" tIns="45700">
            <a:noAutofit/>
          </a:bodyPr>
          <a:lstStyle/>
          <a:p>
            <a:pPr indent="-290513" lvl="0" marL="290513" marR="0" rtl="0" algn="l">
              <a:lnSpc>
                <a:spcPct val="90000"/>
              </a:lnSpc>
              <a:spcBef>
                <a:spcPts val="0"/>
              </a:spcBef>
              <a:spcAft>
                <a:spcPts val="0"/>
              </a:spcAft>
              <a:buClr>
                <a:srgbClr val="FF0000"/>
              </a:buClr>
              <a:buSzPct val="25000"/>
              <a:buFont typeface="Arial"/>
              <a:buNone/>
            </a:pPr>
            <a:r>
              <a:rPr lang="en-GB" sz="2000">
                <a:solidFill>
                  <a:schemeClr val="dk1"/>
                </a:solidFill>
                <a:latin typeface="Arial"/>
                <a:ea typeface="Arial"/>
                <a:cs typeface="Arial"/>
                <a:sym typeface="Arial"/>
              </a:rPr>
              <a:t>9. Weigh feeder calibration</a:t>
            </a:r>
          </a:p>
        </p:txBody>
      </p:sp>
      <p:sp>
        <p:nvSpPr>
          <p:cNvPr id="433" name="Shape 433"/>
          <p:cNvSpPr/>
          <p:nvPr/>
        </p:nvSpPr>
        <p:spPr>
          <a:xfrm>
            <a:off x="5496744" y="5081735"/>
            <a:ext cx="228600" cy="228600"/>
          </a:xfrm>
          <a:prstGeom prst="ellipse">
            <a:avLst/>
          </a:prstGeom>
          <a:solidFill>
            <a:schemeClr val="accent1"/>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434" name="Shape 434"/>
          <p:cNvSpPr/>
          <p:nvPr/>
        </p:nvSpPr>
        <p:spPr>
          <a:xfrm>
            <a:off x="848544" y="5462735"/>
            <a:ext cx="3352799" cy="390524"/>
          </a:xfrm>
          <a:prstGeom prst="rect">
            <a:avLst/>
          </a:prstGeom>
          <a:noFill/>
          <a:ln cap="flat" cmpd="sng" w="9525">
            <a:solidFill>
              <a:schemeClr val="accent1"/>
            </a:solidFill>
            <a:prstDash val="solid"/>
            <a:miter/>
            <a:headEnd len="med" w="med" type="none"/>
            <a:tailEnd len="med" w="med" type="none"/>
          </a:ln>
        </p:spPr>
        <p:txBody>
          <a:bodyPr anchorCtr="0" anchor="t" bIns="45700" lIns="91425" rIns="91425" tIns="45700">
            <a:noAutofit/>
          </a:bodyPr>
          <a:lstStyle/>
          <a:p>
            <a:pPr indent="-290513" lvl="0" marL="290513" marR="0" rtl="0" algn="l">
              <a:lnSpc>
                <a:spcPct val="90000"/>
              </a:lnSpc>
              <a:spcBef>
                <a:spcPts val="0"/>
              </a:spcBef>
              <a:spcAft>
                <a:spcPts val="0"/>
              </a:spcAft>
              <a:buClr>
                <a:schemeClr val="dk1"/>
              </a:buClr>
              <a:buSzPct val="25000"/>
              <a:buFont typeface="Arial"/>
              <a:buNone/>
            </a:pPr>
            <a:r>
              <a:rPr lang="en-GB" sz="2000">
                <a:solidFill>
                  <a:schemeClr val="dk1"/>
                </a:solidFill>
                <a:latin typeface="Arial"/>
                <a:ea typeface="Arial"/>
                <a:cs typeface="Arial"/>
                <a:sym typeface="Arial"/>
              </a:rPr>
              <a:t>10. Instrument verification</a:t>
            </a:r>
          </a:p>
        </p:txBody>
      </p:sp>
      <p:sp>
        <p:nvSpPr>
          <p:cNvPr id="435" name="Shape 435"/>
          <p:cNvSpPr/>
          <p:nvPr/>
        </p:nvSpPr>
        <p:spPr>
          <a:xfrm>
            <a:off x="5496744" y="5538935"/>
            <a:ext cx="228600" cy="228600"/>
          </a:xfrm>
          <a:prstGeom prst="ellipse">
            <a:avLst/>
          </a:prstGeom>
          <a:solidFill>
            <a:schemeClr val="accent1"/>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436" name="Shape 436"/>
          <p:cNvSpPr/>
          <p:nvPr/>
        </p:nvSpPr>
        <p:spPr>
          <a:xfrm>
            <a:off x="4353744" y="5538935"/>
            <a:ext cx="228600" cy="228600"/>
          </a:xfrm>
          <a:prstGeom prst="ellipse">
            <a:avLst/>
          </a:prstGeom>
          <a:solidFill>
            <a:schemeClr val="accent1"/>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437" name="Shape 437"/>
          <p:cNvSpPr/>
          <p:nvPr/>
        </p:nvSpPr>
        <p:spPr>
          <a:xfrm>
            <a:off x="6639743" y="5538935"/>
            <a:ext cx="228600" cy="228600"/>
          </a:xfrm>
          <a:prstGeom prst="ellipse">
            <a:avLst/>
          </a:prstGeom>
          <a:solidFill>
            <a:schemeClr val="accent1"/>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438" name="Shape 438"/>
          <p:cNvSpPr/>
          <p:nvPr/>
        </p:nvSpPr>
        <p:spPr>
          <a:xfrm>
            <a:off x="7782743" y="5538935"/>
            <a:ext cx="228600" cy="228600"/>
          </a:xfrm>
          <a:prstGeom prst="ellipse">
            <a:avLst/>
          </a:prstGeom>
          <a:solidFill>
            <a:schemeClr val="accent1"/>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439" name="Shape 439"/>
          <p:cNvSpPr/>
          <p:nvPr/>
        </p:nvSpPr>
        <p:spPr>
          <a:xfrm>
            <a:off x="848544" y="5919935"/>
            <a:ext cx="3352799" cy="390524"/>
          </a:xfrm>
          <a:prstGeom prst="rect">
            <a:avLst/>
          </a:prstGeom>
          <a:noFill/>
          <a:ln cap="flat" cmpd="sng" w="9525">
            <a:solidFill>
              <a:schemeClr val="accent1"/>
            </a:solidFill>
            <a:prstDash val="solid"/>
            <a:miter/>
            <a:headEnd len="med" w="med" type="none"/>
            <a:tailEnd len="med" w="med" type="none"/>
          </a:ln>
        </p:spPr>
        <p:txBody>
          <a:bodyPr anchorCtr="0" anchor="t" bIns="45700" lIns="91425" rIns="91425" tIns="45700">
            <a:noAutofit/>
          </a:bodyPr>
          <a:lstStyle/>
          <a:p>
            <a:pPr indent="-290513" lvl="0" marL="290513" marR="0" rtl="0" algn="l">
              <a:lnSpc>
                <a:spcPct val="90000"/>
              </a:lnSpc>
              <a:spcBef>
                <a:spcPts val="0"/>
              </a:spcBef>
              <a:spcAft>
                <a:spcPts val="0"/>
              </a:spcAft>
              <a:buClr>
                <a:schemeClr val="dk1"/>
              </a:buClr>
              <a:buSzPct val="25000"/>
              <a:buFont typeface="Arial"/>
              <a:buNone/>
            </a:pPr>
            <a:r>
              <a:rPr lang="en-GB" sz="2000">
                <a:solidFill>
                  <a:schemeClr val="dk1"/>
                </a:solidFill>
                <a:latin typeface="Arial"/>
                <a:ea typeface="Arial"/>
                <a:cs typeface="Arial"/>
                <a:sym typeface="Arial"/>
              </a:rPr>
              <a:t>11. Control loop verification</a:t>
            </a:r>
          </a:p>
        </p:txBody>
      </p:sp>
      <p:sp>
        <p:nvSpPr>
          <p:cNvPr id="440" name="Shape 440"/>
          <p:cNvSpPr/>
          <p:nvPr/>
        </p:nvSpPr>
        <p:spPr>
          <a:xfrm>
            <a:off x="5496744" y="5958035"/>
            <a:ext cx="228600" cy="228600"/>
          </a:xfrm>
          <a:prstGeom prst="ellipse">
            <a:avLst/>
          </a:prstGeom>
          <a:solidFill>
            <a:schemeClr val="accent1"/>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441" name="Shape 441"/>
          <p:cNvSpPr/>
          <p:nvPr/>
        </p:nvSpPr>
        <p:spPr>
          <a:xfrm>
            <a:off x="5496744" y="4624535"/>
            <a:ext cx="228600" cy="228600"/>
          </a:xfrm>
          <a:prstGeom prst="ellipse">
            <a:avLst/>
          </a:prstGeom>
          <a:solidFill>
            <a:schemeClr val="accent1"/>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442" name="Shape 442"/>
          <p:cNvSpPr/>
          <p:nvPr/>
        </p:nvSpPr>
        <p:spPr>
          <a:xfrm>
            <a:off x="4353744" y="4639776"/>
            <a:ext cx="228600" cy="228600"/>
          </a:xfrm>
          <a:prstGeom prst="ellipse">
            <a:avLst/>
          </a:prstGeom>
          <a:solidFill>
            <a:schemeClr val="accent1"/>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443" name="Shape 443"/>
          <p:cNvSpPr/>
          <p:nvPr/>
        </p:nvSpPr>
        <p:spPr>
          <a:xfrm>
            <a:off x="6667511" y="4624535"/>
            <a:ext cx="228600" cy="228600"/>
          </a:xfrm>
          <a:prstGeom prst="ellipse">
            <a:avLst/>
          </a:prstGeom>
          <a:solidFill>
            <a:schemeClr val="accent1"/>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444" name="Shape 444"/>
          <p:cNvSpPr/>
          <p:nvPr/>
        </p:nvSpPr>
        <p:spPr>
          <a:xfrm>
            <a:off x="7782743" y="4624535"/>
            <a:ext cx="228600" cy="228600"/>
          </a:xfrm>
          <a:prstGeom prst="ellipse">
            <a:avLst/>
          </a:prstGeom>
          <a:solidFill>
            <a:schemeClr val="accent1"/>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grpSp>
        <p:nvGrpSpPr>
          <p:cNvPr id="445" name="Shape 445"/>
          <p:cNvGrpSpPr/>
          <p:nvPr/>
        </p:nvGrpSpPr>
        <p:grpSpPr>
          <a:xfrm>
            <a:off x="5401494" y="1347935"/>
            <a:ext cx="2609849" cy="4953000"/>
            <a:chOff x="3588" y="815"/>
            <a:chExt cx="1643" cy="3120"/>
          </a:xfrm>
        </p:grpSpPr>
        <p:sp>
          <p:nvSpPr>
            <p:cNvPr id="446" name="Shape 446"/>
            <p:cNvSpPr/>
            <p:nvPr/>
          </p:nvSpPr>
          <p:spPr>
            <a:xfrm>
              <a:off x="3588" y="815"/>
              <a:ext cx="239" cy="3120"/>
            </a:xfrm>
            <a:prstGeom prst="rect">
              <a:avLst/>
            </a:prstGeom>
            <a:noFill/>
            <a:ln cap="flat" cmpd="sng" w="31750">
              <a:solidFill>
                <a:srgbClr val="0070C0"/>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accent5"/>
                </a:solidFill>
                <a:latin typeface="Arial"/>
                <a:ea typeface="Arial"/>
                <a:cs typeface="Arial"/>
                <a:sym typeface="Arial"/>
              </a:endParaRPr>
            </a:p>
          </p:txBody>
        </p:sp>
        <p:sp>
          <p:nvSpPr>
            <p:cNvPr id="447" name="Shape 447"/>
            <p:cNvSpPr/>
            <p:nvPr/>
          </p:nvSpPr>
          <p:spPr>
            <a:xfrm>
              <a:off x="3936" y="2255"/>
              <a:ext cx="1296" cy="432"/>
            </a:xfrm>
            <a:prstGeom prst="wedgeRoundRectCallout">
              <a:avLst>
                <a:gd fmla="val -53319" name="adj1"/>
                <a:gd fmla="val 93981" name="adj2"/>
                <a:gd fmla="val 16667" name="adj3"/>
              </a:avLst>
            </a:prstGeom>
            <a:solidFill>
              <a:srgbClr val="FFFFFF"/>
            </a:solidFill>
            <a:ln cap="flat" cmpd="sng" w="38100">
              <a:solidFill>
                <a:srgbClr val="0070C0"/>
              </a:solidFill>
              <a:prstDash val="solid"/>
              <a:miter/>
              <a:headEnd len="med" w="med" type="none"/>
              <a:tailEnd len="med" w="med" type="none"/>
            </a:ln>
          </p:spPr>
          <p:txBody>
            <a:bodyPr anchorCtr="0" anchor="ctr" bIns="46800" lIns="90000" rIns="90000" tIns="46800">
              <a:noAutofit/>
            </a:bodyPr>
            <a:lstStyle/>
            <a:p>
              <a:pPr indent="0" lvl="0" marL="0" marR="0" rtl="0" algn="ctr">
                <a:spcBef>
                  <a:spcPts val="0"/>
                </a:spcBef>
                <a:buClr>
                  <a:srgbClr val="0070C0"/>
                </a:buClr>
                <a:buSzPct val="25000"/>
                <a:buFont typeface="Arial"/>
                <a:buNone/>
              </a:pPr>
              <a:r>
                <a:rPr b="1" lang="en-GB" sz="2200">
                  <a:solidFill>
                    <a:srgbClr val="0070C0"/>
                  </a:solidFill>
                  <a:latin typeface="Arial"/>
                  <a:ea typeface="Arial"/>
                  <a:cs typeface="Arial"/>
                  <a:sym typeface="Arial"/>
                </a:rPr>
                <a:t>B-level audit</a:t>
              </a:r>
            </a:p>
          </p:txBody>
        </p:sp>
      </p:grpSp>
      <p:sp>
        <p:nvSpPr>
          <p:cNvPr id="448" name="Shape 448"/>
          <p:cNvSpPr/>
          <p:nvPr/>
        </p:nvSpPr>
        <p:spPr>
          <a:xfrm>
            <a:off x="848544" y="3653669"/>
            <a:ext cx="3352799" cy="369332"/>
          </a:xfrm>
          <a:prstGeom prst="rect">
            <a:avLst/>
          </a:prstGeom>
          <a:noFill/>
          <a:ln cap="flat" cmpd="sng" w="9525">
            <a:solidFill>
              <a:schemeClr val="accent1"/>
            </a:solidFill>
            <a:prstDash val="solid"/>
            <a:round/>
            <a:headEnd len="med" w="med" type="none"/>
            <a:tailEnd len="med" w="med" type="none"/>
          </a:ln>
        </p:spPr>
        <p:txBody>
          <a:bodyPr anchorCtr="0" anchor="t" bIns="45700" lIns="91425" rIns="91425" tIns="45700">
            <a:noAutofit/>
          </a:bodyPr>
          <a:lstStyle/>
          <a:p>
            <a:pPr indent="-290513" lvl="0" marL="290513" marR="0" rtl="0" algn="l">
              <a:lnSpc>
                <a:spcPct val="90000"/>
              </a:lnSpc>
              <a:spcBef>
                <a:spcPts val="0"/>
              </a:spcBef>
              <a:spcAft>
                <a:spcPts val="0"/>
              </a:spcAft>
              <a:buClr>
                <a:srgbClr val="FF0000"/>
              </a:buClr>
              <a:buSzPct val="25000"/>
              <a:buFont typeface="Arial"/>
              <a:buNone/>
            </a:pPr>
            <a:r>
              <a:rPr b="1" lang="en-GB" sz="2000">
                <a:solidFill>
                  <a:schemeClr val="dk1"/>
                </a:solidFill>
                <a:latin typeface="Arial"/>
                <a:ea typeface="Arial"/>
                <a:cs typeface="Arial"/>
                <a:sym typeface="Arial"/>
              </a:rPr>
              <a:t>6. Mill ventilation </a:t>
            </a:r>
          </a:p>
        </p:txBody>
      </p:sp>
      <p:sp>
        <p:nvSpPr>
          <p:cNvPr id="449" name="Shape 449"/>
          <p:cNvSpPr txBox="1"/>
          <p:nvPr/>
        </p:nvSpPr>
        <p:spPr>
          <a:xfrm rot="-5400000">
            <a:off x="-1889425" y="3278171"/>
            <a:ext cx="4639679" cy="369332"/>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Arial"/>
              <a:buNone/>
            </a:pPr>
            <a:r>
              <a:rPr lang="en-GB" sz="1800">
                <a:solidFill>
                  <a:schemeClr val="dk1"/>
                </a:solidFill>
                <a:latin typeface="Arial"/>
                <a:ea typeface="Arial"/>
                <a:cs typeface="Arial"/>
                <a:sym typeface="Arial"/>
              </a:rPr>
              <a:t>B – level audit measurements  of ball mills </a:t>
            </a:r>
          </a:p>
        </p:txBody>
      </p:sp>
      <p:sp>
        <p:nvSpPr>
          <p:cNvPr id="450" name="Shape 450"/>
          <p:cNvSpPr/>
          <p:nvPr/>
        </p:nvSpPr>
        <p:spPr>
          <a:xfrm>
            <a:off x="848544" y="4563794"/>
            <a:ext cx="3352799" cy="369332"/>
          </a:xfrm>
          <a:prstGeom prst="rect">
            <a:avLst/>
          </a:prstGeom>
          <a:noFill/>
          <a:ln cap="flat" cmpd="sng" w="9525">
            <a:solidFill>
              <a:schemeClr val="accent1"/>
            </a:solidFill>
            <a:prstDash val="solid"/>
            <a:round/>
            <a:headEnd len="med" w="med" type="none"/>
            <a:tailEnd len="med" w="med" type="none"/>
          </a:ln>
        </p:spPr>
        <p:txBody>
          <a:bodyPr anchorCtr="0" anchor="t" bIns="45700" lIns="91425" rIns="91425" tIns="45700">
            <a:noAutofit/>
          </a:bodyPr>
          <a:lstStyle/>
          <a:p>
            <a:pPr indent="-290513" lvl="0" marL="290513" marR="0" rtl="0" algn="l">
              <a:lnSpc>
                <a:spcPct val="90000"/>
              </a:lnSpc>
              <a:spcBef>
                <a:spcPts val="0"/>
              </a:spcBef>
              <a:spcAft>
                <a:spcPts val="0"/>
              </a:spcAft>
              <a:buClr>
                <a:srgbClr val="FF0000"/>
              </a:buClr>
              <a:buSzPct val="25000"/>
              <a:buFont typeface="Arial"/>
              <a:buNone/>
            </a:pPr>
            <a:r>
              <a:rPr lang="en-GB" sz="2000">
                <a:solidFill>
                  <a:schemeClr val="dk1"/>
                </a:solidFill>
                <a:latin typeface="Arial"/>
                <a:ea typeface="Arial"/>
                <a:cs typeface="Arial"/>
                <a:sym typeface="Arial"/>
              </a:rPr>
              <a:t>8. Separator Tromp curve</a:t>
            </a:r>
          </a:p>
        </p:txBody>
      </p:sp>
      <p:sp>
        <p:nvSpPr>
          <p:cNvPr id="451" name="Shape 451"/>
          <p:cNvSpPr/>
          <p:nvPr/>
        </p:nvSpPr>
        <p:spPr>
          <a:xfrm>
            <a:off x="4334760" y="5086498"/>
            <a:ext cx="228600" cy="228600"/>
          </a:xfrm>
          <a:prstGeom prst="ellipse">
            <a:avLst/>
          </a:prstGeom>
          <a:solidFill>
            <a:schemeClr val="accent1"/>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452" name="Shape 452"/>
          <p:cNvSpPr/>
          <p:nvPr/>
        </p:nvSpPr>
        <p:spPr>
          <a:xfrm>
            <a:off x="4719092" y="5087080"/>
            <a:ext cx="228600" cy="228600"/>
          </a:xfrm>
          <a:prstGeom prst="ellipse">
            <a:avLst/>
          </a:prstGeom>
          <a:solidFill>
            <a:schemeClr val="accent1"/>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453" name="Shape 453"/>
          <p:cNvSpPr/>
          <p:nvPr/>
        </p:nvSpPr>
        <p:spPr>
          <a:xfrm>
            <a:off x="5096335" y="5087080"/>
            <a:ext cx="228600" cy="228600"/>
          </a:xfrm>
          <a:prstGeom prst="ellipse">
            <a:avLst/>
          </a:prstGeom>
          <a:solidFill>
            <a:schemeClr val="accent1"/>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454" name="Shape 454"/>
          <p:cNvSpPr/>
          <p:nvPr/>
        </p:nvSpPr>
        <p:spPr>
          <a:xfrm>
            <a:off x="5877744" y="5078928"/>
            <a:ext cx="228600" cy="228600"/>
          </a:xfrm>
          <a:prstGeom prst="ellipse">
            <a:avLst/>
          </a:prstGeom>
          <a:solidFill>
            <a:schemeClr val="accent1"/>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455" name="Shape 455"/>
          <p:cNvSpPr/>
          <p:nvPr/>
        </p:nvSpPr>
        <p:spPr>
          <a:xfrm>
            <a:off x="6277592" y="5087080"/>
            <a:ext cx="228600" cy="228600"/>
          </a:xfrm>
          <a:prstGeom prst="ellipse">
            <a:avLst/>
          </a:prstGeom>
          <a:solidFill>
            <a:schemeClr val="accent1"/>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456" name="Shape 456"/>
          <p:cNvSpPr/>
          <p:nvPr/>
        </p:nvSpPr>
        <p:spPr>
          <a:xfrm>
            <a:off x="6627043" y="5087080"/>
            <a:ext cx="228600" cy="228600"/>
          </a:xfrm>
          <a:prstGeom prst="ellipse">
            <a:avLst/>
          </a:prstGeom>
          <a:solidFill>
            <a:schemeClr val="accent1"/>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457" name="Shape 457"/>
          <p:cNvSpPr/>
          <p:nvPr/>
        </p:nvSpPr>
        <p:spPr>
          <a:xfrm>
            <a:off x="7020343" y="5087080"/>
            <a:ext cx="228600" cy="228600"/>
          </a:xfrm>
          <a:prstGeom prst="ellipse">
            <a:avLst/>
          </a:prstGeom>
          <a:solidFill>
            <a:schemeClr val="accent1"/>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458" name="Shape 458"/>
          <p:cNvSpPr/>
          <p:nvPr/>
        </p:nvSpPr>
        <p:spPr>
          <a:xfrm>
            <a:off x="7407393" y="5087080"/>
            <a:ext cx="228600" cy="228600"/>
          </a:xfrm>
          <a:prstGeom prst="ellipse">
            <a:avLst/>
          </a:prstGeom>
          <a:solidFill>
            <a:schemeClr val="accent1"/>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459" name="Shape 459"/>
          <p:cNvSpPr/>
          <p:nvPr/>
        </p:nvSpPr>
        <p:spPr>
          <a:xfrm>
            <a:off x="7782743" y="5087080"/>
            <a:ext cx="228600" cy="228600"/>
          </a:xfrm>
          <a:prstGeom prst="ellipse">
            <a:avLst/>
          </a:prstGeom>
          <a:solidFill>
            <a:schemeClr val="accent1"/>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460" name="Shape 460"/>
          <p:cNvSpPr/>
          <p:nvPr/>
        </p:nvSpPr>
        <p:spPr>
          <a:xfrm>
            <a:off x="8167685" y="5087080"/>
            <a:ext cx="228600" cy="228600"/>
          </a:xfrm>
          <a:prstGeom prst="ellipse">
            <a:avLst/>
          </a:prstGeom>
          <a:solidFill>
            <a:schemeClr val="accent1"/>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461" name="Shape 461"/>
          <p:cNvSpPr/>
          <p:nvPr/>
        </p:nvSpPr>
        <p:spPr>
          <a:xfrm>
            <a:off x="8541268" y="5087080"/>
            <a:ext cx="228600" cy="228600"/>
          </a:xfrm>
          <a:prstGeom prst="ellipse">
            <a:avLst/>
          </a:prstGeom>
          <a:solidFill>
            <a:schemeClr val="accent1"/>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462" name="Shape 462"/>
          <p:cNvSpPr/>
          <p:nvPr/>
        </p:nvSpPr>
        <p:spPr>
          <a:xfrm>
            <a:off x="4353744" y="5958035"/>
            <a:ext cx="228600" cy="228600"/>
          </a:xfrm>
          <a:prstGeom prst="ellipse">
            <a:avLst/>
          </a:prstGeom>
          <a:solidFill>
            <a:schemeClr val="accent1"/>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463" name="Shape 463"/>
          <p:cNvSpPr/>
          <p:nvPr/>
        </p:nvSpPr>
        <p:spPr>
          <a:xfrm>
            <a:off x="6639743" y="5958035"/>
            <a:ext cx="228600" cy="228600"/>
          </a:xfrm>
          <a:prstGeom prst="ellipse">
            <a:avLst/>
          </a:prstGeom>
          <a:solidFill>
            <a:schemeClr val="accent1"/>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464" name="Shape 464"/>
          <p:cNvSpPr/>
          <p:nvPr/>
        </p:nvSpPr>
        <p:spPr>
          <a:xfrm>
            <a:off x="7814493" y="5958035"/>
            <a:ext cx="228600" cy="228600"/>
          </a:xfrm>
          <a:prstGeom prst="ellipse">
            <a:avLst/>
          </a:prstGeom>
          <a:solidFill>
            <a:schemeClr val="accent1"/>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465" name="Shape 465"/>
          <p:cNvSpPr/>
          <p:nvPr/>
        </p:nvSpPr>
        <p:spPr>
          <a:xfrm>
            <a:off x="7173143" y="6072335"/>
            <a:ext cx="1511299" cy="381000"/>
          </a:xfrm>
          <a:prstGeom prst="wedgeRectCallout">
            <a:avLst>
              <a:gd fmla="val -88444" name="adj1"/>
              <a:gd fmla="val 417" name="adj2"/>
            </a:avLst>
          </a:prstGeom>
          <a:solidFill>
            <a:schemeClr val="lt1"/>
          </a:solidFill>
          <a:ln cap="flat" cmpd="sng" w="19050">
            <a:solidFill>
              <a:schemeClr val="accen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Clr>
                <a:schemeClr val="accent1"/>
              </a:buClr>
              <a:buSzPct val="25000"/>
              <a:buFont typeface="Noto Sans Symbols"/>
              <a:buNone/>
            </a:pPr>
            <a:r>
              <a:rPr lang="en-GB" sz="2000">
                <a:solidFill>
                  <a:schemeClr val="dk1"/>
                </a:solidFill>
                <a:latin typeface="Arial"/>
                <a:ea typeface="Arial"/>
                <a:cs typeface="Arial"/>
                <a:sym typeface="Arial"/>
              </a:rPr>
              <a:t>yearly stop</a:t>
            </a:r>
          </a:p>
        </p:txBody>
      </p:sp>
      <p:sp>
        <p:nvSpPr>
          <p:cNvPr id="466" name="Shape 466"/>
          <p:cNvSpPr/>
          <p:nvPr/>
        </p:nvSpPr>
        <p:spPr>
          <a:xfrm>
            <a:off x="7782743" y="1428898"/>
            <a:ext cx="228600" cy="228600"/>
          </a:xfrm>
          <a:prstGeom prst="ellipse">
            <a:avLst/>
          </a:prstGeom>
          <a:solidFill>
            <a:schemeClr val="accent1"/>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467" name="Shape 467"/>
          <p:cNvSpPr/>
          <p:nvPr/>
        </p:nvSpPr>
        <p:spPr>
          <a:xfrm>
            <a:off x="4341044" y="1430557"/>
            <a:ext cx="228600" cy="228600"/>
          </a:xfrm>
          <a:prstGeom prst="ellipse">
            <a:avLst/>
          </a:prstGeom>
          <a:solidFill>
            <a:schemeClr val="accent1"/>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468" name="Shape 468"/>
          <p:cNvSpPr/>
          <p:nvPr/>
        </p:nvSpPr>
        <p:spPr>
          <a:xfrm>
            <a:off x="6639743" y="1454529"/>
            <a:ext cx="228600" cy="228600"/>
          </a:xfrm>
          <a:prstGeom prst="ellipse">
            <a:avLst/>
          </a:prstGeom>
          <a:solidFill>
            <a:schemeClr val="accent1"/>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469" name="Shape 469"/>
          <p:cNvSpPr txBox="1"/>
          <p:nvPr/>
        </p:nvSpPr>
        <p:spPr>
          <a:xfrm>
            <a:off x="558016" y="260647"/>
            <a:ext cx="1371599" cy="586957"/>
          </a:xfrm>
          <a:prstGeom prst="rect">
            <a:avLst/>
          </a:prstGeom>
          <a:solidFill>
            <a:srgbClr val="0070C0">
              <a:alpha val="49803"/>
            </a:srgbClr>
          </a:solidFill>
          <a:ln cap="flat" cmpd="sng" w="25400">
            <a:solidFill>
              <a:srgbClr val="002060"/>
            </a:solidFill>
            <a:prstDash val="solid"/>
            <a:miter/>
            <a:headEnd len="med" w="med" type="none"/>
            <a:tailEnd len="med" w="med" type="none"/>
          </a:ln>
        </p:spPr>
        <p:txBody>
          <a:bodyPr anchorCtr="0" anchor="t" bIns="46800" lIns="90000" rIns="90000" tIns="46800">
            <a:noAutofit/>
          </a:bodyPr>
          <a:lstStyle/>
          <a:p>
            <a:pPr indent="0" lvl="0" marL="0" marR="0" rtl="0" algn="ctr">
              <a:spcBef>
                <a:spcPts val="0"/>
              </a:spcBef>
              <a:buClr>
                <a:schemeClr val="dk1"/>
              </a:buClr>
              <a:buSzPct val="25000"/>
              <a:buFont typeface="Arial"/>
              <a:buNone/>
            </a:pPr>
            <a:r>
              <a:rPr lang="en-GB" sz="1600">
                <a:solidFill>
                  <a:schemeClr val="dk1"/>
                </a:solidFill>
                <a:latin typeface="Arial"/>
                <a:ea typeface="Arial"/>
                <a:cs typeface="Arial"/>
                <a:sym typeface="Arial"/>
              </a:rPr>
              <a:t>B-level audit Realization</a:t>
            </a:r>
          </a:p>
        </p:txBody>
      </p:sp>
      <p:sp>
        <p:nvSpPr>
          <p:cNvPr id="470" name="Shape 470"/>
          <p:cNvSpPr txBox="1"/>
          <p:nvPr>
            <p:ph idx="11" type="ftr"/>
          </p:nvPr>
        </p:nvSpPr>
        <p:spPr>
          <a:xfrm>
            <a:off x="1423987" y="6632325"/>
            <a:ext cx="3529012" cy="123111"/>
          </a:xfrm>
          <a:prstGeom prst="rect">
            <a:avLst/>
          </a:prstGeom>
          <a:noFill/>
          <a:ln>
            <a:noFill/>
          </a:ln>
        </p:spPr>
        <p:txBody>
          <a:bodyPr anchorCtr="0" anchor="b" bIns="0" lIns="0" rIns="0" tIns="0">
            <a:noAutofit/>
          </a:bodyPr>
          <a:lstStyle/>
          <a:p>
            <a:pPr indent="0" lvl="0" marL="0" marR="0" rtl="0" algn="l">
              <a:spcBef>
                <a:spcPts val="0"/>
              </a:spcBef>
              <a:buSzPct val="25000"/>
              <a:buNone/>
            </a:pPr>
            <a:r>
              <a:rPr b="1" lang="en-GB" sz="800">
                <a:solidFill>
                  <a:schemeClr val="dk1"/>
                </a:solidFill>
                <a:latin typeface="Arial"/>
                <a:ea typeface="Arial"/>
                <a:cs typeface="Arial"/>
                <a:sym typeface="Arial"/>
              </a:rPr>
              <a:t>Ball Mill Optimization, CIP - EPT - GT   © 2015 LafargeHolcim</a:t>
            </a:r>
          </a:p>
        </p:txBody>
      </p:sp>
      <p:sp>
        <p:nvSpPr>
          <p:cNvPr id="471" name="Shape 471"/>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GB" sz="800">
                <a:solidFill>
                  <a:schemeClr val="dk1"/>
                </a:solidFill>
                <a:latin typeface="Arial"/>
                <a:ea typeface="Arial"/>
                <a:cs typeface="Arial"/>
                <a:sym typeface="Arial"/>
              </a:rPr>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5"/>
                                        </p:tgtEl>
                                        <p:attrNameLst>
                                          <p:attrName>style.visibility</p:attrName>
                                        </p:attrNameLst>
                                      </p:cBhvr>
                                      <p:to>
                                        <p:strVal val="visible"/>
                                      </p:to>
                                    </p:set>
                                    <p:animEffect filter="fade" transition="in">
                                      <p:cBhvr>
                                        <p:cTn dur="500"/>
                                        <p:tgtEl>
                                          <p:spTgt spid="4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5" name="Shape 475"/>
        <p:cNvGrpSpPr/>
        <p:nvPr/>
      </p:nvGrpSpPr>
      <p:grpSpPr>
        <a:xfrm>
          <a:off x="0" y="0"/>
          <a:ext cx="0" cy="0"/>
          <a:chOff x="0" y="0"/>
          <a:chExt cx="0" cy="0"/>
        </a:xfrm>
      </p:grpSpPr>
      <p:sp>
        <p:nvSpPr>
          <p:cNvPr id="476" name="Shape 476"/>
          <p:cNvSpPr txBox="1"/>
          <p:nvPr>
            <p:ph type="title"/>
          </p:nvPr>
        </p:nvSpPr>
        <p:spPr>
          <a:xfrm>
            <a:off x="523875" y="188639"/>
            <a:ext cx="8858249" cy="851907"/>
          </a:xfrm>
          <a:prstGeom prst="rect">
            <a:avLst/>
          </a:prstGeom>
          <a:noFill/>
          <a:ln>
            <a:noFill/>
          </a:ln>
        </p:spPr>
        <p:txBody>
          <a:bodyPr anchorCtr="0" anchor="b" bIns="0" lIns="0" rIns="0" tIns="0">
            <a:noAutofit/>
          </a:bodyPr>
          <a:lstStyle/>
          <a:p>
            <a:pPr indent="0" lvl="0" marL="0" marR="0" rtl="0" algn="l">
              <a:lnSpc>
                <a:spcPct val="95000"/>
              </a:lnSpc>
              <a:spcBef>
                <a:spcPts val="0"/>
              </a:spcBef>
              <a:buClr>
                <a:schemeClr val="dk1"/>
              </a:buClr>
              <a:buSzPct val="25000"/>
              <a:buFont typeface="Arial"/>
              <a:buNone/>
            </a:pPr>
            <a:r>
              <a:rPr b="1" i="0" lang="en-GB" sz="2400" u="none" cap="none" strike="noStrike">
                <a:solidFill>
                  <a:schemeClr val="dk1"/>
                </a:solidFill>
                <a:latin typeface="Arial"/>
                <a:ea typeface="Arial"/>
                <a:cs typeface="Arial"/>
                <a:sym typeface="Arial"/>
              </a:rPr>
              <a:t>                  Mill &amp; Separator ventilation measurements</a:t>
            </a:r>
          </a:p>
        </p:txBody>
      </p:sp>
      <p:sp>
        <p:nvSpPr>
          <p:cNvPr id="477" name="Shape 477"/>
          <p:cNvSpPr/>
          <p:nvPr/>
        </p:nvSpPr>
        <p:spPr>
          <a:xfrm>
            <a:off x="1128463" y="1276336"/>
            <a:ext cx="152399" cy="152399"/>
          </a:xfrm>
          <a:prstGeom prst="triangle">
            <a:avLst>
              <a:gd fmla="val 50000" name="adj"/>
            </a:avLst>
          </a:prstGeom>
          <a:solidFill>
            <a:srgbClr val="002060"/>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478" name="Shape 478"/>
          <p:cNvSpPr txBox="1"/>
          <p:nvPr/>
        </p:nvSpPr>
        <p:spPr>
          <a:xfrm>
            <a:off x="1352600" y="1204899"/>
            <a:ext cx="3962399" cy="366713"/>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Noto Sans Symbols"/>
              <a:buNone/>
            </a:pPr>
            <a:r>
              <a:rPr lang="en-GB" sz="1800">
                <a:solidFill>
                  <a:schemeClr val="dk1"/>
                </a:solidFill>
                <a:latin typeface="Arial"/>
                <a:ea typeface="Arial"/>
                <a:cs typeface="Arial"/>
                <a:sym typeface="Arial"/>
              </a:rPr>
              <a:t>→ Static pressure, temperature</a:t>
            </a:r>
          </a:p>
        </p:txBody>
      </p:sp>
      <p:sp>
        <p:nvSpPr>
          <p:cNvPr id="479" name="Shape 479"/>
          <p:cNvSpPr/>
          <p:nvPr/>
        </p:nvSpPr>
        <p:spPr>
          <a:xfrm>
            <a:off x="1128463" y="1589112"/>
            <a:ext cx="152399" cy="138112"/>
          </a:xfrm>
          <a:prstGeom prst="ellipse">
            <a:avLst/>
          </a:prstGeom>
          <a:solidFill>
            <a:schemeClr val="accent2"/>
          </a:solidFill>
          <a:ln cap="flat" cmpd="sng" w="9525">
            <a:solidFill>
              <a:schemeClr val="dk2"/>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480" name="Shape 480"/>
          <p:cNvSpPr txBox="1"/>
          <p:nvPr/>
        </p:nvSpPr>
        <p:spPr>
          <a:xfrm>
            <a:off x="1357063" y="1562090"/>
            <a:ext cx="4572000" cy="366711"/>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Noto Sans Symbols"/>
              <a:buNone/>
            </a:pPr>
            <a:r>
              <a:rPr lang="en-GB" sz="1800">
                <a:solidFill>
                  <a:schemeClr val="dk1"/>
                </a:solidFill>
                <a:latin typeface="Arial"/>
                <a:ea typeface="Arial"/>
                <a:cs typeface="Arial"/>
                <a:sym typeface="Arial"/>
              </a:rPr>
              <a:t>→ Airflow, static pressure &amp; temperature</a:t>
            </a:r>
          </a:p>
        </p:txBody>
      </p:sp>
      <p:sp>
        <p:nvSpPr>
          <p:cNvPr id="481" name="Shape 481"/>
          <p:cNvSpPr txBox="1"/>
          <p:nvPr/>
        </p:nvSpPr>
        <p:spPr>
          <a:xfrm>
            <a:off x="8138864" y="1665311"/>
            <a:ext cx="914400" cy="304799"/>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chemeClr val="dk1"/>
              </a:buClr>
              <a:buSzPct val="25000"/>
              <a:buFont typeface="Noto Sans Symbols"/>
              <a:buNone/>
            </a:pPr>
            <a:r>
              <a:rPr b="1" lang="en-GB" sz="1400">
                <a:solidFill>
                  <a:schemeClr val="dk1"/>
                </a:solidFill>
                <a:latin typeface="Arial"/>
                <a:ea typeface="Arial"/>
                <a:cs typeface="Arial"/>
                <a:sym typeface="Arial"/>
              </a:rPr>
              <a:t>MFC</a:t>
            </a:r>
          </a:p>
        </p:txBody>
      </p:sp>
      <p:pic>
        <p:nvPicPr>
          <p:cNvPr id="482" name="Shape 482"/>
          <p:cNvPicPr preferRelativeResize="0"/>
          <p:nvPr/>
        </p:nvPicPr>
        <p:blipFill rotWithShape="1">
          <a:blip r:embed="rId3">
            <a:alphaModFix/>
          </a:blip>
          <a:srcRect b="0" l="0" r="0" t="0"/>
          <a:stretch/>
        </p:blipFill>
        <p:spPr>
          <a:xfrm>
            <a:off x="1052263" y="1812950"/>
            <a:ext cx="8077199" cy="4424362"/>
          </a:xfrm>
          <a:prstGeom prst="rect">
            <a:avLst/>
          </a:prstGeom>
          <a:noFill/>
          <a:ln>
            <a:noFill/>
          </a:ln>
        </p:spPr>
      </p:pic>
      <p:sp>
        <p:nvSpPr>
          <p:cNvPr id="483" name="Shape 483"/>
          <p:cNvSpPr txBox="1"/>
          <p:nvPr/>
        </p:nvSpPr>
        <p:spPr>
          <a:xfrm>
            <a:off x="3643064" y="5108600"/>
            <a:ext cx="914400" cy="304799"/>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chemeClr val="dk1"/>
              </a:buClr>
              <a:buSzPct val="25000"/>
              <a:buFont typeface="Noto Sans Symbols"/>
              <a:buNone/>
            </a:pPr>
            <a:r>
              <a:rPr b="1" lang="en-GB" sz="1400">
                <a:solidFill>
                  <a:schemeClr val="dk1"/>
                </a:solidFill>
                <a:latin typeface="Arial"/>
                <a:ea typeface="Arial"/>
                <a:cs typeface="Arial"/>
                <a:sym typeface="Arial"/>
              </a:rPr>
              <a:t>HGFA</a:t>
            </a:r>
          </a:p>
        </p:txBody>
      </p:sp>
      <p:sp>
        <p:nvSpPr>
          <p:cNvPr id="484" name="Shape 484"/>
          <p:cNvSpPr/>
          <p:nvPr/>
        </p:nvSpPr>
        <p:spPr>
          <a:xfrm>
            <a:off x="6386264" y="3722712"/>
            <a:ext cx="152399" cy="152399"/>
          </a:xfrm>
          <a:prstGeom prst="triangle">
            <a:avLst>
              <a:gd fmla="val 50000" name="adj"/>
            </a:avLst>
          </a:prstGeom>
          <a:solidFill>
            <a:schemeClr val="accent2"/>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485" name="Shape 485"/>
          <p:cNvSpPr/>
          <p:nvPr/>
        </p:nvSpPr>
        <p:spPr>
          <a:xfrm>
            <a:off x="6386264" y="4560912"/>
            <a:ext cx="152399" cy="152399"/>
          </a:xfrm>
          <a:prstGeom prst="triangle">
            <a:avLst>
              <a:gd fmla="val 50000" name="adj"/>
            </a:avLst>
          </a:prstGeom>
          <a:solidFill>
            <a:schemeClr val="accent2"/>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486" name="Shape 486"/>
          <p:cNvSpPr/>
          <p:nvPr/>
        </p:nvSpPr>
        <p:spPr>
          <a:xfrm>
            <a:off x="8367464" y="2351111"/>
            <a:ext cx="152399" cy="152399"/>
          </a:xfrm>
          <a:prstGeom prst="triangle">
            <a:avLst>
              <a:gd fmla="val 50000" name="adj"/>
            </a:avLst>
          </a:prstGeom>
          <a:solidFill>
            <a:schemeClr val="accent2"/>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487" name="Shape 487"/>
          <p:cNvSpPr/>
          <p:nvPr/>
        </p:nvSpPr>
        <p:spPr>
          <a:xfrm>
            <a:off x="4557464" y="4941912"/>
            <a:ext cx="152399" cy="152399"/>
          </a:xfrm>
          <a:prstGeom prst="triangle">
            <a:avLst>
              <a:gd fmla="val 50000" name="adj"/>
            </a:avLst>
          </a:prstGeom>
          <a:solidFill>
            <a:schemeClr val="accent2"/>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488" name="Shape 488"/>
          <p:cNvSpPr txBox="1"/>
          <p:nvPr/>
        </p:nvSpPr>
        <p:spPr>
          <a:xfrm>
            <a:off x="1890464" y="5322912"/>
            <a:ext cx="914400" cy="304799"/>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chemeClr val="dk1"/>
              </a:buClr>
              <a:buSzPct val="25000"/>
              <a:buFont typeface="Noto Sans Symbols"/>
              <a:buNone/>
            </a:pPr>
            <a:r>
              <a:rPr b="1" lang="en-GB" sz="1400">
                <a:solidFill>
                  <a:schemeClr val="dk1"/>
                </a:solidFill>
                <a:latin typeface="Arial"/>
                <a:ea typeface="Arial"/>
                <a:cs typeface="Arial"/>
                <a:sym typeface="Arial"/>
              </a:rPr>
              <a:t>HGPA</a:t>
            </a:r>
          </a:p>
        </p:txBody>
      </p:sp>
      <p:sp>
        <p:nvSpPr>
          <p:cNvPr id="489" name="Shape 489"/>
          <p:cNvSpPr txBox="1"/>
          <p:nvPr/>
        </p:nvSpPr>
        <p:spPr>
          <a:xfrm>
            <a:off x="2623889" y="4797450"/>
            <a:ext cx="914400" cy="304799"/>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chemeClr val="dk1"/>
              </a:buClr>
              <a:buSzPct val="25000"/>
              <a:buFont typeface="Noto Sans Symbols"/>
              <a:buNone/>
            </a:pPr>
            <a:r>
              <a:rPr b="1" lang="en-GB" sz="1400">
                <a:solidFill>
                  <a:schemeClr val="dk1"/>
                </a:solidFill>
                <a:latin typeface="Arial"/>
                <a:ea typeface="Arial"/>
                <a:cs typeface="Arial"/>
                <a:sym typeface="Arial"/>
              </a:rPr>
              <a:t>HGSA</a:t>
            </a:r>
          </a:p>
        </p:txBody>
      </p:sp>
      <p:sp>
        <p:nvSpPr>
          <p:cNvPr id="490" name="Shape 490"/>
          <p:cNvSpPr txBox="1"/>
          <p:nvPr/>
        </p:nvSpPr>
        <p:spPr>
          <a:xfrm>
            <a:off x="4252664" y="5094312"/>
            <a:ext cx="914400" cy="304799"/>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chemeClr val="dk1"/>
              </a:buClr>
              <a:buSzPct val="25000"/>
              <a:buFont typeface="Noto Sans Symbols"/>
              <a:buNone/>
            </a:pPr>
            <a:r>
              <a:rPr b="1" lang="en-GB" sz="1400">
                <a:solidFill>
                  <a:schemeClr val="dk1"/>
                </a:solidFill>
                <a:latin typeface="Arial"/>
                <a:ea typeface="Arial"/>
                <a:cs typeface="Arial"/>
                <a:sym typeface="Arial"/>
              </a:rPr>
              <a:t>MI</a:t>
            </a:r>
          </a:p>
        </p:txBody>
      </p:sp>
      <p:sp>
        <p:nvSpPr>
          <p:cNvPr id="491" name="Shape 491"/>
          <p:cNvSpPr txBox="1"/>
          <p:nvPr/>
        </p:nvSpPr>
        <p:spPr>
          <a:xfrm>
            <a:off x="6310064" y="4484712"/>
            <a:ext cx="914400" cy="304799"/>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chemeClr val="dk1"/>
              </a:buClr>
              <a:buSzPct val="25000"/>
              <a:buFont typeface="Noto Sans Symbols"/>
              <a:buNone/>
            </a:pPr>
            <a:r>
              <a:rPr b="1" lang="en-GB" sz="1400">
                <a:solidFill>
                  <a:schemeClr val="dk1"/>
                </a:solidFill>
                <a:latin typeface="Arial"/>
                <a:ea typeface="Arial"/>
                <a:cs typeface="Arial"/>
                <a:sym typeface="Arial"/>
              </a:rPr>
              <a:t>MO</a:t>
            </a:r>
          </a:p>
        </p:txBody>
      </p:sp>
      <p:sp>
        <p:nvSpPr>
          <p:cNvPr id="492" name="Shape 492"/>
          <p:cNvSpPr txBox="1"/>
          <p:nvPr/>
        </p:nvSpPr>
        <p:spPr>
          <a:xfrm>
            <a:off x="6233864" y="3646512"/>
            <a:ext cx="914400" cy="304799"/>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chemeClr val="dk1"/>
              </a:buClr>
              <a:buSzPct val="25000"/>
              <a:buFont typeface="Noto Sans Symbols"/>
              <a:buNone/>
            </a:pPr>
            <a:r>
              <a:rPr b="1" lang="en-GB" sz="1400">
                <a:solidFill>
                  <a:schemeClr val="dk1"/>
                </a:solidFill>
                <a:latin typeface="Arial"/>
                <a:ea typeface="Arial"/>
                <a:cs typeface="Arial"/>
                <a:sym typeface="Arial"/>
              </a:rPr>
              <a:t>MFI</a:t>
            </a:r>
          </a:p>
        </p:txBody>
      </p:sp>
      <p:sp>
        <p:nvSpPr>
          <p:cNvPr id="493" name="Shape 493"/>
          <p:cNvSpPr txBox="1"/>
          <p:nvPr/>
        </p:nvSpPr>
        <p:spPr>
          <a:xfrm>
            <a:off x="7986464" y="2060600"/>
            <a:ext cx="914400" cy="304799"/>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chemeClr val="dk1"/>
              </a:buClr>
              <a:buSzPct val="25000"/>
              <a:buFont typeface="Noto Sans Symbols"/>
              <a:buNone/>
            </a:pPr>
            <a:r>
              <a:rPr b="1" lang="en-GB" sz="1400">
                <a:solidFill>
                  <a:schemeClr val="dk1"/>
                </a:solidFill>
                <a:latin typeface="Arial"/>
                <a:ea typeface="Arial"/>
                <a:cs typeface="Arial"/>
                <a:sym typeface="Arial"/>
              </a:rPr>
              <a:t>MFO</a:t>
            </a:r>
          </a:p>
        </p:txBody>
      </p:sp>
      <p:sp>
        <p:nvSpPr>
          <p:cNvPr id="494" name="Shape 494"/>
          <p:cNvSpPr/>
          <p:nvPr/>
        </p:nvSpPr>
        <p:spPr>
          <a:xfrm>
            <a:off x="4100264" y="4941912"/>
            <a:ext cx="152399" cy="152399"/>
          </a:xfrm>
          <a:prstGeom prst="triangle">
            <a:avLst>
              <a:gd fmla="val 50000" name="adj"/>
            </a:avLst>
          </a:prstGeom>
          <a:solidFill>
            <a:schemeClr val="accent2"/>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495" name="Shape 495"/>
          <p:cNvSpPr/>
          <p:nvPr/>
        </p:nvSpPr>
        <p:spPr>
          <a:xfrm>
            <a:off x="3454151" y="4881587"/>
            <a:ext cx="152399" cy="138112"/>
          </a:xfrm>
          <a:prstGeom prst="ellipse">
            <a:avLst/>
          </a:prstGeom>
          <a:solidFill>
            <a:schemeClr val="accent2"/>
          </a:solidFill>
          <a:ln cap="flat" cmpd="sng" w="9525">
            <a:solidFill>
              <a:schemeClr val="dk2"/>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496" name="Shape 496"/>
          <p:cNvSpPr/>
          <p:nvPr/>
        </p:nvSpPr>
        <p:spPr>
          <a:xfrm>
            <a:off x="2704851" y="5457850"/>
            <a:ext cx="152399" cy="138112"/>
          </a:xfrm>
          <a:prstGeom prst="ellipse">
            <a:avLst/>
          </a:prstGeom>
          <a:solidFill>
            <a:schemeClr val="accent2"/>
          </a:solidFill>
          <a:ln cap="flat" cmpd="sng" w="9525">
            <a:solidFill>
              <a:schemeClr val="dk2"/>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497" name="Shape 497"/>
          <p:cNvSpPr/>
          <p:nvPr/>
        </p:nvSpPr>
        <p:spPr>
          <a:xfrm>
            <a:off x="8953252" y="2148464"/>
            <a:ext cx="152399" cy="138112"/>
          </a:xfrm>
          <a:prstGeom prst="ellipse">
            <a:avLst/>
          </a:prstGeom>
          <a:solidFill>
            <a:schemeClr val="accent2"/>
          </a:solidFill>
          <a:ln cap="flat" cmpd="sng" w="9525">
            <a:solidFill>
              <a:schemeClr val="dk2"/>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498" name="Shape 498"/>
          <p:cNvSpPr/>
          <p:nvPr/>
        </p:nvSpPr>
        <p:spPr>
          <a:xfrm>
            <a:off x="5321592" y="1796280"/>
            <a:ext cx="152399" cy="138112"/>
          </a:xfrm>
          <a:prstGeom prst="ellipse">
            <a:avLst/>
          </a:prstGeom>
          <a:solidFill>
            <a:schemeClr val="accent2"/>
          </a:solidFill>
          <a:ln cap="flat" cmpd="sng" w="9525">
            <a:solidFill>
              <a:schemeClr val="dk2"/>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499" name="Shape 499"/>
          <p:cNvSpPr/>
          <p:nvPr/>
        </p:nvSpPr>
        <p:spPr>
          <a:xfrm>
            <a:off x="4232092" y="2017735"/>
            <a:ext cx="152399" cy="138112"/>
          </a:xfrm>
          <a:prstGeom prst="ellipse">
            <a:avLst/>
          </a:prstGeom>
          <a:solidFill>
            <a:schemeClr val="accent2"/>
          </a:solidFill>
          <a:ln cap="flat" cmpd="sng" w="9525">
            <a:solidFill>
              <a:schemeClr val="dk2"/>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500" name="Shape 500"/>
          <p:cNvSpPr txBox="1"/>
          <p:nvPr/>
        </p:nvSpPr>
        <p:spPr>
          <a:xfrm>
            <a:off x="3262064" y="1866310"/>
            <a:ext cx="914400" cy="307777"/>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chemeClr val="dk1"/>
              </a:buClr>
              <a:buSzPct val="25000"/>
              <a:buFont typeface="Noto Sans Symbols"/>
              <a:buNone/>
            </a:pPr>
            <a:r>
              <a:rPr b="1" lang="en-GB" sz="1400">
                <a:solidFill>
                  <a:schemeClr val="dk1"/>
                </a:solidFill>
                <a:latin typeface="Arial"/>
                <a:ea typeface="Arial"/>
                <a:cs typeface="Arial"/>
                <a:sym typeface="Arial"/>
              </a:rPr>
              <a:t>SFO</a:t>
            </a:r>
          </a:p>
        </p:txBody>
      </p:sp>
      <p:sp>
        <p:nvSpPr>
          <p:cNvPr id="501" name="Shape 501"/>
          <p:cNvSpPr txBox="1"/>
          <p:nvPr/>
        </p:nvSpPr>
        <p:spPr>
          <a:xfrm>
            <a:off x="4940592" y="1866310"/>
            <a:ext cx="914400" cy="307777"/>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chemeClr val="dk1"/>
              </a:buClr>
              <a:buSzPct val="25000"/>
              <a:buFont typeface="Noto Sans Symbols"/>
              <a:buNone/>
            </a:pPr>
            <a:r>
              <a:rPr b="1" lang="en-GB" sz="1400">
                <a:solidFill>
                  <a:schemeClr val="dk1"/>
                </a:solidFill>
                <a:latin typeface="Arial"/>
                <a:ea typeface="Arial"/>
                <a:cs typeface="Arial"/>
                <a:sym typeface="Arial"/>
              </a:rPr>
              <a:t>SCA</a:t>
            </a:r>
          </a:p>
        </p:txBody>
      </p:sp>
      <p:sp>
        <p:nvSpPr>
          <p:cNvPr id="502" name="Shape 502"/>
          <p:cNvSpPr txBox="1"/>
          <p:nvPr/>
        </p:nvSpPr>
        <p:spPr>
          <a:xfrm>
            <a:off x="492741" y="404663"/>
            <a:ext cx="1371599" cy="586957"/>
          </a:xfrm>
          <a:prstGeom prst="rect">
            <a:avLst/>
          </a:prstGeom>
          <a:solidFill>
            <a:srgbClr val="0070C0">
              <a:alpha val="49803"/>
            </a:srgbClr>
          </a:solidFill>
          <a:ln cap="flat" cmpd="sng" w="25400">
            <a:solidFill>
              <a:srgbClr val="002060"/>
            </a:solidFill>
            <a:prstDash val="solid"/>
            <a:miter/>
            <a:headEnd len="med" w="med" type="none"/>
            <a:tailEnd len="med" w="med" type="none"/>
          </a:ln>
        </p:spPr>
        <p:txBody>
          <a:bodyPr anchorCtr="0" anchor="t" bIns="46800" lIns="90000" rIns="90000" tIns="46800">
            <a:noAutofit/>
          </a:bodyPr>
          <a:lstStyle/>
          <a:p>
            <a:pPr indent="0" lvl="0" marL="0" marR="0" rtl="0" algn="ctr">
              <a:spcBef>
                <a:spcPts val="0"/>
              </a:spcBef>
              <a:buClr>
                <a:schemeClr val="dk1"/>
              </a:buClr>
              <a:buSzPct val="25000"/>
              <a:buFont typeface="Arial"/>
              <a:buNone/>
            </a:pPr>
            <a:r>
              <a:rPr lang="en-GB" sz="1600">
                <a:solidFill>
                  <a:schemeClr val="dk1"/>
                </a:solidFill>
                <a:latin typeface="Arial"/>
                <a:ea typeface="Arial"/>
                <a:cs typeface="Arial"/>
                <a:sym typeface="Arial"/>
              </a:rPr>
              <a:t>B-level audit Realization</a:t>
            </a:r>
          </a:p>
        </p:txBody>
      </p:sp>
      <p:sp>
        <p:nvSpPr>
          <p:cNvPr id="503" name="Shape 503"/>
          <p:cNvSpPr txBox="1"/>
          <p:nvPr>
            <p:ph idx="11" type="ftr"/>
          </p:nvPr>
        </p:nvSpPr>
        <p:spPr>
          <a:xfrm>
            <a:off x="1892659" y="6417332"/>
            <a:ext cx="3168290" cy="165731"/>
          </a:xfrm>
          <a:prstGeom prst="rect">
            <a:avLst/>
          </a:prstGeom>
          <a:noFill/>
          <a:ln>
            <a:noFill/>
          </a:ln>
        </p:spPr>
        <p:txBody>
          <a:bodyPr anchorCtr="0" anchor="b" bIns="0" lIns="0" rIns="0" tIns="0">
            <a:noAutofit/>
          </a:bodyPr>
          <a:lstStyle/>
          <a:p>
            <a:pPr indent="0" lvl="0" marL="0" marR="0" rtl="0" algn="l">
              <a:spcBef>
                <a:spcPts val="0"/>
              </a:spcBef>
              <a:buSzPct val="25000"/>
              <a:buNone/>
            </a:pPr>
            <a:r>
              <a:rPr b="1" lang="en-GB" sz="800">
                <a:solidFill>
                  <a:schemeClr val="dk1"/>
                </a:solidFill>
                <a:latin typeface="Arial"/>
                <a:ea typeface="Arial"/>
                <a:cs typeface="Arial"/>
                <a:sym typeface="Arial"/>
              </a:rPr>
              <a:t>Ball Mill Optimization, CIP - EPT - GT   © 2015 LafargeHolcim</a:t>
            </a:r>
          </a:p>
        </p:txBody>
      </p:sp>
      <p:sp>
        <p:nvSpPr>
          <p:cNvPr id="504" name="Shape 504"/>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GB" sz="800">
                <a:solidFill>
                  <a:schemeClr val="dk1"/>
                </a:solidFill>
                <a:latin typeface="Arial"/>
                <a:ea typeface="Arial"/>
                <a:cs typeface="Arial"/>
                <a:sym typeface="Arial"/>
              </a:rPr>
              <a:t>‹#›</a:t>
            </a:fld>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8" name="Shape 508"/>
        <p:cNvGrpSpPr/>
        <p:nvPr/>
      </p:nvGrpSpPr>
      <p:grpSpPr>
        <a:xfrm>
          <a:off x="0" y="0"/>
          <a:ext cx="0" cy="0"/>
          <a:chOff x="0" y="0"/>
          <a:chExt cx="0" cy="0"/>
        </a:xfrm>
      </p:grpSpPr>
      <p:sp>
        <p:nvSpPr>
          <p:cNvPr id="509" name="Shape 509"/>
          <p:cNvSpPr txBox="1"/>
          <p:nvPr>
            <p:ph type="title"/>
          </p:nvPr>
        </p:nvSpPr>
        <p:spPr>
          <a:xfrm>
            <a:off x="523875" y="188639"/>
            <a:ext cx="8858249" cy="851907"/>
          </a:xfrm>
          <a:prstGeom prst="rect">
            <a:avLst/>
          </a:prstGeom>
          <a:noFill/>
          <a:ln>
            <a:noFill/>
          </a:ln>
        </p:spPr>
        <p:txBody>
          <a:bodyPr anchorCtr="0" anchor="b" bIns="0" lIns="0" rIns="0" tIns="0">
            <a:noAutofit/>
          </a:bodyPr>
          <a:lstStyle/>
          <a:p>
            <a:pPr indent="0" lvl="0" marL="0" marR="0" rtl="0" algn="l">
              <a:lnSpc>
                <a:spcPct val="95000"/>
              </a:lnSpc>
              <a:spcBef>
                <a:spcPts val="0"/>
              </a:spcBef>
              <a:buClr>
                <a:schemeClr val="dk1"/>
              </a:buClr>
              <a:buSzPct val="25000"/>
              <a:buFont typeface="Arial"/>
              <a:buNone/>
            </a:pPr>
            <a:r>
              <a:rPr b="1" i="0" lang="en-GB" sz="2400" u="none" cap="none" strike="noStrike">
                <a:solidFill>
                  <a:schemeClr val="dk1"/>
                </a:solidFill>
                <a:latin typeface="Arial"/>
                <a:ea typeface="Arial"/>
                <a:cs typeface="Arial"/>
                <a:sym typeface="Arial"/>
              </a:rPr>
              <a:t>                  Measurement evaluation (ventilation with air) </a:t>
            </a:r>
          </a:p>
        </p:txBody>
      </p:sp>
      <p:sp>
        <p:nvSpPr>
          <p:cNvPr id="510" name="Shape 510"/>
          <p:cNvSpPr txBox="1"/>
          <p:nvPr/>
        </p:nvSpPr>
        <p:spPr>
          <a:xfrm>
            <a:off x="464293" y="1239829"/>
            <a:ext cx="8593163" cy="5832365"/>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Arial"/>
              <a:buNone/>
            </a:pPr>
            <a:r>
              <a:rPr b="1" lang="en-GB" sz="2000">
                <a:solidFill>
                  <a:schemeClr val="dk1"/>
                </a:solidFill>
                <a:latin typeface="Arial"/>
                <a:ea typeface="Arial"/>
                <a:cs typeface="Arial"/>
                <a:sym typeface="Arial"/>
              </a:rPr>
              <a:t>In case of ventilation with fresh air or cooler air:</a:t>
            </a:r>
          </a:p>
          <a:p>
            <a:pPr indent="-342900" lvl="0" marL="342900" marR="0" rtl="0" algn="l">
              <a:spcBef>
                <a:spcPts val="600"/>
              </a:spcBef>
              <a:spcAft>
                <a:spcPts val="0"/>
              </a:spcAft>
              <a:buClr>
                <a:schemeClr val="accent2"/>
              </a:buClr>
              <a:buSzPct val="165000"/>
              <a:buFont typeface="Arial"/>
              <a:buChar char="•"/>
            </a:pPr>
            <a:r>
              <a:rPr lang="en-GB" sz="2000">
                <a:solidFill>
                  <a:schemeClr val="dk1"/>
                </a:solidFill>
                <a:latin typeface="Arial"/>
                <a:ea typeface="Arial"/>
                <a:cs typeface="Arial"/>
                <a:sym typeface="Arial"/>
              </a:rPr>
              <a:t>Check that difference of material and gas temperature at mill outlet is &lt; 5 [°C] </a:t>
            </a:r>
          </a:p>
          <a:p>
            <a:pPr indent="-342900" lvl="0" marL="342900" marR="0" rtl="0" algn="l">
              <a:spcBef>
                <a:spcPts val="600"/>
              </a:spcBef>
              <a:spcAft>
                <a:spcPts val="0"/>
              </a:spcAft>
              <a:buClr>
                <a:schemeClr val="accent2"/>
              </a:buClr>
              <a:buSzPct val="165000"/>
              <a:buFont typeface="Arial"/>
              <a:buChar char="•"/>
            </a:pPr>
            <a:r>
              <a:rPr lang="en-GB" sz="2000">
                <a:solidFill>
                  <a:schemeClr val="dk1"/>
                </a:solidFill>
                <a:latin typeface="Arial"/>
                <a:ea typeface="Arial"/>
                <a:cs typeface="Arial"/>
                <a:sym typeface="Arial"/>
              </a:rPr>
              <a:t>Estimate from temperature drop of gas at mill outlet up to the filter fan the amount of false air</a:t>
            </a:r>
          </a:p>
          <a:p>
            <a:pPr indent="-342900" lvl="0" marL="342900" marR="0" rtl="0" algn="l">
              <a:spcBef>
                <a:spcPts val="600"/>
              </a:spcBef>
              <a:spcAft>
                <a:spcPts val="0"/>
              </a:spcAft>
              <a:buClr>
                <a:schemeClr val="accent2"/>
              </a:buClr>
              <a:buFont typeface="Arial"/>
              <a:buNone/>
            </a:pPr>
            <a:r>
              <a:t/>
            </a:r>
            <a:endParaRPr sz="2000">
              <a:solidFill>
                <a:schemeClr val="dk1"/>
              </a:solidFill>
              <a:latin typeface="Arial"/>
              <a:ea typeface="Arial"/>
              <a:cs typeface="Arial"/>
              <a:sym typeface="Arial"/>
            </a:endParaRPr>
          </a:p>
          <a:p>
            <a:pPr indent="-342900" lvl="0" marL="342900" marR="0" rtl="0" algn="l">
              <a:spcBef>
                <a:spcPts val="600"/>
              </a:spcBef>
              <a:spcAft>
                <a:spcPts val="0"/>
              </a:spcAft>
              <a:buClr>
                <a:schemeClr val="accent2"/>
              </a:buClr>
              <a:buFont typeface="Arial"/>
              <a:buNone/>
            </a:pPr>
            <a:r>
              <a:t/>
            </a:r>
            <a:endParaRPr sz="2000">
              <a:solidFill>
                <a:schemeClr val="dk1"/>
              </a:solidFill>
              <a:latin typeface="Arial"/>
              <a:ea typeface="Arial"/>
              <a:cs typeface="Arial"/>
              <a:sym typeface="Arial"/>
            </a:endParaRPr>
          </a:p>
          <a:p>
            <a:pPr indent="-342900" lvl="0" marL="342900" marR="0" rtl="0" algn="l">
              <a:spcBef>
                <a:spcPts val="600"/>
              </a:spcBef>
              <a:spcAft>
                <a:spcPts val="0"/>
              </a:spcAft>
              <a:buClr>
                <a:schemeClr val="accent2"/>
              </a:buClr>
              <a:buFont typeface="Arial"/>
              <a:buNone/>
            </a:pPr>
            <a:r>
              <a:t/>
            </a:r>
            <a:endParaRPr sz="2000">
              <a:solidFill>
                <a:schemeClr val="dk1"/>
              </a:solidFill>
              <a:latin typeface="Arial"/>
              <a:ea typeface="Arial"/>
              <a:cs typeface="Arial"/>
              <a:sym typeface="Arial"/>
            </a:endParaRPr>
          </a:p>
          <a:p>
            <a:pPr indent="-342900" lvl="0" marL="342900" marR="0" rtl="0" algn="l">
              <a:spcBef>
                <a:spcPts val="600"/>
              </a:spcBef>
              <a:spcAft>
                <a:spcPts val="0"/>
              </a:spcAft>
              <a:buClr>
                <a:schemeClr val="accent2"/>
              </a:buClr>
              <a:buFont typeface="Arial"/>
              <a:buNone/>
            </a:pPr>
            <a:r>
              <a:t/>
            </a:r>
            <a:endParaRPr sz="2000">
              <a:solidFill>
                <a:schemeClr val="dk1"/>
              </a:solidFill>
              <a:latin typeface="Arial"/>
              <a:ea typeface="Arial"/>
              <a:cs typeface="Arial"/>
              <a:sym typeface="Arial"/>
            </a:endParaRPr>
          </a:p>
          <a:p>
            <a:pPr indent="-342900" lvl="0" marL="342900" marR="0" rtl="0" algn="l">
              <a:spcBef>
                <a:spcPts val="600"/>
              </a:spcBef>
              <a:spcAft>
                <a:spcPts val="0"/>
              </a:spcAft>
              <a:buClr>
                <a:schemeClr val="accent2"/>
              </a:buClr>
              <a:buSzPct val="165000"/>
              <a:buFont typeface="Arial"/>
              <a:buChar char="•"/>
            </a:pPr>
            <a:r>
              <a:rPr lang="en-GB" sz="2000">
                <a:solidFill>
                  <a:schemeClr val="dk1"/>
                </a:solidFill>
                <a:latin typeface="Arial"/>
                <a:ea typeface="Arial"/>
                <a:cs typeface="Arial"/>
                <a:sym typeface="Arial"/>
              </a:rPr>
              <a:t>Calculate from flow measurement after filter and the false air calculation, the available gas flow trough the mill.</a:t>
            </a:r>
          </a:p>
          <a:p>
            <a:pPr indent="-342900" lvl="0" marL="342900" marR="0" rtl="0" algn="l">
              <a:spcBef>
                <a:spcPts val="600"/>
              </a:spcBef>
              <a:spcAft>
                <a:spcPts val="0"/>
              </a:spcAft>
              <a:buClr>
                <a:schemeClr val="accent2"/>
              </a:buClr>
              <a:buSzPct val="197999"/>
              <a:buFont typeface="Arial"/>
              <a:buChar char="•"/>
            </a:pPr>
            <a:r>
              <a:rPr lang="en-GB" sz="2000">
                <a:solidFill>
                  <a:schemeClr val="dk1"/>
                </a:solidFill>
                <a:latin typeface="Arial"/>
                <a:ea typeface="Arial"/>
                <a:cs typeface="Arial"/>
                <a:sym typeface="Arial"/>
              </a:rPr>
              <a:t>Calculate then the critical gas velocities (mill inlet, chambers, diaphragms, mill outlet housing</a:t>
            </a:r>
            <a:r>
              <a:rPr lang="en-GB" sz="2400">
                <a:solidFill>
                  <a:schemeClr val="dk1"/>
                </a:solidFill>
                <a:latin typeface="Arial"/>
                <a:ea typeface="Arial"/>
                <a:cs typeface="Arial"/>
                <a:sym typeface="Arial"/>
              </a:rPr>
              <a:t>).</a:t>
            </a:r>
          </a:p>
          <a:p>
            <a:pPr indent="0" lvl="0" marL="0" marR="0" rtl="0" algn="l">
              <a:spcBef>
                <a:spcPts val="0"/>
              </a:spcBef>
              <a:spcAft>
                <a:spcPts val="0"/>
              </a:spcAft>
              <a:buNone/>
            </a:pPr>
            <a:r>
              <a:t/>
            </a:r>
            <a:endParaRPr sz="2300">
              <a:solidFill>
                <a:schemeClr val="dk1"/>
              </a:solidFill>
              <a:latin typeface="Arial"/>
              <a:ea typeface="Arial"/>
              <a:cs typeface="Arial"/>
              <a:sym typeface="Arial"/>
            </a:endParaRPr>
          </a:p>
          <a:p>
            <a:pPr indent="0" lvl="0" marL="0" marR="0" rtl="0" algn="l">
              <a:spcBef>
                <a:spcPts val="0"/>
              </a:spcBef>
              <a:spcAft>
                <a:spcPts val="0"/>
              </a:spcAft>
              <a:buClr>
                <a:schemeClr val="accent1"/>
              </a:buClr>
              <a:buFont typeface="Arial"/>
              <a:buNone/>
            </a:pPr>
            <a:r>
              <a:t/>
            </a:r>
            <a:endParaRPr sz="2300">
              <a:solidFill>
                <a:schemeClr val="dk1"/>
              </a:solidFill>
              <a:latin typeface="Arial"/>
              <a:ea typeface="Arial"/>
              <a:cs typeface="Arial"/>
              <a:sym typeface="Arial"/>
            </a:endParaRPr>
          </a:p>
          <a:p>
            <a:pPr indent="0" lvl="0" marL="0" marR="0" rtl="0" algn="l">
              <a:spcBef>
                <a:spcPts val="0"/>
              </a:spcBef>
              <a:buClr>
                <a:schemeClr val="dk1"/>
              </a:buClr>
              <a:buFont typeface="Arial"/>
              <a:buNone/>
            </a:pPr>
            <a:r>
              <a:t/>
            </a:r>
            <a:endParaRPr sz="2300">
              <a:solidFill>
                <a:schemeClr val="dk1"/>
              </a:solidFill>
              <a:latin typeface="Arial"/>
              <a:ea typeface="Arial"/>
              <a:cs typeface="Arial"/>
              <a:sym typeface="Arial"/>
            </a:endParaRPr>
          </a:p>
        </p:txBody>
      </p:sp>
      <p:sp>
        <p:nvSpPr>
          <p:cNvPr id="511" name="Shape 511"/>
          <p:cNvSpPr txBox="1"/>
          <p:nvPr/>
        </p:nvSpPr>
        <p:spPr>
          <a:xfrm>
            <a:off x="868870" y="3072798"/>
            <a:ext cx="7461447" cy="923329"/>
          </a:xfrm>
          <a:prstGeom prst="rect">
            <a:avLst/>
          </a:prstGeom>
          <a:noFill/>
          <a:ln cap="flat" cmpd="sng" w="25400">
            <a:solidFill>
              <a:schemeClr val="accent2"/>
            </a:solidFill>
            <a:prstDash val="solid"/>
            <a:miter/>
            <a:headEnd len="med" w="med" type="none"/>
            <a:tailEnd len="med" w="med" type="none"/>
          </a:ln>
        </p:spPr>
        <p:txBody>
          <a:bodyPr anchorCtr="0" anchor="t" bIns="45700" lIns="91425" rIns="91425" tIns="45700">
            <a:noAutofit/>
          </a:bodyPr>
          <a:lstStyle/>
          <a:p>
            <a:pPr indent="0" lvl="0" marL="0" marR="0" rtl="0" algn="l">
              <a:spcBef>
                <a:spcPts val="0"/>
              </a:spcBef>
              <a:buClr>
                <a:schemeClr val="accent1"/>
              </a:buClr>
              <a:buSzPct val="25000"/>
              <a:buFont typeface="Arial"/>
              <a:buNone/>
            </a:pPr>
            <a:r>
              <a:rPr b="1" lang="en-GB" sz="1800">
                <a:solidFill>
                  <a:schemeClr val="accent1"/>
                </a:solidFill>
                <a:latin typeface="Arial"/>
                <a:ea typeface="Arial"/>
                <a:cs typeface="Arial"/>
                <a:sym typeface="Arial"/>
              </a:rPr>
              <a:t>Rule of thumb:</a:t>
            </a:r>
            <a:r>
              <a:rPr lang="en-GB" sz="1800">
                <a:solidFill>
                  <a:schemeClr val="accent1"/>
                </a:solidFill>
                <a:latin typeface="Arial"/>
                <a:ea typeface="Arial"/>
                <a:cs typeface="Arial"/>
                <a:sym typeface="Arial"/>
              </a:rPr>
              <a:t> </a:t>
            </a:r>
          </a:p>
          <a:p>
            <a:pPr indent="0" lvl="0" marL="0" marR="0" rtl="0" algn="l">
              <a:spcBef>
                <a:spcPts val="0"/>
              </a:spcBef>
              <a:buClr>
                <a:schemeClr val="dk1"/>
              </a:buClr>
              <a:buSzPct val="25000"/>
              <a:buFont typeface="Arial"/>
              <a:buNone/>
            </a:pPr>
            <a:r>
              <a:rPr b="1" lang="en-GB" sz="1800">
                <a:solidFill>
                  <a:schemeClr val="dk1"/>
                </a:solidFill>
                <a:latin typeface="Arial"/>
                <a:ea typeface="Arial"/>
                <a:cs typeface="Arial"/>
                <a:sym typeface="Arial"/>
              </a:rPr>
              <a:t>1 °C difference in temperature ~ 1.5 [%] of False Air*</a:t>
            </a:r>
          </a:p>
          <a:p>
            <a:pPr indent="0" lvl="0" marL="0" marR="0" rtl="0" algn="l">
              <a:spcBef>
                <a:spcPts val="0"/>
              </a:spcBef>
              <a:buClr>
                <a:schemeClr val="dk1"/>
              </a:buClr>
              <a:buFont typeface="Arial"/>
              <a:buNone/>
            </a:pPr>
            <a:r>
              <a:t/>
            </a:r>
            <a:endParaRPr b="1" sz="1800">
              <a:solidFill>
                <a:schemeClr val="accent1"/>
              </a:solidFill>
              <a:latin typeface="Arial"/>
              <a:ea typeface="Arial"/>
              <a:cs typeface="Arial"/>
              <a:sym typeface="Arial"/>
            </a:endParaRPr>
          </a:p>
        </p:txBody>
      </p:sp>
      <p:sp>
        <p:nvSpPr>
          <p:cNvPr id="512" name="Shape 512"/>
          <p:cNvSpPr txBox="1"/>
          <p:nvPr/>
        </p:nvSpPr>
        <p:spPr>
          <a:xfrm>
            <a:off x="838519" y="4009819"/>
            <a:ext cx="8488414" cy="292388"/>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Arial"/>
              <a:buNone/>
            </a:pPr>
            <a:r>
              <a:rPr lang="en-GB" sz="1300">
                <a:solidFill>
                  <a:schemeClr val="dk1"/>
                </a:solidFill>
                <a:latin typeface="Arial"/>
                <a:ea typeface="Arial"/>
                <a:cs typeface="Arial"/>
                <a:sym typeface="Arial"/>
              </a:rPr>
              <a:t>* for temperature difference less than 20 [°C], false air temperature 20-30 [°C], process temperature 60-100 [°C] </a:t>
            </a:r>
          </a:p>
        </p:txBody>
      </p:sp>
      <p:sp>
        <p:nvSpPr>
          <p:cNvPr id="513" name="Shape 513"/>
          <p:cNvSpPr txBox="1"/>
          <p:nvPr/>
        </p:nvSpPr>
        <p:spPr>
          <a:xfrm>
            <a:off x="482575" y="404663"/>
            <a:ext cx="1371599" cy="586957"/>
          </a:xfrm>
          <a:prstGeom prst="rect">
            <a:avLst/>
          </a:prstGeom>
          <a:solidFill>
            <a:srgbClr val="0070C0">
              <a:alpha val="49803"/>
            </a:srgbClr>
          </a:solidFill>
          <a:ln cap="flat" cmpd="sng" w="25400">
            <a:solidFill>
              <a:srgbClr val="002060"/>
            </a:solidFill>
            <a:prstDash val="solid"/>
            <a:miter/>
            <a:headEnd len="med" w="med" type="none"/>
            <a:tailEnd len="med" w="med" type="none"/>
          </a:ln>
        </p:spPr>
        <p:txBody>
          <a:bodyPr anchorCtr="0" anchor="t" bIns="46800" lIns="90000" rIns="90000" tIns="46800">
            <a:noAutofit/>
          </a:bodyPr>
          <a:lstStyle/>
          <a:p>
            <a:pPr indent="0" lvl="0" marL="0" marR="0" rtl="0" algn="ctr">
              <a:spcBef>
                <a:spcPts val="0"/>
              </a:spcBef>
              <a:buClr>
                <a:schemeClr val="dk1"/>
              </a:buClr>
              <a:buSzPct val="25000"/>
              <a:buFont typeface="Arial"/>
              <a:buNone/>
            </a:pPr>
            <a:r>
              <a:rPr lang="en-GB" sz="1600">
                <a:solidFill>
                  <a:schemeClr val="dk1"/>
                </a:solidFill>
                <a:latin typeface="Arial"/>
                <a:ea typeface="Arial"/>
                <a:cs typeface="Arial"/>
                <a:sym typeface="Arial"/>
              </a:rPr>
              <a:t>B-level audit Realization</a:t>
            </a:r>
          </a:p>
        </p:txBody>
      </p:sp>
      <p:sp>
        <p:nvSpPr>
          <p:cNvPr id="514" name="Shape 514"/>
          <p:cNvSpPr txBox="1"/>
          <p:nvPr>
            <p:ph idx="11" type="ftr"/>
          </p:nvPr>
        </p:nvSpPr>
        <p:spPr>
          <a:xfrm>
            <a:off x="1892659" y="6417332"/>
            <a:ext cx="3168290" cy="165731"/>
          </a:xfrm>
          <a:prstGeom prst="rect">
            <a:avLst/>
          </a:prstGeom>
          <a:noFill/>
          <a:ln>
            <a:noFill/>
          </a:ln>
        </p:spPr>
        <p:txBody>
          <a:bodyPr anchorCtr="0" anchor="b" bIns="0" lIns="0" rIns="0" tIns="0">
            <a:noAutofit/>
          </a:bodyPr>
          <a:lstStyle/>
          <a:p>
            <a:pPr indent="0" lvl="0" marL="0" marR="0" rtl="0" algn="l">
              <a:spcBef>
                <a:spcPts val="0"/>
              </a:spcBef>
              <a:buSzPct val="25000"/>
              <a:buNone/>
            </a:pPr>
            <a:r>
              <a:rPr b="1" lang="en-GB" sz="800">
                <a:solidFill>
                  <a:schemeClr val="dk1"/>
                </a:solidFill>
                <a:latin typeface="Arial"/>
                <a:ea typeface="Arial"/>
                <a:cs typeface="Arial"/>
                <a:sym typeface="Arial"/>
              </a:rPr>
              <a:t>Ball Mill Optimization, CIP - EPT - GT   © 2015 LafargeHolcim</a:t>
            </a:r>
          </a:p>
        </p:txBody>
      </p:sp>
      <p:sp>
        <p:nvSpPr>
          <p:cNvPr id="515" name="Shape 515"/>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GB" sz="800">
                <a:solidFill>
                  <a:schemeClr val="dk1"/>
                </a:solidFill>
                <a:latin typeface="Arial"/>
                <a:ea typeface="Arial"/>
                <a:cs typeface="Arial"/>
                <a:sym typeface="Arial"/>
              </a:rPr>
              <a:t>‹#›</a:t>
            </a:fld>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9" name="Shape 519"/>
        <p:cNvGrpSpPr/>
        <p:nvPr/>
      </p:nvGrpSpPr>
      <p:grpSpPr>
        <a:xfrm>
          <a:off x="0" y="0"/>
          <a:ext cx="0" cy="0"/>
          <a:chOff x="0" y="0"/>
          <a:chExt cx="0" cy="0"/>
        </a:xfrm>
      </p:grpSpPr>
      <p:sp>
        <p:nvSpPr>
          <p:cNvPr id="520" name="Shape 520"/>
          <p:cNvSpPr txBox="1"/>
          <p:nvPr>
            <p:ph type="title"/>
          </p:nvPr>
        </p:nvSpPr>
        <p:spPr>
          <a:xfrm>
            <a:off x="523875" y="188639"/>
            <a:ext cx="8858249" cy="851907"/>
          </a:xfrm>
          <a:prstGeom prst="rect">
            <a:avLst/>
          </a:prstGeom>
          <a:noFill/>
          <a:ln>
            <a:noFill/>
          </a:ln>
        </p:spPr>
        <p:txBody>
          <a:bodyPr anchorCtr="0" anchor="b" bIns="0" lIns="0" rIns="0" tIns="0">
            <a:noAutofit/>
          </a:bodyPr>
          <a:lstStyle/>
          <a:p>
            <a:pPr indent="0" lvl="0" marL="0" marR="0" rtl="0" algn="l">
              <a:lnSpc>
                <a:spcPct val="95000"/>
              </a:lnSpc>
              <a:spcBef>
                <a:spcPts val="0"/>
              </a:spcBef>
              <a:buClr>
                <a:schemeClr val="dk1"/>
              </a:buClr>
              <a:buSzPct val="25000"/>
              <a:buFont typeface="Arial"/>
              <a:buNone/>
            </a:pPr>
            <a:r>
              <a:rPr b="1" i="0" lang="en-GB" sz="2400" u="none" cap="none" strike="noStrike">
                <a:solidFill>
                  <a:schemeClr val="dk1"/>
                </a:solidFill>
                <a:latin typeface="Arial"/>
                <a:ea typeface="Arial"/>
                <a:cs typeface="Arial"/>
                <a:sym typeface="Arial"/>
              </a:rPr>
              <a:t>                  Measurement evaluation (ventilation with hot gas)</a:t>
            </a:r>
          </a:p>
        </p:txBody>
      </p:sp>
      <p:sp>
        <p:nvSpPr>
          <p:cNvPr id="521" name="Shape 521"/>
          <p:cNvSpPr txBox="1"/>
          <p:nvPr/>
        </p:nvSpPr>
        <p:spPr>
          <a:xfrm>
            <a:off x="449206" y="1156817"/>
            <a:ext cx="9183799" cy="3200875"/>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Arial"/>
              <a:buNone/>
            </a:pPr>
            <a:r>
              <a:rPr b="1" lang="en-GB" sz="2400">
                <a:solidFill>
                  <a:schemeClr val="dk1"/>
                </a:solidFill>
                <a:latin typeface="Arial"/>
                <a:ea typeface="Arial"/>
                <a:cs typeface="Arial"/>
                <a:sym typeface="Arial"/>
              </a:rPr>
              <a:t>In case of ventilation with gas from kiln or HGG: </a:t>
            </a:r>
          </a:p>
          <a:p>
            <a:pPr indent="-285750" lvl="0" marL="285750" marR="0" rtl="0" algn="l">
              <a:spcBef>
                <a:spcPts val="600"/>
              </a:spcBef>
              <a:spcAft>
                <a:spcPts val="0"/>
              </a:spcAft>
              <a:buClr>
                <a:schemeClr val="accent2"/>
              </a:buClr>
              <a:buSzPct val="125000"/>
              <a:buFont typeface="Arial"/>
              <a:buChar char="•"/>
            </a:pPr>
            <a:r>
              <a:rPr lang="en-GB" sz="2400">
                <a:solidFill>
                  <a:schemeClr val="dk1"/>
                </a:solidFill>
                <a:latin typeface="Arial"/>
                <a:ea typeface="Arial"/>
                <a:cs typeface="Arial"/>
                <a:sym typeface="Arial"/>
              </a:rPr>
              <a:t>Measure increase in oxygen from gas step by step from mill inlet / outlet to filter and calculate the amount of false air of each section</a:t>
            </a:r>
          </a:p>
          <a:p>
            <a:pPr indent="-285750" lvl="0" marL="285750" marR="0" rtl="0" algn="l">
              <a:spcBef>
                <a:spcPts val="600"/>
              </a:spcBef>
              <a:buClr>
                <a:schemeClr val="accent2"/>
              </a:buClr>
              <a:buSzPct val="125000"/>
              <a:buFont typeface="Arial"/>
              <a:buChar char="•"/>
            </a:pPr>
            <a:r>
              <a:rPr lang="en-GB" sz="2400">
                <a:solidFill>
                  <a:schemeClr val="dk1"/>
                </a:solidFill>
                <a:latin typeface="Arial"/>
                <a:ea typeface="Arial"/>
                <a:cs typeface="Arial"/>
                <a:sym typeface="Arial"/>
              </a:rPr>
              <a:t>Calculate from flow measurement after filter and the false air calculation, the available gas flow trough the mill. Calculate then the critical gas velocities (mill inlet, chambers, diaphragms, mill outlet housing).</a:t>
            </a:r>
          </a:p>
        </p:txBody>
      </p:sp>
      <p:pic>
        <p:nvPicPr>
          <p:cNvPr id="522" name="Shape 522"/>
          <p:cNvPicPr preferRelativeResize="0"/>
          <p:nvPr/>
        </p:nvPicPr>
        <p:blipFill rotWithShape="1">
          <a:blip r:embed="rId3">
            <a:alphaModFix/>
          </a:blip>
          <a:srcRect b="0" l="0" r="0" t="0"/>
          <a:stretch/>
        </p:blipFill>
        <p:spPr>
          <a:xfrm>
            <a:off x="1166786" y="5357826"/>
            <a:ext cx="7467600" cy="893762"/>
          </a:xfrm>
          <a:prstGeom prst="rect">
            <a:avLst/>
          </a:prstGeom>
          <a:noFill/>
          <a:ln cap="flat" cmpd="sng" w="25400">
            <a:solidFill>
              <a:schemeClr val="accent2"/>
            </a:solidFill>
            <a:prstDash val="solid"/>
            <a:miter/>
            <a:headEnd len="med" w="med" type="none"/>
            <a:tailEnd len="med" w="med" type="none"/>
          </a:ln>
        </p:spPr>
      </p:pic>
      <p:sp>
        <p:nvSpPr>
          <p:cNvPr id="523" name="Shape 523"/>
          <p:cNvSpPr txBox="1"/>
          <p:nvPr/>
        </p:nvSpPr>
        <p:spPr>
          <a:xfrm>
            <a:off x="5863260" y="3861048"/>
            <a:ext cx="1022998" cy="369332"/>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Arial"/>
              <a:buNone/>
            </a:pPr>
            <a:r>
              <a:rPr lang="en-GB" sz="1800">
                <a:solidFill>
                  <a:schemeClr val="dk1"/>
                </a:solidFill>
                <a:latin typeface="Arial"/>
                <a:ea typeface="Arial"/>
                <a:cs typeface="Arial"/>
                <a:sym typeface="Arial"/>
              </a:rPr>
              <a:t>O</a:t>
            </a:r>
            <a:r>
              <a:rPr baseline="-25000" lang="en-GB" sz="1800">
                <a:solidFill>
                  <a:schemeClr val="dk1"/>
                </a:solidFill>
                <a:latin typeface="Arial"/>
                <a:ea typeface="Arial"/>
                <a:cs typeface="Arial"/>
                <a:sym typeface="Arial"/>
              </a:rPr>
              <a:t>2 out</a:t>
            </a:r>
          </a:p>
        </p:txBody>
      </p:sp>
      <p:grpSp>
        <p:nvGrpSpPr>
          <p:cNvPr id="524" name="Shape 524"/>
          <p:cNvGrpSpPr/>
          <p:nvPr/>
        </p:nvGrpSpPr>
        <p:grpSpPr>
          <a:xfrm>
            <a:off x="3512840" y="3861048"/>
            <a:ext cx="3825313" cy="1103493"/>
            <a:chOff x="6503187" y="3989332"/>
            <a:chExt cx="3825313" cy="1103493"/>
          </a:xfrm>
        </p:grpSpPr>
        <p:sp>
          <p:nvSpPr>
            <p:cNvPr id="525" name="Shape 525"/>
            <p:cNvSpPr txBox="1"/>
            <p:nvPr/>
          </p:nvSpPr>
          <p:spPr>
            <a:xfrm>
              <a:off x="7373135" y="4297108"/>
              <a:ext cx="1315247" cy="307777"/>
            </a:xfrm>
            <a:prstGeom prst="rect">
              <a:avLst/>
            </a:prstGeom>
            <a:noFill/>
            <a:ln cap="flat" cmpd="sng" w="25400">
              <a:solidFill>
                <a:schemeClr val="accent2"/>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Clr>
                  <a:schemeClr val="dk1"/>
                </a:buClr>
                <a:buSzPct val="25000"/>
                <a:buFont typeface="Arial"/>
                <a:buNone/>
              </a:pPr>
              <a:r>
                <a:rPr lang="en-GB" sz="1800">
                  <a:solidFill>
                    <a:schemeClr val="dk1"/>
                  </a:solidFill>
                  <a:latin typeface="Arial"/>
                  <a:ea typeface="Arial"/>
                  <a:cs typeface="Arial"/>
                  <a:sym typeface="Arial"/>
                </a:rPr>
                <a:t> System</a:t>
              </a:r>
            </a:p>
          </p:txBody>
        </p:sp>
        <p:cxnSp>
          <p:nvCxnSpPr>
            <p:cNvPr id="526" name="Shape 526"/>
            <p:cNvCxnSpPr/>
            <p:nvPr/>
          </p:nvCxnSpPr>
          <p:spPr>
            <a:xfrm rot="10800000">
              <a:off x="8014507" y="4646778"/>
              <a:ext cx="6546" cy="338096"/>
            </a:xfrm>
            <a:prstGeom prst="straightConnector1">
              <a:avLst/>
            </a:prstGeom>
            <a:solidFill>
              <a:schemeClr val="accent1"/>
            </a:solidFill>
            <a:ln cap="flat" cmpd="sng" w="25400">
              <a:solidFill>
                <a:schemeClr val="accent2"/>
              </a:solidFill>
              <a:prstDash val="solid"/>
              <a:round/>
              <a:headEnd len="med" w="med" type="none"/>
              <a:tailEnd len="lg" w="lg" type="stealth"/>
            </a:ln>
          </p:spPr>
        </p:cxnSp>
        <p:cxnSp>
          <p:nvCxnSpPr>
            <p:cNvPr id="527" name="Shape 527"/>
            <p:cNvCxnSpPr/>
            <p:nvPr/>
          </p:nvCxnSpPr>
          <p:spPr>
            <a:xfrm flipH="1" rot="10800000">
              <a:off x="8697415" y="4450998"/>
              <a:ext cx="720080" cy="922"/>
            </a:xfrm>
            <a:prstGeom prst="straightConnector1">
              <a:avLst/>
            </a:prstGeom>
            <a:solidFill>
              <a:schemeClr val="accent1"/>
            </a:solidFill>
            <a:ln cap="flat" cmpd="sng" w="25400">
              <a:solidFill>
                <a:schemeClr val="accent2"/>
              </a:solidFill>
              <a:prstDash val="solid"/>
              <a:round/>
              <a:headEnd len="med" w="med" type="none"/>
              <a:tailEnd len="lg" w="lg" type="stealth"/>
            </a:ln>
          </p:spPr>
        </p:cxnSp>
        <p:sp>
          <p:nvSpPr>
            <p:cNvPr id="528" name="Shape 528"/>
            <p:cNvSpPr txBox="1"/>
            <p:nvPr/>
          </p:nvSpPr>
          <p:spPr>
            <a:xfrm>
              <a:off x="6503187" y="3989332"/>
              <a:ext cx="864095" cy="369332"/>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Arial"/>
                <a:buNone/>
              </a:pPr>
              <a:r>
                <a:rPr lang="en-GB" sz="1800">
                  <a:solidFill>
                    <a:schemeClr val="dk1"/>
                  </a:solidFill>
                  <a:latin typeface="Arial"/>
                  <a:ea typeface="Arial"/>
                  <a:cs typeface="Arial"/>
                  <a:sym typeface="Arial"/>
                </a:rPr>
                <a:t>O</a:t>
              </a:r>
              <a:r>
                <a:rPr baseline="-25000" lang="en-GB" sz="1800">
                  <a:solidFill>
                    <a:schemeClr val="dk1"/>
                  </a:solidFill>
                  <a:latin typeface="Arial"/>
                  <a:ea typeface="Arial"/>
                  <a:cs typeface="Arial"/>
                  <a:sym typeface="Arial"/>
                </a:rPr>
                <a:t>2 in</a:t>
              </a:r>
            </a:p>
          </p:txBody>
        </p:sp>
        <p:sp>
          <p:nvSpPr>
            <p:cNvPr id="529" name="Shape 529"/>
            <p:cNvSpPr txBox="1"/>
            <p:nvPr/>
          </p:nvSpPr>
          <p:spPr>
            <a:xfrm>
              <a:off x="6521048" y="4485592"/>
              <a:ext cx="846234" cy="553997"/>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Arial"/>
                <a:buNone/>
              </a:pPr>
              <a:r>
                <a:rPr lang="en-GB" sz="1800">
                  <a:solidFill>
                    <a:schemeClr val="dk1"/>
                  </a:solidFill>
                  <a:latin typeface="Arial"/>
                  <a:ea typeface="Arial"/>
                  <a:cs typeface="Arial"/>
                  <a:sym typeface="Arial"/>
                </a:rPr>
                <a:t>V</a:t>
              </a:r>
              <a:r>
                <a:rPr baseline="-25000" lang="en-GB" sz="1800">
                  <a:solidFill>
                    <a:schemeClr val="dk1"/>
                  </a:solidFill>
                  <a:latin typeface="Arial"/>
                  <a:ea typeface="Arial"/>
                  <a:cs typeface="Arial"/>
                  <a:sym typeface="Arial"/>
                </a:rPr>
                <a:t>in (100%)</a:t>
              </a:r>
            </a:p>
          </p:txBody>
        </p:sp>
        <p:sp>
          <p:nvSpPr>
            <p:cNvPr id="530" name="Shape 530"/>
            <p:cNvSpPr txBox="1"/>
            <p:nvPr/>
          </p:nvSpPr>
          <p:spPr>
            <a:xfrm>
              <a:off x="8697415" y="4538828"/>
              <a:ext cx="1631084" cy="553997"/>
            </a:xfrm>
            <a:prstGeom prst="rect">
              <a:avLst/>
            </a:prstGeom>
            <a:noFill/>
            <a:ln>
              <a:noFill/>
            </a:ln>
          </p:spPr>
          <p:txBody>
            <a:bodyPr anchorCtr="0" anchor="t" bIns="45700" lIns="91425" rIns="91425" tIns="45700">
              <a:noAutofit/>
            </a:bodyPr>
            <a:lstStyle/>
            <a:p>
              <a:pPr indent="0" lvl="0" marL="0" marR="0" rtl="0" algn="ctr">
                <a:spcBef>
                  <a:spcPts val="0"/>
                </a:spcBef>
                <a:buClr>
                  <a:schemeClr val="dk1"/>
                </a:buClr>
                <a:buSzPct val="25000"/>
                <a:buFont typeface="Arial"/>
                <a:buNone/>
              </a:pPr>
              <a:r>
                <a:rPr lang="en-GB" sz="1800">
                  <a:solidFill>
                    <a:schemeClr val="dk1"/>
                  </a:solidFill>
                  <a:latin typeface="Arial"/>
                  <a:ea typeface="Arial"/>
                  <a:cs typeface="Arial"/>
                  <a:sym typeface="Arial"/>
                </a:rPr>
                <a:t>V</a:t>
              </a:r>
              <a:r>
                <a:rPr baseline="-25000" lang="en-GB" sz="1800">
                  <a:solidFill>
                    <a:schemeClr val="dk1"/>
                  </a:solidFill>
                  <a:latin typeface="Arial"/>
                  <a:ea typeface="Arial"/>
                  <a:cs typeface="Arial"/>
                  <a:sym typeface="Arial"/>
                </a:rPr>
                <a:t>out    (100% + x%)</a:t>
              </a:r>
            </a:p>
            <a:p>
              <a:pPr indent="0" lvl="0" marL="0" marR="0" rtl="0" algn="l">
                <a:spcBef>
                  <a:spcPts val="0"/>
                </a:spcBef>
                <a:buClr>
                  <a:schemeClr val="dk1"/>
                </a:buClr>
                <a:buFont typeface="Arial"/>
                <a:buNone/>
              </a:pPr>
              <a:r>
                <a:t/>
              </a:r>
              <a:endParaRPr baseline="-25000" sz="1800">
                <a:solidFill>
                  <a:schemeClr val="dk1"/>
                </a:solidFill>
                <a:latin typeface="Arial"/>
                <a:ea typeface="Arial"/>
                <a:cs typeface="Arial"/>
                <a:sym typeface="Arial"/>
              </a:endParaRPr>
            </a:p>
          </p:txBody>
        </p:sp>
        <p:cxnSp>
          <p:nvCxnSpPr>
            <p:cNvPr id="531" name="Shape 531"/>
            <p:cNvCxnSpPr/>
            <p:nvPr/>
          </p:nvCxnSpPr>
          <p:spPr>
            <a:xfrm flipH="1" rot="10800000">
              <a:off x="6646714" y="4450998"/>
              <a:ext cx="720080" cy="922"/>
            </a:xfrm>
            <a:prstGeom prst="straightConnector1">
              <a:avLst/>
            </a:prstGeom>
            <a:solidFill>
              <a:schemeClr val="accent1"/>
            </a:solidFill>
            <a:ln cap="flat" cmpd="sng" w="25400">
              <a:solidFill>
                <a:schemeClr val="accent2"/>
              </a:solidFill>
              <a:prstDash val="solid"/>
              <a:round/>
              <a:headEnd len="med" w="med" type="none"/>
              <a:tailEnd len="lg" w="lg" type="stealth"/>
            </a:ln>
          </p:spPr>
        </p:cxnSp>
      </p:grpSp>
      <p:sp>
        <p:nvSpPr>
          <p:cNvPr id="532" name="Shape 532"/>
          <p:cNvSpPr txBox="1"/>
          <p:nvPr/>
        </p:nvSpPr>
        <p:spPr>
          <a:xfrm>
            <a:off x="4029050" y="4941167"/>
            <a:ext cx="2011016" cy="553997"/>
          </a:xfrm>
          <a:prstGeom prst="rect">
            <a:avLst/>
          </a:prstGeom>
          <a:noFill/>
          <a:ln>
            <a:noFill/>
          </a:ln>
        </p:spPr>
        <p:txBody>
          <a:bodyPr anchorCtr="0" anchor="t" bIns="45700" lIns="91425" rIns="91425" tIns="45700">
            <a:noAutofit/>
          </a:bodyPr>
          <a:lstStyle/>
          <a:p>
            <a:pPr indent="0" lvl="0" marL="0" marR="0" rtl="0" algn="ctr">
              <a:spcBef>
                <a:spcPts val="0"/>
              </a:spcBef>
              <a:buClr>
                <a:schemeClr val="dk1"/>
              </a:buClr>
              <a:buSzPct val="25000"/>
              <a:buFont typeface="Arial"/>
              <a:buNone/>
            </a:pPr>
            <a:r>
              <a:rPr lang="en-GB" sz="1800">
                <a:solidFill>
                  <a:schemeClr val="dk1"/>
                </a:solidFill>
                <a:latin typeface="Arial"/>
                <a:ea typeface="Arial"/>
                <a:cs typeface="Arial"/>
                <a:sym typeface="Arial"/>
              </a:rPr>
              <a:t>False air</a:t>
            </a:r>
            <a:r>
              <a:rPr baseline="-25000" lang="en-GB" sz="1800">
                <a:solidFill>
                  <a:schemeClr val="dk1"/>
                </a:solidFill>
                <a:latin typeface="Arial"/>
                <a:ea typeface="Arial"/>
                <a:cs typeface="Arial"/>
                <a:sym typeface="Arial"/>
              </a:rPr>
              <a:t>  (x%)</a:t>
            </a:r>
          </a:p>
          <a:p>
            <a:pPr indent="0" lvl="0" marL="0" marR="0" rtl="0" algn="l">
              <a:spcBef>
                <a:spcPts val="0"/>
              </a:spcBef>
              <a:buClr>
                <a:schemeClr val="dk1"/>
              </a:buClr>
              <a:buFont typeface="Arial"/>
              <a:buNone/>
            </a:pPr>
            <a:r>
              <a:t/>
            </a:r>
            <a:endParaRPr baseline="-25000" sz="1800">
              <a:solidFill>
                <a:schemeClr val="dk1"/>
              </a:solidFill>
              <a:latin typeface="Arial"/>
              <a:ea typeface="Arial"/>
              <a:cs typeface="Arial"/>
              <a:sym typeface="Arial"/>
            </a:endParaRPr>
          </a:p>
        </p:txBody>
      </p:sp>
      <p:sp>
        <p:nvSpPr>
          <p:cNvPr id="533" name="Shape 533"/>
          <p:cNvSpPr txBox="1"/>
          <p:nvPr/>
        </p:nvSpPr>
        <p:spPr>
          <a:xfrm>
            <a:off x="581397" y="394857"/>
            <a:ext cx="1371599" cy="586957"/>
          </a:xfrm>
          <a:prstGeom prst="rect">
            <a:avLst/>
          </a:prstGeom>
          <a:solidFill>
            <a:srgbClr val="0070C0">
              <a:alpha val="49803"/>
            </a:srgbClr>
          </a:solidFill>
          <a:ln cap="flat" cmpd="sng" w="25400">
            <a:solidFill>
              <a:srgbClr val="002060"/>
            </a:solidFill>
            <a:prstDash val="solid"/>
            <a:miter/>
            <a:headEnd len="med" w="med" type="none"/>
            <a:tailEnd len="med" w="med" type="none"/>
          </a:ln>
        </p:spPr>
        <p:txBody>
          <a:bodyPr anchorCtr="0" anchor="t" bIns="46800" lIns="90000" rIns="90000" tIns="46800">
            <a:noAutofit/>
          </a:bodyPr>
          <a:lstStyle/>
          <a:p>
            <a:pPr indent="0" lvl="0" marL="0" marR="0" rtl="0" algn="ctr">
              <a:spcBef>
                <a:spcPts val="0"/>
              </a:spcBef>
              <a:buClr>
                <a:schemeClr val="dk1"/>
              </a:buClr>
              <a:buSzPct val="25000"/>
              <a:buFont typeface="Arial"/>
              <a:buNone/>
            </a:pPr>
            <a:r>
              <a:rPr lang="en-GB" sz="1600">
                <a:solidFill>
                  <a:schemeClr val="dk1"/>
                </a:solidFill>
                <a:latin typeface="Arial"/>
                <a:ea typeface="Arial"/>
                <a:cs typeface="Arial"/>
                <a:sym typeface="Arial"/>
              </a:rPr>
              <a:t>B-level audit Realization</a:t>
            </a:r>
          </a:p>
        </p:txBody>
      </p:sp>
      <p:sp>
        <p:nvSpPr>
          <p:cNvPr id="534" name="Shape 534"/>
          <p:cNvSpPr txBox="1"/>
          <p:nvPr>
            <p:ph idx="11" type="ftr"/>
          </p:nvPr>
        </p:nvSpPr>
        <p:spPr>
          <a:xfrm>
            <a:off x="1892659" y="6417332"/>
            <a:ext cx="3168290" cy="165731"/>
          </a:xfrm>
          <a:prstGeom prst="rect">
            <a:avLst/>
          </a:prstGeom>
          <a:noFill/>
          <a:ln>
            <a:noFill/>
          </a:ln>
        </p:spPr>
        <p:txBody>
          <a:bodyPr anchorCtr="0" anchor="b" bIns="0" lIns="0" rIns="0" tIns="0">
            <a:noAutofit/>
          </a:bodyPr>
          <a:lstStyle/>
          <a:p>
            <a:pPr indent="0" lvl="0" marL="0" marR="0" rtl="0" algn="l">
              <a:spcBef>
                <a:spcPts val="0"/>
              </a:spcBef>
              <a:buSzPct val="25000"/>
              <a:buNone/>
            </a:pPr>
            <a:r>
              <a:rPr b="1" lang="en-GB" sz="800">
                <a:solidFill>
                  <a:schemeClr val="dk1"/>
                </a:solidFill>
                <a:latin typeface="Arial"/>
                <a:ea typeface="Arial"/>
                <a:cs typeface="Arial"/>
                <a:sym typeface="Arial"/>
              </a:rPr>
              <a:t>Ball Mill Optimization, CIP - EPT - GT   © 2015 LafargeHolcim</a:t>
            </a:r>
          </a:p>
        </p:txBody>
      </p:sp>
      <p:sp>
        <p:nvSpPr>
          <p:cNvPr id="535" name="Shape 535"/>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GB" sz="800">
                <a:solidFill>
                  <a:schemeClr val="dk1"/>
                </a:solidFill>
                <a:latin typeface="Arial"/>
                <a:ea typeface="Arial"/>
                <a:cs typeface="Arial"/>
                <a:sym typeface="Arial"/>
              </a:rPr>
              <a:t>‹#›</a:t>
            </a:fld>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9" name="Shape 539"/>
        <p:cNvGrpSpPr/>
        <p:nvPr/>
      </p:nvGrpSpPr>
      <p:grpSpPr>
        <a:xfrm>
          <a:off x="0" y="0"/>
          <a:ext cx="0" cy="0"/>
          <a:chOff x="0" y="0"/>
          <a:chExt cx="0" cy="0"/>
        </a:xfrm>
      </p:grpSpPr>
      <p:pic>
        <p:nvPicPr>
          <p:cNvPr id="540" name="Shape 540"/>
          <p:cNvPicPr preferRelativeResize="0"/>
          <p:nvPr/>
        </p:nvPicPr>
        <p:blipFill rotWithShape="1">
          <a:blip r:embed="rId3">
            <a:alphaModFix/>
          </a:blip>
          <a:srcRect b="34179" l="0" r="33333" t="0"/>
          <a:stretch/>
        </p:blipFill>
        <p:spPr>
          <a:xfrm>
            <a:off x="990600" y="968375"/>
            <a:ext cx="5791200" cy="3375025"/>
          </a:xfrm>
          <a:prstGeom prst="rect">
            <a:avLst/>
          </a:prstGeom>
          <a:noFill/>
          <a:ln>
            <a:noFill/>
          </a:ln>
        </p:spPr>
      </p:pic>
      <p:pic>
        <p:nvPicPr>
          <p:cNvPr id="541" name="Shape 541"/>
          <p:cNvPicPr preferRelativeResize="0"/>
          <p:nvPr/>
        </p:nvPicPr>
        <p:blipFill rotWithShape="1">
          <a:blip r:embed="rId4">
            <a:alphaModFix/>
          </a:blip>
          <a:srcRect b="0" l="0" r="0" t="0"/>
          <a:stretch/>
        </p:blipFill>
        <p:spPr>
          <a:xfrm>
            <a:off x="990600" y="958850"/>
            <a:ext cx="8686800" cy="5127625"/>
          </a:xfrm>
          <a:prstGeom prst="rect">
            <a:avLst/>
          </a:prstGeom>
          <a:noFill/>
          <a:ln>
            <a:noFill/>
          </a:ln>
        </p:spPr>
      </p:pic>
      <p:pic>
        <p:nvPicPr>
          <p:cNvPr id="542" name="Shape 542"/>
          <p:cNvPicPr preferRelativeResize="0"/>
          <p:nvPr/>
        </p:nvPicPr>
        <p:blipFill rotWithShape="1">
          <a:blip r:embed="rId5">
            <a:alphaModFix/>
          </a:blip>
          <a:srcRect b="0" l="0" r="54370" t="0"/>
          <a:stretch/>
        </p:blipFill>
        <p:spPr>
          <a:xfrm>
            <a:off x="990600" y="968375"/>
            <a:ext cx="3963988" cy="5127625"/>
          </a:xfrm>
          <a:prstGeom prst="rect">
            <a:avLst/>
          </a:prstGeom>
          <a:noFill/>
          <a:ln>
            <a:noFill/>
          </a:ln>
        </p:spPr>
      </p:pic>
      <p:sp>
        <p:nvSpPr>
          <p:cNvPr id="543" name="Shape 543"/>
          <p:cNvSpPr txBox="1"/>
          <p:nvPr>
            <p:ph type="title"/>
          </p:nvPr>
        </p:nvSpPr>
        <p:spPr>
          <a:xfrm>
            <a:off x="523875" y="188639"/>
            <a:ext cx="8858249" cy="851907"/>
          </a:xfrm>
          <a:prstGeom prst="rect">
            <a:avLst/>
          </a:prstGeom>
          <a:noFill/>
          <a:ln>
            <a:noFill/>
          </a:ln>
        </p:spPr>
        <p:txBody>
          <a:bodyPr anchorCtr="0" anchor="b" bIns="0" lIns="0" rIns="0" tIns="0">
            <a:noAutofit/>
          </a:bodyPr>
          <a:lstStyle/>
          <a:p>
            <a:pPr indent="0" lvl="0" marL="0" marR="0" rtl="0" algn="l">
              <a:lnSpc>
                <a:spcPct val="95000"/>
              </a:lnSpc>
              <a:spcBef>
                <a:spcPts val="0"/>
              </a:spcBef>
              <a:buClr>
                <a:schemeClr val="dk1"/>
              </a:buClr>
              <a:buSzPct val="25000"/>
              <a:buFont typeface="Arial"/>
              <a:buNone/>
            </a:pPr>
            <a:r>
              <a:rPr b="1" i="0" lang="en-GB" sz="2400" u="none" cap="none" strike="noStrike">
                <a:solidFill>
                  <a:schemeClr val="dk1"/>
                </a:solidFill>
                <a:latin typeface="Arial"/>
                <a:ea typeface="Arial"/>
                <a:cs typeface="Arial"/>
                <a:sym typeface="Arial"/>
              </a:rPr>
              <a:t>Measurement evaluation </a:t>
            </a:r>
          </a:p>
        </p:txBody>
      </p:sp>
      <p:sp>
        <p:nvSpPr>
          <p:cNvPr id="544" name="Shape 544"/>
          <p:cNvSpPr/>
          <p:nvPr/>
        </p:nvSpPr>
        <p:spPr>
          <a:xfrm rot="-6690585">
            <a:off x="7696199" y="1219199"/>
            <a:ext cx="685799" cy="304799"/>
          </a:xfrm>
          <a:prstGeom prst="leftArrow">
            <a:avLst>
              <a:gd fmla="val 50000" name="adj1"/>
              <a:gd fmla="val 56250" name="adj2"/>
            </a:avLst>
          </a:prstGeom>
          <a:solidFill>
            <a:srgbClr val="0000FF"/>
          </a:solidFill>
          <a:ln cap="flat" cmpd="sng" w="9525">
            <a:solidFill>
              <a:srgbClr val="0000FF"/>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545" name="Shape 545"/>
          <p:cNvSpPr txBox="1"/>
          <p:nvPr/>
        </p:nvSpPr>
        <p:spPr>
          <a:xfrm>
            <a:off x="8143671" y="1038683"/>
            <a:ext cx="1295400" cy="366711"/>
          </a:xfrm>
          <a:prstGeom prst="rect">
            <a:avLst/>
          </a:prstGeom>
          <a:noFill/>
          <a:ln>
            <a:noFill/>
          </a:ln>
        </p:spPr>
        <p:txBody>
          <a:bodyPr anchorCtr="0" anchor="t" bIns="45700" lIns="91425" rIns="91425" tIns="45700">
            <a:noAutofit/>
          </a:bodyPr>
          <a:lstStyle/>
          <a:p>
            <a:pPr indent="0" lvl="0" marL="0" marR="0" rtl="0" algn="l">
              <a:spcBef>
                <a:spcPts val="0"/>
              </a:spcBef>
              <a:buClr>
                <a:srgbClr val="0000FF"/>
              </a:buClr>
              <a:buSzPct val="25000"/>
              <a:buFont typeface="Arial"/>
              <a:buNone/>
            </a:pPr>
            <a:r>
              <a:rPr b="1" lang="en-GB" sz="1800">
                <a:solidFill>
                  <a:srgbClr val="0000FF"/>
                </a:solidFill>
                <a:latin typeface="Arial"/>
                <a:ea typeface="Arial"/>
                <a:cs typeface="Arial"/>
                <a:sym typeface="Arial"/>
              </a:rPr>
              <a:t>False air</a:t>
            </a:r>
          </a:p>
        </p:txBody>
      </p:sp>
      <p:sp>
        <p:nvSpPr>
          <p:cNvPr id="546" name="Shape 546"/>
          <p:cNvSpPr/>
          <p:nvPr/>
        </p:nvSpPr>
        <p:spPr>
          <a:xfrm rot="2437951">
            <a:off x="7035705" y="4853426"/>
            <a:ext cx="1066800" cy="304799"/>
          </a:xfrm>
          <a:prstGeom prst="leftArrow">
            <a:avLst>
              <a:gd fmla="val 50000" name="adj1"/>
              <a:gd fmla="val 87500" name="adj2"/>
            </a:avLst>
          </a:prstGeom>
          <a:solidFill>
            <a:srgbClr val="0000FF"/>
          </a:solidFill>
          <a:ln cap="flat" cmpd="sng" w="9525">
            <a:solidFill>
              <a:srgbClr val="0000FF"/>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547" name="Shape 547"/>
          <p:cNvSpPr txBox="1"/>
          <p:nvPr/>
        </p:nvSpPr>
        <p:spPr>
          <a:xfrm>
            <a:off x="8106385" y="4998242"/>
            <a:ext cx="1295400" cy="366713"/>
          </a:xfrm>
          <a:prstGeom prst="rect">
            <a:avLst/>
          </a:prstGeom>
          <a:noFill/>
          <a:ln>
            <a:noFill/>
          </a:ln>
        </p:spPr>
        <p:txBody>
          <a:bodyPr anchorCtr="0" anchor="t" bIns="45700" lIns="91425" rIns="91425" tIns="45700">
            <a:noAutofit/>
          </a:bodyPr>
          <a:lstStyle/>
          <a:p>
            <a:pPr indent="0" lvl="0" marL="0" marR="0" rtl="0" algn="l">
              <a:spcBef>
                <a:spcPts val="0"/>
              </a:spcBef>
              <a:buClr>
                <a:srgbClr val="0000FF"/>
              </a:buClr>
              <a:buSzPct val="25000"/>
              <a:buFont typeface="Arial"/>
              <a:buNone/>
            </a:pPr>
            <a:r>
              <a:rPr b="1" lang="en-GB" sz="1800">
                <a:solidFill>
                  <a:srgbClr val="0000FF"/>
                </a:solidFill>
                <a:latin typeface="Arial"/>
                <a:ea typeface="Arial"/>
                <a:cs typeface="Arial"/>
                <a:sym typeface="Arial"/>
              </a:rPr>
              <a:t>False air</a:t>
            </a:r>
          </a:p>
        </p:txBody>
      </p:sp>
      <p:sp>
        <p:nvSpPr>
          <p:cNvPr id="548" name="Shape 548"/>
          <p:cNvSpPr txBox="1"/>
          <p:nvPr/>
        </p:nvSpPr>
        <p:spPr>
          <a:xfrm>
            <a:off x="1352600" y="4636494"/>
            <a:ext cx="2354560" cy="369332"/>
          </a:xfrm>
          <a:prstGeom prst="rect">
            <a:avLst/>
          </a:prstGeom>
          <a:noFill/>
          <a:ln>
            <a:noFill/>
          </a:ln>
        </p:spPr>
        <p:txBody>
          <a:bodyPr anchorCtr="0" anchor="t" bIns="45700" lIns="91425" rIns="91425" tIns="45700">
            <a:noAutofit/>
          </a:bodyPr>
          <a:lstStyle/>
          <a:p>
            <a:pPr indent="0" lvl="0" marL="0" marR="0" rtl="0" algn="l">
              <a:spcBef>
                <a:spcPts val="0"/>
              </a:spcBef>
              <a:buClr>
                <a:srgbClr val="0000FF"/>
              </a:buClr>
              <a:buSzPct val="25000"/>
              <a:buFont typeface="Arial"/>
              <a:buNone/>
            </a:pPr>
            <a:r>
              <a:rPr b="1" lang="en-GB" sz="1800">
                <a:solidFill>
                  <a:srgbClr val="0000FF"/>
                </a:solidFill>
                <a:latin typeface="Arial"/>
                <a:ea typeface="Arial"/>
                <a:cs typeface="Arial"/>
                <a:sym typeface="Arial"/>
              </a:rPr>
              <a:t>Fresh air </a:t>
            </a:r>
            <a:r>
              <a:rPr b="1" lang="en-GB" sz="1800">
                <a:solidFill>
                  <a:schemeClr val="dk2"/>
                </a:solidFill>
                <a:latin typeface="Arial"/>
                <a:ea typeface="Arial"/>
                <a:cs typeface="Arial"/>
                <a:sym typeface="Arial"/>
              </a:rPr>
              <a:t>or</a:t>
            </a:r>
            <a:r>
              <a:rPr b="1" lang="en-GB" sz="1800">
                <a:solidFill>
                  <a:srgbClr val="FF0000"/>
                </a:solidFill>
                <a:latin typeface="Arial"/>
                <a:ea typeface="Arial"/>
                <a:cs typeface="Arial"/>
                <a:sym typeface="Arial"/>
              </a:rPr>
              <a:t> hot gas</a:t>
            </a:r>
          </a:p>
        </p:txBody>
      </p:sp>
      <p:sp>
        <p:nvSpPr>
          <p:cNvPr id="549" name="Shape 549"/>
          <p:cNvSpPr/>
          <p:nvPr/>
        </p:nvSpPr>
        <p:spPr>
          <a:xfrm>
            <a:off x="4867814" y="5548310"/>
            <a:ext cx="4419599" cy="695325"/>
          </a:xfrm>
          <a:prstGeom prst="rect">
            <a:avLst/>
          </a:prstGeom>
          <a:solidFill>
            <a:schemeClr val="lt1"/>
          </a:solidFill>
          <a:ln cap="flat" cmpd="sng" w="25400">
            <a:solidFill>
              <a:schemeClr val="accent1"/>
            </a:solidFill>
            <a:prstDash val="solid"/>
            <a:miter/>
            <a:headEnd len="med" w="med" type="none"/>
            <a:tailEnd len="med" w="med" type="none"/>
          </a:ln>
        </p:spPr>
        <p:txBody>
          <a:bodyPr anchorCtr="0" anchor="t" bIns="45700" lIns="91425" rIns="91425" tIns="45700">
            <a:noAutofit/>
          </a:bodyPr>
          <a:lstStyle/>
          <a:p>
            <a:pPr indent="0" lvl="0" marL="0" marR="0" rtl="0" algn="l">
              <a:spcBef>
                <a:spcPts val="0"/>
              </a:spcBef>
              <a:buClr>
                <a:schemeClr val="dk1"/>
              </a:buClr>
              <a:buSzPct val="25000"/>
              <a:buFont typeface="Arial"/>
              <a:buNone/>
            </a:pPr>
            <a:r>
              <a:rPr b="1" lang="en-GB" sz="1800">
                <a:solidFill>
                  <a:schemeClr val="dk1"/>
                </a:solidFill>
                <a:latin typeface="Arial"/>
                <a:ea typeface="Arial"/>
                <a:cs typeface="Arial"/>
                <a:sym typeface="Arial"/>
              </a:rPr>
              <a:t>False air reduces the cooling / drying capacity in the mill</a:t>
            </a:r>
          </a:p>
        </p:txBody>
      </p:sp>
      <p:sp>
        <p:nvSpPr>
          <p:cNvPr id="550" name="Shape 550"/>
          <p:cNvSpPr/>
          <p:nvPr/>
        </p:nvSpPr>
        <p:spPr>
          <a:xfrm rot="-6690585">
            <a:off x="6416549" y="3213349"/>
            <a:ext cx="685799" cy="304799"/>
          </a:xfrm>
          <a:prstGeom prst="leftArrow">
            <a:avLst>
              <a:gd fmla="val 50000" name="adj1"/>
              <a:gd fmla="val 56250" name="adj2"/>
            </a:avLst>
          </a:prstGeom>
          <a:solidFill>
            <a:srgbClr val="0000FF"/>
          </a:solidFill>
          <a:ln cap="flat" cmpd="sng" w="9525">
            <a:solidFill>
              <a:srgbClr val="0000FF"/>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pic>
        <p:nvPicPr>
          <p:cNvPr id="551" name="Shape 551"/>
          <p:cNvPicPr preferRelativeResize="0"/>
          <p:nvPr/>
        </p:nvPicPr>
        <p:blipFill rotWithShape="1">
          <a:blip r:embed="rId6">
            <a:alphaModFix/>
          </a:blip>
          <a:srcRect b="59453" l="0" r="21069" t="0"/>
          <a:stretch/>
        </p:blipFill>
        <p:spPr>
          <a:xfrm>
            <a:off x="990600" y="958850"/>
            <a:ext cx="6856412" cy="2079625"/>
          </a:xfrm>
          <a:prstGeom prst="rect">
            <a:avLst/>
          </a:prstGeom>
          <a:noFill/>
          <a:ln>
            <a:noFill/>
          </a:ln>
        </p:spPr>
      </p:pic>
      <p:sp>
        <p:nvSpPr>
          <p:cNvPr id="552" name="Shape 552"/>
          <p:cNvSpPr txBox="1"/>
          <p:nvPr>
            <p:ph idx="1" type="body"/>
          </p:nvPr>
        </p:nvSpPr>
        <p:spPr>
          <a:xfrm>
            <a:off x="344487" y="1155590"/>
            <a:ext cx="4684713" cy="1985377"/>
          </a:xfrm>
          <a:prstGeom prst="rect">
            <a:avLst/>
          </a:prstGeom>
          <a:solidFill>
            <a:schemeClr val="lt1"/>
          </a:solidFill>
          <a:ln cap="flat" cmpd="sng" w="25400">
            <a:solidFill>
              <a:schemeClr val="accent1"/>
            </a:solidFill>
            <a:prstDash val="solid"/>
            <a:miter/>
            <a:headEnd len="med" w="med" type="none"/>
            <a:tailEnd len="med" w="med" type="none"/>
          </a:ln>
        </p:spPr>
        <p:txBody>
          <a:bodyPr anchorCtr="0" anchor="t" bIns="0" lIns="0" rIns="0" tIns="0">
            <a:noAutofit/>
          </a:bodyPr>
          <a:lstStyle/>
          <a:p>
            <a:pPr indent="-180975" lvl="0" marL="180975" marR="0" rtl="0" algn="l">
              <a:spcBef>
                <a:spcPts val="0"/>
              </a:spcBef>
              <a:spcAft>
                <a:spcPts val="0"/>
              </a:spcAft>
              <a:buClr>
                <a:schemeClr val="accent1"/>
              </a:buClr>
              <a:buSzPct val="25000"/>
              <a:buFont typeface="Noto Sans Symbols"/>
              <a:buNone/>
            </a:pPr>
            <a:r>
              <a:rPr b="1" i="0" lang="en-GB" sz="1800" u="none" cap="none" strike="noStrike">
                <a:solidFill>
                  <a:schemeClr val="dk1"/>
                </a:solidFill>
                <a:latin typeface="Arial"/>
                <a:ea typeface="Arial"/>
                <a:cs typeface="Arial"/>
                <a:sym typeface="Arial"/>
              </a:rPr>
              <a:t>  </a:t>
            </a:r>
            <a:r>
              <a:rPr b="1" i="0" lang="en-GB" sz="1600" u="none" cap="none" strike="noStrike">
                <a:solidFill>
                  <a:schemeClr val="dk1"/>
                </a:solidFill>
                <a:latin typeface="Arial"/>
                <a:ea typeface="Arial"/>
                <a:cs typeface="Arial"/>
                <a:sym typeface="Arial"/>
              </a:rPr>
              <a:t>Mill ventilation affects: </a:t>
            </a:r>
          </a:p>
          <a:p>
            <a:pPr indent="-182200" lvl="0" marL="360000" marR="0" rtl="0" algn="l">
              <a:spcBef>
                <a:spcPts val="1200"/>
              </a:spcBef>
              <a:spcAft>
                <a:spcPts val="0"/>
              </a:spcAft>
              <a:buClr>
                <a:schemeClr val="accent1"/>
              </a:buClr>
              <a:buSzPct val="100000"/>
              <a:buFont typeface="Noto Sans Symbols"/>
              <a:buChar char="▪"/>
            </a:pPr>
            <a:r>
              <a:rPr b="0" i="0" lang="en-GB" sz="1600" u="none" cap="none" strike="noStrike">
                <a:solidFill>
                  <a:schemeClr val="dk1"/>
                </a:solidFill>
                <a:latin typeface="Arial"/>
                <a:ea typeface="Arial"/>
                <a:cs typeface="Arial"/>
                <a:sym typeface="Arial"/>
              </a:rPr>
              <a:t>Mill outlet temperature</a:t>
            </a:r>
          </a:p>
          <a:p>
            <a:pPr indent="-182200" lvl="0" marL="360000" marR="0" rtl="0" algn="l">
              <a:spcBef>
                <a:spcPts val="1200"/>
              </a:spcBef>
              <a:spcAft>
                <a:spcPts val="0"/>
              </a:spcAft>
              <a:buClr>
                <a:schemeClr val="accent1"/>
              </a:buClr>
              <a:buSzPct val="100000"/>
              <a:buFont typeface="Noto Sans Symbols"/>
              <a:buChar char="▪"/>
            </a:pPr>
            <a:r>
              <a:rPr b="0" i="0" lang="en-GB" sz="1600" u="none" cap="none" strike="noStrike">
                <a:solidFill>
                  <a:schemeClr val="dk1"/>
                </a:solidFill>
                <a:latin typeface="Arial"/>
                <a:ea typeface="Arial"/>
                <a:cs typeface="Arial"/>
                <a:sym typeface="Arial"/>
              </a:rPr>
              <a:t>Filter dew point (T</a:t>
            </a:r>
            <a:r>
              <a:rPr b="0" baseline="-25000" i="0" lang="en-GB" sz="1600" u="none" cap="none" strike="noStrike">
                <a:solidFill>
                  <a:schemeClr val="dk1"/>
                </a:solidFill>
                <a:latin typeface="Arial"/>
                <a:ea typeface="Arial"/>
                <a:cs typeface="Arial"/>
                <a:sym typeface="Arial"/>
              </a:rPr>
              <a:t>gas@ mill fan </a:t>
            </a:r>
            <a:r>
              <a:rPr b="0" i="0" lang="en-GB" sz="1600" u="none" cap="none" strike="noStrike">
                <a:solidFill>
                  <a:schemeClr val="dk1"/>
                </a:solidFill>
                <a:latin typeface="Arial"/>
                <a:ea typeface="Arial"/>
                <a:cs typeface="Arial"/>
                <a:sym typeface="Arial"/>
              </a:rPr>
              <a:t>&gt; τ  + 30 [°C])</a:t>
            </a:r>
          </a:p>
          <a:p>
            <a:pPr indent="-182200" lvl="0" marL="360000" marR="0" rtl="0" algn="l">
              <a:spcBef>
                <a:spcPts val="1200"/>
              </a:spcBef>
              <a:spcAft>
                <a:spcPts val="0"/>
              </a:spcAft>
              <a:buClr>
                <a:schemeClr val="accent1"/>
              </a:buClr>
              <a:buSzPct val="100000"/>
              <a:buFont typeface="Noto Sans Symbols"/>
              <a:buChar char="▪"/>
            </a:pPr>
            <a:r>
              <a:rPr b="0" i="0" lang="en-GB" sz="1600" u="none" cap="none" strike="noStrike">
                <a:solidFill>
                  <a:schemeClr val="dk1"/>
                </a:solidFill>
                <a:latin typeface="Arial"/>
                <a:ea typeface="Arial"/>
                <a:cs typeface="Arial"/>
                <a:sym typeface="Arial"/>
              </a:rPr>
              <a:t>Dew point in cement mill (T</a:t>
            </a:r>
            <a:r>
              <a:rPr b="0" baseline="-25000" i="0" lang="en-GB" sz="1600" u="none" cap="none" strike="noStrike">
                <a:solidFill>
                  <a:schemeClr val="dk1"/>
                </a:solidFill>
                <a:latin typeface="Arial"/>
                <a:ea typeface="Arial"/>
                <a:cs typeface="Arial"/>
                <a:sym typeface="Arial"/>
              </a:rPr>
              <a:t>gas@ mill </a:t>
            </a:r>
            <a:r>
              <a:rPr b="0" i="0" lang="en-GB" sz="1600" u="none" cap="none" strike="noStrike">
                <a:solidFill>
                  <a:schemeClr val="dk1"/>
                </a:solidFill>
                <a:latin typeface="Arial"/>
                <a:ea typeface="Arial"/>
                <a:cs typeface="Arial"/>
                <a:sym typeface="Arial"/>
              </a:rPr>
              <a:t>&lt; 55 [°C])</a:t>
            </a:r>
          </a:p>
          <a:p>
            <a:pPr indent="-182200" lvl="0" marL="360000" marR="0" rtl="0" algn="l">
              <a:spcBef>
                <a:spcPts val="1200"/>
              </a:spcBef>
              <a:buClr>
                <a:schemeClr val="accent1"/>
              </a:buClr>
              <a:buSzPct val="100000"/>
              <a:buFont typeface="Noto Sans Symbols"/>
              <a:buChar char="▪"/>
            </a:pPr>
            <a:r>
              <a:rPr b="0" i="0" lang="en-GB" sz="1600" u="none" cap="none" strike="noStrike">
                <a:solidFill>
                  <a:schemeClr val="dk1"/>
                </a:solidFill>
                <a:latin typeface="Arial"/>
                <a:ea typeface="Arial"/>
                <a:cs typeface="Arial"/>
                <a:sym typeface="Arial"/>
              </a:rPr>
              <a:t>Product fineness at the filter</a:t>
            </a:r>
          </a:p>
        </p:txBody>
      </p:sp>
      <p:sp>
        <p:nvSpPr>
          <p:cNvPr id="553" name="Shape 553"/>
          <p:cNvSpPr/>
          <p:nvPr/>
        </p:nvSpPr>
        <p:spPr>
          <a:xfrm>
            <a:off x="3963987" y="4387453"/>
            <a:ext cx="990599" cy="838199"/>
          </a:xfrm>
          <a:prstGeom prst="rightArrow">
            <a:avLst>
              <a:gd fmla="val 50000" name="adj1"/>
              <a:gd fmla="val 29545" name="adj2"/>
            </a:avLst>
          </a:prstGeom>
          <a:gradFill>
            <a:gsLst>
              <a:gs pos="0">
                <a:srgbClr val="003D7E"/>
              </a:gs>
              <a:gs pos="52999">
                <a:srgbClr val="C3D4C1"/>
              </a:gs>
              <a:gs pos="100000">
                <a:srgbClr val="387C2B"/>
              </a:gs>
            </a:gsLst>
            <a:lin ang="5400000" scaled="0"/>
          </a:grad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i="0" sz="1800" u="none" cap="none" strike="noStrike">
              <a:solidFill>
                <a:srgbClr val="000000"/>
              </a:solidFill>
              <a:latin typeface="Arial"/>
              <a:ea typeface="Arial"/>
              <a:cs typeface="Arial"/>
              <a:sym typeface="Arial"/>
            </a:endParaRPr>
          </a:p>
        </p:txBody>
      </p:sp>
      <p:sp>
        <p:nvSpPr>
          <p:cNvPr id="554" name="Shape 554"/>
          <p:cNvSpPr txBox="1"/>
          <p:nvPr>
            <p:ph idx="11" type="ftr"/>
          </p:nvPr>
        </p:nvSpPr>
        <p:spPr>
          <a:xfrm>
            <a:off x="1892659" y="6417332"/>
            <a:ext cx="3168290" cy="165731"/>
          </a:xfrm>
          <a:prstGeom prst="rect">
            <a:avLst/>
          </a:prstGeom>
          <a:noFill/>
          <a:ln>
            <a:noFill/>
          </a:ln>
        </p:spPr>
        <p:txBody>
          <a:bodyPr anchorCtr="0" anchor="b" bIns="0" lIns="0" rIns="0" tIns="0">
            <a:noAutofit/>
          </a:bodyPr>
          <a:lstStyle/>
          <a:p>
            <a:pPr indent="0" lvl="0" marL="0" marR="0" rtl="0" algn="l">
              <a:spcBef>
                <a:spcPts val="0"/>
              </a:spcBef>
              <a:buSzPct val="25000"/>
              <a:buNone/>
            </a:pPr>
            <a:r>
              <a:rPr b="1" lang="en-GB" sz="800">
                <a:solidFill>
                  <a:schemeClr val="dk1"/>
                </a:solidFill>
                <a:latin typeface="Arial"/>
                <a:ea typeface="Arial"/>
                <a:cs typeface="Arial"/>
                <a:sym typeface="Arial"/>
              </a:rPr>
              <a:t>Ball Mill Optimization, CIP - EPT - GT   © 2015 LafargeHolcim</a:t>
            </a:r>
          </a:p>
        </p:txBody>
      </p:sp>
      <p:sp>
        <p:nvSpPr>
          <p:cNvPr id="555" name="Shape 555"/>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GB" sz="800">
                <a:solidFill>
                  <a:schemeClr val="dk1"/>
                </a:solidFill>
                <a:latin typeface="Arial"/>
                <a:ea typeface="Arial"/>
                <a:cs typeface="Arial"/>
                <a:sym typeface="Arial"/>
              </a:rPr>
              <a:t>‹#›</a:t>
            </a:fld>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9" name="Shape 559"/>
        <p:cNvGrpSpPr/>
        <p:nvPr/>
      </p:nvGrpSpPr>
      <p:grpSpPr>
        <a:xfrm>
          <a:off x="0" y="0"/>
          <a:ext cx="0" cy="0"/>
          <a:chOff x="0" y="0"/>
          <a:chExt cx="0" cy="0"/>
        </a:xfrm>
      </p:grpSpPr>
      <p:sp>
        <p:nvSpPr>
          <p:cNvPr id="560" name="Shape 560"/>
          <p:cNvSpPr txBox="1"/>
          <p:nvPr>
            <p:ph type="title"/>
          </p:nvPr>
        </p:nvSpPr>
        <p:spPr>
          <a:xfrm>
            <a:off x="523875" y="188639"/>
            <a:ext cx="8858249" cy="851907"/>
          </a:xfrm>
          <a:prstGeom prst="rect">
            <a:avLst/>
          </a:prstGeom>
          <a:noFill/>
          <a:ln>
            <a:noFill/>
          </a:ln>
        </p:spPr>
        <p:txBody>
          <a:bodyPr anchorCtr="0" anchor="b" bIns="0" lIns="0" rIns="0" tIns="0">
            <a:noAutofit/>
          </a:bodyPr>
          <a:lstStyle/>
          <a:p>
            <a:pPr indent="0" lvl="0" marL="0" marR="0" rtl="0" algn="l">
              <a:lnSpc>
                <a:spcPct val="95000"/>
              </a:lnSpc>
              <a:spcBef>
                <a:spcPts val="0"/>
              </a:spcBef>
              <a:buClr>
                <a:schemeClr val="dk1"/>
              </a:buClr>
              <a:buSzPct val="25000"/>
              <a:buFont typeface="Arial"/>
              <a:buNone/>
            </a:pPr>
            <a:r>
              <a:rPr b="1" i="0" lang="en-GB" sz="2400" u="none" cap="none" strike="noStrike">
                <a:solidFill>
                  <a:schemeClr val="dk1"/>
                </a:solidFill>
                <a:latin typeface="Arial"/>
                <a:ea typeface="Arial"/>
                <a:cs typeface="Arial"/>
                <a:sym typeface="Arial"/>
              </a:rPr>
              <a:t>Measurement evaluation</a:t>
            </a:r>
          </a:p>
        </p:txBody>
      </p:sp>
      <p:sp>
        <p:nvSpPr>
          <p:cNvPr id="561" name="Shape 561"/>
          <p:cNvSpPr txBox="1"/>
          <p:nvPr/>
        </p:nvSpPr>
        <p:spPr>
          <a:xfrm>
            <a:off x="344487" y="1193946"/>
            <a:ext cx="8640960" cy="487825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GB" sz="2200">
                <a:solidFill>
                  <a:schemeClr val="dk1"/>
                </a:solidFill>
                <a:latin typeface="Arial"/>
                <a:ea typeface="Arial"/>
                <a:cs typeface="Arial"/>
                <a:sym typeface="Arial"/>
              </a:rPr>
              <a:t> Points to be considered</a:t>
            </a:r>
          </a:p>
          <a:p>
            <a:pPr indent="-342900" lvl="1" marL="800100" marR="0" rtl="0" algn="l">
              <a:spcBef>
                <a:spcPts val="600"/>
              </a:spcBef>
              <a:spcAft>
                <a:spcPts val="0"/>
              </a:spcAft>
              <a:buClr>
                <a:schemeClr val="accent1"/>
              </a:buClr>
              <a:buSzPct val="165000"/>
              <a:buFont typeface="Arial"/>
              <a:buChar char="•"/>
            </a:pPr>
            <a:r>
              <a:rPr b="0" i="0" lang="en-GB" sz="2200" u="none" cap="none" strike="noStrike">
                <a:solidFill>
                  <a:schemeClr val="dk1"/>
                </a:solidFill>
                <a:latin typeface="Arial"/>
                <a:ea typeface="Arial"/>
                <a:cs typeface="Arial"/>
                <a:sym typeface="Arial"/>
              </a:rPr>
              <a:t>Mill filter and fan are normally dimensioned only for 15 [%] false air intake into the system (mill outlet to fan) (based on a gas flow, which corresponds to 1.5 [m/s] gas velocity in the free section of the mill)</a:t>
            </a:r>
          </a:p>
          <a:p>
            <a:pPr indent="-342900" lvl="1" marL="800100" marR="0" rtl="0" algn="l">
              <a:spcBef>
                <a:spcPts val="600"/>
              </a:spcBef>
              <a:spcAft>
                <a:spcPts val="0"/>
              </a:spcAft>
              <a:buClr>
                <a:schemeClr val="accent1"/>
              </a:buClr>
              <a:buSzPct val="165000"/>
              <a:buFont typeface="Arial"/>
              <a:buChar char="•"/>
            </a:pPr>
            <a:r>
              <a:rPr b="0" i="0" lang="en-GB" sz="2200" u="none" cap="none" strike="noStrike">
                <a:solidFill>
                  <a:schemeClr val="dk1"/>
                </a:solidFill>
                <a:latin typeface="Arial"/>
                <a:ea typeface="Arial"/>
                <a:cs typeface="Arial"/>
                <a:sym typeface="Arial"/>
              </a:rPr>
              <a:t>False air intakes &gt;&gt; 15 [%] reduce available draft in the mill</a:t>
            </a:r>
          </a:p>
          <a:p>
            <a:pPr indent="-342900" lvl="1" marL="800100" marR="0" rtl="0" algn="l">
              <a:spcBef>
                <a:spcPts val="600"/>
              </a:spcBef>
              <a:spcAft>
                <a:spcPts val="0"/>
              </a:spcAft>
              <a:buClr>
                <a:schemeClr val="accent1"/>
              </a:buClr>
              <a:buSzPct val="165000"/>
              <a:buFont typeface="Arial"/>
              <a:buChar char="•"/>
            </a:pPr>
            <a:r>
              <a:rPr b="0" i="0" lang="en-GB" sz="2200" u="none" cap="none" strike="noStrike">
                <a:solidFill>
                  <a:schemeClr val="dk1"/>
                </a:solidFill>
                <a:latin typeface="Arial"/>
                <a:ea typeface="Arial"/>
                <a:cs typeface="Arial"/>
                <a:sym typeface="Arial"/>
              </a:rPr>
              <a:t>Temperature of process gas at filter must be still 30 [°C] above dew point of the gas in order to avoid corrosion problems in the filters</a:t>
            </a:r>
          </a:p>
          <a:p>
            <a:pPr indent="-342900" lvl="1" marL="800100" marR="0" rtl="0" algn="l">
              <a:spcBef>
                <a:spcPts val="600"/>
              </a:spcBef>
              <a:spcAft>
                <a:spcPts val="0"/>
              </a:spcAft>
              <a:buClr>
                <a:schemeClr val="accent1"/>
              </a:buClr>
              <a:buSzPct val="165000"/>
              <a:buFont typeface="Arial"/>
              <a:buChar char="•"/>
            </a:pPr>
            <a:r>
              <a:rPr b="0" i="0" lang="en-GB" sz="2200" u="none" cap="none" strike="noStrike">
                <a:solidFill>
                  <a:schemeClr val="dk1"/>
                </a:solidFill>
                <a:latin typeface="Arial"/>
                <a:ea typeface="Arial"/>
                <a:cs typeface="Arial"/>
                <a:sym typeface="Arial"/>
              </a:rPr>
              <a:t>Dew point of the gas in the mill &gt; 55 [°C] can result in pre-hydration of cement (reduction of strength potential)</a:t>
            </a:r>
          </a:p>
          <a:p>
            <a:pPr indent="-342900" lvl="1" marL="800100" marR="0" rtl="0" algn="l">
              <a:spcBef>
                <a:spcPts val="600"/>
              </a:spcBef>
              <a:buClr>
                <a:schemeClr val="accent1"/>
              </a:buClr>
              <a:buSzPct val="165000"/>
              <a:buFont typeface="Arial"/>
              <a:buChar char="•"/>
            </a:pPr>
            <a:r>
              <a:rPr b="0" i="0" lang="en-GB" sz="2200" u="none" cap="none" strike="noStrike">
                <a:solidFill>
                  <a:schemeClr val="dk1"/>
                </a:solidFill>
                <a:latin typeface="Arial"/>
                <a:ea typeface="Arial"/>
                <a:cs typeface="Arial"/>
                <a:sym typeface="Arial"/>
              </a:rPr>
              <a:t>Low pressure at mill outlet (&lt;&lt; 15 mbar) indicates high false air intake from mill outlet to filter and low mill ventilation</a:t>
            </a:r>
          </a:p>
        </p:txBody>
      </p:sp>
      <p:sp>
        <p:nvSpPr>
          <p:cNvPr id="562" name="Shape 562"/>
          <p:cNvSpPr txBox="1"/>
          <p:nvPr>
            <p:ph idx="11" type="ftr"/>
          </p:nvPr>
        </p:nvSpPr>
        <p:spPr>
          <a:xfrm>
            <a:off x="1892659" y="6417332"/>
            <a:ext cx="3168290" cy="165731"/>
          </a:xfrm>
          <a:prstGeom prst="rect">
            <a:avLst/>
          </a:prstGeom>
          <a:noFill/>
          <a:ln>
            <a:noFill/>
          </a:ln>
        </p:spPr>
        <p:txBody>
          <a:bodyPr anchorCtr="0" anchor="b" bIns="0" lIns="0" rIns="0" tIns="0">
            <a:noAutofit/>
          </a:bodyPr>
          <a:lstStyle/>
          <a:p>
            <a:pPr indent="0" lvl="0" marL="0" marR="0" rtl="0" algn="l">
              <a:spcBef>
                <a:spcPts val="0"/>
              </a:spcBef>
              <a:buSzPct val="25000"/>
              <a:buNone/>
            </a:pPr>
            <a:r>
              <a:rPr b="1" lang="en-GB" sz="800">
                <a:solidFill>
                  <a:schemeClr val="dk1"/>
                </a:solidFill>
                <a:latin typeface="Arial"/>
                <a:ea typeface="Arial"/>
                <a:cs typeface="Arial"/>
                <a:sym typeface="Arial"/>
              </a:rPr>
              <a:t>Ball Mill Optimization, CIP - EPT - GT   © 2015 LafargeHolcim</a:t>
            </a:r>
          </a:p>
        </p:txBody>
      </p:sp>
      <p:sp>
        <p:nvSpPr>
          <p:cNvPr id="563" name="Shape 563"/>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GB" sz="800">
                <a:solidFill>
                  <a:schemeClr val="dk1"/>
                </a:solidFill>
                <a:latin typeface="Arial"/>
                <a:ea typeface="Arial"/>
                <a:cs typeface="Arial"/>
                <a:sym typeface="Arial"/>
              </a:rPr>
              <a:t>‹#›</a:t>
            </a:fld>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7" name="Shape 567"/>
        <p:cNvGrpSpPr/>
        <p:nvPr/>
      </p:nvGrpSpPr>
      <p:grpSpPr>
        <a:xfrm>
          <a:off x="0" y="0"/>
          <a:ext cx="0" cy="0"/>
          <a:chOff x="0" y="0"/>
          <a:chExt cx="0" cy="0"/>
        </a:xfrm>
      </p:grpSpPr>
      <p:sp>
        <p:nvSpPr>
          <p:cNvPr id="568" name="Shape 568"/>
          <p:cNvSpPr txBox="1"/>
          <p:nvPr>
            <p:ph type="title"/>
          </p:nvPr>
        </p:nvSpPr>
        <p:spPr>
          <a:xfrm>
            <a:off x="523875" y="188639"/>
            <a:ext cx="8858249" cy="851907"/>
          </a:xfrm>
          <a:prstGeom prst="rect">
            <a:avLst/>
          </a:prstGeom>
          <a:noFill/>
          <a:ln>
            <a:noFill/>
          </a:ln>
        </p:spPr>
        <p:txBody>
          <a:bodyPr anchorCtr="0" anchor="b" bIns="0" lIns="0" rIns="0" tIns="0">
            <a:noAutofit/>
          </a:bodyPr>
          <a:lstStyle/>
          <a:p>
            <a:pPr indent="0" lvl="0" marL="0" marR="0" rtl="0" algn="l">
              <a:lnSpc>
                <a:spcPct val="95000"/>
              </a:lnSpc>
              <a:spcBef>
                <a:spcPts val="0"/>
              </a:spcBef>
              <a:buClr>
                <a:schemeClr val="dk1"/>
              </a:buClr>
              <a:buSzPct val="25000"/>
              <a:buFont typeface="Arial"/>
              <a:buNone/>
            </a:pPr>
            <a:r>
              <a:rPr b="1" i="0" lang="en-GB" sz="2400" u="none" cap="none" strike="noStrike">
                <a:solidFill>
                  <a:schemeClr val="dk1"/>
                </a:solidFill>
                <a:latin typeface="Arial"/>
                <a:ea typeface="Arial"/>
                <a:cs typeface="Arial"/>
                <a:sym typeface="Arial"/>
              </a:rPr>
              <a:t>Guide values for gas velocities in the ball mill</a:t>
            </a:r>
          </a:p>
        </p:txBody>
      </p:sp>
      <p:grpSp>
        <p:nvGrpSpPr>
          <p:cNvPr id="569" name="Shape 569"/>
          <p:cNvGrpSpPr/>
          <p:nvPr/>
        </p:nvGrpSpPr>
        <p:grpSpPr>
          <a:xfrm>
            <a:off x="1496615" y="2132856"/>
            <a:ext cx="7162799" cy="1978024"/>
            <a:chOff x="719" y="767"/>
            <a:chExt cx="5424" cy="1725"/>
          </a:xfrm>
        </p:grpSpPr>
        <p:pic>
          <p:nvPicPr>
            <p:cNvPr id="570" name="Shape 570"/>
            <p:cNvPicPr preferRelativeResize="0"/>
            <p:nvPr/>
          </p:nvPicPr>
          <p:blipFill rotWithShape="1">
            <a:blip r:embed="rId3">
              <a:alphaModFix/>
            </a:blip>
            <a:srcRect b="43982" l="3947" r="9210" t="0"/>
            <a:stretch/>
          </p:blipFill>
          <p:spPr>
            <a:xfrm>
              <a:off x="719" y="767"/>
              <a:ext cx="5424" cy="1725"/>
            </a:xfrm>
            <a:prstGeom prst="rect">
              <a:avLst/>
            </a:prstGeom>
            <a:noFill/>
            <a:ln>
              <a:noFill/>
            </a:ln>
          </p:spPr>
        </p:pic>
        <p:sp>
          <p:nvSpPr>
            <p:cNvPr id="571" name="Shape 571"/>
            <p:cNvSpPr/>
            <p:nvPr/>
          </p:nvSpPr>
          <p:spPr>
            <a:xfrm>
              <a:off x="4031" y="1534"/>
              <a:ext cx="288" cy="144"/>
            </a:xfrm>
            <a:prstGeom prst="rightArrow">
              <a:avLst>
                <a:gd fmla="val 50000" name="adj1"/>
                <a:gd fmla="val 50000" name="adj2"/>
              </a:avLst>
            </a:prstGeom>
            <a:solidFill>
              <a:srgbClr val="0070C0"/>
            </a:solidFill>
            <a:ln cap="flat" cmpd="sng" w="9525">
              <a:solidFill>
                <a:srgbClr val="0000FF"/>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572" name="Shape 572"/>
            <p:cNvSpPr/>
            <p:nvPr/>
          </p:nvSpPr>
          <p:spPr>
            <a:xfrm>
              <a:off x="2784" y="1534"/>
              <a:ext cx="672" cy="144"/>
            </a:xfrm>
            <a:prstGeom prst="rightArrow">
              <a:avLst>
                <a:gd fmla="val 50000" name="adj1"/>
                <a:gd fmla="val 116667" name="adj2"/>
              </a:avLst>
            </a:prstGeom>
            <a:solidFill>
              <a:srgbClr val="0070C0"/>
            </a:solidFill>
            <a:ln cap="flat" cmpd="sng" w="9525">
              <a:solidFill>
                <a:srgbClr val="0000FF"/>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573" name="Shape 573"/>
            <p:cNvSpPr txBox="1"/>
            <p:nvPr/>
          </p:nvSpPr>
          <p:spPr>
            <a:xfrm>
              <a:off x="2952" y="1268"/>
              <a:ext cx="1008" cy="26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chemeClr val="dk1"/>
                </a:buClr>
                <a:buSzPct val="25000"/>
                <a:buFont typeface="Noto Sans Symbols"/>
                <a:buNone/>
              </a:pPr>
              <a:r>
                <a:rPr b="1" lang="en-GB" sz="1400">
                  <a:solidFill>
                    <a:schemeClr val="dk1"/>
                  </a:solidFill>
                  <a:latin typeface="Arial"/>
                  <a:ea typeface="Arial"/>
                  <a:cs typeface="Arial"/>
                  <a:sym typeface="Arial"/>
                </a:rPr>
                <a:t>&lt; 15 [m/s]</a:t>
              </a:r>
            </a:p>
          </p:txBody>
        </p:sp>
        <p:sp>
          <p:nvSpPr>
            <p:cNvPr id="574" name="Shape 574"/>
            <p:cNvSpPr/>
            <p:nvPr/>
          </p:nvSpPr>
          <p:spPr>
            <a:xfrm>
              <a:off x="4991" y="1534"/>
              <a:ext cx="672" cy="144"/>
            </a:xfrm>
            <a:prstGeom prst="rightArrow">
              <a:avLst>
                <a:gd fmla="val 50000" name="adj1"/>
                <a:gd fmla="val 116667" name="adj2"/>
              </a:avLst>
            </a:prstGeom>
            <a:solidFill>
              <a:srgbClr val="0070C0"/>
            </a:solidFill>
            <a:ln cap="flat" cmpd="sng" w="9525">
              <a:solidFill>
                <a:srgbClr val="0000FF"/>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575" name="Shape 575"/>
            <p:cNvSpPr txBox="1"/>
            <p:nvPr/>
          </p:nvSpPr>
          <p:spPr>
            <a:xfrm>
              <a:off x="4670" y="1268"/>
              <a:ext cx="788" cy="266"/>
            </a:xfrm>
            <a:prstGeom prst="rect">
              <a:avLst/>
            </a:prstGeom>
            <a:solidFill>
              <a:schemeClr val="lt1"/>
            </a:solidFill>
            <a:ln>
              <a:noFill/>
            </a:ln>
          </p:spPr>
          <p:txBody>
            <a:bodyPr anchorCtr="0" anchor="t" bIns="45700" lIns="91425" rIns="91425" tIns="45700">
              <a:noAutofit/>
            </a:bodyPr>
            <a:lstStyle/>
            <a:p>
              <a:pPr indent="0" lvl="0" marL="0" marR="0" rtl="0" algn="ctr">
                <a:spcBef>
                  <a:spcPts val="0"/>
                </a:spcBef>
                <a:spcAft>
                  <a:spcPts val="0"/>
                </a:spcAft>
                <a:buClr>
                  <a:schemeClr val="dk1"/>
                </a:buClr>
                <a:buSzPct val="25000"/>
                <a:buFont typeface="Noto Sans Symbols"/>
                <a:buNone/>
              </a:pPr>
              <a:r>
                <a:rPr b="1" lang="en-GB" sz="1400">
                  <a:solidFill>
                    <a:schemeClr val="dk1"/>
                  </a:solidFill>
                  <a:latin typeface="Arial"/>
                  <a:ea typeface="Arial"/>
                  <a:cs typeface="Arial"/>
                  <a:sym typeface="Arial"/>
                </a:rPr>
                <a:t>&lt; 25 [m/s]</a:t>
              </a:r>
            </a:p>
          </p:txBody>
        </p:sp>
      </p:grpSp>
      <p:sp>
        <p:nvSpPr>
          <p:cNvPr id="576" name="Shape 576"/>
          <p:cNvSpPr/>
          <p:nvPr/>
        </p:nvSpPr>
        <p:spPr>
          <a:xfrm>
            <a:off x="584616" y="1217454"/>
            <a:ext cx="8186860" cy="854224"/>
          </a:xfrm>
          <a:prstGeom prst="rect">
            <a:avLst/>
          </a:prstGeom>
          <a:solidFill>
            <a:schemeClr val="lt1"/>
          </a:solidFill>
          <a:ln cap="flat" cmpd="sng" w="19050">
            <a:solidFill>
              <a:schemeClr val="accent1"/>
            </a:solidFill>
            <a:prstDash val="solid"/>
            <a:miter/>
            <a:headEnd len="med" w="med" type="none"/>
            <a:tailEnd len="med" w="med" type="none"/>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Arial"/>
              <a:buNone/>
            </a:pPr>
            <a:r>
              <a:rPr lang="en-GB" sz="2200">
                <a:solidFill>
                  <a:schemeClr val="dk1"/>
                </a:solidFill>
                <a:latin typeface="Arial"/>
                <a:ea typeface="Arial"/>
                <a:cs typeface="Arial"/>
                <a:sym typeface="Arial"/>
              </a:rPr>
              <a:t>Criteria for airflow dimensioning inside the mill (only valid for end discharge and central discharge mills – not for air swept mill)</a:t>
            </a:r>
          </a:p>
        </p:txBody>
      </p:sp>
      <p:sp>
        <p:nvSpPr>
          <p:cNvPr id="577" name="Shape 577"/>
          <p:cNvSpPr txBox="1"/>
          <p:nvPr/>
        </p:nvSpPr>
        <p:spPr>
          <a:xfrm>
            <a:off x="8121352" y="5103241"/>
            <a:ext cx="1687866" cy="954106"/>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Arial"/>
              <a:buNone/>
            </a:pPr>
            <a:r>
              <a:rPr lang="en-GB" sz="1400">
                <a:solidFill>
                  <a:schemeClr val="dk1"/>
                </a:solidFill>
                <a:latin typeface="Arial"/>
                <a:ea typeface="Arial"/>
                <a:cs typeface="Arial"/>
                <a:sym typeface="Arial"/>
              </a:rPr>
              <a:t>* gas velocities over ball charge  based on mill outlet conditions</a:t>
            </a:r>
          </a:p>
        </p:txBody>
      </p:sp>
      <p:sp>
        <p:nvSpPr>
          <p:cNvPr id="578" name="Shape 578"/>
          <p:cNvSpPr/>
          <p:nvPr/>
        </p:nvSpPr>
        <p:spPr>
          <a:xfrm>
            <a:off x="3443164" y="3012157"/>
            <a:ext cx="380326" cy="165026"/>
          </a:xfrm>
          <a:prstGeom prst="rightArrow">
            <a:avLst>
              <a:gd fmla="val 50000" name="adj1"/>
              <a:gd fmla="val 50000" name="adj2"/>
            </a:avLst>
          </a:prstGeom>
          <a:solidFill>
            <a:srgbClr val="0070C0"/>
          </a:solidFill>
          <a:ln cap="flat" cmpd="sng" w="9525">
            <a:solidFill>
              <a:srgbClr val="0000FF"/>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579" name="Shape 579"/>
          <p:cNvSpPr txBox="1"/>
          <p:nvPr/>
        </p:nvSpPr>
        <p:spPr>
          <a:xfrm>
            <a:off x="3077242" y="2651171"/>
            <a:ext cx="1112168" cy="307777"/>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chemeClr val="dk1"/>
              </a:buClr>
              <a:buSzPct val="25000"/>
              <a:buFont typeface="Noto Sans Symbols"/>
              <a:buNone/>
            </a:pPr>
            <a:r>
              <a:rPr b="1" lang="en-GB" sz="1400">
                <a:solidFill>
                  <a:schemeClr val="dk1"/>
                </a:solidFill>
                <a:latin typeface="Arial"/>
                <a:ea typeface="Arial"/>
                <a:cs typeface="Arial"/>
                <a:sym typeface="Arial"/>
              </a:rPr>
              <a:t>V </a:t>
            </a:r>
            <a:r>
              <a:rPr b="1" baseline="-25000" lang="en-GB" sz="1400">
                <a:solidFill>
                  <a:schemeClr val="dk1"/>
                </a:solidFill>
                <a:latin typeface="Arial"/>
                <a:ea typeface="Arial"/>
                <a:cs typeface="Arial"/>
                <a:sym typeface="Arial"/>
              </a:rPr>
              <a:t>ball charge</a:t>
            </a:r>
          </a:p>
        </p:txBody>
      </p:sp>
      <p:sp>
        <p:nvSpPr>
          <p:cNvPr id="580" name="Shape 580"/>
          <p:cNvSpPr txBox="1"/>
          <p:nvPr>
            <p:ph idx="11" type="ftr"/>
          </p:nvPr>
        </p:nvSpPr>
        <p:spPr>
          <a:xfrm>
            <a:off x="1892659" y="6417332"/>
            <a:ext cx="3168290" cy="165731"/>
          </a:xfrm>
          <a:prstGeom prst="rect">
            <a:avLst/>
          </a:prstGeom>
          <a:noFill/>
          <a:ln>
            <a:noFill/>
          </a:ln>
        </p:spPr>
        <p:txBody>
          <a:bodyPr anchorCtr="0" anchor="b" bIns="0" lIns="0" rIns="0" tIns="0">
            <a:noAutofit/>
          </a:bodyPr>
          <a:lstStyle/>
          <a:p>
            <a:pPr indent="0" lvl="0" marL="0" marR="0" rtl="0" algn="l">
              <a:spcBef>
                <a:spcPts val="0"/>
              </a:spcBef>
              <a:buSzPct val="25000"/>
              <a:buNone/>
            </a:pPr>
            <a:r>
              <a:rPr b="1" lang="en-GB" sz="800">
                <a:solidFill>
                  <a:schemeClr val="dk1"/>
                </a:solidFill>
                <a:latin typeface="Arial"/>
                <a:ea typeface="Arial"/>
                <a:cs typeface="Arial"/>
                <a:sym typeface="Arial"/>
              </a:rPr>
              <a:t>Ball Mill Optimization, CIP - EPT - GT   © 2015 LafargeHolcim</a:t>
            </a:r>
          </a:p>
        </p:txBody>
      </p:sp>
      <p:sp>
        <p:nvSpPr>
          <p:cNvPr id="581" name="Shape 581"/>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GB" sz="800">
                <a:solidFill>
                  <a:schemeClr val="dk1"/>
                </a:solidFill>
                <a:latin typeface="Arial"/>
                <a:ea typeface="Arial"/>
                <a:cs typeface="Arial"/>
                <a:sym typeface="Arial"/>
              </a:rPr>
              <a:t>‹#›</a:t>
            </a:fld>
          </a:p>
        </p:txBody>
      </p:sp>
      <p:graphicFrame>
        <p:nvGraphicFramePr>
          <p:cNvPr id="582" name="Shape 582"/>
          <p:cNvGraphicFramePr/>
          <p:nvPr/>
        </p:nvGraphicFramePr>
        <p:xfrm>
          <a:off x="1642538" y="4221087"/>
          <a:ext cx="3000000" cy="3000000"/>
        </p:xfrm>
        <a:graphic>
          <a:graphicData uri="http://schemas.openxmlformats.org/drawingml/2006/table">
            <a:tbl>
              <a:tblPr>
                <a:noFill/>
                <a:tableStyleId>{E2B017F0-9F1B-4E5C-BF07-252C74559FD4}</a:tableStyleId>
              </a:tblPr>
              <a:tblGrid>
                <a:gridCol w="3084400"/>
                <a:gridCol w="3298600"/>
              </a:tblGrid>
              <a:tr h="370850">
                <a:tc>
                  <a:txBody>
                    <a:bodyPr>
                      <a:noAutofit/>
                    </a:bodyPr>
                    <a:lstStyle/>
                    <a:p>
                      <a:pPr indent="0" lvl="0" marL="0" marR="0" rtl="0" algn="l">
                        <a:spcBef>
                          <a:spcPts val="0"/>
                        </a:spcBef>
                        <a:buSzPct val="25000"/>
                        <a:buNone/>
                      </a:pPr>
                      <a:r>
                        <a:rPr b="1" lang="en-GB" sz="1400" u="none" cap="none" strike="noStrike"/>
                        <a:t>Mill type</a:t>
                      </a:r>
                    </a:p>
                  </a:txBody>
                  <a:tcPr marT="45725" marB="45725" marR="91450" marL="9145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38100">
                      <a:solidFill>
                        <a:srgbClr val="FFFFFF"/>
                      </a:solidFill>
                      <a:prstDash val="solid"/>
                      <a:round/>
                      <a:headEnd len="med" w="med" type="none"/>
                      <a:tailEnd len="med" w="med" type="none"/>
                    </a:lnB>
                    <a:solidFill>
                      <a:srgbClr val="FF0000"/>
                    </a:solidFill>
                  </a:tcPr>
                </a:tc>
                <a:tc>
                  <a:txBody>
                    <a:bodyPr>
                      <a:noAutofit/>
                    </a:bodyPr>
                    <a:lstStyle/>
                    <a:p>
                      <a:pPr indent="0" lvl="0" marL="0" marR="0" rtl="0" algn="ctr">
                        <a:spcBef>
                          <a:spcPts val="0"/>
                        </a:spcBef>
                        <a:buSzPct val="25000"/>
                        <a:buNone/>
                      </a:pPr>
                      <a:r>
                        <a:rPr b="1" lang="en-GB" sz="1400"/>
                        <a:t>v </a:t>
                      </a:r>
                      <a:r>
                        <a:rPr b="1" baseline="-25000" lang="en-GB" sz="1400"/>
                        <a:t>ball charge  </a:t>
                      </a:r>
                      <a:r>
                        <a:rPr b="1" lang="en-GB" sz="1400"/>
                        <a:t>[m/s]*</a:t>
                      </a:r>
                    </a:p>
                  </a:txBody>
                  <a:tcPr marT="45725" marB="45725" marR="91450" marL="9145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38100">
                      <a:solidFill>
                        <a:srgbClr val="FFFFFF"/>
                      </a:solidFill>
                      <a:prstDash val="solid"/>
                      <a:round/>
                      <a:headEnd len="med" w="med" type="none"/>
                      <a:tailEnd len="med" w="med" type="none"/>
                    </a:lnB>
                    <a:solidFill>
                      <a:srgbClr val="FF0000"/>
                    </a:solidFill>
                  </a:tcPr>
                </a:tc>
              </a:tr>
              <a:tr h="370850">
                <a:tc>
                  <a:txBody>
                    <a:bodyPr>
                      <a:noAutofit/>
                    </a:bodyPr>
                    <a:lstStyle/>
                    <a:p>
                      <a:pPr indent="0" lvl="0" marL="0" marR="0" rtl="0" algn="l">
                        <a:spcBef>
                          <a:spcPts val="0"/>
                        </a:spcBef>
                        <a:buSzPct val="25000"/>
                        <a:buNone/>
                      </a:pPr>
                      <a:r>
                        <a:rPr b="1" lang="en-GB" sz="1400">
                          <a:solidFill>
                            <a:srgbClr val="000000"/>
                          </a:solidFill>
                          <a:latin typeface="Arial"/>
                          <a:ea typeface="Arial"/>
                          <a:cs typeface="Arial"/>
                          <a:sym typeface="Arial"/>
                        </a:rPr>
                        <a:t>Open circuit </a:t>
                      </a:r>
                      <a:r>
                        <a:rPr b="1" lang="en-GB" sz="1400"/>
                        <a:t>mill</a:t>
                      </a:r>
                    </a:p>
                  </a:txBody>
                  <a:tcPr marT="45725" marB="45725" marR="91450" marL="9145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381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FFCACA"/>
                    </a:solidFill>
                  </a:tcPr>
                </a:tc>
                <a:tc>
                  <a:txBody>
                    <a:bodyPr>
                      <a:noAutofit/>
                    </a:bodyPr>
                    <a:lstStyle/>
                    <a:p>
                      <a:pPr indent="0" lvl="0" marL="0" marR="0" rtl="0" algn="ctr">
                        <a:spcBef>
                          <a:spcPts val="0"/>
                        </a:spcBef>
                        <a:buSzPct val="25000"/>
                        <a:buNone/>
                      </a:pPr>
                      <a:r>
                        <a:rPr b="1" lang="en-GB" sz="1400"/>
                        <a:t>~ 1</a:t>
                      </a:r>
                    </a:p>
                  </a:txBody>
                  <a:tcPr marT="45725" marB="45725" marR="91450" marL="9145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381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FFCACA"/>
                    </a:solidFill>
                  </a:tcPr>
                </a:tc>
              </a:tr>
              <a:tr h="370850">
                <a:tc>
                  <a:txBody>
                    <a:bodyPr>
                      <a:noAutofit/>
                    </a:bodyPr>
                    <a:lstStyle/>
                    <a:p>
                      <a:pPr indent="0" lvl="0" marL="0" marR="0" rtl="0" algn="l">
                        <a:lnSpc>
                          <a:spcPct val="100000"/>
                        </a:lnSpc>
                        <a:spcBef>
                          <a:spcPts val="0"/>
                        </a:spcBef>
                        <a:spcAft>
                          <a:spcPts val="0"/>
                        </a:spcAft>
                        <a:buClr>
                          <a:schemeClr val="dk1"/>
                        </a:buClr>
                        <a:buSzPct val="25000"/>
                        <a:buFont typeface="Arial"/>
                        <a:buNone/>
                      </a:pPr>
                      <a:r>
                        <a:rPr b="1" lang="en-GB" sz="1400"/>
                        <a:t>Air swept mill</a:t>
                      </a:r>
                    </a:p>
                  </a:txBody>
                  <a:tcPr marT="45725" marB="45725" marR="91450" marL="9145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FFE6E6"/>
                    </a:solidFill>
                  </a:tcPr>
                </a:tc>
                <a:tc>
                  <a:txBody>
                    <a:bodyPr>
                      <a:noAutofit/>
                    </a:bodyPr>
                    <a:lstStyle/>
                    <a:p>
                      <a:pPr indent="0" lvl="0" marL="0" marR="0" rtl="0" algn="ctr">
                        <a:spcBef>
                          <a:spcPts val="0"/>
                        </a:spcBef>
                        <a:buSzPct val="25000"/>
                        <a:buNone/>
                      </a:pPr>
                      <a:r>
                        <a:rPr b="1" lang="en-GB" sz="1400"/>
                        <a:t>5</a:t>
                      </a:r>
                      <a:r>
                        <a:rPr b="1" lang="en-GB" sz="1400"/>
                        <a:t> – 6 </a:t>
                      </a:r>
                    </a:p>
                  </a:txBody>
                  <a:tcPr marT="45725" marB="45725" marR="91450" marL="9145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FFE6E6"/>
                    </a:solidFill>
                  </a:tcPr>
                </a:tc>
              </a:tr>
              <a:tr h="370850">
                <a:tc>
                  <a:txBody>
                    <a:bodyPr>
                      <a:noAutofit/>
                    </a:bodyPr>
                    <a:lstStyle/>
                    <a:p>
                      <a:pPr indent="0" lvl="0" marL="0" marR="0" rtl="0" algn="l">
                        <a:spcBef>
                          <a:spcPts val="0"/>
                        </a:spcBef>
                        <a:buSzPct val="25000"/>
                        <a:buNone/>
                      </a:pPr>
                      <a:r>
                        <a:rPr b="1" lang="en-GB" sz="1400"/>
                        <a:t>Closed circuit raw mill</a:t>
                      </a:r>
                    </a:p>
                  </a:txBody>
                  <a:tcPr marT="45725" marB="45725" marR="91450" marL="9145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FFCACA"/>
                    </a:solidFill>
                  </a:tcPr>
                </a:tc>
                <a:tc>
                  <a:txBody>
                    <a:bodyPr>
                      <a:noAutofit/>
                    </a:bodyPr>
                    <a:lstStyle/>
                    <a:p>
                      <a:pPr indent="0" lvl="0" marL="0" marR="0" rtl="0" algn="ctr">
                        <a:spcBef>
                          <a:spcPts val="0"/>
                        </a:spcBef>
                        <a:buSzPct val="25000"/>
                        <a:buNone/>
                      </a:pPr>
                      <a:r>
                        <a:rPr b="1" lang="en-GB" sz="1400"/>
                        <a:t>1 – 2 </a:t>
                      </a:r>
                    </a:p>
                  </a:txBody>
                  <a:tcPr marT="45725" marB="45725" marR="91450" marL="9145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FFCACA"/>
                    </a:solidFill>
                  </a:tcPr>
                </a:tc>
              </a:tr>
              <a:tr h="370850">
                <a:tc>
                  <a:txBody>
                    <a:bodyPr>
                      <a:noAutofit/>
                    </a:bodyPr>
                    <a:lstStyle/>
                    <a:p>
                      <a:pPr indent="0" lvl="0" marL="0" marR="0" rtl="0" algn="l">
                        <a:spcBef>
                          <a:spcPts val="0"/>
                        </a:spcBef>
                        <a:buSzPct val="25000"/>
                        <a:buNone/>
                      </a:pPr>
                      <a:r>
                        <a:rPr b="1" lang="en-GB" sz="1400"/>
                        <a:t>Closed circuit cement mill</a:t>
                      </a:r>
                    </a:p>
                  </a:txBody>
                  <a:tcPr marT="45725" marB="45725" marR="91450" marL="9145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FFE6E6"/>
                    </a:solidFill>
                  </a:tcPr>
                </a:tc>
                <a:tc>
                  <a:txBody>
                    <a:bodyPr>
                      <a:noAutofit/>
                    </a:bodyPr>
                    <a:lstStyle/>
                    <a:p>
                      <a:pPr indent="0" lvl="0" marL="0" marR="0" rtl="0" algn="ctr">
                        <a:spcBef>
                          <a:spcPts val="0"/>
                        </a:spcBef>
                        <a:buSzPct val="25000"/>
                        <a:buNone/>
                      </a:pPr>
                      <a:r>
                        <a:rPr b="1" lang="en-GB" sz="1400"/>
                        <a:t>1 – 1.5</a:t>
                      </a:r>
                    </a:p>
                  </a:txBody>
                  <a:tcPr marT="45725" marB="45725" marR="91450" marL="9145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FFE6E6"/>
                    </a:solidFill>
                  </a:tcPr>
                </a:tc>
              </a:tr>
            </a:tbl>
          </a:graphicData>
        </a:graphic>
      </p:graphicFrame>
      <p:sp>
        <p:nvSpPr>
          <p:cNvPr id="583" name="Shape 583"/>
          <p:cNvSpPr txBox="1"/>
          <p:nvPr/>
        </p:nvSpPr>
        <p:spPr>
          <a:xfrm>
            <a:off x="5594255" y="2644164"/>
            <a:ext cx="1112168" cy="307777"/>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chemeClr val="dk1"/>
              </a:buClr>
              <a:buSzPct val="25000"/>
              <a:buFont typeface="Noto Sans Symbols"/>
              <a:buNone/>
            </a:pPr>
            <a:r>
              <a:rPr b="1" lang="en-GB" sz="1400">
                <a:solidFill>
                  <a:schemeClr val="dk1"/>
                </a:solidFill>
                <a:latin typeface="Arial"/>
                <a:ea typeface="Arial"/>
                <a:cs typeface="Arial"/>
                <a:sym typeface="Arial"/>
              </a:rPr>
              <a:t>V </a:t>
            </a:r>
            <a:r>
              <a:rPr b="1" baseline="-25000" lang="en-GB" sz="1400">
                <a:solidFill>
                  <a:schemeClr val="dk1"/>
                </a:solidFill>
                <a:latin typeface="Arial"/>
                <a:ea typeface="Arial"/>
                <a:cs typeface="Arial"/>
                <a:sym typeface="Arial"/>
              </a:rPr>
              <a:t>ball charge</a:t>
            </a:r>
          </a:p>
        </p:txBody>
      </p:sp>
      <p:sp>
        <p:nvSpPr>
          <p:cNvPr id="584" name="Shape 584"/>
          <p:cNvSpPr txBox="1"/>
          <p:nvPr/>
        </p:nvSpPr>
        <p:spPr>
          <a:xfrm>
            <a:off x="2035308" y="2654108"/>
            <a:ext cx="1041934" cy="304840"/>
          </a:xfrm>
          <a:prstGeom prst="rect">
            <a:avLst/>
          </a:prstGeom>
          <a:solidFill>
            <a:schemeClr val="lt1"/>
          </a:solidFill>
          <a:ln>
            <a:noFill/>
          </a:ln>
        </p:spPr>
        <p:txBody>
          <a:bodyPr anchorCtr="0" anchor="t" bIns="45700" lIns="91425" rIns="91425" tIns="45700">
            <a:noAutofit/>
          </a:bodyPr>
          <a:lstStyle/>
          <a:p>
            <a:pPr indent="0" lvl="0" marL="0" marR="0" rtl="0" algn="ctr">
              <a:spcBef>
                <a:spcPts val="0"/>
              </a:spcBef>
              <a:spcAft>
                <a:spcPts val="0"/>
              </a:spcAft>
              <a:buClr>
                <a:schemeClr val="dk1"/>
              </a:buClr>
              <a:buSzPct val="25000"/>
              <a:buFont typeface="Noto Sans Symbols"/>
              <a:buNone/>
            </a:pPr>
            <a:r>
              <a:rPr b="1" lang="en-GB" sz="1400">
                <a:solidFill>
                  <a:schemeClr val="dk1"/>
                </a:solidFill>
                <a:latin typeface="Arial"/>
                <a:ea typeface="Arial"/>
                <a:cs typeface="Arial"/>
                <a:sym typeface="Arial"/>
              </a:rPr>
              <a:t>&lt; 25 [m/s]</a:t>
            </a:r>
          </a:p>
        </p:txBody>
      </p:sp>
      <p:sp>
        <p:nvSpPr>
          <p:cNvPr id="585" name="Shape 585"/>
          <p:cNvSpPr/>
          <p:nvPr/>
        </p:nvSpPr>
        <p:spPr>
          <a:xfrm>
            <a:off x="2035308" y="2999352"/>
            <a:ext cx="887427" cy="165026"/>
          </a:xfrm>
          <a:prstGeom prst="rightArrow">
            <a:avLst>
              <a:gd fmla="val 50000" name="adj1"/>
              <a:gd fmla="val 116667" name="adj2"/>
            </a:avLst>
          </a:prstGeom>
          <a:solidFill>
            <a:srgbClr val="0070C0"/>
          </a:solidFill>
          <a:ln cap="flat" cmpd="sng" w="9525">
            <a:solidFill>
              <a:srgbClr val="0000FF"/>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9" name="Shape 589"/>
        <p:cNvGrpSpPr/>
        <p:nvPr/>
      </p:nvGrpSpPr>
      <p:grpSpPr>
        <a:xfrm>
          <a:off x="0" y="0"/>
          <a:ext cx="0" cy="0"/>
          <a:chOff x="0" y="0"/>
          <a:chExt cx="0" cy="0"/>
        </a:xfrm>
      </p:grpSpPr>
      <p:sp>
        <p:nvSpPr>
          <p:cNvPr id="590" name="Shape 590"/>
          <p:cNvSpPr txBox="1"/>
          <p:nvPr>
            <p:ph idx="1" type="body"/>
          </p:nvPr>
        </p:nvSpPr>
        <p:spPr>
          <a:xfrm>
            <a:off x="836632" y="4653078"/>
            <a:ext cx="8785223" cy="2228057"/>
          </a:xfrm>
          <a:prstGeom prst="rect">
            <a:avLst/>
          </a:prstGeom>
          <a:noFill/>
          <a:ln>
            <a:noFill/>
          </a:ln>
        </p:spPr>
        <p:txBody>
          <a:bodyPr anchorCtr="0" anchor="t" bIns="0" lIns="0" rIns="0" tIns="0">
            <a:noAutofit/>
          </a:bodyPr>
          <a:lstStyle/>
          <a:p>
            <a:pPr indent="-180975" lvl="0" marL="180975" marR="0" rtl="0" algn="l">
              <a:lnSpc>
                <a:spcPct val="90000"/>
              </a:lnSpc>
              <a:spcBef>
                <a:spcPts val="0"/>
              </a:spcBef>
              <a:spcAft>
                <a:spcPts val="0"/>
              </a:spcAft>
              <a:buClr>
                <a:schemeClr val="accent1"/>
              </a:buClr>
              <a:buSzPct val="100000"/>
              <a:buFont typeface="Arial"/>
              <a:buChar char="•"/>
            </a:pPr>
            <a:r>
              <a:rPr b="0" i="0" lang="en-GB" sz="1600" u="none" cap="none" strike="noStrike">
                <a:solidFill>
                  <a:schemeClr val="dk1"/>
                </a:solidFill>
                <a:latin typeface="Arial"/>
                <a:ea typeface="Arial"/>
                <a:cs typeface="Arial"/>
                <a:sym typeface="Arial"/>
              </a:rPr>
              <a:t> Excessive gas velocities in the center of the intermediate diaphragm (&gt;&gt; 15 m/sec) cause an</a:t>
            </a:r>
            <a:br>
              <a:rPr b="0" i="0" lang="en-GB" sz="1600" u="none" cap="none" strike="noStrike">
                <a:solidFill>
                  <a:schemeClr val="dk1"/>
                </a:solidFill>
                <a:latin typeface="Arial"/>
                <a:ea typeface="Arial"/>
                <a:cs typeface="Arial"/>
                <a:sym typeface="Arial"/>
              </a:rPr>
            </a:br>
            <a:r>
              <a:rPr b="0" i="0" lang="en-GB" sz="1600" u="none" cap="none" strike="noStrike">
                <a:solidFill>
                  <a:schemeClr val="dk1"/>
                </a:solidFill>
                <a:latin typeface="Arial"/>
                <a:ea typeface="Arial"/>
                <a:cs typeface="Arial"/>
                <a:sym typeface="Arial"/>
              </a:rPr>
              <a:t> excessively high material trajectory</a:t>
            </a:r>
          </a:p>
          <a:p>
            <a:pPr indent="-180975" lvl="0" marL="180975" marR="0" rtl="0" algn="l">
              <a:lnSpc>
                <a:spcPct val="90000"/>
              </a:lnSpc>
              <a:spcBef>
                <a:spcPts val="1200"/>
              </a:spcBef>
              <a:spcAft>
                <a:spcPts val="0"/>
              </a:spcAft>
              <a:buClr>
                <a:schemeClr val="accent1"/>
              </a:buClr>
              <a:buSzPct val="100000"/>
              <a:buFont typeface="Arial"/>
              <a:buChar char="•"/>
            </a:pPr>
            <a:r>
              <a:rPr b="0" i="0" lang="en-GB" sz="1600" u="none" cap="none" strike="noStrike">
                <a:solidFill>
                  <a:schemeClr val="dk1"/>
                </a:solidFill>
                <a:latin typeface="Arial"/>
                <a:ea typeface="Arial"/>
                <a:cs typeface="Arial"/>
                <a:sym typeface="Arial"/>
              </a:rPr>
              <a:t> Air speed reduction through the center of the intermediate diaphragm:</a:t>
            </a:r>
          </a:p>
          <a:p>
            <a:pPr indent="-182563" lvl="1" marL="360363" marR="0" rtl="0" algn="l">
              <a:lnSpc>
                <a:spcPct val="90000"/>
              </a:lnSpc>
              <a:spcBef>
                <a:spcPts val="600"/>
              </a:spcBef>
              <a:spcAft>
                <a:spcPts val="0"/>
              </a:spcAft>
              <a:buClr>
                <a:schemeClr val="accent1"/>
              </a:buClr>
              <a:buSzPct val="100000"/>
              <a:buFont typeface="Arial"/>
              <a:buChar char="•"/>
            </a:pPr>
            <a:r>
              <a:rPr b="0" i="0" lang="en-GB" sz="1600" u="none" cap="none" strike="noStrike">
                <a:solidFill>
                  <a:schemeClr val="dk1"/>
                </a:solidFill>
                <a:latin typeface="Arial"/>
                <a:ea typeface="Arial"/>
                <a:cs typeface="Arial"/>
                <a:sym typeface="Arial"/>
              </a:rPr>
              <a:t> Install slotted back plates of the intermediate diaphragm on second chamber side (starting </a:t>
            </a:r>
            <a:br>
              <a:rPr b="0" i="0" lang="en-GB" sz="1600" u="none" cap="none" strike="noStrike">
                <a:solidFill>
                  <a:schemeClr val="dk1"/>
                </a:solidFill>
                <a:latin typeface="Arial"/>
                <a:ea typeface="Arial"/>
                <a:cs typeface="Arial"/>
                <a:sym typeface="Arial"/>
              </a:rPr>
            </a:br>
            <a:r>
              <a:rPr b="0" i="0" lang="en-GB" sz="1600" u="none" cap="none" strike="noStrike">
                <a:solidFill>
                  <a:schemeClr val="dk1"/>
                </a:solidFill>
                <a:latin typeface="Arial"/>
                <a:ea typeface="Arial"/>
                <a:cs typeface="Arial"/>
                <a:sym typeface="Arial"/>
              </a:rPr>
              <a:t> with external ring)</a:t>
            </a:r>
          </a:p>
          <a:p>
            <a:pPr indent="-182563" lvl="1" marL="360363" marR="0" rtl="0" algn="l">
              <a:lnSpc>
                <a:spcPct val="90000"/>
              </a:lnSpc>
              <a:spcBef>
                <a:spcPts val="600"/>
              </a:spcBef>
              <a:buClr>
                <a:schemeClr val="accent1"/>
              </a:buClr>
              <a:buSzPct val="100000"/>
              <a:buFont typeface="Arial"/>
              <a:buChar char="•"/>
            </a:pPr>
            <a:r>
              <a:rPr b="0" i="0" lang="en-GB" sz="1600" u="none" cap="none" strike="noStrike">
                <a:solidFill>
                  <a:schemeClr val="dk1"/>
                </a:solidFill>
                <a:latin typeface="Arial"/>
                <a:ea typeface="Arial"/>
                <a:cs typeface="Arial"/>
                <a:sym typeface="Arial"/>
              </a:rPr>
              <a:t> Modify material path to avoid exposure to air stream</a:t>
            </a:r>
          </a:p>
        </p:txBody>
      </p:sp>
      <p:sp>
        <p:nvSpPr>
          <p:cNvPr id="591" name="Shape 591"/>
          <p:cNvSpPr txBox="1"/>
          <p:nvPr>
            <p:ph type="title"/>
          </p:nvPr>
        </p:nvSpPr>
        <p:spPr>
          <a:xfrm>
            <a:off x="523875" y="188639"/>
            <a:ext cx="8858249" cy="851907"/>
          </a:xfrm>
          <a:prstGeom prst="rect">
            <a:avLst/>
          </a:prstGeom>
          <a:noFill/>
          <a:ln>
            <a:noFill/>
          </a:ln>
        </p:spPr>
        <p:txBody>
          <a:bodyPr anchorCtr="0" anchor="b" bIns="0" lIns="0" rIns="0" tIns="0">
            <a:noAutofit/>
          </a:bodyPr>
          <a:lstStyle/>
          <a:p>
            <a:pPr indent="0" lvl="0" marL="0" marR="0" rtl="0" algn="l">
              <a:lnSpc>
                <a:spcPct val="95000"/>
              </a:lnSpc>
              <a:spcBef>
                <a:spcPts val="0"/>
              </a:spcBef>
              <a:buClr>
                <a:schemeClr val="dk1"/>
              </a:buClr>
              <a:buSzPct val="25000"/>
              <a:buFont typeface="Arial"/>
              <a:buNone/>
            </a:pPr>
            <a:r>
              <a:rPr b="1" i="0" lang="en-GB" sz="2400" u="none" cap="none" strike="noStrike">
                <a:solidFill>
                  <a:schemeClr val="dk1"/>
                </a:solidFill>
                <a:latin typeface="Arial"/>
                <a:ea typeface="Arial"/>
                <a:cs typeface="Arial"/>
                <a:sym typeface="Arial"/>
              </a:rPr>
              <a:t>Limitation of velocities at intermediate diaphragm</a:t>
            </a:r>
          </a:p>
        </p:txBody>
      </p:sp>
      <p:pic>
        <p:nvPicPr>
          <p:cNvPr id="592" name="Shape 592"/>
          <p:cNvPicPr preferRelativeResize="0"/>
          <p:nvPr/>
        </p:nvPicPr>
        <p:blipFill rotWithShape="1">
          <a:blip r:embed="rId3">
            <a:alphaModFix/>
          </a:blip>
          <a:srcRect b="44566" l="36224" r="45966" t="0"/>
          <a:stretch/>
        </p:blipFill>
        <p:spPr>
          <a:xfrm>
            <a:off x="1957535" y="1203333"/>
            <a:ext cx="2286000" cy="3511549"/>
          </a:xfrm>
          <a:prstGeom prst="rect">
            <a:avLst/>
          </a:prstGeom>
          <a:noFill/>
          <a:ln>
            <a:noFill/>
          </a:ln>
        </p:spPr>
      </p:pic>
      <p:sp>
        <p:nvSpPr>
          <p:cNvPr id="593" name="Shape 593"/>
          <p:cNvSpPr/>
          <p:nvPr/>
        </p:nvSpPr>
        <p:spPr>
          <a:xfrm>
            <a:off x="1652735" y="2364977"/>
            <a:ext cx="1066799" cy="838199"/>
          </a:xfrm>
          <a:prstGeom prst="rightArrow">
            <a:avLst>
              <a:gd fmla="val 50000" name="adj1"/>
              <a:gd fmla="val 31818" name="adj2"/>
            </a:avLst>
          </a:prstGeom>
          <a:solidFill>
            <a:srgbClr val="0070C0"/>
          </a:solidFill>
          <a:ln cap="flat" cmpd="sng" w="9525">
            <a:solidFill>
              <a:srgbClr val="0000FF"/>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594" name="Shape 594"/>
          <p:cNvSpPr/>
          <p:nvPr/>
        </p:nvSpPr>
        <p:spPr>
          <a:xfrm>
            <a:off x="2719535" y="2745977"/>
            <a:ext cx="1295400" cy="774700"/>
          </a:xfrm>
          <a:custGeom>
            <a:pathLst>
              <a:path extrusionOk="0" h="120000" w="120000">
                <a:moveTo>
                  <a:pt x="0" y="1967"/>
                </a:moveTo>
                <a:cubicBezTo>
                  <a:pt x="12352" y="983"/>
                  <a:pt x="24705" y="0"/>
                  <a:pt x="35294" y="1967"/>
                </a:cubicBezTo>
                <a:cubicBezTo>
                  <a:pt x="45882" y="3934"/>
                  <a:pt x="52941" y="5901"/>
                  <a:pt x="63529" y="13770"/>
                </a:cubicBezTo>
                <a:cubicBezTo>
                  <a:pt x="74117" y="21639"/>
                  <a:pt x="90588" y="37377"/>
                  <a:pt x="98823" y="49180"/>
                </a:cubicBezTo>
                <a:cubicBezTo>
                  <a:pt x="107058" y="60983"/>
                  <a:pt x="109411" y="72786"/>
                  <a:pt x="112941" y="84590"/>
                </a:cubicBezTo>
                <a:cubicBezTo>
                  <a:pt x="116470" y="96393"/>
                  <a:pt x="118235" y="108196"/>
                  <a:pt x="120000" y="120000"/>
                </a:cubicBezTo>
              </a:path>
            </a:pathLst>
          </a:custGeom>
          <a:noFill/>
          <a:ln cap="flat" cmpd="sng" w="57150">
            <a:solidFill>
              <a:srgbClr val="808080"/>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pic>
        <p:nvPicPr>
          <p:cNvPr id="595" name="Shape 595"/>
          <p:cNvPicPr preferRelativeResize="0"/>
          <p:nvPr/>
        </p:nvPicPr>
        <p:blipFill rotWithShape="1">
          <a:blip r:embed="rId4">
            <a:alphaModFix/>
          </a:blip>
          <a:srcRect b="44566" l="36224" r="44778" t="0"/>
          <a:stretch/>
        </p:blipFill>
        <p:spPr>
          <a:xfrm>
            <a:off x="5229244" y="1131895"/>
            <a:ext cx="2438399" cy="3511549"/>
          </a:xfrm>
          <a:prstGeom prst="rect">
            <a:avLst/>
          </a:prstGeom>
          <a:noFill/>
          <a:ln>
            <a:noFill/>
          </a:ln>
        </p:spPr>
      </p:pic>
      <p:sp>
        <p:nvSpPr>
          <p:cNvPr id="596" name="Shape 596"/>
          <p:cNvSpPr/>
          <p:nvPr/>
        </p:nvSpPr>
        <p:spPr>
          <a:xfrm>
            <a:off x="5454351" y="2517377"/>
            <a:ext cx="541784" cy="533399"/>
          </a:xfrm>
          <a:prstGeom prst="rightArrow">
            <a:avLst>
              <a:gd fmla="val 50000" name="adj1"/>
              <a:gd fmla="val 39286" name="adj2"/>
            </a:avLst>
          </a:prstGeom>
          <a:solidFill>
            <a:srgbClr val="0070C0"/>
          </a:solidFill>
          <a:ln cap="flat" cmpd="sng" w="9525">
            <a:solidFill>
              <a:srgbClr val="0000FF"/>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597" name="Shape 597"/>
          <p:cNvSpPr/>
          <p:nvPr/>
        </p:nvSpPr>
        <p:spPr>
          <a:xfrm>
            <a:off x="5862785" y="1426124"/>
            <a:ext cx="419099" cy="304799"/>
          </a:xfrm>
          <a:prstGeom prst="rightArrow">
            <a:avLst>
              <a:gd fmla="val 50000" name="adj1"/>
              <a:gd fmla="val 43750" name="adj2"/>
            </a:avLst>
          </a:prstGeom>
          <a:solidFill>
            <a:srgbClr val="0070C0"/>
          </a:solidFill>
          <a:ln cap="flat" cmpd="sng" w="9525">
            <a:solidFill>
              <a:srgbClr val="0000FF"/>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598" name="Shape 598"/>
          <p:cNvSpPr/>
          <p:nvPr/>
        </p:nvSpPr>
        <p:spPr>
          <a:xfrm>
            <a:off x="5005535" y="2008143"/>
            <a:ext cx="571500" cy="151110"/>
          </a:xfrm>
          <a:prstGeom prst="rightArrow">
            <a:avLst>
              <a:gd fmla="val 50000" name="adj1"/>
              <a:gd fmla="val 50000" name="adj2"/>
            </a:avLst>
          </a:prstGeom>
          <a:solidFill>
            <a:srgbClr val="0070C0"/>
          </a:solidFill>
          <a:ln cap="flat" cmpd="sng" w="9525">
            <a:solidFill>
              <a:srgbClr val="0000FF"/>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599" name="Shape 599"/>
          <p:cNvSpPr/>
          <p:nvPr/>
        </p:nvSpPr>
        <p:spPr>
          <a:xfrm>
            <a:off x="5919935" y="2498327"/>
            <a:ext cx="152399" cy="1079499"/>
          </a:xfrm>
          <a:custGeom>
            <a:pathLst>
              <a:path extrusionOk="0" h="120000" w="120000">
                <a:moveTo>
                  <a:pt x="0" y="1967"/>
                </a:moveTo>
                <a:cubicBezTo>
                  <a:pt x="12352" y="983"/>
                  <a:pt x="24705" y="0"/>
                  <a:pt x="35294" y="1967"/>
                </a:cubicBezTo>
                <a:cubicBezTo>
                  <a:pt x="45882" y="3934"/>
                  <a:pt x="52941" y="5901"/>
                  <a:pt x="63529" y="13770"/>
                </a:cubicBezTo>
                <a:cubicBezTo>
                  <a:pt x="74117" y="21639"/>
                  <a:pt x="90588" y="37377"/>
                  <a:pt x="98823" y="49180"/>
                </a:cubicBezTo>
                <a:cubicBezTo>
                  <a:pt x="107058" y="60983"/>
                  <a:pt x="109411" y="72786"/>
                  <a:pt x="112941" y="84590"/>
                </a:cubicBezTo>
                <a:cubicBezTo>
                  <a:pt x="116470" y="96393"/>
                  <a:pt x="118235" y="108196"/>
                  <a:pt x="120000" y="120000"/>
                </a:cubicBezTo>
              </a:path>
            </a:pathLst>
          </a:custGeom>
          <a:noFill/>
          <a:ln cap="flat" cmpd="sng" w="57150">
            <a:solidFill>
              <a:srgbClr val="808080"/>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600" name="Shape 600"/>
          <p:cNvSpPr/>
          <p:nvPr/>
        </p:nvSpPr>
        <p:spPr>
          <a:xfrm>
            <a:off x="4853135" y="1214421"/>
            <a:ext cx="3124199" cy="3357586"/>
          </a:xfrm>
          <a:prstGeom prst="rect">
            <a:avLst/>
          </a:prstGeom>
          <a:noFill/>
          <a:ln cap="flat" cmpd="sng" w="38100">
            <a:solidFill>
              <a:schemeClr val="accent1"/>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601" name="Shape 601"/>
          <p:cNvSpPr/>
          <p:nvPr/>
        </p:nvSpPr>
        <p:spPr>
          <a:xfrm>
            <a:off x="3100535" y="1705618"/>
            <a:ext cx="604827" cy="411036"/>
          </a:xfrm>
          <a:prstGeom prst="wedgeRoundRectCallout">
            <a:avLst>
              <a:gd fmla="val -14589" name="adj1"/>
              <a:gd fmla="val 136979" name="adj2"/>
              <a:gd fmla="val 16667" name="adj3"/>
            </a:avLst>
          </a:prstGeom>
          <a:noFill/>
          <a:ln cap="flat" cmpd="sng" w="25400">
            <a:solidFill>
              <a:schemeClr val="accent1"/>
            </a:solidFill>
            <a:prstDash val="solid"/>
            <a:round/>
            <a:headEnd len="med" w="med" type="none"/>
            <a:tailEnd len="med" w="med" type="none"/>
          </a:ln>
        </p:spPr>
        <p:txBody>
          <a:bodyPr anchorCtr="0" anchor="t" bIns="46800" lIns="90000" rIns="90000" tIns="46800">
            <a:noAutofit/>
          </a:bodyPr>
          <a:lstStyle/>
          <a:p>
            <a:pPr indent="0" lvl="0" marL="0" marR="0" rtl="0" algn="l">
              <a:lnSpc>
                <a:spcPct val="100000"/>
              </a:lnSpc>
              <a:spcBef>
                <a:spcPts val="0"/>
              </a:spcBef>
              <a:spcAft>
                <a:spcPts val="0"/>
              </a:spcAft>
              <a:buClr>
                <a:schemeClr val="accent1"/>
              </a:buClr>
              <a:buSzPct val="25000"/>
              <a:buFont typeface="Arial"/>
              <a:buNone/>
            </a:pPr>
            <a:r>
              <a:rPr lang="en-GB" sz="1800">
                <a:solidFill>
                  <a:schemeClr val="dk1"/>
                </a:solidFill>
                <a:latin typeface="Arial"/>
                <a:ea typeface="Arial"/>
                <a:cs typeface="Arial"/>
                <a:sym typeface="Arial"/>
              </a:rPr>
              <a:t>bad</a:t>
            </a:r>
          </a:p>
        </p:txBody>
      </p:sp>
      <p:sp>
        <p:nvSpPr>
          <p:cNvPr id="602" name="Shape 602"/>
          <p:cNvSpPr/>
          <p:nvPr/>
        </p:nvSpPr>
        <p:spPr>
          <a:xfrm>
            <a:off x="6606479" y="1755377"/>
            <a:ext cx="728312" cy="411036"/>
          </a:xfrm>
          <a:prstGeom prst="wedgeRoundRectCallout">
            <a:avLst>
              <a:gd fmla="val -99637" name="adj1"/>
              <a:gd fmla="val 227964" name="adj2"/>
              <a:gd fmla="val 16667" name="adj3"/>
            </a:avLst>
          </a:prstGeom>
          <a:noFill/>
          <a:ln cap="flat" cmpd="sng" w="25400">
            <a:solidFill>
              <a:schemeClr val="accent1"/>
            </a:solidFill>
            <a:prstDash val="solid"/>
            <a:round/>
            <a:headEnd len="med" w="med" type="none"/>
            <a:tailEnd len="med" w="med" type="none"/>
          </a:ln>
        </p:spPr>
        <p:txBody>
          <a:bodyPr anchorCtr="0" anchor="t" bIns="46800" lIns="90000" rIns="90000" tIns="46800">
            <a:noAutofit/>
          </a:bodyPr>
          <a:lstStyle/>
          <a:p>
            <a:pPr indent="0" lvl="0" marL="0" marR="0" rtl="0" algn="l">
              <a:lnSpc>
                <a:spcPct val="100000"/>
              </a:lnSpc>
              <a:spcBef>
                <a:spcPts val="0"/>
              </a:spcBef>
              <a:spcAft>
                <a:spcPts val="0"/>
              </a:spcAft>
              <a:buClr>
                <a:schemeClr val="accent1"/>
              </a:buClr>
              <a:buSzPct val="25000"/>
              <a:buFont typeface="Arial"/>
              <a:buNone/>
            </a:pPr>
            <a:r>
              <a:rPr lang="en-GB" sz="1800">
                <a:solidFill>
                  <a:schemeClr val="dk1"/>
                </a:solidFill>
                <a:latin typeface="Arial"/>
                <a:ea typeface="Arial"/>
                <a:cs typeface="Arial"/>
                <a:sym typeface="Arial"/>
              </a:rPr>
              <a:t>good</a:t>
            </a:r>
          </a:p>
        </p:txBody>
      </p:sp>
      <p:sp>
        <p:nvSpPr>
          <p:cNvPr id="603" name="Shape 603"/>
          <p:cNvSpPr/>
          <p:nvPr/>
        </p:nvSpPr>
        <p:spPr>
          <a:xfrm>
            <a:off x="5005535" y="1715076"/>
            <a:ext cx="571500" cy="151110"/>
          </a:xfrm>
          <a:prstGeom prst="rightArrow">
            <a:avLst>
              <a:gd fmla="val 50000" name="adj1"/>
              <a:gd fmla="val 50000" name="adj2"/>
            </a:avLst>
          </a:prstGeom>
          <a:solidFill>
            <a:srgbClr val="0070C0"/>
          </a:solidFill>
          <a:ln cap="flat" cmpd="sng" w="9525">
            <a:solidFill>
              <a:srgbClr val="0000FF"/>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604" name="Shape 604"/>
          <p:cNvSpPr/>
          <p:nvPr/>
        </p:nvSpPr>
        <p:spPr>
          <a:xfrm>
            <a:off x="5005535" y="1405548"/>
            <a:ext cx="571500" cy="151110"/>
          </a:xfrm>
          <a:prstGeom prst="rightArrow">
            <a:avLst>
              <a:gd fmla="val 50000" name="adj1"/>
              <a:gd fmla="val 50000" name="adj2"/>
            </a:avLst>
          </a:prstGeom>
          <a:solidFill>
            <a:srgbClr val="0070C0"/>
          </a:solidFill>
          <a:ln cap="flat" cmpd="sng" w="9525">
            <a:solidFill>
              <a:srgbClr val="0000FF"/>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cxnSp>
        <p:nvCxnSpPr>
          <p:cNvPr id="605" name="Shape 605"/>
          <p:cNvCxnSpPr/>
          <p:nvPr/>
        </p:nvCxnSpPr>
        <p:spPr>
          <a:xfrm flipH="1" rot="10800000">
            <a:off x="2719535" y="3536707"/>
            <a:ext cx="1006624" cy="401159"/>
          </a:xfrm>
          <a:prstGeom prst="straightConnector1">
            <a:avLst/>
          </a:prstGeom>
          <a:solidFill>
            <a:schemeClr val="accent1"/>
          </a:solidFill>
          <a:ln cap="flat" cmpd="sng" w="50800">
            <a:solidFill>
              <a:schemeClr val="accent1"/>
            </a:solidFill>
            <a:prstDash val="dash"/>
            <a:round/>
            <a:headEnd len="med" w="med" type="none"/>
            <a:tailEnd len="med" w="med" type="none"/>
          </a:ln>
        </p:spPr>
      </p:cxnSp>
      <p:cxnSp>
        <p:nvCxnSpPr>
          <p:cNvPr id="606" name="Shape 606"/>
          <p:cNvCxnSpPr/>
          <p:nvPr/>
        </p:nvCxnSpPr>
        <p:spPr>
          <a:xfrm>
            <a:off x="3740223" y="3501628"/>
            <a:ext cx="503312" cy="0"/>
          </a:xfrm>
          <a:prstGeom prst="straightConnector1">
            <a:avLst/>
          </a:prstGeom>
          <a:solidFill>
            <a:schemeClr val="accent1"/>
          </a:solidFill>
          <a:ln cap="flat" cmpd="sng" w="50800">
            <a:solidFill>
              <a:schemeClr val="accent1"/>
            </a:solidFill>
            <a:prstDash val="dash"/>
            <a:round/>
            <a:headEnd len="med" w="med" type="none"/>
            <a:tailEnd len="med" w="med" type="none"/>
          </a:ln>
        </p:spPr>
      </p:cxnSp>
      <p:cxnSp>
        <p:nvCxnSpPr>
          <p:cNvPr id="607" name="Shape 607"/>
          <p:cNvCxnSpPr/>
          <p:nvPr/>
        </p:nvCxnSpPr>
        <p:spPr>
          <a:xfrm flipH="1" rot="10800000">
            <a:off x="6030230" y="3492103"/>
            <a:ext cx="1642306" cy="9524"/>
          </a:xfrm>
          <a:prstGeom prst="straightConnector1">
            <a:avLst/>
          </a:prstGeom>
          <a:solidFill>
            <a:schemeClr val="accent1"/>
          </a:solidFill>
          <a:ln cap="flat" cmpd="sng" w="50800">
            <a:solidFill>
              <a:schemeClr val="accent1"/>
            </a:solidFill>
            <a:prstDash val="dash"/>
            <a:round/>
            <a:headEnd len="med" w="med" type="none"/>
            <a:tailEnd len="med" w="med" type="none"/>
          </a:ln>
        </p:spPr>
      </p:cxnSp>
      <p:sp>
        <p:nvSpPr>
          <p:cNvPr id="608" name="Shape 608"/>
          <p:cNvSpPr txBox="1"/>
          <p:nvPr>
            <p:ph idx="11" type="ftr"/>
          </p:nvPr>
        </p:nvSpPr>
        <p:spPr>
          <a:xfrm>
            <a:off x="1892659" y="6417332"/>
            <a:ext cx="3168290" cy="165731"/>
          </a:xfrm>
          <a:prstGeom prst="rect">
            <a:avLst/>
          </a:prstGeom>
          <a:noFill/>
          <a:ln>
            <a:noFill/>
          </a:ln>
        </p:spPr>
        <p:txBody>
          <a:bodyPr anchorCtr="0" anchor="b" bIns="0" lIns="0" rIns="0" tIns="0">
            <a:noAutofit/>
          </a:bodyPr>
          <a:lstStyle/>
          <a:p>
            <a:pPr indent="0" lvl="0" marL="0" marR="0" rtl="0" algn="l">
              <a:spcBef>
                <a:spcPts val="0"/>
              </a:spcBef>
              <a:buSzPct val="25000"/>
              <a:buNone/>
            </a:pPr>
            <a:r>
              <a:rPr b="1" lang="en-GB" sz="800">
                <a:solidFill>
                  <a:schemeClr val="dk1"/>
                </a:solidFill>
                <a:latin typeface="Arial"/>
                <a:ea typeface="Arial"/>
                <a:cs typeface="Arial"/>
                <a:sym typeface="Arial"/>
              </a:rPr>
              <a:t>Ball Mill Optimization, CIP - EPT - GT   © 2015 LafargeHolcim</a:t>
            </a:r>
          </a:p>
        </p:txBody>
      </p:sp>
      <p:sp>
        <p:nvSpPr>
          <p:cNvPr id="609" name="Shape 609"/>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GB" sz="800">
                <a:solidFill>
                  <a:schemeClr val="dk1"/>
                </a:solidFill>
                <a:latin typeface="Arial"/>
                <a:ea typeface="Arial"/>
                <a:cs typeface="Arial"/>
                <a:sym typeface="Arial"/>
              </a:rPr>
              <a:t>‹#›</a:t>
            </a:fld>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3" name="Shape 613"/>
        <p:cNvGrpSpPr/>
        <p:nvPr/>
      </p:nvGrpSpPr>
      <p:grpSpPr>
        <a:xfrm>
          <a:off x="0" y="0"/>
          <a:ext cx="0" cy="0"/>
          <a:chOff x="0" y="0"/>
          <a:chExt cx="0" cy="0"/>
        </a:xfrm>
      </p:grpSpPr>
      <p:sp>
        <p:nvSpPr>
          <p:cNvPr id="614" name="Shape 614"/>
          <p:cNvSpPr txBox="1"/>
          <p:nvPr>
            <p:ph idx="1" type="body"/>
          </p:nvPr>
        </p:nvSpPr>
        <p:spPr>
          <a:xfrm>
            <a:off x="560387" y="1245413"/>
            <a:ext cx="8785223" cy="5112543"/>
          </a:xfrm>
          <a:prstGeom prst="rect">
            <a:avLst/>
          </a:prstGeom>
          <a:noFill/>
          <a:ln>
            <a:noFill/>
          </a:ln>
        </p:spPr>
        <p:txBody>
          <a:bodyPr anchorCtr="0" anchor="t" bIns="0" lIns="0" rIns="0" tIns="0">
            <a:noAutofit/>
          </a:bodyPr>
          <a:lstStyle/>
          <a:p>
            <a:pPr indent="-180975" lvl="0" marL="180975" marR="0" rtl="0" algn="l">
              <a:spcBef>
                <a:spcPts val="0"/>
              </a:spcBef>
              <a:spcAft>
                <a:spcPts val="0"/>
              </a:spcAft>
              <a:buClr>
                <a:schemeClr val="accent1"/>
              </a:buClr>
              <a:buSzPct val="110000"/>
              <a:buFont typeface="Arial"/>
              <a:buChar char="•"/>
            </a:pPr>
            <a:r>
              <a:rPr b="0" i="0" lang="en-GB" sz="2000" u="none" cap="none" strike="noStrike">
                <a:solidFill>
                  <a:schemeClr val="dk1"/>
                </a:solidFill>
                <a:latin typeface="Arial"/>
                <a:ea typeface="Arial"/>
                <a:cs typeface="Arial"/>
                <a:sym typeface="Arial"/>
              </a:rPr>
              <a:t> Most frequently ball mills suffer of an </a:t>
            </a:r>
            <a:r>
              <a:rPr b="0" i="0" lang="en-GB" sz="2200" u="none" cap="none" strike="noStrike">
                <a:solidFill>
                  <a:schemeClr val="accent1"/>
                </a:solidFill>
                <a:latin typeface="Arial"/>
                <a:ea typeface="Arial"/>
                <a:cs typeface="Arial"/>
                <a:sym typeface="Arial"/>
              </a:rPr>
              <a:t>insufficient</a:t>
            </a:r>
            <a:r>
              <a:rPr b="0" i="0" lang="en-GB" sz="2000" u="none" cap="none" strike="noStrike">
                <a:solidFill>
                  <a:schemeClr val="dk1"/>
                </a:solidFill>
                <a:latin typeface="Arial"/>
                <a:ea typeface="Arial"/>
                <a:cs typeface="Arial"/>
                <a:sym typeface="Arial"/>
              </a:rPr>
              <a:t> ventilation. Only few mills have a too strong ventilation.</a:t>
            </a:r>
          </a:p>
          <a:p>
            <a:pPr indent="-180975" lvl="0" marL="180975" marR="0" rtl="0" algn="l">
              <a:spcBef>
                <a:spcPts val="1200"/>
              </a:spcBef>
              <a:spcAft>
                <a:spcPts val="0"/>
              </a:spcAft>
              <a:buClr>
                <a:schemeClr val="accent1"/>
              </a:buClr>
              <a:buSzPct val="100000"/>
              <a:buFont typeface="Arial"/>
              <a:buChar char="•"/>
            </a:pPr>
            <a:r>
              <a:rPr b="0" i="0" lang="en-GB" sz="2000" u="none" cap="none" strike="noStrike">
                <a:solidFill>
                  <a:schemeClr val="dk1"/>
                </a:solidFill>
                <a:latin typeface="Arial"/>
                <a:ea typeface="Arial"/>
                <a:cs typeface="Arial"/>
                <a:sym typeface="Arial"/>
              </a:rPr>
              <a:t> Increase operational mill ventilation through the mill</a:t>
            </a:r>
          </a:p>
          <a:p>
            <a:pPr indent="-182563" lvl="1" marL="360363" marR="0" rtl="0" algn="l">
              <a:spcBef>
                <a:spcPts val="1200"/>
              </a:spcBef>
              <a:spcAft>
                <a:spcPts val="0"/>
              </a:spcAft>
              <a:buClr>
                <a:schemeClr val="accent1"/>
              </a:buClr>
              <a:buSzPct val="100000"/>
              <a:buFont typeface="Arial"/>
              <a:buChar char="•"/>
            </a:pPr>
            <a:r>
              <a:rPr b="0" i="0" lang="en-GB" sz="1800" u="none" cap="none" strike="noStrike">
                <a:solidFill>
                  <a:schemeClr val="dk1"/>
                </a:solidFill>
                <a:latin typeface="Arial"/>
                <a:ea typeface="Arial"/>
                <a:cs typeface="Arial"/>
                <a:sym typeface="Arial"/>
              </a:rPr>
              <a:t> Modify mill inlet chute to </a:t>
            </a:r>
            <a:r>
              <a:rPr b="0" i="0" lang="en-GB" sz="1800" u="none" cap="none" strike="noStrike">
                <a:solidFill>
                  <a:schemeClr val="accent1"/>
                </a:solidFill>
                <a:latin typeface="Arial"/>
                <a:ea typeface="Arial"/>
                <a:cs typeface="Arial"/>
                <a:sym typeface="Arial"/>
              </a:rPr>
              <a:t>step chute type</a:t>
            </a:r>
          </a:p>
          <a:p>
            <a:pPr indent="-182563" lvl="1" marL="360363" marR="0" rtl="0" algn="l">
              <a:spcBef>
                <a:spcPts val="1200"/>
              </a:spcBef>
              <a:spcAft>
                <a:spcPts val="0"/>
              </a:spcAft>
              <a:buClr>
                <a:schemeClr val="accent1"/>
              </a:buClr>
              <a:buSzPct val="100000"/>
              <a:buFont typeface="Arial"/>
              <a:buChar char="•"/>
            </a:pPr>
            <a:r>
              <a:rPr b="0" i="0" lang="en-GB" sz="1800" u="none" cap="none" strike="noStrike">
                <a:solidFill>
                  <a:schemeClr val="dk1"/>
                </a:solidFill>
                <a:latin typeface="Arial"/>
                <a:ea typeface="Arial"/>
                <a:cs typeface="Arial"/>
                <a:sym typeface="Arial"/>
              </a:rPr>
              <a:t> Replace the outer ring back plates of the intermediate diaphragm by </a:t>
            </a:r>
            <a:r>
              <a:rPr b="0" i="0" lang="en-GB" sz="1800" u="none" cap="none" strike="noStrike">
                <a:solidFill>
                  <a:schemeClr val="accent1"/>
                </a:solidFill>
                <a:latin typeface="Arial"/>
                <a:ea typeface="Arial"/>
                <a:cs typeface="Arial"/>
                <a:sym typeface="Arial"/>
              </a:rPr>
              <a:t>slotted plates</a:t>
            </a:r>
          </a:p>
          <a:p>
            <a:pPr indent="-182563" lvl="1" marL="360363" marR="0" rtl="0" algn="l">
              <a:spcBef>
                <a:spcPts val="1200"/>
              </a:spcBef>
              <a:spcAft>
                <a:spcPts val="0"/>
              </a:spcAft>
              <a:buClr>
                <a:schemeClr val="accent1"/>
              </a:buClr>
              <a:buSzPct val="100000"/>
              <a:buFont typeface="Arial"/>
              <a:buChar char="•"/>
            </a:pPr>
            <a:r>
              <a:rPr b="0" i="0" lang="en-GB" sz="1800" u="none" cap="none" strike="noStrike">
                <a:solidFill>
                  <a:schemeClr val="dk1"/>
                </a:solidFill>
                <a:latin typeface="Arial"/>
                <a:ea typeface="Arial"/>
                <a:cs typeface="Arial"/>
                <a:sym typeface="Arial"/>
              </a:rPr>
              <a:t> Optimization of outlet diaphragm and housing </a:t>
            </a:r>
          </a:p>
          <a:p>
            <a:pPr indent="-182563" lvl="1" marL="360363" marR="0" rtl="0" algn="l">
              <a:spcBef>
                <a:spcPts val="1200"/>
              </a:spcBef>
              <a:spcAft>
                <a:spcPts val="0"/>
              </a:spcAft>
              <a:buClr>
                <a:schemeClr val="accent1"/>
              </a:buClr>
              <a:buSzPct val="100000"/>
              <a:buFont typeface="Arial"/>
              <a:buChar char="•"/>
            </a:pPr>
            <a:r>
              <a:rPr b="0" i="0" lang="en-GB" sz="1800" u="none" cap="none" strike="noStrike">
                <a:solidFill>
                  <a:schemeClr val="dk1"/>
                </a:solidFill>
                <a:latin typeface="Arial"/>
                <a:ea typeface="Arial"/>
                <a:cs typeface="Arial"/>
                <a:sym typeface="Arial"/>
              </a:rPr>
              <a:t> Check for false air entries at the mill outlet housing, ducting and filter</a:t>
            </a:r>
          </a:p>
          <a:p>
            <a:pPr indent="-182563" lvl="1" marL="360363" marR="0" rtl="0" algn="l">
              <a:spcBef>
                <a:spcPts val="1200"/>
              </a:spcBef>
              <a:spcAft>
                <a:spcPts val="0"/>
              </a:spcAft>
              <a:buClr>
                <a:schemeClr val="accent1"/>
              </a:buClr>
              <a:buSzPct val="100000"/>
              <a:buFont typeface="Arial"/>
              <a:buChar char="•"/>
            </a:pPr>
            <a:r>
              <a:rPr b="0" i="0" lang="en-GB" sz="1800" u="none" cap="none" strike="noStrike">
                <a:solidFill>
                  <a:schemeClr val="dk1"/>
                </a:solidFill>
                <a:latin typeface="Arial"/>
                <a:ea typeface="Arial"/>
                <a:cs typeface="Arial"/>
                <a:sym typeface="Arial"/>
              </a:rPr>
              <a:t> Optimization of pressure drop if locally excessive</a:t>
            </a:r>
          </a:p>
          <a:p>
            <a:pPr indent="-182563" lvl="1" marL="360363" marR="0" rtl="0" algn="l">
              <a:spcBef>
                <a:spcPts val="1200"/>
              </a:spcBef>
              <a:spcAft>
                <a:spcPts val="0"/>
              </a:spcAft>
              <a:buClr>
                <a:schemeClr val="accent1"/>
              </a:buClr>
              <a:buSzPct val="100000"/>
              <a:buFont typeface="Arial"/>
              <a:buChar char="•"/>
            </a:pPr>
            <a:r>
              <a:rPr b="0" i="0" lang="en-GB" sz="1800" u="none" cap="none" strike="noStrike">
                <a:solidFill>
                  <a:schemeClr val="dk1"/>
                </a:solidFill>
                <a:latin typeface="Arial"/>
                <a:ea typeface="Arial"/>
                <a:cs typeface="Arial"/>
                <a:sym typeface="Arial"/>
              </a:rPr>
              <a:t> Check fan efficiency</a:t>
            </a:r>
          </a:p>
          <a:p>
            <a:pPr indent="-180975" lvl="0" marL="180975" marR="0" rtl="0" algn="l">
              <a:spcBef>
                <a:spcPts val="1200"/>
              </a:spcBef>
              <a:spcAft>
                <a:spcPts val="0"/>
              </a:spcAft>
              <a:buClr>
                <a:schemeClr val="accent1"/>
              </a:buClr>
              <a:buSzPct val="100000"/>
              <a:buFont typeface="Arial"/>
              <a:buChar char="•"/>
            </a:pPr>
            <a:r>
              <a:rPr b="0" i="0" lang="en-GB" sz="2000" u="none" cap="none" strike="noStrike">
                <a:solidFill>
                  <a:schemeClr val="dk1"/>
                </a:solidFill>
                <a:latin typeface="Arial"/>
                <a:ea typeface="Arial"/>
                <a:cs typeface="Arial"/>
                <a:sym typeface="Arial"/>
              </a:rPr>
              <a:t> Mill ventilation must </a:t>
            </a:r>
            <a:r>
              <a:rPr b="0" i="0" lang="en-GB" sz="2000" u="none" cap="none" strike="noStrike">
                <a:solidFill>
                  <a:schemeClr val="accent1"/>
                </a:solidFill>
                <a:latin typeface="Arial"/>
                <a:ea typeface="Arial"/>
                <a:cs typeface="Arial"/>
                <a:sym typeface="Arial"/>
              </a:rPr>
              <a:t>NEVER</a:t>
            </a:r>
            <a:r>
              <a:rPr b="0" i="0" lang="en-GB" sz="2000" u="none" cap="none" strike="noStrike">
                <a:solidFill>
                  <a:schemeClr val="dk1"/>
                </a:solidFill>
                <a:latin typeface="Arial"/>
                <a:ea typeface="Arial"/>
                <a:cs typeface="Arial"/>
                <a:sym typeface="Arial"/>
              </a:rPr>
              <a:t> be used for dedusting of the mill feeding / transport system or other auxiliaries</a:t>
            </a:r>
          </a:p>
          <a:p>
            <a:pPr indent="-184150" lvl="1" marL="361950" marR="0" rtl="0" algn="l">
              <a:spcBef>
                <a:spcPts val="1200"/>
              </a:spcBef>
              <a:spcAft>
                <a:spcPts val="0"/>
              </a:spcAft>
              <a:buClr>
                <a:schemeClr val="accent1"/>
              </a:buClr>
              <a:buSzPct val="100000"/>
              <a:buFont typeface="Arial"/>
              <a:buNone/>
            </a:pPr>
            <a:r>
              <a:t/>
            </a:r>
            <a:endParaRPr b="0" i="0" sz="1800" u="none" cap="none" strike="noStrike">
              <a:solidFill>
                <a:schemeClr val="dk1"/>
              </a:solidFill>
              <a:latin typeface="Arial"/>
              <a:ea typeface="Arial"/>
              <a:cs typeface="Arial"/>
              <a:sym typeface="Arial"/>
            </a:endParaRPr>
          </a:p>
          <a:p>
            <a:pPr indent="-180975" lvl="0" marL="180975" marR="0" rtl="0" algn="l">
              <a:spcBef>
                <a:spcPts val="1200"/>
              </a:spcBef>
              <a:spcAft>
                <a:spcPts val="0"/>
              </a:spcAft>
              <a:buClr>
                <a:schemeClr val="accent1"/>
              </a:buClr>
              <a:buSzPct val="100000"/>
              <a:buFont typeface="Arial"/>
              <a:buNone/>
            </a:pPr>
            <a:r>
              <a:t/>
            </a:r>
            <a:endParaRPr b="0" i="0" sz="2200" u="none" cap="none" strike="noStrike">
              <a:solidFill>
                <a:schemeClr val="dk1"/>
              </a:solidFill>
              <a:latin typeface="Arial"/>
              <a:ea typeface="Arial"/>
              <a:cs typeface="Arial"/>
              <a:sym typeface="Arial"/>
            </a:endParaRPr>
          </a:p>
          <a:p>
            <a:pPr indent="0" lvl="0" marL="0" marR="0" rtl="0" algn="l">
              <a:spcBef>
                <a:spcPts val="1200"/>
              </a:spcBef>
              <a:spcAft>
                <a:spcPts val="0"/>
              </a:spcAft>
              <a:buClr>
                <a:schemeClr val="accent1"/>
              </a:buClr>
              <a:buSzPct val="25000"/>
              <a:buFont typeface="Arial"/>
              <a:buNone/>
            </a:pPr>
            <a:r>
              <a:t/>
            </a:r>
            <a:endParaRPr b="0" i="0" sz="2000" u="none" cap="none" strike="noStrike">
              <a:solidFill>
                <a:schemeClr val="dk1"/>
              </a:solidFill>
              <a:latin typeface="Arial"/>
              <a:ea typeface="Arial"/>
              <a:cs typeface="Arial"/>
              <a:sym typeface="Arial"/>
            </a:endParaRPr>
          </a:p>
          <a:p>
            <a:pPr indent="-187325" lvl="2" marL="542925" marR="0" rtl="0" algn="l">
              <a:spcBef>
                <a:spcPts val="900"/>
              </a:spcBef>
              <a:spcAft>
                <a:spcPts val="0"/>
              </a:spcAft>
              <a:buClr>
                <a:schemeClr val="accent1"/>
              </a:buClr>
              <a:buSzPct val="100000"/>
              <a:buFont typeface="Arial"/>
              <a:buNone/>
            </a:pPr>
            <a:r>
              <a:t/>
            </a:r>
            <a:endParaRPr b="0" i="0" sz="1600" u="none" cap="none" strike="noStrike">
              <a:solidFill>
                <a:schemeClr val="dk1"/>
              </a:solidFill>
              <a:latin typeface="Arial"/>
              <a:ea typeface="Arial"/>
              <a:cs typeface="Arial"/>
              <a:sym typeface="Arial"/>
            </a:endParaRPr>
          </a:p>
          <a:p>
            <a:pPr indent="-184150" lvl="1" marL="361950" marR="0" rtl="0" algn="l">
              <a:spcBef>
                <a:spcPts val="1200"/>
              </a:spcBef>
              <a:spcAft>
                <a:spcPts val="0"/>
              </a:spcAft>
              <a:buClr>
                <a:schemeClr val="accent1"/>
              </a:buClr>
              <a:buSzPct val="100000"/>
              <a:buFont typeface="Arial"/>
              <a:buNone/>
            </a:pPr>
            <a:r>
              <a:t/>
            </a:r>
            <a:endParaRPr b="0" i="0" sz="1800" u="none" cap="none" strike="noStrike">
              <a:solidFill>
                <a:schemeClr val="dk1"/>
              </a:solidFill>
              <a:latin typeface="Arial"/>
              <a:ea typeface="Arial"/>
              <a:cs typeface="Arial"/>
              <a:sym typeface="Arial"/>
            </a:endParaRPr>
          </a:p>
          <a:p>
            <a:pPr indent="-184150" lvl="1" marL="361950" marR="0" rtl="0" algn="l">
              <a:spcBef>
                <a:spcPts val="1200"/>
              </a:spcBef>
              <a:spcAft>
                <a:spcPts val="0"/>
              </a:spcAft>
              <a:buClr>
                <a:schemeClr val="accent1"/>
              </a:buClr>
              <a:buSzPct val="25000"/>
              <a:buFont typeface="Arimo"/>
              <a:buNone/>
            </a:pPr>
            <a:r>
              <a:t/>
            </a:r>
            <a:endParaRPr b="0" i="0" sz="1800" u="none" cap="none" strike="noStrike">
              <a:solidFill>
                <a:schemeClr val="dk1"/>
              </a:solidFill>
              <a:latin typeface="Arial"/>
              <a:ea typeface="Arial"/>
              <a:cs typeface="Arial"/>
              <a:sym typeface="Arial"/>
            </a:endParaRPr>
          </a:p>
          <a:p>
            <a:pPr indent="-184150" lvl="1" marL="361950" marR="0" rtl="0" algn="l">
              <a:spcBef>
                <a:spcPts val="1200"/>
              </a:spcBef>
              <a:buClr>
                <a:schemeClr val="accent1"/>
              </a:buClr>
              <a:buSzPct val="100000"/>
              <a:buFont typeface="Arial"/>
              <a:buNone/>
            </a:pPr>
            <a:r>
              <a:t/>
            </a:r>
            <a:endParaRPr b="0" i="0" sz="1800" u="none" cap="none" strike="noStrike">
              <a:solidFill>
                <a:schemeClr val="dk1"/>
              </a:solidFill>
              <a:latin typeface="Arial"/>
              <a:ea typeface="Arial"/>
              <a:cs typeface="Arial"/>
              <a:sym typeface="Arial"/>
            </a:endParaRPr>
          </a:p>
        </p:txBody>
      </p:sp>
      <p:sp>
        <p:nvSpPr>
          <p:cNvPr id="615" name="Shape 615"/>
          <p:cNvSpPr txBox="1"/>
          <p:nvPr>
            <p:ph type="title"/>
          </p:nvPr>
        </p:nvSpPr>
        <p:spPr>
          <a:xfrm>
            <a:off x="523875" y="188639"/>
            <a:ext cx="8858249" cy="851907"/>
          </a:xfrm>
          <a:prstGeom prst="rect">
            <a:avLst/>
          </a:prstGeom>
          <a:noFill/>
          <a:ln>
            <a:noFill/>
          </a:ln>
        </p:spPr>
        <p:txBody>
          <a:bodyPr anchorCtr="0" anchor="b" bIns="0" lIns="0" rIns="0" tIns="0">
            <a:noAutofit/>
          </a:bodyPr>
          <a:lstStyle/>
          <a:p>
            <a:pPr indent="0" lvl="0" marL="0" marR="0" rtl="0" algn="l">
              <a:lnSpc>
                <a:spcPct val="95000"/>
              </a:lnSpc>
              <a:spcBef>
                <a:spcPts val="0"/>
              </a:spcBef>
              <a:buClr>
                <a:schemeClr val="dk1"/>
              </a:buClr>
              <a:buSzPct val="25000"/>
              <a:buFont typeface="Arial"/>
              <a:buNone/>
            </a:pPr>
            <a:r>
              <a:rPr b="1" i="0" lang="en-GB" sz="2400" u="none" cap="none" strike="noStrike">
                <a:solidFill>
                  <a:schemeClr val="dk1"/>
                </a:solidFill>
                <a:latin typeface="Arial"/>
                <a:ea typeface="Arial"/>
                <a:cs typeface="Arial"/>
                <a:sym typeface="Arial"/>
              </a:rPr>
              <a:t>Increase of mill ventilation</a:t>
            </a:r>
          </a:p>
        </p:txBody>
      </p:sp>
      <p:sp>
        <p:nvSpPr>
          <p:cNvPr id="616" name="Shape 616"/>
          <p:cNvSpPr txBox="1"/>
          <p:nvPr>
            <p:ph idx="11" type="ftr"/>
          </p:nvPr>
        </p:nvSpPr>
        <p:spPr>
          <a:xfrm>
            <a:off x="1892659" y="6417332"/>
            <a:ext cx="3168290" cy="165731"/>
          </a:xfrm>
          <a:prstGeom prst="rect">
            <a:avLst/>
          </a:prstGeom>
          <a:noFill/>
          <a:ln>
            <a:noFill/>
          </a:ln>
        </p:spPr>
        <p:txBody>
          <a:bodyPr anchorCtr="0" anchor="b" bIns="0" lIns="0" rIns="0" tIns="0">
            <a:noAutofit/>
          </a:bodyPr>
          <a:lstStyle/>
          <a:p>
            <a:pPr indent="0" lvl="0" marL="0" marR="0" rtl="0" algn="l">
              <a:spcBef>
                <a:spcPts val="0"/>
              </a:spcBef>
              <a:buSzPct val="25000"/>
              <a:buNone/>
            </a:pPr>
            <a:r>
              <a:rPr b="1" lang="en-GB" sz="800">
                <a:solidFill>
                  <a:schemeClr val="dk1"/>
                </a:solidFill>
                <a:latin typeface="Arial"/>
                <a:ea typeface="Arial"/>
                <a:cs typeface="Arial"/>
                <a:sym typeface="Arial"/>
              </a:rPr>
              <a:t>Ball Mill Optimization, CIP - EPT - GT   © 2015 LafargeHolcim</a:t>
            </a:r>
          </a:p>
        </p:txBody>
      </p:sp>
      <p:sp>
        <p:nvSpPr>
          <p:cNvPr id="617" name="Shape 617"/>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GB" sz="800">
                <a:solidFill>
                  <a:schemeClr val="dk1"/>
                </a:solidFill>
                <a:latin typeface="Arial"/>
                <a:ea typeface="Arial"/>
                <a:cs typeface="Arial"/>
                <a:sym typeface="Arial"/>
              </a:rPr>
              <a:t>‹#›</a:t>
            </a:fld>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1" name="Shape 621"/>
        <p:cNvGrpSpPr/>
        <p:nvPr/>
      </p:nvGrpSpPr>
      <p:grpSpPr>
        <a:xfrm>
          <a:off x="0" y="0"/>
          <a:ext cx="0" cy="0"/>
          <a:chOff x="0" y="0"/>
          <a:chExt cx="0" cy="0"/>
        </a:xfrm>
      </p:grpSpPr>
      <p:sp>
        <p:nvSpPr>
          <p:cNvPr id="622" name="Shape 622"/>
          <p:cNvSpPr txBox="1"/>
          <p:nvPr>
            <p:ph type="title"/>
          </p:nvPr>
        </p:nvSpPr>
        <p:spPr>
          <a:xfrm>
            <a:off x="523875" y="188639"/>
            <a:ext cx="8858249" cy="851907"/>
          </a:xfrm>
          <a:prstGeom prst="rect">
            <a:avLst/>
          </a:prstGeom>
          <a:noFill/>
          <a:ln>
            <a:noFill/>
          </a:ln>
        </p:spPr>
        <p:txBody>
          <a:bodyPr anchorCtr="0" anchor="b" bIns="0" lIns="0" rIns="0" tIns="0">
            <a:noAutofit/>
          </a:bodyPr>
          <a:lstStyle/>
          <a:p>
            <a:pPr indent="0" lvl="0" marL="0" marR="0" rtl="0" algn="l">
              <a:lnSpc>
                <a:spcPct val="95000"/>
              </a:lnSpc>
              <a:spcBef>
                <a:spcPts val="0"/>
              </a:spcBef>
              <a:buClr>
                <a:schemeClr val="dk1"/>
              </a:buClr>
              <a:buSzPct val="25000"/>
              <a:buFont typeface="Arial"/>
              <a:buNone/>
            </a:pPr>
            <a:r>
              <a:rPr b="1" i="0" lang="en-GB" sz="2400" u="none" cap="none" strike="noStrike">
                <a:solidFill>
                  <a:schemeClr val="dk1"/>
                </a:solidFill>
                <a:latin typeface="Arial"/>
                <a:ea typeface="Arial"/>
                <a:cs typeface="Arial"/>
                <a:sym typeface="Arial"/>
              </a:rPr>
              <a:t>Optimization of mill inlet chute</a:t>
            </a:r>
          </a:p>
        </p:txBody>
      </p:sp>
      <p:sp>
        <p:nvSpPr>
          <p:cNvPr id="623" name="Shape 623"/>
          <p:cNvSpPr/>
          <p:nvPr/>
        </p:nvSpPr>
        <p:spPr>
          <a:xfrm>
            <a:off x="560389" y="1204905"/>
            <a:ext cx="9073131" cy="576262"/>
          </a:xfrm>
          <a:prstGeom prst="rect">
            <a:avLst/>
          </a:prstGeom>
          <a:solidFill>
            <a:schemeClr val="lt1"/>
          </a:solidFill>
          <a:ln cap="flat" cmpd="sng" w="28575">
            <a:solidFill>
              <a:schemeClr val="accent1"/>
            </a:solidFill>
            <a:prstDash val="solid"/>
            <a:miter/>
            <a:headEnd len="med" w="med" type="none"/>
            <a:tailEnd len="med" w="med" type="none"/>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Arial"/>
              <a:buNone/>
            </a:pPr>
            <a:r>
              <a:rPr lang="en-GB" sz="2000">
                <a:solidFill>
                  <a:schemeClr val="dk1"/>
                </a:solidFill>
                <a:latin typeface="Arial"/>
                <a:ea typeface="Arial"/>
                <a:cs typeface="Arial"/>
                <a:sym typeface="Arial"/>
              </a:rPr>
              <a:t>Increase of the nominal mill ventilation with a stepped mill inlet chute</a:t>
            </a:r>
          </a:p>
        </p:txBody>
      </p:sp>
      <p:sp>
        <p:nvSpPr>
          <p:cNvPr id="624" name="Shape 624"/>
          <p:cNvSpPr txBox="1"/>
          <p:nvPr>
            <p:ph idx="11" type="ftr"/>
          </p:nvPr>
        </p:nvSpPr>
        <p:spPr>
          <a:xfrm>
            <a:off x="1892659" y="6417332"/>
            <a:ext cx="3168290" cy="165731"/>
          </a:xfrm>
          <a:prstGeom prst="rect">
            <a:avLst/>
          </a:prstGeom>
          <a:noFill/>
          <a:ln>
            <a:noFill/>
          </a:ln>
        </p:spPr>
        <p:txBody>
          <a:bodyPr anchorCtr="0" anchor="b" bIns="0" lIns="0" rIns="0" tIns="0">
            <a:noAutofit/>
          </a:bodyPr>
          <a:lstStyle/>
          <a:p>
            <a:pPr indent="0" lvl="0" marL="0" marR="0" rtl="0" algn="l">
              <a:spcBef>
                <a:spcPts val="0"/>
              </a:spcBef>
              <a:buSzPct val="25000"/>
              <a:buNone/>
            </a:pPr>
            <a:r>
              <a:rPr b="1" lang="en-GB" sz="800">
                <a:solidFill>
                  <a:schemeClr val="dk1"/>
                </a:solidFill>
                <a:latin typeface="Arial"/>
                <a:ea typeface="Arial"/>
                <a:cs typeface="Arial"/>
                <a:sym typeface="Arial"/>
              </a:rPr>
              <a:t>Ball Mill Optimization, CIP - EPT - GT   © 2015 LafargeHolcim</a:t>
            </a:r>
          </a:p>
        </p:txBody>
      </p:sp>
      <p:sp>
        <p:nvSpPr>
          <p:cNvPr id="625" name="Shape 625"/>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GB" sz="800">
                <a:solidFill>
                  <a:schemeClr val="dk1"/>
                </a:solidFill>
                <a:latin typeface="Arial"/>
                <a:ea typeface="Arial"/>
                <a:cs typeface="Arial"/>
                <a:sym typeface="Arial"/>
              </a:rPr>
              <a:t>‹#›</a:t>
            </a:fld>
          </a:p>
        </p:txBody>
      </p:sp>
      <p:pic>
        <p:nvPicPr>
          <p:cNvPr id="626" name="Shape 626"/>
          <p:cNvPicPr preferRelativeResize="0"/>
          <p:nvPr/>
        </p:nvPicPr>
        <p:blipFill rotWithShape="1">
          <a:blip r:embed="rId3">
            <a:alphaModFix/>
          </a:blip>
          <a:srcRect b="0" l="0" r="0" t="0"/>
          <a:stretch/>
        </p:blipFill>
        <p:spPr>
          <a:xfrm>
            <a:off x="416495" y="2132856"/>
            <a:ext cx="6696744" cy="4233742"/>
          </a:xfrm>
          <a:prstGeom prst="rect">
            <a:avLst/>
          </a:prstGeom>
          <a:noFill/>
          <a:ln>
            <a:noFill/>
          </a:ln>
        </p:spPr>
      </p:pic>
      <p:pic>
        <p:nvPicPr>
          <p:cNvPr id="627" name="Shape 627"/>
          <p:cNvPicPr preferRelativeResize="0"/>
          <p:nvPr/>
        </p:nvPicPr>
        <p:blipFill rotWithShape="1">
          <a:blip r:embed="rId4">
            <a:alphaModFix/>
          </a:blip>
          <a:srcRect b="0" l="0" r="0" t="0"/>
          <a:stretch/>
        </p:blipFill>
        <p:spPr>
          <a:xfrm>
            <a:off x="7545288" y="3081949"/>
            <a:ext cx="2088232" cy="233566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8" name="Shape 298"/>
        <p:cNvGrpSpPr/>
        <p:nvPr/>
      </p:nvGrpSpPr>
      <p:grpSpPr>
        <a:xfrm>
          <a:off x="0" y="0"/>
          <a:ext cx="0" cy="0"/>
          <a:chOff x="0" y="0"/>
          <a:chExt cx="0" cy="0"/>
        </a:xfrm>
      </p:grpSpPr>
      <p:sp>
        <p:nvSpPr>
          <p:cNvPr id="299" name="Shape 299"/>
          <p:cNvSpPr txBox="1"/>
          <p:nvPr>
            <p:ph idx="1" type="body"/>
          </p:nvPr>
        </p:nvSpPr>
        <p:spPr>
          <a:xfrm>
            <a:off x="560512" y="1268759"/>
            <a:ext cx="8785223" cy="5112543"/>
          </a:xfrm>
          <a:prstGeom prst="rect">
            <a:avLst/>
          </a:prstGeom>
          <a:noFill/>
          <a:ln>
            <a:noFill/>
          </a:ln>
        </p:spPr>
        <p:txBody>
          <a:bodyPr anchorCtr="0" anchor="t" bIns="0" lIns="0" rIns="0" tIns="0">
            <a:noAutofit/>
          </a:bodyPr>
          <a:lstStyle/>
          <a:p>
            <a:pPr indent="-180975" lvl="0" marL="180975" marR="0" rtl="0" algn="l">
              <a:spcBef>
                <a:spcPts val="0"/>
              </a:spcBef>
              <a:spcAft>
                <a:spcPts val="0"/>
              </a:spcAft>
              <a:buClr>
                <a:schemeClr val="accent2"/>
              </a:buClr>
              <a:buSzPct val="100000"/>
              <a:buFont typeface="Noto Sans Symbols"/>
              <a:buChar char="➢"/>
            </a:pPr>
            <a:r>
              <a:rPr b="0" i="0" lang="en-GB" sz="2000" u="none" cap="none" strike="noStrike">
                <a:solidFill>
                  <a:schemeClr val="dk1"/>
                </a:solidFill>
                <a:latin typeface="Arial"/>
                <a:ea typeface="Arial"/>
                <a:cs typeface="Arial"/>
                <a:sym typeface="Arial"/>
              </a:rPr>
              <a:t> Objectives</a:t>
            </a:r>
          </a:p>
          <a:p>
            <a:pPr indent="-180975" lvl="0" marL="180975" marR="0" rtl="0" algn="l">
              <a:spcBef>
                <a:spcPts val="1200"/>
              </a:spcBef>
              <a:spcAft>
                <a:spcPts val="0"/>
              </a:spcAft>
              <a:buClr>
                <a:schemeClr val="accent2"/>
              </a:buClr>
              <a:buSzPct val="100000"/>
              <a:buFont typeface="Noto Sans Symbols"/>
              <a:buChar char="➢"/>
            </a:pPr>
            <a:r>
              <a:rPr b="0" i="0" lang="en-GB" sz="2000" u="none" cap="none" strike="noStrike">
                <a:solidFill>
                  <a:schemeClr val="dk1"/>
                </a:solidFill>
                <a:latin typeface="Arial"/>
                <a:ea typeface="Arial"/>
                <a:cs typeface="Arial"/>
                <a:sym typeface="Arial"/>
              </a:rPr>
              <a:t> Purpose of ball mill ventilation</a:t>
            </a:r>
          </a:p>
          <a:p>
            <a:pPr indent="-180975" lvl="0" marL="180975" marR="0" rtl="0" algn="l">
              <a:spcBef>
                <a:spcPts val="1200"/>
              </a:spcBef>
              <a:spcAft>
                <a:spcPts val="0"/>
              </a:spcAft>
              <a:buClr>
                <a:schemeClr val="accent2"/>
              </a:buClr>
              <a:buSzPct val="100000"/>
              <a:buFont typeface="Noto Sans Symbols"/>
              <a:buChar char="➢"/>
            </a:pPr>
            <a:r>
              <a:rPr b="0" i="0" lang="en-GB" sz="2000" u="none" cap="none" strike="noStrike">
                <a:solidFill>
                  <a:schemeClr val="accent1"/>
                </a:solidFill>
                <a:latin typeface="Arial"/>
                <a:ea typeface="Arial"/>
                <a:cs typeface="Arial"/>
                <a:sym typeface="Arial"/>
              </a:rPr>
              <a:t> </a:t>
            </a:r>
            <a:r>
              <a:rPr b="0" i="0" lang="en-GB" sz="2000" u="none" cap="none" strike="noStrike">
                <a:solidFill>
                  <a:schemeClr val="dk1"/>
                </a:solidFill>
                <a:latin typeface="Arial"/>
                <a:ea typeface="Arial"/>
                <a:cs typeface="Arial"/>
                <a:sym typeface="Arial"/>
              </a:rPr>
              <a:t>B – level audit of ball mills</a:t>
            </a:r>
          </a:p>
          <a:p>
            <a:pPr indent="-344488" lvl="0" marL="522288" marR="0" rtl="0" algn="l">
              <a:spcBef>
                <a:spcPts val="1200"/>
              </a:spcBef>
              <a:spcAft>
                <a:spcPts val="0"/>
              </a:spcAft>
              <a:buClr>
                <a:schemeClr val="accent2"/>
              </a:buClr>
              <a:buSzPct val="100000"/>
              <a:buFont typeface="Noto Sans Symbols"/>
              <a:buChar char="➢"/>
            </a:pPr>
            <a:r>
              <a:rPr b="0" i="0" lang="en-GB" sz="2000" u="none" cap="none" strike="noStrike">
                <a:solidFill>
                  <a:schemeClr val="dk1"/>
                </a:solidFill>
                <a:latin typeface="Arial"/>
                <a:ea typeface="Arial"/>
                <a:cs typeface="Arial"/>
                <a:sym typeface="Arial"/>
              </a:rPr>
              <a:t> Explanation of measurement tasks and requirements</a:t>
            </a:r>
          </a:p>
          <a:p>
            <a:pPr indent="-344488" lvl="0" marL="522288" marR="0" rtl="0" algn="l">
              <a:spcBef>
                <a:spcPts val="1200"/>
              </a:spcBef>
              <a:spcAft>
                <a:spcPts val="0"/>
              </a:spcAft>
              <a:buClr>
                <a:schemeClr val="accent2"/>
              </a:buClr>
              <a:buSzPct val="100000"/>
              <a:buFont typeface="Noto Sans Symbols"/>
              <a:buChar char="➢"/>
            </a:pPr>
            <a:r>
              <a:rPr b="0" i="0" lang="en-GB" sz="2000" u="none" cap="none" strike="noStrike">
                <a:solidFill>
                  <a:schemeClr val="dk1"/>
                </a:solidFill>
                <a:latin typeface="Arial"/>
                <a:ea typeface="Arial"/>
                <a:cs typeface="Arial"/>
                <a:sym typeface="Arial"/>
              </a:rPr>
              <a:t> Comparison with guide values </a:t>
            </a:r>
          </a:p>
          <a:p>
            <a:pPr indent="-180975" lvl="0" marL="180975" marR="0" rtl="0" algn="l">
              <a:spcBef>
                <a:spcPts val="1200"/>
              </a:spcBef>
              <a:spcAft>
                <a:spcPts val="0"/>
              </a:spcAft>
              <a:buClr>
                <a:schemeClr val="accent2"/>
              </a:buClr>
              <a:buSzPct val="100000"/>
              <a:buFont typeface="Noto Sans Symbols"/>
              <a:buChar char="➢"/>
            </a:pPr>
            <a:r>
              <a:rPr b="0" i="0" lang="en-GB" sz="2000" u="none" cap="none" strike="noStrike">
                <a:solidFill>
                  <a:schemeClr val="dk1"/>
                </a:solidFill>
                <a:latin typeface="Arial"/>
                <a:ea typeface="Arial"/>
                <a:cs typeface="Arial"/>
                <a:sym typeface="Arial"/>
              </a:rPr>
              <a:t> Heat balance of a ball mill system</a:t>
            </a:r>
          </a:p>
          <a:p>
            <a:pPr indent="-180975" lvl="0" marL="180975" marR="0" rtl="0" algn="l">
              <a:spcBef>
                <a:spcPts val="1200"/>
              </a:spcBef>
              <a:spcAft>
                <a:spcPts val="0"/>
              </a:spcAft>
              <a:buClr>
                <a:schemeClr val="accent2"/>
              </a:buClr>
              <a:buSzPct val="100000"/>
              <a:buFont typeface="Noto Sans Symbols"/>
              <a:buChar char="➢"/>
            </a:pPr>
            <a:r>
              <a:rPr b="0" i="0" lang="en-GB" sz="2000" u="none" cap="none" strike="noStrike">
                <a:solidFill>
                  <a:schemeClr val="dk1"/>
                </a:solidFill>
                <a:latin typeface="Arial"/>
                <a:ea typeface="Arial"/>
                <a:cs typeface="Arial"/>
                <a:sym typeface="Arial"/>
              </a:rPr>
              <a:t> Drying potential in a ball mill and lack of drying</a:t>
            </a:r>
          </a:p>
          <a:p>
            <a:pPr indent="-180975" lvl="0" marL="180975" marR="0" rtl="0" algn="l">
              <a:spcBef>
                <a:spcPts val="1200"/>
              </a:spcBef>
              <a:spcAft>
                <a:spcPts val="0"/>
              </a:spcAft>
              <a:buClr>
                <a:schemeClr val="accent2"/>
              </a:buClr>
              <a:buSzPct val="100000"/>
              <a:buFont typeface="Noto Sans Symbols"/>
              <a:buChar char="➢"/>
            </a:pPr>
            <a:r>
              <a:rPr b="0" i="0" lang="en-GB" sz="2000" u="none" cap="none" strike="noStrike">
                <a:solidFill>
                  <a:schemeClr val="dk1"/>
                </a:solidFill>
                <a:latin typeface="Arial"/>
                <a:ea typeface="Arial"/>
                <a:cs typeface="Arial"/>
                <a:sym typeface="Arial"/>
              </a:rPr>
              <a:t> Cooling potential in a ball mill and lack of cooling</a:t>
            </a:r>
          </a:p>
          <a:p>
            <a:pPr indent="-180975" lvl="0" marL="180975" marR="0" rtl="0" algn="l">
              <a:spcBef>
                <a:spcPts val="1200"/>
              </a:spcBef>
              <a:buClr>
                <a:schemeClr val="accent2"/>
              </a:buClr>
              <a:buSzPct val="100000"/>
              <a:buFont typeface="Noto Sans Symbols"/>
              <a:buChar char="➢"/>
            </a:pPr>
            <a:r>
              <a:rPr b="0" i="0" lang="en-GB" sz="2000" u="none" cap="none" strike="noStrike">
                <a:solidFill>
                  <a:schemeClr val="dk1"/>
                </a:solidFill>
                <a:latin typeface="Arial"/>
                <a:ea typeface="Arial"/>
                <a:cs typeface="Arial"/>
                <a:sym typeface="Arial"/>
              </a:rPr>
              <a:t> Conclusion</a:t>
            </a:r>
          </a:p>
        </p:txBody>
      </p:sp>
      <p:sp>
        <p:nvSpPr>
          <p:cNvPr id="300" name="Shape 300"/>
          <p:cNvSpPr txBox="1"/>
          <p:nvPr>
            <p:ph type="title"/>
          </p:nvPr>
        </p:nvSpPr>
        <p:spPr>
          <a:xfrm>
            <a:off x="523875" y="188639"/>
            <a:ext cx="8858249" cy="851907"/>
          </a:xfrm>
          <a:prstGeom prst="rect">
            <a:avLst/>
          </a:prstGeom>
          <a:noFill/>
          <a:ln>
            <a:noFill/>
          </a:ln>
        </p:spPr>
        <p:txBody>
          <a:bodyPr anchorCtr="0" anchor="b" bIns="0" lIns="0" rIns="0" tIns="0">
            <a:noAutofit/>
          </a:bodyPr>
          <a:lstStyle/>
          <a:p>
            <a:pPr indent="0" lvl="0" marL="0" marR="0" rtl="0" algn="l">
              <a:lnSpc>
                <a:spcPct val="95000"/>
              </a:lnSpc>
              <a:spcBef>
                <a:spcPts val="0"/>
              </a:spcBef>
              <a:buClr>
                <a:schemeClr val="dk1"/>
              </a:buClr>
              <a:buSzPct val="25000"/>
              <a:buFont typeface="Arial"/>
              <a:buNone/>
            </a:pPr>
            <a:r>
              <a:rPr b="1" i="0" lang="en-GB" sz="2400" u="none" cap="none" strike="noStrike">
                <a:solidFill>
                  <a:schemeClr val="dk1"/>
                </a:solidFill>
                <a:latin typeface="Arial"/>
                <a:ea typeface="Arial"/>
                <a:cs typeface="Arial"/>
                <a:sym typeface="Arial"/>
              </a:rPr>
              <a:t>Content</a:t>
            </a:r>
          </a:p>
        </p:txBody>
      </p:sp>
      <p:sp>
        <p:nvSpPr>
          <p:cNvPr id="301" name="Shape 301"/>
          <p:cNvSpPr txBox="1"/>
          <p:nvPr>
            <p:ph idx="11" type="ftr"/>
          </p:nvPr>
        </p:nvSpPr>
        <p:spPr>
          <a:xfrm>
            <a:off x="1892659" y="6417332"/>
            <a:ext cx="3168290" cy="165731"/>
          </a:xfrm>
          <a:prstGeom prst="rect">
            <a:avLst/>
          </a:prstGeom>
          <a:noFill/>
          <a:ln>
            <a:noFill/>
          </a:ln>
        </p:spPr>
        <p:txBody>
          <a:bodyPr anchorCtr="0" anchor="b" bIns="0" lIns="0" rIns="0" tIns="0">
            <a:noAutofit/>
          </a:bodyPr>
          <a:lstStyle/>
          <a:p>
            <a:pPr indent="0" lvl="0" marL="0" marR="0" rtl="0" algn="l">
              <a:spcBef>
                <a:spcPts val="0"/>
              </a:spcBef>
              <a:buSzPct val="25000"/>
              <a:buNone/>
            </a:pPr>
            <a:r>
              <a:rPr b="1" i="0" lang="en-GB" sz="800" u="none" cap="none" strike="noStrike">
                <a:solidFill>
                  <a:schemeClr val="dk1"/>
                </a:solidFill>
                <a:latin typeface="Arial"/>
                <a:ea typeface="Arial"/>
                <a:cs typeface="Arial"/>
                <a:sym typeface="Arial"/>
              </a:rPr>
              <a:t>Ball Mill Optimization, CIP - EPT - GT   © 2015 LafargeHolcim</a:t>
            </a:r>
          </a:p>
        </p:txBody>
      </p:sp>
      <p:sp>
        <p:nvSpPr>
          <p:cNvPr id="302" name="Shape 302"/>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b="0" i="0" lang="en-GB" sz="800" u="none" cap="none" strike="noStrike">
                <a:solidFill>
                  <a:schemeClr val="dk1"/>
                </a:solidFill>
                <a:latin typeface="Arial"/>
                <a:ea typeface="Arial"/>
                <a:cs typeface="Arial"/>
                <a:sym typeface="Arial"/>
              </a:rPr>
              <a:t>‹#›</a:t>
            </a:fld>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1" name="Shape 631"/>
        <p:cNvGrpSpPr/>
        <p:nvPr/>
      </p:nvGrpSpPr>
      <p:grpSpPr>
        <a:xfrm>
          <a:off x="0" y="0"/>
          <a:ext cx="0" cy="0"/>
          <a:chOff x="0" y="0"/>
          <a:chExt cx="0" cy="0"/>
        </a:xfrm>
      </p:grpSpPr>
      <p:sp>
        <p:nvSpPr>
          <p:cNvPr id="632" name="Shape 632"/>
          <p:cNvSpPr txBox="1"/>
          <p:nvPr>
            <p:ph idx="1" type="body"/>
          </p:nvPr>
        </p:nvSpPr>
        <p:spPr>
          <a:xfrm>
            <a:off x="560387" y="1340767"/>
            <a:ext cx="8785223" cy="5112543"/>
          </a:xfrm>
          <a:prstGeom prst="rect">
            <a:avLst/>
          </a:prstGeom>
          <a:noFill/>
          <a:ln>
            <a:noFill/>
          </a:ln>
        </p:spPr>
        <p:txBody>
          <a:bodyPr anchorCtr="0" anchor="t" bIns="0" lIns="0" rIns="0" tIns="0">
            <a:noAutofit/>
          </a:bodyPr>
          <a:lstStyle/>
          <a:p>
            <a:pPr indent="0" lvl="0" marL="0" marR="0" rtl="0" algn="l">
              <a:spcBef>
                <a:spcPts val="0"/>
              </a:spcBef>
              <a:spcAft>
                <a:spcPts val="0"/>
              </a:spcAft>
              <a:buClr>
                <a:schemeClr val="accent1"/>
              </a:buClr>
              <a:buSzPct val="25000"/>
              <a:buFont typeface="Arial"/>
              <a:buNone/>
            </a:pPr>
            <a:r>
              <a:rPr b="0" i="0" lang="en-GB" sz="2200" u="none" cap="none" strike="noStrike">
                <a:solidFill>
                  <a:schemeClr val="dk1"/>
                </a:solidFill>
                <a:latin typeface="Arial"/>
                <a:ea typeface="Arial"/>
                <a:cs typeface="Arial"/>
                <a:sym typeface="Arial"/>
              </a:rPr>
              <a:t>Example BO/CM3: Increase of nominal filter capacity from 8’500 [m3/h] to 25’000 [m3/h] required also a mill inlet chute modification to allow this higher air flow in mill</a:t>
            </a:r>
          </a:p>
          <a:p>
            <a:pPr indent="0" lvl="0" marL="0" marR="0" rtl="0" algn="l">
              <a:spcBef>
                <a:spcPts val="1200"/>
              </a:spcBef>
              <a:spcAft>
                <a:spcPts val="0"/>
              </a:spcAft>
              <a:buClr>
                <a:schemeClr val="accent1"/>
              </a:buClr>
              <a:buSzPct val="25000"/>
              <a:buFont typeface="Arial"/>
              <a:buNone/>
            </a:pPr>
            <a:r>
              <a:rPr b="1" i="0" lang="en-GB" sz="2200" u="none" cap="none" strike="noStrike">
                <a:solidFill>
                  <a:schemeClr val="dk1"/>
                </a:solidFill>
                <a:latin typeface="Arial"/>
                <a:ea typeface="Arial"/>
                <a:cs typeface="Arial"/>
                <a:sym typeface="Arial"/>
              </a:rPr>
              <a:t>Before				        After</a:t>
            </a:r>
          </a:p>
          <a:p>
            <a:pPr indent="0" lvl="0" marL="0" marR="0" rtl="0" algn="l">
              <a:spcBef>
                <a:spcPts val="1200"/>
              </a:spcBef>
              <a:spcAft>
                <a:spcPts val="0"/>
              </a:spcAft>
              <a:buClr>
                <a:schemeClr val="accent1"/>
              </a:buClr>
              <a:buSzPct val="25000"/>
              <a:buFont typeface="Arial"/>
              <a:buNone/>
            </a:pPr>
            <a:r>
              <a:t/>
            </a:r>
            <a:endParaRPr b="0" i="0" sz="2000" u="none" cap="none" strike="noStrike">
              <a:solidFill>
                <a:schemeClr val="dk1"/>
              </a:solidFill>
              <a:latin typeface="Arial"/>
              <a:ea typeface="Arial"/>
              <a:cs typeface="Arial"/>
              <a:sym typeface="Arial"/>
            </a:endParaRPr>
          </a:p>
          <a:p>
            <a:pPr indent="0" lvl="0" marL="0" marR="0" rtl="0" algn="l">
              <a:spcBef>
                <a:spcPts val="1200"/>
              </a:spcBef>
              <a:spcAft>
                <a:spcPts val="0"/>
              </a:spcAft>
              <a:buClr>
                <a:schemeClr val="accent1"/>
              </a:buClr>
              <a:buSzPct val="25000"/>
              <a:buFont typeface="Arial"/>
              <a:buNone/>
            </a:pPr>
            <a:r>
              <a:t/>
            </a:r>
            <a:endParaRPr b="0" i="0" sz="2000" u="none" cap="none" strike="noStrike">
              <a:solidFill>
                <a:schemeClr val="dk1"/>
              </a:solidFill>
              <a:latin typeface="Arial"/>
              <a:ea typeface="Arial"/>
              <a:cs typeface="Arial"/>
              <a:sym typeface="Arial"/>
            </a:endParaRPr>
          </a:p>
          <a:p>
            <a:pPr indent="0" lvl="0" marL="0" marR="0" rtl="0" algn="l">
              <a:spcBef>
                <a:spcPts val="1200"/>
              </a:spcBef>
              <a:spcAft>
                <a:spcPts val="0"/>
              </a:spcAft>
              <a:buClr>
                <a:schemeClr val="accent1"/>
              </a:buClr>
              <a:buSzPct val="25000"/>
              <a:buFont typeface="Arial"/>
              <a:buNone/>
            </a:pPr>
            <a:r>
              <a:t/>
            </a:r>
            <a:endParaRPr b="0" i="0" sz="2000" u="none" cap="none" strike="noStrike">
              <a:solidFill>
                <a:schemeClr val="dk1"/>
              </a:solidFill>
              <a:latin typeface="Arial"/>
              <a:ea typeface="Arial"/>
              <a:cs typeface="Arial"/>
              <a:sym typeface="Arial"/>
            </a:endParaRPr>
          </a:p>
          <a:p>
            <a:pPr indent="0" lvl="0" marL="0" marR="0" rtl="0" algn="l">
              <a:spcBef>
                <a:spcPts val="1200"/>
              </a:spcBef>
              <a:spcAft>
                <a:spcPts val="0"/>
              </a:spcAft>
              <a:buClr>
                <a:schemeClr val="accent1"/>
              </a:buClr>
              <a:buSzPct val="25000"/>
              <a:buFont typeface="Arial"/>
              <a:buNone/>
            </a:pPr>
            <a:r>
              <a:t/>
            </a:r>
            <a:endParaRPr b="0" i="0" sz="2000" u="none" cap="none" strike="noStrike">
              <a:solidFill>
                <a:schemeClr val="dk1"/>
              </a:solidFill>
              <a:latin typeface="Arial"/>
              <a:ea typeface="Arial"/>
              <a:cs typeface="Arial"/>
              <a:sym typeface="Arial"/>
            </a:endParaRPr>
          </a:p>
          <a:p>
            <a:pPr indent="0" lvl="0" marL="0" marR="0" rtl="0" algn="l">
              <a:spcBef>
                <a:spcPts val="1200"/>
              </a:spcBef>
              <a:spcAft>
                <a:spcPts val="0"/>
              </a:spcAft>
              <a:buClr>
                <a:schemeClr val="accent1"/>
              </a:buClr>
              <a:buSzPct val="25000"/>
              <a:buFont typeface="Arial"/>
              <a:buNone/>
            </a:pPr>
            <a:r>
              <a:t/>
            </a:r>
            <a:endParaRPr b="0" i="0" sz="2000" u="none" cap="none" strike="noStrike">
              <a:solidFill>
                <a:schemeClr val="dk1"/>
              </a:solidFill>
              <a:latin typeface="Arial"/>
              <a:ea typeface="Arial"/>
              <a:cs typeface="Arial"/>
              <a:sym typeface="Arial"/>
            </a:endParaRPr>
          </a:p>
          <a:p>
            <a:pPr indent="0" lvl="0" marL="0" marR="0" rtl="0" algn="l">
              <a:spcBef>
                <a:spcPts val="1200"/>
              </a:spcBef>
              <a:spcAft>
                <a:spcPts val="0"/>
              </a:spcAft>
              <a:buClr>
                <a:schemeClr val="accent1"/>
              </a:buClr>
              <a:buSzPct val="25000"/>
              <a:buFont typeface="Arial"/>
              <a:buNone/>
            </a:pPr>
            <a:r>
              <a:t/>
            </a:r>
            <a:endParaRPr b="0" i="0" sz="1800" u="none" cap="none" strike="noStrike">
              <a:solidFill>
                <a:schemeClr val="dk1"/>
              </a:solidFill>
              <a:latin typeface="Arial"/>
              <a:ea typeface="Arial"/>
              <a:cs typeface="Arial"/>
              <a:sym typeface="Arial"/>
            </a:endParaRPr>
          </a:p>
          <a:p>
            <a:pPr indent="-184150" lvl="1" marL="361950" marR="0" rtl="0" algn="l">
              <a:spcBef>
                <a:spcPts val="1200"/>
              </a:spcBef>
              <a:spcAft>
                <a:spcPts val="0"/>
              </a:spcAft>
              <a:buClr>
                <a:schemeClr val="accent1"/>
              </a:buClr>
              <a:buSzPct val="100000"/>
              <a:buFont typeface="Arial"/>
              <a:buNone/>
            </a:pPr>
            <a:r>
              <a:t/>
            </a:r>
            <a:endParaRPr b="0" i="0" sz="2000" u="none" cap="none" strike="noStrike">
              <a:solidFill>
                <a:schemeClr val="dk1"/>
              </a:solidFill>
              <a:latin typeface="Arial"/>
              <a:ea typeface="Arial"/>
              <a:cs typeface="Arial"/>
              <a:sym typeface="Arial"/>
            </a:endParaRPr>
          </a:p>
          <a:p>
            <a:pPr indent="-184150" lvl="1" marL="361950" marR="0" rtl="0" algn="l">
              <a:spcBef>
                <a:spcPts val="1200"/>
              </a:spcBef>
              <a:spcAft>
                <a:spcPts val="0"/>
              </a:spcAft>
              <a:buClr>
                <a:schemeClr val="accent1"/>
              </a:buClr>
              <a:buSzPct val="100000"/>
              <a:buFont typeface="Arial"/>
              <a:buNone/>
            </a:pPr>
            <a:r>
              <a:t/>
            </a:r>
            <a:endParaRPr b="0" i="0" sz="2000" u="none" cap="none" strike="noStrike">
              <a:solidFill>
                <a:schemeClr val="dk1"/>
              </a:solidFill>
              <a:latin typeface="Arial"/>
              <a:ea typeface="Arial"/>
              <a:cs typeface="Arial"/>
              <a:sym typeface="Arial"/>
            </a:endParaRPr>
          </a:p>
          <a:p>
            <a:pPr indent="-184150" lvl="1" marL="361950" marR="0" rtl="0" algn="l">
              <a:spcBef>
                <a:spcPts val="1200"/>
              </a:spcBef>
              <a:spcAft>
                <a:spcPts val="0"/>
              </a:spcAft>
              <a:buClr>
                <a:schemeClr val="accent1"/>
              </a:buClr>
              <a:buSzPct val="100000"/>
              <a:buFont typeface="Arial"/>
              <a:buNone/>
            </a:pPr>
            <a:r>
              <a:t/>
            </a:r>
            <a:endParaRPr b="0" i="0" sz="2000" u="none" cap="none" strike="noStrike">
              <a:solidFill>
                <a:schemeClr val="dk1"/>
              </a:solidFill>
              <a:latin typeface="Arial"/>
              <a:ea typeface="Arial"/>
              <a:cs typeface="Arial"/>
              <a:sym typeface="Arial"/>
            </a:endParaRPr>
          </a:p>
          <a:p>
            <a:pPr indent="-184150" lvl="1" marL="361950" marR="0" rtl="0" algn="l">
              <a:spcBef>
                <a:spcPts val="1200"/>
              </a:spcBef>
              <a:spcAft>
                <a:spcPts val="0"/>
              </a:spcAft>
              <a:buClr>
                <a:schemeClr val="accent1"/>
              </a:buClr>
              <a:buSzPct val="100000"/>
              <a:buFont typeface="Arial"/>
              <a:buNone/>
            </a:pPr>
            <a:r>
              <a:t/>
            </a:r>
            <a:endParaRPr b="0" i="0" sz="2000" u="none" cap="none" strike="noStrike">
              <a:solidFill>
                <a:schemeClr val="dk1"/>
              </a:solidFill>
              <a:latin typeface="Arial"/>
              <a:ea typeface="Arial"/>
              <a:cs typeface="Arial"/>
              <a:sym typeface="Arial"/>
            </a:endParaRPr>
          </a:p>
          <a:p>
            <a:pPr indent="-184150" lvl="1" marL="361950" marR="0" rtl="0" algn="l">
              <a:spcBef>
                <a:spcPts val="1200"/>
              </a:spcBef>
              <a:spcAft>
                <a:spcPts val="0"/>
              </a:spcAft>
              <a:buClr>
                <a:schemeClr val="accent1"/>
              </a:buClr>
              <a:buSzPct val="100000"/>
              <a:buFont typeface="Arial"/>
              <a:buNone/>
            </a:pPr>
            <a:r>
              <a:t/>
            </a:r>
            <a:endParaRPr b="0" i="0" sz="2000" u="none" cap="none" strike="noStrike">
              <a:solidFill>
                <a:schemeClr val="dk1"/>
              </a:solidFill>
              <a:latin typeface="Arial"/>
              <a:ea typeface="Arial"/>
              <a:cs typeface="Arial"/>
              <a:sym typeface="Arial"/>
            </a:endParaRPr>
          </a:p>
          <a:p>
            <a:pPr indent="-184150" lvl="1" marL="361950" marR="0" rtl="0" algn="l">
              <a:spcBef>
                <a:spcPts val="1200"/>
              </a:spcBef>
              <a:spcAft>
                <a:spcPts val="0"/>
              </a:spcAft>
              <a:buClr>
                <a:schemeClr val="accent1"/>
              </a:buClr>
              <a:buSzPct val="100000"/>
              <a:buFont typeface="Arial"/>
              <a:buNone/>
            </a:pPr>
            <a:r>
              <a:t/>
            </a:r>
            <a:endParaRPr b="0" i="0" sz="2000" u="none" cap="none" strike="noStrike">
              <a:solidFill>
                <a:schemeClr val="dk1"/>
              </a:solidFill>
              <a:latin typeface="Arial"/>
              <a:ea typeface="Arial"/>
              <a:cs typeface="Arial"/>
              <a:sym typeface="Arial"/>
            </a:endParaRPr>
          </a:p>
          <a:p>
            <a:pPr indent="-184150" lvl="1" marL="361950" marR="0" rtl="0" algn="l">
              <a:spcBef>
                <a:spcPts val="1200"/>
              </a:spcBef>
              <a:spcAft>
                <a:spcPts val="0"/>
              </a:spcAft>
              <a:buClr>
                <a:schemeClr val="accent1"/>
              </a:buClr>
              <a:buSzPct val="100000"/>
              <a:buFont typeface="Arial"/>
              <a:buNone/>
            </a:pPr>
            <a:r>
              <a:t/>
            </a:r>
            <a:endParaRPr b="0" i="0" sz="2000" u="none" cap="none" strike="noStrike">
              <a:solidFill>
                <a:schemeClr val="dk1"/>
              </a:solidFill>
              <a:latin typeface="Arial"/>
              <a:ea typeface="Arial"/>
              <a:cs typeface="Arial"/>
              <a:sym typeface="Arial"/>
            </a:endParaRPr>
          </a:p>
          <a:p>
            <a:pPr indent="-184150" lvl="1" marL="361950" marR="0" rtl="0" algn="l">
              <a:spcBef>
                <a:spcPts val="1200"/>
              </a:spcBef>
              <a:spcAft>
                <a:spcPts val="0"/>
              </a:spcAft>
              <a:buClr>
                <a:schemeClr val="accent1"/>
              </a:buClr>
              <a:buSzPct val="100000"/>
              <a:buFont typeface="Arial"/>
              <a:buNone/>
            </a:pPr>
            <a:r>
              <a:t/>
            </a:r>
            <a:endParaRPr b="0" i="0" sz="2000" u="none" cap="none" strike="noStrike">
              <a:solidFill>
                <a:schemeClr val="dk1"/>
              </a:solidFill>
              <a:latin typeface="Arial"/>
              <a:ea typeface="Arial"/>
              <a:cs typeface="Arial"/>
              <a:sym typeface="Arial"/>
            </a:endParaRPr>
          </a:p>
          <a:p>
            <a:pPr indent="0" lvl="1" marL="292100" marR="0" rtl="0" algn="l">
              <a:spcBef>
                <a:spcPts val="1200"/>
              </a:spcBef>
              <a:buClr>
                <a:schemeClr val="accent1"/>
              </a:buClr>
              <a:buSzPct val="25000"/>
              <a:buFont typeface="Arial"/>
              <a:buNone/>
            </a:pPr>
            <a:r>
              <a:t/>
            </a:r>
            <a:endParaRPr b="0" i="0" sz="2000" u="none" cap="none" strike="noStrike">
              <a:solidFill>
                <a:schemeClr val="dk1"/>
              </a:solidFill>
              <a:latin typeface="Arial"/>
              <a:ea typeface="Arial"/>
              <a:cs typeface="Arial"/>
              <a:sym typeface="Arial"/>
            </a:endParaRPr>
          </a:p>
        </p:txBody>
      </p:sp>
      <p:sp>
        <p:nvSpPr>
          <p:cNvPr id="633" name="Shape 633"/>
          <p:cNvSpPr txBox="1"/>
          <p:nvPr>
            <p:ph type="title"/>
          </p:nvPr>
        </p:nvSpPr>
        <p:spPr>
          <a:xfrm>
            <a:off x="523875" y="188639"/>
            <a:ext cx="8858249" cy="851907"/>
          </a:xfrm>
          <a:prstGeom prst="rect">
            <a:avLst/>
          </a:prstGeom>
          <a:noFill/>
          <a:ln>
            <a:noFill/>
          </a:ln>
        </p:spPr>
        <p:txBody>
          <a:bodyPr anchorCtr="0" anchor="b" bIns="0" lIns="0" rIns="0" tIns="0">
            <a:noAutofit/>
          </a:bodyPr>
          <a:lstStyle/>
          <a:p>
            <a:pPr indent="0" lvl="0" marL="0" marR="0" rtl="0" algn="l">
              <a:lnSpc>
                <a:spcPct val="95000"/>
              </a:lnSpc>
              <a:spcBef>
                <a:spcPts val="0"/>
              </a:spcBef>
              <a:buClr>
                <a:schemeClr val="dk1"/>
              </a:buClr>
              <a:buSzPct val="25000"/>
              <a:buFont typeface="Arial"/>
              <a:buNone/>
            </a:pPr>
            <a:r>
              <a:rPr b="1" i="0" lang="en-GB" sz="2400" u="none" cap="none" strike="noStrike">
                <a:solidFill>
                  <a:schemeClr val="dk1"/>
                </a:solidFill>
                <a:latin typeface="Arial"/>
                <a:ea typeface="Arial"/>
                <a:cs typeface="Arial"/>
                <a:sym typeface="Arial"/>
              </a:rPr>
              <a:t>Optimization of mill inlet chute</a:t>
            </a:r>
          </a:p>
        </p:txBody>
      </p:sp>
      <p:pic>
        <p:nvPicPr>
          <p:cNvPr id="634" name="Shape 634"/>
          <p:cNvPicPr preferRelativeResize="0"/>
          <p:nvPr/>
        </p:nvPicPr>
        <p:blipFill rotWithShape="1">
          <a:blip r:embed="rId3">
            <a:alphaModFix/>
          </a:blip>
          <a:srcRect b="0" l="0" r="0" t="0"/>
          <a:stretch/>
        </p:blipFill>
        <p:spPr>
          <a:xfrm>
            <a:off x="4808983" y="3212975"/>
            <a:ext cx="3581399" cy="2686049"/>
          </a:xfrm>
          <a:prstGeom prst="rect">
            <a:avLst/>
          </a:prstGeom>
          <a:noFill/>
          <a:ln>
            <a:noFill/>
          </a:ln>
        </p:spPr>
      </p:pic>
      <p:pic>
        <p:nvPicPr>
          <p:cNvPr id="635" name="Shape 635"/>
          <p:cNvPicPr preferRelativeResize="0"/>
          <p:nvPr/>
        </p:nvPicPr>
        <p:blipFill rotWithShape="1">
          <a:blip r:embed="rId4">
            <a:alphaModFix/>
          </a:blip>
          <a:srcRect b="0" l="0" r="0" t="0"/>
          <a:stretch/>
        </p:blipFill>
        <p:spPr>
          <a:xfrm>
            <a:off x="560387" y="3212975"/>
            <a:ext cx="3581399" cy="2666999"/>
          </a:xfrm>
          <a:prstGeom prst="rect">
            <a:avLst/>
          </a:prstGeom>
          <a:noFill/>
          <a:ln>
            <a:noFill/>
          </a:ln>
        </p:spPr>
      </p:pic>
      <p:sp>
        <p:nvSpPr>
          <p:cNvPr id="636" name="Shape 636"/>
          <p:cNvSpPr txBox="1"/>
          <p:nvPr>
            <p:ph idx="11" type="ftr"/>
          </p:nvPr>
        </p:nvSpPr>
        <p:spPr>
          <a:xfrm>
            <a:off x="1892659" y="6417332"/>
            <a:ext cx="3168290" cy="165731"/>
          </a:xfrm>
          <a:prstGeom prst="rect">
            <a:avLst/>
          </a:prstGeom>
          <a:noFill/>
          <a:ln>
            <a:noFill/>
          </a:ln>
        </p:spPr>
        <p:txBody>
          <a:bodyPr anchorCtr="0" anchor="b" bIns="0" lIns="0" rIns="0" tIns="0">
            <a:noAutofit/>
          </a:bodyPr>
          <a:lstStyle/>
          <a:p>
            <a:pPr indent="0" lvl="0" marL="0" marR="0" rtl="0" algn="l">
              <a:spcBef>
                <a:spcPts val="0"/>
              </a:spcBef>
              <a:buSzPct val="25000"/>
              <a:buNone/>
            </a:pPr>
            <a:r>
              <a:rPr b="1" lang="en-GB" sz="800">
                <a:solidFill>
                  <a:schemeClr val="dk1"/>
                </a:solidFill>
                <a:latin typeface="Arial"/>
                <a:ea typeface="Arial"/>
                <a:cs typeface="Arial"/>
                <a:sym typeface="Arial"/>
              </a:rPr>
              <a:t>Ball Mill Optimization, CIP - EPT - GT   © 2015 LafargeHolcim</a:t>
            </a:r>
          </a:p>
        </p:txBody>
      </p:sp>
      <p:sp>
        <p:nvSpPr>
          <p:cNvPr id="637" name="Shape 637"/>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GB" sz="800">
                <a:solidFill>
                  <a:schemeClr val="dk1"/>
                </a:solidFill>
                <a:latin typeface="Arial"/>
                <a:ea typeface="Arial"/>
                <a:cs typeface="Arial"/>
                <a:sym typeface="Arial"/>
              </a:rPr>
              <a:t>‹#›</a:t>
            </a:fld>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1" name="Shape 641"/>
        <p:cNvGrpSpPr/>
        <p:nvPr/>
      </p:nvGrpSpPr>
      <p:grpSpPr>
        <a:xfrm>
          <a:off x="0" y="0"/>
          <a:ext cx="0" cy="0"/>
          <a:chOff x="0" y="0"/>
          <a:chExt cx="0" cy="0"/>
        </a:xfrm>
      </p:grpSpPr>
      <p:sp>
        <p:nvSpPr>
          <p:cNvPr id="642" name="Shape 642"/>
          <p:cNvSpPr txBox="1"/>
          <p:nvPr>
            <p:ph type="title"/>
          </p:nvPr>
        </p:nvSpPr>
        <p:spPr>
          <a:xfrm>
            <a:off x="523875" y="188639"/>
            <a:ext cx="8858249" cy="851907"/>
          </a:xfrm>
          <a:prstGeom prst="rect">
            <a:avLst/>
          </a:prstGeom>
          <a:noFill/>
          <a:ln>
            <a:noFill/>
          </a:ln>
        </p:spPr>
        <p:txBody>
          <a:bodyPr anchorCtr="0" anchor="b" bIns="0" lIns="0" rIns="0" tIns="0">
            <a:noAutofit/>
          </a:bodyPr>
          <a:lstStyle/>
          <a:p>
            <a:pPr indent="0" lvl="0" marL="0" marR="0" rtl="0" algn="l">
              <a:lnSpc>
                <a:spcPct val="95000"/>
              </a:lnSpc>
              <a:spcBef>
                <a:spcPts val="0"/>
              </a:spcBef>
              <a:buClr>
                <a:schemeClr val="dk1"/>
              </a:buClr>
              <a:buSzPct val="25000"/>
              <a:buFont typeface="Arial"/>
              <a:buNone/>
            </a:pPr>
            <a:r>
              <a:rPr b="1" i="0" lang="en-GB" sz="2400" u="none" cap="none" strike="noStrike">
                <a:solidFill>
                  <a:schemeClr val="dk1"/>
                </a:solidFill>
                <a:latin typeface="Arial"/>
                <a:ea typeface="Arial"/>
                <a:cs typeface="Arial"/>
                <a:sym typeface="Arial"/>
              </a:rPr>
              <a:t>Optimization of intermediate diaphragm</a:t>
            </a:r>
          </a:p>
        </p:txBody>
      </p:sp>
      <p:pic>
        <p:nvPicPr>
          <p:cNvPr id="643" name="Shape 643"/>
          <p:cNvPicPr preferRelativeResize="0"/>
          <p:nvPr/>
        </p:nvPicPr>
        <p:blipFill rotWithShape="1">
          <a:blip r:embed="rId3">
            <a:alphaModFix/>
          </a:blip>
          <a:srcRect b="0" l="-1290" r="0" t="0"/>
          <a:stretch/>
        </p:blipFill>
        <p:spPr>
          <a:xfrm>
            <a:off x="6120160" y="1219979"/>
            <a:ext cx="2008187" cy="4724400"/>
          </a:xfrm>
          <a:prstGeom prst="rect">
            <a:avLst/>
          </a:prstGeom>
          <a:noFill/>
          <a:ln>
            <a:noFill/>
          </a:ln>
        </p:spPr>
      </p:pic>
      <p:sp>
        <p:nvSpPr>
          <p:cNvPr id="644" name="Shape 644"/>
          <p:cNvSpPr/>
          <p:nvPr/>
        </p:nvSpPr>
        <p:spPr>
          <a:xfrm rot="2118148">
            <a:off x="6828189" y="1778455"/>
            <a:ext cx="1584610" cy="652255"/>
          </a:xfrm>
          <a:prstGeom prst="ellipse">
            <a:avLst/>
          </a:prstGeom>
          <a:noFill/>
          <a:ln cap="flat" cmpd="sng" w="25400">
            <a:solidFill>
              <a:schemeClr val="accent1"/>
            </a:solidFill>
            <a:prstDash val="solid"/>
            <a:round/>
            <a:headEnd len="med" w="med" type="none"/>
            <a:tailEnd len="med" w="med" type="none"/>
          </a:ln>
        </p:spPr>
        <p:txBody>
          <a:bodyPr anchorCtr="0" anchor="t" bIns="46800" lIns="90000" rIns="90000" tIns="46800">
            <a:noAutofit/>
          </a:bodyPr>
          <a:lstStyle/>
          <a:p>
            <a:pPr indent="0" lvl="0" marL="0" marR="0" rtl="0" algn="l">
              <a:lnSpc>
                <a:spcPct val="100000"/>
              </a:lnSpc>
              <a:spcBef>
                <a:spcPts val="0"/>
              </a:spcBef>
              <a:spcAft>
                <a:spcPts val="0"/>
              </a:spcAft>
              <a:buClr>
                <a:schemeClr val="accent1"/>
              </a:buClr>
              <a:buFont typeface="Noto Sans Symbols"/>
              <a:buNone/>
            </a:pPr>
            <a:r>
              <a:t/>
            </a:r>
            <a:endParaRPr b="0" i="0" sz="2400" u="none" cap="none" strike="noStrike">
              <a:solidFill>
                <a:schemeClr val="dk1"/>
              </a:solidFill>
              <a:latin typeface="Arial"/>
              <a:ea typeface="Arial"/>
              <a:cs typeface="Arial"/>
              <a:sym typeface="Arial"/>
            </a:endParaRPr>
          </a:p>
        </p:txBody>
      </p:sp>
      <p:sp>
        <p:nvSpPr>
          <p:cNvPr id="645" name="Shape 645"/>
          <p:cNvSpPr/>
          <p:nvPr/>
        </p:nvSpPr>
        <p:spPr>
          <a:xfrm>
            <a:off x="1211304" y="3806546"/>
            <a:ext cx="4824535" cy="1228280"/>
          </a:xfrm>
          <a:prstGeom prst="wedgeRoundRectCallout">
            <a:avLst>
              <a:gd fmla="val 71283" name="adj1"/>
              <a:gd fmla="val -168294" name="adj2"/>
              <a:gd fmla="val 16667" name="adj3"/>
            </a:avLst>
          </a:prstGeom>
          <a:noFill/>
          <a:ln cap="flat" cmpd="sng" w="25400">
            <a:solidFill>
              <a:schemeClr val="accent1"/>
            </a:solidFill>
            <a:prstDash val="solid"/>
            <a:round/>
            <a:headEnd len="med" w="med" type="none"/>
            <a:tailEnd len="med" w="med" type="none"/>
          </a:ln>
        </p:spPr>
        <p:txBody>
          <a:bodyPr anchorCtr="0" anchor="t" bIns="46800" lIns="90000" rIns="90000" tIns="46800">
            <a:noAutofit/>
          </a:bodyPr>
          <a:lstStyle/>
          <a:p>
            <a:pPr indent="0" lvl="0" marL="0" marR="0" rtl="0" algn="l">
              <a:spcBef>
                <a:spcPts val="0"/>
              </a:spcBef>
              <a:spcAft>
                <a:spcPts val="0"/>
              </a:spcAft>
              <a:buClr>
                <a:schemeClr val="dk1"/>
              </a:buClr>
              <a:buSzPct val="25000"/>
              <a:buFont typeface="Arial"/>
              <a:buNone/>
            </a:pPr>
            <a:r>
              <a:rPr lang="en-GB" sz="2200">
                <a:solidFill>
                  <a:schemeClr val="dk1"/>
                </a:solidFill>
                <a:latin typeface="Arial"/>
                <a:ea typeface="Arial"/>
                <a:cs typeface="Arial"/>
                <a:sym typeface="Arial"/>
              </a:rPr>
              <a:t>Second chamber side (back side of diaphragm) equipped with slotted plates too (at least outer ring)</a:t>
            </a:r>
          </a:p>
        </p:txBody>
      </p:sp>
      <p:sp>
        <p:nvSpPr>
          <p:cNvPr id="646" name="Shape 646"/>
          <p:cNvSpPr/>
          <p:nvPr/>
        </p:nvSpPr>
        <p:spPr>
          <a:xfrm>
            <a:off x="1208583" y="1607399"/>
            <a:ext cx="4235946" cy="1219597"/>
          </a:xfrm>
          <a:prstGeom prst="rect">
            <a:avLst/>
          </a:prstGeom>
          <a:solidFill>
            <a:schemeClr val="lt1"/>
          </a:solidFill>
          <a:ln cap="flat" cmpd="sng" w="19050">
            <a:solidFill>
              <a:schemeClr val="accent1"/>
            </a:solidFill>
            <a:prstDash val="solid"/>
            <a:miter/>
            <a:headEnd len="med" w="med" type="none"/>
            <a:tailEnd len="med" w="med" type="none"/>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Arial"/>
              <a:buNone/>
            </a:pPr>
            <a:r>
              <a:rPr lang="en-GB" sz="2000">
                <a:solidFill>
                  <a:schemeClr val="dk1"/>
                </a:solidFill>
                <a:latin typeface="Arial"/>
                <a:ea typeface="Arial"/>
                <a:cs typeface="Arial"/>
                <a:sym typeface="Arial"/>
              </a:rPr>
              <a:t>Increase the nominal mill ventilation</a:t>
            </a:r>
          </a:p>
          <a:p>
            <a:pPr indent="-279400" lvl="1" marL="571500" marR="0" rtl="0" algn="l">
              <a:spcBef>
                <a:spcPts val="600"/>
              </a:spcBef>
              <a:buClr>
                <a:schemeClr val="dk1"/>
              </a:buClr>
              <a:buSzPct val="60000"/>
              <a:buFont typeface="Arimo"/>
              <a:buChar char="4"/>
            </a:pPr>
            <a:r>
              <a:rPr b="0" i="0" lang="en-GB" sz="2000" u="none" cap="none" strike="noStrike">
                <a:solidFill>
                  <a:schemeClr val="dk1"/>
                </a:solidFill>
                <a:latin typeface="Arial"/>
                <a:ea typeface="Arial"/>
                <a:cs typeface="Arial"/>
                <a:sym typeface="Arial"/>
              </a:rPr>
              <a:t>More permeable intermediate diaphragm plates</a:t>
            </a:r>
          </a:p>
        </p:txBody>
      </p:sp>
      <p:sp>
        <p:nvSpPr>
          <p:cNvPr id="647" name="Shape 647"/>
          <p:cNvSpPr txBox="1"/>
          <p:nvPr>
            <p:ph idx="11" type="ftr"/>
          </p:nvPr>
        </p:nvSpPr>
        <p:spPr>
          <a:xfrm>
            <a:off x="1892659" y="6417332"/>
            <a:ext cx="3168290" cy="165731"/>
          </a:xfrm>
          <a:prstGeom prst="rect">
            <a:avLst/>
          </a:prstGeom>
          <a:noFill/>
          <a:ln>
            <a:noFill/>
          </a:ln>
        </p:spPr>
        <p:txBody>
          <a:bodyPr anchorCtr="0" anchor="b" bIns="0" lIns="0" rIns="0" tIns="0">
            <a:noAutofit/>
          </a:bodyPr>
          <a:lstStyle/>
          <a:p>
            <a:pPr indent="0" lvl="0" marL="0" marR="0" rtl="0" algn="l">
              <a:spcBef>
                <a:spcPts val="0"/>
              </a:spcBef>
              <a:buSzPct val="25000"/>
              <a:buNone/>
            </a:pPr>
            <a:r>
              <a:rPr b="1" lang="en-GB" sz="800">
                <a:solidFill>
                  <a:schemeClr val="dk1"/>
                </a:solidFill>
                <a:latin typeface="Arial"/>
                <a:ea typeface="Arial"/>
                <a:cs typeface="Arial"/>
                <a:sym typeface="Arial"/>
              </a:rPr>
              <a:t>Ball Mill Optimization, CIP - EPT - GT   © 2015 LafargeHolcim</a:t>
            </a:r>
          </a:p>
        </p:txBody>
      </p:sp>
      <p:sp>
        <p:nvSpPr>
          <p:cNvPr id="648" name="Shape 648"/>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GB" sz="800">
                <a:solidFill>
                  <a:schemeClr val="dk1"/>
                </a:solidFill>
                <a:latin typeface="Arial"/>
                <a:ea typeface="Arial"/>
                <a:cs typeface="Arial"/>
                <a:sym typeface="Arial"/>
              </a:rPr>
              <a:t>‹#›</a:t>
            </a:fld>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2" name="Shape 652"/>
        <p:cNvGrpSpPr/>
        <p:nvPr/>
      </p:nvGrpSpPr>
      <p:grpSpPr>
        <a:xfrm>
          <a:off x="0" y="0"/>
          <a:ext cx="0" cy="0"/>
          <a:chOff x="0" y="0"/>
          <a:chExt cx="0" cy="0"/>
        </a:xfrm>
      </p:grpSpPr>
      <p:pic>
        <p:nvPicPr>
          <p:cNvPr id="653" name="Shape 653"/>
          <p:cNvPicPr preferRelativeResize="0"/>
          <p:nvPr/>
        </p:nvPicPr>
        <p:blipFill rotWithShape="1">
          <a:blip r:embed="rId3">
            <a:alphaModFix/>
          </a:blip>
          <a:srcRect b="0" l="0" r="0" t="0"/>
          <a:stretch/>
        </p:blipFill>
        <p:spPr>
          <a:xfrm>
            <a:off x="1280591" y="2387084"/>
            <a:ext cx="2677886" cy="4016829"/>
          </a:xfrm>
          <a:prstGeom prst="rect">
            <a:avLst/>
          </a:prstGeom>
          <a:solidFill>
            <a:schemeClr val="dk2"/>
          </a:solidFill>
          <a:ln>
            <a:noFill/>
          </a:ln>
        </p:spPr>
      </p:pic>
      <p:pic>
        <p:nvPicPr>
          <p:cNvPr id="654" name="Shape 654"/>
          <p:cNvPicPr preferRelativeResize="0"/>
          <p:nvPr/>
        </p:nvPicPr>
        <p:blipFill rotWithShape="1">
          <a:blip r:embed="rId4">
            <a:alphaModFix/>
          </a:blip>
          <a:srcRect b="0" l="0" r="0" t="0"/>
          <a:stretch/>
        </p:blipFill>
        <p:spPr>
          <a:xfrm>
            <a:off x="4808983" y="2420888"/>
            <a:ext cx="4419599" cy="3154362"/>
          </a:xfrm>
          <a:prstGeom prst="rect">
            <a:avLst/>
          </a:prstGeom>
          <a:noFill/>
          <a:ln>
            <a:noFill/>
          </a:ln>
        </p:spPr>
      </p:pic>
      <p:sp>
        <p:nvSpPr>
          <p:cNvPr id="655" name="Shape 655"/>
          <p:cNvSpPr txBox="1"/>
          <p:nvPr>
            <p:ph idx="1" type="body"/>
          </p:nvPr>
        </p:nvSpPr>
        <p:spPr>
          <a:xfrm>
            <a:off x="5097016" y="1124744"/>
            <a:ext cx="4248595" cy="5112543"/>
          </a:xfrm>
          <a:prstGeom prst="rect">
            <a:avLst/>
          </a:prstGeom>
          <a:noFill/>
          <a:ln>
            <a:noFill/>
          </a:ln>
        </p:spPr>
        <p:txBody>
          <a:bodyPr anchorCtr="0" anchor="t" bIns="0" lIns="0" rIns="0" tIns="0">
            <a:noAutofit/>
          </a:bodyPr>
          <a:lstStyle/>
          <a:p>
            <a:pPr indent="0" lvl="0" marL="0" marR="0" rtl="0" algn="l">
              <a:spcBef>
                <a:spcPts val="0"/>
              </a:spcBef>
              <a:buClr>
                <a:schemeClr val="accent1"/>
              </a:buClr>
              <a:buSzPct val="25000"/>
              <a:buFont typeface="Arial"/>
              <a:buNone/>
            </a:pPr>
            <a:r>
              <a:rPr b="0" i="0" lang="en-GB" sz="2000" u="none" cap="none" strike="noStrike">
                <a:solidFill>
                  <a:schemeClr val="dk1"/>
                </a:solidFill>
                <a:latin typeface="Arial"/>
                <a:ea typeface="Arial"/>
                <a:cs typeface="Arial"/>
                <a:sym typeface="Arial"/>
              </a:rPr>
              <a:t>Central dive mill</a:t>
            </a:r>
          </a:p>
        </p:txBody>
      </p:sp>
      <p:sp>
        <p:nvSpPr>
          <p:cNvPr id="656" name="Shape 656"/>
          <p:cNvSpPr txBox="1"/>
          <p:nvPr>
            <p:ph idx="2" type="body"/>
          </p:nvPr>
        </p:nvSpPr>
        <p:spPr>
          <a:xfrm>
            <a:off x="1338315" y="2071677"/>
            <a:ext cx="4248000" cy="432047"/>
          </a:xfrm>
          <a:prstGeom prst="rect">
            <a:avLst/>
          </a:prstGeom>
          <a:noFill/>
          <a:ln>
            <a:noFill/>
          </a:ln>
        </p:spPr>
        <p:txBody>
          <a:bodyPr anchorCtr="0" anchor="t" bIns="0" lIns="0" rIns="0" tIns="0">
            <a:noAutofit/>
          </a:bodyPr>
          <a:lstStyle/>
          <a:p>
            <a:pPr indent="0" lvl="0" marL="0" marR="0" rtl="0" algn="l">
              <a:spcBef>
                <a:spcPts val="0"/>
              </a:spcBef>
              <a:buClr>
                <a:schemeClr val="accent1"/>
              </a:buClr>
              <a:buSzPct val="25000"/>
              <a:buFont typeface="Arial"/>
              <a:buNone/>
            </a:pPr>
            <a:r>
              <a:rPr b="1" i="0" lang="en-GB" sz="2000" u="none" cap="none" strike="noStrike">
                <a:solidFill>
                  <a:schemeClr val="dk1"/>
                </a:solidFill>
                <a:latin typeface="Arial"/>
                <a:ea typeface="Arial"/>
                <a:cs typeface="Arial"/>
                <a:sym typeface="Arial"/>
              </a:rPr>
              <a:t>Girth gear mill</a:t>
            </a:r>
          </a:p>
        </p:txBody>
      </p:sp>
      <p:sp>
        <p:nvSpPr>
          <p:cNvPr id="657" name="Shape 657"/>
          <p:cNvSpPr txBox="1"/>
          <p:nvPr>
            <p:ph type="title"/>
          </p:nvPr>
        </p:nvSpPr>
        <p:spPr>
          <a:xfrm>
            <a:off x="523875" y="188639"/>
            <a:ext cx="8858249" cy="851907"/>
          </a:xfrm>
          <a:prstGeom prst="rect">
            <a:avLst/>
          </a:prstGeom>
          <a:noFill/>
          <a:ln>
            <a:noFill/>
          </a:ln>
        </p:spPr>
        <p:txBody>
          <a:bodyPr anchorCtr="0" anchor="b" bIns="0" lIns="0" rIns="0" tIns="0">
            <a:noAutofit/>
          </a:bodyPr>
          <a:lstStyle/>
          <a:p>
            <a:pPr indent="0" lvl="0" marL="0" marR="0" rtl="0" algn="l">
              <a:lnSpc>
                <a:spcPct val="95000"/>
              </a:lnSpc>
              <a:spcBef>
                <a:spcPts val="0"/>
              </a:spcBef>
              <a:buClr>
                <a:schemeClr val="dk1"/>
              </a:buClr>
              <a:buSzPct val="25000"/>
              <a:buFont typeface="Arial"/>
              <a:buNone/>
            </a:pPr>
            <a:r>
              <a:rPr b="1" i="0" lang="en-GB" sz="2400" u="none" cap="none" strike="noStrike">
                <a:solidFill>
                  <a:schemeClr val="dk1"/>
                </a:solidFill>
                <a:latin typeface="Arial"/>
                <a:ea typeface="Arial"/>
                <a:cs typeface="Arial"/>
                <a:sym typeface="Arial"/>
              </a:rPr>
              <a:t>Optimization of outlet diaphragm and housing (1/2)</a:t>
            </a:r>
          </a:p>
        </p:txBody>
      </p:sp>
      <p:sp>
        <p:nvSpPr>
          <p:cNvPr id="658" name="Shape 658"/>
          <p:cNvSpPr/>
          <p:nvPr/>
        </p:nvSpPr>
        <p:spPr>
          <a:xfrm>
            <a:off x="6028183" y="4021087"/>
            <a:ext cx="762000" cy="228600"/>
          </a:xfrm>
          <a:prstGeom prst="rightArrow">
            <a:avLst>
              <a:gd fmla="val 50000" name="adj1"/>
              <a:gd fmla="val 83333" name="adj2"/>
            </a:avLst>
          </a:prstGeom>
          <a:solidFill>
            <a:srgbClr val="0070C0"/>
          </a:solidFill>
          <a:ln cap="flat" cmpd="sng" w="9525">
            <a:solidFill>
              <a:schemeClr val="accent5"/>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659" name="Shape 659"/>
          <p:cNvSpPr/>
          <p:nvPr/>
        </p:nvSpPr>
        <p:spPr>
          <a:xfrm>
            <a:off x="3338405" y="2780927"/>
            <a:ext cx="304799" cy="685799"/>
          </a:xfrm>
          <a:prstGeom prst="upArrow">
            <a:avLst>
              <a:gd fmla="val 50000" name="adj1"/>
              <a:gd fmla="val 56250" name="adj2"/>
            </a:avLst>
          </a:prstGeom>
          <a:solidFill>
            <a:srgbClr val="0070C0"/>
          </a:solidFill>
          <a:ln cap="flat" cmpd="sng" w="9525">
            <a:solidFill>
              <a:schemeClr val="accent5"/>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660" name="Shape 660"/>
          <p:cNvSpPr/>
          <p:nvPr/>
        </p:nvSpPr>
        <p:spPr>
          <a:xfrm>
            <a:off x="4808983" y="4021087"/>
            <a:ext cx="457200" cy="228600"/>
          </a:xfrm>
          <a:prstGeom prst="rightArrow">
            <a:avLst>
              <a:gd fmla="val 50000" name="adj1"/>
              <a:gd fmla="val 50000" name="adj2"/>
            </a:avLst>
          </a:prstGeom>
          <a:solidFill>
            <a:srgbClr val="0070C0"/>
          </a:solidFill>
          <a:ln cap="flat" cmpd="sng" w="9525">
            <a:solidFill>
              <a:schemeClr val="accent5"/>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661" name="Shape 661"/>
          <p:cNvSpPr/>
          <p:nvPr/>
        </p:nvSpPr>
        <p:spPr>
          <a:xfrm rot="-5049772">
            <a:off x="7590284" y="3525788"/>
            <a:ext cx="762000" cy="228600"/>
          </a:xfrm>
          <a:prstGeom prst="rightArrow">
            <a:avLst>
              <a:gd fmla="val 50000" name="adj1"/>
              <a:gd fmla="val 83333" name="adj2"/>
            </a:avLst>
          </a:prstGeom>
          <a:solidFill>
            <a:srgbClr val="0070C0"/>
          </a:solidFill>
          <a:ln cap="flat" cmpd="sng" w="9525">
            <a:solidFill>
              <a:schemeClr val="accent5"/>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662" name="Shape 662"/>
          <p:cNvSpPr/>
          <p:nvPr/>
        </p:nvSpPr>
        <p:spPr>
          <a:xfrm rot="-3090333">
            <a:off x="7056884" y="3373388"/>
            <a:ext cx="762000" cy="381000"/>
          </a:xfrm>
          <a:prstGeom prst="rightArrow">
            <a:avLst>
              <a:gd fmla="val 50000" name="adj1"/>
              <a:gd fmla="val 50000" name="adj2"/>
            </a:avLst>
          </a:prstGeom>
          <a:solidFill>
            <a:srgbClr val="0070C0"/>
          </a:solidFill>
          <a:ln cap="flat" cmpd="sng" w="9525">
            <a:solidFill>
              <a:schemeClr val="accent5"/>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663" name="Shape 663"/>
          <p:cNvSpPr/>
          <p:nvPr/>
        </p:nvSpPr>
        <p:spPr>
          <a:xfrm rot="-1678286">
            <a:off x="7171183" y="4325888"/>
            <a:ext cx="609600" cy="762000"/>
          </a:xfrm>
          <a:prstGeom prst="downArrow">
            <a:avLst>
              <a:gd fmla="val 50000" name="adj1"/>
              <a:gd fmla="val 31250" name="adj2"/>
            </a:avLst>
          </a:prstGeom>
          <a:solidFill>
            <a:schemeClr val="accent1"/>
          </a:solidFill>
          <a:ln cap="flat" cmpd="sng" w="9525">
            <a:solidFill>
              <a:schemeClr val="dk2"/>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664" name="Shape 664"/>
          <p:cNvSpPr/>
          <p:nvPr/>
        </p:nvSpPr>
        <p:spPr>
          <a:xfrm>
            <a:off x="7780784" y="4249687"/>
            <a:ext cx="304799" cy="609599"/>
          </a:xfrm>
          <a:prstGeom prst="downArrow">
            <a:avLst>
              <a:gd fmla="val 50000" name="adj1"/>
              <a:gd fmla="val 50000" name="adj2"/>
            </a:avLst>
          </a:prstGeom>
          <a:solidFill>
            <a:schemeClr val="accent1"/>
          </a:solidFill>
          <a:ln cap="flat" cmpd="sng" w="9525">
            <a:solidFill>
              <a:schemeClr val="dk2"/>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665" name="Shape 665"/>
          <p:cNvSpPr/>
          <p:nvPr/>
        </p:nvSpPr>
        <p:spPr>
          <a:xfrm>
            <a:off x="7671067" y="2228925"/>
            <a:ext cx="304799" cy="685799"/>
          </a:xfrm>
          <a:prstGeom prst="upArrow">
            <a:avLst>
              <a:gd fmla="val 50000" name="adj1"/>
              <a:gd fmla="val 56250" name="adj2"/>
            </a:avLst>
          </a:prstGeom>
          <a:solidFill>
            <a:srgbClr val="0070C0"/>
          </a:solidFill>
          <a:ln cap="flat" cmpd="sng" w="9525">
            <a:solidFill>
              <a:schemeClr val="accent5"/>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666" name="Shape 666"/>
          <p:cNvSpPr/>
          <p:nvPr/>
        </p:nvSpPr>
        <p:spPr>
          <a:xfrm>
            <a:off x="2056182" y="4185321"/>
            <a:ext cx="762000" cy="228600"/>
          </a:xfrm>
          <a:prstGeom prst="rightArrow">
            <a:avLst>
              <a:gd fmla="val 50000" name="adj1"/>
              <a:gd fmla="val 83333" name="adj2"/>
            </a:avLst>
          </a:prstGeom>
          <a:solidFill>
            <a:srgbClr val="0070C0"/>
          </a:solidFill>
          <a:ln cap="flat" cmpd="sng" w="9525">
            <a:solidFill>
              <a:schemeClr val="accent5"/>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667" name="Shape 667"/>
          <p:cNvSpPr/>
          <p:nvPr/>
        </p:nvSpPr>
        <p:spPr>
          <a:xfrm>
            <a:off x="1353959" y="4154760"/>
            <a:ext cx="457200" cy="228600"/>
          </a:xfrm>
          <a:prstGeom prst="rightArrow">
            <a:avLst>
              <a:gd fmla="val 50000" name="adj1"/>
              <a:gd fmla="val 50000" name="adj2"/>
            </a:avLst>
          </a:prstGeom>
          <a:solidFill>
            <a:srgbClr val="0070C0"/>
          </a:solidFill>
          <a:ln cap="flat" cmpd="sng" w="9525">
            <a:solidFill>
              <a:schemeClr val="accent5"/>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668" name="Shape 668"/>
          <p:cNvSpPr/>
          <p:nvPr/>
        </p:nvSpPr>
        <p:spPr>
          <a:xfrm flipH="1" rot="5312899">
            <a:off x="2919305" y="3618562"/>
            <a:ext cx="838199" cy="914399"/>
          </a:xfrm>
          <a:custGeom>
            <a:pathLst>
              <a:path extrusionOk="0" h="120000" w="120000">
                <a:moveTo>
                  <a:pt x="120000" y="33772"/>
                </a:moveTo>
                <a:lnTo>
                  <a:pt x="84033" y="0"/>
                </a:lnTo>
                <a:lnTo>
                  <a:pt x="84033" y="16177"/>
                </a:lnTo>
                <a:lnTo>
                  <a:pt x="69038" y="16177"/>
                </a:lnTo>
                <a:cubicBezTo>
                  <a:pt x="30911" y="16177"/>
                  <a:pt x="0" y="39177"/>
                  <a:pt x="0" y="67544"/>
                </a:cubicBezTo>
                <a:lnTo>
                  <a:pt x="0" y="120000"/>
                </a:lnTo>
                <a:lnTo>
                  <a:pt x="35966" y="120000"/>
                </a:lnTo>
                <a:lnTo>
                  <a:pt x="35966" y="67544"/>
                </a:lnTo>
                <a:cubicBezTo>
                  <a:pt x="35966" y="58611"/>
                  <a:pt x="50772" y="51366"/>
                  <a:pt x="69038" y="51366"/>
                </a:cubicBezTo>
                <a:lnTo>
                  <a:pt x="84033" y="51366"/>
                </a:lnTo>
                <a:lnTo>
                  <a:pt x="84033" y="67544"/>
                </a:lnTo>
                <a:lnTo>
                  <a:pt x="120000" y="33772"/>
                </a:lnTo>
                <a:close/>
              </a:path>
            </a:pathLst>
          </a:custGeom>
          <a:noFill/>
          <a:ln cap="flat" cmpd="sng" w="28575">
            <a:solidFill>
              <a:schemeClr val="accent5"/>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669" name="Shape 669"/>
          <p:cNvSpPr/>
          <p:nvPr/>
        </p:nvSpPr>
        <p:spPr>
          <a:xfrm>
            <a:off x="3577478" y="4599712"/>
            <a:ext cx="304799" cy="609599"/>
          </a:xfrm>
          <a:prstGeom prst="upArrow">
            <a:avLst>
              <a:gd fmla="val 50000" name="adj1"/>
              <a:gd fmla="val 50000" name="adj2"/>
            </a:avLst>
          </a:prstGeom>
          <a:solidFill>
            <a:srgbClr val="0070C0"/>
          </a:solidFill>
          <a:ln cap="flat" cmpd="sng" w="28575">
            <a:solidFill>
              <a:schemeClr val="accent5"/>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670" name="Shape 670"/>
          <p:cNvSpPr/>
          <p:nvPr/>
        </p:nvSpPr>
        <p:spPr>
          <a:xfrm>
            <a:off x="3186006" y="4607723"/>
            <a:ext cx="304799" cy="609599"/>
          </a:xfrm>
          <a:prstGeom prst="downArrow">
            <a:avLst>
              <a:gd fmla="val 50000" name="adj1"/>
              <a:gd fmla="val 50000" name="adj2"/>
            </a:avLst>
          </a:prstGeom>
          <a:solidFill>
            <a:schemeClr val="accent1"/>
          </a:solidFill>
          <a:ln cap="flat" cmpd="sng" w="9525">
            <a:solidFill>
              <a:schemeClr val="dk2"/>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671" name="Shape 671"/>
          <p:cNvSpPr/>
          <p:nvPr/>
        </p:nvSpPr>
        <p:spPr>
          <a:xfrm>
            <a:off x="7704584" y="5011687"/>
            <a:ext cx="304799" cy="609599"/>
          </a:xfrm>
          <a:prstGeom prst="upArrow">
            <a:avLst>
              <a:gd fmla="val 50000" name="adj1"/>
              <a:gd fmla="val 50000" name="adj2"/>
            </a:avLst>
          </a:prstGeom>
          <a:noFill/>
          <a:ln cap="flat" cmpd="sng" w="28575">
            <a:solidFill>
              <a:srgbClr val="0070C0"/>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672" name="Shape 672"/>
          <p:cNvSpPr/>
          <p:nvPr/>
        </p:nvSpPr>
        <p:spPr>
          <a:xfrm rot="-2766770">
            <a:off x="1724291" y="3352294"/>
            <a:ext cx="228599" cy="757236"/>
          </a:xfrm>
          <a:prstGeom prst="downArrow">
            <a:avLst>
              <a:gd fmla="val 50000" name="adj1"/>
              <a:gd fmla="val 82812" name="adj2"/>
            </a:avLst>
          </a:prstGeom>
          <a:solidFill>
            <a:schemeClr val="accent1"/>
          </a:solidFill>
          <a:ln cap="flat" cmpd="sng" w="9525">
            <a:solidFill>
              <a:schemeClr val="dk2"/>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673" name="Shape 673"/>
          <p:cNvSpPr/>
          <p:nvPr/>
        </p:nvSpPr>
        <p:spPr>
          <a:xfrm rot="-5400000">
            <a:off x="4601344" y="5831160"/>
            <a:ext cx="304799" cy="609599"/>
          </a:xfrm>
          <a:prstGeom prst="downArrow">
            <a:avLst>
              <a:gd fmla="val 50000" name="adj1"/>
              <a:gd fmla="val 50000" name="adj2"/>
            </a:avLst>
          </a:prstGeom>
          <a:solidFill>
            <a:schemeClr val="accent1"/>
          </a:solidFill>
          <a:ln cap="flat" cmpd="sng" w="9525">
            <a:solidFill>
              <a:schemeClr val="dk2"/>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674" name="Shape 674"/>
          <p:cNvSpPr txBox="1"/>
          <p:nvPr/>
        </p:nvSpPr>
        <p:spPr>
          <a:xfrm>
            <a:off x="5110000" y="5952603"/>
            <a:ext cx="1219199" cy="366711"/>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Noto Sans Symbols"/>
              <a:buNone/>
            </a:pPr>
            <a:r>
              <a:rPr b="1" lang="en-GB" sz="1800">
                <a:solidFill>
                  <a:schemeClr val="dk1"/>
                </a:solidFill>
                <a:latin typeface="Arial"/>
                <a:ea typeface="Arial"/>
                <a:cs typeface="Arial"/>
                <a:sym typeface="Arial"/>
              </a:rPr>
              <a:t>Material</a:t>
            </a:r>
          </a:p>
        </p:txBody>
      </p:sp>
      <p:sp>
        <p:nvSpPr>
          <p:cNvPr id="675" name="Shape 675"/>
          <p:cNvSpPr/>
          <p:nvPr/>
        </p:nvSpPr>
        <p:spPr>
          <a:xfrm>
            <a:off x="4448944" y="6364560"/>
            <a:ext cx="609599" cy="304799"/>
          </a:xfrm>
          <a:prstGeom prst="rightArrow">
            <a:avLst>
              <a:gd fmla="val 50000" name="adj1"/>
              <a:gd fmla="val 50000" name="adj2"/>
            </a:avLst>
          </a:prstGeom>
          <a:solidFill>
            <a:srgbClr val="0070C0"/>
          </a:solidFill>
          <a:ln cap="flat" cmpd="sng" w="9525">
            <a:solidFill>
              <a:schemeClr val="accent5"/>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676" name="Shape 676"/>
          <p:cNvSpPr txBox="1"/>
          <p:nvPr/>
        </p:nvSpPr>
        <p:spPr>
          <a:xfrm>
            <a:off x="5110000" y="6333603"/>
            <a:ext cx="1219199" cy="366711"/>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Noto Sans Symbols"/>
              <a:buNone/>
            </a:pPr>
            <a:r>
              <a:rPr b="1" lang="en-GB" sz="1800">
                <a:solidFill>
                  <a:schemeClr val="dk1"/>
                </a:solidFill>
                <a:latin typeface="Arial"/>
                <a:ea typeface="Arial"/>
                <a:cs typeface="Arial"/>
                <a:sym typeface="Arial"/>
              </a:rPr>
              <a:t>Air</a:t>
            </a:r>
          </a:p>
        </p:txBody>
      </p:sp>
      <p:sp>
        <p:nvSpPr>
          <p:cNvPr id="677" name="Shape 677"/>
          <p:cNvSpPr/>
          <p:nvPr/>
        </p:nvSpPr>
        <p:spPr>
          <a:xfrm rot="-5239335">
            <a:off x="2453720" y="4221094"/>
            <a:ext cx="228600" cy="757237"/>
          </a:xfrm>
          <a:prstGeom prst="downArrow">
            <a:avLst>
              <a:gd fmla="val 50000" name="adj1"/>
              <a:gd fmla="val 82812" name="adj2"/>
            </a:avLst>
          </a:prstGeom>
          <a:solidFill>
            <a:schemeClr val="accent1"/>
          </a:solidFill>
          <a:ln cap="flat" cmpd="sng" w="9525">
            <a:solidFill>
              <a:schemeClr val="dk2"/>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678" name="Shape 678"/>
          <p:cNvSpPr/>
          <p:nvPr/>
        </p:nvSpPr>
        <p:spPr>
          <a:xfrm rot="-5408960">
            <a:off x="6602066" y="4137768"/>
            <a:ext cx="228599" cy="757237"/>
          </a:xfrm>
          <a:prstGeom prst="downArrow">
            <a:avLst>
              <a:gd fmla="val 50000" name="adj1"/>
              <a:gd fmla="val 82812" name="adj2"/>
            </a:avLst>
          </a:prstGeom>
          <a:solidFill>
            <a:schemeClr val="accent1"/>
          </a:solidFill>
          <a:ln cap="flat" cmpd="sng" w="9525">
            <a:solidFill>
              <a:schemeClr val="dk2"/>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679" name="Shape 679"/>
          <p:cNvSpPr/>
          <p:nvPr/>
        </p:nvSpPr>
        <p:spPr>
          <a:xfrm rot="-3484078">
            <a:off x="6063903" y="3375768"/>
            <a:ext cx="228599" cy="757238"/>
          </a:xfrm>
          <a:prstGeom prst="downArrow">
            <a:avLst>
              <a:gd fmla="val 50000" name="adj1"/>
              <a:gd fmla="val 82813" name="adj2"/>
            </a:avLst>
          </a:prstGeom>
          <a:solidFill>
            <a:schemeClr val="accent1"/>
          </a:solidFill>
          <a:ln cap="flat" cmpd="sng" w="9525">
            <a:solidFill>
              <a:schemeClr val="dk2"/>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680" name="Shape 680"/>
          <p:cNvSpPr/>
          <p:nvPr/>
        </p:nvSpPr>
        <p:spPr>
          <a:xfrm>
            <a:off x="587602" y="1233478"/>
            <a:ext cx="8086724" cy="838199"/>
          </a:xfrm>
          <a:prstGeom prst="rect">
            <a:avLst/>
          </a:prstGeom>
          <a:solidFill>
            <a:schemeClr val="lt1"/>
          </a:solidFill>
          <a:ln cap="flat" cmpd="sng" w="28575">
            <a:solidFill>
              <a:schemeClr val="accent1"/>
            </a:solidFill>
            <a:prstDash val="solid"/>
            <a:miter/>
            <a:headEnd len="med" w="med" type="none"/>
            <a:tailEnd len="med" w="med" type="none"/>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Arial"/>
              <a:buNone/>
            </a:pPr>
            <a:r>
              <a:rPr lang="en-GB" sz="2000">
                <a:solidFill>
                  <a:schemeClr val="dk1"/>
                </a:solidFill>
                <a:latin typeface="Arial"/>
                <a:ea typeface="Arial"/>
                <a:cs typeface="Arial"/>
                <a:sym typeface="Arial"/>
              </a:rPr>
              <a:t>Increase the nominal mill ventilation</a:t>
            </a:r>
          </a:p>
          <a:p>
            <a:pPr indent="-279400" lvl="1" marL="571500" marR="0" rtl="0" algn="l">
              <a:spcBef>
                <a:spcPts val="600"/>
              </a:spcBef>
              <a:buClr>
                <a:schemeClr val="dk1"/>
              </a:buClr>
              <a:buSzPct val="60000"/>
              <a:buFont typeface="Arimo"/>
              <a:buChar char="4"/>
            </a:pPr>
            <a:r>
              <a:rPr b="0" i="0" lang="en-GB" sz="2000" u="none" cap="none" strike="noStrike">
                <a:solidFill>
                  <a:schemeClr val="dk1"/>
                </a:solidFill>
                <a:latin typeface="Arial"/>
                <a:ea typeface="Arial"/>
                <a:cs typeface="Arial"/>
                <a:sym typeface="Arial"/>
              </a:rPr>
              <a:t>Mill outlet: diaphragm, discharge cylinder and housing</a:t>
            </a:r>
          </a:p>
        </p:txBody>
      </p:sp>
      <p:sp>
        <p:nvSpPr>
          <p:cNvPr id="681" name="Shape 681"/>
          <p:cNvSpPr txBox="1"/>
          <p:nvPr/>
        </p:nvSpPr>
        <p:spPr>
          <a:xfrm>
            <a:off x="4848178" y="2084411"/>
            <a:ext cx="4248000" cy="432047"/>
          </a:xfrm>
          <a:prstGeom prst="rect">
            <a:avLst/>
          </a:prstGeom>
          <a:noFill/>
          <a:ln>
            <a:noFill/>
          </a:ln>
        </p:spPr>
        <p:txBody>
          <a:bodyPr anchorCtr="0" anchor="t" bIns="0" lIns="0" rIns="0" tIns="0">
            <a:noAutofit/>
          </a:bodyPr>
          <a:lstStyle/>
          <a:p>
            <a:pPr indent="0" lvl="0" marL="0" marR="0" rtl="0" algn="l">
              <a:spcBef>
                <a:spcPts val="0"/>
              </a:spcBef>
              <a:buClr>
                <a:srgbClr val="FF1100"/>
              </a:buClr>
              <a:buSzPct val="25000"/>
              <a:buFont typeface="Arial"/>
              <a:buNone/>
            </a:pPr>
            <a:r>
              <a:rPr b="1" lang="en-GB" sz="2000">
                <a:solidFill>
                  <a:schemeClr val="dk1"/>
                </a:solidFill>
                <a:latin typeface="Arial"/>
                <a:ea typeface="Arial"/>
                <a:cs typeface="Arial"/>
                <a:sym typeface="Arial"/>
              </a:rPr>
              <a:t>Central dive mill</a:t>
            </a:r>
          </a:p>
        </p:txBody>
      </p:sp>
      <p:sp>
        <p:nvSpPr>
          <p:cNvPr id="682" name="Shape 682"/>
          <p:cNvSpPr txBox="1"/>
          <p:nvPr>
            <p:ph idx="11" type="ftr"/>
          </p:nvPr>
        </p:nvSpPr>
        <p:spPr>
          <a:xfrm>
            <a:off x="1423987" y="6632325"/>
            <a:ext cx="3529012" cy="123111"/>
          </a:xfrm>
          <a:prstGeom prst="rect">
            <a:avLst/>
          </a:prstGeom>
          <a:noFill/>
          <a:ln>
            <a:noFill/>
          </a:ln>
        </p:spPr>
        <p:txBody>
          <a:bodyPr anchorCtr="0" anchor="b" bIns="0" lIns="0" rIns="0" tIns="0">
            <a:noAutofit/>
          </a:bodyPr>
          <a:lstStyle/>
          <a:p>
            <a:pPr indent="0" lvl="0" marL="0" marR="0" rtl="0" algn="l">
              <a:spcBef>
                <a:spcPts val="0"/>
              </a:spcBef>
              <a:buSzPct val="25000"/>
              <a:buNone/>
            </a:pPr>
            <a:r>
              <a:rPr b="1" lang="en-GB" sz="800">
                <a:solidFill>
                  <a:schemeClr val="dk1"/>
                </a:solidFill>
                <a:latin typeface="Arial"/>
                <a:ea typeface="Arial"/>
                <a:cs typeface="Arial"/>
                <a:sym typeface="Arial"/>
              </a:rPr>
              <a:t>Ball Mill Optimization, CIP - EPT - GT   © 2015 LafargeHolcim</a:t>
            </a:r>
          </a:p>
        </p:txBody>
      </p:sp>
      <p:sp>
        <p:nvSpPr>
          <p:cNvPr id="683" name="Shape 683"/>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GB" sz="800">
                <a:solidFill>
                  <a:schemeClr val="dk1"/>
                </a:solidFill>
                <a:latin typeface="Arial"/>
                <a:ea typeface="Arial"/>
                <a:cs typeface="Arial"/>
                <a:sym typeface="Arial"/>
              </a:rPr>
              <a:t>‹#›</a:t>
            </a:fld>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7" name="Shape 687"/>
        <p:cNvGrpSpPr/>
        <p:nvPr/>
      </p:nvGrpSpPr>
      <p:grpSpPr>
        <a:xfrm>
          <a:off x="0" y="0"/>
          <a:ext cx="0" cy="0"/>
          <a:chOff x="0" y="0"/>
          <a:chExt cx="0" cy="0"/>
        </a:xfrm>
      </p:grpSpPr>
      <p:sp>
        <p:nvSpPr>
          <p:cNvPr id="688" name="Shape 688"/>
          <p:cNvSpPr txBox="1"/>
          <p:nvPr>
            <p:ph idx="1" type="body"/>
          </p:nvPr>
        </p:nvSpPr>
        <p:spPr>
          <a:xfrm>
            <a:off x="560387" y="1196775"/>
            <a:ext cx="8785223" cy="5112543"/>
          </a:xfrm>
          <a:prstGeom prst="rect">
            <a:avLst/>
          </a:prstGeom>
          <a:noFill/>
          <a:ln>
            <a:noFill/>
          </a:ln>
        </p:spPr>
        <p:txBody>
          <a:bodyPr anchorCtr="0" anchor="t" bIns="0" lIns="0" rIns="0" tIns="0">
            <a:noAutofit/>
          </a:bodyPr>
          <a:lstStyle/>
          <a:p>
            <a:pPr indent="0" lvl="0" marL="0" marR="0" rtl="0" algn="l">
              <a:spcBef>
                <a:spcPts val="0"/>
              </a:spcBef>
              <a:spcAft>
                <a:spcPts val="0"/>
              </a:spcAft>
              <a:buClr>
                <a:schemeClr val="accent1"/>
              </a:buClr>
              <a:buSzPct val="25000"/>
              <a:buFont typeface="Arial"/>
              <a:buNone/>
            </a:pPr>
            <a:r>
              <a:rPr b="0" i="0" lang="en-GB" sz="2000" u="none" cap="none" strike="noStrike">
                <a:solidFill>
                  <a:schemeClr val="dk1"/>
                </a:solidFill>
                <a:latin typeface="Arial"/>
                <a:ea typeface="Arial"/>
                <a:cs typeface="Arial"/>
                <a:sym typeface="Arial"/>
              </a:rPr>
              <a:t>Increase the nominal mill ventilation</a:t>
            </a:r>
          </a:p>
          <a:p>
            <a:pPr indent="-184150" lvl="1" marL="361950" marR="0" rtl="0" algn="l">
              <a:spcBef>
                <a:spcPts val="1200"/>
              </a:spcBef>
              <a:buClr>
                <a:schemeClr val="accent1"/>
              </a:buClr>
              <a:buSzPct val="100000"/>
              <a:buFont typeface="Arial"/>
              <a:buChar char="•"/>
            </a:pPr>
            <a:r>
              <a:rPr b="0" i="0" lang="en-GB" sz="1800" u="none" cap="none" strike="noStrike">
                <a:solidFill>
                  <a:schemeClr val="dk1"/>
                </a:solidFill>
                <a:latin typeface="Arial"/>
                <a:ea typeface="Arial"/>
                <a:cs typeface="Arial"/>
                <a:sym typeface="Arial"/>
              </a:rPr>
              <a:t> Enlarging the mill outlet casing</a:t>
            </a:r>
          </a:p>
        </p:txBody>
      </p:sp>
      <p:sp>
        <p:nvSpPr>
          <p:cNvPr id="689" name="Shape 689"/>
          <p:cNvSpPr txBox="1"/>
          <p:nvPr>
            <p:ph type="title"/>
          </p:nvPr>
        </p:nvSpPr>
        <p:spPr>
          <a:xfrm>
            <a:off x="523875" y="188639"/>
            <a:ext cx="8858249" cy="851907"/>
          </a:xfrm>
          <a:prstGeom prst="rect">
            <a:avLst/>
          </a:prstGeom>
          <a:noFill/>
          <a:ln>
            <a:noFill/>
          </a:ln>
        </p:spPr>
        <p:txBody>
          <a:bodyPr anchorCtr="0" anchor="b" bIns="0" lIns="0" rIns="0" tIns="0">
            <a:noAutofit/>
          </a:bodyPr>
          <a:lstStyle/>
          <a:p>
            <a:pPr indent="0" lvl="0" marL="0" marR="0" rtl="0" algn="l">
              <a:lnSpc>
                <a:spcPct val="95000"/>
              </a:lnSpc>
              <a:spcBef>
                <a:spcPts val="0"/>
              </a:spcBef>
              <a:buClr>
                <a:schemeClr val="dk1"/>
              </a:buClr>
              <a:buSzPct val="25000"/>
              <a:buFont typeface="Arial"/>
              <a:buNone/>
            </a:pPr>
            <a:r>
              <a:rPr b="1" i="0" lang="en-GB" sz="2400" u="none" cap="none" strike="noStrike">
                <a:solidFill>
                  <a:schemeClr val="dk1"/>
                </a:solidFill>
                <a:latin typeface="Arial"/>
                <a:ea typeface="Arial"/>
                <a:cs typeface="Arial"/>
                <a:sym typeface="Arial"/>
              </a:rPr>
              <a:t>Optimization of outlet diaphragm and housing (2/2)</a:t>
            </a:r>
          </a:p>
        </p:txBody>
      </p:sp>
      <p:pic>
        <p:nvPicPr>
          <p:cNvPr id="690" name="Shape 690"/>
          <p:cNvPicPr preferRelativeResize="0"/>
          <p:nvPr/>
        </p:nvPicPr>
        <p:blipFill rotWithShape="1">
          <a:blip r:embed="rId3">
            <a:alphaModFix/>
          </a:blip>
          <a:srcRect b="0" l="0" r="0" t="0"/>
          <a:stretch/>
        </p:blipFill>
        <p:spPr>
          <a:xfrm>
            <a:off x="1144537" y="2057400"/>
            <a:ext cx="3086099" cy="4114800"/>
          </a:xfrm>
          <a:prstGeom prst="rect">
            <a:avLst/>
          </a:prstGeom>
          <a:noFill/>
          <a:ln>
            <a:noFill/>
          </a:ln>
        </p:spPr>
      </p:pic>
      <p:pic>
        <p:nvPicPr>
          <p:cNvPr id="691" name="Shape 691"/>
          <p:cNvPicPr preferRelativeResize="0"/>
          <p:nvPr/>
        </p:nvPicPr>
        <p:blipFill rotWithShape="1">
          <a:blip r:embed="rId4">
            <a:alphaModFix/>
          </a:blip>
          <a:srcRect b="0" l="0" r="0" t="0"/>
          <a:stretch/>
        </p:blipFill>
        <p:spPr>
          <a:xfrm>
            <a:off x="4286200" y="2057400"/>
            <a:ext cx="4267199" cy="3203575"/>
          </a:xfrm>
          <a:prstGeom prst="rect">
            <a:avLst/>
          </a:prstGeom>
          <a:noFill/>
          <a:ln>
            <a:noFill/>
          </a:ln>
        </p:spPr>
      </p:pic>
      <p:sp>
        <p:nvSpPr>
          <p:cNvPr id="692" name="Shape 692"/>
          <p:cNvSpPr/>
          <p:nvPr/>
        </p:nvSpPr>
        <p:spPr>
          <a:xfrm>
            <a:off x="2381200" y="2895600"/>
            <a:ext cx="304799" cy="685799"/>
          </a:xfrm>
          <a:prstGeom prst="upArrow">
            <a:avLst>
              <a:gd fmla="val 50000" name="adj1"/>
              <a:gd fmla="val 56250" name="adj2"/>
            </a:avLst>
          </a:prstGeom>
          <a:solidFill>
            <a:srgbClr val="0070C0"/>
          </a:solidFill>
          <a:ln cap="flat" cmpd="sng" w="9525">
            <a:solidFill>
              <a:srgbClr val="0000FF"/>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693" name="Shape 693"/>
          <p:cNvSpPr txBox="1"/>
          <p:nvPr>
            <p:ph idx="11" type="ftr"/>
          </p:nvPr>
        </p:nvSpPr>
        <p:spPr>
          <a:xfrm>
            <a:off x="1892659" y="6417332"/>
            <a:ext cx="3168290" cy="165731"/>
          </a:xfrm>
          <a:prstGeom prst="rect">
            <a:avLst/>
          </a:prstGeom>
          <a:noFill/>
          <a:ln>
            <a:noFill/>
          </a:ln>
        </p:spPr>
        <p:txBody>
          <a:bodyPr anchorCtr="0" anchor="b" bIns="0" lIns="0" rIns="0" tIns="0">
            <a:noAutofit/>
          </a:bodyPr>
          <a:lstStyle/>
          <a:p>
            <a:pPr indent="0" lvl="0" marL="0" marR="0" rtl="0" algn="l">
              <a:spcBef>
                <a:spcPts val="0"/>
              </a:spcBef>
              <a:buSzPct val="25000"/>
              <a:buNone/>
            </a:pPr>
            <a:r>
              <a:rPr b="1" lang="en-GB" sz="800">
                <a:solidFill>
                  <a:schemeClr val="dk1"/>
                </a:solidFill>
                <a:latin typeface="Arial"/>
                <a:ea typeface="Arial"/>
                <a:cs typeface="Arial"/>
                <a:sym typeface="Arial"/>
              </a:rPr>
              <a:t>Ball Mill Optimization, CIP - EPT - GT   © 2015 LafargeHolcim</a:t>
            </a:r>
          </a:p>
        </p:txBody>
      </p:sp>
      <p:sp>
        <p:nvSpPr>
          <p:cNvPr id="694" name="Shape 694"/>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GB" sz="800">
                <a:solidFill>
                  <a:schemeClr val="dk1"/>
                </a:solidFill>
                <a:latin typeface="Arial"/>
                <a:ea typeface="Arial"/>
                <a:cs typeface="Arial"/>
                <a:sym typeface="Arial"/>
              </a:rPr>
              <a:t>‹#›</a:t>
            </a:fld>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8" name="Shape 698"/>
        <p:cNvGrpSpPr/>
        <p:nvPr/>
      </p:nvGrpSpPr>
      <p:grpSpPr>
        <a:xfrm>
          <a:off x="0" y="0"/>
          <a:ext cx="0" cy="0"/>
          <a:chOff x="0" y="0"/>
          <a:chExt cx="0" cy="0"/>
        </a:xfrm>
      </p:grpSpPr>
      <p:pic>
        <p:nvPicPr>
          <p:cNvPr id="699" name="Shape 699"/>
          <p:cNvPicPr preferRelativeResize="0"/>
          <p:nvPr/>
        </p:nvPicPr>
        <p:blipFill rotWithShape="1">
          <a:blip r:embed="rId3">
            <a:alphaModFix/>
          </a:blip>
          <a:srcRect b="0" l="0" r="0" t="0"/>
          <a:stretch/>
        </p:blipFill>
        <p:spPr>
          <a:xfrm>
            <a:off x="1447800" y="1003300"/>
            <a:ext cx="8301037" cy="4711699"/>
          </a:xfrm>
          <a:prstGeom prst="rect">
            <a:avLst/>
          </a:prstGeom>
          <a:noFill/>
          <a:ln>
            <a:noFill/>
          </a:ln>
        </p:spPr>
      </p:pic>
      <p:sp>
        <p:nvSpPr>
          <p:cNvPr id="700" name="Shape 700"/>
          <p:cNvSpPr txBox="1"/>
          <p:nvPr>
            <p:ph idx="2" type="body"/>
          </p:nvPr>
        </p:nvSpPr>
        <p:spPr>
          <a:xfrm>
            <a:off x="128464" y="1219200"/>
            <a:ext cx="3800507" cy="1718814"/>
          </a:xfrm>
          <a:prstGeom prst="rect">
            <a:avLst/>
          </a:prstGeom>
          <a:solidFill>
            <a:schemeClr val="lt1"/>
          </a:solidFill>
          <a:ln cap="flat" cmpd="sng" w="19050">
            <a:solidFill>
              <a:schemeClr val="accent2"/>
            </a:solidFill>
            <a:prstDash val="solid"/>
            <a:miter/>
            <a:headEnd len="med" w="med" type="none"/>
            <a:tailEnd len="med" w="med" type="none"/>
          </a:ln>
        </p:spPr>
        <p:txBody>
          <a:bodyPr anchorCtr="0" anchor="ctr" bIns="0" lIns="0" rIns="0" tIns="0">
            <a:noAutofit/>
          </a:bodyPr>
          <a:lstStyle/>
          <a:p>
            <a:pPr indent="0" lvl="0" marL="0" marR="0" rtl="0" algn="ctr">
              <a:spcBef>
                <a:spcPts val="0"/>
              </a:spcBef>
              <a:spcAft>
                <a:spcPts val="0"/>
              </a:spcAft>
              <a:buClr>
                <a:schemeClr val="accent1"/>
              </a:buClr>
              <a:buSzPct val="25000"/>
              <a:buFont typeface="Noto Sans Symbols"/>
              <a:buNone/>
            </a:pPr>
            <a:r>
              <a:rPr b="1" i="0" lang="en-GB" sz="1600" u="none" cap="none" strike="noStrike">
                <a:solidFill>
                  <a:schemeClr val="dk1"/>
                </a:solidFill>
                <a:latin typeface="Arial"/>
                <a:ea typeface="Arial"/>
                <a:cs typeface="Arial"/>
                <a:sym typeface="Arial"/>
              </a:rPr>
              <a:t>Increase the nominal mill   ventilation</a:t>
            </a:r>
          </a:p>
          <a:p>
            <a:pPr indent="-190500" lvl="1" marL="457200" marR="0" rtl="0" algn="l">
              <a:spcBef>
                <a:spcPts val="1680"/>
              </a:spcBef>
              <a:spcAft>
                <a:spcPts val="0"/>
              </a:spcAft>
              <a:buClr>
                <a:schemeClr val="accent1"/>
              </a:buClr>
              <a:buSzPct val="100000"/>
              <a:buFont typeface="Arial"/>
              <a:buChar char="•"/>
            </a:pPr>
            <a:r>
              <a:rPr b="0" i="0" lang="en-GB" sz="1800" u="none" cap="none" strike="noStrike">
                <a:solidFill>
                  <a:schemeClr val="dk1"/>
                </a:solidFill>
                <a:latin typeface="Arial"/>
                <a:ea typeface="Arial"/>
                <a:cs typeface="Arial"/>
                <a:sym typeface="Arial"/>
              </a:rPr>
              <a:t> Check for false air entries</a:t>
            </a:r>
          </a:p>
          <a:p>
            <a:pPr indent="-190500" lvl="1" marL="457200" marR="0" rtl="0" algn="l">
              <a:spcBef>
                <a:spcPts val="1200"/>
              </a:spcBef>
              <a:spcAft>
                <a:spcPts val="0"/>
              </a:spcAft>
              <a:buClr>
                <a:schemeClr val="accent1"/>
              </a:buClr>
              <a:buSzPct val="100000"/>
              <a:buFont typeface="Arial"/>
              <a:buChar char="•"/>
            </a:pPr>
            <a:r>
              <a:rPr b="0" i="0" lang="en-GB" sz="1800" u="none" cap="none" strike="noStrike">
                <a:solidFill>
                  <a:schemeClr val="dk1"/>
                </a:solidFill>
                <a:latin typeface="Arial"/>
                <a:ea typeface="Arial"/>
                <a:cs typeface="Arial"/>
                <a:sym typeface="Arial"/>
              </a:rPr>
              <a:t> Optimize pressure drop</a:t>
            </a:r>
          </a:p>
          <a:p>
            <a:pPr indent="-190500" lvl="1" marL="457200" marR="0" rtl="0" algn="l">
              <a:spcBef>
                <a:spcPts val="1200"/>
              </a:spcBef>
              <a:buClr>
                <a:schemeClr val="accent1"/>
              </a:buClr>
              <a:buSzPct val="100000"/>
              <a:buFont typeface="Arial"/>
              <a:buChar char="•"/>
            </a:pPr>
            <a:r>
              <a:rPr b="0" i="0" lang="en-GB" sz="1800" u="none" cap="none" strike="noStrike">
                <a:solidFill>
                  <a:schemeClr val="dk1"/>
                </a:solidFill>
                <a:latin typeface="Arial"/>
                <a:ea typeface="Arial"/>
                <a:cs typeface="Arial"/>
                <a:sym typeface="Arial"/>
              </a:rPr>
              <a:t> Check fan efficiency</a:t>
            </a:r>
          </a:p>
        </p:txBody>
      </p:sp>
      <p:sp>
        <p:nvSpPr>
          <p:cNvPr id="701" name="Shape 701"/>
          <p:cNvSpPr txBox="1"/>
          <p:nvPr>
            <p:ph type="title"/>
          </p:nvPr>
        </p:nvSpPr>
        <p:spPr>
          <a:xfrm>
            <a:off x="523875" y="188639"/>
            <a:ext cx="8858249" cy="851907"/>
          </a:xfrm>
          <a:prstGeom prst="rect">
            <a:avLst/>
          </a:prstGeom>
          <a:noFill/>
          <a:ln>
            <a:noFill/>
          </a:ln>
        </p:spPr>
        <p:txBody>
          <a:bodyPr anchorCtr="0" anchor="b" bIns="0" lIns="0" rIns="0" tIns="0">
            <a:noAutofit/>
          </a:bodyPr>
          <a:lstStyle/>
          <a:p>
            <a:pPr indent="0" lvl="0" marL="0" marR="0" rtl="0" algn="l">
              <a:lnSpc>
                <a:spcPct val="95000"/>
              </a:lnSpc>
              <a:spcBef>
                <a:spcPts val="0"/>
              </a:spcBef>
              <a:buClr>
                <a:schemeClr val="dk1"/>
              </a:buClr>
              <a:buSzPct val="25000"/>
              <a:buFont typeface="Arial"/>
              <a:buNone/>
            </a:pPr>
            <a:r>
              <a:rPr b="1" i="0" lang="en-GB" sz="2400" u="none" cap="none" strike="noStrike">
                <a:solidFill>
                  <a:schemeClr val="dk1"/>
                </a:solidFill>
                <a:latin typeface="Arial"/>
                <a:ea typeface="Arial"/>
                <a:cs typeface="Arial"/>
                <a:sym typeface="Arial"/>
              </a:rPr>
              <a:t>Main areas to be checked to increase ventilation</a:t>
            </a:r>
          </a:p>
        </p:txBody>
      </p:sp>
      <p:pic>
        <p:nvPicPr>
          <p:cNvPr id="702" name="Shape 702"/>
          <p:cNvPicPr preferRelativeResize="0"/>
          <p:nvPr/>
        </p:nvPicPr>
        <p:blipFill rotWithShape="1">
          <a:blip r:embed="rId4">
            <a:alphaModFix/>
          </a:blip>
          <a:srcRect b="15903" l="55078" r="0" t="0"/>
          <a:stretch/>
        </p:blipFill>
        <p:spPr>
          <a:xfrm>
            <a:off x="6019800" y="990600"/>
            <a:ext cx="3729038" cy="3962399"/>
          </a:xfrm>
          <a:prstGeom prst="rect">
            <a:avLst/>
          </a:prstGeom>
          <a:noFill/>
          <a:ln>
            <a:noFill/>
          </a:ln>
        </p:spPr>
      </p:pic>
      <p:pic>
        <p:nvPicPr>
          <p:cNvPr id="703" name="Shape 703"/>
          <p:cNvPicPr preferRelativeResize="0"/>
          <p:nvPr/>
        </p:nvPicPr>
        <p:blipFill rotWithShape="1">
          <a:blip r:embed="rId5">
            <a:alphaModFix/>
          </a:blip>
          <a:srcRect b="15883" l="70679" r="0" t="35585"/>
          <a:stretch/>
        </p:blipFill>
        <p:spPr>
          <a:xfrm>
            <a:off x="7292740" y="2613889"/>
            <a:ext cx="2433637" cy="2287587"/>
          </a:xfrm>
          <a:prstGeom prst="rect">
            <a:avLst/>
          </a:prstGeom>
          <a:noFill/>
          <a:ln>
            <a:noFill/>
          </a:ln>
        </p:spPr>
      </p:pic>
      <p:sp>
        <p:nvSpPr>
          <p:cNvPr id="704" name="Shape 704"/>
          <p:cNvSpPr/>
          <p:nvPr/>
        </p:nvSpPr>
        <p:spPr>
          <a:xfrm>
            <a:off x="7467600" y="5486400"/>
            <a:ext cx="2133599" cy="457200"/>
          </a:xfrm>
          <a:prstGeom prst="wedgeRectCallout">
            <a:avLst>
              <a:gd fmla="val -68824" name="adj1"/>
              <a:gd fmla="val -257639" name="adj2"/>
            </a:avLst>
          </a:prstGeom>
          <a:solidFill>
            <a:schemeClr val="lt1"/>
          </a:solidFill>
          <a:ln cap="flat" cmpd="sng" w="19050">
            <a:solidFill>
              <a:schemeClr val="accent2"/>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Clr>
                <a:schemeClr val="dk1"/>
              </a:buClr>
              <a:buSzPct val="25000"/>
              <a:buFont typeface="Noto Sans Symbols"/>
              <a:buNone/>
            </a:pPr>
            <a:r>
              <a:rPr b="1" lang="en-GB" sz="1600">
                <a:solidFill>
                  <a:schemeClr val="dk1"/>
                </a:solidFill>
                <a:latin typeface="Arial"/>
                <a:ea typeface="Arial"/>
                <a:cs typeface="Arial"/>
                <a:sym typeface="Arial"/>
              </a:rPr>
              <a:t>Mill outlet housing</a:t>
            </a:r>
          </a:p>
        </p:txBody>
      </p:sp>
      <p:sp>
        <p:nvSpPr>
          <p:cNvPr id="705" name="Shape 705"/>
          <p:cNvSpPr/>
          <p:nvPr/>
        </p:nvSpPr>
        <p:spPr>
          <a:xfrm>
            <a:off x="4038600" y="2895600"/>
            <a:ext cx="2133599" cy="609599"/>
          </a:xfrm>
          <a:prstGeom prst="wedgeRectCallout">
            <a:avLst>
              <a:gd fmla="val 82722" name="adj1"/>
              <a:gd fmla="val 105523" name="adj2"/>
            </a:avLst>
          </a:prstGeom>
          <a:solidFill>
            <a:schemeClr val="lt1"/>
          </a:solidFill>
          <a:ln cap="flat" cmpd="sng" w="19050">
            <a:solidFill>
              <a:schemeClr val="accent2"/>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Clr>
                <a:schemeClr val="dk1"/>
              </a:buClr>
              <a:buSzPct val="25000"/>
              <a:buFont typeface="Noto Sans Symbols"/>
              <a:buNone/>
            </a:pPr>
            <a:r>
              <a:rPr b="1" lang="en-GB" sz="1600">
                <a:solidFill>
                  <a:schemeClr val="dk1"/>
                </a:solidFill>
                <a:latin typeface="Arial"/>
                <a:ea typeface="Arial"/>
                <a:cs typeface="Arial"/>
                <a:sym typeface="Arial"/>
              </a:rPr>
              <a:t>Static separator - cyclones</a:t>
            </a:r>
          </a:p>
        </p:txBody>
      </p:sp>
      <p:sp>
        <p:nvSpPr>
          <p:cNvPr id="706" name="Shape 706"/>
          <p:cNvSpPr/>
          <p:nvPr/>
        </p:nvSpPr>
        <p:spPr>
          <a:xfrm>
            <a:off x="4622539" y="2286000"/>
            <a:ext cx="1625859" cy="457200"/>
          </a:xfrm>
          <a:prstGeom prst="wedgeRectCallout">
            <a:avLst>
              <a:gd fmla="val 89843" name="adj1"/>
              <a:gd fmla="val -7639" name="adj2"/>
            </a:avLst>
          </a:prstGeom>
          <a:solidFill>
            <a:schemeClr val="lt1"/>
          </a:solidFill>
          <a:ln cap="flat" cmpd="sng" w="19050">
            <a:solidFill>
              <a:schemeClr val="accent2"/>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Clr>
                <a:schemeClr val="dk1"/>
              </a:buClr>
              <a:buSzPct val="25000"/>
              <a:buFont typeface="Noto Sans Symbols"/>
              <a:buNone/>
            </a:pPr>
            <a:r>
              <a:rPr b="1" lang="en-GB" sz="1600">
                <a:solidFill>
                  <a:schemeClr val="dk1"/>
                </a:solidFill>
                <a:latin typeface="Arial"/>
                <a:ea typeface="Arial"/>
                <a:cs typeface="Arial"/>
                <a:sym typeface="Arial"/>
              </a:rPr>
              <a:t>Ducting layout</a:t>
            </a:r>
          </a:p>
        </p:txBody>
      </p:sp>
      <p:sp>
        <p:nvSpPr>
          <p:cNvPr id="707" name="Shape 707"/>
          <p:cNvSpPr/>
          <p:nvPr/>
        </p:nvSpPr>
        <p:spPr>
          <a:xfrm>
            <a:off x="6629400" y="990600"/>
            <a:ext cx="1066799" cy="457200"/>
          </a:xfrm>
          <a:prstGeom prst="wedgeRectCallout">
            <a:avLst>
              <a:gd fmla="val 125444" name="adj1"/>
              <a:gd fmla="val 125694" name="adj2"/>
            </a:avLst>
          </a:prstGeom>
          <a:solidFill>
            <a:schemeClr val="lt1"/>
          </a:solidFill>
          <a:ln cap="flat" cmpd="sng" w="19050">
            <a:solidFill>
              <a:schemeClr val="accent2"/>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Clr>
                <a:schemeClr val="dk1"/>
              </a:buClr>
              <a:buSzPct val="25000"/>
              <a:buFont typeface="Noto Sans Symbols"/>
              <a:buNone/>
            </a:pPr>
            <a:r>
              <a:rPr b="1" lang="en-GB" sz="1600">
                <a:solidFill>
                  <a:schemeClr val="dk1"/>
                </a:solidFill>
                <a:latin typeface="Arial"/>
                <a:ea typeface="Arial"/>
                <a:cs typeface="Arial"/>
                <a:sym typeface="Arial"/>
              </a:rPr>
              <a:t>Filter</a:t>
            </a:r>
          </a:p>
        </p:txBody>
      </p:sp>
      <p:cxnSp>
        <p:nvCxnSpPr>
          <p:cNvPr id="708" name="Shape 708"/>
          <p:cNvCxnSpPr/>
          <p:nvPr/>
        </p:nvCxnSpPr>
        <p:spPr>
          <a:xfrm>
            <a:off x="7010400" y="3962400"/>
            <a:ext cx="533399" cy="533399"/>
          </a:xfrm>
          <a:prstGeom prst="straightConnector1">
            <a:avLst/>
          </a:prstGeom>
          <a:noFill/>
          <a:ln cap="flat" cmpd="sng" w="19050">
            <a:solidFill>
              <a:schemeClr val="dk1"/>
            </a:solidFill>
            <a:prstDash val="solid"/>
            <a:round/>
            <a:headEnd len="med" w="med" type="none"/>
            <a:tailEnd len="lg" w="lg" type="triangle"/>
          </a:ln>
        </p:spPr>
      </p:cxnSp>
      <p:pic>
        <p:nvPicPr>
          <p:cNvPr id="709" name="Shape 709"/>
          <p:cNvPicPr preferRelativeResize="0"/>
          <p:nvPr/>
        </p:nvPicPr>
        <p:blipFill rotWithShape="1">
          <a:blip r:embed="rId6">
            <a:alphaModFix/>
          </a:blip>
          <a:srcRect b="22392" l="44077" r="51355" t="64704"/>
          <a:stretch/>
        </p:blipFill>
        <p:spPr>
          <a:xfrm>
            <a:off x="5106987" y="4038600"/>
            <a:ext cx="379412" cy="608013"/>
          </a:xfrm>
          <a:prstGeom prst="rect">
            <a:avLst/>
          </a:prstGeom>
          <a:noFill/>
          <a:ln>
            <a:noFill/>
          </a:ln>
        </p:spPr>
      </p:pic>
      <p:sp>
        <p:nvSpPr>
          <p:cNvPr id="710" name="Shape 710"/>
          <p:cNvSpPr/>
          <p:nvPr/>
        </p:nvSpPr>
        <p:spPr>
          <a:xfrm>
            <a:off x="1905000" y="4800600"/>
            <a:ext cx="2362200" cy="533399"/>
          </a:xfrm>
          <a:prstGeom prst="wedgeRectCallout">
            <a:avLst>
              <a:gd fmla="val 93213" name="adj1"/>
              <a:gd fmla="val -111310" name="adj2"/>
            </a:avLst>
          </a:prstGeom>
          <a:solidFill>
            <a:schemeClr val="lt1"/>
          </a:solidFill>
          <a:ln cap="flat" cmpd="sng" w="19050">
            <a:solidFill>
              <a:schemeClr val="accent2"/>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Clr>
                <a:schemeClr val="dk1"/>
              </a:buClr>
              <a:buSzPct val="25000"/>
              <a:buFont typeface="Noto Sans Symbols"/>
              <a:buNone/>
            </a:pPr>
            <a:r>
              <a:rPr b="1" lang="en-GB" sz="1600">
                <a:solidFill>
                  <a:schemeClr val="dk1"/>
                </a:solidFill>
                <a:latin typeface="Arial"/>
                <a:ea typeface="Arial"/>
                <a:cs typeface="Arial"/>
                <a:sym typeface="Arial"/>
              </a:rPr>
              <a:t>Mill inlet chute</a:t>
            </a:r>
          </a:p>
        </p:txBody>
      </p:sp>
      <p:sp>
        <p:nvSpPr>
          <p:cNvPr id="711" name="Shape 711"/>
          <p:cNvSpPr/>
          <p:nvPr/>
        </p:nvSpPr>
        <p:spPr>
          <a:xfrm>
            <a:off x="8382000" y="3048000"/>
            <a:ext cx="1066799" cy="457200"/>
          </a:xfrm>
          <a:prstGeom prst="wedgeRectCallout">
            <a:avLst>
              <a:gd fmla="val 31398" name="adj1"/>
              <a:gd fmla="val -288194" name="adj2"/>
            </a:avLst>
          </a:prstGeom>
          <a:solidFill>
            <a:schemeClr val="lt1"/>
          </a:solidFill>
          <a:ln cap="flat" cmpd="sng" w="19050">
            <a:solidFill>
              <a:schemeClr val="accent2"/>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Clr>
                <a:schemeClr val="dk1"/>
              </a:buClr>
              <a:buSzPct val="25000"/>
              <a:buFont typeface="Noto Sans Symbols"/>
              <a:buNone/>
            </a:pPr>
            <a:r>
              <a:rPr b="1" lang="en-GB" sz="1600">
                <a:solidFill>
                  <a:schemeClr val="dk1"/>
                </a:solidFill>
                <a:latin typeface="Arial"/>
                <a:ea typeface="Arial"/>
                <a:cs typeface="Arial"/>
                <a:sym typeface="Arial"/>
              </a:rPr>
              <a:t>Fan</a:t>
            </a:r>
          </a:p>
        </p:txBody>
      </p:sp>
      <p:sp>
        <p:nvSpPr>
          <p:cNvPr id="712" name="Shape 712"/>
          <p:cNvSpPr/>
          <p:nvPr/>
        </p:nvSpPr>
        <p:spPr>
          <a:xfrm rot="1331146">
            <a:off x="5852493" y="3943349"/>
            <a:ext cx="1080119" cy="493440"/>
          </a:xfrm>
          <a:prstGeom prst="notchedRightArrow">
            <a:avLst>
              <a:gd fmla="val 50000" name="adj1"/>
              <a:gd fmla="val 50000" name="adj2"/>
            </a:avLst>
          </a:prstGeom>
          <a:solidFill>
            <a:srgbClr val="0070C0"/>
          </a:solidFill>
          <a:ln cap="flat" cmpd="sng" w="25400">
            <a:solidFill>
              <a:schemeClr val="accent5"/>
            </a:solidFill>
            <a:prstDash val="solid"/>
            <a:round/>
            <a:headEnd len="med" w="med" type="none"/>
            <a:tailEnd len="med" w="med" type="none"/>
          </a:ln>
        </p:spPr>
        <p:txBody>
          <a:bodyPr anchorCtr="0" anchor="t" bIns="46800" lIns="90000" rIns="90000" tIns="46800">
            <a:noAutofit/>
          </a:bodyPr>
          <a:lstStyle/>
          <a:p>
            <a:pPr indent="0" lvl="0" marL="0" marR="0" rtl="0" algn="l">
              <a:lnSpc>
                <a:spcPct val="100000"/>
              </a:lnSpc>
              <a:spcBef>
                <a:spcPts val="0"/>
              </a:spcBef>
              <a:spcAft>
                <a:spcPts val="0"/>
              </a:spcAft>
              <a:buClr>
                <a:schemeClr val="accent1"/>
              </a:buClr>
              <a:buSzPct val="25000"/>
              <a:buFont typeface="Arial"/>
              <a:buNone/>
            </a:pPr>
            <a:r>
              <a:rPr b="0" i="0" lang="en-GB" sz="1000" u="none" cap="none" strike="noStrike">
                <a:solidFill>
                  <a:schemeClr val="lt1"/>
                </a:solidFill>
                <a:latin typeface="Arial"/>
                <a:ea typeface="Arial"/>
                <a:cs typeface="Arial"/>
                <a:sym typeface="Arial"/>
              </a:rPr>
              <a:t>False Air</a:t>
            </a:r>
          </a:p>
        </p:txBody>
      </p:sp>
      <p:sp>
        <p:nvSpPr>
          <p:cNvPr id="713" name="Shape 713"/>
          <p:cNvSpPr/>
          <p:nvPr/>
        </p:nvSpPr>
        <p:spPr>
          <a:xfrm>
            <a:off x="5852492" y="4771171"/>
            <a:ext cx="1080120" cy="493440"/>
          </a:xfrm>
          <a:prstGeom prst="notchedRightArrow">
            <a:avLst>
              <a:gd fmla="val 50000" name="adj1"/>
              <a:gd fmla="val 50000" name="adj2"/>
            </a:avLst>
          </a:prstGeom>
          <a:solidFill>
            <a:srgbClr val="0070C0"/>
          </a:solidFill>
          <a:ln cap="flat" cmpd="sng" w="25400">
            <a:solidFill>
              <a:schemeClr val="accent5"/>
            </a:solidFill>
            <a:prstDash val="solid"/>
            <a:round/>
            <a:headEnd len="med" w="med" type="none"/>
            <a:tailEnd len="med" w="med" type="none"/>
          </a:ln>
        </p:spPr>
        <p:txBody>
          <a:bodyPr anchorCtr="0" anchor="t" bIns="46800" lIns="90000" rIns="90000" tIns="46800">
            <a:noAutofit/>
          </a:bodyPr>
          <a:lstStyle/>
          <a:p>
            <a:pPr indent="0" lvl="0" marL="0" marR="0" rtl="0" algn="l">
              <a:lnSpc>
                <a:spcPct val="100000"/>
              </a:lnSpc>
              <a:spcBef>
                <a:spcPts val="0"/>
              </a:spcBef>
              <a:spcAft>
                <a:spcPts val="0"/>
              </a:spcAft>
              <a:buClr>
                <a:schemeClr val="accent1"/>
              </a:buClr>
              <a:buSzPct val="25000"/>
              <a:buFont typeface="Arial"/>
              <a:buNone/>
            </a:pPr>
            <a:r>
              <a:rPr b="0" i="0" lang="en-GB" sz="1000" u="none" cap="none" strike="noStrike">
                <a:solidFill>
                  <a:schemeClr val="lt1"/>
                </a:solidFill>
                <a:latin typeface="Arial"/>
                <a:ea typeface="Arial"/>
                <a:cs typeface="Arial"/>
                <a:sym typeface="Arial"/>
              </a:rPr>
              <a:t>False Air</a:t>
            </a:r>
          </a:p>
        </p:txBody>
      </p:sp>
      <p:sp>
        <p:nvSpPr>
          <p:cNvPr id="714" name="Shape 714"/>
          <p:cNvSpPr/>
          <p:nvPr/>
        </p:nvSpPr>
        <p:spPr>
          <a:xfrm rot="-1910685">
            <a:off x="7230735" y="1952737"/>
            <a:ext cx="1080119" cy="493441"/>
          </a:xfrm>
          <a:prstGeom prst="notchedRightArrow">
            <a:avLst>
              <a:gd fmla="val 50000" name="adj1"/>
              <a:gd fmla="val 50000" name="adj2"/>
            </a:avLst>
          </a:prstGeom>
          <a:solidFill>
            <a:srgbClr val="0070C0"/>
          </a:solidFill>
          <a:ln cap="flat" cmpd="sng" w="25400">
            <a:solidFill>
              <a:schemeClr val="accent5"/>
            </a:solidFill>
            <a:prstDash val="solid"/>
            <a:round/>
            <a:headEnd len="med" w="med" type="none"/>
            <a:tailEnd len="med" w="med" type="none"/>
          </a:ln>
        </p:spPr>
        <p:txBody>
          <a:bodyPr anchorCtr="0" anchor="t" bIns="46800" lIns="90000" rIns="90000" tIns="46800">
            <a:noAutofit/>
          </a:bodyPr>
          <a:lstStyle/>
          <a:p>
            <a:pPr indent="0" lvl="0" marL="0" marR="0" rtl="0" algn="l">
              <a:lnSpc>
                <a:spcPct val="100000"/>
              </a:lnSpc>
              <a:spcBef>
                <a:spcPts val="0"/>
              </a:spcBef>
              <a:spcAft>
                <a:spcPts val="0"/>
              </a:spcAft>
              <a:buClr>
                <a:schemeClr val="accent1"/>
              </a:buClr>
              <a:buSzPct val="25000"/>
              <a:buFont typeface="Arial"/>
              <a:buNone/>
            </a:pPr>
            <a:r>
              <a:rPr b="0" i="0" lang="en-GB" sz="1000" u="none" cap="none" strike="noStrike">
                <a:solidFill>
                  <a:schemeClr val="lt1"/>
                </a:solidFill>
                <a:latin typeface="Arial"/>
                <a:ea typeface="Arial"/>
                <a:cs typeface="Arial"/>
                <a:sym typeface="Arial"/>
              </a:rPr>
              <a:t>False Air</a:t>
            </a:r>
          </a:p>
        </p:txBody>
      </p:sp>
      <p:sp>
        <p:nvSpPr>
          <p:cNvPr id="715" name="Shape 715"/>
          <p:cNvSpPr/>
          <p:nvPr/>
        </p:nvSpPr>
        <p:spPr>
          <a:xfrm>
            <a:off x="964940" y="3676650"/>
            <a:ext cx="3657600" cy="533399"/>
          </a:xfrm>
          <a:prstGeom prst="wedgeRectCallout">
            <a:avLst>
              <a:gd fmla="val 91709" name="adj1"/>
              <a:gd fmla="val 60120" name="adj2"/>
            </a:avLst>
          </a:prstGeom>
          <a:solidFill>
            <a:schemeClr val="lt1"/>
          </a:solidFill>
          <a:ln cap="flat" cmpd="sng" w="19050">
            <a:solidFill>
              <a:schemeClr val="accent2"/>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Clr>
                <a:schemeClr val="dk1"/>
              </a:buClr>
              <a:buSzPct val="25000"/>
              <a:buFont typeface="Noto Sans Symbols"/>
              <a:buNone/>
            </a:pPr>
            <a:r>
              <a:rPr b="1" lang="en-GB" sz="1600">
                <a:solidFill>
                  <a:schemeClr val="dk1"/>
                </a:solidFill>
                <a:latin typeface="Arial"/>
                <a:ea typeface="Arial"/>
                <a:cs typeface="Arial"/>
                <a:sym typeface="Arial"/>
              </a:rPr>
              <a:t>Intermediate and outlet diaphragm, and discharge cylinder </a:t>
            </a:r>
          </a:p>
        </p:txBody>
      </p:sp>
      <p:sp>
        <p:nvSpPr>
          <p:cNvPr id="716" name="Shape 716"/>
          <p:cNvSpPr txBox="1"/>
          <p:nvPr>
            <p:ph idx="11" type="ftr"/>
          </p:nvPr>
        </p:nvSpPr>
        <p:spPr>
          <a:xfrm>
            <a:off x="1423987" y="6632325"/>
            <a:ext cx="3529012" cy="123111"/>
          </a:xfrm>
          <a:prstGeom prst="rect">
            <a:avLst/>
          </a:prstGeom>
          <a:noFill/>
          <a:ln>
            <a:noFill/>
          </a:ln>
        </p:spPr>
        <p:txBody>
          <a:bodyPr anchorCtr="0" anchor="b" bIns="0" lIns="0" rIns="0" tIns="0">
            <a:noAutofit/>
          </a:bodyPr>
          <a:lstStyle/>
          <a:p>
            <a:pPr indent="0" lvl="0" marL="0" marR="0" rtl="0" algn="l">
              <a:spcBef>
                <a:spcPts val="0"/>
              </a:spcBef>
              <a:buSzPct val="25000"/>
              <a:buNone/>
            </a:pPr>
            <a:r>
              <a:rPr b="1" lang="en-GB" sz="800">
                <a:solidFill>
                  <a:schemeClr val="dk1"/>
                </a:solidFill>
                <a:latin typeface="Arial"/>
                <a:ea typeface="Arial"/>
                <a:cs typeface="Arial"/>
                <a:sym typeface="Arial"/>
              </a:rPr>
              <a:t>Ball Mill Optimization, CIP - EPT - GT   © 2015 LafargeHolcim</a:t>
            </a:r>
          </a:p>
        </p:txBody>
      </p:sp>
      <p:sp>
        <p:nvSpPr>
          <p:cNvPr id="717" name="Shape 717"/>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GB" sz="800">
                <a:solidFill>
                  <a:schemeClr val="dk1"/>
                </a:solidFill>
                <a:latin typeface="Arial"/>
                <a:ea typeface="Arial"/>
                <a:cs typeface="Arial"/>
                <a:sym typeface="Arial"/>
              </a:rPr>
              <a:t>‹#›</a:t>
            </a:fld>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1" name="Shape 721"/>
        <p:cNvGrpSpPr/>
        <p:nvPr/>
      </p:nvGrpSpPr>
      <p:grpSpPr>
        <a:xfrm>
          <a:off x="0" y="0"/>
          <a:ext cx="0" cy="0"/>
          <a:chOff x="0" y="0"/>
          <a:chExt cx="0" cy="0"/>
        </a:xfrm>
      </p:grpSpPr>
      <p:sp>
        <p:nvSpPr>
          <p:cNvPr id="722" name="Shape 722"/>
          <p:cNvSpPr txBox="1"/>
          <p:nvPr>
            <p:ph type="title"/>
          </p:nvPr>
        </p:nvSpPr>
        <p:spPr>
          <a:xfrm>
            <a:off x="523875" y="188639"/>
            <a:ext cx="8858249" cy="851907"/>
          </a:xfrm>
          <a:prstGeom prst="rect">
            <a:avLst/>
          </a:prstGeom>
          <a:noFill/>
          <a:ln>
            <a:noFill/>
          </a:ln>
        </p:spPr>
        <p:txBody>
          <a:bodyPr anchorCtr="0" anchor="b" bIns="0" lIns="0" rIns="0" tIns="0">
            <a:noAutofit/>
          </a:bodyPr>
          <a:lstStyle/>
          <a:p>
            <a:pPr indent="0" lvl="0" marL="0" marR="0" rtl="0" algn="l">
              <a:lnSpc>
                <a:spcPct val="95000"/>
              </a:lnSpc>
              <a:spcBef>
                <a:spcPts val="0"/>
              </a:spcBef>
              <a:buClr>
                <a:schemeClr val="dk1"/>
              </a:buClr>
              <a:buSzPct val="25000"/>
              <a:buFont typeface="Arial"/>
              <a:buNone/>
            </a:pPr>
            <a:r>
              <a:rPr b="1" i="0" lang="en-GB" sz="2400" u="none" cap="none" strike="noStrike">
                <a:solidFill>
                  <a:schemeClr val="dk1"/>
                </a:solidFill>
                <a:latin typeface="Arial"/>
                <a:ea typeface="Arial"/>
                <a:cs typeface="Arial"/>
                <a:sym typeface="Arial"/>
              </a:rPr>
              <a:t>Guide values for gas velocities at mill outlet</a:t>
            </a:r>
          </a:p>
        </p:txBody>
      </p:sp>
      <p:pic>
        <p:nvPicPr>
          <p:cNvPr id="723" name="Shape 723"/>
          <p:cNvPicPr preferRelativeResize="0"/>
          <p:nvPr/>
        </p:nvPicPr>
        <p:blipFill rotWithShape="1">
          <a:blip r:embed="rId3">
            <a:alphaModFix/>
          </a:blip>
          <a:srcRect b="0" l="0" r="0" t="0"/>
          <a:stretch/>
        </p:blipFill>
        <p:spPr>
          <a:xfrm>
            <a:off x="1590675" y="2374900"/>
            <a:ext cx="7403065" cy="4061469"/>
          </a:xfrm>
          <a:prstGeom prst="rect">
            <a:avLst/>
          </a:prstGeom>
          <a:noFill/>
          <a:ln>
            <a:noFill/>
          </a:ln>
        </p:spPr>
      </p:pic>
      <p:sp>
        <p:nvSpPr>
          <p:cNvPr id="724" name="Shape 724"/>
          <p:cNvSpPr/>
          <p:nvPr/>
        </p:nvSpPr>
        <p:spPr>
          <a:xfrm>
            <a:off x="5818187" y="2312988"/>
            <a:ext cx="211136" cy="598487"/>
          </a:xfrm>
          <a:prstGeom prst="upArrow">
            <a:avLst>
              <a:gd fmla="val 50000" name="adj1"/>
              <a:gd fmla="val 70865" name="adj2"/>
            </a:avLst>
          </a:prstGeom>
          <a:solidFill>
            <a:srgbClr val="002060"/>
          </a:solidFill>
          <a:ln cap="flat" cmpd="sng" w="9525">
            <a:solidFill>
              <a:srgbClr val="002060"/>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725" name="Shape 725"/>
          <p:cNvSpPr/>
          <p:nvPr/>
        </p:nvSpPr>
        <p:spPr>
          <a:xfrm>
            <a:off x="1590675" y="2720975"/>
            <a:ext cx="2747963" cy="784224"/>
          </a:xfrm>
          <a:prstGeom prst="wedgeRectCallout">
            <a:avLst>
              <a:gd fmla="val 100667" name="adj1"/>
              <a:gd fmla="val 12551" name="adj2"/>
            </a:avLst>
          </a:prstGeom>
          <a:solidFill>
            <a:schemeClr val="lt1"/>
          </a:solidFill>
          <a:ln cap="flat" cmpd="sng" w="19050">
            <a:solidFill>
              <a:schemeClr val="accent1"/>
            </a:solidFill>
            <a:prstDash val="solid"/>
            <a:miter/>
            <a:headEnd len="med" w="med" type="none"/>
            <a:tailEnd len="med" w="med" type="none"/>
          </a:ln>
        </p:spPr>
        <p:txBody>
          <a:bodyPr anchorCtr="0" anchor="t" bIns="45700" lIns="91425" rIns="91425" tIns="45700">
            <a:noAutofit/>
          </a:bodyPr>
          <a:lstStyle/>
          <a:p>
            <a:pPr indent="0" lvl="0" marL="0" marR="0" rtl="0" algn="ctr">
              <a:spcBef>
                <a:spcPts val="0"/>
              </a:spcBef>
              <a:spcAft>
                <a:spcPts val="0"/>
              </a:spcAft>
              <a:buSzPct val="25000"/>
              <a:buNone/>
            </a:pPr>
            <a:r>
              <a:rPr b="1" lang="en-GB" sz="1100">
                <a:solidFill>
                  <a:schemeClr val="dk1"/>
                </a:solidFill>
                <a:latin typeface="Arial"/>
                <a:ea typeface="Arial"/>
                <a:cs typeface="Arial"/>
                <a:sym typeface="Arial"/>
              </a:rPr>
              <a:t>Long enough to allow material to fall back to the air slide at the mill outlet</a:t>
            </a:r>
          </a:p>
          <a:p>
            <a:pPr indent="0" lvl="0" marL="0" marR="0" rtl="0" algn="ctr">
              <a:spcBef>
                <a:spcPts val="0"/>
              </a:spcBef>
              <a:spcAft>
                <a:spcPts val="0"/>
              </a:spcAft>
              <a:buNone/>
            </a:pPr>
            <a:r>
              <a:t/>
            </a:r>
            <a:endParaRPr b="1" sz="1100">
              <a:solidFill>
                <a:schemeClr val="dk1"/>
              </a:solidFill>
              <a:latin typeface="Arial"/>
              <a:ea typeface="Arial"/>
              <a:cs typeface="Arial"/>
              <a:sym typeface="Arial"/>
            </a:endParaRPr>
          </a:p>
          <a:p>
            <a:pPr indent="0" lvl="0" marL="0" marR="0" rtl="0" algn="ctr">
              <a:spcBef>
                <a:spcPts val="0"/>
              </a:spcBef>
              <a:buSzPct val="25000"/>
              <a:buNone/>
            </a:pPr>
            <a:r>
              <a:rPr b="1" lang="en-GB" sz="1100">
                <a:solidFill>
                  <a:schemeClr val="dk1"/>
                </a:solidFill>
                <a:latin typeface="Arial"/>
                <a:ea typeface="Arial"/>
                <a:cs typeface="Arial"/>
                <a:sym typeface="Arial"/>
              </a:rPr>
              <a:t>height h = 3  x d1 (preferred)</a:t>
            </a:r>
          </a:p>
        </p:txBody>
      </p:sp>
      <p:cxnSp>
        <p:nvCxnSpPr>
          <p:cNvPr id="726" name="Shape 726"/>
          <p:cNvCxnSpPr/>
          <p:nvPr/>
        </p:nvCxnSpPr>
        <p:spPr>
          <a:xfrm rot="10800000">
            <a:off x="5745956" y="2887562"/>
            <a:ext cx="793" cy="956467"/>
          </a:xfrm>
          <a:prstGeom prst="straightConnector1">
            <a:avLst/>
          </a:prstGeom>
          <a:noFill/>
          <a:ln cap="flat" cmpd="sng" w="38100">
            <a:solidFill>
              <a:schemeClr val="accent1"/>
            </a:solidFill>
            <a:prstDash val="solid"/>
            <a:round/>
            <a:headEnd len="lg" w="lg" type="triangle"/>
            <a:tailEnd len="lg" w="lg" type="triangle"/>
          </a:ln>
        </p:spPr>
      </p:cxnSp>
      <p:sp>
        <p:nvSpPr>
          <p:cNvPr id="727" name="Shape 727"/>
          <p:cNvSpPr/>
          <p:nvPr/>
        </p:nvSpPr>
        <p:spPr>
          <a:xfrm>
            <a:off x="7367588" y="5597525"/>
            <a:ext cx="1700212" cy="650874"/>
          </a:xfrm>
          <a:prstGeom prst="wedgeRectCallout">
            <a:avLst>
              <a:gd fmla="val -158749" name="adj1"/>
              <a:gd fmla="val -60847" name="adj2"/>
            </a:avLst>
          </a:prstGeom>
          <a:solidFill>
            <a:schemeClr val="lt1"/>
          </a:solidFill>
          <a:ln cap="flat" cmpd="sng" w="19050">
            <a:solidFill>
              <a:schemeClr val="accent1"/>
            </a:solidFill>
            <a:prstDash val="solid"/>
            <a:miter/>
            <a:headEnd len="med" w="med" type="none"/>
            <a:tailEnd len="med" w="med" type="none"/>
          </a:ln>
        </p:spPr>
        <p:txBody>
          <a:bodyPr anchorCtr="0" anchor="t" bIns="45700" lIns="91425" rIns="91425" tIns="45700">
            <a:noAutofit/>
          </a:bodyPr>
          <a:lstStyle/>
          <a:p>
            <a:pPr indent="0" lvl="0" marL="0" marR="0" rtl="0" algn="ctr">
              <a:spcBef>
                <a:spcPts val="0"/>
              </a:spcBef>
              <a:buSzPct val="25000"/>
              <a:buNone/>
            </a:pPr>
            <a:r>
              <a:rPr b="1" lang="en-GB" sz="1100">
                <a:solidFill>
                  <a:schemeClr val="dk1"/>
                </a:solidFill>
                <a:latin typeface="Arial"/>
                <a:ea typeface="Arial"/>
                <a:cs typeface="Arial"/>
                <a:sym typeface="Arial"/>
              </a:rPr>
              <a:t>Pendulum flap (airtight sealing of air slides)</a:t>
            </a:r>
          </a:p>
        </p:txBody>
      </p:sp>
      <p:cxnSp>
        <p:nvCxnSpPr>
          <p:cNvPr id="728" name="Shape 728"/>
          <p:cNvCxnSpPr/>
          <p:nvPr/>
        </p:nvCxnSpPr>
        <p:spPr>
          <a:xfrm flipH="1" rot="10800000">
            <a:off x="5745162" y="3825908"/>
            <a:ext cx="1587" cy="1131888"/>
          </a:xfrm>
          <a:prstGeom prst="straightConnector1">
            <a:avLst/>
          </a:prstGeom>
          <a:noFill/>
          <a:ln cap="flat" cmpd="sng" w="38100">
            <a:solidFill>
              <a:schemeClr val="accent1"/>
            </a:solidFill>
            <a:prstDash val="solid"/>
            <a:round/>
            <a:headEnd len="lg" w="lg" type="triangle"/>
            <a:tailEnd len="lg" w="lg" type="triangle"/>
          </a:ln>
        </p:spPr>
      </p:cxnSp>
      <p:sp>
        <p:nvSpPr>
          <p:cNvPr id="729" name="Shape 729"/>
          <p:cNvSpPr/>
          <p:nvPr/>
        </p:nvSpPr>
        <p:spPr>
          <a:xfrm>
            <a:off x="6381750" y="3933055"/>
            <a:ext cx="492125" cy="265111"/>
          </a:xfrm>
          <a:prstGeom prst="wedgeRectCallout">
            <a:avLst>
              <a:gd fmla="val -172243" name="adj1"/>
              <a:gd fmla="val 42860" name="adj2"/>
            </a:avLst>
          </a:prstGeom>
          <a:solidFill>
            <a:schemeClr val="lt1"/>
          </a:solidFill>
          <a:ln cap="flat" cmpd="sng" w="19050">
            <a:solidFill>
              <a:schemeClr val="accent1"/>
            </a:solidFill>
            <a:prstDash val="solid"/>
            <a:miter/>
            <a:headEnd len="med" w="med" type="none"/>
            <a:tailEnd len="med" w="med" type="none"/>
          </a:ln>
        </p:spPr>
        <p:txBody>
          <a:bodyPr anchorCtr="0" anchor="t" bIns="45700" lIns="91425" rIns="91425" tIns="45700">
            <a:noAutofit/>
          </a:bodyPr>
          <a:lstStyle/>
          <a:p>
            <a:pPr indent="0" lvl="0" marL="0" marR="0" rtl="0" algn="ctr">
              <a:spcBef>
                <a:spcPts val="0"/>
              </a:spcBef>
              <a:buSzPct val="25000"/>
              <a:buNone/>
            </a:pPr>
            <a:r>
              <a:rPr b="1" lang="en-GB" sz="1100">
                <a:solidFill>
                  <a:schemeClr val="dk1"/>
                </a:solidFill>
                <a:latin typeface="Arial"/>
                <a:ea typeface="Arial"/>
                <a:cs typeface="Arial"/>
                <a:sym typeface="Arial"/>
              </a:rPr>
              <a:t>Ø d1</a:t>
            </a:r>
          </a:p>
        </p:txBody>
      </p:sp>
      <p:sp>
        <p:nvSpPr>
          <p:cNvPr id="730" name="Shape 730"/>
          <p:cNvSpPr/>
          <p:nvPr/>
        </p:nvSpPr>
        <p:spPr>
          <a:xfrm>
            <a:off x="3070225" y="1981200"/>
            <a:ext cx="2324099" cy="609599"/>
          </a:xfrm>
          <a:prstGeom prst="wedgeRectCallout">
            <a:avLst>
              <a:gd fmla="val 61611" name="adj1"/>
              <a:gd fmla="val 93750" name="adj2"/>
            </a:avLst>
          </a:prstGeom>
          <a:solidFill>
            <a:schemeClr val="lt1"/>
          </a:solidFill>
          <a:ln cap="flat" cmpd="sng" w="19050">
            <a:solidFill>
              <a:schemeClr val="accent1"/>
            </a:solidFill>
            <a:prstDash val="solid"/>
            <a:miter/>
            <a:headEnd len="med" w="med" type="none"/>
            <a:tailEnd len="med" w="med" type="none"/>
          </a:ln>
        </p:spPr>
        <p:txBody>
          <a:bodyPr anchorCtr="0" anchor="t" bIns="45700" lIns="91425" rIns="91425" tIns="45700">
            <a:noAutofit/>
          </a:bodyPr>
          <a:lstStyle/>
          <a:p>
            <a:pPr indent="0" lvl="0" marL="0" marR="0" rtl="0" algn="ctr">
              <a:spcBef>
                <a:spcPts val="0"/>
              </a:spcBef>
              <a:spcAft>
                <a:spcPts val="0"/>
              </a:spcAft>
              <a:buClr>
                <a:schemeClr val="dk1"/>
              </a:buClr>
              <a:buSzPct val="25000"/>
              <a:buFont typeface="Arial"/>
              <a:buNone/>
            </a:pPr>
            <a:r>
              <a:rPr b="1" lang="en-GB" sz="1100">
                <a:solidFill>
                  <a:schemeClr val="dk1"/>
                </a:solidFill>
                <a:latin typeface="Arial"/>
                <a:ea typeface="Arial"/>
                <a:cs typeface="Arial"/>
                <a:sym typeface="Arial"/>
              </a:rPr>
              <a:t>&lt; 4 – 5 [m/s] @ nominal airflow</a:t>
            </a:r>
          </a:p>
          <a:p>
            <a:pPr indent="0" lvl="0" marL="0" marR="0" rtl="0" algn="ctr">
              <a:spcBef>
                <a:spcPts val="0"/>
              </a:spcBef>
              <a:spcAft>
                <a:spcPts val="0"/>
              </a:spcAft>
              <a:buClr>
                <a:schemeClr val="dk1"/>
              </a:buClr>
              <a:buFont typeface="Arial"/>
              <a:buNone/>
            </a:pPr>
            <a:r>
              <a:t/>
            </a:r>
            <a:endParaRPr b="1" sz="1100">
              <a:solidFill>
                <a:schemeClr val="dk1"/>
              </a:solidFill>
              <a:latin typeface="Arial"/>
              <a:ea typeface="Arial"/>
              <a:cs typeface="Arial"/>
              <a:sym typeface="Arial"/>
            </a:endParaRPr>
          </a:p>
          <a:p>
            <a:pPr indent="0" lvl="0" marL="0" marR="0" rtl="0" algn="ctr">
              <a:spcBef>
                <a:spcPts val="0"/>
              </a:spcBef>
              <a:buClr>
                <a:schemeClr val="dk1"/>
              </a:buClr>
              <a:buSzPct val="25000"/>
              <a:buFont typeface="Arial"/>
              <a:buNone/>
            </a:pPr>
            <a:r>
              <a:rPr b="1" lang="en-GB" sz="1100">
                <a:solidFill>
                  <a:schemeClr val="dk1"/>
                </a:solidFill>
                <a:latin typeface="Arial"/>
                <a:ea typeface="Arial"/>
                <a:cs typeface="Arial"/>
                <a:sym typeface="Arial"/>
              </a:rPr>
              <a:t>L x W  [m</a:t>
            </a:r>
            <a:r>
              <a:rPr b="1" baseline="30000" lang="en-GB" sz="1100">
                <a:solidFill>
                  <a:schemeClr val="dk1"/>
                </a:solidFill>
                <a:latin typeface="Arial"/>
                <a:ea typeface="Arial"/>
                <a:cs typeface="Arial"/>
                <a:sym typeface="Arial"/>
              </a:rPr>
              <a:t>2</a:t>
            </a:r>
            <a:r>
              <a:rPr b="1" lang="en-GB" sz="1100">
                <a:solidFill>
                  <a:schemeClr val="dk1"/>
                </a:solidFill>
                <a:latin typeface="Arial"/>
                <a:ea typeface="Arial"/>
                <a:cs typeface="Arial"/>
                <a:sym typeface="Arial"/>
              </a:rPr>
              <a:t>]</a:t>
            </a:r>
          </a:p>
        </p:txBody>
      </p:sp>
      <p:sp>
        <p:nvSpPr>
          <p:cNvPr id="731" name="Shape 731"/>
          <p:cNvSpPr/>
          <p:nvPr/>
        </p:nvSpPr>
        <p:spPr>
          <a:xfrm>
            <a:off x="7041232" y="2725152"/>
            <a:ext cx="1620837" cy="400049"/>
          </a:xfrm>
          <a:prstGeom prst="wedgeRectCallout">
            <a:avLst>
              <a:gd fmla="val -102504" name="adj1"/>
              <a:gd fmla="val -44753" name="adj2"/>
            </a:avLst>
          </a:prstGeom>
          <a:solidFill>
            <a:schemeClr val="lt1"/>
          </a:solidFill>
          <a:ln cap="flat" cmpd="sng" w="19050">
            <a:solidFill>
              <a:schemeClr val="accent1"/>
            </a:solidFill>
            <a:prstDash val="solid"/>
            <a:miter/>
            <a:headEnd len="med" w="med" type="none"/>
            <a:tailEnd len="med" w="med" type="none"/>
          </a:ln>
        </p:spPr>
        <p:txBody>
          <a:bodyPr anchorCtr="0" anchor="t" bIns="45700" lIns="91425" rIns="91425" tIns="45700">
            <a:noAutofit/>
          </a:bodyPr>
          <a:lstStyle/>
          <a:p>
            <a:pPr indent="0" lvl="0" marL="0" marR="0" rtl="0" algn="ctr">
              <a:spcBef>
                <a:spcPts val="0"/>
              </a:spcBef>
              <a:spcAft>
                <a:spcPts val="0"/>
              </a:spcAft>
              <a:buSzPct val="25000"/>
              <a:buNone/>
            </a:pPr>
            <a:r>
              <a:rPr b="1" lang="en-GB" sz="1100">
                <a:solidFill>
                  <a:schemeClr val="dk1"/>
                </a:solidFill>
                <a:latin typeface="Arial"/>
                <a:ea typeface="Arial"/>
                <a:cs typeface="Arial"/>
                <a:sym typeface="Arial"/>
              </a:rPr>
              <a:t>Long transition</a:t>
            </a:r>
          </a:p>
          <a:p>
            <a:pPr indent="0" lvl="0" marL="0" marR="0" rtl="0" algn="ctr">
              <a:spcBef>
                <a:spcPts val="0"/>
              </a:spcBef>
              <a:buSzPct val="25000"/>
              <a:buNone/>
            </a:pPr>
            <a:r>
              <a:rPr b="1" lang="en-GB" sz="1100">
                <a:solidFill>
                  <a:schemeClr val="dk1"/>
                </a:solidFill>
                <a:latin typeface="Arial"/>
                <a:ea typeface="Arial"/>
                <a:cs typeface="Arial"/>
                <a:sym typeface="Arial"/>
              </a:rPr>
              <a:t>~ 1.5 x  d2</a:t>
            </a:r>
          </a:p>
        </p:txBody>
      </p:sp>
      <p:cxnSp>
        <p:nvCxnSpPr>
          <p:cNvPr id="732" name="Shape 732"/>
          <p:cNvCxnSpPr/>
          <p:nvPr/>
        </p:nvCxnSpPr>
        <p:spPr>
          <a:xfrm>
            <a:off x="5465762" y="2897188"/>
            <a:ext cx="915986" cy="1587"/>
          </a:xfrm>
          <a:prstGeom prst="straightConnector1">
            <a:avLst/>
          </a:prstGeom>
          <a:noFill/>
          <a:ln cap="flat" cmpd="sng" w="19050">
            <a:solidFill>
              <a:schemeClr val="dk2"/>
            </a:solidFill>
            <a:prstDash val="solid"/>
            <a:round/>
            <a:headEnd len="lg" w="lg" type="triangle"/>
            <a:tailEnd len="lg" w="lg" type="triangle"/>
          </a:ln>
        </p:spPr>
      </p:cxnSp>
      <p:cxnSp>
        <p:nvCxnSpPr>
          <p:cNvPr id="733" name="Shape 733"/>
          <p:cNvCxnSpPr/>
          <p:nvPr/>
        </p:nvCxnSpPr>
        <p:spPr>
          <a:xfrm rot="10800000">
            <a:off x="6170614" y="2514600"/>
            <a:ext cx="0" cy="382588"/>
          </a:xfrm>
          <a:prstGeom prst="straightConnector1">
            <a:avLst/>
          </a:prstGeom>
          <a:noFill/>
          <a:ln cap="flat" cmpd="sng" w="19050">
            <a:solidFill>
              <a:schemeClr val="dk2"/>
            </a:solidFill>
            <a:prstDash val="solid"/>
            <a:round/>
            <a:headEnd len="lg" w="lg" type="triangle"/>
            <a:tailEnd len="lg" w="lg" type="triangle"/>
          </a:ln>
        </p:spPr>
      </p:cxnSp>
      <p:pic>
        <p:nvPicPr>
          <p:cNvPr id="734" name="Shape 734"/>
          <p:cNvPicPr preferRelativeResize="0"/>
          <p:nvPr/>
        </p:nvPicPr>
        <p:blipFill rotWithShape="1">
          <a:blip r:embed="rId4">
            <a:alphaModFix/>
          </a:blip>
          <a:srcRect b="0" l="0" r="0" t="0"/>
          <a:stretch/>
        </p:blipFill>
        <p:spPr>
          <a:xfrm>
            <a:off x="1465262" y="3878262"/>
            <a:ext cx="1957386" cy="2370137"/>
          </a:xfrm>
          <a:prstGeom prst="rect">
            <a:avLst/>
          </a:prstGeom>
          <a:noFill/>
          <a:ln>
            <a:noFill/>
          </a:ln>
        </p:spPr>
      </p:pic>
      <p:cxnSp>
        <p:nvCxnSpPr>
          <p:cNvPr id="735" name="Shape 735"/>
          <p:cNvCxnSpPr/>
          <p:nvPr/>
        </p:nvCxnSpPr>
        <p:spPr>
          <a:xfrm>
            <a:off x="1590675" y="5148262"/>
            <a:ext cx="352425" cy="131761"/>
          </a:xfrm>
          <a:prstGeom prst="straightConnector1">
            <a:avLst/>
          </a:prstGeom>
          <a:noFill/>
          <a:ln cap="flat" cmpd="sng" w="38100">
            <a:solidFill>
              <a:srgbClr val="C00000"/>
            </a:solidFill>
            <a:prstDash val="solid"/>
            <a:round/>
            <a:headEnd len="med" w="med" type="none"/>
            <a:tailEnd len="med" w="med" type="none"/>
          </a:ln>
        </p:spPr>
      </p:cxnSp>
      <p:cxnSp>
        <p:nvCxnSpPr>
          <p:cNvPr id="736" name="Shape 736"/>
          <p:cNvCxnSpPr/>
          <p:nvPr/>
        </p:nvCxnSpPr>
        <p:spPr>
          <a:xfrm flipH="1" rot="10800000">
            <a:off x="1943100" y="4778374"/>
            <a:ext cx="1196975" cy="531812"/>
          </a:xfrm>
          <a:prstGeom prst="straightConnector1">
            <a:avLst/>
          </a:prstGeom>
          <a:noFill/>
          <a:ln cap="flat" cmpd="sng" w="38100">
            <a:solidFill>
              <a:srgbClr val="C00000"/>
            </a:solidFill>
            <a:prstDash val="solid"/>
            <a:round/>
            <a:headEnd len="med" w="med" type="none"/>
            <a:tailEnd len="med" w="med" type="none"/>
          </a:ln>
        </p:spPr>
      </p:cxnSp>
      <p:cxnSp>
        <p:nvCxnSpPr>
          <p:cNvPr id="737" name="Shape 737"/>
          <p:cNvCxnSpPr/>
          <p:nvPr/>
        </p:nvCxnSpPr>
        <p:spPr>
          <a:xfrm>
            <a:off x="2787650" y="4654550"/>
            <a:ext cx="352425" cy="133349"/>
          </a:xfrm>
          <a:prstGeom prst="straightConnector1">
            <a:avLst/>
          </a:prstGeom>
          <a:noFill/>
          <a:ln cap="flat" cmpd="sng" w="38100">
            <a:solidFill>
              <a:srgbClr val="C00000"/>
            </a:solidFill>
            <a:prstDash val="dash"/>
            <a:round/>
            <a:headEnd len="med" w="med" type="none"/>
            <a:tailEnd len="med" w="med" type="none"/>
          </a:ln>
        </p:spPr>
      </p:cxnSp>
      <p:cxnSp>
        <p:nvCxnSpPr>
          <p:cNvPr id="738" name="Shape 738"/>
          <p:cNvCxnSpPr/>
          <p:nvPr/>
        </p:nvCxnSpPr>
        <p:spPr>
          <a:xfrm flipH="1" rot="10800000">
            <a:off x="1660523" y="4643437"/>
            <a:ext cx="1198562" cy="533399"/>
          </a:xfrm>
          <a:prstGeom prst="straightConnector1">
            <a:avLst/>
          </a:prstGeom>
          <a:noFill/>
          <a:ln cap="flat" cmpd="sng" w="38100">
            <a:solidFill>
              <a:srgbClr val="C00000"/>
            </a:solidFill>
            <a:prstDash val="dash"/>
            <a:round/>
            <a:headEnd len="med" w="med" type="none"/>
            <a:tailEnd len="med" w="med" type="none"/>
          </a:ln>
        </p:spPr>
      </p:cxnSp>
      <p:cxnSp>
        <p:nvCxnSpPr>
          <p:cNvPr id="739" name="Shape 739"/>
          <p:cNvCxnSpPr/>
          <p:nvPr/>
        </p:nvCxnSpPr>
        <p:spPr>
          <a:xfrm>
            <a:off x="2506663" y="4778375"/>
            <a:ext cx="352425" cy="131763"/>
          </a:xfrm>
          <a:prstGeom prst="straightConnector1">
            <a:avLst/>
          </a:prstGeom>
          <a:noFill/>
          <a:ln cap="flat" cmpd="sng" w="38100">
            <a:solidFill>
              <a:schemeClr val="dk2"/>
            </a:solidFill>
            <a:prstDash val="dash"/>
            <a:round/>
            <a:headEnd len="med" w="med" type="none"/>
            <a:tailEnd len="med" w="med" type="none"/>
          </a:ln>
        </p:spPr>
      </p:cxnSp>
      <p:cxnSp>
        <p:nvCxnSpPr>
          <p:cNvPr id="740" name="Shape 740"/>
          <p:cNvCxnSpPr/>
          <p:nvPr/>
        </p:nvCxnSpPr>
        <p:spPr>
          <a:xfrm>
            <a:off x="2012950" y="5024437"/>
            <a:ext cx="352425" cy="133349"/>
          </a:xfrm>
          <a:prstGeom prst="straightConnector1">
            <a:avLst/>
          </a:prstGeom>
          <a:noFill/>
          <a:ln cap="flat" cmpd="sng" w="38100">
            <a:solidFill>
              <a:schemeClr val="dk2"/>
            </a:solidFill>
            <a:prstDash val="dash"/>
            <a:round/>
            <a:headEnd len="med" w="med" type="none"/>
            <a:tailEnd len="med" w="med" type="none"/>
          </a:ln>
        </p:spPr>
      </p:cxnSp>
      <p:sp>
        <p:nvSpPr>
          <p:cNvPr id="741" name="Shape 741"/>
          <p:cNvSpPr/>
          <p:nvPr/>
        </p:nvSpPr>
        <p:spPr>
          <a:xfrm>
            <a:off x="3070225" y="5678487"/>
            <a:ext cx="2676525" cy="400049"/>
          </a:xfrm>
          <a:prstGeom prst="wedgeRectCallout">
            <a:avLst>
              <a:gd fmla="val -62514" name="adj1"/>
              <a:gd fmla="val -282935" name="adj2"/>
            </a:avLst>
          </a:prstGeom>
          <a:solidFill>
            <a:schemeClr val="lt1"/>
          </a:solidFill>
          <a:ln cap="flat" cmpd="sng" w="19050">
            <a:solidFill>
              <a:srgbClr val="C00000"/>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Clr>
                <a:schemeClr val="dk1"/>
              </a:buClr>
              <a:buSzPct val="25000"/>
              <a:buFont typeface="Noto Sans Symbols"/>
              <a:buNone/>
            </a:pPr>
            <a:r>
              <a:rPr b="1" lang="en-GB" sz="1100">
                <a:solidFill>
                  <a:schemeClr val="dk1"/>
                </a:solidFill>
                <a:latin typeface="Arial"/>
                <a:ea typeface="Arial"/>
                <a:cs typeface="Arial"/>
                <a:sym typeface="Arial"/>
              </a:rPr>
              <a:t>)</a:t>
            </a:r>
          </a:p>
        </p:txBody>
      </p:sp>
      <p:sp>
        <p:nvSpPr>
          <p:cNvPr id="742" name="Shape 742"/>
          <p:cNvSpPr/>
          <p:nvPr/>
        </p:nvSpPr>
        <p:spPr>
          <a:xfrm>
            <a:off x="3070225" y="5678487"/>
            <a:ext cx="2676525" cy="400049"/>
          </a:xfrm>
          <a:prstGeom prst="wedgeRectCallout">
            <a:avLst>
              <a:gd fmla="val -93181" name="adj1"/>
              <a:gd fmla="val -177778" name="adj2"/>
            </a:avLst>
          </a:prstGeom>
          <a:solidFill>
            <a:schemeClr val="lt1"/>
          </a:solidFill>
          <a:ln cap="flat" cmpd="sng" w="19050">
            <a:solidFill>
              <a:schemeClr val="accen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Clr>
                <a:schemeClr val="dk1"/>
              </a:buClr>
              <a:buSzPct val="25000"/>
              <a:buFont typeface="Noto Sans Symbols"/>
              <a:buNone/>
            </a:pPr>
            <a:r>
              <a:rPr b="1" lang="en-GB" sz="1100">
                <a:solidFill>
                  <a:schemeClr val="dk1"/>
                </a:solidFill>
                <a:latin typeface="Arial"/>
                <a:ea typeface="Arial"/>
                <a:cs typeface="Arial"/>
                <a:sym typeface="Arial"/>
              </a:rPr>
              <a:t>&lt; 4 – 5 [m/s] @ nominal airflow (on the free section of the housing)</a:t>
            </a:r>
          </a:p>
        </p:txBody>
      </p:sp>
      <p:cxnSp>
        <p:nvCxnSpPr>
          <p:cNvPr id="743" name="Shape 743"/>
          <p:cNvCxnSpPr/>
          <p:nvPr/>
        </p:nvCxnSpPr>
        <p:spPr>
          <a:xfrm flipH="1" rot="10800000">
            <a:off x="6240462" y="1981200"/>
            <a:ext cx="1587" cy="533399"/>
          </a:xfrm>
          <a:prstGeom prst="straightConnector1">
            <a:avLst/>
          </a:prstGeom>
          <a:noFill/>
          <a:ln cap="flat" cmpd="sng" w="28575">
            <a:solidFill>
              <a:schemeClr val="dk2"/>
            </a:solidFill>
            <a:prstDash val="solid"/>
            <a:round/>
            <a:headEnd len="med" w="med" type="none"/>
            <a:tailEnd len="med" w="med" type="none"/>
          </a:ln>
        </p:spPr>
      </p:cxnSp>
      <p:cxnSp>
        <p:nvCxnSpPr>
          <p:cNvPr id="744" name="Shape 744"/>
          <p:cNvCxnSpPr/>
          <p:nvPr/>
        </p:nvCxnSpPr>
        <p:spPr>
          <a:xfrm flipH="1" rot="10800000">
            <a:off x="5607050" y="2043113"/>
            <a:ext cx="1587" cy="531811"/>
          </a:xfrm>
          <a:prstGeom prst="straightConnector1">
            <a:avLst/>
          </a:prstGeom>
          <a:noFill/>
          <a:ln cap="flat" cmpd="sng" w="28575">
            <a:solidFill>
              <a:schemeClr val="dk2"/>
            </a:solidFill>
            <a:prstDash val="solid"/>
            <a:round/>
            <a:headEnd len="med" w="med" type="none"/>
            <a:tailEnd len="med" w="med" type="none"/>
          </a:ln>
        </p:spPr>
      </p:cxnSp>
      <p:cxnSp>
        <p:nvCxnSpPr>
          <p:cNvPr id="745" name="Shape 745"/>
          <p:cNvCxnSpPr/>
          <p:nvPr/>
        </p:nvCxnSpPr>
        <p:spPr>
          <a:xfrm>
            <a:off x="5607050" y="2227263"/>
            <a:ext cx="633413" cy="1587"/>
          </a:xfrm>
          <a:prstGeom prst="straightConnector1">
            <a:avLst/>
          </a:prstGeom>
          <a:noFill/>
          <a:ln cap="flat" cmpd="sng" w="19050">
            <a:solidFill>
              <a:schemeClr val="dk2"/>
            </a:solidFill>
            <a:prstDash val="solid"/>
            <a:round/>
            <a:headEnd len="lg" w="lg" type="triangle"/>
            <a:tailEnd len="lg" w="lg" type="triangle"/>
          </a:ln>
        </p:spPr>
      </p:cxnSp>
      <p:sp>
        <p:nvSpPr>
          <p:cNvPr id="746" name="Shape 746"/>
          <p:cNvSpPr/>
          <p:nvPr/>
        </p:nvSpPr>
        <p:spPr>
          <a:xfrm>
            <a:off x="6709560" y="1948667"/>
            <a:ext cx="2284179" cy="598463"/>
          </a:xfrm>
          <a:prstGeom prst="wedgeRectCallout">
            <a:avLst>
              <a:gd fmla="val -71601" name="adj1"/>
              <a:gd fmla="val -7115" name="adj2"/>
            </a:avLst>
          </a:prstGeom>
          <a:solidFill>
            <a:schemeClr val="lt1"/>
          </a:solidFill>
          <a:ln cap="flat" cmpd="sng" w="19050">
            <a:solidFill>
              <a:schemeClr val="accent1"/>
            </a:solidFill>
            <a:prstDash val="solid"/>
            <a:miter/>
            <a:headEnd len="med" w="med" type="none"/>
            <a:tailEnd len="med" w="med" type="none"/>
          </a:ln>
        </p:spPr>
        <p:txBody>
          <a:bodyPr anchorCtr="0" anchor="t" bIns="45700" lIns="91425" rIns="91425" tIns="45700">
            <a:noAutofit/>
          </a:bodyPr>
          <a:lstStyle/>
          <a:p>
            <a:pPr indent="0" lvl="0" marL="0" marR="0" rtl="0" algn="ctr">
              <a:spcBef>
                <a:spcPts val="0"/>
              </a:spcBef>
              <a:spcAft>
                <a:spcPts val="0"/>
              </a:spcAft>
              <a:buSzPct val="25000"/>
              <a:buNone/>
            </a:pPr>
            <a:r>
              <a:rPr b="1" lang="en-GB" sz="1100">
                <a:solidFill>
                  <a:schemeClr val="dk1"/>
                </a:solidFill>
                <a:latin typeface="Arial"/>
                <a:ea typeface="Arial"/>
                <a:cs typeface="Arial"/>
                <a:sym typeface="Arial"/>
              </a:rPr>
              <a:t>16 – 18 [m/s] @ nominal airflow</a:t>
            </a:r>
          </a:p>
          <a:p>
            <a:pPr indent="0" lvl="0" marL="0" marR="0" rtl="0" algn="ctr">
              <a:spcBef>
                <a:spcPts val="0"/>
              </a:spcBef>
              <a:spcAft>
                <a:spcPts val="0"/>
              </a:spcAft>
              <a:buNone/>
            </a:pPr>
            <a:r>
              <a:t/>
            </a:r>
            <a:endParaRPr b="1" sz="1100">
              <a:solidFill>
                <a:schemeClr val="dk1"/>
              </a:solidFill>
              <a:latin typeface="Arial"/>
              <a:ea typeface="Arial"/>
              <a:cs typeface="Arial"/>
              <a:sym typeface="Arial"/>
            </a:endParaRPr>
          </a:p>
          <a:p>
            <a:pPr indent="0" lvl="0" marL="0" marR="0" rtl="0" algn="ctr">
              <a:spcBef>
                <a:spcPts val="0"/>
              </a:spcBef>
              <a:buSzPct val="25000"/>
              <a:buNone/>
            </a:pPr>
            <a:r>
              <a:rPr b="1" lang="en-GB" sz="1100">
                <a:solidFill>
                  <a:schemeClr val="dk1"/>
                </a:solidFill>
                <a:latin typeface="Arial"/>
                <a:ea typeface="Arial"/>
                <a:cs typeface="Arial"/>
                <a:sym typeface="Arial"/>
              </a:rPr>
              <a:t>Ø d2</a:t>
            </a:r>
          </a:p>
        </p:txBody>
      </p:sp>
      <p:sp>
        <p:nvSpPr>
          <p:cNvPr id="747" name="Shape 747"/>
          <p:cNvSpPr/>
          <p:nvPr/>
        </p:nvSpPr>
        <p:spPr>
          <a:xfrm>
            <a:off x="632520" y="1217454"/>
            <a:ext cx="6677933" cy="711347"/>
          </a:xfrm>
          <a:prstGeom prst="rect">
            <a:avLst/>
          </a:prstGeom>
          <a:solidFill>
            <a:schemeClr val="lt1"/>
          </a:solidFill>
          <a:ln cap="flat" cmpd="sng" w="28575">
            <a:solidFill>
              <a:schemeClr val="accent2"/>
            </a:solidFill>
            <a:prstDash val="solid"/>
            <a:miter/>
            <a:headEnd len="med" w="med" type="none"/>
            <a:tailEnd len="med" w="med" type="none"/>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Arial"/>
              <a:buNone/>
            </a:pPr>
            <a:r>
              <a:rPr lang="en-GB" sz="2200">
                <a:solidFill>
                  <a:schemeClr val="dk1"/>
                </a:solidFill>
                <a:latin typeface="Arial"/>
                <a:ea typeface="Arial"/>
                <a:cs typeface="Arial"/>
                <a:sym typeface="Arial"/>
              </a:rPr>
              <a:t>Criteria for dimensioning of the mill outlet housing to maintain dust load in dedusting system low</a:t>
            </a:r>
          </a:p>
        </p:txBody>
      </p:sp>
      <p:sp>
        <p:nvSpPr>
          <p:cNvPr id="748" name="Shape 748"/>
          <p:cNvSpPr txBox="1"/>
          <p:nvPr>
            <p:ph idx="11" type="ftr"/>
          </p:nvPr>
        </p:nvSpPr>
        <p:spPr>
          <a:xfrm>
            <a:off x="1892659" y="6417332"/>
            <a:ext cx="3168290" cy="165731"/>
          </a:xfrm>
          <a:prstGeom prst="rect">
            <a:avLst/>
          </a:prstGeom>
          <a:noFill/>
          <a:ln>
            <a:noFill/>
          </a:ln>
        </p:spPr>
        <p:txBody>
          <a:bodyPr anchorCtr="0" anchor="b" bIns="0" lIns="0" rIns="0" tIns="0">
            <a:noAutofit/>
          </a:bodyPr>
          <a:lstStyle/>
          <a:p>
            <a:pPr indent="0" lvl="0" marL="0" marR="0" rtl="0" algn="l">
              <a:spcBef>
                <a:spcPts val="0"/>
              </a:spcBef>
              <a:buSzPct val="25000"/>
              <a:buNone/>
            </a:pPr>
            <a:r>
              <a:rPr b="1" lang="en-GB" sz="800">
                <a:solidFill>
                  <a:schemeClr val="dk1"/>
                </a:solidFill>
                <a:latin typeface="Arial"/>
                <a:ea typeface="Arial"/>
                <a:cs typeface="Arial"/>
                <a:sym typeface="Arial"/>
              </a:rPr>
              <a:t>Ball Mill Optimization, CIP - EPT - GT   © 2015 LafargeHolcim</a:t>
            </a:r>
          </a:p>
        </p:txBody>
      </p:sp>
      <p:sp>
        <p:nvSpPr>
          <p:cNvPr id="749" name="Shape 749"/>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GB" sz="800">
                <a:solidFill>
                  <a:schemeClr val="dk1"/>
                </a:solidFill>
                <a:latin typeface="Arial"/>
                <a:ea typeface="Arial"/>
                <a:cs typeface="Arial"/>
                <a:sym typeface="Arial"/>
              </a:rPr>
              <a:t>‹#›</a:t>
            </a:fld>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3" name="Shape 753"/>
        <p:cNvGrpSpPr/>
        <p:nvPr/>
      </p:nvGrpSpPr>
      <p:grpSpPr>
        <a:xfrm>
          <a:off x="0" y="0"/>
          <a:ext cx="0" cy="0"/>
          <a:chOff x="0" y="0"/>
          <a:chExt cx="0" cy="0"/>
        </a:xfrm>
      </p:grpSpPr>
      <p:sp>
        <p:nvSpPr>
          <p:cNvPr id="754" name="Shape 754"/>
          <p:cNvSpPr txBox="1"/>
          <p:nvPr>
            <p:ph idx="1" type="body"/>
          </p:nvPr>
        </p:nvSpPr>
        <p:spPr>
          <a:xfrm>
            <a:off x="560512" y="1268759"/>
            <a:ext cx="8785223" cy="5112543"/>
          </a:xfrm>
          <a:prstGeom prst="rect">
            <a:avLst/>
          </a:prstGeom>
          <a:noFill/>
          <a:ln>
            <a:noFill/>
          </a:ln>
        </p:spPr>
        <p:txBody>
          <a:bodyPr anchorCtr="0" anchor="t" bIns="0" lIns="0" rIns="0" tIns="0">
            <a:noAutofit/>
          </a:bodyPr>
          <a:lstStyle/>
          <a:p>
            <a:pPr indent="-180975" lvl="0" marL="180975" marR="0" rtl="0" algn="l">
              <a:spcBef>
                <a:spcPts val="0"/>
              </a:spcBef>
              <a:spcAft>
                <a:spcPts val="0"/>
              </a:spcAft>
              <a:buClr>
                <a:schemeClr val="accent2"/>
              </a:buClr>
              <a:buSzPct val="100000"/>
              <a:buFont typeface="Noto Sans Symbols"/>
              <a:buChar char="➢"/>
            </a:pPr>
            <a:r>
              <a:rPr b="0" i="0" lang="en-GB" sz="2000" u="none" cap="none" strike="noStrike">
                <a:solidFill>
                  <a:schemeClr val="dk1"/>
                </a:solidFill>
                <a:latin typeface="Arial"/>
                <a:ea typeface="Arial"/>
                <a:cs typeface="Arial"/>
                <a:sym typeface="Arial"/>
              </a:rPr>
              <a:t> Objectives</a:t>
            </a:r>
          </a:p>
          <a:p>
            <a:pPr indent="-180975" lvl="0" marL="180975" marR="0" rtl="0" algn="l">
              <a:spcBef>
                <a:spcPts val="1200"/>
              </a:spcBef>
              <a:spcAft>
                <a:spcPts val="0"/>
              </a:spcAft>
              <a:buClr>
                <a:schemeClr val="accent2"/>
              </a:buClr>
              <a:buSzPct val="100000"/>
              <a:buFont typeface="Noto Sans Symbols"/>
              <a:buChar char="➢"/>
            </a:pPr>
            <a:r>
              <a:rPr b="0" i="0" lang="en-GB" sz="2000" u="none" cap="none" strike="noStrike">
                <a:solidFill>
                  <a:schemeClr val="dk1"/>
                </a:solidFill>
                <a:latin typeface="Arial"/>
                <a:ea typeface="Arial"/>
                <a:cs typeface="Arial"/>
                <a:sym typeface="Arial"/>
              </a:rPr>
              <a:t> Purpose of ball mill ventilation</a:t>
            </a:r>
          </a:p>
          <a:p>
            <a:pPr indent="-180975" lvl="0" marL="180975" marR="0" rtl="0" algn="l">
              <a:spcBef>
                <a:spcPts val="1200"/>
              </a:spcBef>
              <a:spcAft>
                <a:spcPts val="0"/>
              </a:spcAft>
              <a:buClr>
                <a:schemeClr val="accent2"/>
              </a:buClr>
              <a:buSzPct val="100000"/>
              <a:buFont typeface="Noto Sans Symbols"/>
              <a:buChar char="➢"/>
            </a:pPr>
            <a:r>
              <a:rPr b="0" i="0" lang="en-GB" sz="2000" u="none" cap="none" strike="noStrike">
                <a:solidFill>
                  <a:schemeClr val="accent1"/>
                </a:solidFill>
                <a:latin typeface="Arial"/>
                <a:ea typeface="Arial"/>
                <a:cs typeface="Arial"/>
                <a:sym typeface="Arial"/>
              </a:rPr>
              <a:t> </a:t>
            </a:r>
            <a:r>
              <a:rPr b="0" i="0" lang="en-GB" sz="2000" u="none" cap="none" strike="noStrike">
                <a:solidFill>
                  <a:schemeClr val="dk1"/>
                </a:solidFill>
                <a:latin typeface="Arial"/>
                <a:ea typeface="Arial"/>
                <a:cs typeface="Arial"/>
                <a:sym typeface="Arial"/>
              </a:rPr>
              <a:t>B – level audit of ball mills</a:t>
            </a:r>
          </a:p>
          <a:p>
            <a:pPr indent="-344488" lvl="0" marL="522288" marR="0" rtl="0" algn="l">
              <a:spcBef>
                <a:spcPts val="1200"/>
              </a:spcBef>
              <a:spcAft>
                <a:spcPts val="0"/>
              </a:spcAft>
              <a:buClr>
                <a:schemeClr val="accent2"/>
              </a:buClr>
              <a:buSzPct val="100000"/>
              <a:buFont typeface="Noto Sans Symbols"/>
              <a:buChar char="➢"/>
            </a:pPr>
            <a:r>
              <a:rPr b="0" i="0" lang="en-GB" sz="2000" u="none" cap="none" strike="noStrike">
                <a:solidFill>
                  <a:schemeClr val="dk1"/>
                </a:solidFill>
                <a:latin typeface="Arial"/>
                <a:ea typeface="Arial"/>
                <a:cs typeface="Arial"/>
                <a:sym typeface="Arial"/>
              </a:rPr>
              <a:t> Explanation of measurement tasks and requirements</a:t>
            </a:r>
          </a:p>
          <a:p>
            <a:pPr indent="-344488" lvl="0" marL="522288" marR="0" rtl="0" algn="l">
              <a:spcBef>
                <a:spcPts val="1200"/>
              </a:spcBef>
              <a:spcAft>
                <a:spcPts val="0"/>
              </a:spcAft>
              <a:buClr>
                <a:schemeClr val="accent2"/>
              </a:buClr>
              <a:buSzPct val="100000"/>
              <a:buFont typeface="Noto Sans Symbols"/>
              <a:buChar char="➢"/>
            </a:pPr>
            <a:r>
              <a:rPr b="0" i="0" lang="en-GB" sz="2000" u="none" cap="none" strike="noStrike">
                <a:solidFill>
                  <a:schemeClr val="dk1"/>
                </a:solidFill>
                <a:latin typeface="Arial"/>
                <a:ea typeface="Arial"/>
                <a:cs typeface="Arial"/>
                <a:sym typeface="Arial"/>
              </a:rPr>
              <a:t> Comparison with guide values </a:t>
            </a:r>
          </a:p>
          <a:p>
            <a:pPr indent="-180975" lvl="0" marL="180975" marR="0" rtl="0" algn="l">
              <a:spcBef>
                <a:spcPts val="1200"/>
              </a:spcBef>
              <a:spcAft>
                <a:spcPts val="0"/>
              </a:spcAft>
              <a:buClr>
                <a:schemeClr val="accent2"/>
              </a:buClr>
              <a:buSzPct val="100000"/>
              <a:buFont typeface="Noto Sans Symbols"/>
              <a:buChar char="➢"/>
            </a:pPr>
            <a:r>
              <a:rPr b="0" i="0" lang="en-GB" sz="2000" u="none" cap="none" strike="noStrike">
                <a:solidFill>
                  <a:schemeClr val="dk1"/>
                </a:solidFill>
                <a:latin typeface="Arial"/>
                <a:ea typeface="Arial"/>
                <a:cs typeface="Arial"/>
                <a:sym typeface="Arial"/>
              </a:rPr>
              <a:t> Heat balance of a ball mill system</a:t>
            </a:r>
          </a:p>
          <a:p>
            <a:pPr indent="-180975" lvl="0" marL="180975" marR="0" rtl="0" algn="l">
              <a:spcBef>
                <a:spcPts val="1200"/>
              </a:spcBef>
              <a:spcAft>
                <a:spcPts val="0"/>
              </a:spcAft>
              <a:buClr>
                <a:schemeClr val="accent2"/>
              </a:buClr>
              <a:buSzPct val="100000"/>
              <a:buFont typeface="Noto Sans Symbols"/>
              <a:buChar char="➢"/>
            </a:pPr>
            <a:r>
              <a:rPr b="0" i="0" lang="en-GB" sz="2000" u="none" cap="none" strike="noStrike">
                <a:solidFill>
                  <a:schemeClr val="dk1"/>
                </a:solidFill>
                <a:latin typeface="Arial"/>
                <a:ea typeface="Arial"/>
                <a:cs typeface="Arial"/>
                <a:sym typeface="Arial"/>
              </a:rPr>
              <a:t> Drying potential in a ball mill and lack of drying</a:t>
            </a:r>
          </a:p>
          <a:p>
            <a:pPr indent="-180975" lvl="0" marL="180975" marR="0" rtl="0" algn="l">
              <a:spcBef>
                <a:spcPts val="1200"/>
              </a:spcBef>
              <a:spcAft>
                <a:spcPts val="0"/>
              </a:spcAft>
              <a:buClr>
                <a:schemeClr val="accent2"/>
              </a:buClr>
              <a:buSzPct val="100000"/>
              <a:buFont typeface="Noto Sans Symbols"/>
              <a:buChar char="➢"/>
            </a:pPr>
            <a:r>
              <a:rPr b="0" i="0" lang="en-GB" sz="2000" u="none" cap="none" strike="noStrike">
                <a:solidFill>
                  <a:schemeClr val="dk1"/>
                </a:solidFill>
                <a:latin typeface="Arial"/>
                <a:ea typeface="Arial"/>
                <a:cs typeface="Arial"/>
                <a:sym typeface="Arial"/>
              </a:rPr>
              <a:t> Cooling potential in a ball mill and lack of cooling</a:t>
            </a:r>
          </a:p>
          <a:p>
            <a:pPr indent="-180975" lvl="0" marL="180975" marR="0" rtl="0" algn="l">
              <a:spcBef>
                <a:spcPts val="1200"/>
              </a:spcBef>
              <a:buClr>
                <a:schemeClr val="accent2"/>
              </a:buClr>
              <a:buSzPct val="100000"/>
              <a:buFont typeface="Noto Sans Symbols"/>
              <a:buChar char="➢"/>
            </a:pPr>
            <a:r>
              <a:rPr b="0" i="0" lang="en-GB" sz="2000" u="none" cap="none" strike="noStrike">
                <a:solidFill>
                  <a:schemeClr val="dk1"/>
                </a:solidFill>
                <a:latin typeface="Arial"/>
                <a:ea typeface="Arial"/>
                <a:cs typeface="Arial"/>
                <a:sym typeface="Arial"/>
              </a:rPr>
              <a:t> Conclusion</a:t>
            </a:r>
          </a:p>
        </p:txBody>
      </p:sp>
      <p:sp>
        <p:nvSpPr>
          <p:cNvPr id="755" name="Shape 755"/>
          <p:cNvSpPr txBox="1"/>
          <p:nvPr>
            <p:ph type="title"/>
          </p:nvPr>
        </p:nvSpPr>
        <p:spPr>
          <a:xfrm>
            <a:off x="523875" y="188639"/>
            <a:ext cx="8858249" cy="851907"/>
          </a:xfrm>
          <a:prstGeom prst="rect">
            <a:avLst/>
          </a:prstGeom>
          <a:noFill/>
          <a:ln>
            <a:noFill/>
          </a:ln>
        </p:spPr>
        <p:txBody>
          <a:bodyPr anchorCtr="0" anchor="b" bIns="0" lIns="0" rIns="0" tIns="0">
            <a:noAutofit/>
          </a:bodyPr>
          <a:lstStyle/>
          <a:p>
            <a:pPr indent="0" lvl="0" marL="0" marR="0" rtl="0" algn="l">
              <a:lnSpc>
                <a:spcPct val="95000"/>
              </a:lnSpc>
              <a:spcBef>
                <a:spcPts val="0"/>
              </a:spcBef>
              <a:buClr>
                <a:schemeClr val="dk1"/>
              </a:buClr>
              <a:buSzPct val="25000"/>
              <a:buFont typeface="Arial"/>
              <a:buNone/>
            </a:pPr>
            <a:r>
              <a:rPr b="1" i="0" lang="en-GB" sz="2400" u="none" cap="none" strike="noStrike">
                <a:solidFill>
                  <a:schemeClr val="dk1"/>
                </a:solidFill>
                <a:latin typeface="Arial"/>
                <a:ea typeface="Arial"/>
                <a:cs typeface="Arial"/>
                <a:sym typeface="Arial"/>
              </a:rPr>
              <a:t>Content</a:t>
            </a:r>
          </a:p>
        </p:txBody>
      </p:sp>
      <p:sp>
        <p:nvSpPr>
          <p:cNvPr id="756" name="Shape 756"/>
          <p:cNvSpPr txBox="1"/>
          <p:nvPr>
            <p:ph idx="11" type="ftr"/>
          </p:nvPr>
        </p:nvSpPr>
        <p:spPr>
          <a:xfrm>
            <a:off x="1892659" y="6417332"/>
            <a:ext cx="3168290" cy="165731"/>
          </a:xfrm>
          <a:prstGeom prst="rect">
            <a:avLst/>
          </a:prstGeom>
          <a:noFill/>
          <a:ln>
            <a:noFill/>
          </a:ln>
        </p:spPr>
        <p:txBody>
          <a:bodyPr anchorCtr="0" anchor="b" bIns="0" lIns="0" rIns="0" tIns="0">
            <a:noAutofit/>
          </a:bodyPr>
          <a:lstStyle/>
          <a:p>
            <a:pPr indent="0" lvl="0" marL="0" marR="0" rtl="0" algn="l">
              <a:spcBef>
                <a:spcPts val="0"/>
              </a:spcBef>
              <a:buSzPct val="25000"/>
              <a:buNone/>
            </a:pPr>
            <a:r>
              <a:rPr b="1" lang="en-GB" sz="800">
                <a:solidFill>
                  <a:schemeClr val="dk1"/>
                </a:solidFill>
                <a:latin typeface="Arial"/>
                <a:ea typeface="Arial"/>
                <a:cs typeface="Arial"/>
                <a:sym typeface="Arial"/>
              </a:rPr>
              <a:t>Ball Mill Optimization, CIP - EPT - GT   © 2015 LafargeHolcim</a:t>
            </a:r>
          </a:p>
        </p:txBody>
      </p:sp>
      <p:sp>
        <p:nvSpPr>
          <p:cNvPr id="757" name="Shape 757"/>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GB" sz="800">
                <a:solidFill>
                  <a:schemeClr val="dk1"/>
                </a:solidFill>
                <a:latin typeface="Arial"/>
                <a:ea typeface="Arial"/>
                <a:cs typeface="Arial"/>
                <a:sym typeface="Arial"/>
              </a:rPr>
              <a:t>‹#›</a:t>
            </a:fld>
          </a:p>
        </p:txBody>
      </p:sp>
      <p:sp>
        <p:nvSpPr>
          <p:cNvPr id="758" name="Shape 758"/>
          <p:cNvSpPr/>
          <p:nvPr/>
        </p:nvSpPr>
        <p:spPr>
          <a:xfrm>
            <a:off x="747660" y="3529882"/>
            <a:ext cx="3917307" cy="360040"/>
          </a:xfrm>
          <a:prstGeom prst="rect">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180975" lvl="0" marL="180975" marR="0" rtl="0" algn="ctr">
              <a:spcBef>
                <a:spcPts val="0"/>
              </a:spcBef>
              <a:buClr>
                <a:schemeClr val="accent1"/>
              </a:buClr>
              <a:buFont typeface="Arial"/>
              <a:buNone/>
            </a:pPr>
            <a:r>
              <a:t/>
            </a:r>
            <a:endParaRPr sz="1800">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2" name="Shape 762"/>
        <p:cNvGrpSpPr/>
        <p:nvPr/>
      </p:nvGrpSpPr>
      <p:grpSpPr>
        <a:xfrm>
          <a:off x="0" y="0"/>
          <a:ext cx="0" cy="0"/>
          <a:chOff x="0" y="0"/>
          <a:chExt cx="0" cy="0"/>
        </a:xfrm>
      </p:grpSpPr>
      <p:sp>
        <p:nvSpPr>
          <p:cNvPr id="763" name="Shape 763"/>
          <p:cNvSpPr txBox="1"/>
          <p:nvPr>
            <p:ph idx="1" type="body"/>
          </p:nvPr>
        </p:nvSpPr>
        <p:spPr>
          <a:xfrm>
            <a:off x="560387" y="1388290"/>
            <a:ext cx="8785223" cy="5112543"/>
          </a:xfrm>
          <a:prstGeom prst="rect">
            <a:avLst/>
          </a:prstGeom>
          <a:noFill/>
          <a:ln>
            <a:noFill/>
          </a:ln>
        </p:spPr>
        <p:txBody>
          <a:bodyPr anchorCtr="0" anchor="t" bIns="0" lIns="0" rIns="0" tIns="0">
            <a:noAutofit/>
          </a:bodyPr>
          <a:lstStyle/>
          <a:p>
            <a:pPr indent="-180975" lvl="0" marL="180975" marR="0" rtl="0" algn="l">
              <a:spcBef>
                <a:spcPts val="0"/>
              </a:spcBef>
              <a:spcAft>
                <a:spcPts val="0"/>
              </a:spcAft>
              <a:buClr>
                <a:schemeClr val="accent2"/>
              </a:buClr>
              <a:buSzPct val="100000"/>
              <a:buFont typeface="Arial"/>
              <a:buChar char="•"/>
            </a:pPr>
            <a:r>
              <a:rPr b="0" i="0" lang="en-GB" sz="2000" u="none" cap="none" strike="noStrike">
                <a:solidFill>
                  <a:schemeClr val="dk1"/>
                </a:solidFill>
                <a:latin typeface="Arial"/>
                <a:ea typeface="Arial"/>
                <a:cs typeface="Arial"/>
                <a:sym typeface="Arial"/>
              </a:rPr>
              <a:t> The available cooling or drying potential in the ball mill is frequently a bottleneck of the grinding system and must be determined by a </a:t>
            </a:r>
            <a:r>
              <a:rPr b="0" i="0" lang="en-GB" sz="2000" u="none" cap="none" strike="noStrike">
                <a:solidFill>
                  <a:schemeClr val="accent1"/>
                </a:solidFill>
                <a:latin typeface="Arial"/>
                <a:ea typeface="Arial"/>
                <a:cs typeface="Arial"/>
                <a:sym typeface="Arial"/>
              </a:rPr>
              <a:t>heat balance</a:t>
            </a:r>
          </a:p>
          <a:p>
            <a:pPr indent="-180975" lvl="0" marL="180975" marR="0" rtl="0" algn="l">
              <a:spcBef>
                <a:spcPts val="1200"/>
              </a:spcBef>
              <a:spcAft>
                <a:spcPts val="0"/>
              </a:spcAft>
              <a:buClr>
                <a:schemeClr val="accent2"/>
              </a:buClr>
              <a:buSzPct val="100000"/>
              <a:buFont typeface="Arial"/>
              <a:buChar char="•"/>
            </a:pPr>
            <a:r>
              <a:rPr b="0" i="0" lang="en-GB" sz="2000" u="none" cap="none" strike="noStrike">
                <a:solidFill>
                  <a:schemeClr val="dk1"/>
                </a:solidFill>
                <a:latin typeface="Arial"/>
                <a:ea typeface="Arial"/>
                <a:cs typeface="Arial"/>
                <a:sym typeface="Arial"/>
              </a:rPr>
              <a:t> A proper ventilation of the ball mill is a prerequisite to exploit the available cooling or drying potential in the mill.</a:t>
            </a:r>
          </a:p>
          <a:p>
            <a:pPr indent="-180975" lvl="0" marL="180975" marR="0" rtl="0" algn="l">
              <a:spcBef>
                <a:spcPts val="1200"/>
              </a:spcBef>
              <a:spcAft>
                <a:spcPts val="0"/>
              </a:spcAft>
              <a:buClr>
                <a:schemeClr val="accent2"/>
              </a:buClr>
              <a:buSzPct val="100000"/>
              <a:buFont typeface="Arial"/>
              <a:buChar char="•"/>
            </a:pPr>
            <a:r>
              <a:rPr b="0" i="0" lang="en-GB" sz="2000" u="none" cap="none" strike="noStrike">
                <a:solidFill>
                  <a:schemeClr val="dk1"/>
                </a:solidFill>
                <a:latin typeface="Arial"/>
                <a:ea typeface="Arial"/>
                <a:cs typeface="Arial"/>
                <a:sym typeface="Arial"/>
              </a:rPr>
              <a:t> Minimization of the false air intakes into the mill dedusting is a must before any other further optimization measure </a:t>
            </a:r>
          </a:p>
          <a:p>
            <a:pPr indent="-184150" lvl="1" marL="361950" marR="0" rtl="0" algn="l">
              <a:spcBef>
                <a:spcPts val="1200"/>
              </a:spcBef>
              <a:spcAft>
                <a:spcPts val="0"/>
              </a:spcAft>
              <a:buClr>
                <a:schemeClr val="accent2"/>
              </a:buClr>
              <a:buSzPct val="100000"/>
              <a:buFont typeface="Arial"/>
              <a:buNone/>
            </a:pPr>
            <a:r>
              <a:t/>
            </a:r>
            <a:endParaRPr b="0" i="0" sz="1800" u="none" cap="none" strike="noStrike">
              <a:solidFill>
                <a:schemeClr val="dk1"/>
              </a:solidFill>
              <a:latin typeface="Arial"/>
              <a:ea typeface="Arial"/>
              <a:cs typeface="Arial"/>
              <a:sym typeface="Arial"/>
            </a:endParaRPr>
          </a:p>
          <a:p>
            <a:pPr indent="-182563" lvl="1" marL="360363" marR="0" rtl="0" algn="l">
              <a:spcBef>
                <a:spcPts val="1200"/>
              </a:spcBef>
              <a:spcAft>
                <a:spcPts val="0"/>
              </a:spcAft>
              <a:buClr>
                <a:schemeClr val="accent2"/>
              </a:buClr>
              <a:buSzPct val="100000"/>
              <a:buFont typeface="Arial"/>
              <a:buChar char="•"/>
            </a:pPr>
            <a:r>
              <a:rPr b="0" i="0" lang="en-GB" sz="1800" u="none" cap="none" strike="noStrike">
                <a:solidFill>
                  <a:schemeClr val="dk1"/>
                </a:solidFill>
                <a:latin typeface="Arial"/>
                <a:ea typeface="Arial"/>
                <a:cs typeface="Arial"/>
                <a:sym typeface="Arial"/>
              </a:rPr>
              <a:t> &gt;&gt; 15 [%] false air intake from mill outlet to fan inlet leaves high potential for improvement</a:t>
            </a:r>
          </a:p>
          <a:p>
            <a:pPr indent="-182563" lvl="1" marL="360363" marR="0" rtl="0" algn="l">
              <a:spcBef>
                <a:spcPts val="1200"/>
              </a:spcBef>
              <a:spcAft>
                <a:spcPts val="0"/>
              </a:spcAft>
              <a:buClr>
                <a:schemeClr val="accent2"/>
              </a:buClr>
              <a:buSzPct val="100000"/>
              <a:buFont typeface="Arial"/>
              <a:buChar char="•"/>
            </a:pPr>
            <a:r>
              <a:rPr b="0" i="0" lang="en-GB" sz="1800" u="none" cap="none" strike="noStrike">
                <a:solidFill>
                  <a:schemeClr val="dk1"/>
                </a:solidFill>
                <a:latin typeface="Arial"/>
                <a:ea typeface="Arial"/>
                <a:cs typeface="Arial"/>
                <a:sym typeface="Arial"/>
              </a:rPr>
              <a:t> Ball mill filter is exclusively used for the dedusting of the mill (and not for additional auxiliary or separator dedusting)</a:t>
            </a:r>
          </a:p>
          <a:p>
            <a:pPr indent="-180975" lvl="0" marL="180975" marR="0" rtl="0" algn="l">
              <a:spcBef>
                <a:spcPts val="1200"/>
              </a:spcBef>
              <a:spcAft>
                <a:spcPts val="0"/>
              </a:spcAft>
              <a:buClr>
                <a:schemeClr val="accent1"/>
              </a:buClr>
              <a:buSzPct val="100000"/>
              <a:buFont typeface="Arial"/>
              <a:buNone/>
            </a:pPr>
            <a:r>
              <a:t/>
            </a:r>
            <a:endParaRPr b="0" i="0" sz="2000" u="none" cap="none" strike="noStrike">
              <a:solidFill>
                <a:schemeClr val="dk1"/>
              </a:solidFill>
              <a:latin typeface="Arial"/>
              <a:ea typeface="Arial"/>
              <a:cs typeface="Arial"/>
              <a:sym typeface="Arial"/>
            </a:endParaRPr>
          </a:p>
          <a:p>
            <a:pPr indent="-180975" lvl="0" marL="180975" marR="0" rtl="0" algn="l">
              <a:spcBef>
                <a:spcPts val="1200"/>
              </a:spcBef>
              <a:spcAft>
                <a:spcPts val="0"/>
              </a:spcAft>
              <a:buClr>
                <a:schemeClr val="accent1"/>
              </a:buClr>
              <a:buSzPct val="100000"/>
              <a:buFont typeface="Arial"/>
              <a:buNone/>
            </a:pPr>
            <a:r>
              <a:t/>
            </a:r>
            <a:endParaRPr b="0" i="0" sz="2000" u="none" cap="none" strike="noStrike">
              <a:solidFill>
                <a:schemeClr val="dk1"/>
              </a:solidFill>
              <a:latin typeface="Arial"/>
              <a:ea typeface="Arial"/>
              <a:cs typeface="Arial"/>
              <a:sym typeface="Arial"/>
            </a:endParaRPr>
          </a:p>
          <a:p>
            <a:pPr indent="0" lvl="0" marL="0" marR="0" rtl="0" algn="l">
              <a:spcBef>
                <a:spcPts val="1200"/>
              </a:spcBef>
              <a:buClr>
                <a:schemeClr val="accent1"/>
              </a:buClr>
              <a:buSzPct val="25000"/>
              <a:buFont typeface="Arial"/>
              <a:buNone/>
            </a:pPr>
            <a:r>
              <a:t/>
            </a:r>
            <a:endParaRPr b="0" i="0" sz="2000" u="none" cap="none" strike="noStrike">
              <a:solidFill>
                <a:schemeClr val="dk1"/>
              </a:solidFill>
              <a:latin typeface="Arial"/>
              <a:ea typeface="Arial"/>
              <a:cs typeface="Arial"/>
              <a:sym typeface="Arial"/>
            </a:endParaRPr>
          </a:p>
        </p:txBody>
      </p:sp>
      <p:sp>
        <p:nvSpPr>
          <p:cNvPr id="764" name="Shape 764"/>
          <p:cNvSpPr txBox="1"/>
          <p:nvPr>
            <p:ph type="title"/>
          </p:nvPr>
        </p:nvSpPr>
        <p:spPr>
          <a:xfrm>
            <a:off x="523875" y="188639"/>
            <a:ext cx="8858249" cy="851907"/>
          </a:xfrm>
          <a:prstGeom prst="rect">
            <a:avLst/>
          </a:prstGeom>
          <a:noFill/>
          <a:ln>
            <a:noFill/>
          </a:ln>
        </p:spPr>
        <p:txBody>
          <a:bodyPr anchorCtr="0" anchor="b" bIns="0" lIns="0" rIns="0" tIns="0">
            <a:noAutofit/>
          </a:bodyPr>
          <a:lstStyle/>
          <a:p>
            <a:pPr indent="0" lvl="0" marL="0" marR="0" rtl="0" algn="l">
              <a:lnSpc>
                <a:spcPct val="95000"/>
              </a:lnSpc>
              <a:spcBef>
                <a:spcPts val="0"/>
              </a:spcBef>
              <a:buClr>
                <a:schemeClr val="dk1"/>
              </a:buClr>
              <a:buSzPct val="25000"/>
              <a:buFont typeface="Arial"/>
              <a:buNone/>
            </a:pPr>
            <a:r>
              <a:rPr b="1" i="0" lang="en-GB" sz="2400" u="none" cap="none" strike="noStrike">
                <a:solidFill>
                  <a:schemeClr val="dk1"/>
                </a:solidFill>
                <a:latin typeface="Arial"/>
                <a:ea typeface="Arial"/>
                <a:cs typeface="Arial"/>
                <a:sym typeface="Arial"/>
              </a:rPr>
              <a:t>Potential for cooling or drying from ventilation</a:t>
            </a:r>
          </a:p>
        </p:txBody>
      </p:sp>
      <p:sp>
        <p:nvSpPr>
          <p:cNvPr id="765" name="Shape 765"/>
          <p:cNvSpPr txBox="1"/>
          <p:nvPr>
            <p:ph idx="11" type="ftr"/>
          </p:nvPr>
        </p:nvSpPr>
        <p:spPr>
          <a:xfrm>
            <a:off x="1892659" y="6417332"/>
            <a:ext cx="3168290" cy="165731"/>
          </a:xfrm>
          <a:prstGeom prst="rect">
            <a:avLst/>
          </a:prstGeom>
          <a:noFill/>
          <a:ln>
            <a:noFill/>
          </a:ln>
        </p:spPr>
        <p:txBody>
          <a:bodyPr anchorCtr="0" anchor="b" bIns="0" lIns="0" rIns="0" tIns="0">
            <a:noAutofit/>
          </a:bodyPr>
          <a:lstStyle/>
          <a:p>
            <a:pPr indent="0" lvl="0" marL="0" marR="0" rtl="0" algn="l">
              <a:spcBef>
                <a:spcPts val="0"/>
              </a:spcBef>
              <a:buSzPct val="25000"/>
              <a:buNone/>
            </a:pPr>
            <a:r>
              <a:rPr b="1" lang="en-GB" sz="800">
                <a:solidFill>
                  <a:schemeClr val="dk1"/>
                </a:solidFill>
                <a:latin typeface="Arial"/>
                <a:ea typeface="Arial"/>
                <a:cs typeface="Arial"/>
                <a:sym typeface="Arial"/>
              </a:rPr>
              <a:t>Ball Mill Optimization, CIP - EPT - GT   © 2015 LafargeHolcim</a:t>
            </a:r>
          </a:p>
        </p:txBody>
      </p:sp>
      <p:sp>
        <p:nvSpPr>
          <p:cNvPr id="766" name="Shape 766"/>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GB" sz="800">
                <a:solidFill>
                  <a:schemeClr val="dk1"/>
                </a:solidFill>
                <a:latin typeface="Arial"/>
                <a:ea typeface="Arial"/>
                <a:cs typeface="Arial"/>
                <a:sym typeface="Arial"/>
              </a:rPr>
              <a:t>‹#›</a:t>
            </a:fld>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0" name="Shape 770"/>
        <p:cNvGrpSpPr/>
        <p:nvPr/>
      </p:nvGrpSpPr>
      <p:grpSpPr>
        <a:xfrm>
          <a:off x="0" y="0"/>
          <a:ext cx="0" cy="0"/>
          <a:chOff x="0" y="0"/>
          <a:chExt cx="0" cy="0"/>
        </a:xfrm>
      </p:grpSpPr>
      <p:sp>
        <p:nvSpPr>
          <p:cNvPr id="771" name="Shape 771"/>
          <p:cNvSpPr txBox="1"/>
          <p:nvPr>
            <p:ph type="title"/>
          </p:nvPr>
        </p:nvSpPr>
        <p:spPr>
          <a:xfrm>
            <a:off x="523875" y="188639"/>
            <a:ext cx="8858249" cy="851907"/>
          </a:xfrm>
          <a:prstGeom prst="rect">
            <a:avLst/>
          </a:prstGeom>
          <a:noFill/>
          <a:ln>
            <a:noFill/>
          </a:ln>
        </p:spPr>
        <p:txBody>
          <a:bodyPr anchorCtr="0" anchor="b" bIns="0" lIns="0" rIns="0" tIns="0">
            <a:noAutofit/>
          </a:bodyPr>
          <a:lstStyle/>
          <a:p>
            <a:pPr indent="0" lvl="0" marL="0" marR="0" rtl="0" algn="l">
              <a:lnSpc>
                <a:spcPct val="95000"/>
              </a:lnSpc>
              <a:spcBef>
                <a:spcPts val="0"/>
              </a:spcBef>
              <a:buClr>
                <a:schemeClr val="dk1"/>
              </a:buClr>
              <a:buSzPct val="25000"/>
              <a:buFont typeface="Arial"/>
              <a:buNone/>
            </a:pPr>
            <a:r>
              <a:rPr b="1" i="0" lang="en-GB" sz="2400" u="none" cap="none" strike="noStrike">
                <a:solidFill>
                  <a:schemeClr val="dk1"/>
                </a:solidFill>
                <a:latin typeface="Arial"/>
                <a:ea typeface="Arial"/>
                <a:cs typeface="Arial"/>
                <a:sym typeface="Arial"/>
              </a:rPr>
              <a:t>Example HGRS Heat Balance</a:t>
            </a:r>
          </a:p>
        </p:txBody>
      </p:sp>
      <p:pic>
        <p:nvPicPr>
          <p:cNvPr id="772" name="Shape 772"/>
          <p:cNvPicPr preferRelativeResize="0"/>
          <p:nvPr/>
        </p:nvPicPr>
        <p:blipFill rotWithShape="1">
          <a:blip r:embed="rId3">
            <a:alphaModFix/>
          </a:blip>
          <a:srcRect b="0" l="0" r="0" t="0"/>
          <a:stretch/>
        </p:blipFill>
        <p:spPr>
          <a:xfrm>
            <a:off x="2311428" y="1214421"/>
            <a:ext cx="4873819" cy="5022889"/>
          </a:xfrm>
          <a:prstGeom prst="rect">
            <a:avLst/>
          </a:prstGeom>
          <a:noFill/>
          <a:ln>
            <a:noFill/>
          </a:ln>
        </p:spPr>
      </p:pic>
      <p:sp>
        <p:nvSpPr>
          <p:cNvPr id="773" name="Shape 773"/>
          <p:cNvSpPr txBox="1"/>
          <p:nvPr>
            <p:ph idx="11" type="ftr"/>
          </p:nvPr>
        </p:nvSpPr>
        <p:spPr>
          <a:xfrm>
            <a:off x="1423987" y="6632325"/>
            <a:ext cx="3529012" cy="123111"/>
          </a:xfrm>
          <a:prstGeom prst="rect">
            <a:avLst/>
          </a:prstGeom>
          <a:noFill/>
          <a:ln>
            <a:noFill/>
          </a:ln>
        </p:spPr>
        <p:txBody>
          <a:bodyPr anchorCtr="0" anchor="b" bIns="0" lIns="0" rIns="0" tIns="0">
            <a:noAutofit/>
          </a:bodyPr>
          <a:lstStyle/>
          <a:p>
            <a:pPr indent="0" lvl="0" marL="0" marR="0" rtl="0" algn="l">
              <a:spcBef>
                <a:spcPts val="0"/>
              </a:spcBef>
              <a:buSzPct val="25000"/>
              <a:buNone/>
            </a:pPr>
            <a:r>
              <a:rPr b="1" lang="en-GB" sz="800">
                <a:solidFill>
                  <a:schemeClr val="dk1"/>
                </a:solidFill>
                <a:latin typeface="Arial"/>
                <a:ea typeface="Arial"/>
                <a:cs typeface="Arial"/>
                <a:sym typeface="Arial"/>
              </a:rPr>
              <a:t>Ball Mill Optimization, CIP - EPT - GT   © 2015 LafargeHolcim</a:t>
            </a:r>
          </a:p>
        </p:txBody>
      </p:sp>
      <p:sp>
        <p:nvSpPr>
          <p:cNvPr id="774" name="Shape 774"/>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GB" sz="800">
                <a:solidFill>
                  <a:schemeClr val="dk1"/>
                </a:solidFill>
                <a:latin typeface="Arial"/>
                <a:ea typeface="Arial"/>
                <a:cs typeface="Arial"/>
                <a:sym typeface="Arial"/>
              </a:rPr>
              <a:t>‹#›</a:t>
            </a:fld>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9" name="Shape 779"/>
        <p:cNvGrpSpPr/>
        <p:nvPr/>
      </p:nvGrpSpPr>
      <p:grpSpPr>
        <a:xfrm>
          <a:off x="0" y="0"/>
          <a:ext cx="0" cy="0"/>
          <a:chOff x="0" y="0"/>
          <a:chExt cx="0" cy="0"/>
        </a:xfrm>
      </p:grpSpPr>
      <p:sp>
        <p:nvSpPr>
          <p:cNvPr id="780" name="Shape 780"/>
          <p:cNvSpPr txBox="1"/>
          <p:nvPr>
            <p:ph type="title"/>
          </p:nvPr>
        </p:nvSpPr>
        <p:spPr>
          <a:xfrm>
            <a:off x="523875" y="188639"/>
            <a:ext cx="8858249" cy="851907"/>
          </a:xfrm>
          <a:prstGeom prst="rect">
            <a:avLst/>
          </a:prstGeom>
          <a:noFill/>
          <a:ln>
            <a:noFill/>
          </a:ln>
        </p:spPr>
        <p:txBody>
          <a:bodyPr anchorCtr="0" anchor="b" bIns="0" lIns="0" rIns="0" tIns="0">
            <a:noAutofit/>
          </a:bodyPr>
          <a:lstStyle/>
          <a:p>
            <a:pPr indent="0" lvl="0" marL="0" marR="0" rtl="0" algn="l">
              <a:lnSpc>
                <a:spcPct val="95000"/>
              </a:lnSpc>
              <a:spcBef>
                <a:spcPts val="0"/>
              </a:spcBef>
              <a:buClr>
                <a:schemeClr val="dk1"/>
              </a:buClr>
              <a:buSzPct val="25000"/>
              <a:buFont typeface="Arial"/>
              <a:buNone/>
            </a:pPr>
            <a:r>
              <a:rPr b="1" i="0" lang="en-GB" sz="2400" u="none" cap="none" strike="noStrike">
                <a:solidFill>
                  <a:schemeClr val="dk1"/>
                </a:solidFill>
                <a:latin typeface="Arial"/>
                <a:ea typeface="Arial"/>
                <a:cs typeface="Arial"/>
                <a:sym typeface="Arial"/>
              </a:rPr>
              <a:t>Basic principle of a heat balance</a:t>
            </a:r>
          </a:p>
        </p:txBody>
      </p:sp>
      <p:sp>
        <p:nvSpPr>
          <p:cNvPr id="781" name="Shape 781"/>
          <p:cNvSpPr txBox="1"/>
          <p:nvPr/>
        </p:nvSpPr>
        <p:spPr>
          <a:xfrm>
            <a:off x="845838" y="4063007"/>
            <a:ext cx="7807324" cy="1631215"/>
          </a:xfrm>
          <a:prstGeom prst="rect">
            <a:avLst/>
          </a:prstGeom>
          <a:noFill/>
          <a:ln>
            <a:noFill/>
          </a:ln>
        </p:spPr>
        <p:txBody>
          <a:bodyPr anchorCtr="0" anchor="t" bIns="45700" lIns="91425" rIns="91425" tIns="45700">
            <a:noAutofit/>
          </a:bodyPr>
          <a:lstStyle/>
          <a:p>
            <a:pPr indent="0" lvl="0" marL="0" marR="0" rtl="0" algn="ctr">
              <a:spcBef>
                <a:spcPts val="0"/>
              </a:spcBef>
              <a:buClr>
                <a:schemeClr val="dk1"/>
              </a:buClr>
              <a:buSzPct val="25000"/>
              <a:buFont typeface="Arial"/>
              <a:buNone/>
            </a:pPr>
            <a:r>
              <a:rPr lang="en-GB" sz="2400">
                <a:solidFill>
                  <a:schemeClr val="dk1"/>
                </a:solidFill>
                <a:latin typeface="Arial"/>
                <a:ea typeface="Arial"/>
                <a:cs typeface="Arial"/>
                <a:sym typeface="Arial"/>
              </a:rPr>
              <a:t>Under stable conditions it is valid:</a:t>
            </a:r>
          </a:p>
          <a:p>
            <a:pPr indent="0" lvl="0" marL="0" marR="0" rtl="0" algn="ctr">
              <a:spcBef>
                <a:spcPts val="0"/>
              </a:spcBef>
              <a:buClr>
                <a:schemeClr val="dk1"/>
              </a:buClr>
              <a:buSzPct val="25000"/>
              <a:buFont typeface="Arial"/>
              <a:buNone/>
            </a:pPr>
            <a:r>
              <a:rPr lang="en-GB" sz="2400">
                <a:solidFill>
                  <a:schemeClr val="dk1"/>
                </a:solidFill>
                <a:latin typeface="Arial"/>
                <a:ea typeface="Arial"/>
                <a:cs typeface="Arial"/>
                <a:sym typeface="Arial"/>
              </a:rPr>
              <a:t>Mass </a:t>
            </a:r>
            <a:r>
              <a:rPr baseline="-25000" lang="en-GB" sz="2400">
                <a:solidFill>
                  <a:schemeClr val="dk1"/>
                </a:solidFill>
                <a:latin typeface="Arial"/>
                <a:ea typeface="Arial"/>
                <a:cs typeface="Arial"/>
                <a:sym typeface="Arial"/>
              </a:rPr>
              <a:t>input</a:t>
            </a:r>
            <a:r>
              <a:rPr lang="en-GB" sz="2400">
                <a:solidFill>
                  <a:schemeClr val="dk1"/>
                </a:solidFill>
                <a:latin typeface="Arial"/>
                <a:ea typeface="Arial"/>
                <a:cs typeface="Arial"/>
                <a:sym typeface="Arial"/>
              </a:rPr>
              <a:t> = Mass </a:t>
            </a:r>
            <a:r>
              <a:rPr baseline="-25000" lang="en-GB" sz="2400">
                <a:solidFill>
                  <a:schemeClr val="dk1"/>
                </a:solidFill>
                <a:latin typeface="Arial"/>
                <a:ea typeface="Arial"/>
                <a:cs typeface="Arial"/>
                <a:sym typeface="Arial"/>
              </a:rPr>
              <a:t>output</a:t>
            </a:r>
          </a:p>
          <a:p>
            <a:pPr indent="0" lvl="0" marL="0" marR="0" rtl="0" algn="ctr">
              <a:spcBef>
                <a:spcPts val="0"/>
              </a:spcBef>
              <a:buClr>
                <a:schemeClr val="dk1"/>
              </a:buClr>
              <a:buSzPct val="25000"/>
              <a:buFont typeface="Arial"/>
              <a:buNone/>
            </a:pPr>
            <a:r>
              <a:rPr lang="en-GB" sz="2400">
                <a:solidFill>
                  <a:schemeClr val="dk1"/>
                </a:solidFill>
                <a:latin typeface="Arial"/>
                <a:ea typeface="Arial"/>
                <a:cs typeface="Arial"/>
                <a:sym typeface="Arial"/>
              </a:rPr>
              <a:t>Energy </a:t>
            </a:r>
            <a:r>
              <a:rPr baseline="-25000" lang="en-GB" sz="2400">
                <a:solidFill>
                  <a:schemeClr val="dk1"/>
                </a:solidFill>
                <a:latin typeface="Arial"/>
                <a:ea typeface="Arial"/>
                <a:cs typeface="Arial"/>
                <a:sym typeface="Arial"/>
              </a:rPr>
              <a:t>input</a:t>
            </a:r>
            <a:r>
              <a:rPr lang="en-GB" sz="2400">
                <a:solidFill>
                  <a:schemeClr val="dk1"/>
                </a:solidFill>
                <a:latin typeface="Arial"/>
                <a:ea typeface="Arial"/>
                <a:cs typeface="Arial"/>
                <a:sym typeface="Arial"/>
              </a:rPr>
              <a:t> = Energy </a:t>
            </a:r>
            <a:r>
              <a:rPr baseline="-25000" lang="en-GB" sz="2400">
                <a:solidFill>
                  <a:schemeClr val="dk1"/>
                </a:solidFill>
                <a:latin typeface="Arial"/>
                <a:ea typeface="Arial"/>
                <a:cs typeface="Arial"/>
                <a:sym typeface="Arial"/>
              </a:rPr>
              <a:t>output</a:t>
            </a:r>
          </a:p>
          <a:p>
            <a:pPr indent="0" lvl="0" marL="0" marR="0" rtl="0" algn="l">
              <a:spcBef>
                <a:spcPts val="0"/>
              </a:spcBef>
              <a:buClr>
                <a:schemeClr val="dk1"/>
              </a:buClr>
              <a:buFont typeface="Arial"/>
              <a:buNone/>
            </a:pPr>
            <a:r>
              <a:t/>
            </a:r>
            <a:endParaRPr baseline="-25000" sz="1800">
              <a:solidFill>
                <a:schemeClr val="dk1"/>
              </a:solidFill>
              <a:latin typeface="Arial"/>
              <a:ea typeface="Arial"/>
              <a:cs typeface="Arial"/>
              <a:sym typeface="Arial"/>
            </a:endParaRPr>
          </a:p>
          <a:p>
            <a:pPr indent="0" lvl="0" marL="0" marR="0" rtl="0" algn="ctr">
              <a:spcBef>
                <a:spcPts val="0"/>
              </a:spcBef>
              <a:buNone/>
            </a:pPr>
            <a:r>
              <a:t/>
            </a:r>
            <a:endParaRPr baseline="-25000" sz="1800">
              <a:solidFill>
                <a:schemeClr val="dk1"/>
              </a:solidFill>
              <a:latin typeface="Arial"/>
              <a:ea typeface="Arial"/>
              <a:cs typeface="Arial"/>
              <a:sym typeface="Arial"/>
            </a:endParaRPr>
          </a:p>
          <a:p>
            <a:pPr indent="0" lvl="0" marL="0" marR="0" rtl="0" algn="ctr">
              <a:spcBef>
                <a:spcPts val="0"/>
              </a:spcBef>
              <a:buNone/>
            </a:pPr>
            <a:r>
              <a:t/>
            </a:r>
            <a:endParaRPr baseline="-25000" sz="1800">
              <a:solidFill>
                <a:schemeClr val="dk1"/>
              </a:solidFill>
              <a:latin typeface="Arial"/>
              <a:ea typeface="Arial"/>
              <a:cs typeface="Arial"/>
              <a:sym typeface="Arial"/>
            </a:endParaRPr>
          </a:p>
        </p:txBody>
      </p:sp>
      <p:pic>
        <p:nvPicPr>
          <p:cNvPr id="782" name="Shape 782"/>
          <p:cNvPicPr preferRelativeResize="0"/>
          <p:nvPr/>
        </p:nvPicPr>
        <p:blipFill rotWithShape="1">
          <a:blip r:embed="rId3">
            <a:alphaModFix/>
          </a:blip>
          <a:srcRect b="0" l="0" r="0" t="0"/>
          <a:stretch/>
        </p:blipFill>
        <p:spPr>
          <a:xfrm>
            <a:off x="3512839" y="1628800"/>
            <a:ext cx="2473325" cy="2211387"/>
          </a:xfrm>
          <a:prstGeom prst="rect">
            <a:avLst/>
          </a:prstGeom>
          <a:noFill/>
          <a:ln>
            <a:noFill/>
          </a:ln>
        </p:spPr>
      </p:pic>
      <p:sp>
        <p:nvSpPr>
          <p:cNvPr id="783" name="Shape 783"/>
          <p:cNvSpPr txBox="1"/>
          <p:nvPr>
            <p:ph idx="11" type="ftr"/>
          </p:nvPr>
        </p:nvSpPr>
        <p:spPr>
          <a:xfrm>
            <a:off x="1892659" y="6417332"/>
            <a:ext cx="3168290" cy="165731"/>
          </a:xfrm>
          <a:prstGeom prst="rect">
            <a:avLst/>
          </a:prstGeom>
          <a:noFill/>
          <a:ln>
            <a:noFill/>
          </a:ln>
        </p:spPr>
        <p:txBody>
          <a:bodyPr anchorCtr="0" anchor="b" bIns="0" lIns="0" rIns="0" tIns="0">
            <a:noAutofit/>
          </a:bodyPr>
          <a:lstStyle/>
          <a:p>
            <a:pPr indent="0" lvl="0" marL="0" marR="0" rtl="0" algn="l">
              <a:spcBef>
                <a:spcPts val="0"/>
              </a:spcBef>
              <a:buSzPct val="25000"/>
              <a:buNone/>
            </a:pPr>
            <a:r>
              <a:rPr b="1" lang="en-GB" sz="800">
                <a:solidFill>
                  <a:schemeClr val="dk1"/>
                </a:solidFill>
                <a:latin typeface="Arial"/>
                <a:ea typeface="Arial"/>
                <a:cs typeface="Arial"/>
                <a:sym typeface="Arial"/>
              </a:rPr>
              <a:t>Ball Mill Optimization, CIP - EPT - GT   © 2015 LafargeHolcim</a:t>
            </a:r>
          </a:p>
        </p:txBody>
      </p:sp>
      <p:sp>
        <p:nvSpPr>
          <p:cNvPr id="784" name="Shape 784"/>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GB" sz="800">
                <a:solidFill>
                  <a:schemeClr val="dk1"/>
                </a:solidFill>
                <a:latin typeface="Arial"/>
                <a:ea typeface="Arial"/>
                <a:cs typeface="Arial"/>
                <a:sym typeface="Arial"/>
              </a:rPr>
              <a:t>‹#›</a:t>
            </a:fld>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6" name="Shape 306"/>
        <p:cNvGrpSpPr/>
        <p:nvPr/>
      </p:nvGrpSpPr>
      <p:grpSpPr>
        <a:xfrm>
          <a:off x="0" y="0"/>
          <a:ext cx="0" cy="0"/>
          <a:chOff x="0" y="0"/>
          <a:chExt cx="0" cy="0"/>
        </a:xfrm>
      </p:grpSpPr>
      <p:sp>
        <p:nvSpPr>
          <p:cNvPr id="307" name="Shape 307"/>
          <p:cNvSpPr txBox="1"/>
          <p:nvPr>
            <p:ph idx="1" type="body"/>
          </p:nvPr>
        </p:nvSpPr>
        <p:spPr>
          <a:xfrm>
            <a:off x="560512" y="1268759"/>
            <a:ext cx="8785223" cy="5112543"/>
          </a:xfrm>
          <a:prstGeom prst="rect">
            <a:avLst/>
          </a:prstGeom>
          <a:noFill/>
          <a:ln>
            <a:noFill/>
          </a:ln>
        </p:spPr>
        <p:txBody>
          <a:bodyPr anchorCtr="0" anchor="t" bIns="0" lIns="0" rIns="0" tIns="0">
            <a:noAutofit/>
          </a:bodyPr>
          <a:lstStyle/>
          <a:p>
            <a:pPr indent="-180975" lvl="0" marL="180975" marR="0" rtl="0" algn="l">
              <a:spcBef>
                <a:spcPts val="0"/>
              </a:spcBef>
              <a:spcAft>
                <a:spcPts val="0"/>
              </a:spcAft>
              <a:buClr>
                <a:schemeClr val="accent2"/>
              </a:buClr>
              <a:buSzPct val="100000"/>
              <a:buFont typeface="Noto Sans Symbols"/>
              <a:buChar char="➢"/>
            </a:pPr>
            <a:r>
              <a:rPr b="0" i="0" lang="en-GB" sz="2000" u="none" cap="none" strike="noStrike">
                <a:solidFill>
                  <a:schemeClr val="dk1"/>
                </a:solidFill>
                <a:latin typeface="Arial"/>
                <a:ea typeface="Arial"/>
                <a:cs typeface="Arial"/>
                <a:sym typeface="Arial"/>
              </a:rPr>
              <a:t> Objectives</a:t>
            </a:r>
          </a:p>
          <a:p>
            <a:pPr indent="-180975" lvl="0" marL="180975" marR="0" rtl="0" algn="l">
              <a:spcBef>
                <a:spcPts val="1200"/>
              </a:spcBef>
              <a:spcAft>
                <a:spcPts val="0"/>
              </a:spcAft>
              <a:buClr>
                <a:schemeClr val="accent2"/>
              </a:buClr>
              <a:buSzPct val="100000"/>
              <a:buFont typeface="Noto Sans Symbols"/>
              <a:buChar char="➢"/>
            </a:pPr>
            <a:r>
              <a:rPr b="0" i="0" lang="en-GB" sz="2000" u="none" cap="none" strike="noStrike">
                <a:solidFill>
                  <a:schemeClr val="dk1"/>
                </a:solidFill>
                <a:latin typeface="Arial"/>
                <a:ea typeface="Arial"/>
                <a:cs typeface="Arial"/>
                <a:sym typeface="Arial"/>
              </a:rPr>
              <a:t> Purpose of ball mill ventilation</a:t>
            </a:r>
          </a:p>
          <a:p>
            <a:pPr indent="-180975" lvl="0" marL="180975" marR="0" rtl="0" algn="l">
              <a:spcBef>
                <a:spcPts val="1200"/>
              </a:spcBef>
              <a:spcAft>
                <a:spcPts val="0"/>
              </a:spcAft>
              <a:buClr>
                <a:schemeClr val="accent2"/>
              </a:buClr>
              <a:buSzPct val="100000"/>
              <a:buFont typeface="Noto Sans Symbols"/>
              <a:buChar char="➢"/>
            </a:pPr>
            <a:r>
              <a:rPr b="0" i="0" lang="en-GB" sz="2000" u="none" cap="none" strike="noStrike">
                <a:solidFill>
                  <a:schemeClr val="accent1"/>
                </a:solidFill>
                <a:latin typeface="Arial"/>
                <a:ea typeface="Arial"/>
                <a:cs typeface="Arial"/>
                <a:sym typeface="Arial"/>
              </a:rPr>
              <a:t> </a:t>
            </a:r>
            <a:r>
              <a:rPr b="0" i="0" lang="en-GB" sz="2000" u="none" cap="none" strike="noStrike">
                <a:solidFill>
                  <a:schemeClr val="dk1"/>
                </a:solidFill>
                <a:latin typeface="Arial"/>
                <a:ea typeface="Arial"/>
                <a:cs typeface="Arial"/>
                <a:sym typeface="Arial"/>
              </a:rPr>
              <a:t>B – level audit of ball mills</a:t>
            </a:r>
          </a:p>
          <a:p>
            <a:pPr indent="-344488" lvl="0" marL="522288" marR="0" rtl="0" algn="l">
              <a:spcBef>
                <a:spcPts val="1200"/>
              </a:spcBef>
              <a:spcAft>
                <a:spcPts val="0"/>
              </a:spcAft>
              <a:buClr>
                <a:schemeClr val="accent2"/>
              </a:buClr>
              <a:buSzPct val="100000"/>
              <a:buFont typeface="Noto Sans Symbols"/>
              <a:buChar char="➢"/>
            </a:pPr>
            <a:r>
              <a:rPr b="0" i="0" lang="en-GB" sz="2000" u="none" cap="none" strike="noStrike">
                <a:solidFill>
                  <a:schemeClr val="dk1"/>
                </a:solidFill>
                <a:latin typeface="Arial"/>
                <a:ea typeface="Arial"/>
                <a:cs typeface="Arial"/>
                <a:sym typeface="Arial"/>
              </a:rPr>
              <a:t> Explanation of measurement tasks and requirements</a:t>
            </a:r>
          </a:p>
          <a:p>
            <a:pPr indent="-344488" lvl="0" marL="522288" marR="0" rtl="0" algn="l">
              <a:spcBef>
                <a:spcPts val="1200"/>
              </a:spcBef>
              <a:spcAft>
                <a:spcPts val="0"/>
              </a:spcAft>
              <a:buClr>
                <a:schemeClr val="accent2"/>
              </a:buClr>
              <a:buSzPct val="100000"/>
              <a:buFont typeface="Noto Sans Symbols"/>
              <a:buChar char="➢"/>
            </a:pPr>
            <a:r>
              <a:rPr b="0" i="0" lang="en-GB" sz="2000" u="none" cap="none" strike="noStrike">
                <a:solidFill>
                  <a:schemeClr val="dk1"/>
                </a:solidFill>
                <a:latin typeface="Arial"/>
                <a:ea typeface="Arial"/>
                <a:cs typeface="Arial"/>
                <a:sym typeface="Arial"/>
              </a:rPr>
              <a:t> Comparison with guide values </a:t>
            </a:r>
          </a:p>
          <a:p>
            <a:pPr indent="-180975" lvl="0" marL="180975" marR="0" rtl="0" algn="l">
              <a:spcBef>
                <a:spcPts val="1200"/>
              </a:spcBef>
              <a:spcAft>
                <a:spcPts val="0"/>
              </a:spcAft>
              <a:buClr>
                <a:schemeClr val="accent2"/>
              </a:buClr>
              <a:buSzPct val="100000"/>
              <a:buFont typeface="Noto Sans Symbols"/>
              <a:buChar char="➢"/>
            </a:pPr>
            <a:r>
              <a:rPr b="0" i="0" lang="en-GB" sz="2000" u="none" cap="none" strike="noStrike">
                <a:solidFill>
                  <a:schemeClr val="dk1"/>
                </a:solidFill>
                <a:latin typeface="Arial"/>
                <a:ea typeface="Arial"/>
                <a:cs typeface="Arial"/>
                <a:sym typeface="Arial"/>
              </a:rPr>
              <a:t> Heat balance of a ball mill system</a:t>
            </a:r>
          </a:p>
          <a:p>
            <a:pPr indent="-180975" lvl="0" marL="180975" marR="0" rtl="0" algn="l">
              <a:spcBef>
                <a:spcPts val="1200"/>
              </a:spcBef>
              <a:spcAft>
                <a:spcPts val="0"/>
              </a:spcAft>
              <a:buClr>
                <a:schemeClr val="accent2"/>
              </a:buClr>
              <a:buSzPct val="100000"/>
              <a:buFont typeface="Noto Sans Symbols"/>
              <a:buChar char="➢"/>
            </a:pPr>
            <a:r>
              <a:rPr b="0" i="0" lang="en-GB" sz="2000" u="none" cap="none" strike="noStrike">
                <a:solidFill>
                  <a:schemeClr val="dk1"/>
                </a:solidFill>
                <a:latin typeface="Arial"/>
                <a:ea typeface="Arial"/>
                <a:cs typeface="Arial"/>
                <a:sym typeface="Arial"/>
              </a:rPr>
              <a:t> Drying potential in a ball mill and lack of drying</a:t>
            </a:r>
          </a:p>
          <a:p>
            <a:pPr indent="-180975" lvl="0" marL="180975" marR="0" rtl="0" algn="l">
              <a:spcBef>
                <a:spcPts val="1200"/>
              </a:spcBef>
              <a:spcAft>
                <a:spcPts val="0"/>
              </a:spcAft>
              <a:buClr>
                <a:schemeClr val="accent2"/>
              </a:buClr>
              <a:buSzPct val="100000"/>
              <a:buFont typeface="Noto Sans Symbols"/>
              <a:buChar char="➢"/>
            </a:pPr>
            <a:r>
              <a:rPr b="0" i="0" lang="en-GB" sz="2000" u="none" cap="none" strike="noStrike">
                <a:solidFill>
                  <a:schemeClr val="dk1"/>
                </a:solidFill>
                <a:latin typeface="Arial"/>
                <a:ea typeface="Arial"/>
                <a:cs typeface="Arial"/>
                <a:sym typeface="Arial"/>
              </a:rPr>
              <a:t> Cooling potential in a ball mill and lack of cooling</a:t>
            </a:r>
          </a:p>
          <a:p>
            <a:pPr indent="-180975" lvl="0" marL="180975" marR="0" rtl="0" algn="l">
              <a:spcBef>
                <a:spcPts val="1200"/>
              </a:spcBef>
              <a:buClr>
                <a:schemeClr val="accent2"/>
              </a:buClr>
              <a:buSzPct val="100000"/>
              <a:buFont typeface="Noto Sans Symbols"/>
              <a:buChar char="➢"/>
            </a:pPr>
            <a:r>
              <a:rPr b="0" i="0" lang="en-GB" sz="2000" u="none" cap="none" strike="noStrike">
                <a:solidFill>
                  <a:schemeClr val="dk1"/>
                </a:solidFill>
                <a:latin typeface="Arial"/>
                <a:ea typeface="Arial"/>
                <a:cs typeface="Arial"/>
                <a:sym typeface="Arial"/>
              </a:rPr>
              <a:t> Conclusion</a:t>
            </a:r>
          </a:p>
        </p:txBody>
      </p:sp>
      <p:sp>
        <p:nvSpPr>
          <p:cNvPr id="308" name="Shape 308"/>
          <p:cNvSpPr txBox="1"/>
          <p:nvPr>
            <p:ph type="title"/>
          </p:nvPr>
        </p:nvSpPr>
        <p:spPr>
          <a:xfrm>
            <a:off x="523875" y="188639"/>
            <a:ext cx="8858249" cy="851907"/>
          </a:xfrm>
          <a:prstGeom prst="rect">
            <a:avLst/>
          </a:prstGeom>
          <a:noFill/>
          <a:ln>
            <a:noFill/>
          </a:ln>
        </p:spPr>
        <p:txBody>
          <a:bodyPr anchorCtr="0" anchor="b" bIns="0" lIns="0" rIns="0" tIns="0">
            <a:noAutofit/>
          </a:bodyPr>
          <a:lstStyle/>
          <a:p>
            <a:pPr indent="0" lvl="0" marL="0" marR="0" rtl="0" algn="l">
              <a:lnSpc>
                <a:spcPct val="95000"/>
              </a:lnSpc>
              <a:spcBef>
                <a:spcPts val="0"/>
              </a:spcBef>
              <a:buClr>
                <a:schemeClr val="dk1"/>
              </a:buClr>
              <a:buSzPct val="25000"/>
              <a:buFont typeface="Arial"/>
              <a:buNone/>
            </a:pPr>
            <a:r>
              <a:rPr b="1" i="0" lang="en-GB" sz="2400" u="none" cap="none" strike="noStrike">
                <a:solidFill>
                  <a:schemeClr val="dk1"/>
                </a:solidFill>
                <a:latin typeface="Arial"/>
                <a:ea typeface="Arial"/>
                <a:cs typeface="Arial"/>
                <a:sym typeface="Arial"/>
              </a:rPr>
              <a:t>Content</a:t>
            </a:r>
          </a:p>
        </p:txBody>
      </p:sp>
      <p:sp>
        <p:nvSpPr>
          <p:cNvPr id="309" name="Shape 309"/>
          <p:cNvSpPr txBox="1"/>
          <p:nvPr>
            <p:ph idx="11" type="ftr"/>
          </p:nvPr>
        </p:nvSpPr>
        <p:spPr>
          <a:xfrm>
            <a:off x="1892659" y="6417332"/>
            <a:ext cx="3168290" cy="165731"/>
          </a:xfrm>
          <a:prstGeom prst="rect">
            <a:avLst/>
          </a:prstGeom>
          <a:noFill/>
          <a:ln>
            <a:noFill/>
          </a:ln>
        </p:spPr>
        <p:txBody>
          <a:bodyPr anchorCtr="0" anchor="b" bIns="0" lIns="0" rIns="0" tIns="0">
            <a:noAutofit/>
          </a:bodyPr>
          <a:lstStyle/>
          <a:p>
            <a:pPr indent="0" lvl="0" marL="0" marR="0" rtl="0" algn="l">
              <a:spcBef>
                <a:spcPts val="0"/>
              </a:spcBef>
              <a:buSzPct val="25000"/>
              <a:buNone/>
            </a:pPr>
            <a:r>
              <a:rPr b="1" i="0" lang="en-GB" sz="800" u="none" cap="none" strike="noStrike">
                <a:solidFill>
                  <a:schemeClr val="dk1"/>
                </a:solidFill>
                <a:latin typeface="Arial"/>
                <a:ea typeface="Arial"/>
                <a:cs typeface="Arial"/>
                <a:sym typeface="Arial"/>
              </a:rPr>
              <a:t>Ball Mill Optimization, CIP - EPT - GT   © 2015 LafargeHolcim</a:t>
            </a:r>
          </a:p>
        </p:txBody>
      </p:sp>
      <p:sp>
        <p:nvSpPr>
          <p:cNvPr id="310" name="Shape 310"/>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b="0" i="0" lang="en-GB" sz="800" u="none" cap="none" strike="noStrike">
                <a:solidFill>
                  <a:schemeClr val="dk1"/>
                </a:solidFill>
                <a:latin typeface="Arial"/>
                <a:ea typeface="Arial"/>
                <a:cs typeface="Arial"/>
                <a:sym typeface="Arial"/>
              </a:rPr>
              <a:t>‹#›</a:t>
            </a:fld>
          </a:p>
        </p:txBody>
      </p:sp>
      <p:sp>
        <p:nvSpPr>
          <p:cNvPr id="311" name="Shape 311"/>
          <p:cNvSpPr/>
          <p:nvPr/>
        </p:nvSpPr>
        <p:spPr>
          <a:xfrm>
            <a:off x="747660" y="1249509"/>
            <a:ext cx="1296143" cy="360040"/>
          </a:xfrm>
          <a:prstGeom prst="rect">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180975" lvl="0" marL="180975" marR="0" rtl="0" algn="ctr">
              <a:spcBef>
                <a:spcPts val="0"/>
              </a:spcBef>
              <a:buClr>
                <a:schemeClr val="accent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8" name="Shape 788"/>
        <p:cNvGrpSpPr/>
        <p:nvPr/>
      </p:nvGrpSpPr>
      <p:grpSpPr>
        <a:xfrm>
          <a:off x="0" y="0"/>
          <a:ext cx="0" cy="0"/>
          <a:chOff x="0" y="0"/>
          <a:chExt cx="0" cy="0"/>
        </a:xfrm>
      </p:grpSpPr>
      <p:sp>
        <p:nvSpPr>
          <p:cNvPr id="789" name="Shape 789"/>
          <p:cNvSpPr txBox="1"/>
          <p:nvPr>
            <p:ph idx="1" type="body"/>
          </p:nvPr>
        </p:nvSpPr>
        <p:spPr>
          <a:xfrm>
            <a:off x="560512" y="1340767"/>
            <a:ext cx="9001246" cy="4104456"/>
          </a:xfrm>
          <a:prstGeom prst="rect">
            <a:avLst/>
          </a:prstGeom>
          <a:solidFill>
            <a:srgbClr val="D8D8D8"/>
          </a:solidFill>
          <a:ln cap="flat" cmpd="sng" w="25400">
            <a:solidFill>
              <a:schemeClr val="accent2"/>
            </a:solidFill>
            <a:prstDash val="solid"/>
            <a:miter/>
            <a:headEnd len="med" w="med" type="none"/>
            <a:tailEnd len="med" w="med" type="none"/>
          </a:ln>
        </p:spPr>
        <p:txBody>
          <a:bodyPr anchorCtr="0" anchor="t" bIns="0" lIns="0" rIns="0" tIns="0">
            <a:noAutofit/>
          </a:bodyPr>
          <a:lstStyle/>
          <a:p>
            <a:pPr indent="-457200" lvl="0" marL="457200" marR="0" rtl="0" algn="l">
              <a:spcBef>
                <a:spcPts val="0"/>
              </a:spcBef>
              <a:spcAft>
                <a:spcPts val="0"/>
              </a:spcAft>
              <a:buClr>
                <a:schemeClr val="accent1"/>
              </a:buClr>
              <a:buSzPct val="165000"/>
              <a:buFont typeface="Arial"/>
              <a:buNone/>
            </a:pPr>
            <a:r>
              <a:t/>
            </a:r>
            <a:endParaRPr b="0" i="0" sz="2200" u="none" cap="none" strike="noStrike">
              <a:solidFill>
                <a:schemeClr val="dk1"/>
              </a:solidFill>
              <a:latin typeface="Arial"/>
              <a:ea typeface="Arial"/>
              <a:cs typeface="Arial"/>
              <a:sym typeface="Arial"/>
            </a:endParaRPr>
          </a:p>
          <a:p>
            <a:pPr indent="-461700" lvl="0" marL="576000" marR="0" rtl="0" algn="l">
              <a:spcBef>
                <a:spcPts val="1200"/>
              </a:spcBef>
              <a:spcAft>
                <a:spcPts val="0"/>
              </a:spcAft>
              <a:buClr>
                <a:schemeClr val="accent2"/>
              </a:buClr>
              <a:buSzPct val="100000"/>
              <a:buFont typeface="Arial"/>
              <a:buAutoNum type="arabicPeriod"/>
            </a:pPr>
            <a:r>
              <a:rPr b="0" i="0" lang="en-GB" sz="2200" u="none" cap="none" strike="noStrike">
                <a:solidFill>
                  <a:schemeClr val="dk1"/>
                </a:solidFill>
                <a:latin typeface="Arial"/>
                <a:ea typeface="Arial"/>
                <a:cs typeface="Arial"/>
                <a:sym typeface="Arial"/>
              </a:rPr>
              <a:t>Define boundary around the system</a:t>
            </a:r>
          </a:p>
          <a:p>
            <a:pPr indent="-461700" lvl="0" marL="576000" marR="0" rtl="0" algn="l">
              <a:spcBef>
                <a:spcPts val="2400"/>
              </a:spcBef>
              <a:spcAft>
                <a:spcPts val="0"/>
              </a:spcAft>
              <a:buClr>
                <a:schemeClr val="accent2"/>
              </a:buClr>
              <a:buSzPct val="100000"/>
              <a:buFont typeface="Arial"/>
              <a:buAutoNum type="arabicPeriod"/>
            </a:pPr>
            <a:r>
              <a:rPr b="0" i="0" lang="en-GB" sz="2200" u="none" cap="none" strike="noStrike">
                <a:solidFill>
                  <a:schemeClr val="dk1"/>
                </a:solidFill>
                <a:latin typeface="Arial"/>
                <a:ea typeface="Arial"/>
                <a:cs typeface="Arial"/>
                <a:sym typeface="Arial"/>
              </a:rPr>
              <a:t>Identify mass inputs and outputs</a:t>
            </a:r>
          </a:p>
          <a:p>
            <a:pPr indent="-461700" lvl="0" marL="576000" marR="0" rtl="0" algn="l">
              <a:spcBef>
                <a:spcPts val="2400"/>
              </a:spcBef>
              <a:spcAft>
                <a:spcPts val="0"/>
              </a:spcAft>
              <a:buClr>
                <a:schemeClr val="accent2"/>
              </a:buClr>
              <a:buSzPct val="100000"/>
              <a:buFont typeface="Arial"/>
              <a:buAutoNum type="arabicPeriod"/>
            </a:pPr>
            <a:r>
              <a:rPr b="0" i="0" lang="en-GB" sz="2200" u="none" cap="none" strike="noStrike">
                <a:solidFill>
                  <a:schemeClr val="dk1"/>
                </a:solidFill>
                <a:latin typeface="Arial"/>
                <a:ea typeface="Arial"/>
                <a:cs typeface="Arial"/>
                <a:sym typeface="Arial"/>
              </a:rPr>
              <a:t>Identify energy inputs and outputs</a:t>
            </a:r>
          </a:p>
          <a:p>
            <a:pPr indent="-461700" lvl="0" marL="576000" marR="0" rtl="0" algn="l">
              <a:spcBef>
                <a:spcPts val="2400"/>
              </a:spcBef>
              <a:spcAft>
                <a:spcPts val="0"/>
              </a:spcAft>
              <a:buClr>
                <a:schemeClr val="accent2"/>
              </a:buClr>
              <a:buSzPct val="100000"/>
              <a:buFont typeface="Arial"/>
              <a:buAutoNum type="arabicPeriod"/>
            </a:pPr>
            <a:r>
              <a:rPr b="0" i="0" lang="en-GB" sz="2200" u="none" cap="none" strike="noStrike">
                <a:solidFill>
                  <a:schemeClr val="dk1"/>
                </a:solidFill>
                <a:latin typeface="Arial"/>
                <a:ea typeface="Arial"/>
                <a:cs typeface="Arial"/>
                <a:sym typeface="Arial"/>
              </a:rPr>
              <a:t>Measure mass and energy inputs and outputs</a:t>
            </a:r>
          </a:p>
          <a:p>
            <a:pPr indent="-461700" lvl="0" marL="576000" marR="0" rtl="0" algn="l">
              <a:spcBef>
                <a:spcPts val="2400"/>
              </a:spcBef>
              <a:spcAft>
                <a:spcPts val="0"/>
              </a:spcAft>
              <a:buClr>
                <a:schemeClr val="accent2"/>
              </a:buClr>
              <a:buSzPct val="100000"/>
              <a:buFont typeface="Arial"/>
              <a:buAutoNum type="arabicPeriod"/>
            </a:pPr>
            <a:r>
              <a:rPr b="0" i="0" lang="en-GB" sz="2200" u="none" cap="none" strike="noStrike">
                <a:solidFill>
                  <a:schemeClr val="dk1"/>
                </a:solidFill>
                <a:latin typeface="Arial"/>
                <a:ea typeface="Arial"/>
                <a:cs typeface="Arial"/>
                <a:sym typeface="Arial"/>
              </a:rPr>
              <a:t>List all assumptions you plan to work with</a:t>
            </a:r>
          </a:p>
          <a:p>
            <a:pPr indent="-461700" lvl="0" marL="576000" marR="0" rtl="0" algn="l">
              <a:spcBef>
                <a:spcPts val="2400"/>
              </a:spcBef>
              <a:spcAft>
                <a:spcPts val="0"/>
              </a:spcAft>
              <a:buClr>
                <a:schemeClr val="accent2"/>
              </a:buClr>
              <a:buSzPct val="100000"/>
              <a:buFont typeface="Arial"/>
              <a:buAutoNum type="arabicPeriod"/>
            </a:pPr>
            <a:r>
              <a:rPr b="0" i="0" lang="en-GB" sz="2200" u="none" cap="none" strike="noStrike">
                <a:solidFill>
                  <a:schemeClr val="dk1"/>
                </a:solidFill>
                <a:latin typeface="Arial"/>
                <a:ea typeface="Arial"/>
                <a:cs typeface="Arial"/>
                <a:sym typeface="Arial"/>
              </a:rPr>
              <a:t>Do the heat balance and crosscheck plausibility</a:t>
            </a:r>
          </a:p>
          <a:p>
            <a:pPr indent="0" lvl="0" marL="0" marR="0" rtl="0" algn="l">
              <a:spcBef>
                <a:spcPts val="3000"/>
              </a:spcBef>
              <a:buClr>
                <a:schemeClr val="accent1"/>
              </a:buClr>
              <a:buSzPct val="25000"/>
              <a:buFont typeface="Arial"/>
              <a:buNone/>
            </a:pPr>
            <a:r>
              <a:t/>
            </a:r>
            <a:endParaRPr b="0" i="0" sz="2200" u="none" cap="none" strike="noStrike">
              <a:solidFill>
                <a:schemeClr val="dk1"/>
              </a:solidFill>
              <a:latin typeface="Arial"/>
              <a:ea typeface="Arial"/>
              <a:cs typeface="Arial"/>
              <a:sym typeface="Arial"/>
            </a:endParaRPr>
          </a:p>
        </p:txBody>
      </p:sp>
      <p:sp>
        <p:nvSpPr>
          <p:cNvPr id="790" name="Shape 790"/>
          <p:cNvSpPr txBox="1"/>
          <p:nvPr>
            <p:ph type="title"/>
          </p:nvPr>
        </p:nvSpPr>
        <p:spPr>
          <a:xfrm>
            <a:off x="523875" y="188639"/>
            <a:ext cx="8858249" cy="851907"/>
          </a:xfrm>
          <a:prstGeom prst="rect">
            <a:avLst/>
          </a:prstGeom>
          <a:noFill/>
          <a:ln>
            <a:noFill/>
          </a:ln>
        </p:spPr>
        <p:txBody>
          <a:bodyPr anchorCtr="0" anchor="b" bIns="0" lIns="0" rIns="0" tIns="0">
            <a:noAutofit/>
          </a:bodyPr>
          <a:lstStyle/>
          <a:p>
            <a:pPr indent="0" lvl="0" marL="0" marR="0" rtl="0" algn="l">
              <a:lnSpc>
                <a:spcPct val="95000"/>
              </a:lnSpc>
              <a:spcBef>
                <a:spcPts val="0"/>
              </a:spcBef>
              <a:buClr>
                <a:schemeClr val="dk1"/>
              </a:buClr>
              <a:buSzPct val="25000"/>
              <a:buFont typeface="Arial"/>
              <a:buNone/>
            </a:pPr>
            <a:r>
              <a:rPr b="1" i="0" lang="en-GB" sz="2400" u="none" cap="none" strike="noStrike">
                <a:solidFill>
                  <a:schemeClr val="dk1"/>
                </a:solidFill>
                <a:latin typeface="Arial"/>
                <a:ea typeface="Arial"/>
                <a:cs typeface="Arial"/>
                <a:sym typeface="Arial"/>
              </a:rPr>
              <a:t>Basic steps for a heat balance</a:t>
            </a:r>
          </a:p>
        </p:txBody>
      </p:sp>
      <p:sp>
        <p:nvSpPr>
          <p:cNvPr id="791" name="Shape 791"/>
          <p:cNvSpPr txBox="1"/>
          <p:nvPr>
            <p:ph idx="11" type="ftr"/>
          </p:nvPr>
        </p:nvSpPr>
        <p:spPr>
          <a:xfrm>
            <a:off x="1892659" y="6417332"/>
            <a:ext cx="3168290" cy="165731"/>
          </a:xfrm>
          <a:prstGeom prst="rect">
            <a:avLst/>
          </a:prstGeom>
          <a:noFill/>
          <a:ln>
            <a:noFill/>
          </a:ln>
        </p:spPr>
        <p:txBody>
          <a:bodyPr anchorCtr="0" anchor="b" bIns="0" lIns="0" rIns="0" tIns="0">
            <a:noAutofit/>
          </a:bodyPr>
          <a:lstStyle/>
          <a:p>
            <a:pPr indent="0" lvl="0" marL="0" marR="0" rtl="0" algn="l">
              <a:spcBef>
                <a:spcPts val="0"/>
              </a:spcBef>
              <a:buSzPct val="25000"/>
              <a:buNone/>
            </a:pPr>
            <a:r>
              <a:rPr b="1" lang="en-GB" sz="800">
                <a:solidFill>
                  <a:schemeClr val="dk1"/>
                </a:solidFill>
                <a:latin typeface="Arial"/>
                <a:ea typeface="Arial"/>
                <a:cs typeface="Arial"/>
                <a:sym typeface="Arial"/>
              </a:rPr>
              <a:t>Ball Mill Optimization, CIP - EPT - GT   © 2015 LafargeHolcim</a:t>
            </a:r>
          </a:p>
        </p:txBody>
      </p:sp>
      <p:sp>
        <p:nvSpPr>
          <p:cNvPr id="792" name="Shape 792"/>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GB" sz="800">
                <a:solidFill>
                  <a:schemeClr val="dk1"/>
                </a:solidFill>
                <a:latin typeface="Arial"/>
                <a:ea typeface="Arial"/>
                <a:cs typeface="Arial"/>
                <a:sym typeface="Arial"/>
              </a:rPr>
              <a:t>‹#›</a:t>
            </a:fld>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7" name="Shape 797"/>
        <p:cNvGrpSpPr/>
        <p:nvPr/>
      </p:nvGrpSpPr>
      <p:grpSpPr>
        <a:xfrm>
          <a:off x="0" y="0"/>
          <a:ext cx="0" cy="0"/>
          <a:chOff x="0" y="0"/>
          <a:chExt cx="0" cy="0"/>
        </a:xfrm>
      </p:grpSpPr>
      <p:sp>
        <p:nvSpPr>
          <p:cNvPr id="798" name="Shape 798"/>
          <p:cNvSpPr txBox="1"/>
          <p:nvPr>
            <p:ph type="title"/>
          </p:nvPr>
        </p:nvSpPr>
        <p:spPr>
          <a:xfrm>
            <a:off x="523875" y="188639"/>
            <a:ext cx="8858249" cy="851907"/>
          </a:xfrm>
          <a:prstGeom prst="rect">
            <a:avLst/>
          </a:prstGeom>
          <a:noFill/>
          <a:ln>
            <a:noFill/>
          </a:ln>
        </p:spPr>
        <p:txBody>
          <a:bodyPr anchorCtr="0" anchor="b" bIns="0" lIns="0" rIns="0" tIns="0">
            <a:noAutofit/>
          </a:bodyPr>
          <a:lstStyle/>
          <a:p>
            <a:pPr indent="0" lvl="0" marL="0" marR="0" rtl="0" algn="l">
              <a:lnSpc>
                <a:spcPct val="95000"/>
              </a:lnSpc>
              <a:spcBef>
                <a:spcPts val="0"/>
              </a:spcBef>
              <a:buClr>
                <a:schemeClr val="dk1"/>
              </a:buClr>
              <a:buSzPct val="25000"/>
              <a:buFont typeface="Arial"/>
              <a:buNone/>
            </a:pPr>
            <a:r>
              <a:rPr b="1" i="0" lang="en-GB" sz="2400" u="none" cap="none" strike="noStrike">
                <a:solidFill>
                  <a:schemeClr val="dk1"/>
                </a:solidFill>
                <a:latin typeface="Arial"/>
                <a:ea typeface="Arial"/>
                <a:cs typeface="Arial"/>
                <a:sym typeface="Arial"/>
              </a:rPr>
              <a:t>Scope of a heat and mass balance</a:t>
            </a:r>
          </a:p>
        </p:txBody>
      </p:sp>
      <p:sp>
        <p:nvSpPr>
          <p:cNvPr id="799" name="Shape 799"/>
          <p:cNvSpPr txBox="1"/>
          <p:nvPr/>
        </p:nvSpPr>
        <p:spPr>
          <a:xfrm>
            <a:off x="776535" y="1556791"/>
            <a:ext cx="8305799" cy="3416319"/>
          </a:xfrm>
          <a:prstGeom prst="rect">
            <a:avLst/>
          </a:prstGeom>
          <a:noFill/>
          <a:ln>
            <a:noFill/>
          </a:ln>
        </p:spPr>
        <p:txBody>
          <a:bodyPr anchorCtr="0" anchor="t" bIns="45700" lIns="91425" rIns="91425" tIns="45700">
            <a:noAutofit/>
          </a:bodyPr>
          <a:lstStyle/>
          <a:p>
            <a:pPr indent="-342900" lvl="1" marL="342900" marR="0" rtl="0" algn="l">
              <a:spcBef>
                <a:spcPts val="0"/>
              </a:spcBef>
              <a:buClr>
                <a:schemeClr val="accent2"/>
              </a:buClr>
              <a:buSzPct val="100000"/>
              <a:buFont typeface="Arial"/>
              <a:buChar char="•"/>
            </a:pPr>
            <a:r>
              <a:rPr b="0" i="0" lang="en-GB" sz="2400" u="none" cap="none" strike="noStrike">
                <a:solidFill>
                  <a:schemeClr val="dk1"/>
                </a:solidFill>
                <a:latin typeface="Arial"/>
                <a:ea typeface="Arial"/>
                <a:cs typeface="Arial"/>
                <a:sym typeface="Arial"/>
              </a:rPr>
              <a:t> Calculation of production rate (dry) from feed rate (wet)</a:t>
            </a:r>
          </a:p>
          <a:p>
            <a:pPr indent="-342900" lvl="1" marL="342900" marR="0" rtl="0" algn="l">
              <a:spcBef>
                <a:spcPts val="0"/>
              </a:spcBef>
              <a:buClr>
                <a:schemeClr val="accent2"/>
              </a:buClr>
              <a:buFont typeface="Arial"/>
              <a:buNone/>
            </a:pPr>
            <a:r>
              <a:t/>
            </a:r>
            <a:endParaRPr b="0" i="0" sz="2400" u="none" cap="none" strike="noStrike">
              <a:solidFill>
                <a:schemeClr val="dk1"/>
              </a:solidFill>
              <a:latin typeface="Arial"/>
              <a:ea typeface="Arial"/>
              <a:cs typeface="Arial"/>
              <a:sym typeface="Arial"/>
            </a:endParaRPr>
          </a:p>
          <a:p>
            <a:pPr indent="-342900" lvl="1" marL="342900" marR="0" rtl="0" algn="l">
              <a:spcBef>
                <a:spcPts val="0"/>
              </a:spcBef>
              <a:buClr>
                <a:schemeClr val="accent2"/>
              </a:buClr>
              <a:buSzPct val="100000"/>
              <a:buFont typeface="Arial"/>
              <a:buChar char="•"/>
            </a:pPr>
            <a:r>
              <a:rPr b="0" i="0" lang="en-GB" sz="2400" u="none" cap="none" strike="noStrike">
                <a:solidFill>
                  <a:schemeClr val="dk1"/>
                </a:solidFill>
                <a:latin typeface="Arial"/>
                <a:ea typeface="Arial"/>
                <a:cs typeface="Arial"/>
                <a:sym typeface="Arial"/>
              </a:rPr>
              <a:t>Air / gas balance of mill and separator</a:t>
            </a:r>
          </a:p>
          <a:p>
            <a:pPr indent="-342900" lvl="2" marL="800100" marR="0" rtl="0" algn="l">
              <a:spcBef>
                <a:spcPts val="0"/>
              </a:spcBef>
              <a:buClr>
                <a:schemeClr val="accent2"/>
              </a:buClr>
              <a:buSzPct val="100000"/>
              <a:buFont typeface="Arial"/>
              <a:buChar char="•"/>
            </a:pPr>
            <a:r>
              <a:rPr b="0" i="0" lang="en-GB" sz="2400" u="none" cap="none" strike="noStrike">
                <a:solidFill>
                  <a:schemeClr val="dk1"/>
                </a:solidFill>
                <a:latin typeface="Arial"/>
                <a:ea typeface="Arial"/>
                <a:cs typeface="Arial"/>
                <a:sym typeface="Arial"/>
              </a:rPr>
              <a:t>Measurement of mill ventilation</a:t>
            </a:r>
          </a:p>
          <a:p>
            <a:pPr indent="-342900" lvl="2" marL="800100" marR="0" rtl="0" algn="l">
              <a:spcBef>
                <a:spcPts val="0"/>
              </a:spcBef>
              <a:buClr>
                <a:schemeClr val="accent2"/>
              </a:buClr>
              <a:buSzPct val="100000"/>
              <a:buFont typeface="Arial"/>
              <a:buChar char="•"/>
            </a:pPr>
            <a:r>
              <a:rPr b="0" i="0" lang="en-GB" sz="2400" u="none" cap="none" strike="noStrike">
                <a:solidFill>
                  <a:schemeClr val="dk1"/>
                </a:solidFill>
                <a:latin typeface="Arial"/>
                <a:ea typeface="Arial"/>
                <a:cs typeface="Arial"/>
                <a:sym typeface="Arial"/>
              </a:rPr>
              <a:t>Measurement of separator ventilation (fresh air rate / separator air rate) to calculate reject temperature</a:t>
            </a:r>
          </a:p>
          <a:p>
            <a:pPr indent="-342900" lvl="2" marL="800100" marR="0" rtl="0" algn="l">
              <a:spcBef>
                <a:spcPts val="0"/>
              </a:spcBef>
              <a:buClr>
                <a:schemeClr val="accent2"/>
              </a:buClr>
              <a:buFont typeface="Arial"/>
              <a:buNone/>
            </a:pPr>
            <a:r>
              <a:t/>
            </a:r>
            <a:endParaRPr b="0" i="0" sz="2400" u="none" cap="none" strike="noStrike">
              <a:solidFill>
                <a:schemeClr val="dk1"/>
              </a:solidFill>
              <a:latin typeface="Arial"/>
              <a:ea typeface="Arial"/>
              <a:cs typeface="Arial"/>
              <a:sym typeface="Arial"/>
            </a:endParaRPr>
          </a:p>
          <a:p>
            <a:pPr indent="-342900" lvl="1" marL="342900" marR="0" rtl="0" algn="l">
              <a:spcBef>
                <a:spcPts val="0"/>
              </a:spcBef>
              <a:buClr>
                <a:schemeClr val="accent2"/>
              </a:buClr>
              <a:buSzPct val="100000"/>
              <a:buFont typeface="Arial"/>
              <a:buChar char="•"/>
            </a:pPr>
            <a:r>
              <a:rPr b="0" i="0" lang="en-GB" sz="2400" u="none" cap="none" strike="noStrike">
                <a:solidFill>
                  <a:schemeClr val="dk1"/>
                </a:solidFill>
                <a:latin typeface="Arial"/>
                <a:ea typeface="Arial"/>
                <a:cs typeface="Arial"/>
                <a:sym typeface="Arial"/>
              </a:rPr>
              <a:t>Calculation of gas dew point based on amount of water introduced and ambient conditions</a:t>
            </a:r>
          </a:p>
        </p:txBody>
      </p:sp>
      <p:sp>
        <p:nvSpPr>
          <p:cNvPr id="800" name="Shape 800"/>
          <p:cNvSpPr txBox="1"/>
          <p:nvPr>
            <p:ph idx="11" type="ftr"/>
          </p:nvPr>
        </p:nvSpPr>
        <p:spPr>
          <a:xfrm>
            <a:off x="1892659" y="6417332"/>
            <a:ext cx="3168290" cy="165731"/>
          </a:xfrm>
          <a:prstGeom prst="rect">
            <a:avLst/>
          </a:prstGeom>
          <a:noFill/>
          <a:ln>
            <a:noFill/>
          </a:ln>
        </p:spPr>
        <p:txBody>
          <a:bodyPr anchorCtr="0" anchor="b" bIns="0" lIns="0" rIns="0" tIns="0">
            <a:noAutofit/>
          </a:bodyPr>
          <a:lstStyle/>
          <a:p>
            <a:pPr indent="0" lvl="0" marL="0" marR="0" rtl="0" algn="l">
              <a:spcBef>
                <a:spcPts val="0"/>
              </a:spcBef>
              <a:buSzPct val="25000"/>
              <a:buNone/>
            </a:pPr>
            <a:r>
              <a:rPr b="1" lang="en-GB" sz="800">
                <a:solidFill>
                  <a:schemeClr val="dk1"/>
                </a:solidFill>
                <a:latin typeface="Arial"/>
                <a:ea typeface="Arial"/>
                <a:cs typeface="Arial"/>
                <a:sym typeface="Arial"/>
              </a:rPr>
              <a:t>Ball Mill Optimization, CIP - EPT - GT   © 2015 LafargeHolcim</a:t>
            </a:r>
          </a:p>
        </p:txBody>
      </p:sp>
      <p:sp>
        <p:nvSpPr>
          <p:cNvPr id="801" name="Shape 801"/>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GB" sz="800">
                <a:solidFill>
                  <a:schemeClr val="dk1"/>
                </a:solidFill>
                <a:latin typeface="Arial"/>
                <a:ea typeface="Arial"/>
                <a:cs typeface="Arial"/>
                <a:sym typeface="Arial"/>
              </a:rPr>
              <a:t>‹#›</a:t>
            </a:fld>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5" name="Shape 805"/>
        <p:cNvGrpSpPr/>
        <p:nvPr/>
      </p:nvGrpSpPr>
      <p:grpSpPr>
        <a:xfrm>
          <a:off x="0" y="0"/>
          <a:ext cx="0" cy="0"/>
          <a:chOff x="0" y="0"/>
          <a:chExt cx="0" cy="0"/>
        </a:xfrm>
      </p:grpSpPr>
      <p:sp>
        <p:nvSpPr>
          <p:cNvPr id="806" name="Shape 806"/>
          <p:cNvSpPr txBox="1"/>
          <p:nvPr>
            <p:ph idx="1" type="body"/>
          </p:nvPr>
        </p:nvSpPr>
        <p:spPr>
          <a:xfrm>
            <a:off x="560387" y="1245413"/>
            <a:ext cx="8785223" cy="5112543"/>
          </a:xfrm>
          <a:prstGeom prst="rect">
            <a:avLst/>
          </a:prstGeom>
          <a:noFill/>
          <a:ln>
            <a:noFill/>
          </a:ln>
        </p:spPr>
        <p:txBody>
          <a:bodyPr anchorCtr="0" anchor="t" bIns="0" lIns="0" rIns="0" tIns="0">
            <a:noAutofit/>
          </a:bodyPr>
          <a:lstStyle/>
          <a:p>
            <a:pPr indent="-180975" lvl="0" marL="180975" marR="0" rtl="0" algn="l">
              <a:lnSpc>
                <a:spcPct val="80000"/>
              </a:lnSpc>
              <a:spcBef>
                <a:spcPts val="0"/>
              </a:spcBef>
              <a:spcAft>
                <a:spcPts val="0"/>
              </a:spcAft>
              <a:buClr>
                <a:schemeClr val="accent1"/>
              </a:buClr>
              <a:buSzPct val="25000"/>
              <a:buFont typeface="Noto Sans Symbols"/>
              <a:buNone/>
            </a:pPr>
            <a:r>
              <a:rPr b="1" i="0" lang="en-GB" sz="2000" u="sng" cap="none" strike="noStrike">
                <a:solidFill>
                  <a:schemeClr val="dk1"/>
                </a:solidFill>
                <a:latin typeface="Arial"/>
                <a:ea typeface="Arial"/>
                <a:cs typeface="Arial"/>
                <a:sym typeface="Arial"/>
              </a:rPr>
              <a:t>Heat inputs</a:t>
            </a:r>
          </a:p>
          <a:p>
            <a:pPr indent="-180975" lvl="0" marL="180975" marR="0" rtl="0" algn="l">
              <a:lnSpc>
                <a:spcPct val="80000"/>
              </a:lnSpc>
              <a:spcBef>
                <a:spcPts val="600"/>
              </a:spcBef>
              <a:spcAft>
                <a:spcPts val="0"/>
              </a:spcAft>
              <a:buClr>
                <a:schemeClr val="accent1"/>
              </a:buClr>
              <a:buSzPct val="100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80000"/>
              </a:lnSpc>
              <a:spcBef>
                <a:spcPts val="600"/>
              </a:spcBef>
              <a:spcAft>
                <a:spcPts val="0"/>
              </a:spcAft>
              <a:buClr>
                <a:schemeClr val="accent2"/>
              </a:buClr>
              <a:buSzPct val="25000"/>
              <a:buFont typeface="Arial"/>
              <a:buNone/>
            </a:pPr>
            <a:r>
              <a:rPr b="1" i="0" lang="en-GB" sz="2000" u="none" cap="none" strike="noStrike">
                <a:solidFill>
                  <a:schemeClr val="dk1"/>
                </a:solidFill>
                <a:latin typeface="Arial"/>
                <a:ea typeface="Arial"/>
                <a:cs typeface="Arial"/>
                <a:sym typeface="Arial"/>
              </a:rPr>
              <a:t>Sensible heat</a:t>
            </a:r>
          </a:p>
          <a:p>
            <a:pPr indent="-184150" lvl="1" marL="361950" marR="0" rtl="0" algn="l">
              <a:lnSpc>
                <a:spcPct val="80000"/>
              </a:lnSpc>
              <a:spcBef>
                <a:spcPts val="600"/>
              </a:spcBef>
              <a:spcAft>
                <a:spcPts val="0"/>
              </a:spcAft>
              <a:buClr>
                <a:schemeClr val="accent2"/>
              </a:buClr>
              <a:buSzPct val="100000"/>
              <a:buFont typeface="Arial"/>
              <a:buNone/>
            </a:pPr>
            <a:r>
              <a:t/>
            </a:r>
            <a:endParaRPr b="0" i="0" sz="2000" u="none" cap="none" strike="noStrike">
              <a:solidFill>
                <a:schemeClr val="dk1"/>
              </a:solidFill>
              <a:latin typeface="Arial"/>
              <a:ea typeface="Arial"/>
              <a:cs typeface="Arial"/>
              <a:sym typeface="Arial"/>
            </a:endParaRPr>
          </a:p>
          <a:p>
            <a:pPr indent="-182563" lvl="1" marL="360363" marR="0" rtl="0" algn="l">
              <a:lnSpc>
                <a:spcPct val="80000"/>
              </a:lnSpc>
              <a:spcBef>
                <a:spcPts val="600"/>
              </a:spcBef>
              <a:spcAft>
                <a:spcPts val="0"/>
              </a:spcAft>
              <a:buClr>
                <a:schemeClr val="accent2"/>
              </a:buClr>
              <a:buSzPct val="100000"/>
              <a:buFont typeface="Arial"/>
              <a:buChar char="•"/>
            </a:pPr>
            <a:r>
              <a:rPr b="0" i="0" lang="en-GB" sz="2000" u="none" cap="none" strike="noStrike">
                <a:solidFill>
                  <a:schemeClr val="dk1"/>
                </a:solidFill>
                <a:latin typeface="Arial"/>
                <a:ea typeface="Arial"/>
                <a:cs typeface="Arial"/>
                <a:sym typeface="Arial"/>
              </a:rPr>
              <a:t> Drying gases / cooling air out of mill</a:t>
            </a:r>
          </a:p>
          <a:p>
            <a:pPr indent="-182563" lvl="1" marL="360363" marR="0" rtl="0" algn="l">
              <a:lnSpc>
                <a:spcPct val="80000"/>
              </a:lnSpc>
              <a:spcBef>
                <a:spcPts val="600"/>
              </a:spcBef>
              <a:spcAft>
                <a:spcPts val="0"/>
              </a:spcAft>
              <a:buClr>
                <a:schemeClr val="accent2"/>
              </a:buClr>
              <a:buSzPct val="100000"/>
              <a:buFont typeface="Arial"/>
              <a:buChar char="•"/>
            </a:pPr>
            <a:r>
              <a:rPr b="0" i="0" lang="en-GB" sz="2000" u="none" cap="none" strike="noStrike">
                <a:solidFill>
                  <a:schemeClr val="dk1"/>
                </a:solidFill>
                <a:latin typeface="Arial"/>
                <a:ea typeface="Arial"/>
                <a:cs typeface="Arial"/>
                <a:sym typeface="Arial"/>
              </a:rPr>
              <a:t> Cooling air into separator</a:t>
            </a:r>
          </a:p>
          <a:p>
            <a:pPr indent="-182563" lvl="1" marL="360363" marR="0" rtl="0" algn="l">
              <a:lnSpc>
                <a:spcPct val="80000"/>
              </a:lnSpc>
              <a:spcBef>
                <a:spcPts val="600"/>
              </a:spcBef>
              <a:spcAft>
                <a:spcPts val="0"/>
              </a:spcAft>
              <a:buClr>
                <a:schemeClr val="accent2"/>
              </a:buClr>
              <a:buSzPct val="100000"/>
              <a:buFont typeface="Arial"/>
              <a:buChar char="•"/>
            </a:pPr>
            <a:r>
              <a:rPr b="0" i="0" lang="en-GB" sz="2000" u="none" cap="none" strike="noStrike">
                <a:solidFill>
                  <a:schemeClr val="dk1"/>
                </a:solidFill>
                <a:latin typeface="Arial"/>
                <a:ea typeface="Arial"/>
                <a:cs typeface="Arial"/>
                <a:sym typeface="Arial"/>
              </a:rPr>
              <a:t> Mill Fresh Feed and Separator Rejects</a:t>
            </a:r>
          </a:p>
          <a:p>
            <a:pPr indent="-182563" lvl="1" marL="360363" marR="0" rtl="0" algn="l">
              <a:lnSpc>
                <a:spcPct val="80000"/>
              </a:lnSpc>
              <a:spcBef>
                <a:spcPts val="600"/>
              </a:spcBef>
              <a:spcAft>
                <a:spcPts val="0"/>
              </a:spcAft>
              <a:buClr>
                <a:schemeClr val="accent2"/>
              </a:buClr>
              <a:buSzPct val="100000"/>
              <a:buFont typeface="Arial"/>
              <a:buChar char="•"/>
            </a:pPr>
            <a:r>
              <a:rPr b="0" i="0" lang="en-GB" sz="2000" u="none" cap="none" strike="noStrike">
                <a:solidFill>
                  <a:schemeClr val="dk1"/>
                </a:solidFill>
                <a:latin typeface="Arial"/>
                <a:ea typeface="Arial"/>
                <a:cs typeface="Arial"/>
                <a:sym typeface="Arial"/>
              </a:rPr>
              <a:t> Water injection into mill</a:t>
            </a:r>
          </a:p>
          <a:p>
            <a:pPr indent="-182563" lvl="1" marL="360363" marR="0" rtl="0" algn="l">
              <a:lnSpc>
                <a:spcPct val="80000"/>
              </a:lnSpc>
              <a:spcBef>
                <a:spcPts val="600"/>
              </a:spcBef>
              <a:spcAft>
                <a:spcPts val="0"/>
              </a:spcAft>
              <a:buClr>
                <a:schemeClr val="accent2"/>
              </a:buClr>
              <a:buSzPct val="100000"/>
              <a:buFont typeface="Arial"/>
              <a:buChar char="•"/>
            </a:pPr>
            <a:r>
              <a:rPr b="0" i="0" lang="en-GB" sz="2000" u="none" cap="none" strike="noStrike">
                <a:solidFill>
                  <a:schemeClr val="dk1"/>
                </a:solidFill>
                <a:latin typeface="Arial"/>
                <a:ea typeface="Arial"/>
                <a:cs typeface="Arial"/>
                <a:sym typeface="Arial"/>
              </a:rPr>
              <a:t> False air into mill</a:t>
            </a:r>
          </a:p>
          <a:p>
            <a:pPr indent="-180975" lvl="0" marL="180975" marR="0" rtl="0" algn="l">
              <a:lnSpc>
                <a:spcPct val="80000"/>
              </a:lnSpc>
              <a:spcBef>
                <a:spcPts val="1200"/>
              </a:spcBef>
              <a:spcAft>
                <a:spcPts val="0"/>
              </a:spcAft>
              <a:buClr>
                <a:schemeClr val="accent2"/>
              </a:buClr>
              <a:buSzPct val="100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80000"/>
              </a:lnSpc>
              <a:spcBef>
                <a:spcPts val="600"/>
              </a:spcBef>
              <a:spcAft>
                <a:spcPts val="0"/>
              </a:spcAft>
              <a:buClr>
                <a:schemeClr val="accent2"/>
              </a:buClr>
              <a:buSzPct val="25000"/>
              <a:buFont typeface="Arial"/>
              <a:buNone/>
            </a:pPr>
            <a:r>
              <a:rPr b="1" i="0" lang="en-GB" sz="2000" u="none" cap="none" strike="noStrike">
                <a:solidFill>
                  <a:schemeClr val="dk1"/>
                </a:solidFill>
                <a:latin typeface="Arial"/>
                <a:ea typeface="Arial"/>
                <a:cs typeface="Arial"/>
                <a:sym typeface="Arial"/>
              </a:rPr>
              <a:t>Motor power</a:t>
            </a:r>
          </a:p>
          <a:p>
            <a:pPr indent="-184150" lvl="1" marL="361950" marR="0" rtl="0" algn="l">
              <a:lnSpc>
                <a:spcPct val="80000"/>
              </a:lnSpc>
              <a:spcBef>
                <a:spcPts val="600"/>
              </a:spcBef>
              <a:spcAft>
                <a:spcPts val="0"/>
              </a:spcAft>
              <a:buClr>
                <a:schemeClr val="accent2"/>
              </a:buClr>
              <a:buSzPct val="100000"/>
              <a:buFont typeface="Arial"/>
              <a:buNone/>
            </a:pPr>
            <a:r>
              <a:t/>
            </a:r>
            <a:endParaRPr b="0" i="0" sz="2000" u="none" cap="none" strike="noStrike">
              <a:solidFill>
                <a:schemeClr val="dk1"/>
              </a:solidFill>
              <a:latin typeface="Arial"/>
              <a:ea typeface="Arial"/>
              <a:cs typeface="Arial"/>
              <a:sym typeface="Arial"/>
            </a:endParaRPr>
          </a:p>
          <a:p>
            <a:pPr indent="-192088" lvl="1" marL="357188" marR="0" rtl="0" algn="l">
              <a:lnSpc>
                <a:spcPct val="80000"/>
              </a:lnSpc>
              <a:spcBef>
                <a:spcPts val="1200"/>
              </a:spcBef>
              <a:spcAft>
                <a:spcPts val="0"/>
              </a:spcAft>
              <a:buClr>
                <a:schemeClr val="accent2"/>
              </a:buClr>
              <a:buSzPct val="100000"/>
              <a:buFont typeface="Arial"/>
              <a:buChar char="•"/>
            </a:pPr>
            <a:r>
              <a:rPr b="0" i="0" lang="en-GB" sz="2000" u="none" cap="none" strike="noStrike">
                <a:solidFill>
                  <a:schemeClr val="dk1"/>
                </a:solidFill>
                <a:latin typeface="Arial"/>
                <a:ea typeface="Arial"/>
                <a:cs typeface="Arial"/>
                <a:sym typeface="Arial"/>
              </a:rPr>
              <a:t> Mechanical energy converted into heat (100 [%])</a:t>
            </a:r>
          </a:p>
        </p:txBody>
      </p:sp>
      <p:sp>
        <p:nvSpPr>
          <p:cNvPr id="807" name="Shape 807"/>
          <p:cNvSpPr txBox="1"/>
          <p:nvPr>
            <p:ph type="title"/>
          </p:nvPr>
        </p:nvSpPr>
        <p:spPr>
          <a:xfrm>
            <a:off x="523875" y="188639"/>
            <a:ext cx="8858249" cy="851907"/>
          </a:xfrm>
          <a:prstGeom prst="rect">
            <a:avLst/>
          </a:prstGeom>
          <a:noFill/>
          <a:ln>
            <a:noFill/>
          </a:ln>
        </p:spPr>
        <p:txBody>
          <a:bodyPr anchorCtr="0" anchor="b" bIns="0" lIns="0" rIns="0" tIns="0">
            <a:noAutofit/>
          </a:bodyPr>
          <a:lstStyle/>
          <a:p>
            <a:pPr indent="0" lvl="0" marL="0" marR="0" rtl="0" algn="l">
              <a:lnSpc>
                <a:spcPct val="95000"/>
              </a:lnSpc>
              <a:spcBef>
                <a:spcPts val="0"/>
              </a:spcBef>
              <a:buClr>
                <a:schemeClr val="dk1"/>
              </a:buClr>
              <a:buSzPct val="25000"/>
              <a:buFont typeface="Arial"/>
              <a:buNone/>
            </a:pPr>
            <a:r>
              <a:rPr b="1" i="0" lang="en-GB" sz="2400" u="none" cap="none" strike="noStrike">
                <a:solidFill>
                  <a:schemeClr val="dk1"/>
                </a:solidFill>
                <a:latin typeface="Arial"/>
                <a:ea typeface="Arial"/>
                <a:cs typeface="Arial"/>
                <a:sym typeface="Arial"/>
              </a:rPr>
              <a:t>Basic calculations for a heat balance</a:t>
            </a:r>
          </a:p>
        </p:txBody>
      </p:sp>
      <p:sp>
        <p:nvSpPr>
          <p:cNvPr id="808" name="Shape 808"/>
          <p:cNvSpPr txBox="1"/>
          <p:nvPr>
            <p:ph idx="11" type="ftr"/>
          </p:nvPr>
        </p:nvSpPr>
        <p:spPr>
          <a:xfrm>
            <a:off x="1892659" y="6417332"/>
            <a:ext cx="3168290" cy="165731"/>
          </a:xfrm>
          <a:prstGeom prst="rect">
            <a:avLst/>
          </a:prstGeom>
          <a:noFill/>
          <a:ln>
            <a:noFill/>
          </a:ln>
        </p:spPr>
        <p:txBody>
          <a:bodyPr anchorCtr="0" anchor="b" bIns="0" lIns="0" rIns="0" tIns="0">
            <a:noAutofit/>
          </a:bodyPr>
          <a:lstStyle/>
          <a:p>
            <a:pPr indent="0" lvl="0" marL="0" marR="0" rtl="0" algn="l">
              <a:spcBef>
                <a:spcPts val="0"/>
              </a:spcBef>
              <a:buSzPct val="25000"/>
              <a:buNone/>
            </a:pPr>
            <a:r>
              <a:rPr b="1" lang="en-GB" sz="800">
                <a:solidFill>
                  <a:schemeClr val="dk1"/>
                </a:solidFill>
                <a:latin typeface="Arial"/>
                <a:ea typeface="Arial"/>
                <a:cs typeface="Arial"/>
                <a:sym typeface="Arial"/>
              </a:rPr>
              <a:t>Ball Mill Optimization, CIP - EPT - GT   © 2015 LafargeHolcim</a:t>
            </a:r>
          </a:p>
        </p:txBody>
      </p:sp>
      <p:sp>
        <p:nvSpPr>
          <p:cNvPr id="809" name="Shape 809"/>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GB" sz="800">
                <a:solidFill>
                  <a:schemeClr val="dk1"/>
                </a:solidFill>
                <a:latin typeface="Arial"/>
                <a:ea typeface="Arial"/>
                <a:cs typeface="Arial"/>
                <a:sym typeface="Arial"/>
              </a:rPr>
              <a:t>‹#›</a:t>
            </a:fld>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4" name="Shape 814"/>
        <p:cNvGrpSpPr/>
        <p:nvPr/>
      </p:nvGrpSpPr>
      <p:grpSpPr>
        <a:xfrm>
          <a:off x="0" y="0"/>
          <a:ext cx="0" cy="0"/>
          <a:chOff x="0" y="0"/>
          <a:chExt cx="0" cy="0"/>
        </a:xfrm>
      </p:grpSpPr>
      <p:pic>
        <p:nvPicPr>
          <p:cNvPr id="815" name="Shape 815"/>
          <p:cNvPicPr preferRelativeResize="0"/>
          <p:nvPr/>
        </p:nvPicPr>
        <p:blipFill rotWithShape="1">
          <a:blip r:embed="rId3">
            <a:alphaModFix/>
          </a:blip>
          <a:srcRect b="0" l="0" r="0" t="0"/>
          <a:stretch/>
        </p:blipFill>
        <p:spPr>
          <a:xfrm>
            <a:off x="1376929" y="1162344"/>
            <a:ext cx="7843837" cy="4630043"/>
          </a:xfrm>
          <a:prstGeom prst="rect">
            <a:avLst/>
          </a:prstGeom>
          <a:noFill/>
          <a:ln cap="flat" cmpd="sng" w="9525">
            <a:solidFill>
              <a:schemeClr val="lt1"/>
            </a:solidFill>
            <a:prstDash val="solid"/>
            <a:round/>
            <a:headEnd len="med" w="med" type="none"/>
            <a:tailEnd len="med" w="med" type="none"/>
          </a:ln>
        </p:spPr>
      </p:pic>
      <p:sp>
        <p:nvSpPr>
          <p:cNvPr id="816" name="Shape 816"/>
          <p:cNvSpPr txBox="1"/>
          <p:nvPr>
            <p:ph type="title"/>
          </p:nvPr>
        </p:nvSpPr>
        <p:spPr>
          <a:xfrm>
            <a:off x="523875" y="188639"/>
            <a:ext cx="8858249" cy="851907"/>
          </a:xfrm>
          <a:prstGeom prst="rect">
            <a:avLst/>
          </a:prstGeom>
          <a:noFill/>
          <a:ln>
            <a:noFill/>
          </a:ln>
        </p:spPr>
        <p:txBody>
          <a:bodyPr anchorCtr="0" anchor="b" bIns="0" lIns="0" rIns="0" tIns="0">
            <a:noAutofit/>
          </a:bodyPr>
          <a:lstStyle/>
          <a:p>
            <a:pPr indent="0" lvl="0" marL="0" marR="0" rtl="0" algn="l">
              <a:lnSpc>
                <a:spcPct val="95000"/>
              </a:lnSpc>
              <a:spcBef>
                <a:spcPts val="0"/>
              </a:spcBef>
              <a:buClr>
                <a:schemeClr val="dk1"/>
              </a:buClr>
              <a:buSzPct val="25000"/>
              <a:buFont typeface="Arial"/>
              <a:buNone/>
            </a:pPr>
            <a:r>
              <a:rPr b="1" i="0" lang="en-GB" sz="2400" u="none" cap="none" strike="noStrike">
                <a:solidFill>
                  <a:schemeClr val="dk1"/>
                </a:solidFill>
                <a:latin typeface="Arial"/>
                <a:ea typeface="Arial"/>
                <a:cs typeface="Arial"/>
                <a:sym typeface="Arial"/>
              </a:rPr>
              <a:t>Typical border for energy and mass inputs</a:t>
            </a:r>
          </a:p>
        </p:txBody>
      </p:sp>
      <p:sp>
        <p:nvSpPr>
          <p:cNvPr id="817" name="Shape 817"/>
          <p:cNvSpPr/>
          <p:nvPr/>
        </p:nvSpPr>
        <p:spPr>
          <a:xfrm>
            <a:off x="8385175" y="2271089"/>
            <a:ext cx="1139825" cy="184149"/>
          </a:xfrm>
          <a:prstGeom prst="rect">
            <a:avLst/>
          </a:prstGeom>
          <a:solidFill>
            <a:srgbClr val="FFFFFF"/>
          </a:solidFill>
          <a:ln>
            <a:noFill/>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818" name="Shape 818"/>
          <p:cNvSpPr/>
          <p:nvPr/>
        </p:nvSpPr>
        <p:spPr>
          <a:xfrm>
            <a:off x="1839672" y="4741853"/>
            <a:ext cx="1501824" cy="307777"/>
          </a:xfrm>
          <a:prstGeom prst="rect">
            <a:avLst/>
          </a:prstGeom>
          <a:solidFill>
            <a:schemeClr val="lt1">
              <a:alpha val="89803"/>
            </a:schemeClr>
          </a:solidFill>
          <a:ln cap="flat" cmpd="sng" w="25400">
            <a:solidFill>
              <a:schemeClr val="accent2"/>
            </a:solidFill>
            <a:prstDash val="solid"/>
            <a:round/>
            <a:headEnd len="med" w="med" type="none"/>
            <a:tailEnd len="med" w="med" type="none"/>
          </a:ln>
        </p:spPr>
        <p:txBody>
          <a:bodyPr anchorCtr="0" anchor="t" bIns="0" lIns="72000" rIns="0" tIns="0">
            <a:noAutofit/>
          </a:bodyPr>
          <a:lstStyle/>
          <a:p>
            <a:pPr indent="0" lvl="0" marL="0" marR="0" rtl="0" algn="l">
              <a:spcBef>
                <a:spcPts val="0"/>
              </a:spcBef>
              <a:spcAft>
                <a:spcPts val="0"/>
              </a:spcAft>
              <a:buSzPct val="25000"/>
              <a:buNone/>
            </a:pPr>
            <a:r>
              <a:rPr b="1" lang="en-GB" sz="2000">
                <a:solidFill>
                  <a:srgbClr val="2F2823"/>
                </a:solidFill>
                <a:latin typeface="Arial"/>
                <a:ea typeface="Arial"/>
                <a:cs typeface="Arial"/>
                <a:sym typeface="Arial"/>
              </a:rPr>
              <a:t>Hot  Gases</a:t>
            </a:r>
          </a:p>
        </p:txBody>
      </p:sp>
      <p:cxnSp>
        <p:nvCxnSpPr>
          <p:cNvPr id="819" name="Shape 819"/>
          <p:cNvCxnSpPr/>
          <p:nvPr/>
        </p:nvCxnSpPr>
        <p:spPr>
          <a:xfrm>
            <a:off x="920551" y="4474710"/>
            <a:ext cx="3708299" cy="1103700"/>
          </a:xfrm>
          <a:prstGeom prst="bentConnector3">
            <a:avLst>
              <a:gd fmla="val 100367" name="adj1"/>
            </a:avLst>
          </a:prstGeom>
          <a:solidFill>
            <a:schemeClr val="accent1"/>
          </a:solidFill>
          <a:ln cap="flat" cmpd="sng" w="25400">
            <a:solidFill>
              <a:schemeClr val="accent2"/>
            </a:solidFill>
            <a:prstDash val="dash"/>
            <a:round/>
            <a:headEnd len="med" w="med" type="none"/>
            <a:tailEnd len="med" w="med" type="none"/>
          </a:ln>
        </p:spPr>
      </p:cxnSp>
      <p:cxnSp>
        <p:nvCxnSpPr>
          <p:cNvPr id="820" name="Shape 820"/>
          <p:cNvCxnSpPr/>
          <p:nvPr/>
        </p:nvCxnSpPr>
        <p:spPr>
          <a:xfrm flipH="1" rot="10800000">
            <a:off x="5025007" y="3432791"/>
            <a:ext cx="2022599" cy="307800"/>
          </a:xfrm>
          <a:prstGeom prst="bentConnector3">
            <a:avLst>
              <a:gd fmla="val 49999" name="adj1"/>
            </a:avLst>
          </a:prstGeom>
          <a:solidFill>
            <a:schemeClr val="accent1"/>
          </a:solidFill>
          <a:ln cap="flat" cmpd="sng" w="25400">
            <a:solidFill>
              <a:schemeClr val="accent2"/>
            </a:solidFill>
            <a:prstDash val="dash"/>
            <a:round/>
            <a:headEnd len="med" w="med" type="none"/>
            <a:tailEnd len="med" w="med" type="none"/>
          </a:ln>
        </p:spPr>
      </p:cxnSp>
      <p:cxnSp>
        <p:nvCxnSpPr>
          <p:cNvPr id="821" name="Shape 821"/>
          <p:cNvCxnSpPr/>
          <p:nvPr/>
        </p:nvCxnSpPr>
        <p:spPr>
          <a:xfrm>
            <a:off x="4628967" y="5578478"/>
            <a:ext cx="2418617" cy="0"/>
          </a:xfrm>
          <a:prstGeom prst="straightConnector1">
            <a:avLst/>
          </a:prstGeom>
          <a:solidFill>
            <a:schemeClr val="accent1"/>
          </a:solidFill>
          <a:ln cap="flat" cmpd="sng" w="25400">
            <a:solidFill>
              <a:schemeClr val="accent2"/>
            </a:solidFill>
            <a:prstDash val="dash"/>
            <a:round/>
            <a:headEnd len="med" w="med" type="none"/>
            <a:tailEnd len="med" w="med" type="none"/>
          </a:ln>
        </p:spPr>
      </p:cxnSp>
      <p:cxnSp>
        <p:nvCxnSpPr>
          <p:cNvPr id="822" name="Shape 822"/>
          <p:cNvCxnSpPr/>
          <p:nvPr/>
        </p:nvCxnSpPr>
        <p:spPr>
          <a:xfrm flipH="1" rot="10800000">
            <a:off x="3440832" y="4620952"/>
            <a:ext cx="1459219" cy="207827"/>
          </a:xfrm>
          <a:prstGeom prst="straightConnector1">
            <a:avLst/>
          </a:prstGeom>
          <a:noFill/>
          <a:ln cap="flat" cmpd="sng" w="57150">
            <a:solidFill>
              <a:schemeClr val="accent2"/>
            </a:solidFill>
            <a:prstDash val="solid"/>
            <a:round/>
            <a:headEnd len="med" w="med" type="none"/>
            <a:tailEnd len="lg" w="lg" type="triangle"/>
          </a:ln>
        </p:spPr>
      </p:cxnSp>
      <p:sp>
        <p:nvSpPr>
          <p:cNvPr id="823" name="Shape 823"/>
          <p:cNvSpPr/>
          <p:nvPr/>
        </p:nvSpPr>
        <p:spPr>
          <a:xfrm>
            <a:off x="62598" y="3707601"/>
            <a:ext cx="2010081" cy="307777"/>
          </a:xfrm>
          <a:prstGeom prst="rect">
            <a:avLst/>
          </a:prstGeom>
          <a:solidFill>
            <a:schemeClr val="lt1">
              <a:alpha val="89803"/>
            </a:schemeClr>
          </a:solidFill>
          <a:ln cap="flat" cmpd="sng" w="25400">
            <a:solidFill>
              <a:schemeClr val="accent2"/>
            </a:solidFill>
            <a:prstDash val="solid"/>
            <a:round/>
            <a:headEnd len="med" w="med" type="none"/>
            <a:tailEnd len="med" w="med" type="none"/>
          </a:ln>
        </p:spPr>
        <p:txBody>
          <a:bodyPr anchorCtr="0" anchor="t" bIns="0" lIns="72000" rIns="0" tIns="0">
            <a:noAutofit/>
          </a:bodyPr>
          <a:lstStyle/>
          <a:p>
            <a:pPr indent="0" lvl="0" marL="0" marR="0" rtl="0" algn="l">
              <a:spcBef>
                <a:spcPts val="0"/>
              </a:spcBef>
              <a:spcAft>
                <a:spcPts val="0"/>
              </a:spcAft>
              <a:buSzPct val="25000"/>
              <a:buNone/>
            </a:pPr>
            <a:r>
              <a:rPr b="1" lang="en-GB" sz="2000">
                <a:solidFill>
                  <a:srgbClr val="2F2823"/>
                </a:solidFill>
                <a:latin typeface="Arial"/>
                <a:ea typeface="Arial"/>
                <a:cs typeface="Arial"/>
                <a:sym typeface="Arial"/>
              </a:rPr>
              <a:t> Mill Fresh Feed</a:t>
            </a:r>
          </a:p>
        </p:txBody>
      </p:sp>
      <p:cxnSp>
        <p:nvCxnSpPr>
          <p:cNvPr id="824" name="Shape 824"/>
          <p:cNvCxnSpPr/>
          <p:nvPr/>
        </p:nvCxnSpPr>
        <p:spPr>
          <a:xfrm>
            <a:off x="982408" y="4059841"/>
            <a:ext cx="360040" cy="288028"/>
          </a:xfrm>
          <a:prstGeom prst="straightConnector1">
            <a:avLst/>
          </a:prstGeom>
          <a:noFill/>
          <a:ln cap="flat" cmpd="sng" w="57150">
            <a:solidFill>
              <a:schemeClr val="accent2"/>
            </a:solidFill>
            <a:prstDash val="solid"/>
            <a:round/>
            <a:headEnd len="med" w="med" type="none"/>
            <a:tailEnd len="lg" w="lg" type="triangle"/>
          </a:ln>
        </p:spPr>
      </p:cxnSp>
      <p:cxnSp>
        <p:nvCxnSpPr>
          <p:cNvPr id="825" name="Shape 825"/>
          <p:cNvCxnSpPr/>
          <p:nvPr/>
        </p:nvCxnSpPr>
        <p:spPr>
          <a:xfrm flipH="1" rot="10800000">
            <a:off x="4516053" y="4828780"/>
            <a:ext cx="603463" cy="643055"/>
          </a:xfrm>
          <a:prstGeom prst="straightConnector1">
            <a:avLst/>
          </a:prstGeom>
          <a:noFill/>
          <a:ln cap="flat" cmpd="sng" w="57150">
            <a:solidFill>
              <a:schemeClr val="accent2"/>
            </a:solidFill>
            <a:prstDash val="solid"/>
            <a:round/>
            <a:headEnd len="med" w="med" type="none"/>
            <a:tailEnd len="lg" w="lg" type="triangle"/>
          </a:ln>
        </p:spPr>
      </p:cxnSp>
      <p:sp>
        <p:nvSpPr>
          <p:cNvPr id="826" name="Shape 826"/>
          <p:cNvSpPr/>
          <p:nvPr/>
        </p:nvSpPr>
        <p:spPr>
          <a:xfrm>
            <a:off x="3451819" y="5742403"/>
            <a:ext cx="1133474" cy="307777"/>
          </a:xfrm>
          <a:prstGeom prst="rect">
            <a:avLst/>
          </a:prstGeom>
          <a:solidFill>
            <a:schemeClr val="lt1">
              <a:alpha val="89803"/>
            </a:schemeClr>
          </a:solidFill>
          <a:ln cap="flat" cmpd="sng" w="25400">
            <a:solidFill>
              <a:schemeClr val="accent2"/>
            </a:solidFill>
            <a:prstDash val="solid"/>
            <a:round/>
            <a:headEnd len="med" w="med" type="none"/>
            <a:tailEnd len="med" w="med" type="none"/>
          </a:ln>
        </p:spPr>
        <p:txBody>
          <a:bodyPr anchorCtr="0" anchor="t" bIns="0" lIns="72000" rIns="0" tIns="0">
            <a:noAutofit/>
          </a:bodyPr>
          <a:lstStyle/>
          <a:p>
            <a:pPr indent="0" lvl="0" marL="0" marR="0" rtl="0" algn="l">
              <a:spcBef>
                <a:spcPts val="0"/>
              </a:spcBef>
              <a:spcAft>
                <a:spcPts val="0"/>
              </a:spcAft>
              <a:buSzPct val="25000"/>
              <a:buNone/>
            </a:pPr>
            <a:r>
              <a:rPr lang="en-GB" sz="2000">
                <a:solidFill>
                  <a:srgbClr val="2F2823"/>
                </a:solidFill>
                <a:latin typeface="Arial"/>
                <a:ea typeface="Arial"/>
                <a:cs typeface="Arial"/>
                <a:sym typeface="Arial"/>
              </a:rPr>
              <a:t>False Air</a:t>
            </a:r>
          </a:p>
        </p:txBody>
      </p:sp>
      <p:cxnSp>
        <p:nvCxnSpPr>
          <p:cNvPr id="827" name="Shape 827"/>
          <p:cNvCxnSpPr/>
          <p:nvPr/>
        </p:nvCxnSpPr>
        <p:spPr>
          <a:xfrm rot="10800000">
            <a:off x="6339154" y="5122783"/>
            <a:ext cx="198021" cy="464207"/>
          </a:xfrm>
          <a:prstGeom prst="straightConnector1">
            <a:avLst/>
          </a:prstGeom>
          <a:noFill/>
          <a:ln cap="flat" cmpd="sng" w="57150">
            <a:solidFill>
              <a:schemeClr val="accent2"/>
            </a:solidFill>
            <a:prstDash val="solid"/>
            <a:round/>
            <a:headEnd len="med" w="med" type="none"/>
            <a:tailEnd len="lg" w="lg" type="triangle"/>
          </a:ln>
        </p:spPr>
      </p:cxnSp>
      <p:sp>
        <p:nvSpPr>
          <p:cNvPr id="828" name="Shape 828"/>
          <p:cNvSpPr/>
          <p:nvPr/>
        </p:nvSpPr>
        <p:spPr>
          <a:xfrm>
            <a:off x="5745087" y="5742405"/>
            <a:ext cx="2160240" cy="615553"/>
          </a:xfrm>
          <a:prstGeom prst="rect">
            <a:avLst/>
          </a:prstGeom>
          <a:solidFill>
            <a:schemeClr val="lt1">
              <a:alpha val="89803"/>
            </a:schemeClr>
          </a:solidFill>
          <a:ln cap="flat" cmpd="sng" w="25400">
            <a:solidFill>
              <a:schemeClr val="accent2"/>
            </a:solidFill>
            <a:prstDash val="solid"/>
            <a:round/>
            <a:headEnd len="med" w="med" type="none"/>
            <a:tailEnd len="med" w="med" type="none"/>
          </a:ln>
        </p:spPr>
        <p:txBody>
          <a:bodyPr anchorCtr="0" anchor="t" bIns="0" lIns="72000" rIns="0" tIns="0">
            <a:noAutofit/>
          </a:bodyPr>
          <a:lstStyle/>
          <a:p>
            <a:pPr indent="0" lvl="0" marL="0" marR="0" rtl="0" algn="l">
              <a:spcBef>
                <a:spcPts val="0"/>
              </a:spcBef>
              <a:spcAft>
                <a:spcPts val="0"/>
              </a:spcAft>
              <a:buSzPct val="25000"/>
              <a:buNone/>
            </a:pPr>
            <a:r>
              <a:rPr b="1" lang="en-GB" sz="2000">
                <a:solidFill>
                  <a:srgbClr val="2F2823"/>
                </a:solidFill>
                <a:latin typeface="Arial"/>
                <a:ea typeface="Arial"/>
                <a:cs typeface="Arial"/>
                <a:sym typeface="Arial"/>
              </a:rPr>
              <a:t>Grinding Energy (motor)</a:t>
            </a:r>
          </a:p>
        </p:txBody>
      </p:sp>
      <p:cxnSp>
        <p:nvCxnSpPr>
          <p:cNvPr id="829" name="Shape 829"/>
          <p:cNvCxnSpPr/>
          <p:nvPr/>
        </p:nvCxnSpPr>
        <p:spPr>
          <a:xfrm flipH="1">
            <a:off x="971875" y="4203855"/>
            <a:ext cx="4104599" cy="288000"/>
          </a:xfrm>
          <a:prstGeom prst="bentConnector3">
            <a:avLst>
              <a:gd fmla="val 100354" name="adj1"/>
            </a:avLst>
          </a:prstGeom>
          <a:solidFill>
            <a:schemeClr val="accent1"/>
          </a:solidFill>
          <a:ln cap="flat" cmpd="sng" w="25400">
            <a:solidFill>
              <a:schemeClr val="accent2"/>
            </a:solidFill>
            <a:prstDash val="dash"/>
            <a:round/>
            <a:headEnd len="med" w="med" type="none"/>
            <a:tailEnd len="med" w="med" type="none"/>
          </a:ln>
        </p:spPr>
      </p:cxnSp>
      <p:cxnSp>
        <p:nvCxnSpPr>
          <p:cNvPr id="830" name="Shape 830"/>
          <p:cNvCxnSpPr/>
          <p:nvPr/>
        </p:nvCxnSpPr>
        <p:spPr>
          <a:xfrm rot="10800000">
            <a:off x="5025006" y="3740590"/>
            <a:ext cx="0" cy="446089"/>
          </a:xfrm>
          <a:prstGeom prst="straightConnector1">
            <a:avLst/>
          </a:prstGeom>
          <a:solidFill>
            <a:schemeClr val="accent1"/>
          </a:solidFill>
          <a:ln cap="flat" cmpd="sng" w="25400">
            <a:solidFill>
              <a:schemeClr val="accent2"/>
            </a:solidFill>
            <a:prstDash val="dash"/>
            <a:round/>
            <a:headEnd len="med" w="med" type="none"/>
            <a:tailEnd len="med" w="med" type="none"/>
          </a:ln>
        </p:spPr>
      </p:cxnSp>
      <p:cxnSp>
        <p:nvCxnSpPr>
          <p:cNvPr id="831" name="Shape 831"/>
          <p:cNvCxnSpPr/>
          <p:nvPr/>
        </p:nvCxnSpPr>
        <p:spPr>
          <a:xfrm rot="-5400000">
            <a:off x="5986382" y="4532242"/>
            <a:ext cx="2109599" cy="12599"/>
          </a:xfrm>
          <a:prstGeom prst="bentConnector3">
            <a:avLst>
              <a:gd fmla="val 50001" name="adj1"/>
            </a:avLst>
          </a:prstGeom>
          <a:solidFill>
            <a:schemeClr val="accent1"/>
          </a:solidFill>
          <a:ln cap="flat" cmpd="sng" w="25400">
            <a:solidFill>
              <a:schemeClr val="accent2"/>
            </a:solidFill>
            <a:prstDash val="dash"/>
            <a:round/>
            <a:headEnd len="med" w="med" type="none"/>
            <a:tailEnd len="med" w="med" type="none"/>
          </a:ln>
        </p:spPr>
      </p:cxnSp>
      <p:sp>
        <p:nvSpPr>
          <p:cNvPr id="832" name="Shape 832"/>
          <p:cNvSpPr/>
          <p:nvPr/>
        </p:nvSpPr>
        <p:spPr>
          <a:xfrm>
            <a:off x="455231" y="1245644"/>
            <a:ext cx="2049497" cy="307777"/>
          </a:xfrm>
          <a:prstGeom prst="rect">
            <a:avLst/>
          </a:prstGeom>
          <a:solidFill>
            <a:schemeClr val="lt1">
              <a:alpha val="89803"/>
            </a:schemeClr>
          </a:solidFill>
          <a:ln cap="flat" cmpd="sng" w="25400">
            <a:solidFill>
              <a:schemeClr val="accent2"/>
            </a:solidFill>
            <a:prstDash val="solid"/>
            <a:round/>
            <a:headEnd len="med" w="med" type="none"/>
            <a:tailEnd len="med" w="med" type="none"/>
          </a:ln>
        </p:spPr>
        <p:txBody>
          <a:bodyPr anchorCtr="0" anchor="t" bIns="0" lIns="72000" rIns="0" tIns="0">
            <a:noAutofit/>
          </a:bodyPr>
          <a:lstStyle/>
          <a:p>
            <a:pPr indent="0" lvl="0" marL="0" marR="0" rtl="0" algn="l">
              <a:spcBef>
                <a:spcPts val="0"/>
              </a:spcBef>
              <a:spcAft>
                <a:spcPts val="0"/>
              </a:spcAft>
              <a:buSzPct val="25000"/>
              <a:buNone/>
            </a:pPr>
            <a:r>
              <a:rPr b="1" lang="en-GB" sz="2000">
                <a:solidFill>
                  <a:srgbClr val="2F2823"/>
                </a:solidFill>
                <a:latin typeface="Arial"/>
                <a:ea typeface="Arial"/>
                <a:cs typeface="Arial"/>
                <a:sym typeface="Arial"/>
              </a:rPr>
              <a:t> Energy Inputs</a:t>
            </a:r>
          </a:p>
        </p:txBody>
      </p:sp>
      <p:sp>
        <p:nvSpPr>
          <p:cNvPr id="833" name="Shape 833"/>
          <p:cNvSpPr/>
          <p:nvPr/>
        </p:nvSpPr>
        <p:spPr>
          <a:xfrm>
            <a:off x="8049343" y="5473541"/>
            <a:ext cx="1800199" cy="307777"/>
          </a:xfrm>
          <a:prstGeom prst="rect">
            <a:avLst/>
          </a:prstGeom>
          <a:solidFill>
            <a:schemeClr val="lt1">
              <a:alpha val="89803"/>
            </a:schemeClr>
          </a:solidFill>
          <a:ln cap="flat" cmpd="sng" w="25400">
            <a:solidFill>
              <a:schemeClr val="accent2"/>
            </a:solidFill>
            <a:prstDash val="solid"/>
            <a:round/>
            <a:headEnd len="med" w="med" type="none"/>
            <a:tailEnd len="med" w="med" type="none"/>
          </a:ln>
        </p:spPr>
        <p:txBody>
          <a:bodyPr anchorCtr="0" anchor="t" bIns="0" lIns="72000" rIns="0" tIns="0">
            <a:noAutofit/>
          </a:bodyPr>
          <a:lstStyle/>
          <a:p>
            <a:pPr indent="0" lvl="0" marL="0" marR="0" rtl="0" algn="l">
              <a:spcBef>
                <a:spcPts val="0"/>
              </a:spcBef>
              <a:spcAft>
                <a:spcPts val="0"/>
              </a:spcAft>
              <a:buSzPct val="25000"/>
              <a:buNone/>
            </a:pPr>
            <a:r>
              <a:rPr lang="en-GB" sz="2000">
                <a:solidFill>
                  <a:srgbClr val="2F2823"/>
                </a:solidFill>
                <a:latin typeface="Arial"/>
                <a:ea typeface="Arial"/>
                <a:cs typeface="Arial"/>
                <a:sym typeface="Arial"/>
              </a:rPr>
              <a:t>Water Injection</a:t>
            </a:r>
          </a:p>
        </p:txBody>
      </p:sp>
      <p:cxnSp>
        <p:nvCxnSpPr>
          <p:cNvPr id="834" name="Shape 834"/>
          <p:cNvCxnSpPr/>
          <p:nvPr/>
        </p:nvCxnSpPr>
        <p:spPr>
          <a:xfrm rot="10800000">
            <a:off x="7034883" y="4849543"/>
            <a:ext cx="936104" cy="743799"/>
          </a:xfrm>
          <a:prstGeom prst="straightConnector1">
            <a:avLst/>
          </a:prstGeom>
          <a:noFill/>
          <a:ln cap="flat" cmpd="sng" w="57150">
            <a:solidFill>
              <a:schemeClr val="accent2"/>
            </a:solidFill>
            <a:prstDash val="solid"/>
            <a:round/>
            <a:headEnd len="med" w="med" type="none"/>
            <a:tailEnd len="lg" w="lg" type="triangle"/>
          </a:ln>
        </p:spPr>
      </p:cxnSp>
      <p:sp>
        <p:nvSpPr>
          <p:cNvPr id="835" name="Shape 835"/>
          <p:cNvSpPr/>
          <p:nvPr/>
        </p:nvSpPr>
        <p:spPr>
          <a:xfrm>
            <a:off x="3809982" y="3010168"/>
            <a:ext cx="2439161" cy="307777"/>
          </a:xfrm>
          <a:prstGeom prst="rect">
            <a:avLst/>
          </a:prstGeom>
          <a:solidFill>
            <a:schemeClr val="lt1">
              <a:alpha val="89803"/>
            </a:schemeClr>
          </a:solidFill>
          <a:ln cap="flat" cmpd="sng" w="25400">
            <a:solidFill>
              <a:schemeClr val="accent2"/>
            </a:solidFill>
            <a:prstDash val="solid"/>
            <a:round/>
            <a:headEnd len="med" w="med" type="none"/>
            <a:tailEnd len="med" w="med" type="none"/>
          </a:ln>
        </p:spPr>
        <p:txBody>
          <a:bodyPr anchorCtr="0" anchor="t" bIns="0" lIns="72000" rIns="0" tIns="0">
            <a:noAutofit/>
          </a:bodyPr>
          <a:lstStyle/>
          <a:p>
            <a:pPr indent="0" lvl="0" marL="0" marR="0" rtl="0" algn="l">
              <a:spcBef>
                <a:spcPts val="0"/>
              </a:spcBef>
              <a:spcAft>
                <a:spcPts val="0"/>
              </a:spcAft>
              <a:buSzPct val="25000"/>
              <a:buNone/>
            </a:pPr>
            <a:r>
              <a:rPr b="1" lang="en-GB" sz="2000">
                <a:solidFill>
                  <a:srgbClr val="2F2823"/>
                </a:solidFill>
                <a:latin typeface="Arial"/>
                <a:ea typeface="Arial"/>
                <a:cs typeface="Arial"/>
                <a:sym typeface="Arial"/>
              </a:rPr>
              <a:t> Separator Rejects</a:t>
            </a:r>
          </a:p>
        </p:txBody>
      </p:sp>
      <p:cxnSp>
        <p:nvCxnSpPr>
          <p:cNvPr id="836" name="Shape 836"/>
          <p:cNvCxnSpPr/>
          <p:nvPr/>
        </p:nvCxnSpPr>
        <p:spPr>
          <a:xfrm>
            <a:off x="5281144" y="3452560"/>
            <a:ext cx="17702" cy="511074"/>
          </a:xfrm>
          <a:prstGeom prst="straightConnector1">
            <a:avLst/>
          </a:prstGeom>
          <a:noFill/>
          <a:ln cap="flat" cmpd="sng" w="57150">
            <a:solidFill>
              <a:schemeClr val="accent2"/>
            </a:solidFill>
            <a:prstDash val="solid"/>
            <a:round/>
            <a:headEnd len="med" w="med" type="none"/>
            <a:tailEnd len="lg" w="lg" type="triangle"/>
          </a:ln>
        </p:spPr>
      </p:cxnSp>
      <p:sp>
        <p:nvSpPr>
          <p:cNvPr id="837" name="Shape 837"/>
          <p:cNvSpPr txBox="1"/>
          <p:nvPr>
            <p:ph idx="11" type="ftr"/>
          </p:nvPr>
        </p:nvSpPr>
        <p:spPr>
          <a:xfrm>
            <a:off x="1892659" y="6417332"/>
            <a:ext cx="3168290" cy="165731"/>
          </a:xfrm>
          <a:prstGeom prst="rect">
            <a:avLst/>
          </a:prstGeom>
          <a:noFill/>
          <a:ln>
            <a:noFill/>
          </a:ln>
        </p:spPr>
        <p:txBody>
          <a:bodyPr anchorCtr="0" anchor="b" bIns="0" lIns="0" rIns="0" tIns="0">
            <a:noAutofit/>
          </a:bodyPr>
          <a:lstStyle/>
          <a:p>
            <a:pPr indent="0" lvl="0" marL="0" marR="0" rtl="0" algn="l">
              <a:spcBef>
                <a:spcPts val="0"/>
              </a:spcBef>
              <a:buSzPct val="25000"/>
              <a:buNone/>
            </a:pPr>
            <a:r>
              <a:rPr b="1" lang="en-GB" sz="800">
                <a:solidFill>
                  <a:schemeClr val="dk1"/>
                </a:solidFill>
                <a:latin typeface="Arial"/>
                <a:ea typeface="Arial"/>
                <a:cs typeface="Arial"/>
                <a:sym typeface="Arial"/>
              </a:rPr>
              <a:t>Ball Mill Optimization, CIP - EPT - GT   © 2015 LafargeHolcim</a:t>
            </a:r>
          </a:p>
        </p:txBody>
      </p:sp>
      <p:sp>
        <p:nvSpPr>
          <p:cNvPr id="838" name="Shape 838"/>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GB" sz="800">
                <a:solidFill>
                  <a:schemeClr val="dk1"/>
                </a:solidFill>
                <a:latin typeface="Arial"/>
                <a:ea typeface="Arial"/>
                <a:cs typeface="Arial"/>
                <a:sym typeface="Arial"/>
              </a:rPr>
              <a:t>‹#›</a:t>
            </a:fld>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2" name="Shape 842"/>
        <p:cNvGrpSpPr/>
        <p:nvPr/>
      </p:nvGrpSpPr>
      <p:grpSpPr>
        <a:xfrm>
          <a:off x="0" y="0"/>
          <a:ext cx="0" cy="0"/>
          <a:chOff x="0" y="0"/>
          <a:chExt cx="0" cy="0"/>
        </a:xfrm>
      </p:grpSpPr>
      <p:sp>
        <p:nvSpPr>
          <p:cNvPr id="843" name="Shape 843"/>
          <p:cNvSpPr txBox="1"/>
          <p:nvPr>
            <p:ph idx="1" type="body"/>
          </p:nvPr>
        </p:nvSpPr>
        <p:spPr>
          <a:xfrm>
            <a:off x="560512" y="1268759"/>
            <a:ext cx="8785223" cy="5112543"/>
          </a:xfrm>
          <a:prstGeom prst="rect">
            <a:avLst/>
          </a:prstGeom>
          <a:noFill/>
          <a:ln>
            <a:noFill/>
          </a:ln>
        </p:spPr>
        <p:txBody>
          <a:bodyPr anchorCtr="0" anchor="t" bIns="0" lIns="0" rIns="0" tIns="0">
            <a:noAutofit/>
          </a:bodyPr>
          <a:lstStyle/>
          <a:p>
            <a:pPr indent="-180975" lvl="0" marL="180975" marR="0" rtl="0" algn="l">
              <a:spcBef>
                <a:spcPts val="0"/>
              </a:spcBef>
              <a:spcAft>
                <a:spcPts val="0"/>
              </a:spcAft>
              <a:buClr>
                <a:schemeClr val="accent1"/>
              </a:buClr>
              <a:buSzPct val="25000"/>
              <a:buFont typeface="Noto Sans Symbols"/>
              <a:buNone/>
            </a:pPr>
            <a:r>
              <a:rPr b="1" i="0" lang="en-GB" sz="2000" u="sng" cap="none" strike="noStrike">
                <a:solidFill>
                  <a:srgbClr val="2F2823"/>
                </a:solidFill>
                <a:latin typeface="Arial"/>
                <a:ea typeface="Arial"/>
                <a:cs typeface="Arial"/>
                <a:sym typeface="Arial"/>
              </a:rPr>
              <a:t>Heat output</a:t>
            </a:r>
          </a:p>
          <a:p>
            <a:pPr indent="-180975" lvl="0" marL="180975" marR="0" rtl="0" algn="l">
              <a:lnSpc>
                <a:spcPct val="80000"/>
              </a:lnSpc>
              <a:spcBef>
                <a:spcPts val="600"/>
              </a:spcBef>
              <a:spcAft>
                <a:spcPts val="0"/>
              </a:spcAft>
              <a:buClr>
                <a:schemeClr val="accent1"/>
              </a:buClr>
              <a:buSzPct val="100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80000"/>
              </a:lnSpc>
              <a:spcBef>
                <a:spcPts val="600"/>
              </a:spcBef>
              <a:spcAft>
                <a:spcPts val="0"/>
              </a:spcAft>
              <a:buClr>
                <a:schemeClr val="accent1"/>
              </a:buClr>
              <a:buSzPct val="25000"/>
              <a:buFont typeface="Arial"/>
              <a:buNone/>
            </a:pPr>
            <a:r>
              <a:rPr b="1" i="0" lang="en-GB" sz="2000" u="none" cap="none" strike="noStrike">
                <a:solidFill>
                  <a:schemeClr val="dk1"/>
                </a:solidFill>
                <a:latin typeface="Arial"/>
                <a:ea typeface="Arial"/>
                <a:cs typeface="Arial"/>
                <a:sym typeface="Arial"/>
              </a:rPr>
              <a:t>Sensible heat</a:t>
            </a:r>
          </a:p>
          <a:p>
            <a:pPr indent="-184150" lvl="1" marL="361950" marR="0" rtl="0" algn="l">
              <a:lnSpc>
                <a:spcPct val="80000"/>
              </a:lnSpc>
              <a:spcBef>
                <a:spcPts val="600"/>
              </a:spcBef>
              <a:spcAft>
                <a:spcPts val="0"/>
              </a:spcAft>
              <a:buClr>
                <a:schemeClr val="accent1"/>
              </a:buClr>
              <a:buSzPct val="100000"/>
              <a:buFont typeface="Arial"/>
              <a:buNone/>
            </a:pPr>
            <a:r>
              <a:t/>
            </a:r>
            <a:endParaRPr b="0" i="0" sz="2000" u="none" cap="none" strike="noStrike">
              <a:solidFill>
                <a:schemeClr val="dk1"/>
              </a:solidFill>
              <a:latin typeface="Arial"/>
              <a:ea typeface="Arial"/>
              <a:cs typeface="Arial"/>
              <a:sym typeface="Arial"/>
            </a:endParaRPr>
          </a:p>
          <a:p>
            <a:pPr indent="-182563" lvl="1" marL="360363" marR="0" rtl="0" algn="l">
              <a:lnSpc>
                <a:spcPct val="80000"/>
              </a:lnSpc>
              <a:spcBef>
                <a:spcPts val="600"/>
              </a:spcBef>
              <a:spcAft>
                <a:spcPts val="0"/>
              </a:spcAft>
              <a:buClr>
                <a:schemeClr val="accent1"/>
              </a:buClr>
              <a:buSzPct val="100000"/>
              <a:buFont typeface="Arial"/>
              <a:buChar char="•"/>
            </a:pPr>
            <a:r>
              <a:rPr b="0" i="0" lang="en-GB" sz="2000" u="none" cap="none" strike="noStrike">
                <a:solidFill>
                  <a:schemeClr val="dk1"/>
                </a:solidFill>
                <a:latin typeface="Arial"/>
                <a:ea typeface="Arial"/>
                <a:cs typeface="Arial"/>
                <a:sym typeface="Arial"/>
              </a:rPr>
              <a:t> Mill Product (Dry Fresh Feed and Separator Rejects)</a:t>
            </a:r>
          </a:p>
          <a:p>
            <a:pPr indent="-182563" lvl="1" marL="360363" marR="0" rtl="0" algn="l">
              <a:lnSpc>
                <a:spcPct val="80000"/>
              </a:lnSpc>
              <a:spcBef>
                <a:spcPts val="600"/>
              </a:spcBef>
              <a:spcAft>
                <a:spcPts val="0"/>
              </a:spcAft>
              <a:buClr>
                <a:schemeClr val="accent1"/>
              </a:buClr>
              <a:buSzPct val="100000"/>
              <a:buFont typeface="Arial"/>
              <a:buChar char="•"/>
            </a:pPr>
            <a:r>
              <a:rPr b="0" i="0" lang="en-GB" sz="2000" u="none" cap="none" strike="noStrike">
                <a:solidFill>
                  <a:schemeClr val="dk1"/>
                </a:solidFill>
                <a:latin typeface="Arial"/>
                <a:ea typeface="Arial"/>
                <a:cs typeface="Arial"/>
                <a:sym typeface="Arial"/>
              </a:rPr>
              <a:t> Mill exhaust gases, incl. water vapor</a:t>
            </a:r>
          </a:p>
          <a:p>
            <a:pPr indent="-180975" lvl="0" marL="180975" marR="0" rtl="0" algn="l">
              <a:spcBef>
                <a:spcPts val="1200"/>
              </a:spcBef>
              <a:spcAft>
                <a:spcPts val="0"/>
              </a:spcAft>
              <a:buClr>
                <a:schemeClr val="accent1"/>
              </a:buClr>
              <a:buSzPct val="100000"/>
              <a:buFont typeface="Arial"/>
              <a:buNone/>
            </a:pPr>
            <a:r>
              <a:t/>
            </a:r>
            <a:endParaRPr b="0" i="0" sz="2000" u="none" cap="none" strike="noStrike">
              <a:solidFill>
                <a:schemeClr val="dk1"/>
              </a:solidFill>
              <a:latin typeface="Arial"/>
              <a:ea typeface="Arial"/>
              <a:cs typeface="Arial"/>
              <a:sym typeface="Arial"/>
            </a:endParaRPr>
          </a:p>
          <a:p>
            <a:pPr indent="0" lvl="0" marL="0" marR="0" rtl="0" algn="l">
              <a:spcBef>
                <a:spcPts val="1200"/>
              </a:spcBef>
              <a:spcAft>
                <a:spcPts val="0"/>
              </a:spcAft>
              <a:buClr>
                <a:schemeClr val="accent1"/>
              </a:buClr>
              <a:buSzPct val="25000"/>
              <a:buFont typeface="Arial"/>
              <a:buNone/>
            </a:pPr>
            <a:r>
              <a:rPr b="1" i="0" lang="en-GB" sz="2000" u="none" cap="none" strike="noStrike">
                <a:solidFill>
                  <a:schemeClr val="dk1"/>
                </a:solidFill>
                <a:latin typeface="Arial"/>
                <a:ea typeface="Arial"/>
                <a:cs typeface="Arial"/>
                <a:sym typeface="Arial"/>
              </a:rPr>
              <a:t>Heat of water heat up and water evaporation</a:t>
            </a:r>
          </a:p>
          <a:p>
            <a:pPr indent="0" lvl="0" marL="0" marR="0" rtl="0" algn="l">
              <a:spcBef>
                <a:spcPts val="1200"/>
              </a:spcBef>
              <a:spcAft>
                <a:spcPts val="0"/>
              </a:spcAft>
              <a:buClr>
                <a:schemeClr val="accent1"/>
              </a:buClr>
              <a:buSzPct val="25000"/>
              <a:buFont typeface="Arial"/>
              <a:buNone/>
            </a:pPr>
            <a:r>
              <a:rPr b="1" i="0" lang="en-GB" sz="2000" u="none" cap="none" strike="noStrike">
                <a:solidFill>
                  <a:schemeClr val="dk1"/>
                </a:solidFill>
                <a:latin typeface="Arial"/>
                <a:ea typeface="Arial"/>
                <a:cs typeface="Arial"/>
                <a:sym typeface="Arial"/>
              </a:rPr>
              <a:t>Radiation &amp; Convection losses of mill surface </a:t>
            </a:r>
          </a:p>
          <a:p>
            <a:pPr indent="-184150" lvl="1" marL="361950" marR="0" rtl="0" algn="l">
              <a:spcBef>
                <a:spcPts val="1200"/>
              </a:spcBef>
              <a:buClr>
                <a:schemeClr val="accent1"/>
              </a:buClr>
              <a:buSzPct val="100000"/>
              <a:buFont typeface="Arial"/>
              <a:buNone/>
            </a:pPr>
            <a:r>
              <a:t/>
            </a:r>
            <a:endParaRPr b="0" i="0" sz="1800" u="none" cap="none" strike="noStrike">
              <a:solidFill>
                <a:schemeClr val="dk1"/>
              </a:solidFill>
              <a:latin typeface="Arial"/>
              <a:ea typeface="Arial"/>
              <a:cs typeface="Arial"/>
              <a:sym typeface="Arial"/>
            </a:endParaRPr>
          </a:p>
        </p:txBody>
      </p:sp>
      <p:sp>
        <p:nvSpPr>
          <p:cNvPr id="844" name="Shape 844"/>
          <p:cNvSpPr txBox="1"/>
          <p:nvPr>
            <p:ph type="title"/>
          </p:nvPr>
        </p:nvSpPr>
        <p:spPr>
          <a:xfrm>
            <a:off x="523875" y="188639"/>
            <a:ext cx="8858249" cy="851907"/>
          </a:xfrm>
          <a:prstGeom prst="rect">
            <a:avLst/>
          </a:prstGeom>
          <a:noFill/>
          <a:ln>
            <a:noFill/>
          </a:ln>
        </p:spPr>
        <p:txBody>
          <a:bodyPr anchorCtr="0" anchor="b" bIns="0" lIns="0" rIns="0" tIns="0">
            <a:noAutofit/>
          </a:bodyPr>
          <a:lstStyle/>
          <a:p>
            <a:pPr indent="0" lvl="0" marL="0" marR="0" rtl="0" algn="l">
              <a:lnSpc>
                <a:spcPct val="95000"/>
              </a:lnSpc>
              <a:spcBef>
                <a:spcPts val="0"/>
              </a:spcBef>
              <a:buClr>
                <a:schemeClr val="dk1"/>
              </a:buClr>
              <a:buSzPct val="25000"/>
              <a:buFont typeface="Arial"/>
              <a:buNone/>
            </a:pPr>
            <a:r>
              <a:rPr b="1" i="0" lang="en-GB" sz="2400" u="none" cap="none" strike="noStrike">
                <a:solidFill>
                  <a:schemeClr val="dk1"/>
                </a:solidFill>
                <a:latin typeface="Arial"/>
                <a:ea typeface="Arial"/>
                <a:cs typeface="Arial"/>
                <a:sym typeface="Arial"/>
              </a:rPr>
              <a:t>Basic calculations for a heat balance</a:t>
            </a:r>
          </a:p>
        </p:txBody>
      </p:sp>
      <p:sp>
        <p:nvSpPr>
          <p:cNvPr id="845" name="Shape 845"/>
          <p:cNvSpPr txBox="1"/>
          <p:nvPr>
            <p:ph idx="11" type="ftr"/>
          </p:nvPr>
        </p:nvSpPr>
        <p:spPr>
          <a:xfrm>
            <a:off x="1892659" y="6417332"/>
            <a:ext cx="3168290" cy="165731"/>
          </a:xfrm>
          <a:prstGeom prst="rect">
            <a:avLst/>
          </a:prstGeom>
          <a:noFill/>
          <a:ln>
            <a:noFill/>
          </a:ln>
        </p:spPr>
        <p:txBody>
          <a:bodyPr anchorCtr="0" anchor="b" bIns="0" lIns="0" rIns="0" tIns="0">
            <a:noAutofit/>
          </a:bodyPr>
          <a:lstStyle/>
          <a:p>
            <a:pPr indent="0" lvl="0" marL="0" marR="0" rtl="0" algn="l">
              <a:spcBef>
                <a:spcPts val="0"/>
              </a:spcBef>
              <a:buSzPct val="25000"/>
              <a:buNone/>
            </a:pPr>
            <a:r>
              <a:rPr b="1" lang="en-GB" sz="800">
                <a:solidFill>
                  <a:schemeClr val="dk1"/>
                </a:solidFill>
                <a:latin typeface="Arial"/>
                <a:ea typeface="Arial"/>
                <a:cs typeface="Arial"/>
                <a:sym typeface="Arial"/>
              </a:rPr>
              <a:t>Ball Mill Optimization, CIP - EPT - GT   © 2015 LafargeHolcim</a:t>
            </a:r>
          </a:p>
        </p:txBody>
      </p:sp>
      <p:sp>
        <p:nvSpPr>
          <p:cNvPr id="846" name="Shape 846"/>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GB" sz="800">
                <a:solidFill>
                  <a:schemeClr val="dk1"/>
                </a:solidFill>
                <a:latin typeface="Arial"/>
                <a:ea typeface="Arial"/>
                <a:cs typeface="Arial"/>
                <a:sym typeface="Arial"/>
              </a:rPr>
              <a:t>‹#›</a:t>
            </a:fld>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1" name="Shape 851"/>
        <p:cNvGrpSpPr/>
        <p:nvPr/>
      </p:nvGrpSpPr>
      <p:grpSpPr>
        <a:xfrm>
          <a:off x="0" y="0"/>
          <a:ext cx="0" cy="0"/>
          <a:chOff x="0" y="0"/>
          <a:chExt cx="0" cy="0"/>
        </a:xfrm>
      </p:grpSpPr>
      <p:pic>
        <p:nvPicPr>
          <p:cNvPr id="852" name="Shape 852"/>
          <p:cNvPicPr preferRelativeResize="0"/>
          <p:nvPr/>
        </p:nvPicPr>
        <p:blipFill rotWithShape="1">
          <a:blip r:embed="rId3">
            <a:alphaModFix/>
          </a:blip>
          <a:srcRect b="0" l="0" r="0" t="0"/>
          <a:stretch/>
        </p:blipFill>
        <p:spPr>
          <a:xfrm>
            <a:off x="1138399" y="1340767"/>
            <a:ext cx="7843837" cy="4630043"/>
          </a:xfrm>
          <a:prstGeom prst="rect">
            <a:avLst/>
          </a:prstGeom>
          <a:noFill/>
          <a:ln>
            <a:noFill/>
          </a:ln>
        </p:spPr>
      </p:pic>
      <p:sp>
        <p:nvSpPr>
          <p:cNvPr id="853" name="Shape 853"/>
          <p:cNvSpPr txBox="1"/>
          <p:nvPr>
            <p:ph type="title"/>
          </p:nvPr>
        </p:nvSpPr>
        <p:spPr>
          <a:xfrm>
            <a:off x="523875" y="188639"/>
            <a:ext cx="8858249" cy="851907"/>
          </a:xfrm>
          <a:prstGeom prst="rect">
            <a:avLst/>
          </a:prstGeom>
          <a:noFill/>
          <a:ln>
            <a:noFill/>
          </a:ln>
        </p:spPr>
        <p:txBody>
          <a:bodyPr anchorCtr="0" anchor="b" bIns="0" lIns="0" rIns="0" tIns="0">
            <a:noAutofit/>
          </a:bodyPr>
          <a:lstStyle/>
          <a:p>
            <a:pPr indent="0" lvl="0" marL="0" marR="0" rtl="0" algn="l">
              <a:lnSpc>
                <a:spcPct val="95000"/>
              </a:lnSpc>
              <a:spcBef>
                <a:spcPts val="0"/>
              </a:spcBef>
              <a:buClr>
                <a:schemeClr val="dk1"/>
              </a:buClr>
              <a:buSzPct val="25000"/>
              <a:buFont typeface="Arial"/>
              <a:buNone/>
            </a:pPr>
            <a:r>
              <a:rPr b="1" i="0" lang="en-GB" sz="2400" u="none" cap="none" strike="noStrike">
                <a:solidFill>
                  <a:schemeClr val="dk1"/>
                </a:solidFill>
                <a:latin typeface="Arial"/>
                <a:ea typeface="Arial"/>
                <a:cs typeface="Arial"/>
                <a:sym typeface="Arial"/>
              </a:rPr>
              <a:t>Typical border for energy and mass inputs</a:t>
            </a:r>
          </a:p>
        </p:txBody>
      </p:sp>
      <p:sp>
        <p:nvSpPr>
          <p:cNvPr id="854" name="Shape 854"/>
          <p:cNvSpPr/>
          <p:nvPr/>
        </p:nvSpPr>
        <p:spPr>
          <a:xfrm>
            <a:off x="8146645" y="2449513"/>
            <a:ext cx="1139825" cy="184149"/>
          </a:xfrm>
          <a:prstGeom prst="rect">
            <a:avLst/>
          </a:prstGeom>
          <a:solidFill>
            <a:srgbClr val="FFFFFF"/>
          </a:solidFill>
          <a:ln>
            <a:noFill/>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cxnSp>
        <p:nvCxnSpPr>
          <p:cNvPr id="855" name="Shape 855"/>
          <p:cNvCxnSpPr/>
          <p:nvPr/>
        </p:nvCxnSpPr>
        <p:spPr>
          <a:xfrm>
            <a:off x="682022" y="4653133"/>
            <a:ext cx="3708299" cy="1103700"/>
          </a:xfrm>
          <a:prstGeom prst="bentConnector3">
            <a:avLst>
              <a:gd fmla="val 100367" name="adj1"/>
            </a:avLst>
          </a:prstGeom>
          <a:solidFill>
            <a:schemeClr val="accent1"/>
          </a:solidFill>
          <a:ln cap="flat" cmpd="sng" w="25400">
            <a:solidFill>
              <a:schemeClr val="dk2"/>
            </a:solidFill>
            <a:prstDash val="dash"/>
            <a:round/>
            <a:headEnd len="med" w="med" type="none"/>
            <a:tailEnd len="med" w="med" type="none"/>
          </a:ln>
        </p:spPr>
      </p:cxnSp>
      <p:cxnSp>
        <p:nvCxnSpPr>
          <p:cNvPr id="856" name="Shape 856"/>
          <p:cNvCxnSpPr/>
          <p:nvPr/>
        </p:nvCxnSpPr>
        <p:spPr>
          <a:xfrm flipH="1" rot="10800000">
            <a:off x="4786478" y="3611214"/>
            <a:ext cx="2022599" cy="307800"/>
          </a:xfrm>
          <a:prstGeom prst="bentConnector3">
            <a:avLst>
              <a:gd fmla="val 49999" name="adj1"/>
            </a:avLst>
          </a:prstGeom>
          <a:solidFill>
            <a:schemeClr val="accent1"/>
          </a:solidFill>
          <a:ln cap="flat" cmpd="sng" w="25400">
            <a:solidFill>
              <a:schemeClr val="dk2"/>
            </a:solidFill>
            <a:prstDash val="dash"/>
            <a:round/>
            <a:headEnd len="med" w="med" type="none"/>
            <a:tailEnd len="med" w="med" type="none"/>
          </a:ln>
        </p:spPr>
      </p:cxnSp>
      <p:cxnSp>
        <p:nvCxnSpPr>
          <p:cNvPr id="857" name="Shape 857"/>
          <p:cNvCxnSpPr/>
          <p:nvPr/>
        </p:nvCxnSpPr>
        <p:spPr>
          <a:xfrm>
            <a:off x="4390437" y="5756903"/>
            <a:ext cx="2418617" cy="0"/>
          </a:xfrm>
          <a:prstGeom prst="straightConnector1">
            <a:avLst/>
          </a:prstGeom>
          <a:solidFill>
            <a:schemeClr val="accent1"/>
          </a:solidFill>
          <a:ln cap="flat" cmpd="sng" w="25400">
            <a:solidFill>
              <a:schemeClr val="dk2"/>
            </a:solidFill>
            <a:prstDash val="dash"/>
            <a:round/>
            <a:headEnd len="med" w="med" type="none"/>
            <a:tailEnd len="med" w="med" type="none"/>
          </a:ln>
        </p:spPr>
      </p:cxnSp>
      <p:cxnSp>
        <p:nvCxnSpPr>
          <p:cNvPr id="858" name="Shape 858"/>
          <p:cNvCxnSpPr/>
          <p:nvPr/>
        </p:nvCxnSpPr>
        <p:spPr>
          <a:xfrm flipH="1">
            <a:off x="681878" y="4365103"/>
            <a:ext cx="4104599" cy="288000"/>
          </a:xfrm>
          <a:prstGeom prst="bentConnector3">
            <a:avLst>
              <a:gd fmla="val 100354" name="adj1"/>
            </a:avLst>
          </a:prstGeom>
          <a:solidFill>
            <a:schemeClr val="accent1"/>
          </a:solidFill>
          <a:ln cap="flat" cmpd="sng" w="25400">
            <a:solidFill>
              <a:schemeClr val="dk2"/>
            </a:solidFill>
            <a:prstDash val="dash"/>
            <a:round/>
            <a:headEnd len="med" w="med" type="none"/>
            <a:tailEnd len="med" w="med" type="none"/>
          </a:ln>
        </p:spPr>
      </p:cxnSp>
      <p:cxnSp>
        <p:nvCxnSpPr>
          <p:cNvPr id="859" name="Shape 859"/>
          <p:cNvCxnSpPr/>
          <p:nvPr/>
        </p:nvCxnSpPr>
        <p:spPr>
          <a:xfrm rot="10800000">
            <a:off x="4786477" y="3919013"/>
            <a:ext cx="0" cy="446089"/>
          </a:xfrm>
          <a:prstGeom prst="straightConnector1">
            <a:avLst/>
          </a:prstGeom>
          <a:solidFill>
            <a:schemeClr val="accent1"/>
          </a:solidFill>
          <a:ln cap="flat" cmpd="sng" w="25400">
            <a:solidFill>
              <a:schemeClr val="dk2"/>
            </a:solidFill>
            <a:prstDash val="dash"/>
            <a:round/>
            <a:headEnd len="med" w="med" type="none"/>
            <a:tailEnd len="med" w="med" type="none"/>
          </a:ln>
        </p:spPr>
      </p:cxnSp>
      <p:cxnSp>
        <p:nvCxnSpPr>
          <p:cNvPr id="860" name="Shape 860"/>
          <p:cNvCxnSpPr/>
          <p:nvPr/>
        </p:nvCxnSpPr>
        <p:spPr>
          <a:xfrm rot="-5400000">
            <a:off x="5747853" y="4710667"/>
            <a:ext cx="2109599" cy="12599"/>
          </a:xfrm>
          <a:prstGeom prst="bentConnector3">
            <a:avLst>
              <a:gd fmla="val 50001" name="adj1"/>
            </a:avLst>
          </a:prstGeom>
          <a:solidFill>
            <a:schemeClr val="accent1"/>
          </a:solidFill>
          <a:ln cap="flat" cmpd="sng" w="25400">
            <a:solidFill>
              <a:schemeClr val="dk2"/>
            </a:solidFill>
            <a:prstDash val="dash"/>
            <a:round/>
            <a:headEnd len="med" w="med" type="none"/>
            <a:tailEnd len="med" w="med" type="none"/>
          </a:ln>
        </p:spPr>
      </p:cxnSp>
      <p:cxnSp>
        <p:nvCxnSpPr>
          <p:cNvPr id="861" name="Shape 861"/>
          <p:cNvCxnSpPr/>
          <p:nvPr/>
        </p:nvCxnSpPr>
        <p:spPr>
          <a:xfrm flipH="1" rot="10800000">
            <a:off x="6586678" y="4322265"/>
            <a:ext cx="1368151" cy="477107"/>
          </a:xfrm>
          <a:prstGeom prst="straightConnector1">
            <a:avLst/>
          </a:prstGeom>
          <a:noFill/>
          <a:ln cap="flat" cmpd="sng" w="57150">
            <a:solidFill>
              <a:srgbClr val="0070C0"/>
            </a:solidFill>
            <a:prstDash val="solid"/>
            <a:round/>
            <a:headEnd len="med" w="med" type="none"/>
            <a:tailEnd len="lg" w="lg" type="triangle"/>
          </a:ln>
        </p:spPr>
      </p:cxnSp>
      <p:cxnSp>
        <p:nvCxnSpPr>
          <p:cNvPr id="862" name="Shape 862"/>
          <p:cNvCxnSpPr/>
          <p:nvPr/>
        </p:nvCxnSpPr>
        <p:spPr>
          <a:xfrm flipH="1" rot="10800000">
            <a:off x="8146645" y="1494227"/>
            <a:ext cx="565053" cy="694724"/>
          </a:xfrm>
          <a:prstGeom prst="straightConnector1">
            <a:avLst/>
          </a:prstGeom>
          <a:noFill/>
          <a:ln cap="flat" cmpd="sng" w="57150">
            <a:solidFill>
              <a:srgbClr val="0070C0"/>
            </a:solidFill>
            <a:prstDash val="solid"/>
            <a:round/>
            <a:headEnd len="med" w="med" type="none"/>
            <a:tailEnd len="lg" w="lg" type="triangle"/>
          </a:ln>
        </p:spPr>
      </p:cxnSp>
      <p:cxnSp>
        <p:nvCxnSpPr>
          <p:cNvPr id="863" name="Shape 863"/>
          <p:cNvCxnSpPr/>
          <p:nvPr/>
        </p:nvCxnSpPr>
        <p:spPr>
          <a:xfrm>
            <a:off x="5599744" y="5083744"/>
            <a:ext cx="0" cy="887065"/>
          </a:xfrm>
          <a:prstGeom prst="straightConnector1">
            <a:avLst/>
          </a:prstGeom>
          <a:noFill/>
          <a:ln cap="flat" cmpd="sng" w="57150">
            <a:solidFill>
              <a:srgbClr val="0070C0"/>
            </a:solidFill>
            <a:prstDash val="solid"/>
            <a:round/>
            <a:headEnd len="med" w="med" type="none"/>
            <a:tailEnd len="lg" w="lg" type="triangle"/>
          </a:ln>
        </p:spPr>
      </p:cxnSp>
      <p:cxnSp>
        <p:nvCxnSpPr>
          <p:cNvPr id="864" name="Shape 864"/>
          <p:cNvCxnSpPr/>
          <p:nvPr/>
        </p:nvCxnSpPr>
        <p:spPr>
          <a:xfrm>
            <a:off x="6658685" y="5277108"/>
            <a:ext cx="1224134" cy="404054"/>
          </a:xfrm>
          <a:prstGeom prst="straightConnector1">
            <a:avLst/>
          </a:prstGeom>
          <a:noFill/>
          <a:ln cap="flat" cmpd="sng" w="57150">
            <a:solidFill>
              <a:srgbClr val="0070C0"/>
            </a:solidFill>
            <a:prstDash val="solid"/>
            <a:round/>
            <a:headEnd len="med" w="med" type="none"/>
            <a:tailEnd len="lg" w="lg" type="triangle"/>
          </a:ln>
        </p:spPr>
      </p:cxnSp>
      <p:sp>
        <p:nvSpPr>
          <p:cNvPr id="865" name="Shape 865"/>
          <p:cNvSpPr/>
          <p:nvPr/>
        </p:nvSpPr>
        <p:spPr>
          <a:xfrm>
            <a:off x="200471" y="1804422"/>
            <a:ext cx="2065725" cy="307777"/>
          </a:xfrm>
          <a:prstGeom prst="rect">
            <a:avLst/>
          </a:prstGeom>
          <a:solidFill>
            <a:srgbClr val="FFFFFF"/>
          </a:solidFill>
          <a:ln cap="flat" cmpd="sng" w="25400">
            <a:solidFill>
              <a:srgbClr val="0000FF"/>
            </a:solidFill>
            <a:prstDash val="solid"/>
            <a:round/>
            <a:headEnd len="med" w="med" type="none"/>
            <a:tailEnd len="med" w="med" type="none"/>
          </a:ln>
        </p:spPr>
        <p:txBody>
          <a:bodyPr anchorCtr="0" anchor="t" bIns="0" lIns="0" rIns="0" tIns="0">
            <a:noAutofit/>
          </a:bodyPr>
          <a:lstStyle/>
          <a:p>
            <a:pPr indent="0" lvl="0" marL="0" marR="0" rtl="0" algn="l">
              <a:lnSpc>
                <a:spcPct val="100000"/>
              </a:lnSpc>
              <a:spcBef>
                <a:spcPts val="0"/>
              </a:spcBef>
              <a:spcAft>
                <a:spcPts val="0"/>
              </a:spcAft>
              <a:buClr>
                <a:srgbClr val="0000FF"/>
              </a:buClr>
              <a:buSzPct val="25000"/>
              <a:buFont typeface="Arial"/>
              <a:buNone/>
            </a:pPr>
            <a:r>
              <a:rPr b="1" i="0" lang="en-GB" sz="2000" u="none" cap="none" strike="noStrike">
                <a:solidFill>
                  <a:srgbClr val="0000FF"/>
                </a:solidFill>
                <a:latin typeface="Arial"/>
                <a:ea typeface="Arial"/>
                <a:cs typeface="Arial"/>
                <a:sym typeface="Arial"/>
              </a:rPr>
              <a:t> Energy Outputs</a:t>
            </a:r>
          </a:p>
        </p:txBody>
      </p:sp>
      <p:sp>
        <p:nvSpPr>
          <p:cNvPr id="866" name="Shape 866"/>
          <p:cNvSpPr/>
          <p:nvPr/>
        </p:nvSpPr>
        <p:spPr>
          <a:xfrm>
            <a:off x="7234749" y="1186879"/>
            <a:ext cx="2360778" cy="307777"/>
          </a:xfrm>
          <a:prstGeom prst="rect">
            <a:avLst/>
          </a:prstGeom>
          <a:solidFill>
            <a:srgbClr val="FFFFFF"/>
          </a:solidFill>
          <a:ln cap="flat" cmpd="sng" w="25400">
            <a:solidFill>
              <a:srgbClr val="0000FF"/>
            </a:solidFill>
            <a:prstDash val="solid"/>
            <a:round/>
            <a:headEnd len="med" w="med" type="none"/>
            <a:tailEnd len="med" w="med" type="none"/>
          </a:ln>
        </p:spPr>
        <p:txBody>
          <a:bodyPr anchorCtr="0" anchor="t" bIns="0" lIns="72000" rIns="0" tIns="0">
            <a:noAutofit/>
          </a:bodyPr>
          <a:lstStyle/>
          <a:p>
            <a:pPr indent="0" lvl="0" marL="0" marR="0" rtl="0" algn="l">
              <a:spcBef>
                <a:spcPts val="0"/>
              </a:spcBef>
              <a:spcAft>
                <a:spcPts val="0"/>
              </a:spcAft>
              <a:buSzPct val="25000"/>
              <a:buNone/>
            </a:pPr>
            <a:r>
              <a:rPr b="1" lang="en-GB" sz="2000">
                <a:solidFill>
                  <a:srgbClr val="0000FF"/>
                </a:solidFill>
                <a:latin typeface="Arial"/>
                <a:ea typeface="Arial"/>
                <a:cs typeface="Arial"/>
                <a:sym typeface="Arial"/>
              </a:rPr>
              <a:t> Mill Exhaust Gas </a:t>
            </a:r>
          </a:p>
        </p:txBody>
      </p:sp>
      <p:sp>
        <p:nvSpPr>
          <p:cNvPr id="867" name="Shape 867"/>
          <p:cNvSpPr/>
          <p:nvPr/>
        </p:nvSpPr>
        <p:spPr>
          <a:xfrm>
            <a:off x="4079453" y="6054471"/>
            <a:ext cx="3040581" cy="307777"/>
          </a:xfrm>
          <a:prstGeom prst="rect">
            <a:avLst/>
          </a:prstGeom>
          <a:solidFill>
            <a:srgbClr val="FFFFFF"/>
          </a:solidFill>
          <a:ln cap="flat" cmpd="sng" w="25400">
            <a:solidFill>
              <a:srgbClr val="0000FF"/>
            </a:solidFill>
            <a:prstDash val="solid"/>
            <a:round/>
            <a:headEnd len="med" w="med" type="none"/>
            <a:tailEnd len="med" w="med" type="none"/>
          </a:ln>
        </p:spPr>
        <p:txBody>
          <a:bodyPr anchorCtr="0" anchor="t" bIns="0" lIns="72000" rIns="0" tIns="0">
            <a:noAutofit/>
          </a:bodyPr>
          <a:lstStyle/>
          <a:p>
            <a:pPr indent="0" lvl="0" marL="0" marR="0" rtl="0" algn="l">
              <a:spcBef>
                <a:spcPts val="0"/>
              </a:spcBef>
              <a:spcAft>
                <a:spcPts val="0"/>
              </a:spcAft>
              <a:buSzPct val="25000"/>
              <a:buNone/>
            </a:pPr>
            <a:r>
              <a:rPr lang="en-GB" sz="2000">
                <a:solidFill>
                  <a:srgbClr val="0000FF"/>
                </a:solidFill>
                <a:latin typeface="Arial"/>
                <a:ea typeface="Arial"/>
                <a:cs typeface="Arial"/>
                <a:sym typeface="Arial"/>
              </a:rPr>
              <a:t>Radiation &amp; Convection</a:t>
            </a:r>
          </a:p>
        </p:txBody>
      </p:sp>
      <p:sp>
        <p:nvSpPr>
          <p:cNvPr id="868" name="Shape 868"/>
          <p:cNvSpPr/>
          <p:nvPr/>
        </p:nvSpPr>
        <p:spPr>
          <a:xfrm>
            <a:off x="7954828" y="5373389"/>
            <a:ext cx="1224137" cy="615553"/>
          </a:xfrm>
          <a:prstGeom prst="rect">
            <a:avLst/>
          </a:prstGeom>
          <a:solidFill>
            <a:srgbClr val="FFFFFF"/>
          </a:solidFill>
          <a:ln cap="flat" cmpd="sng" w="25400">
            <a:solidFill>
              <a:srgbClr val="0000FF"/>
            </a:solidFill>
            <a:prstDash val="solid"/>
            <a:round/>
            <a:headEnd len="med" w="med" type="none"/>
            <a:tailEnd len="med" w="med" type="none"/>
          </a:ln>
        </p:spPr>
        <p:txBody>
          <a:bodyPr anchorCtr="0" anchor="t" bIns="0" lIns="72000" rIns="0" tIns="0">
            <a:noAutofit/>
          </a:bodyPr>
          <a:lstStyle/>
          <a:p>
            <a:pPr indent="0" lvl="0" marL="0" marR="0" rtl="0" algn="l">
              <a:spcBef>
                <a:spcPts val="0"/>
              </a:spcBef>
              <a:spcAft>
                <a:spcPts val="0"/>
              </a:spcAft>
              <a:buSzPct val="25000"/>
              <a:buNone/>
            </a:pPr>
            <a:r>
              <a:rPr b="1" lang="en-GB" sz="2000">
                <a:solidFill>
                  <a:srgbClr val="0000FF"/>
                </a:solidFill>
                <a:latin typeface="Arial"/>
                <a:ea typeface="Arial"/>
                <a:cs typeface="Arial"/>
                <a:sym typeface="Arial"/>
              </a:rPr>
              <a:t>Mill Product</a:t>
            </a:r>
          </a:p>
        </p:txBody>
      </p:sp>
      <p:sp>
        <p:nvSpPr>
          <p:cNvPr id="869" name="Shape 869"/>
          <p:cNvSpPr/>
          <p:nvPr/>
        </p:nvSpPr>
        <p:spPr>
          <a:xfrm>
            <a:off x="7954828" y="4014491"/>
            <a:ext cx="1640699" cy="615553"/>
          </a:xfrm>
          <a:prstGeom prst="rect">
            <a:avLst/>
          </a:prstGeom>
          <a:solidFill>
            <a:srgbClr val="FFFFFF"/>
          </a:solidFill>
          <a:ln cap="flat" cmpd="sng" w="25400">
            <a:solidFill>
              <a:srgbClr val="0000FF"/>
            </a:solidFill>
            <a:prstDash val="solid"/>
            <a:round/>
            <a:headEnd len="med" w="med" type="none"/>
            <a:tailEnd len="med" w="med" type="none"/>
          </a:ln>
        </p:spPr>
        <p:txBody>
          <a:bodyPr anchorCtr="0" anchor="t" bIns="0" lIns="72000" rIns="0" tIns="0">
            <a:noAutofit/>
          </a:bodyPr>
          <a:lstStyle/>
          <a:p>
            <a:pPr indent="0" lvl="0" marL="0" marR="0" rtl="0" algn="l">
              <a:spcBef>
                <a:spcPts val="0"/>
              </a:spcBef>
              <a:spcAft>
                <a:spcPts val="0"/>
              </a:spcAft>
              <a:buSzPct val="25000"/>
              <a:buNone/>
            </a:pPr>
            <a:r>
              <a:rPr b="1" lang="en-GB" sz="2000">
                <a:solidFill>
                  <a:srgbClr val="0000FF"/>
                </a:solidFill>
                <a:latin typeface="Arial"/>
                <a:ea typeface="Arial"/>
                <a:cs typeface="Arial"/>
                <a:sym typeface="Arial"/>
              </a:rPr>
              <a:t> Water   Evaporation</a:t>
            </a:r>
          </a:p>
        </p:txBody>
      </p:sp>
      <p:sp>
        <p:nvSpPr>
          <p:cNvPr id="870" name="Shape 870"/>
          <p:cNvSpPr txBox="1"/>
          <p:nvPr>
            <p:ph idx="11" type="ftr"/>
          </p:nvPr>
        </p:nvSpPr>
        <p:spPr>
          <a:xfrm>
            <a:off x="1892659" y="6417332"/>
            <a:ext cx="3168290" cy="165731"/>
          </a:xfrm>
          <a:prstGeom prst="rect">
            <a:avLst/>
          </a:prstGeom>
          <a:noFill/>
          <a:ln>
            <a:noFill/>
          </a:ln>
        </p:spPr>
        <p:txBody>
          <a:bodyPr anchorCtr="0" anchor="b" bIns="0" lIns="0" rIns="0" tIns="0">
            <a:noAutofit/>
          </a:bodyPr>
          <a:lstStyle/>
          <a:p>
            <a:pPr indent="0" lvl="0" marL="0" marR="0" rtl="0" algn="l">
              <a:spcBef>
                <a:spcPts val="0"/>
              </a:spcBef>
              <a:buSzPct val="25000"/>
              <a:buNone/>
            </a:pPr>
            <a:r>
              <a:rPr b="1" lang="en-GB" sz="800">
                <a:solidFill>
                  <a:schemeClr val="dk1"/>
                </a:solidFill>
                <a:latin typeface="Arial"/>
                <a:ea typeface="Arial"/>
                <a:cs typeface="Arial"/>
                <a:sym typeface="Arial"/>
              </a:rPr>
              <a:t>Ball Mill Optimization, CIP - EPT - GT   © 2015 LafargeHolcim</a:t>
            </a:r>
          </a:p>
        </p:txBody>
      </p:sp>
      <p:sp>
        <p:nvSpPr>
          <p:cNvPr id="871" name="Shape 871"/>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GB" sz="800">
                <a:solidFill>
                  <a:schemeClr val="dk1"/>
                </a:solidFill>
                <a:latin typeface="Arial"/>
                <a:ea typeface="Arial"/>
                <a:cs typeface="Arial"/>
                <a:sym typeface="Arial"/>
              </a:rPr>
              <a:t>‹#›</a:t>
            </a:fld>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6" name="Shape 876"/>
        <p:cNvGrpSpPr/>
        <p:nvPr/>
      </p:nvGrpSpPr>
      <p:grpSpPr>
        <a:xfrm>
          <a:off x="0" y="0"/>
          <a:ext cx="0" cy="0"/>
          <a:chOff x="0" y="0"/>
          <a:chExt cx="0" cy="0"/>
        </a:xfrm>
      </p:grpSpPr>
      <p:pic>
        <p:nvPicPr>
          <p:cNvPr id="877" name="Shape 877"/>
          <p:cNvPicPr preferRelativeResize="0"/>
          <p:nvPr/>
        </p:nvPicPr>
        <p:blipFill rotWithShape="1">
          <a:blip r:embed="rId3">
            <a:alphaModFix/>
          </a:blip>
          <a:srcRect b="0" l="0" r="0" t="0"/>
          <a:stretch/>
        </p:blipFill>
        <p:spPr>
          <a:xfrm>
            <a:off x="1376929" y="1340767"/>
            <a:ext cx="7843837" cy="4630043"/>
          </a:xfrm>
          <a:prstGeom prst="rect">
            <a:avLst/>
          </a:prstGeom>
          <a:noFill/>
          <a:ln>
            <a:noFill/>
          </a:ln>
        </p:spPr>
      </p:pic>
      <p:sp>
        <p:nvSpPr>
          <p:cNvPr id="878" name="Shape 878"/>
          <p:cNvSpPr txBox="1"/>
          <p:nvPr>
            <p:ph type="title"/>
          </p:nvPr>
        </p:nvSpPr>
        <p:spPr>
          <a:xfrm>
            <a:off x="523875" y="188639"/>
            <a:ext cx="8858249" cy="851907"/>
          </a:xfrm>
          <a:prstGeom prst="rect">
            <a:avLst/>
          </a:prstGeom>
          <a:noFill/>
          <a:ln>
            <a:noFill/>
          </a:ln>
        </p:spPr>
        <p:txBody>
          <a:bodyPr anchorCtr="0" anchor="b" bIns="0" lIns="0" rIns="0" tIns="0">
            <a:noAutofit/>
          </a:bodyPr>
          <a:lstStyle/>
          <a:p>
            <a:pPr indent="0" lvl="0" marL="0" marR="0" rtl="0" algn="l">
              <a:lnSpc>
                <a:spcPct val="95000"/>
              </a:lnSpc>
              <a:spcBef>
                <a:spcPts val="0"/>
              </a:spcBef>
              <a:buClr>
                <a:schemeClr val="dk1"/>
              </a:buClr>
              <a:buSzPct val="25000"/>
              <a:buFont typeface="Arial"/>
              <a:buNone/>
            </a:pPr>
            <a:r>
              <a:rPr b="1" i="0" lang="en-GB" sz="2400" u="none" cap="none" strike="noStrike">
                <a:solidFill>
                  <a:schemeClr val="dk1"/>
                </a:solidFill>
                <a:latin typeface="Arial"/>
                <a:ea typeface="Arial"/>
                <a:cs typeface="Arial"/>
                <a:sym typeface="Arial"/>
              </a:rPr>
              <a:t>Typical border for energy and mass inputs</a:t>
            </a:r>
          </a:p>
        </p:txBody>
      </p:sp>
      <p:sp>
        <p:nvSpPr>
          <p:cNvPr id="879" name="Shape 879"/>
          <p:cNvSpPr/>
          <p:nvPr/>
        </p:nvSpPr>
        <p:spPr>
          <a:xfrm>
            <a:off x="8385175" y="2449513"/>
            <a:ext cx="1139825" cy="184149"/>
          </a:xfrm>
          <a:prstGeom prst="rect">
            <a:avLst/>
          </a:prstGeom>
          <a:solidFill>
            <a:srgbClr val="FFFFFF"/>
          </a:solidFill>
          <a:ln>
            <a:noFill/>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cxnSp>
        <p:nvCxnSpPr>
          <p:cNvPr id="880" name="Shape 880"/>
          <p:cNvCxnSpPr/>
          <p:nvPr/>
        </p:nvCxnSpPr>
        <p:spPr>
          <a:xfrm>
            <a:off x="920551" y="4653133"/>
            <a:ext cx="3708299" cy="1103700"/>
          </a:xfrm>
          <a:prstGeom prst="bentConnector3">
            <a:avLst>
              <a:gd fmla="val 100367" name="adj1"/>
            </a:avLst>
          </a:prstGeom>
          <a:solidFill>
            <a:schemeClr val="accent1"/>
          </a:solidFill>
          <a:ln cap="flat" cmpd="sng" w="25400">
            <a:solidFill>
              <a:schemeClr val="accent1"/>
            </a:solidFill>
            <a:prstDash val="dash"/>
            <a:round/>
            <a:headEnd len="med" w="med" type="none"/>
            <a:tailEnd len="med" w="med" type="none"/>
          </a:ln>
        </p:spPr>
      </p:cxnSp>
      <p:cxnSp>
        <p:nvCxnSpPr>
          <p:cNvPr id="881" name="Shape 881"/>
          <p:cNvCxnSpPr/>
          <p:nvPr/>
        </p:nvCxnSpPr>
        <p:spPr>
          <a:xfrm flipH="1" rot="10800000">
            <a:off x="5025007" y="3611214"/>
            <a:ext cx="2022599" cy="307800"/>
          </a:xfrm>
          <a:prstGeom prst="bentConnector3">
            <a:avLst>
              <a:gd fmla="val 49999" name="adj1"/>
            </a:avLst>
          </a:prstGeom>
          <a:solidFill>
            <a:schemeClr val="accent1"/>
          </a:solidFill>
          <a:ln cap="flat" cmpd="sng" w="25400">
            <a:solidFill>
              <a:schemeClr val="accent1"/>
            </a:solidFill>
            <a:prstDash val="dash"/>
            <a:round/>
            <a:headEnd len="med" w="med" type="none"/>
            <a:tailEnd len="med" w="med" type="none"/>
          </a:ln>
        </p:spPr>
      </p:cxnSp>
      <p:cxnSp>
        <p:nvCxnSpPr>
          <p:cNvPr id="882" name="Shape 882"/>
          <p:cNvCxnSpPr/>
          <p:nvPr/>
        </p:nvCxnSpPr>
        <p:spPr>
          <a:xfrm>
            <a:off x="4628967" y="5756903"/>
            <a:ext cx="2418617" cy="0"/>
          </a:xfrm>
          <a:prstGeom prst="straightConnector1">
            <a:avLst/>
          </a:prstGeom>
          <a:solidFill>
            <a:schemeClr val="accent1"/>
          </a:solidFill>
          <a:ln cap="flat" cmpd="sng" w="25400">
            <a:solidFill>
              <a:srgbClr val="92D050"/>
            </a:solidFill>
            <a:prstDash val="dash"/>
            <a:round/>
            <a:headEnd len="med" w="med" type="none"/>
            <a:tailEnd len="med" w="med" type="none"/>
          </a:ln>
        </p:spPr>
      </p:cxnSp>
      <p:cxnSp>
        <p:nvCxnSpPr>
          <p:cNvPr id="883" name="Shape 883"/>
          <p:cNvCxnSpPr/>
          <p:nvPr/>
        </p:nvCxnSpPr>
        <p:spPr>
          <a:xfrm flipH="1">
            <a:off x="920407" y="4365103"/>
            <a:ext cx="4104599" cy="288000"/>
          </a:xfrm>
          <a:prstGeom prst="bentConnector3">
            <a:avLst>
              <a:gd fmla="val 100354" name="adj1"/>
            </a:avLst>
          </a:prstGeom>
          <a:solidFill>
            <a:schemeClr val="accent1"/>
          </a:solidFill>
          <a:ln cap="flat" cmpd="sng" w="25400">
            <a:solidFill>
              <a:schemeClr val="accent1"/>
            </a:solidFill>
            <a:prstDash val="dash"/>
            <a:round/>
            <a:headEnd len="med" w="med" type="none"/>
            <a:tailEnd len="med" w="med" type="none"/>
          </a:ln>
        </p:spPr>
      </p:cxnSp>
      <p:cxnSp>
        <p:nvCxnSpPr>
          <p:cNvPr id="884" name="Shape 884"/>
          <p:cNvCxnSpPr/>
          <p:nvPr/>
        </p:nvCxnSpPr>
        <p:spPr>
          <a:xfrm rot="10800000">
            <a:off x="5025006" y="3919013"/>
            <a:ext cx="0" cy="446089"/>
          </a:xfrm>
          <a:prstGeom prst="straightConnector1">
            <a:avLst/>
          </a:prstGeom>
          <a:solidFill>
            <a:schemeClr val="accent1"/>
          </a:solidFill>
          <a:ln cap="flat" cmpd="sng" w="25400">
            <a:solidFill>
              <a:schemeClr val="dk2"/>
            </a:solidFill>
            <a:prstDash val="dash"/>
            <a:round/>
            <a:headEnd len="med" w="med" type="none"/>
            <a:tailEnd len="med" w="med" type="none"/>
          </a:ln>
        </p:spPr>
      </p:cxnSp>
      <p:cxnSp>
        <p:nvCxnSpPr>
          <p:cNvPr id="885" name="Shape 885"/>
          <p:cNvCxnSpPr/>
          <p:nvPr/>
        </p:nvCxnSpPr>
        <p:spPr>
          <a:xfrm rot="-5400000">
            <a:off x="5986382" y="4710667"/>
            <a:ext cx="2109599" cy="12599"/>
          </a:xfrm>
          <a:prstGeom prst="bentConnector3">
            <a:avLst>
              <a:gd fmla="val 50001" name="adj1"/>
            </a:avLst>
          </a:prstGeom>
          <a:solidFill>
            <a:schemeClr val="accent1"/>
          </a:solidFill>
          <a:ln cap="flat" cmpd="sng" w="25400">
            <a:solidFill>
              <a:schemeClr val="accent1"/>
            </a:solidFill>
            <a:prstDash val="dash"/>
            <a:round/>
            <a:headEnd len="med" w="med" type="none"/>
            <a:tailEnd len="med" w="med" type="none"/>
          </a:ln>
        </p:spPr>
      </p:cxnSp>
      <p:sp>
        <p:nvSpPr>
          <p:cNvPr id="886" name="Shape 886"/>
          <p:cNvSpPr txBox="1"/>
          <p:nvPr/>
        </p:nvSpPr>
        <p:spPr>
          <a:xfrm>
            <a:off x="684310" y="2306635"/>
            <a:ext cx="2154513" cy="36933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chemeClr val="accent2"/>
              </a:buClr>
              <a:buSzPct val="25000"/>
              <a:buFont typeface="Noto Sans Symbols"/>
              <a:buNone/>
            </a:pPr>
            <a:r>
              <a:rPr b="1" lang="en-GB" sz="1800">
                <a:solidFill>
                  <a:schemeClr val="accent2"/>
                </a:solidFill>
                <a:latin typeface="Arial"/>
                <a:ea typeface="Arial"/>
                <a:cs typeface="Arial"/>
                <a:sym typeface="Arial"/>
              </a:rPr>
              <a:t>Mill Fresh Feed</a:t>
            </a:r>
          </a:p>
        </p:txBody>
      </p:sp>
      <p:sp>
        <p:nvSpPr>
          <p:cNvPr id="887" name="Shape 887"/>
          <p:cNvSpPr txBox="1"/>
          <p:nvPr/>
        </p:nvSpPr>
        <p:spPr>
          <a:xfrm>
            <a:off x="98402" y="2755750"/>
            <a:ext cx="3148259" cy="525400"/>
          </a:xfrm>
          <a:prstGeom prst="rect">
            <a:avLst/>
          </a:prstGeom>
          <a:solidFill>
            <a:schemeClr val="lt1"/>
          </a:solidFill>
          <a:ln cap="flat" cmpd="sng" w="50800">
            <a:solidFill>
              <a:schemeClr val="accent2"/>
            </a:solidFill>
            <a:prstDash val="solid"/>
            <a:miter/>
            <a:headEnd len="med" w="med" type="none"/>
            <a:tailEnd len="med" w="med" type="none"/>
          </a:ln>
        </p:spPr>
        <p:txBody>
          <a:bodyPr anchorCtr="0" anchor="t" bIns="46800" lIns="90000" rIns="90000" tIns="46800">
            <a:noAutofit/>
          </a:bodyPr>
          <a:lstStyle/>
          <a:p>
            <a:pPr indent="0" lvl="0" marL="0" marR="0" rtl="0" algn="ctr">
              <a:spcBef>
                <a:spcPts val="0"/>
              </a:spcBef>
              <a:buClr>
                <a:schemeClr val="dk1"/>
              </a:buClr>
              <a:buSzPct val="25000"/>
              <a:buFont typeface="Noto Sans Symbols"/>
              <a:buNone/>
            </a:pPr>
            <a:r>
              <a:rPr lang="en-GB" sz="1400">
                <a:solidFill>
                  <a:schemeClr val="dk1"/>
                </a:solidFill>
                <a:latin typeface="Arial"/>
                <a:ea typeface="Arial"/>
                <a:cs typeface="Arial"/>
                <a:sym typeface="Arial"/>
              </a:rPr>
              <a:t>57 [kJ/kg]</a:t>
            </a:r>
          </a:p>
          <a:p>
            <a:pPr indent="0" lvl="0" marL="0" marR="0" rtl="0" algn="ctr">
              <a:spcBef>
                <a:spcPts val="0"/>
              </a:spcBef>
              <a:buClr>
                <a:schemeClr val="dk1"/>
              </a:buClr>
              <a:buSzPct val="25000"/>
              <a:buFont typeface="Noto Sans Symbols"/>
              <a:buNone/>
            </a:pPr>
            <a:r>
              <a:rPr lang="en-GB" sz="1400">
                <a:solidFill>
                  <a:schemeClr val="dk1"/>
                </a:solidFill>
                <a:latin typeface="Arial"/>
                <a:ea typeface="Arial"/>
                <a:cs typeface="Arial"/>
                <a:sym typeface="Arial"/>
              </a:rPr>
              <a:t>81 [t/h] feed @ 90 [°C], 1.3 [%] H2O</a:t>
            </a:r>
          </a:p>
        </p:txBody>
      </p:sp>
      <p:sp>
        <p:nvSpPr>
          <p:cNvPr id="888" name="Shape 888"/>
          <p:cNvSpPr txBox="1"/>
          <p:nvPr/>
        </p:nvSpPr>
        <p:spPr>
          <a:xfrm>
            <a:off x="200471" y="4656473"/>
            <a:ext cx="2585020" cy="36933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en-GB" sz="1800">
                <a:solidFill>
                  <a:schemeClr val="accent2"/>
                </a:solidFill>
                <a:latin typeface="Arial"/>
                <a:ea typeface="Arial"/>
                <a:cs typeface="Arial"/>
                <a:sym typeface="Arial"/>
              </a:rPr>
              <a:t>Mill fresh air </a:t>
            </a:r>
          </a:p>
        </p:txBody>
      </p:sp>
      <p:sp>
        <p:nvSpPr>
          <p:cNvPr id="889" name="Shape 889"/>
          <p:cNvSpPr txBox="1"/>
          <p:nvPr/>
        </p:nvSpPr>
        <p:spPr>
          <a:xfrm>
            <a:off x="1744461" y="5478553"/>
            <a:ext cx="2084039" cy="338554"/>
          </a:xfrm>
          <a:prstGeom prst="rect">
            <a:avLst/>
          </a:prstGeom>
          <a:solidFill>
            <a:schemeClr val="lt1"/>
          </a:solidFill>
          <a:ln>
            <a:noFill/>
          </a:ln>
        </p:spPr>
        <p:txBody>
          <a:bodyPr anchorCtr="0" anchor="t" bIns="45700" lIns="91425" rIns="91425" tIns="45700">
            <a:noAutofit/>
          </a:bodyPr>
          <a:lstStyle/>
          <a:p>
            <a:pPr indent="0" lvl="0" marL="0" marR="0" rtl="0" algn="r">
              <a:spcBef>
                <a:spcPts val="0"/>
              </a:spcBef>
              <a:spcAft>
                <a:spcPts val="0"/>
              </a:spcAft>
              <a:buClr>
                <a:schemeClr val="accent1"/>
              </a:buClr>
              <a:buSzPct val="25000"/>
              <a:buFont typeface="Noto Sans Symbols"/>
              <a:buNone/>
            </a:pPr>
            <a:r>
              <a:rPr lang="en-GB" sz="1600">
                <a:solidFill>
                  <a:schemeClr val="accent1"/>
                </a:solidFill>
                <a:latin typeface="Arial"/>
                <a:ea typeface="Arial"/>
                <a:cs typeface="Arial"/>
                <a:sym typeface="Arial"/>
              </a:rPr>
              <a:t>Water injection</a:t>
            </a:r>
          </a:p>
        </p:txBody>
      </p:sp>
      <p:sp>
        <p:nvSpPr>
          <p:cNvPr id="890" name="Shape 890"/>
          <p:cNvSpPr txBox="1"/>
          <p:nvPr/>
        </p:nvSpPr>
        <p:spPr>
          <a:xfrm>
            <a:off x="1829492" y="5844350"/>
            <a:ext cx="2428899" cy="463845"/>
          </a:xfrm>
          <a:prstGeom prst="rect">
            <a:avLst/>
          </a:prstGeom>
          <a:solidFill>
            <a:schemeClr val="lt1"/>
          </a:solidFill>
          <a:ln cap="flat" cmpd="sng" w="25400">
            <a:solidFill>
              <a:schemeClr val="accent2"/>
            </a:solidFill>
            <a:prstDash val="dash"/>
            <a:miter/>
            <a:headEnd len="med" w="med" type="none"/>
            <a:tailEnd len="med" w="med" type="none"/>
          </a:ln>
        </p:spPr>
        <p:txBody>
          <a:bodyPr anchorCtr="0" anchor="t" bIns="46800" lIns="90000" rIns="90000" tIns="46800">
            <a:noAutofit/>
          </a:bodyPr>
          <a:lstStyle/>
          <a:p>
            <a:pPr indent="0" lvl="0" marL="0" marR="0" rtl="0" algn="ctr">
              <a:spcBef>
                <a:spcPts val="0"/>
              </a:spcBef>
              <a:buClr>
                <a:schemeClr val="dk1"/>
              </a:buClr>
              <a:buSzPct val="25000"/>
              <a:buFont typeface="Noto Sans Symbols"/>
              <a:buNone/>
            </a:pPr>
            <a:r>
              <a:rPr lang="en-GB" sz="1200">
                <a:solidFill>
                  <a:schemeClr val="dk1"/>
                </a:solidFill>
                <a:latin typeface="Arial"/>
                <a:ea typeface="Arial"/>
                <a:cs typeface="Arial"/>
                <a:sym typeface="Arial"/>
              </a:rPr>
              <a:t>&lt;1 [kJ/kg]</a:t>
            </a:r>
          </a:p>
          <a:p>
            <a:pPr indent="0" lvl="0" marL="0" marR="0" rtl="0" algn="ctr">
              <a:spcBef>
                <a:spcPts val="0"/>
              </a:spcBef>
              <a:buClr>
                <a:schemeClr val="dk1"/>
              </a:buClr>
              <a:buSzPct val="25000"/>
              <a:buFont typeface="Noto Sans Symbols"/>
              <a:buNone/>
            </a:pPr>
            <a:r>
              <a:rPr lang="en-GB" sz="1200">
                <a:solidFill>
                  <a:schemeClr val="dk1"/>
                </a:solidFill>
                <a:latin typeface="Arial"/>
                <a:ea typeface="Arial"/>
                <a:cs typeface="Arial"/>
                <a:sym typeface="Arial"/>
              </a:rPr>
              <a:t>490  [l/h] water @ 30 [°C]</a:t>
            </a:r>
          </a:p>
        </p:txBody>
      </p:sp>
      <p:sp>
        <p:nvSpPr>
          <p:cNvPr id="891" name="Shape 891"/>
          <p:cNvSpPr txBox="1"/>
          <p:nvPr/>
        </p:nvSpPr>
        <p:spPr>
          <a:xfrm>
            <a:off x="4765769" y="6076271"/>
            <a:ext cx="2145009" cy="525400"/>
          </a:xfrm>
          <a:prstGeom prst="rect">
            <a:avLst/>
          </a:prstGeom>
          <a:solidFill>
            <a:schemeClr val="lt1"/>
          </a:solidFill>
          <a:ln cap="flat" cmpd="sng" w="50800">
            <a:solidFill>
              <a:schemeClr val="accent2"/>
            </a:solidFill>
            <a:prstDash val="solid"/>
            <a:miter/>
            <a:headEnd len="med" w="med" type="none"/>
            <a:tailEnd len="med" w="med" type="none"/>
          </a:ln>
        </p:spPr>
        <p:txBody>
          <a:bodyPr anchorCtr="0" anchor="t" bIns="46800" lIns="90000" rIns="90000" tIns="46800">
            <a:noAutofit/>
          </a:bodyPr>
          <a:lstStyle/>
          <a:p>
            <a:pPr indent="0" lvl="0" marL="0" marR="0" rtl="0" algn="ctr">
              <a:spcBef>
                <a:spcPts val="0"/>
              </a:spcBef>
              <a:buClr>
                <a:schemeClr val="dk1"/>
              </a:buClr>
              <a:buSzPct val="25000"/>
              <a:buFont typeface="Noto Sans Symbols"/>
              <a:buNone/>
            </a:pPr>
            <a:r>
              <a:rPr lang="en-GB" sz="1400">
                <a:solidFill>
                  <a:schemeClr val="dk1"/>
                </a:solidFill>
                <a:latin typeface="Arial"/>
                <a:ea typeface="Arial"/>
                <a:cs typeface="Arial"/>
                <a:sym typeface="Arial"/>
              </a:rPr>
              <a:t>124 [kJ/kg]</a:t>
            </a:r>
          </a:p>
          <a:p>
            <a:pPr indent="0" lvl="0" marL="0" marR="0" rtl="0" algn="ctr">
              <a:spcBef>
                <a:spcPts val="0"/>
              </a:spcBef>
              <a:buClr>
                <a:schemeClr val="dk1"/>
              </a:buClr>
              <a:buSzPct val="25000"/>
              <a:buFont typeface="Noto Sans Symbols"/>
              <a:buNone/>
            </a:pPr>
            <a:r>
              <a:rPr lang="en-GB" sz="1400">
                <a:solidFill>
                  <a:schemeClr val="dk1"/>
                </a:solidFill>
                <a:latin typeface="Arial"/>
                <a:ea typeface="Arial"/>
                <a:cs typeface="Arial"/>
                <a:sym typeface="Arial"/>
              </a:rPr>
              <a:t>~ 2’960 [kW] @ mill shell</a:t>
            </a:r>
          </a:p>
        </p:txBody>
      </p:sp>
      <p:sp>
        <p:nvSpPr>
          <p:cNvPr id="892" name="Shape 892"/>
          <p:cNvSpPr txBox="1"/>
          <p:nvPr/>
        </p:nvSpPr>
        <p:spPr>
          <a:xfrm>
            <a:off x="4765769" y="5647830"/>
            <a:ext cx="2145009" cy="369332"/>
          </a:xfrm>
          <a:prstGeom prst="rect">
            <a:avLst/>
          </a:prstGeom>
          <a:solidFill>
            <a:schemeClr val="lt1"/>
          </a:solidFill>
          <a:ln>
            <a:noFill/>
          </a:ln>
        </p:spPr>
        <p:txBody>
          <a:bodyPr anchorCtr="0" anchor="t" bIns="45700" lIns="91425" rIns="91425" tIns="45700">
            <a:noAutofit/>
          </a:bodyPr>
          <a:lstStyle/>
          <a:p>
            <a:pPr indent="0" lvl="0" marL="0" marR="0" rtl="0" algn="ctr">
              <a:spcBef>
                <a:spcPts val="0"/>
              </a:spcBef>
              <a:spcAft>
                <a:spcPts val="0"/>
              </a:spcAft>
              <a:buClr>
                <a:schemeClr val="accent2"/>
              </a:buClr>
              <a:buSzPct val="25000"/>
              <a:buFont typeface="Noto Sans Symbols"/>
              <a:buNone/>
            </a:pPr>
            <a:r>
              <a:rPr b="1" lang="en-GB" sz="1800">
                <a:solidFill>
                  <a:schemeClr val="accent2"/>
                </a:solidFill>
                <a:latin typeface="Arial"/>
                <a:ea typeface="Arial"/>
                <a:cs typeface="Arial"/>
                <a:sym typeface="Arial"/>
              </a:rPr>
              <a:t>Grinding Energy</a:t>
            </a:r>
          </a:p>
        </p:txBody>
      </p:sp>
      <p:sp>
        <p:nvSpPr>
          <p:cNvPr id="893" name="Shape 893"/>
          <p:cNvSpPr txBox="1"/>
          <p:nvPr/>
        </p:nvSpPr>
        <p:spPr>
          <a:xfrm>
            <a:off x="4169282" y="1937303"/>
            <a:ext cx="2154513" cy="369332"/>
          </a:xfrm>
          <a:prstGeom prst="rect">
            <a:avLst/>
          </a:prstGeom>
          <a:solidFill>
            <a:schemeClr val="lt1"/>
          </a:solidFill>
          <a:ln>
            <a:noFill/>
          </a:ln>
        </p:spPr>
        <p:txBody>
          <a:bodyPr anchorCtr="0" anchor="t" bIns="45700" lIns="91425" rIns="91425" tIns="45700">
            <a:noAutofit/>
          </a:bodyPr>
          <a:lstStyle/>
          <a:p>
            <a:pPr indent="0" lvl="0" marL="0" marR="0" rtl="0" algn="ctr">
              <a:spcBef>
                <a:spcPts val="0"/>
              </a:spcBef>
              <a:spcAft>
                <a:spcPts val="0"/>
              </a:spcAft>
              <a:buSzPct val="25000"/>
              <a:buNone/>
            </a:pPr>
            <a:r>
              <a:rPr b="1" lang="en-GB" sz="1800">
                <a:solidFill>
                  <a:schemeClr val="accent2"/>
                </a:solidFill>
                <a:latin typeface="Arial"/>
                <a:ea typeface="Arial"/>
                <a:cs typeface="Arial"/>
                <a:sym typeface="Arial"/>
              </a:rPr>
              <a:t>Separator Rejects</a:t>
            </a:r>
          </a:p>
        </p:txBody>
      </p:sp>
      <p:sp>
        <p:nvSpPr>
          <p:cNvPr id="894" name="Shape 894"/>
          <p:cNvSpPr txBox="1"/>
          <p:nvPr/>
        </p:nvSpPr>
        <p:spPr>
          <a:xfrm>
            <a:off x="3672407" y="2359406"/>
            <a:ext cx="3362475" cy="525400"/>
          </a:xfrm>
          <a:prstGeom prst="rect">
            <a:avLst/>
          </a:prstGeom>
          <a:solidFill>
            <a:schemeClr val="lt1"/>
          </a:solidFill>
          <a:ln cap="flat" cmpd="sng" w="50800">
            <a:solidFill>
              <a:schemeClr val="accent2"/>
            </a:solidFill>
            <a:prstDash val="solid"/>
            <a:miter/>
            <a:headEnd len="med" w="med" type="none"/>
            <a:tailEnd len="med" w="med" type="none"/>
          </a:ln>
        </p:spPr>
        <p:txBody>
          <a:bodyPr anchorCtr="0" anchor="t" bIns="46800" lIns="90000" rIns="90000" tIns="46800">
            <a:noAutofit/>
          </a:bodyPr>
          <a:lstStyle/>
          <a:p>
            <a:pPr indent="0" lvl="0" marL="0" marR="0" rtl="0" algn="ctr">
              <a:spcBef>
                <a:spcPts val="0"/>
              </a:spcBef>
              <a:buClr>
                <a:schemeClr val="dk1"/>
              </a:buClr>
              <a:buSzPct val="25000"/>
              <a:buFont typeface="Noto Sans Symbols"/>
              <a:buNone/>
            </a:pPr>
            <a:r>
              <a:rPr lang="en-GB" sz="1400">
                <a:solidFill>
                  <a:schemeClr val="dk1"/>
                </a:solidFill>
                <a:latin typeface="Arial"/>
                <a:ea typeface="Arial"/>
                <a:cs typeface="Arial"/>
                <a:sym typeface="Arial"/>
              </a:rPr>
              <a:t>134 [kJ/kg]</a:t>
            </a:r>
          </a:p>
          <a:p>
            <a:pPr indent="0" lvl="0" marL="0" marR="0" rtl="0" algn="ctr">
              <a:spcBef>
                <a:spcPts val="0"/>
              </a:spcBef>
              <a:buClr>
                <a:schemeClr val="dk1"/>
              </a:buClr>
              <a:buSzPct val="25000"/>
              <a:buFont typeface="Noto Sans Symbols"/>
              <a:buNone/>
            </a:pPr>
            <a:r>
              <a:rPr lang="en-GB" sz="1400">
                <a:solidFill>
                  <a:schemeClr val="dk1"/>
                </a:solidFill>
                <a:latin typeface="Arial"/>
                <a:ea typeface="Arial"/>
                <a:cs typeface="Arial"/>
                <a:sym typeface="Arial"/>
              </a:rPr>
              <a:t>152 [t/h] rejects @ 106 [°C] 0.1 [%] H2O</a:t>
            </a:r>
          </a:p>
        </p:txBody>
      </p:sp>
      <p:sp>
        <p:nvSpPr>
          <p:cNvPr id="895" name="Shape 895"/>
          <p:cNvSpPr txBox="1"/>
          <p:nvPr/>
        </p:nvSpPr>
        <p:spPr>
          <a:xfrm>
            <a:off x="171823" y="4955469"/>
            <a:ext cx="2666999" cy="463845"/>
          </a:xfrm>
          <a:prstGeom prst="rect">
            <a:avLst/>
          </a:prstGeom>
          <a:solidFill>
            <a:schemeClr val="lt1"/>
          </a:solidFill>
          <a:ln cap="flat" cmpd="sng" w="25400">
            <a:solidFill>
              <a:schemeClr val="accent2"/>
            </a:solidFill>
            <a:prstDash val="dash"/>
            <a:miter/>
            <a:headEnd len="med" w="med" type="none"/>
            <a:tailEnd len="med" w="med" type="none"/>
          </a:ln>
        </p:spPr>
        <p:txBody>
          <a:bodyPr anchorCtr="0" anchor="t" bIns="46800" lIns="90000" rIns="90000" tIns="46800">
            <a:noAutofit/>
          </a:bodyPr>
          <a:lstStyle/>
          <a:p>
            <a:pPr indent="0" lvl="0" marL="0" marR="0" rtl="0" algn="ctr">
              <a:spcBef>
                <a:spcPts val="0"/>
              </a:spcBef>
              <a:buClr>
                <a:schemeClr val="dk1"/>
              </a:buClr>
              <a:buSzPct val="25000"/>
              <a:buFont typeface="Noto Sans Symbols"/>
              <a:buNone/>
            </a:pPr>
            <a:r>
              <a:rPr lang="en-GB" sz="1200">
                <a:solidFill>
                  <a:schemeClr val="dk1"/>
                </a:solidFill>
                <a:latin typeface="Arial"/>
                <a:ea typeface="Arial"/>
                <a:cs typeface="Arial"/>
                <a:sym typeface="Arial"/>
              </a:rPr>
              <a:t>&lt;1 [kJ/kg]</a:t>
            </a:r>
          </a:p>
          <a:p>
            <a:pPr indent="0" lvl="0" marL="0" marR="0" rtl="0" algn="ctr">
              <a:spcBef>
                <a:spcPts val="0"/>
              </a:spcBef>
              <a:buClr>
                <a:schemeClr val="dk1"/>
              </a:buClr>
              <a:buSzPct val="25000"/>
              <a:buFont typeface="Noto Sans Symbols"/>
              <a:buNone/>
            </a:pPr>
            <a:r>
              <a:rPr lang="en-GB" sz="1200">
                <a:solidFill>
                  <a:schemeClr val="dk1"/>
                </a:solidFill>
                <a:latin typeface="Arial"/>
                <a:ea typeface="Arial"/>
                <a:cs typeface="Arial"/>
                <a:sym typeface="Arial"/>
              </a:rPr>
              <a:t>11’954 [Nm3/h] air @ 25 [°C]</a:t>
            </a:r>
          </a:p>
        </p:txBody>
      </p:sp>
      <p:sp>
        <p:nvSpPr>
          <p:cNvPr id="896" name="Shape 896"/>
          <p:cNvSpPr txBox="1"/>
          <p:nvPr/>
        </p:nvSpPr>
        <p:spPr>
          <a:xfrm>
            <a:off x="229553" y="1260525"/>
            <a:ext cx="3452957" cy="525400"/>
          </a:xfrm>
          <a:prstGeom prst="rect">
            <a:avLst/>
          </a:prstGeom>
          <a:solidFill>
            <a:srgbClr val="FFFFFF"/>
          </a:solidFill>
          <a:ln cap="flat" cmpd="sng" w="50800">
            <a:solidFill>
              <a:srgbClr val="FF1100"/>
            </a:solidFill>
            <a:prstDash val="solid"/>
            <a:miter/>
            <a:headEnd len="med" w="med" type="none"/>
            <a:tailEnd len="med" w="med" type="none"/>
          </a:ln>
        </p:spPr>
        <p:txBody>
          <a:bodyPr anchorCtr="0" anchor="t" bIns="46800" lIns="90000" rIns="90000" tIns="46800">
            <a:noAutofit/>
          </a:bodyPr>
          <a:lstStyle/>
          <a:p>
            <a:pPr indent="0" lvl="0" marL="0" marR="0" rtl="0" algn="ctr">
              <a:lnSpc>
                <a:spcPct val="100000"/>
              </a:lnSpc>
              <a:spcBef>
                <a:spcPts val="0"/>
              </a:spcBef>
              <a:spcAft>
                <a:spcPts val="0"/>
              </a:spcAft>
              <a:buClr>
                <a:srgbClr val="000000"/>
              </a:buClr>
              <a:buSzPct val="25000"/>
              <a:buFont typeface="Noto Sans Symbols"/>
              <a:buNone/>
            </a:pPr>
            <a:r>
              <a:rPr b="0" i="0" lang="en-GB" sz="1400" u="none" cap="none" strike="noStrike">
                <a:solidFill>
                  <a:srgbClr val="000000"/>
                </a:solidFill>
                <a:latin typeface="Arial"/>
                <a:ea typeface="Arial"/>
                <a:cs typeface="Arial"/>
                <a:sym typeface="Arial"/>
              </a:rPr>
              <a:t>316 [kJ/kg]</a:t>
            </a:r>
          </a:p>
          <a:p>
            <a:pPr indent="0" lvl="0" marL="0" marR="0" rtl="0" algn="ctr">
              <a:lnSpc>
                <a:spcPct val="100000"/>
              </a:lnSpc>
              <a:spcBef>
                <a:spcPts val="0"/>
              </a:spcBef>
              <a:spcAft>
                <a:spcPts val="0"/>
              </a:spcAft>
              <a:buClr>
                <a:srgbClr val="000000"/>
              </a:buClr>
              <a:buSzPct val="25000"/>
              <a:buFont typeface="Noto Sans Symbols"/>
              <a:buNone/>
            </a:pPr>
            <a:r>
              <a:rPr b="0" i="0" lang="en-GB" sz="1400" u="none" cap="none" strike="noStrike">
                <a:solidFill>
                  <a:srgbClr val="000000"/>
                </a:solidFill>
                <a:latin typeface="Arial"/>
                <a:ea typeface="Arial"/>
                <a:cs typeface="Arial"/>
                <a:sym typeface="Arial"/>
              </a:rPr>
              <a:t>Total heat input / output</a:t>
            </a:r>
          </a:p>
        </p:txBody>
      </p:sp>
      <p:sp>
        <p:nvSpPr>
          <p:cNvPr id="897" name="Shape 897"/>
          <p:cNvSpPr txBox="1"/>
          <p:nvPr/>
        </p:nvSpPr>
        <p:spPr>
          <a:xfrm>
            <a:off x="7936459" y="2906314"/>
            <a:ext cx="1786432" cy="463845"/>
          </a:xfrm>
          <a:prstGeom prst="rect">
            <a:avLst/>
          </a:prstGeom>
          <a:solidFill>
            <a:srgbClr val="FFFFFF"/>
          </a:solidFill>
          <a:ln cap="flat" cmpd="sng" w="25400">
            <a:solidFill>
              <a:srgbClr val="0000FF"/>
            </a:solidFill>
            <a:prstDash val="dash"/>
            <a:miter/>
            <a:headEnd len="med" w="med" type="none"/>
            <a:tailEnd len="med" w="med" type="none"/>
          </a:ln>
        </p:spPr>
        <p:txBody>
          <a:bodyPr anchorCtr="0" anchor="t" bIns="46800" lIns="90000" rIns="90000" tIns="46800">
            <a:noAutofit/>
          </a:bodyPr>
          <a:lstStyle/>
          <a:p>
            <a:pPr indent="0" lvl="0" marL="0" marR="0" rtl="0" algn="ctr">
              <a:lnSpc>
                <a:spcPct val="100000"/>
              </a:lnSpc>
              <a:spcBef>
                <a:spcPts val="0"/>
              </a:spcBef>
              <a:spcAft>
                <a:spcPts val="0"/>
              </a:spcAft>
              <a:buClr>
                <a:srgbClr val="000000"/>
              </a:buClr>
              <a:buSzPct val="25000"/>
              <a:buFont typeface="Noto Sans Symbols"/>
              <a:buNone/>
            </a:pPr>
            <a:r>
              <a:rPr b="0" i="0" lang="en-GB" sz="1200" u="none" cap="none" strike="noStrike">
                <a:solidFill>
                  <a:srgbClr val="000000"/>
                </a:solidFill>
                <a:latin typeface="Arial"/>
                <a:ea typeface="Arial"/>
                <a:cs typeface="Arial"/>
                <a:sym typeface="Arial"/>
              </a:rPr>
              <a:t>11 [kJ/kg]</a:t>
            </a:r>
          </a:p>
          <a:p>
            <a:pPr indent="0" lvl="0" marL="0" marR="0" rtl="0" algn="ctr">
              <a:lnSpc>
                <a:spcPct val="100000"/>
              </a:lnSpc>
              <a:spcBef>
                <a:spcPts val="0"/>
              </a:spcBef>
              <a:spcAft>
                <a:spcPts val="0"/>
              </a:spcAft>
              <a:buClr>
                <a:srgbClr val="000000"/>
              </a:buClr>
              <a:buSzPct val="25000"/>
              <a:buFont typeface="Arial"/>
              <a:buNone/>
            </a:pPr>
            <a:r>
              <a:rPr b="0" i="0" lang="en-GB" sz="1200" u="none" cap="none" strike="noStrike">
                <a:solidFill>
                  <a:srgbClr val="000000"/>
                </a:solidFill>
                <a:latin typeface="Arial"/>
                <a:ea typeface="Arial"/>
                <a:cs typeface="Arial"/>
                <a:sym typeface="Arial"/>
              </a:rPr>
              <a:t>Radiation &amp; Convection</a:t>
            </a:r>
          </a:p>
        </p:txBody>
      </p:sp>
      <p:sp>
        <p:nvSpPr>
          <p:cNvPr id="898" name="Shape 898"/>
          <p:cNvSpPr txBox="1"/>
          <p:nvPr/>
        </p:nvSpPr>
        <p:spPr>
          <a:xfrm>
            <a:off x="7244270" y="5528955"/>
            <a:ext cx="2282837" cy="740844"/>
          </a:xfrm>
          <a:prstGeom prst="rect">
            <a:avLst/>
          </a:prstGeom>
          <a:solidFill>
            <a:srgbClr val="FFFFFF"/>
          </a:solidFill>
          <a:ln cap="flat" cmpd="sng" w="50800">
            <a:solidFill>
              <a:srgbClr val="0000FF"/>
            </a:solidFill>
            <a:prstDash val="solid"/>
            <a:miter/>
            <a:headEnd len="med" w="med" type="none"/>
            <a:tailEnd len="med" w="med" type="none"/>
          </a:ln>
        </p:spPr>
        <p:txBody>
          <a:bodyPr anchorCtr="0" anchor="t" bIns="46800" lIns="90000" rIns="90000" tIns="46800">
            <a:noAutofit/>
          </a:bodyPr>
          <a:lstStyle/>
          <a:p>
            <a:pPr indent="0" lvl="0" marL="0" marR="0" rtl="0" algn="ctr">
              <a:lnSpc>
                <a:spcPct val="100000"/>
              </a:lnSpc>
              <a:spcBef>
                <a:spcPts val="0"/>
              </a:spcBef>
              <a:spcAft>
                <a:spcPts val="0"/>
              </a:spcAft>
              <a:buClr>
                <a:srgbClr val="000000"/>
              </a:buClr>
              <a:buSzPct val="25000"/>
              <a:buFont typeface="Arial"/>
              <a:buNone/>
            </a:pPr>
            <a:r>
              <a:rPr b="0" i="0" lang="en-GB" sz="1400" u="none" cap="none" strike="noStrike">
                <a:solidFill>
                  <a:srgbClr val="000000"/>
                </a:solidFill>
                <a:latin typeface="Arial"/>
                <a:ea typeface="Arial"/>
                <a:cs typeface="Arial"/>
                <a:sym typeface="Arial"/>
              </a:rPr>
              <a:t>48 [kJ/kg]</a:t>
            </a:r>
          </a:p>
          <a:p>
            <a:pPr indent="0" lvl="0" marL="0" marR="0" rtl="0" algn="ctr">
              <a:lnSpc>
                <a:spcPct val="100000"/>
              </a:lnSpc>
              <a:spcBef>
                <a:spcPts val="0"/>
              </a:spcBef>
              <a:spcAft>
                <a:spcPts val="0"/>
              </a:spcAft>
              <a:buClr>
                <a:srgbClr val="000000"/>
              </a:buClr>
              <a:buSzPct val="25000"/>
              <a:buFont typeface="Arial"/>
              <a:buNone/>
            </a:pPr>
            <a:r>
              <a:rPr b="0" i="0" lang="en-GB" sz="1400" u="none" cap="none" strike="noStrike">
                <a:solidFill>
                  <a:srgbClr val="000000"/>
                </a:solidFill>
                <a:latin typeface="Arial"/>
                <a:ea typeface="Arial"/>
                <a:cs typeface="Arial"/>
                <a:sym typeface="Arial"/>
              </a:rPr>
              <a:t>heat up &amp; evaporation of</a:t>
            </a:r>
          </a:p>
          <a:p>
            <a:pPr indent="0" lvl="0" marL="0" marR="0" rtl="0" algn="ctr">
              <a:lnSpc>
                <a:spcPct val="100000"/>
              </a:lnSpc>
              <a:spcBef>
                <a:spcPts val="0"/>
              </a:spcBef>
              <a:spcAft>
                <a:spcPts val="0"/>
              </a:spcAft>
              <a:buClr>
                <a:srgbClr val="000000"/>
              </a:buClr>
              <a:buSzPct val="25000"/>
              <a:buFont typeface="Arial"/>
              <a:buNone/>
            </a:pPr>
            <a:r>
              <a:rPr b="0" i="0" lang="en-GB" sz="1400" u="none" cap="none" strike="noStrike">
                <a:solidFill>
                  <a:srgbClr val="000000"/>
                </a:solidFill>
                <a:latin typeface="Arial"/>
                <a:ea typeface="Arial"/>
                <a:cs typeface="Arial"/>
                <a:sym typeface="Arial"/>
              </a:rPr>
              <a:t>490  [l/h] water @ 30 [°C]</a:t>
            </a:r>
          </a:p>
        </p:txBody>
      </p:sp>
      <p:sp>
        <p:nvSpPr>
          <p:cNvPr id="899" name="Shape 899"/>
          <p:cNvSpPr txBox="1"/>
          <p:nvPr/>
        </p:nvSpPr>
        <p:spPr>
          <a:xfrm>
            <a:off x="7574097" y="1400084"/>
            <a:ext cx="2275445" cy="402290"/>
          </a:xfrm>
          <a:prstGeom prst="rect">
            <a:avLst/>
          </a:prstGeom>
          <a:solidFill>
            <a:srgbClr val="FFFFFF"/>
          </a:solidFill>
          <a:ln cap="flat" cmpd="sng" w="25400">
            <a:solidFill>
              <a:srgbClr val="0000FF"/>
            </a:solidFill>
            <a:prstDash val="dash"/>
            <a:miter/>
            <a:headEnd len="med" w="med" type="none"/>
            <a:tailEnd len="med" w="med" type="none"/>
          </a:ln>
        </p:spPr>
        <p:txBody>
          <a:bodyPr anchorCtr="0" anchor="t" bIns="46800" lIns="90000" rIns="90000" tIns="46800">
            <a:noAutofit/>
          </a:bodyPr>
          <a:lstStyle/>
          <a:p>
            <a:pPr indent="0" lvl="0" marL="0" marR="0" rtl="0" algn="ctr">
              <a:lnSpc>
                <a:spcPct val="100000"/>
              </a:lnSpc>
              <a:spcBef>
                <a:spcPts val="0"/>
              </a:spcBef>
              <a:spcAft>
                <a:spcPts val="0"/>
              </a:spcAft>
              <a:buClr>
                <a:srgbClr val="000000"/>
              </a:buClr>
              <a:buSzPct val="25000"/>
              <a:buFont typeface="Noto Sans Symbols"/>
              <a:buNone/>
            </a:pPr>
            <a:r>
              <a:rPr b="0" i="0" lang="en-GB" sz="1000" u="none" cap="none" strike="noStrike">
                <a:solidFill>
                  <a:srgbClr val="000000"/>
                </a:solidFill>
                <a:latin typeface="Arial"/>
                <a:ea typeface="Arial"/>
                <a:cs typeface="Arial"/>
                <a:sym typeface="Arial"/>
              </a:rPr>
              <a:t>17 [kJ/kg]</a:t>
            </a:r>
          </a:p>
          <a:p>
            <a:pPr indent="0" lvl="0" marL="0" marR="0" rtl="0" algn="ctr">
              <a:lnSpc>
                <a:spcPct val="100000"/>
              </a:lnSpc>
              <a:spcBef>
                <a:spcPts val="0"/>
              </a:spcBef>
              <a:spcAft>
                <a:spcPts val="0"/>
              </a:spcAft>
              <a:buClr>
                <a:srgbClr val="000000"/>
              </a:buClr>
              <a:buSzPct val="25000"/>
              <a:buFont typeface="Noto Sans Symbols"/>
              <a:buNone/>
            </a:pPr>
            <a:r>
              <a:rPr b="0" i="0" lang="en-GB" sz="1000" u="none" cap="none" strike="noStrike">
                <a:solidFill>
                  <a:srgbClr val="000000"/>
                </a:solidFill>
                <a:latin typeface="Arial"/>
                <a:ea typeface="Arial"/>
                <a:cs typeface="Arial"/>
                <a:sym typeface="Arial"/>
              </a:rPr>
              <a:t>12’997 [Nm3/h] air @ 108 [°C]</a:t>
            </a:r>
          </a:p>
        </p:txBody>
      </p:sp>
      <p:sp>
        <p:nvSpPr>
          <p:cNvPr id="900" name="Shape 900"/>
          <p:cNvSpPr txBox="1"/>
          <p:nvPr/>
        </p:nvSpPr>
        <p:spPr>
          <a:xfrm>
            <a:off x="7219089" y="1106636"/>
            <a:ext cx="2525613" cy="338554"/>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FF"/>
              </a:buClr>
              <a:buSzPct val="25000"/>
              <a:buFont typeface="Noto Sans Symbols"/>
              <a:buNone/>
            </a:pPr>
            <a:r>
              <a:rPr i="0" lang="en-GB" sz="1600" u="none" cap="none" strike="noStrike">
                <a:solidFill>
                  <a:srgbClr val="0000FF"/>
                </a:solidFill>
                <a:latin typeface="Arial"/>
                <a:ea typeface="Arial"/>
                <a:cs typeface="Arial"/>
                <a:sym typeface="Arial"/>
              </a:rPr>
              <a:t>Mill exhaust gas</a:t>
            </a:r>
          </a:p>
        </p:txBody>
      </p:sp>
      <p:sp>
        <p:nvSpPr>
          <p:cNvPr id="901" name="Shape 901"/>
          <p:cNvSpPr txBox="1"/>
          <p:nvPr/>
        </p:nvSpPr>
        <p:spPr>
          <a:xfrm>
            <a:off x="7912497" y="3723455"/>
            <a:ext cx="1676399" cy="369332"/>
          </a:xfrm>
          <a:prstGeom prst="rect">
            <a:avLst/>
          </a:prstGeom>
          <a:solidFill>
            <a:srgbClr val="FFFFFF"/>
          </a:solid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FF"/>
              </a:buClr>
              <a:buSzPct val="25000"/>
              <a:buFont typeface="Noto Sans Symbols"/>
              <a:buNone/>
            </a:pPr>
            <a:r>
              <a:rPr b="1" i="0" lang="en-GB" sz="1800" u="none" cap="none" strike="noStrike">
                <a:solidFill>
                  <a:srgbClr val="0000FF"/>
                </a:solidFill>
                <a:latin typeface="Arial"/>
                <a:ea typeface="Arial"/>
                <a:cs typeface="Arial"/>
                <a:sym typeface="Arial"/>
              </a:rPr>
              <a:t>Mill Product</a:t>
            </a:r>
          </a:p>
        </p:txBody>
      </p:sp>
      <p:sp>
        <p:nvSpPr>
          <p:cNvPr id="902" name="Shape 902"/>
          <p:cNvSpPr txBox="1"/>
          <p:nvPr/>
        </p:nvSpPr>
        <p:spPr>
          <a:xfrm>
            <a:off x="7912081" y="4105382"/>
            <a:ext cx="1835187" cy="740844"/>
          </a:xfrm>
          <a:prstGeom prst="rect">
            <a:avLst/>
          </a:prstGeom>
          <a:solidFill>
            <a:srgbClr val="FFFFFF"/>
          </a:solidFill>
          <a:ln cap="flat" cmpd="sng" w="50800">
            <a:solidFill>
              <a:srgbClr val="0000FF"/>
            </a:solidFill>
            <a:prstDash val="solid"/>
            <a:miter/>
            <a:headEnd len="med" w="med" type="none"/>
            <a:tailEnd len="med" w="med" type="none"/>
          </a:ln>
        </p:spPr>
        <p:txBody>
          <a:bodyPr anchorCtr="0" anchor="t" bIns="46800" lIns="90000" rIns="90000" tIns="46800">
            <a:noAutofit/>
          </a:bodyPr>
          <a:lstStyle/>
          <a:p>
            <a:pPr indent="0" lvl="0" marL="0" marR="0" rtl="0" algn="ctr">
              <a:lnSpc>
                <a:spcPct val="100000"/>
              </a:lnSpc>
              <a:spcBef>
                <a:spcPts val="0"/>
              </a:spcBef>
              <a:spcAft>
                <a:spcPts val="0"/>
              </a:spcAft>
              <a:buClr>
                <a:srgbClr val="000000"/>
              </a:buClr>
              <a:buSzPct val="25000"/>
              <a:buFont typeface="Arial"/>
              <a:buNone/>
            </a:pPr>
            <a:r>
              <a:rPr b="0" i="0" lang="en-GB" sz="1400" u="none" cap="none" strike="noStrike">
                <a:solidFill>
                  <a:srgbClr val="000000"/>
                </a:solidFill>
                <a:latin typeface="Arial"/>
                <a:ea typeface="Arial"/>
                <a:cs typeface="Arial"/>
                <a:sym typeface="Arial"/>
              </a:rPr>
              <a:t>240 [kJ/kg]</a:t>
            </a:r>
          </a:p>
          <a:p>
            <a:pPr indent="0" lvl="0" marL="0" marR="0" rtl="0" algn="ctr">
              <a:lnSpc>
                <a:spcPct val="100000"/>
              </a:lnSpc>
              <a:spcBef>
                <a:spcPts val="0"/>
              </a:spcBef>
              <a:spcAft>
                <a:spcPts val="0"/>
              </a:spcAft>
              <a:buClr>
                <a:srgbClr val="000000"/>
              </a:buClr>
              <a:buSzPct val="25000"/>
              <a:buFont typeface="Arial"/>
              <a:buNone/>
            </a:pPr>
            <a:r>
              <a:rPr b="0" i="0" lang="en-GB" sz="1400" u="none" cap="none" strike="noStrike">
                <a:solidFill>
                  <a:srgbClr val="000000"/>
                </a:solidFill>
                <a:latin typeface="Arial"/>
                <a:ea typeface="Arial"/>
                <a:cs typeface="Arial"/>
                <a:sym typeface="Arial"/>
              </a:rPr>
              <a:t>232 [t/h] @ 115 [°C], 0.1 [%] H2O</a:t>
            </a:r>
          </a:p>
        </p:txBody>
      </p:sp>
      <p:sp>
        <p:nvSpPr>
          <p:cNvPr id="903" name="Shape 903"/>
          <p:cNvSpPr txBox="1"/>
          <p:nvPr/>
        </p:nvSpPr>
        <p:spPr>
          <a:xfrm>
            <a:off x="7574097" y="5103623"/>
            <a:ext cx="1676399"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FF"/>
              </a:buClr>
              <a:buSzPct val="25000"/>
              <a:buFont typeface="Noto Sans Symbols"/>
              <a:buNone/>
            </a:pPr>
            <a:r>
              <a:rPr b="1" i="0" lang="en-GB" sz="1800" u="none" cap="none" strike="noStrike">
                <a:solidFill>
                  <a:srgbClr val="0000FF"/>
                </a:solidFill>
                <a:latin typeface="Arial"/>
                <a:ea typeface="Arial"/>
                <a:cs typeface="Arial"/>
                <a:sym typeface="Arial"/>
              </a:rPr>
              <a:t>Water evap</a:t>
            </a:r>
            <a:r>
              <a:rPr b="1" i="0" lang="en-GB" sz="1800" u="none" cap="none" strike="noStrike">
                <a:solidFill>
                  <a:srgbClr val="003D7E"/>
                </a:solidFill>
                <a:latin typeface="Arial"/>
                <a:ea typeface="Arial"/>
                <a:cs typeface="Arial"/>
                <a:sym typeface="Arial"/>
              </a:rPr>
              <a:t>.</a:t>
            </a:r>
          </a:p>
        </p:txBody>
      </p:sp>
      <p:sp>
        <p:nvSpPr>
          <p:cNvPr id="904" name="Shape 904"/>
          <p:cNvSpPr txBox="1"/>
          <p:nvPr>
            <p:ph idx="11" type="ftr"/>
          </p:nvPr>
        </p:nvSpPr>
        <p:spPr>
          <a:xfrm>
            <a:off x="1892659" y="6417332"/>
            <a:ext cx="3168290" cy="165731"/>
          </a:xfrm>
          <a:prstGeom prst="rect">
            <a:avLst/>
          </a:prstGeom>
          <a:noFill/>
          <a:ln>
            <a:noFill/>
          </a:ln>
        </p:spPr>
        <p:txBody>
          <a:bodyPr anchorCtr="0" anchor="b" bIns="0" lIns="0" rIns="0" tIns="0">
            <a:noAutofit/>
          </a:bodyPr>
          <a:lstStyle/>
          <a:p>
            <a:pPr indent="0" lvl="0" marL="0" marR="0" rtl="0" algn="l">
              <a:spcBef>
                <a:spcPts val="0"/>
              </a:spcBef>
              <a:buSzPct val="25000"/>
              <a:buNone/>
            </a:pPr>
            <a:r>
              <a:rPr b="1" lang="en-GB" sz="800">
                <a:solidFill>
                  <a:schemeClr val="dk1"/>
                </a:solidFill>
                <a:latin typeface="Arial"/>
                <a:ea typeface="Arial"/>
                <a:cs typeface="Arial"/>
                <a:sym typeface="Arial"/>
              </a:rPr>
              <a:t>Ball Mill Optimization, CIP - EPT - GT   © 2015 LafargeHolcim</a:t>
            </a:r>
          </a:p>
        </p:txBody>
      </p:sp>
      <p:sp>
        <p:nvSpPr>
          <p:cNvPr id="905" name="Shape 905"/>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GB" sz="800">
                <a:solidFill>
                  <a:schemeClr val="dk1"/>
                </a:solidFill>
                <a:latin typeface="Arial"/>
                <a:ea typeface="Arial"/>
                <a:cs typeface="Arial"/>
                <a:sym typeface="Arial"/>
              </a:rPr>
              <a:t>‹#›</a:t>
            </a:fld>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9" name="Shape 909"/>
        <p:cNvGrpSpPr/>
        <p:nvPr/>
      </p:nvGrpSpPr>
      <p:grpSpPr>
        <a:xfrm>
          <a:off x="0" y="0"/>
          <a:ext cx="0" cy="0"/>
          <a:chOff x="0" y="0"/>
          <a:chExt cx="0" cy="0"/>
        </a:xfrm>
      </p:grpSpPr>
      <p:sp>
        <p:nvSpPr>
          <p:cNvPr id="910" name="Shape 910"/>
          <p:cNvSpPr txBox="1"/>
          <p:nvPr>
            <p:ph idx="1" type="body"/>
          </p:nvPr>
        </p:nvSpPr>
        <p:spPr>
          <a:xfrm>
            <a:off x="560512" y="1268759"/>
            <a:ext cx="8785223" cy="5112543"/>
          </a:xfrm>
          <a:prstGeom prst="rect">
            <a:avLst/>
          </a:prstGeom>
          <a:noFill/>
          <a:ln>
            <a:noFill/>
          </a:ln>
        </p:spPr>
        <p:txBody>
          <a:bodyPr anchorCtr="0" anchor="t" bIns="0" lIns="0" rIns="0" tIns="0">
            <a:noAutofit/>
          </a:bodyPr>
          <a:lstStyle/>
          <a:p>
            <a:pPr indent="-180975" lvl="0" marL="180975" marR="0" rtl="0" algn="l">
              <a:spcBef>
                <a:spcPts val="0"/>
              </a:spcBef>
              <a:spcAft>
                <a:spcPts val="0"/>
              </a:spcAft>
              <a:buClr>
                <a:schemeClr val="accent2"/>
              </a:buClr>
              <a:buSzPct val="100000"/>
              <a:buFont typeface="Noto Sans Symbols"/>
              <a:buChar char="➢"/>
            </a:pPr>
            <a:r>
              <a:rPr b="0" i="0" lang="en-GB" sz="2000" u="none" cap="none" strike="noStrike">
                <a:solidFill>
                  <a:schemeClr val="dk1"/>
                </a:solidFill>
                <a:latin typeface="Arial"/>
                <a:ea typeface="Arial"/>
                <a:cs typeface="Arial"/>
                <a:sym typeface="Arial"/>
              </a:rPr>
              <a:t> Objectives</a:t>
            </a:r>
          </a:p>
          <a:p>
            <a:pPr indent="-180975" lvl="0" marL="180975" marR="0" rtl="0" algn="l">
              <a:spcBef>
                <a:spcPts val="1200"/>
              </a:spcBef>
              <a:spcAft>
                <a:spcPts val="0"/>
              </a:spcAft>
              <a:buClr>
                <a:schemeClr val="accent2"/>
              </a:buClr>
              <a:buSzPct val="100000"/>
              <a:buFont typeface="Noto Sans Symbols"/>
              <a:buChar char="➢"/>
            </a:pPr>
            <a:r>
              <a:rPr b="0" i="0" lang="en-GB" sz="2000" u="none" cap="none" strike="noStrike">
                <a:solidFill>
                  <a:schemeClr val="dk1"/>
                </a:solidFill>
                <a:latin typeface="Arial"/>
                <a:ea typeface="Arial"/>
                <a:cs typeface="Arial"/>
                <a:sym typeface="Arial"/>
              </a:rPr>
              <a:t> Purpose of ball mill ventilation</a:t>
            </a:r>
          </a:p>
          <a:p>
            <a:pPr indent="-180975" lvl="0" marL="180975" marR="0" rtl="0" algn="l">
              <a:spcBef>
                <a:spcPts val="1200"/>
              </a:spcBef>
              <a:spcAft>
                <a:spcPts val="0"/>
              </a:spcAft>
              <a:buClr>
                <a:schemeClr val="accent2"/>
              </a:buClr>
              <a:buSzPct val="100000"/>
              <a:buFont typeface="Noto Sans Symbols"/>
              <a:buChar char="➢"/>
            </a:pPr>
            <a:r>
              <a:rPr b="0" i="0" lang="en-GB" sz="2000" u="none" cap="none" strike="noStrike">
                <a:solidFill>
                  <a:schemeClr val="accent1"/>
                </a:solidFill>
                <a:latin typeface="Arial"/>
                <a:ea typeface="Arial"/>
                <a:cs typeface="Arial"/>
                <a:sym typeface="Arial"/>
              </a:rPr>
              <a:t> </a:t>
            </a:r>
            <a:r>
              <a:rPr b="0" i="0" lang="en-GB" sz="2000" u="none" cap="none" strike="noStrike">
                <a:solidFill>
                  <a:schemeClr val="dk1"/>
                </a:solidFill>
                <a:latin typeface="Arial"/>
                <a:ea typeface="Arial"/>
                <a:cs typeface="Arial"/>
                <a:sym typeface="Arial"/>
              </a:rPr>
              <a:t>B – level audit of ball mills</a:t>
            </a:r>
          </a:p>
          <a:p>
            <a:pPr indent="-344488" lvl="0" marL="522288" marR="0" rtl="0" algn="l">
              <a:spcBef>
                <a:spcPts val="1200"/>
              </a:spcBef>
              <a:spcAft>
                <a:spcPts val="0"/>
              </a:spcAft>
              <a:buClr>
                <a:schemeClr val="accent2"/>
              </a:buClr>
              <a:buSzPct val="100000"/>
              <a:buFont typeface="Noto Sans Symbols"/>
              <a:buChar char="➢"/>
            </a:pPr>
            <a:r>
              <a:rPr b="0" i="0" lang="en-GB" sz="2000" u="none" cap="none" strike="noStrike">
                <a:solidFill>
                  <a:schemeClr val="dk1"/>
                </a:solidFill>
                <a:latin typeface="Arial"/>
                <a:ea typeface="Arial"/>
                <a:cs typeface="Arial"/>
                <a:sym typeface="Arial"/>
              </a:rPr>
              <a:t> Explanation of measurement tasks and requirements</a:t>
            </a:r>
          </a:p>
          <a:p>
            <a:pPr indent="-344488" lvl="0" marL="522288" marR="0" rtl="0" algn="l">
              <a:spcBef>
                <a:spcPts val="1200"/>
              </a:spcBef>
              <a:spcAft>
                <a:spcPts val="0"/>
              </a:spcAft>
              <a:buClr>
                <a:schemeClr val="accent2"/>
              </a:buClr>
              <a:buSzPct val="100000"/>
              <a:buFont typeface="Noto Sans Symbols"/>
              <a:buChar char="➢"/>
            </a:pPr>
            <a:r>
              <a:rPr b="0" i="0" lang="en-GB" sz="2000" u="none" cap="none" strike="noStrike">
                <a:solidFill>
                  <a:schemeClr val="dk1"/>
                </a:solidFill>
                <a:latin typeface="Arial"/>
                <a:ea typeface="Arial"/>
                <a:cs typeface="Arial"/>
                <a:sym typeface="Arial"/>
              </a:rPr>
              <a:t> Comparison with guide values </a:t>
            </a:r>
          </a:p>
          <a:p>
            <a:pPr indent="-180975" lvl="0" marL="180975" marR="0" rtl="0" algn="l">
              <a:spcBef>
                <a:spcPts val="1200"/>
              </a:spcBef>
              <a:spcAft>
                <a:spcPts val="0"/>
              </a:spcAft>
              <a:buClr>
                <a:schemeClr val="accent2"/>
              </a:buClr>
              <a:buSzPct val="100000"/>
              <a:buFont typeface="Noto Sans Symbols"/>
              <a:buChar char="➢"/>
            </a:pPr>
            <a:r>
              <a:rPr b="0" i="0" lang="en-GB" sz="2000" u="none" cap="none" strike="noStrike">
                <a:solidFill>
                  <a:schemeClr val="dk1"/>
                </a:solidFill>
                <a:latin typeface="Arial"/>
                <a:ea typeface="Arial"/>
                <a:cs typeface="Arial"/>
                <a:sym typeface="Arial"/>
              </a:rPr>
              <a:t> Heat balance of a ball mill system</a:t>
            </a:r>
          </a:p>
          <a:p>
            <a:pPr indent="-180975" lvl="0" marL="180975" marR="0" rtl="0" algn="l">
              <a:spcBef>
                <a:spcPts val="1200"/>
              </a:spcBef>
              <a:spcAft>
                <a:spcPts val="0"/>
              </a:spcAft>
              <a:buClr>
                <a:schemeClr val="accent2"/>
              </a:buClr>
              <a:buSzPct val="100000"/>
              <a:buFont typeface="Noto Sans Symbols"/>
              <a:buChar char="➢"/>
            </a:pPr>
            <a:r>
              <a:rPr b="0" i="0" lang="en-GB" sz="2000" u="none" cap="none" strike="noStrike">
                <a:solidFill>
                  <a:schemeClr val="dk1"/>
                </a:solidFill>
                <a:latin typeface="Arial"/>
                <a:ea typeface="Arial"/>
                <a:cs typeface="Arial"/>
                <a:sym typeface="Arial"/>
              </a:rPr>
              <a:t> Drying potential in a ball mill and lack of drying</a:t>
            </a:r>
          </a:p>
          <a:p>
            <a:pPr indent="-180975" lvl="0" marL="180975" marR="0" rtl="0" algn="l">
              <a:spcBef>
                <a:spcPts val="1200"/>
              </a:spcBef>
              <a:spcAft>
                <a:spcPts val="0"/>
              </a:spcAft>
              <a:buClr>
                <a:schemeClr val="accent2"/>
              </a:buClr>
              <a:buSzPct val="100000"/>
              <a:buFont typeface="Noto Sans Symbols"/>
              <a:buChar char="➢"/>
            </a:pPr>
            <a:r>
              <a:rPr b="0" i="0" lang="en-GB" sz="2000" u="none" cap="none" strike="noStrike">
                <a:solidFill>
                  <a:schemeClr val="dk1"/>
                </a:solidFill>
                <a:latin typeface="Arial"/>
                <a:ea typeface="Arial"/>
                <a:cs typeface="Arial"/>
                <a:sym typeface="Arial"/>
              </a:rPr>
              <a:t> Cooling potential in a ball mill and lack of cooling</a:t>
            </a:r>
          </a:p>
          <a:p>
            <a:pPr indent="-180975" lvl="0" marL="180975" marR="0" rtl="0" algn="l">
              <a:spcBef>
                <a:spcPts val="1200"/>
              </a:spcBef>
              <a:buClr>
                <a:schemeClr val="accent2"/>
              </a:buClr>
              <a:buSzPct val="100000"/>
              <a:buFont typeface="Noto Sans Symbols"/>
              <a:buChar char="➢"/>
            </a:pPr>
            <a:r>
              <a:rPr b="0" i="0" lang="en-GB" sz="2000" u="none" cap="none" strike="noStrike">
                <a:solidFill>
                  <a:schemeClr val="dk1"/>
                </a:solidFill>
                <a:latin typeface="Arial"/>
                <a:ea typeface="Arial"/>
                <a:cs typeface="Arial"/>
                <a:sym typeface="Arial"/>
              </a:rPr>
              <a:t> Conclusion</a:t>
            </a:r>
          </a:p>
        </p:txBody>
      </p:sp>
      <p:sp>
        <p:nvSpPr>
          <p:cNvPr id="911" name="Shape 911"/>
          <p:cNvSpPr txBox="1"/>
          <p:nvPr>
            <p:ph type="title"/>
          </p:nvPr>
        </p:nvSpPr>
        <p:spPr>
          <a:xfrm>
            <a:off x="523875" y="188639"/>
            <a:ext cx="8858249" cy="851907"/>
          </a:xfrm>
          <a:prstGeom prst="rect">
            <a:avLst/>
          </a:prstGeom>
          <a:noFill/>
          <a:ln>
            <a:noFill/>
          </a:ln>
        </p:spPr>
        <p:txBody>
          <a:bodyPr anchorCtr="0" anchor="b" bIns="0" lIns="0" rIns="0" tIns="0">
            <a:noAutofit/>
          </a:bodyPr>
          <a:lstStyle/>
          <a:p>
            <a:pPr indent="0" lvl="0" marL="0" marR="0" rtl="0" algn="l">
              <a:lnSpc>
                <a:spcPct val="95000"/>
              </a:lnSpc>
              <a:spcBef>
                <a:spcPts val="0"/>
              </a:spcBef>
              <a:buClr>
                <a:schemeClr val="dk1"/>
              </a:buClr>
              <a:buSzPct val="25000"/>
              <a:buFont typeface="Arial"/>
              <a:buNone/>
            </a:pPr>
            <a:r>
              <a:rPr b="1" i="0" lang="en-GB" sz="2400" u="none" cap="none" strike="noStrike">
                <a:solidFill>
                  <a:schemeClr val="dk1"/>
                </a:solidFill>
                <a:latin typeface="Arial"/>
                <a:ea typeface="Arial"/>
                <a:cs typeface="Arial"/>
                <a:sym typeface="Arial"/>
              </a:rPr>
              <a:t>Content</a:t>
            </a:r>
          </a:p>
        </p:txBody>
      </p:sp>
      <p:sp>
        <p:nvSpPr>
          <p:cNvPr id="912" name="Shape 912"/>
          <p:cNvSpPr txBox="1"/>
          <p:nvPr>
            <p:ph idx="11" type="ftr"/>
          </p:nvPr>
        </p:nvSpPr>
        <p:spPr>
          <a:xfrm>
            <a:off x="1892659" y="6417332"/>
            <a:ext cx="3168290" cy="165731"/>
          </a:xfrm>
          <a:prstGeom prst="rect">
            <a:avLst/>
          </a:prstGeom>
          <a:noFill/>
          <a:ln>
            <a:noFill/>
          </a:ln>
        </p:spPr>
        <p:txBody>
          <a:bodyPr anchorCtr="0" anchor="b" bIns="0" lIns="0" rIns="0" tIns="0">
            <a:noAutofit/>
          </a:bodyPr>
          <a:lstStyle/>
          <a:p>
            <a:pPr indent="0" lvl="0" marL="0" marR="0" rtl="0" algn="l">
              <a:spcBef>
                <a:spcPts val="0"/>
              </a:spcBef>
              <a:buSzPct val="25000"/>
              <a:buNone/>
            </a:pPr>
            <a:r>
              <a:rPr b="1" lang="en-GB" sz="800">
                <a:solidFill>
                  <a:schemeClr val="dk1"/>
                </a:solidFill>
                <a:latin typeface="Arial"/>
                <a:ea typeface="Arial"/>
                <a:cs typeface="Arial"/>
                <a:sym typeface="Arial"/>
              </a:rPr>
              <a:t>Ball Mill Optimization, CIP - EPT - GT   © 2015 LafargeHolcim</a:t>
            </a:r>
          </a:p>
        </p:txBody>
      </p:sp>
      <p:sp>
        <p:nvSpPr>
          <p:cNvPr id="913" name="Shape 913"/>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GB" sz="800">
                <a:solidFill>
                  <a:schemeClr val="dk1"/>
                </a:solidFill>
                <a:latin typeface="Arial"/>
                <a:ea typeface="Arial"/>
                <a:cs typeface="Arial"/>
                <a:sym typeface="Arial"/>
              </a:rPr>
              <a:t>‹#›</a:t>
            </a:fld>
          </a:p>
        </p:txBody>
      </p:sp>
      <p:sp>
        <p:nvSpPr>
          <p:cNvPr id="914" name="Shape 914"/>
          <p:cNvSpPr/>
          <p:nvPr/>
        </p:nvSpPr>
        <p:spPr>
          <a:xfrm>
            <a:off x="761985" y="4005064"/>
            <a:ext cx="5343143" cy="360040"/>
          </a:xfrm>
          <a:prstGeom prst="rect">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180975" lvl="0" marL="180975" marR="0" rtl="0" algn="ctr">
              <a:spcBef>
                <a:spcPts val="0"/>
              </a:spcBef>
              <a:buClr>
                <a:schemeClr val="accent1"/>
              </a:buClr>
              <a:buFont typeface="Arial"/>
              <a:buNone/>
            </a:pPr>
            <a:r>
              <a:t/>
            </a:r>
            <a:endParaRPr sz="1800">
              <a:solidFill>
                <a:schemeClr val="dk1"/>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8" name="Shape 918"/>
        <p:cNvGrpSpPr/>
        <p:nvPr/>
      </p:nvGrpSpPr>
      <p:grpSpPr>
        <a:xfrm>
          <a:off x="0" y="0"/>
          <a:ext cx="0" cy="0"/>
          <a:chOff x="0" y="0"/>
          <a:chExt cx="0" cy="0"/>
        </a:xfrm>
      </p:grpSpPr>
      <p:pic>
        <p:nvPicPr>
          <p:cNvPr id="919" name="Shape 919"/>
          <p:cNvPicPr preferRelativeResize="0"/>
          <p:nvPr/>
        </p:nvPicPr>
        <p:blipFill rotWithShape="1">
          <a:blip r:embed="rId3">
            <a:alphaModFix/>
          </a:blip>
          <a:srcRect b="0" l="0" r="0" t="0"/>
          <a:stretch/>
        </p:blipFill>
        <p:spPr>
          <a:xfrm>
            <a:off x="1447800" y="990600"/>
            <a:ext cx="8301037" cy="4711699"/>
          </a:xfrm>
          <a:prstGeom prst="rect">
            <a:avLst/>
          </a:prstGeom>
          <a:noFill/>
          <a:ln>
            <a:noFill/>
          </a:ln>
        </p:spPr>
      </p:pic>
      <p:sp>
        <p:nvSpPr>
          <p:cNvPr id="920" name="Shape 920"/>
          <p:cNvSpPr txBox="1"/>
          <p:nvPr>
            <p:ph idx="2" type="body"/>
          </p:nvPr>
        </p:nvSpPr>
        <p:spPr>
          <a:xfrm>
            <a:off x="560385" y="1265340"/>
            <a:ext cx="8785227" cy="2592287"/>
          </a:xfrm>
          <a:prstGeom prst="rect">
            <a:avLst/>
          </a:prstGeom>
          <a:solidFill>
            <a:schemeClr val="lt1"/>
          </a:solidFill>
          <a:ln cap="flat" cmpd="sng" w="19050">
            <a:solidFill>
              <a:schemeClr val="accent2"/>
            </a:solidFill>
            <a:prstDash val="solid"/>
            <a:miter/>
            <a:headEnd len="med" w="med" type="none"/>
            <a:tailEnd len="med" w="med" type="none"/>
          </a:ln>
        </p:spPr>
        <p:txBody>
          <a:bodyPr anchorCtr="0" anchor="t" bIns="0" lIns="0" rIns="0" tIns="0">
            <a:noAutofit/>
          </a:bodyPr>
          <a:lstStyle/>
          <a:p>
            <a:pPr indent="-192800" lvl="0" marL="396000" marR="0" rtl="0" algn="l">
              <a:spcBef>
                <a:spcPts val="0"/>
              </a:spcBef>
              <a:spcAft>
                <a:spcPts val="0"/>
              </a:spcAft>
              <a:buClr>
                <a:schemeClr val="accent2"/>
              </a:buClr>
              <a:buSzPct val="100000"/>
              <a:buFont typeface="Arial"/>
              <a:buChar char="•"/>
            </a:pPr>
            <a:r>
              <a:rPr b="0" i="0" lang="en-GB" sz="2000" u="none" cap="none" strike="noStrike">
                <a:solidFill>
                  <a:schemeClr val="dk1"/>
                </a:solidFill>
                <a:latin typeface="Arial"/>
                <a:ea typeface="Arial"/>
                <a:cs typeface="Arial"/>
                <a:sym typeface="Arial"/>
              </a:rPr>
              <a:t>The drying has to be completed before the end of the 1</a:t>
            </a:r>
            <a:r>
              <a:rPr b="0" baseline="30000" i="0" lang="en-GB" sz="2000" u="none" cap="none" strike="noStrike">
                <a:solidFill>
                  <a:schemeClr val="dk1"/>
                </a:solidFill>
                <a:latin typeface="Arial"/>
                <a:ea typeface="Arial"/>
                <a:cs typeface="Arial"/>
                <a:sym typeface="Arial"/>
              </a:rPr>
              <a:t>st</a:t>
            </a:r>
            <a:r>
              <a:rPr b="0" i="0" lang="en-GB" sz="2000" u="none" cap="none" strike="noStrike">
                <a:solidFill>
                  <a:schemeClr val="dk1"/>
                </a:solidFill>
                <a:latin typeface="Arial"/>
                <a:ea typeface="Arial"/>
                <a:cs typeface="Arial"/>
                <a:sym typeface="Arial"/>
              </a:rPr>
              <a:t> chamber to avoid a negative impact on throughput (e.g. blockage of intermediate diaphragm)</a:t>
            </a:r>
          </a:p>
          <a:p>
            <a:pPr indent="-192800" lvl="0" marL="396000" marR="0" rtl="0" algn="l">
              <a:spcBef>
                <a:spcPts val="1200"/>
              </a:spcBef>
              <a:spcAft>
                <a:spcPts val="0"/>
              </a:spcAft>
              <a:buClr>
                <a:schemeClr val="accent2"/>
              </a:buClr>
              <a:buSzPct val="100000"/>
              <a:buFont typeface="Arial"/>
              <a:buChar char="•"/>
            </a:pPr>
            <a:r>
              <a:rPr b="0" i="0" lang="en-GB" sz="2000" u="none" cap="none" strike="noStrike">
                <a:solidFill>
                  <a:schemeClr val="dk1"/>
                </a:solidFill>
                <a:latin typeface="Arial"/>
                <a:ea typeface="Arial"/>
                <a:cs typeface="Arial"/>
                <a:sym typeface="Arial"/>
              </a:rPr>
              <a:t>Insufficient drying at the mill outlet leads to material handling and storage problems</a:t>
            </a:r>
          </a:p>
          <a:p>
            <a:pPr indent="-192800" lvl="0" marL="396000" marR="0" rtl="0" algn="l">
              <a:spcBef>
                <a:spcPts val="1200"/>
              </a:spcBef>
              <a:buClr>
                <a:schemeClr val="accent2"/>
              </a:buClr>
              <a:buSzPct val="100000"/>
              <a:buFont typeface="Arial"/>
              <a:buChar char="•"/>
            </a:pPr>
            <a:r>
              <a:rPr b="0" i="0" lang="en-GB" sz="2000" u="none" cap="none" strike="noStrike">
                <a:solidFill>
                  <a:schemeClr val="dk1"/>
                </a:solidFill>
                <a:latin typeface="Arial"/>
                <a:ea typeface="Arial"/>
                <a:cs typeface="Arial"/>
                <a:sym typeface="Arial"/>
              </a:rPr>
              <a:t>Temperature of process gas at filter must be &gt; 30 °C above dew point of the gas in order to avoid corrosion problems in the filters</a:t>
            </a:r>
          </a:p>
        </p:txBody>
      </p:sp>
      <p:sp>
        <p:nvSpPr>
          <p:cNvPr id="921" name="Shape 921"/>
          <p:cNvSpPr txBox="1"/>
          <p:nvPr>
            <p:ph type="title"/>
          </p:nvPr>
        </p:nvSpPr>
        <p:spPr>
          <a:xfrm>
            <a:off x="523875" y="188639"/>
            <a:ext cx="8858249" cy="851907"/>
          </a:xfrm>
          <a:prstGeom prst="rect">
            <a:avLst/>
          </a:prstGeom>
          <a:noFill/>
          <a:ln>
            <a:noFill/>
          </a:ln>
        </p:spPr>
        <p:txBody>
          <a:bodyPr anchorCtr="0" anchor="b" bIns="0" lIns="0" rIns="0" tIns="0">
            <a:noAutofit/>
          </a:bodyPr>
          <a:lstStyle/>
          <a:p>
            <a:pPr indent="0" lvl="0" marL="0" marR="0" rtl="0" algn="l">
              <a:lnSpc>
                <a:spcPct val="95000"/>
              </a:lnSpc>
              <a:spcBef>
                <a:spcPts val="0"/>
              </a:spcBef>
              <a:buClr>
                <a:schemeClr val="dk1"/>
              </a:buClr>
              <a:buSzPct val="25000"/>
              <a:buFont typeface="Arial"/>
              <a:buNone/>
            </a:pPr>
            <a:r>
              <a:rPr b="1" i="0" lang="en-GB" sz="2400" u="none" cap="none" strike="noStrike">
                <a:solidFill>
                  <a:schemeClr val="dk1"/>
                </a:solidFill>
                <a:latin typeface="Arial"/>
                <a:ea typeface="Arial"/>
                <a:cs typeface="Arial"/>
                <a:sym typeface="Arial"/>
              </a:rPr>
              <a:t>Considerations regarding drying</a:t>
            </a:r>
          </a:p>
        </p:txBody>
      </p:sp>
      <p:pic>
        <p:nvPicPr>
          <p:cNvPr id="922" name="Shape 922"/>
          <p:cNvPicPr preferRelativeResize="0"/>
          <p:nvPr/>
        </p:nvPicPr>
        <p:blipFill rotWithShape="1">
          <a:blip r:embed="rId4">
            <a:alphaModFix/>
          </a:blip>
          <a:srcRect b="0" l="0" r="46759" t="71159"/>
          <a:stretch/>
        </p:blipFill>
        <p:spPr>
          <a:xfrm>
            <a:off x="1447800" y="4356100"/>
            <a:ext cx="4419599" cy="1358899"/>
          </a:xfrm>
          <a:prstGeom prst="rect">
            <a:avLst/>
          </a:prstGeom>
          <a:noFill/>
          <a:ln>
            <a:noFill/>
          </a:ln>
        </p:spPr>
      </p:pic>
      <p:pic>
        <p:nvPicPr>
          <p:cNvPr id="923" name="Shape 923"/>
          <p:cNvPicPr preferRelativeResize="0"/>
          <p:nvPr/>
        </p:nvPicPr>
        <p:blipFill rotWithShape="1">
          <a:blip r:embed="rId5">
            <a:alphaModFix/>
          </a:blip>
          <a:srcRect b="0" l="0" r="54103" t="71159"/>
          <a:stretch/>
        </p:blipFill>
        <p:spPr>
          <a:xfrm>
            <a:off x="1447800" y="4356100"/>
            <a:ext cx="3809999" cy="1358899"/>
          </a:xfrm>
          <a:prstGeom prst="rect">
            <a:avLst/>
          </a:prstGeom>
          <a:noFill/>
          <a:ln>
            <a:noFill/>
          </a:ln>
        </p:spPr>
      </p:pic>
      <p:pic>
        <p:nvPicPr>
          <p:cNvPr id="924" name="Shape 924"/>
          <p:cNvPicPr preferRelativeResize="0"/>
          <p:nvPr/>
        </p:nvPicPr>
        <p:blipFill rotWithShape="1">
          <a:blip r:embed="rId6">
            <a:alphaModFix/>
          </a:blip>
          <a:srcRect b="19405" l="44061" r="45840" t="67654"/>
          <a:stretch/>
        </p:blipFill>
        <p:spPr>
          <a:xfrm>
            <a:off x="5105400" y="4191000"/>
            <a:ext cx="838199" cy="609599"/>
          </a:xfrm>
          <a:prstGeom prst="rect">
            <a:avLst/>
          </a:prstGeom>
          <a:noFill/>
          <a:ln>
            <a:noFill/>
          </a:ln>
        </p:spPr>
      </p:pic>
      <p:pic>
        <p:nvPicPr>
          <p:cNvPr id="925" name="Shape 925"/>
          <p:cNvPicPr preferRelativeResize="0"/>
          <p:nvPr/>
        </p:nvPicPr>
        <p:blipFill rotWithShape="1">
          <a:blip r:embed="rId7">
            <a:alphaModFix/>
          </a:blip>
          <a:srcRect b="28641" l="44077" r="52280" t="66008"/>
          <a:stretch/>
        </p:blipFill>
        <p:spPr>
          <a:xfrm>
            <a:off x="5106987" y="4113212"/>
            <a:ext cx="301624" cy="252412"/>
          </a:xfrm>
          <a:prstGeom prst="rect">
            <a:avLst/>
          </a:prstGeom>
          <a:noFill/>
          <a:ln>
            <a:noFill/>
          </a:ln>
        </p:spPr>
      </p:pic>
      <p:pic>
        <p:nvPicPr>
          <p:cNvPr id="926" name="Shape 926"/>
          <p:cNvPicPr preferRelativeResize="0"/>
          <p:nvPr/>
        </p:nvPicPr>
        <p:blipFill rotWithShape="1">
          <a:blip r:embed="rId8">
            <a:alphaModFix/>
          </a:blip>
          <a:srcRect b="0" l="44077" r="46773" t="80589"/>
          <a:stretch/>
        </p:blipFill>
        <p:spPr>
          <a:xfrm>
            <a:off x="5106987" y="4800600"/>
            <a:ext cx="758825" cy="914400"/>
          </a:xfrm>
          <a:prstGeom prst="rect">
            <a:avLst/>
          </a:prstGeom>
          <a:noFill/>
          <a:ln>
            <a:noFill/>
          </a:ln>
        </p:spPr>
      </p:pic>
      <p:sp>
        <p:nvSpPr>
          <p:cNvPr id="927" name="Shape 927"/>
          <p:cNvSpPr txBox="1"/>
          <p:nvPr>
            <p:ph idx="11" type="ftr"/>
          </p:nvPr>
        </p:nvSpPr>
        <p:spPr>
          <a:xfrm>
            <a:off x="1423987" y="6632325"/>
            <a:ext cx="3529012" cy="123111"/>
          </a:xfrm>
          <a:prstGeom prst="rect">
            <a:avLst/>
          </a:prstGeom>
          <a:noFill/>
          <a:ln>
            <a:noFill/>
          </a:ln>
        </p:spPr>
        <p:txBody>
          <a:bodyPr anchorCtr="0" anchor="b" bIns="0" lIns="0" rIns="0" tIns="0">
            <a:noAutofit/>
          </a:bodyPr>
          <a:lstStyle/>
          <a:p>
            <a:pPr indent="0" lvl="0" marL="0" marR="0" rtl="0" algn="l">
              <a:spcBef>
                <a:spcPts val="0"/>
              </a:spcBef>
              <a:buSzPct val="25000"/>
              <a:buNone/>
            </a:pPr>
            <a:r>
              <a:rPr b="1" lang="en-GB" sz="800">
                <a:solidFill>
                  <a:schemeClr val="dk1"/>
                </a:solidFill>
                <a:latin typeface="Arial"/>
                <a:ea typeface="Arial"/>
                <a:cs typeface="Arial"/>
                <a:sym typeface="Arial"/>
              </a:rPr>
              <a:t>Ball Mill Optimization, CIP - EPT - GT   © 2015 LafargeHolcim</a:t>
            </a:r>
          </a:p>
        </p:txBody>
      </p:sp>
      <p:sp>
        <p:nvSpPr>
          <p:cNvPr id="928" name="Shape 928"/>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GB" sz="800">
                <a:solidFill>
                  <a:schemeClr val="dk1"/>
                </a:solidFill>
                <a:latin typeface="Arial"/>
                <a:ea typeface="Arial"/>
                <a:cs typeface="Arial"/>
                <a:sym typeface="Arial"/>
              </a:rPr>
              <a:t>‹#›</a:t>
            </a:fld>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2" name="Shape 932"/>
        <p:cNvGrpSpPr/>
        <p:nvPr/>
      </p:nvGrpSpPr>
      <p:grpSpPr>
        <a:xfrm>
          <a:off x="0" y="0"/>
          <a:ext cx="0" cy="0"/>
          <a:chOff x="0" y="0"/>
          <a:chExt cx="0" cy="0"/>
        </a:xfrm>
      </p:grpSpPr>
      <p:sp>
        <p:nvSpPr>
          <p:cNvPr id="933" name="Shape 933"/>
          <p:cNvSpPr txBox="1"/>
          <p:nvPr>
            <p:ph type="title"/>
          </p:nvPr>
        </p:nvSpPr>
        <p:spPr>
          <a:xfrm>
            <a:off x="523875" y="188639"/>
            <a:ext cx="8858249" cy="851907"/>
          </a:xfrm>
          <a:prstGeom prst="rect">
            <a:avLst/>
          </a:prstGeom>
          <a:noFill/>
          <a:ln>
            <a:noFill/>
          </a:ln>
        </p:spPr>
        <p:txBody>
          <a:bodyPr anchorCtr="0" anchor="b" bIns="0" lIns="0" rIns="0" tIns="0">
            <a:noAutofit/>
          </a:bodyPr>
          <a:lstStyle/>
          <a:p>
            <a:pPr indent="0" lvl="0" marL="0" marR="0" rtl="0" algn="l">
              <a:lnSpc>
                <a:spcPct val="95000"/>
              </a:lnSpc>
              <a:spcBef>
                <a:spcPts val="0"/>
              </a:spcBef>
              <a:buClr>
                <a:schemeClr val="dk1"/>
              </a:buClr>
              <a:buSzPct val="25000"/>
              <a:buFont typeface="Arial"/>
              <a:buNone/>
            </a:pPr>
            <a:r>
              <a:rPr b="1" i="0" lang="en-GB" sz="2400" u="none" cap="none" strike="noStrike">
                <a:solidFill>
                  <a:schemeClr val="dk1"/>
                </a:solidFill>
                <a:latin typeface="Arial"/>
                <a:ea typeface="Arial"/>
                <a:cs typeface="Arial"/>
                <a:sym typeface="Arial"/>
              </a:rPr>
              <a:t>Drying potential depends on heat source &amp; design</a:t>
            </a:r>
          </a:p>
        </p:txBody>
      </p:sp>
      <p:graphicFrame>
        <p:nvGraphicFramePr>
          <p:cNvPr id="934" name="Shape 934"/>
          <p:cNvGraphicFramePr/>
          <p:nvPr/>
        </p:nvGraphicFramePr>
        <p:xfrm>
          <a:off x="272480" y="1357298"/>
          <a:ext cx="3000000" cy="3000000"/>
        </p:xfrm>
        <a:graphic>
          <a:graphicData uri="http://schemas.openxmlformats.org/drawingml/2006/table">
            <a:tbl>
              <a:tblPr bandRow="1" firstRow="1">
                <a:noFill/>
                <a:tableStyleId>{4DA0A7E4-AA52-451F-BDA2-8624FA4429CF}</a:tableStyleId>
              </a:tblPr>
              <a:tblGrid>
                <a:gridCol w="2160250"/>
                <a:gridCol w="2520275"/>
                <a:gridCol w="2340250"/>
                <a:gridCol w="2340250"/>
              </a:tblGrid>
              <a:tr h="914400">
                <a:tc>
                  <a:txBody>
                    <a:bodyPr>
                      <a:noAutofit/>
                    </a:bodyPr>
                    <a:lstStyle/>
                    <a:p>
                      <a:pPr indent="0" lvl="0" marL="0" marR="0" rtl="0" algn="l">
                        <a:spcBef>
                          <a:spcPts val="0"/>
                        </a:spcBef>
                        <a:buSzPct val="25000"/>
                        <a:buNone/>
                      </a:pPr>
                      <a:r>
                        <a:t/>
                      </a:r>
                      <a:endParaRPr sz="1800"/>
                    </a:p>
                  </a:txBody>
                  <a:tcPr marT="45725" marB="45725" marR="91450" marL="91450">
                    <a:lnL cap="flat" cmpd="sng" w="9525">
                      <a:solidFill>
                        <a:srgbClr val="000000">
                          <a:alpha val="0"/>
                        </a:srgbClr>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lt1"/>
                    </a:solidFill>
                  </a:tcPr>
                </a:tc>
                <a:tc>
                  <a:txBody>
                    <a:bodyPr>
                      <a:noAutofit/>
                    </a:bodyPr>
                    <a:lstStyle/>
                    <a:p>
                      <a:pPr indent="0" lvl="0" marL="0" marR="0" rtl="0" algn="l">
                        <a:spcBef>
                          <a:spcPts val="0"/>
                        </a:spcBef>
                        <a:buSzPct val="25000"/>
                        <a:buNone/>
                      </a:pPr>
                      <a:r>
                        <a:rPr b="0" lang="en-GB" sz="1800">
                          <a:solidFill>
                            <a:schemeClr val="dk1"/>
                          </a:solidFill>
                        </a:rPr>
                        <a:t>Drying in the EDM without external sources of heat </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lt1"/>
                    </a:solidFill>
                  </a:tcPr>
                </a:tc>
                <a:tc>
                  <a:txBody>
                    <a:bodyPr>
                      <a:noAutofit/>
                    </a:bodyPr>
                    <a:lstStyle/>
                    <a:p>
                      <a:pPr indent="0" lvl="0" marL="0" marR="0" rtl="0" algn="l">
                        <a:spcBef>
                          <a:spcPts val="0"/>
                        </a:spcBef>
                        <a:buSzPct val="25000"/>
                        <a:buNone/>
                      </a:pPr>
                      <a:r>
                        <a:rPr b="0" lang="en-GB" sz="1800">
                          <a:solidFill>
                            <a:schemeClr val="dk1"/>
                          </a:solidFill>
                          <a:latin typeface="Arial"/>
                          <a:ea typeface="Arial"/>
                          <a:cs typeface="Arial"/>
                          <a:sym typeface="Arial"/>
                        </a:rPr>
                        <a:t>Drying in the EDM with external sources of heat </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lt1"/>
                    </a:solidFill>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lang="en-GB" sz="1800">
                          <a:solidFill>
                            <a:schemeClr val="dk1"/>
                          </a:solidFill>
                          <a:latin typeface="Arial"/>
                          <a:ea typeface="Arial"/>
                          <a:cs typeface="Arial"/>
                          <a:sym typeface="Arial"/>
                        </a:rPr>
                        <a:t>Drying in the EDM with external sources of heat</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lt1"/>
                    </a:solidFill>
                  </a:tcPr>
                </a:tc>
              </a:tr>
              <a:tr h="370850">
                <a:tc>
                  <a:txBody>
                    <a:bodyPr>
                      <a:noAutofit/>
                    </a:bodyPr>
                    <a:lstStyle/>
                    <a:p>
                      <a:pPr indent="0" lvl="0" marL="0" marR="0" rtl="0" algn="l">
                        <a:spcBef>
                          <a:spcPts val="0"/>
                        </a:spcBef>
                        <a:buSzPct val="25000"/>
                        <a:buNone/>
                      </a:pPr>
                      <a:r>
                        <a:rPr lang="en-GB" sz="1800"/>
                        <a:t>Additional drying chamber</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lt1"/>
                    </a:solidFill>
                  </a:tcPr>
                </a:tc>
                <a:tc>
                  <a:txBody>
                    <a:bodyPr>
                      <a:noAutofit/>
                    </a:bodyPr>
                    <a:lstStyle/>
                    <a:p>
                      <a:pPr indent="0" lvl="0" marL="0" marR="0" rtl="0" algn="ctr">
                        <a:spcBef>
                          <a:spcPts val="0"/>
                        </a:spcBef>
                        <a:buSzPct val="25000"/>
                        <a:buNone/>
                      </a:pPr>
                      <a:r>
                        <a:rPr lang="en-GB" sz="1800">
                          <a:solidFill>
                            <a:schemeClr val="dk1"/>
                          </a:solidFill>
                          <a:latin typeface="Arial"/>
                          <a:ea typeface="Arial"/>
                          <a:cs typeface="Arial"/>
                          <a:sym typeface="Arial"/>
                        </a:rPr>
                        <a:t>no</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lt1"/>
                    </a:solidFill>
                  </a:tcPr>
                </a:tc>
                <a:tc>
                  <a:txBody>
                    <a:bodyPr>
                      <a:noAutofit/>
                    </a:bodyPr>
                    <a:lstStyle/>
                    <a:p>
                      <a:pPr indent="0" lvl="0" marL="0" marR="0" rtl="0" algn="ctr">
                        <a:spcBef>
                          <a:spcPts val="0"/>
                        </a:spcBef>
                        <a:buSzPct val="25000"/>
                        <a:buNone/>
                      </a:pPr>
                      <a:r>
                        <a:rPr lang="en-GB" sz="1800">
                          <a:solidFill>
                            <a:schemeClr val="dk1"/>
                          </a:solidFill>
                          <a:latin typeface="Arial"/>
                          <a:ea typeface="Arial"/>
                          <a:cs typeface="Arial"/>
                          <a:sym typeface="Arial"/>
                        </a:rPr>
                        <a:t>no</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lt1"/>
                    </a:solidFill>
                  </a:tcPr>
                </a:tc>
                <a:tc>
                  <a:txBody>
                    <a:bodyPr>
                      <a:noAutofit/>
                    </a:bodyPr>
                    <a:lstStyle/>
                    <a:p>
                      <a:pPr indent="0" lvl="0" marL="0" marR="0" rtl="0" algn="ctr">
                        <a:spcBef>
                          <a:spcPts val="0"/>
                        </a:spcBef>
                        <a:buSzPct val="25000"/>
                        <a:buNone/>
                      </a:pPr>
                      <a:r>
                        <a:rPr lang="en-GB" sz="1800">
                          <a:solidFill>
                            <a:schemeClr val="dk1"/>
                          </a:solidFill>
                          <a:latin typeface="Arial"/>
                          <a:ea typeface="Arial"/>
                          <a:cs typeface="Arial"/>
                          <a:sym typeface="Arial"/>
                        </a:rPr>
                        <a:t>yes</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lt1"/>
                    </a:solidFill>
                  </a:tcPr>
                </a:tc>
              </a:tr>
              <a:tr h="370850">
                <a:tc>
                  <a:txBody>
                    <a:bodyPr>
                      <a:noAutofit/>
                    </a:bodyPr>
                    <a:lstStyle/>
                    <a:p>
                      <a:pPr indent="0" lvl="0" marL="0" marR="0" rtl="0" algn="l">
                        <a:spcBef>
                          <a:spcPts val="0"/>
                        </a:spcBef>
                        <a:buSzPct val="25000"/>
                        <a:buNone/>
                      </a:pPr>
                      <a:r>
                        <a:rPr lang="en-GB" sz="1800"/>
                        <a:t>Heat source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lt1"/>
                    </a:solidFill>
                  </a:tcPr>
                </a:tc>
                <a:tc>
                  <a:txBody>
                    <a:bodyPr>
                      <a:noAutofit/>
                    </a:bodyPr>
                    <a:lstStyle/>
                    <a:p>
                      <a:pPr indent="-285750" lvl="0" marL="285750" marR="0" rtl="0" algn="l">
                        <a:spcBef>
                          <a:spcPts val="0"/>
                        </a:spcBef>
                        <a:buClr>
                          <a:schemeClr val="dk1"/>
                        </a:buClr>
                        <a:buSzPct val="100000"/>
                        <a:buFont typeface="Arial"/>
                        <a:buChar char="•"/>
                      </a:pPr>
                      <a:r>
                        <a:rPr lang="en-GB" sz="1800"/>
                        <a:t>hot material</a:t>
                      </a:r>
                    </a:p>
                    <a:p>
                      <a:pPr indent="-285750" lvl="0" marL="285750" marR="0" rtl="0" algn="l">
                        <a:spcBef>
                          <a:spcPts val="0"/>
                        </a:spcBef>
                        <a:buClr>
                          <a:schemeClr val="dk1"/>
                        </a:buClr>
                        <a:buSzPct val="100000"/>
                        <a:buFont typeface="Arial"/>
                        <a:buChar char="•"/>
                      </a:pPr>
                      <a:r>
                        <a:rPr lang="en-GB" sz="1800"/>
                        <a:t>electrical drives</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lt1"/>
                    </a:solidFill>
                  </a:tcPr>
                </a:tc>
                <a:tc>
                  <a:txBody>
                    <a:bodyPr>
                      <a:noAutofit/>
                    </a:bodyPr>
                    <a:lstStyle/>
                    <a:p>
                      <a:pPr indent="-285750" lvl="2" marL="285750" marR="0" rtl="0" algn="l">
                        <a:lnSpc>
                          <a:spcPct val="100000"/>
                        </a:lnSpc>
                        <a:spcBef>
                          <a:spcPts val="0"/>
                        </a:spcBef>
                        <a:spcAft>
                          <a:spcPts val="0"/>
                        </a:spcAft>
                        <a:buClr>
                          <a:schemeClr val="dk1"/>
                        </a:buClr>
                        <a:buSzPct val="100000"/>
                        <a:buFont typeface="Arial"/>
                        <a:buChar char="•"/>
                      </a:pPr>
                      <a:r>
                        <a:rPr lang="en-GB" sz="1800" u="none" cap="none" strike="noStrike"/>
                        <a:t>hot gas (kiln / cooler / hot gas generator)</a:t>
                      </a:r>
                    </a:p>
                    <a:p>
                      <a:pPr indent="-285750" lvl="2" marL="285750" marR="0" rtl="0" algn="l">
                        <a:lnSpc>
                          <a:spcPct val="100000"/>
                        </a:lnSpc>
                        <a:spcBef>
                          <a:spcPts val="0"/>
                        </a:spcBef>
                        <a:spcAft>
                          <a:spcPts val="0"/>
                        </a:spcAft>
                        <a:buClr>
                          <a:schemeClr val="dk1"/>
                        </a:buClr>
                        <a:buSzPct val="100000"/>
                        <a:buFont typeface="Arial"/>
                        <a:buChar char="•"/>
                      </a:pPr>
                      <a:r>
                        <a:rPr lang="en-GB" sz="1800" u="none" cap="none" strike="noStrike"/>
                        <a:t>hot material</a:t>
                      </a:r>
                    </a:p>
                    <a:p>
                      <a:pPr indent="-285750" lvl="2" marL="285750" marR="0" rtl="0" algn="l">
                        <a:lnSpc>
                          <a:spcPct val="100000"/>
                        </a:lnSpc>
                        <a:spcBef>
                          <a:spcPts val="0"/>
                        </a:spcBef>
                        <a:spcAft>
                          <a:spcPts val="0"/>
                        </a:spcAft>
                        <a:buClr>
                          <a:schemeClr val="dk1"/>
                        </a:buClr>
                        <a:buSzPct val="100000"/>
                        <a:buFont typeface="Arial"/>
                        <a:buChar char="•"/>
                      </a:pPr>
                      <a:r>
                        <a:rPr lang="en-GB" sz="1800" u="none" cap="none" strike="noStrike"/>
                        <a:t>electrical drives</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lt1"/>
                    </a:solidFill>
                  </a:tcPr>
                </a:tc>
                <a:tc>
                  <a:txBody>
                    <a:bodyPr>
                      <a:noAutofit/>
                    </a:bodyPr>
                    <a:lstStyle/>
                    <a:p>
                      <a:pPr indent="-285750" lvl="2" marL="285750" marR="0" rtl="0" algn="l">
                        <a:lnSpc>
                          <a:spcPct val="100000"/>
                        </a:lnSpc>
                        <a:spcBef>
                          <a:spcPts val="0"/>
                        </a:spcBef>
                        <a:spcAft>
                          <a:spcPts val="0"/>
                        </a:spcAft>
                        <a:buClr>
                          <a:schemeClr val="dk1"/>
                        </a:buClr>
                        <a:buSzPct val="100000"/>
                        <a:buFont typeface="Arial"/>
                        <a:buChar char="•"/>
                      </a:pPr>
                      <a:r>
                        <a:rPr lang="en-GB" sz="1800" u="none" cap="none" strike="noStrike"/>
                        <a:t>hot gas (kiln / cooler / hot gas generator)</a:t>
                      </a:r>
                    </a:p>
                    <a:p>
                      <a:pPr indent="-285750" lvl="2" marL="285750" marR="0" rtl="0" algn="l">
                        <a:lnSpc>
                          <a:spcPct val="100000"/>
                        </a:lnSpc>
                        <a:spcBef>
                          <a:spcPts val="0"/>
                        </a:spcBef>
                        <a:spcAft>
                          <a:spcPts val="0"/>
                        </a:spcAft>
                        <a:buClr>
                          <a:schemeClr val="dk1"/>
                        </a:buClr>
                        <a:buSzPct val="100000"/>
                        <a:buFont typeface="Arial"/>
                        <a:buChar char="•"/>
                      </a:pPr>
                      <a:r>
                        <a:rPr lang="en-GB" sz="1800" u="none" cap="none" strike="noStrike"/>
                        <a:t>hot material</a:t>
                      </a:r>
                    </a:p>
                    <a:p>
                      <a:pPr indent="-285750" lvl="2" marL="285750" marR="0" rtl="0" algn="l">
                        <a:lnSpc>
                          <a:spcPct val="100000"/>
                        </a:lnSpc>
                        <a:spcBef>
                          <a:spcPts val="0"/>
                        </a:spcBef>
                        <a:spcAft>
                          <a:spcPts val="0"/>
                        </a:spcAft>
                        <a:buClr>
                          <a:schemeClr val="dk1"/>
                        </a:buClr>
                        <a:buSzPct val="100000"/>
                        <a:buFont typeface="Arial"/>
                        <a:buChar char="•"/>
                      </a:pPr>
                      <a:r>
                        <a:rPr lang="en-GB" sz="1800" u="none" cap="none" strike="noStrike"/>
                        <a:t>electrical drives</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lt1"/>
                    </a:solidFill>
                  </a:tcPr>
                </a:tc>
              </a:tr>
              <a:tr h="370850">
                <a:tc>
                  <a:txBody>
                    <a:bodyPr>
                      <a:noAutofit/>
                    </a:bodyPr>
                    <a:lstStyle/>
                    <a:p>
                      <a:pPr indent="0" lvl="0" marL="0" marR="0" rtl="0" algn="l">
                        <a:spcBef>
                          <a:spcPts val="0"/>
                        </a:spcBef>
                        <a:buSzPct val="25000"/>
                        <a:buNone/>
                      </a:pPr>
                      <a:r>
                        <a:rPr lang="en-GB" sz="1800"/>
                        <a:t>Material to be dried</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lt1"/>
                    </a:solidFill>
                  </a:tcPr>
                </a:tc>
                <a:tc>
                  <a:txBody>
                    <a:bodyPr>
                      <a:noAutofit/>
                    </a:bodyPr>
                    <a:lstStyle/>
                    <a:p>
                      <a:pPr indent="-285750" lvl="0" marL="285750" marR="0" rtl="0" algn="l">
                        <a:spcBef>
                          <a:spcPts val="0"/>
                        </a:spcBef>
                        <a:buClr>
                          <a:schemeClr val="dk1"/>
                        </a:buClr>
                        <a:buSzPct val="100000"/>
                        <a:buFont typeface="Arial"/>
                        <a:buChar char="•"/>
                      </a:pPr>
                      <a:r>
                        <a:rPr lang="en-GB" sz="1800"/>
                        <a:t>cement</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lt1"/>
                    </a:solidFill>
                  </a:tcPr>
                </a:tc>
                <a:tc>
                  <a:txBody>
                    <a:bodyPr>
                      <a:noAutofit/>
                    </a:bodyPr>
                    <a:lstStyle/>
                    <a:p>
                      <a:pPr indent="-285750" lvl="2" marL="285750" marR="0" rtl="0" algn="l">
                        <a:lnSpc>
                          <a:spcPct val="100000"/>
                        </a:lnSpc>
                        <a:spcBef>
                          <a:spcPts val="0"/>
                        </a:spcBef>
                        <a:spcAft>
                          <a:spcPts val="0"/>
                        </a:spcAft>
                        <a:buClr>
                          <a:schemeClr val="dk1"/>
                        </a:buClr>
                        <a:buSzPct val="100000"/>
                        <a:buFont typeface="Arial"/>
                        <a:buChar char="•"/>
                      </a:pPr>
                      <a:r>
                        <a:rPr lang="en-GB" sz="1800" u="none" cap="none" strike="noStrike"/>
                        <a:t>raw material</a:t>
                      </a:r>
                    </a:p>
                    <a:p>
                      <a:pPr indent="-285750" lvl="2" marL="285750" marR="0" rtl="0" algn="l">
                        <a:lnSpc>
                          <a:spcPct val="100000"/>
                        </a:lnSpc>
                        <a:spcBef>
                          <a:spcPts val="0"/>
                        </a:spcBef>
                        <a:spcAft>
                          <a:spcPts val="0"/>
                        </a:spcAft>
                        <a:buClr>
                          <a:schemeClr val="dk1"/>
                        </a:buClr>
                        <a:buSzPct val="100000"/>
                        <a:buFont typeface="Arial"/>
                        <a:buChar char="•"/>
                      </a:pPr>
                      <a:r>
                        <a:rPr lang="en-GB" sz="1800" u="none" cap="none" strike="noStrike"/>
                        <a:t>cement</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lt1"/>
                    </a:solidFill>
                  </a:tcPr>
                </a:tc>
                <a:tc>
                  <a:txBody>
                    <a:bodyPr>
                      <a:noAutofit/>
                    </a:bodyPr>
                    <a:lstStyle/>
                    <a:p>
                      <a:pPr indent="-285750" lvl="2" marL="285750" marR="0" rtl="0" algn="l">
                        <a:lnSpc>
                          <a:spcPct val="100000"/>
                        </a:lnSpc>
                        <a:spcBef>
                          <a:spcPts val="0"/>
                        </a:spcBef>
                        <a:spcAft>
                          <a:spcPts val="0"/>
                        </a:spcAft>
                        <a:buClr>
                          <a:schemeClr val="dk1"/>
                        </a:buClr>
                        <a:buSzPct val="100000"/>
                        <a:buFont typeface="Arial"/>
                        <a:buChar char="•"/>
                      </a:pPr>
                      <a:r>
                        <a:rPr lang="en-GB" sz="1800" u="none" cap="none" strike="noStrike"/>
                        <a:t>raw material</a:t>
                      </a:r>
                    </a:p>
                    <a:p>
                      <a:pPr indent="-285750" lvl="2" marL="285750" marR="0" rtl="0" algn="l">
                        <a:lnSpc>
                          <a:spcPct val="100000"/>
                        </a:lnSpc>
                        <a:spcBef>
                          <a:spcPts val="0"/>
                        </a:spcBef>
                        <a:spcAft>
                          <a:spcPts val="0"/>
                        </a:spcAft>
                        <a:buClr>
                          <a:schemeClr val="dk1"/>
                        </a:buClr>
                        <a:buSzPct val="100000"/>
                        <a:buFont typeface="Arial"/>
                        <a:buChar char="•"/>
                      </a:pPr>
                      <a:r>
                        <a:rPr lang="en-GB" sz="1800" u="none" cap="none" strike="noStrike"/>
                        <a:t>cement</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lt1"/>
                    </a:solidFill>
                  </a:tcPr>
                </a:tc>
              </a:tr>
              <a:tr h="370850">
                <a:tc>
                  <a:txBody>
                    <a:bodyPr>
                      <a:noAutofit/>
                    </a:bodyPr>
                    <a:lstStyle/>
                    <a:p>
                      <a:pPr indent="0" lvl="0" marL="0" marR="0" rtl="0" algn="l">
                        <a:lnSpc>
                          <a:spcPct val="100000"/>
                        </a:lnSpc>
                        <a:spcBef>
                          <a:spcPts val="0"/>
                        </a:spcBef>
                        <a:spcAft>
                          <a:spcPts val="0"/>
                        </a:spcAft>
                        <a:buClr>
                          <a:schemeClr val="dk1"/>
                        </a:buClr>
                        <a:buSzPct val="25000"/>
                        <a:buFont typeface="Arial"/>
                        <a:buNone/>
                      </a:pPr>
                      <a:r>
                        <a:rPr lang="en-GB" sz="1800"/>
                        <a:t>Maximum feed moisture content*</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lt1"/>
                    </a:solidFill>
                  </a:tcPr>
                </a:tc>
                <a:tc>
                  <a:txBody>
                    <a:bodyPr>
                      <a:noAutofit/>
                    </a:bodyPr>
                    <a:lstStyle/>
                    <a:p>
                      <a:pPr indent="0" lvl="0" marL="0" marR="0" rtl="0" algn="ctr">
                        <a:spcBef>
                          <a:spcPts val="0"/>
                        </a:spcBef>
                        <a:buSzPct val="25000"/>
                        <a:buNone/>
                      </a:pPr>
                      <a:r>
                        <a:rPr b="1" lang="en-GB" sz="1800"/>
                        <a:t>&lt; 3 [%] </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lt1"/>
                    </a:solidFill>
                  </a:tcPr>
                </a:tc>
                <a:tc>
                  <a:txBody>
                    <a:bodyPr>
                      <a:noAutofit/>
                    </a:bodyPr>
                    <a:lstStyle/>
                    <a:p>
                      <a:pPr indent="0" lvl="0" marL="0" marR="0" rtl="0" algn="ctr">
                        <a:spcBef>
                          <a:spcPts val="0"/>
                        </a:spcBef>
                        <a:buSzPct val="25000"/>
                        <a:buNone/>
                      </a:pPr>
                      <a:r>
                        <a:rPr b="1" lang="en-GB" sz="1800"/>
                        <a:t>&lt; 4 [%] </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lt1"/>
                    </a:solidFill>
                  </a:tcPr>
                </a:tc>
                <a:tc>
                  <a:txBody>
                    <a:bodyPr>
                      <a:noAutofit/>
                    </a:bodyPr>
                    <a:lstStyle/>
                    <a:p>
                      <a:pPr indent="0" lvl="0" marL="0" marR="0" rtl="0" algn="ctr">
                        <a:spcBef>
                          <a:spcPts val="0"/>
                        </a:spcBef>
                        <a:buSzPct val="25000"/>
                        <a:buNone/>
                      </a:pPr>
                      <a:r>
                        <a:rPr b="1" lang="en-GB" sz="1800"/>
                        <a:t>&lt; 6 [%] </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lt1"/>
                    </a:solidFill>
                  </a:tcPr>
                </a:tc>
              </a:tr>
            </a:tbl>
          </a:graphicData>
        </a:graphic>
      </p:graphicFrame>
      <p:sp>
        <p:nvSpPr>
          <p:cNvPr id="935" name="Shape 935"/>
          <p:cNvSpPr txBox="1"/>
          <p:nvPr/>
        </p:nvSpPr>
        <p:spPr>
          <a:xfrm>
            <a:off x="720522" y="5643578"/>
            <a:ext cx="8640960" cy="80021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GB" sz="1600">
                <a:solidFill>
                  <a:schemeClr val="dk1"/>
                </a:solidFill>
                <a:latin typeface="Arial"/>
                <a:ea typeface="Arial"/>
                <a:cs typeface="Arial"/>
                <a:sym typeface="Arial"/>
              </a:rPr>
              <a:t>Limit given by amount of hot gas that can be drawn through the mill and the volume of the</a:t>
            </a:r>
          </a:p>
          <a:p>
            <a:pPr indent="0" lvl="0" marL="0" marR="0" rtl="0" algn="l">
              <a:spcBef>
                <a:spcPts val="0"/>
              </a:spcBef>
              <a:buSzPct val="25000"/>
              <a:buNone/>
            </a:pPr>
            <a:r>
              <a:rPr lang="en-GB" sz="1600">
                <a:solidFill>
                  <a:schemeClr val="dk1"/>
                </a:solidFill>
                <a:latin typeface="Arial"/>
                <a:ea typeface="Arial"/>
                <a:cs typeface="Arial"/>
                <a:sym typeface="Arial"/>
              </a:rPr>
              <a:t>drying chamber</a:t>
            </a:r>
          </a:p>
          <a:p>
            <a:pPr indent="0" lvl="0" marL="0" marR="0" rtl="0" algn="l">
              <a:spcBef>
                <a:spcPts val="0"/>
              </a:spcBef>
              <a:buClr>
                <a:schemeClr val="dk1"/>
              </a:buClr>
              <a:buFont typeface="Arial"/>
              <a:buNone/>
            </a:pPr>
            <a:r>
              <a:t/>
            </a:r>
            <a:endParaRPr sz="1800">
              <a:solidFill>
                <a:schemeClr val="dk1"/>
              </a:solidFill>
              <a:latin typeface="Arial"/>
              <a:ea typeface="Arial"/>
              <a:cs typeface="Arial"/>
              <a:sym typeface="Arial"/>
            </a:endParaRPr>
          </a:p>
        </p:txBody>
      </p:sp>
      <p:sp>
        <p:nvSpPr>
          <p:cNvPr id="936" name="Shape 936"/>
          <p:cNvSpPr txBox="1"/>
          <p:nvPr>
            <p:ph idx="11" type="ftr"/>
          </p:nvPr>
        </p:nvSpPr>
        <p:spPr>
          <a:xfrm>
            <a:off x="1423987" y="6632325"/>
            <a:ext cx="3529012" cy="123111"/>
          </a:xfrm>
          <a:prstGeom prst="rect">
            <a:avLst/>
          </a:prstGeom>
          <a:noFill/>
          <a:ln>
            <a:noFill/>
          </a:ln>
        </p:spPr>
        <p:txBody>
          <a:bodyPr anchorCtr="0" anchor="b" bIns="0" lIns="0" rIns="0" tIns="0">
            <a:noAutofit/>
          </a:bodyPr>
          <a:lstStyle/>
          <a:p>
            <a:pPr indent="0" lvl="0" marL="0" marR="0" rtl="0" algn="l">
              <a:spcBef>
                <a:spcPts val="0"/>
              </a:spcBef>
              <a:buSzPct val="25000"/>
              <a:buNone/>
            </a:pPr>
            <a:r>
              <a:rPr b="1" lang="en-GB" sz="800">
                <a:solidFill>
                  <a:schemeClr val="dk1"/>
                </a:solidFill>
                <a:latin typeface="Arial"/>
                <a:ea typeface="Arial"/>
                <a:cs typeface="Arial"/>
                <a:sym typeface="Arial"/>
              </a:rPr>
              <a:t>Ball Mill Optimization, CIP - EPT - GT   © 2015 LafargeHolcim</a:t>
            </a:r>
          </a:p>
        </p:txBody>
      </p:sp>
      <p:sp>
        <p:nvSpPr>
          <p:cNvPr id="937" name="Shape 937"/>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GB" sz="800">
                <a:solidFill>
                  <a:schemeClr val="dk1"/>
                </a:solidFill>
                <a:latin typeface="Arial"/>
                <a:ea typeface="Arial"/>
                <a:cs typeface="Arial"/>
                <a:sym typeface="Arial"/>
              </a:rPr>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5" name="Shape 315"/>
        <p:cNvGrpSpPr/>
        <p:nvPr/>
      </p:nvGrpSpPr>
      <p:grpSpPr>
        <a:xfrm>
          <a:off x="0" y="0"/>
          <a:ext cx="0" cy="0"/>
          <a:chOff x="0" y="0"/>
          <a:chExt cx="0" cy="0"/>
        </a:xfrm>
      </p:grpSpPr>
      <p:sp>
        <p:nvSpPr>
          <p:cNvPr id="316" name="Shape 316"/>
          <p:cNvSpPr txBox="1"/>
          <p:nvPr>
            <p:ph idx="1" type="body"/>
          </p:nvPr>
        </p:nvSpPr>
        <p:spPr>
          <a:xfrm>
            <a:off x="560512" y="1340767"/>
            <a:ext cx="8785223" cy="5112543"/>
          </a:xfrm>
          <a:prstGeom prst="rect">
            <a:avLst/>
          </a:prstGeom>
          <a:noFill/>
          <a:ln>
            <a:noFill/>
          </a:ln>
        </p:spPr>
        <p:txBody>
          <a:bodyPr anchorCtr="0" anchor="t" bIns="0" lIns="0" rIns="0" tIns="0">
            <a:noAutofit/>
          </a:bodyPr>
          <a:lstStyle/>
          <a:p>
            <a:pPr indent="-180975" lvl="0" marL="180975" marR="0" rtl="0" algn="l">
              <a:lnSpc>
                <a:spcPct val="120000"/>
              </a:lnSpc>
              <a:spcBef>
                <a:spcPts val="0"/>
              </a:spcBef>
              <a:spcAft>
                <a:spcPts val="0"/>
              </a:spcAft>
              <a:buClr>
                <a:schemeClr val="accent2"/>
              </a:buClr>
              <a:buSzPct val="100000"/>
              <a:buFont typeface="Noto Sans Symbols"/>
              <a:buChar char="➢"/>
            </a:pPr>
            <a:r>
              <a:rPr b="0" i="0" lang="en-GB" sz="2000" u="none" cap="none" strike="noStrike">
                <a:solidFill>
                  <a:schemeClr val="dk1"/>
                </a:solidFill>
                <a:latin typeface="Arial"/>
                <a:ea typeface="Arial"/>
                <a:cs typeface="Arial"/>
                <a:sym typeface="Arial"/>
              </a:rPr>
              <a:t> Understand the purpose of the ventilation in a ball mill</a:t>
            </a:r>
          </a:p>
          <a:p>
            <a:pPr indent="-180975" lvl="0" marL="180975" marR="0" rtl="0" algn="l">
              <a:lnSpc>
                <a:spcPct val="120000"/>
              </a:lnSpc>
              <a:spcBef>
                <a:spcPts val="1600"/>
              </a:spcBef>
              <a:spcAft>
                <a:spcPts val="0"/>
              </a:spcAft>
              <a:buClr>
                <a:schemeClr val="accent2"/>
              </a:buClr>
              <a:buSzPct val="100000"/>
              <a:buFont typeface="Noto Sans Symbols"/>
              <a:buChar char="➢"/>
            </a:pPr>
            <a:r>
              <a:rPr b="0" i="0" lang="en-GB" sz="2000" u="none" cap="none" strike="noStrike">
                <a:solidFill>
                  <a:schemeClr val="dk1"/>
                </a:solidFill>
                <a:latin typeface="Arial"/>
                <a:ea typeface="Arial"/>
                <a:cs typeface="Arial"/>
                <a:sym typeface="Arial"/>
              </a:rPr>
              <a:t>Recognize the importance of ventilation for drying or cooling of the material</a:t>
            </a:r>
          </a:p>
          <a:p>
            <a:pPr indent="-180975" lvl="0" marL="180975" marR="0" rtl="0" algn="l">
              <a:lnSpc>
                <a:spcPct val="120000"/>
              </a:lnSpc>
              <a:spcBef>
                <a:spcPts val="1600"/>
              </a:spcBef>
              <a:spcAft>
                <a:spcPts val="0"/>
              </a:spcAft>
              <a:buClr>
                <a:schemeClr val="accent2"/>
              </a:buClr>
              <a:buSzPct val="100000"/>
              <a:buFont typeface="Noto Sans Symbols"/>
              <a:buChar char="➢"/>
            </a:pPr>
            <a:r>
              <a:rPr b="0" i="0" lang="en-GB" sz="2000" u="none" cap="none" strike="noStrike">
                <a:solidFill>
                  <a:schemeClr val="dk1"/>
                </a:solidFill>
                <a:latin typeface="Arial"/>
                <a:ea typeface="Arial"/>
                <a:cs typeface="Arial"/>
                <a:sym typeface="Arial"/>
              </a:rPr>
              <a:t>Know which measurements to perform in the context of a B – level audit</a:t>
            </a:r>
          </a:p>
          <a:p>
            <a:pPr indent="-180975" lvl="0" marL="180975" marR="0" rtl="0" algn="l">
              <a:lnSpc>
                <a:spcPct val="120000"/>
              </a:lnSpc>
              <a:spcBef>
                <a:spcPts val="1600"/>
              </a:spcBef>
              <a:spcAft>
                <a:spcPts val="0"/>
              </a:spcAft>
              <a:buClr>
                <a:schemeClr val="accent2"/>
              </a:buClr>
              <a:buSzPct val="100000"/>
              <a:buFont typeface="Noto Sans Symbols"/>
              <a:buChar char="➢"/>
            </a:pPr>
            <a:r>
              <a:rPr b="0" i="0" lang="en-GB" sz="2000" u="none" cap="none" strike="noStrike">
                <a:solidFill>
                  <a:schemeClr val="dk1"/>
                </a:solidFill>
                <a:latin typeface="Arial"/>
                <a:ea typeface="Arial"/>
                <a:cs typeface="Arial"/>
                <a:sym typeface="Arial"/>
              </a:rPr>
              <a:t>Become familiar with the fundamentals of a heat balance of a ball mill grinding circuit</a:t>
            </a:r>
          </a:p>
          <a:p>
            <a:pPr indent="-180975" lvl="0" marL="180975" marR="0" rtl="0" algn="l">
              <a:lnSpc>
                <a:spcPct val="120000"/>
              </a:lnSpc>
              <a:spcBef>
                <a:spcPts val="1600"/>
              </a:spcBef>
              <a:spcAft>
                <a:spcPts val="0"/>
              </a:spcAft>
              <a:buClr>
                <a:schemeClr val="accent2"/>
              </a:buClr>
              <a:buSzPct val="100000"/>
              <a:buFont typeface="Noto Sans Symbols"/>
              <a:buChar char="➢"/>
            </a:pPr>
            <a:r>
              <a:rPr b="0" i="0" lang="en-GB" sz="2000" u="none" cap="none" strike="noStrike">
                <a:solidFill>
                  <a:schemeClr val="dk1"/>
                </a:solidFill>
                <a:latin typeface="Arial"/>
                <a:ea typeface="Arial"/>
                <a:cs typeface="Arial"/>
                <a:sym typeface="Arial"/>
              </a:rPr>
              <a:t>Learn, how to overcome a lack of cooling or drying</a:t>
            </a:r>
          </a:p>
        </p:txBody>
      </p:sp>
      <p:sp>
        <p:nvSpPr>
          <p:cNvPr id="317" name="Shape 317"/>
          <p:cNvSpPr txBox="1"/>
          <p:nvPr>
            <p:ph type="title"/>
          </p:nvPr>
        </p:nvSpPr>
        <p:spPr>
          <a:xfrm>
            <a:off x="523875" y="188639"/>
            <a:ext cx="8858249" cy="851907"/>
          </a:xfrm>
          <a:prstGeom prst="rect">
            <a:avLst/>
          </a:prstGeom>
          <a:noFill/>
          <a:ln>
            <a:noFill/>
          </a:ln>
        </p:spPr>
        <p:txBody>
          <a:bodyPr anchorCtr="0" anchor="b" bIns="0" lIns="0" rIns="0" tIns="0">
            <a:noAutofit/>
          </a:bodyPr>
          <a:lstStyle/>
          <a:p>
            <a:pPr indent="0" lvl="0" marL="0" marR="0" rtl="0" algn="l">
              <a:lnSpc>
                <a:spcPct val="95000"/>
              </a:lnSpc>
              <a:spcBef>
                <a:spcPts val="0"/>
              </a:spcBef>
              <a:buClr>
                <a:schemeClr val="dk1"/>
              </a:buClr>
              <a:buSzPct val="25000"/>
              <a:buFont typeface="Arial"/>
              <a:buNone/>
            </a:pPr>
            <a:r>
              <a:rPr b="1" i="0" lang="en-GB" sz="2400" u="none" cap="none" strike="noStrike">
                <a:solidFill>
                  <a:schemeClr val="dk1"/>
                </a:solidFill>
                <a:latin typeface="Arial"/>
                <a:ea typeface="Arial"/>
                <a:cs typeface="Arial"/>
                <a:sym typeface="Arial"/>
              </a:rPr>
              <a:t>Objectives</a:t>
            </a:r>
          </a:p>
        </p:txBody>
      </p:sp>
      <p:sp>
        <p:nvSpPr>
          <p:cNvPr id="318" name="Shape 318"/>
          <p:cNvSpPr txBox="1"/>
          <p:nvPr>
            <p:ph idx="11" type="ftr"/>
          </p:nvPr>
        </p:nvSpPr>
        <p:spPr>
          <a:xfrm>
            <a:off x="1892659" y="6417332"/>
            <a:ext cx="3168290" cy="165731"/>
          </a:xfrm>
          <a:prstGeom prst="rect">
            <a:avLst/>
          </a:prstGeom>
          <a:noFill/>
          <a:ln>
            <a:noFill/>
          </a:ln>
        </p:spPr>
        <p:txBody>
          <a:bodyPr anchorCtr="0" anchor="b" bIns="0" lIns="0" rIns="0" tIns="0">
            <a:noAutofit/>
          </a:bodyPr>
          <a:lstStyle/>
          <a:p>
            <a:pPr indent="0" lvl="0" marL="0" marR="0" rtl="0" algn="l">
              <a:spcBef>
                <a:spcPts val="0"/>
              </a:spcBef>
              <a:buSzPct val="25000"/>
              <a:buNone/>
            </a:pPr>
            <a:r>
              <a:rPr b="1" i="0" lang="en-GB" sz="800" u="none" cap="none" strike="noStrike">
                <a:solidFill>
                  <a:schemeClr val="dk1"/>
                </a:solidFill>
                <a:latin typeface="Arial"/>
                <a:ea typeface="Arial"/>
                <a:cs typeface="Arial"/>
                <a:sym typeface="Arial"/>
              </a:rPr>
              <a:t>Ball Mill Optimization, CIP - EPT - GT   © 2015 LafargeHolcim</a:t>
            </a:r>
          </a:p>
        </p:txBody>
      </p:sp>
      <p:sp>
        <p:nvSpPr>
          <p:cNvPr id="319" name="Shape 319"/>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b="0" i="0" lang="en-GB" sz="800" u="none" cap="none" strike="noStrike">
                <a:solidFill>
                  <a:schemeClr val="dk1"/>
                </a:solidFill>
                <a:latin typeface="Arial"/>
                <a:ea typeface="Arial"/>
                <a:cs typeface="Arial"/>
                <a:sym typeface="Arial"/>
              </a:rPr>
              <a:t>‹#›</a:t>
            </a:fld>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1" name="Shape 941"/>
        <p:cNvGrpSpPr/>
        <p:nvPr/>
      </p:nvGrpSpPr>
      <p:grpSpPr>
        <a:xfrm>
          <a:off x="0" y="0"/>
          <a:ext cx="0" cy="0"/>
          <a:chOff x="0" y="0"/>
          <a:chExt cx="0" cy="0"/>
        </a:xfrm>
      </p:grpSpPr>
      <p:sp>
        <p:nvSpPr>
          <p:cNvPr id="942" name="Shape 942"/>
          <p:cNvSpPr txBox="1"/>
          <p:nvPr>
            <p:ph type="title"/>
          </p:nvPr>
        </p:nvSpPr>
        <p:spPr>
          <a:xfrm>
            <a:off x="523875" y="188639"/>
            <a:ext cx="8858249" cy="851907"/>
          </a:xfrm>
          <a:prstGeom prst="rect">
            <a:avLst/>
          </a:prstGeom>
          <a:noFill/>
          <a:ln>
            <a:noFill/>
          </a:ln>
        </p:spPr>
        <p:txBody>
          <a:bodyPr anchorCtr="0" anchor="b" bIns="0" lIns="0" rIns="0" tIns="0">
            <a:noAutofit/>
          </a:bodyPr>
          <a:lstStyle/>
          <a:p>
            <a:pPr indent="0" lvl="0" marL="0" marR="0" rtl="0" algn="l">
              <a:lnSpc>
                <a:spcPct val="95000"/>
              </a:lnSpc>
              <a:spcBef>
                <a:spcPts val="0"/>
              </a:spcBef>
              <a:buClr>
                <a:schemeClr val="dk1"/>
              </a:buClr>
              <a:buSzPct val="25000"/>
              <a:buFont typeface="Arial"/>
              <a:buNone/>
            </a:pPr>
            <a:r>
              <a:rPr b="1" i="0" lang="en-GB" sz="2400" u="none" cap="none" strike="noStrike">
                <a:solidFill>
                  <a:schemeClr val="dk1"/>
                </a:solidFill>
                <a:latin typeface="Arial"/>
                <a:ea typeface="Arial"/>
                <a:cs typeface="Arial"/>
                <a:sym typeface="Arial"/>
              </a:rPr>
              <a:t>Drying chamber and hot gas generator system</a:t>
            </a:r>
          </a:p>
        </p:txBody>
      </p:sp>
      <p:pic>
        <p:nvPicPr>
          <p:cNvPr id="943" name="Shape 943"/>
          <p:cNvPicPr preferRelativeResize="0"/>
          <p:nvPr/>
        </p:nvPicPr>
        <p:blipFill rotWithShape="1">
          <a:blip r:embed="rId3">
            <a:alphaModFix/>
          </a:blip>
          <a:srcRect b="0" l="0" r="0" t="0"/>
          <a:stretch/>
        </p:blipFill>
        <p:spPr>
          <a:xfrm>
            <a:off x="5041776" y="1524000"/>
            <a:ext cx="4114800" cy="3086099"/>
          </a:xfrm>
          <a:prstGeom prst="rect">
            <a:avLst/>
          </a:prstGeom>
          <a:noFill/>
          <a:ln>
            <a:noFill/>
          </a:ln>
        </p:spPr>
      </p:pic>
      <p:pic>
        <p:nvPicPr>
          <p:cNvPr id="944" name="Shape 944"/>
          <p:cNvPicPr preferRelativeResize="0"/>
          <p:nvPr/>
        </p:nvPicPr>
        <p:blipFill rotWithShape="1">
          <a:blip r:embed="rId4">
            <a:alphaModFix/>
          </a:blip>
          <a:srcRect b="0" l="0" r="0" t="0"/>
          <a:stretch/>
        </p:blipFill>
        <p:spPr>
          <a:xfrm>
            <a:off x="1384175" y="1524000"/>
            <a:ext cx="4114800" cy="3086099"/>
          </a:xfrm>
          <a:prstGeom prst="rect">
            <a:avLst/>
          </a:prstGeom>
          <a:noFill/>
          <a:ln>
            <a:noFill/>
          </a:ln>
        </p:spPr>
      </p:pic>
      <p:sp>
        <p:nvSpPr>
          <p:cNvPr id="945" name="Shape 945"/>
          <p:cNvSpPr/>
          <p:nvPr/>
        </p:nvSpPr>
        <p:spPr>
          <a:xfrm>
            <a:off x="2939683" y="5152910"/>
            <a:ext cx="1800199" cy="921813"/>
          </a:xfrm>
          <a:prstGeom prst="wedgeRoundRectCallout">
            <a:avLst>
              <a:gd fmla="val 11767" name="adj1"/>
              <a:gd fmla="val -196806" name="adj2"/>
              <a:gd fmla="val 16667" name="adj3"/>
            </a:avLst>
          </a:prstGeom>
          <a:noFill/>
          <a:ln cap="flat" cmpd="sng" w="25400">
            <a:solidFill>
              <a:schemeClr val="accent2"/>
            </a:solidFill>
            <a:prstDash val="solid"/>
            <a:round/>
            <a:headEnd len="med" w="med" type="none"/>
            <a:tailEnd len="med" w="med" type="none"/>
          </a:ln>
        </p:spPr>
        <p:txBody>
          <a:bodyPr anchorCtr="0" anchor="t" bIns="46800" lIns="90000" rIns="90000" tIns="46800">
            <a:noAutofit/>
          </a:bodyPr>
          <a:lstStyle/>
          <a:p>
            <a:pPr indent="0" lvl="0" marL="0" marR="0" rtl="0" algn="l">
              <a:spcBef>
                <a:spcPts val="0"/>
              </a:spcBef>
              <a:spcAft>
                <a:spcPts val="0"/>
              </a:spcAft>
              <a:buSzPct val="25000"/>
              <a:buNone/>
            </a:pPr>
            <a:r>
              <a:rPr lang="en-GB" sz="2400">
                <a:solidFill>
                  <a:schemeClr val="dk1"/>
                </a:solidFill>
                <a:latin typeface="Arial"/>
                <a:ea typeface="Arial"/>
                <a:cs typeface="Arial"/>
                <a:sym typeface="Arial"/>
              </a:rPr>
              <a:t>Drying chamber</a:t>
            </a:r>
          </a:p>
        </p:txBody>
      </p:sp>
      <p:sp>
        <p:nvSpPr>
          <p:cNvPr id="946" name="Shape 946"/>
          <p:cNvSpPr/>
          <p:nvPr/>
        </p:nvSpPr>
        <p:spPr>
          <a:xfrm>
            <a:off x="992559" y="5157192"/>
            <a:ext cx="1800199" cy="921813"/>
          </a:xfrm>
          <a:prstGeom prst="wedgeRoundRectCallout">
            <a:avLst>
              <a:gd fmla="val 23655" name="adj1"/>
              <a:gd fmla="val -197862" name="adj2"/>
              <a:gd fmla="val 16667" name="adj3"/>
            </a:avLst>
          </a:prstGeom>
          <a:noFill/>
          <a:ln cap="flat" cmpd="sng" w="25400">
            <a:solidFill>
              <a:schemeClr val="accent2"/>
            </a:solidFill>
            <a:prstDash val="solid"/>
            <a:round/>
            <a:headEnd len="med" w="med" type="none"/>
            <a:tailEnd len="med" w="med" type="none"/>
          </a:ln>
        </p:spPr>
        <p:txBody>
          <a:bodyPr anchorCtr="0" anchor="t" bIns="46800" lIns="90000" rIns="90000" tIns="46800">
            <a:noAutofit/>
          </a:bodyPr>
          <a:lstStyle/>
          <a:p>
            <a:pPr indent="0" lvl="0" marL="0" marR="0" rtl="0" algn="l">
              <a:lnSpc>
                <a:spcPct val="100000"/>
              </a:lnSpc>
              <a:spcBef>
                <a:spcPts val="0"/>
              </a:spcBef>
              <a:spcAft>
                <a:spcPts val="0"/>
              </a:spcAft>
              <a:buClr>
                <a:schemeClr val="accent1"/>
              </a:buClr>
              <a:buSzPct val="25000"/>
              <a:buFont typeface="Arial"/>
              <a:buNone/>
            </a:pPr>
            <a:r>
              <a:rPr b="0" i="0" lang="en-GB" sz="2400" u="none" cap="none" strike="noStrike">
                <a:solidFill>
                  <a:schemeClr val="dk1"/>
                </a:solidFill>
                <a:latin typeface="Arial"/>
                <a:ea typeface="Arial"/>
                <a:cs typeface="Arial"/>
                <a:sym typeface="Arial"/>
              </a:rPr>
              <a:t>1</a:t>
            </a:r>
            <a:r>
              <a:rPr b="0" baseline="30000" i="0" lang="en-GB" sz="2400" u="none" cap="none" strike="noStrike">
                <a:solidFill>
                  <a:schemeClr val="dk1"/>
                </a:solidFill>
                <a:latin typeface="Arial"/>
                <a:ea typeface="Arial"/>
                <a:cs typeface="Arial"/>
                <a:sym typeface="Arial"/>
              </a:rPr>
              <a:t>st</a:t>
            </a:r>
            <a:r>
              <a:rPr b="0" i="0" lang="en-GB" sz="2400" u="none" cap="none" strike="noStrike">
                <a:solidFill>
                  <a:schemeClr val="dk1"/>
                </a:solidFill>
                <a:latin typeface="Arial"/>
                <a:ea typeface="Arial"/>
                <a:cs typeface="Arial"/>
                <a:sym typeface="Arial"/>
              </a:rPr>
              <a:t> ball mill chamber</a:t>
            </a:r>
          </a:p>
        </p:txBody>
      </p:sp>
      <p:sp>
        <p:nvSpPr>
          <p:cNvPr id="947" name="Shape 947"/>
          <p:cNvSpPr/>
          <p:nvPr/>
        </p:nvSpPr>
        <p:spPr>
          <a:xfrm>
            <a:off x="6465167" y="4831937"/>
            <a:ext cx="1800199" cy="1330436"/>
          </a:xfrm>
          <a:prstGeom prst="wedgeRoundRectCallout">
            <a:avLst>
              <a:gd fmla="val 4202" name="adj1"/>
              <a:gd fmla="val -129290" name="adj2"/>
              <a:gd fmla="val 16667" name="adj3"/>
            </a:avLst>
          </a:prstGeom>
          <a:noFill/>
          <a:ln cap="flat" cmpd="sng" w="25400">
            <a:solidFill>
              <a:schemeClr val="accent2"/>
            </a:solidFill>
            <a:prstDash val="solid"/>
            <a:round/>
            <a:headEnd len="med" w="med" type="none"/>
            <a:tailEnd len="med" w="med" type="none"/>
          </a:ln>
        </p:spPr>
        <p:txBody>
          <a:bodyPr anchorCtr="0" anchor="t" bIns="46800" lIns="90000" rIns="90000" tIns="46800">
            <a:noAutofit/>
          </a:bodyPr>
          <a:lstStyle/>
          <a:p>
            <a:pPr indent="0" lvl="0" marL="0" marR="0" rtl="0" algn="l">
              <a:spcBef>
                <a:spcPts val="0"/>
              </a:spcBef>
              <a:spcAft>
                <a:spcPts val="0"/>
              </a:spcAft>
              <a:buSzPct val="25000"/>
              <a:buNone/>
            </a:pPr>
            <a:r>
              <a:rPr lang="en-GB" sz="2400">
                <a:solidFill>
                  <a:schemeClr val="dk1"/>
                </a:solidFill>
                <a:latin typeface="Arial"/>
                <a:ea typeface="Arial"/>
                <a:cs typeface="Arial"/>
                <a:sym typeface="Arial"/>
              </a:rPr>
              <a:t>Hot gas generator system</a:t>
            </a:r>
          </a:p>
        </p:txBody>
      </p:sp>
      <p:sp>
        <p:nvSpPr>
          <p:cNvPr id="948" name="Shape 948"/>
          <p:cNvSpPr txBox="1"/>
          <p:nvPr>
            <p:ph idx="11" type="ftr"/>
          </p:nvPr>
        </p:nvSpPr>
        <p:spPr>
          <a:xfrm>
            <a:off x="1423987" y="6632325"/>
            <a:ext cx="3529012" cy="123111"/>
          </a:xfrm>
          <a:prstGeom prst="rect">
            <a:avLst/>
          </a:prstGeom>
          <a:noFill/>
          <a:ln>
            <a:noFill/>
          </a:ln>
        </p:spPr>
        <p:txBody>
          <a:bodyPr anchorCtr="0" anchor="b" bIns="0" lIns="0" rIns="0" tIns="0">
            <a:noAutofit/>
          </a:bodyPr>
          <a:lstStyle/>
          <a:p>
            <a:pPr indent="0" lvl="0" marL="0" marR="0" rtl="0" algn="l">
              <a:spcBef>
                <a:spcPts val="0"/>
              </a:spcBef>
              <a:buSzPct val="25000"/>
              <a:buNone/>
            </a:pPr>
            <a:r>
              <a:rPr b="1" lang="en-GB" sz="800">
                <a:solidFill>
                  <a:schemeClr val="dk1"/>
                </a:solidFill>
                <a:latin typeface="Arial"/>
                <a:ea typeface="Arial"/>
                <a:cs typeface="Arial"/>
                <a:sym typeface="Arial"/>
              </a:rPr>
              <a:t>Ball Mill Optimization, CIP - EPT - GT   © 2015 LafargeHolcim</a:t>
            </a:r>
          </a:p>
        </p:txBody>
      </p:sp>
      <p:sp>
        <p:nvSpPr>
          <p:cNvPr id="949" name="Shape 949"/>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GB" sz="800">
                <a:solidFill>
                  <a:schemeClr val="dk1"/>
                </a:solidFill>
                <a:latin typeface="Arial"/>
                <a:ea typeface="Arial"/>
                <a:cs typeface="Arial"/>
                <a:sym typeface="Arial"/>
              </a:rPr>
              <a:t>‹#›</a:t>
            </a:fld>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3" name="Shape 953"/>
        <p:cNvGrpSpPr/>
        <p:nvPr/>
      </p:nvGrpSpPr>
      <p:grpSpPr>
        <a:xfrm>
          <a:off x="0" y="0"/>
          <a:ext cx="0" cy="0"/>
          <a:chOff x="0" y="0"/>
          <a:chExt cx="0" cy="0"/>
        </a:xfrm>
      </p:grpSpPr>
      <p:sp>
        <p:nvSpPr>
          <p:cNvPr id="954" name="Shape 954"/>
          <p:cNvSpPr txBox="1"/>
          <p:nvPr>
            <p:ph idx="2" type="body"/>
          </p:nvPr>
        </p:nvSpPr>
        <p:spPr>
          <a:xfrm>
            <a:off x="5025007" y="1364116"/>
            <a:ext cx="4248000" cy="4187942"/>
          </a:xfrm>
          <a:prstGeom prst="rect">
            <a:avLst/>
          </a:prstGeom>
          <a:solidFill>
            <a:schemeClr val="lt1"/>
          </a:solidFill>
          <a:ln cap="flat" cmpd="sng" w="25400">
            <a:solidFill>
              <a:schemeClr val="accent2"/>
            </a:solidFill>
            <a:prstDash val="solid"/>
            <a:miter/>
            <a:headEnd len="med" w="med" type="none"/>
            <a:tailEnd len="med" w="med" type="none"/>
          </a:ln>
        </p:spPr>
        <p:txBody>
          <a:bodyPr anchorCtr="0" anchor="t" bIns="46800" lIns="90000" rIns="90000" tIns="46800">
            <a:noAutofit/>
          </a:bodyPr>
          <a:lstStyle/>
          <a:p>
            <a:pPr indent="0" lvl="0" marL="0" marR="0" rtl="0" algn="ctr">
              <a:spcBef>
                <a:spcPts val="0"/>
              </a:spcBef>
              <a:spcAft>
                <a:spcPts val="0"/>
              </a:spcAft>
              <a:buClr>
                <a:schemeClr val="accent1"/>
              </a:buClr>
              <a:buSzPct val="25000"/>
              <a:buFont typeface="Noto Sans Symbols"/>
              <a:buNone/>
            </a:pPr>
            <a:r>
              <a:rPr b="0" i="0" lang="en-GB" sz="1400" u="none" cap="none" strike="noStrike">
                <a:solidFill>
                  <a:schemeClr val="dk1"/>
                </a:solidFill>
                <a:latin typeface="Arial"/>
                <a:ea typeface="Arial"/>
                <a:cs typeface="Arial"/>
                <a:sym typeface="Arial"/>
              </a:rPr>
              <a:t> Specific drying capacity depends on drying chamber volume and hot gas temperature:</a:t>
            </a:r>
          </a:p>
          <a:p>
            <a:pPr indent="-285750" lvl="1" marL="742950" marR="0" rtl="0" algn="l">
              <a:spcBef>
                <a:spcPts val="1200"/>
              </a:spcBef>
              <a:spcAft>
                <a:spcPts val="0"/>
              </a:spcAft>
              <a:buClr>
                <a:schemeClr val="accent1"/>
              </a:buClr>
              <a:buSzPct val="100000"/>
              <a:buFont typeface="Arial"/>
              <a:buNone/>
            </a:pPr>
            <a:r>
              <a:t/>
            </a:r>
            <a:endParaRPr b="0" i="0" sz="2400" u="none" cap="none" strike="noStrike">
              <a:solidFill>
                <a:schemeClr val="dk1"/>
              </a:solidFill>
              <a:latin typeface="Arial"/>
              <a:ea typeface="Arial"/>
              <a:cs typeface="Arial"/>
              <a:sym typeface="Arial"/>
            </a:endParaRPr>
          </a:p>
          <a:p>
            <a:pPr indent="-285750" lvl="1" marL="742950" marR="0" rtl="0" algn="l">
              <a:spcBef>
                <a:spcPts val="1200"/>
              </a:spcBef>
              <a:spcAft>
                <a:spcPts val="0"/>
              </a:spcAft>
              <a:buClr>
                <a:schemeClr val="accent1"/>
              </a:buClr>
              <a:buSzPct val="100000"/>
              <a:buFont typeface="Arial"/>
              <a:buNone/>
            </a:pPr>
            <a:r>
              <a:t/>
            </a:r>
            <a:endParaRPr b="0" i="0" sz="2400" u="none" cap="none" strike="noStrike">
              <a:solidFill>
                <a:schemeClr val="dk1"/>
              </a:solidFill>
              <a:latin typeface="Arial"/>
              <a:ea typeface="Arial"/>
              <a:cs typeface="Arial"/>
              <a:sym typeface="Arial"/>
            </a:endParaRPr>
          </a:p>
          <a:p>
            <a:pPr indent="-285750" lvl="1" marL="742950" marR="0" rtl="0" algn="l">
              <a:spcBef>
                <a:spcPts val="1200"/>
              </a:spcBef>
              <a:spcAft>
                <a:spcPts val="0"/>
              </a:spcAft>
              <a:buClr>
                <a:schemeClr val="accent1"/>
              </a:buClr>
              <a:buSzPct val="100000"/>
              <a:buFont typeface="Arial"/>
              <a:buNone/>
            </a:pPr>
            <a:r>
              <a:t/>
            </a:r>
            <a:endParaRPr b="0" i="0" sz="2400" u="none" cap="none" strike="noStrike">
              <a:solidFill>
                <a:schemeClr val="dk1"/>
              </a:solidFill>
              <a:latin typeface="Arial"/>
              <a:ea typeface="Arial"/>
              <a:cs typeface="Arial"/>
              <a:sym typeface="Arial"/>
            </a:endParaRPr>
          </a:p>
          <a:p>
            <a:pPr indent="-285750" lvl="1" marL="742950" marR="0" rtl="0" algn="l">
              <a:spcBef>
                <a:spcPts val="1200"/>
              </a:spcBef>
              <a:spcAft>
                <a:spcPts val="0"/>
              </a:spcAft>
              <a:buClr>
                <a:schemeClr val="accent1"/>
              </a:buClr>
              <a:buSzPct val="100000"/>
              <a:buFont typeface="Arial"/>
              <a:buNone/>
            </a:pPr>
            <a:r>
              <a:t/>
            </a:r>
            <a:endParaRPr b="0" i="0" sz="2400" u="none" cap="none" strike="noStrike">
              <a:solidFill>
                <a:schemeClr val="dk1"/>
              </a:solidFill>
              <a:latin typeface="Arial"/>
              <a:ea typeface="Arial"/>
              <a:cs typeface="Arial"/>
              <a:sym typeface="Arial"/>
            </a:endParaRPr>
          </a:p>
          <a:p>
            <a:pPr indent="-285750" lvl="1" marL="742950" marR="0" rtl="0" algn="l">
              <a:spcBef>
                <a:spcPts val="1200"/>
              </a:spcBef>
              <a:spcAft>
                <a:spcPts val="0"/>
              </a:spcAft>
              <a:buClr>
                <a:schemeClr val="accent1"/>
              </a:buClr>
              <a:buSzPct val="100000"/>
              <a:buFont typeface="Arial"/>
              <a:buNone/>
            </a:pPr>
            <a:r>
              <a:t/>
            </a:r>
            <a:endParaRPr b="0" i="0" sz="2400" u="none" cap="none" strike="noStrike">
              <a:solidFill>
                <a:schemeClr val="dk1"/>
              </a:solidFill>
              <a:latin typeface="Arial"/>
              <a:ea typeface="Arial"/>
              <a:cs typeface="Arial"/>
              <a:sym typeface="Arial"/>
            </a:endParaRPr>
          </a:p>
          <a:p>
            <a:pPr indent="-285750" lvl="1" marL="742950" marR="0" rtl="0" algn="l">
              <a:spcBef>
                <a:spcPts val="1200"/>
              </a:spcBef>
              <a:spcAft>
                <a:spcPts val="0"/>
              </a:spcAft>
              <a:buClr>
                <a:schemeClr val="accent1"/>
              </a:buClr>
              <a:buSzPct val="100000"/>
              <a:buFont typeface="Arial"/>
              <a:buNone/>
            </a:pPr>
            <a:r>
              <a:t/>
            </a:r>
            <a:endParaRPr b="0" i="0" sz="2400" u="none" cap="none" strike="noStrike">
              <a:solidFill>
                <a:schemeClr val="dk1"/>
              </a:solidFill>
              <a:latin typeface="Arial"/>
              <a:ea typeface="Arial"/>
              <a:cs typeface="Arial"/>
              <a:sym typeface="Arial"/>
            </a:endParaRPr>
          </a:p>
          <a:p>
            <a:pPr indent="0" lvl="1" marL="457200" marR="0" rtl="0" algn="l">
              <a:spcBef>
                <a:spcPts val="1200"/>
              </a:spcBef>
              <a:buClr>
                <a:schemeClr val="accent1"/>
              </a:buClr>
              <a:buSzPct val="25000"/>
              <a:buFont typeface="Arial"/>
              <a:buNone/>
            </a:pPr>
            <a:r>
              <a:t/>
            </a:r>
            <a:endParaRPr b="0" i="0" sz="2400" u="none" cap="none" strike="noStrike">
              <a:solidFill>
                <a:schemeClr val="dk1"/>
              </a:solidFill>
              <a:latin typeface="Arial"/>
              <a:ea typeface="Arial"/>
              <a:cs typeface="Arial"/>
              <a:sym typeface="Arial"/>
            </a:endParaRPr>
          </a:p>
        </p:txBody>
      </p:sp>
      <p:sp>
        <p:nvSpPr>
          <p:cNvPr id="955" name="Shape 955"/>
          <p:cNvSpPr txBox="1"/>
          <p:nvPr>
            <p:ph type="title"/>
          </p:nvPr>
        </p:nvSpPr>
        <p:spPr>
          <a:xfrm>
            <a:off x="523875" y="188639"/>
            <a:ext cx="8858249" cy="851907"/>
          </a:xfrm>
          <a:prstGeom prst="rect">
            <a:avLst/>
          </a:prstGeom>
          <a:noFill/>
          <a:ln>
            <a:noFill/>
          </a:ln>
        </p:spPr>
        <p:txBody>
          <a:bodyPr anchorCtr="0" anchor="b" bIns="0" lIns="0" rIns="0" tIns="0">
            <a:noAutofit/>
          </a:bodyPr>
          <a:lstStyle/>
          <a:p>
            <a:pPr indent="0" lvl="0" marL="0" marR="0" rtl="0" algn="l">
              <a:lnSpc>
                <a:spcPct val="95000"/>
              </a:lnSpc>
              <a:spcBef>
                <a:spcPts val="0"/>
              </a:spcBef>
              <a:buClr>
                <a:schemeClr val="dk1"/>
              </a:buClr>
              <a:buSzPct val="25000"/>
              <a:buFont typeface="Arial"/>
              <a:buNone/>
            </a:pPr>
            <a:r>
              <a:rPr b="1" i="0" lang="en-GB" sz="2400" u="none" cap="none" strike="noStrike">
                <a:solidFill>
                  <a:schemeClr val="dk1"/>
                </a:solidFill>
                <a:latin typeface="Arial"/>
                <a:ea typeface="Arial"/>
                <a:cs typeface="Arial"/>
                <a:sym typeface="Arial"/>
              </a:rPr>
              <a:t>Drying wet components in a drying chamber (1/2)</a:t>
            </a:r>
          </a:p>
        </p:txBody>
      </p:sp>
      <p:pic>
        <p:nvPicPr>
          <p:cNvPr id="956" name="Shape 956"/>
          <p:cNvPicPr preferRelativeResize="0"/>
          <p:nvPr/>
        </p:nvPicPr>
        <p:blipFill rotWithShape="1">
          <a:blip r:embed="rId3">
            <a:alphaModFix/>
          </a:blip>
          <a:srcRect b="0" l="0" r="0" t="0"/>
          <a:stretch/>
        </p:blipFill>
        <p:spPr>
          <a:xfrm>
            <a:off x="704527" y="1247795"/>
            <a:ext cx="3984624" cy="5181600"/>
          </a:xfrm>
          <a:prstGeom prst="rect">
            <a:avLst/>
          </a:prstGeom>
          <a:noFill/>
          <a:ln>
            <a:noFill/>
          </a:ln>
        </p:spPr>
      </p:pic>
      <p:sp>
        <p:nvSpPr>
          <p:cNvPr id="957" name="Shape 957"/>
          <p:cNvSpPr/>
          <p:nvPr/>
        </p:nvSpPr>
        <p:spPr>
          <a:xfrm>
            <a:off x="704527" y="5922457"/>
            <a:ext cx="3962399" cy="304799"/>
          </a:xfrm>
          <a:prstGeom prst="wedgeRectCallout">
            <a:avLst>
              <a:gd fmla="val 36259" name="adj1"/>
              <a:gd fmla="val -707815" name="adj2"/>
            </a:avLst>
          </a:prstGeom>
          <a:solidFill>
            <a:schemeClr val="lt1"/>
          </a:solidFill>
          <a:ln cap="flat" cmpd="sng" w="25400">
            <a:solidFill>
              <a:schemeClr val="accent2"/>
            </a:solidFill>
            <a:prstDash val="solid"/>
            <a:miter/>
            <a:headEnd len="med" w="med" type="none"/>
            <a:tailEnd len="med" w="med" type="none"/>
          </a:ln>
        </p:spPr>
        <p:txBody>
          <a:bodyPr anchorCtr="0" anchor="t" bIns="46800" lIns="90000" rIns="90000" tIns="46800">
            <a:noAutofit/>
          </a:bodyPr>
          <a:lstStyle/>
          <a:p>
            <a:pPr indent="0" lvl="0" marL="0" marR="0" rtl="0" algn="ctr">
              <a:spcBef>
                <a:spcPts val="0"/>
              </a:spcBef>
              <a:buClr>
                <a:schemeClr val="dk1"/>
              </a:buClr>
              <a:buSzPct val="25000"/>
              <a:buFont typeface="Noto Sans Symbols"/>
              <a:buNone/>
            </a:pPr>
            <a:r>
              <a:rPr b="1" lang="en-GB" sz="1400">
                <a:solidFill>
                  <a:schemeClr val="dk1"/>
                </a:solidFill>
                <a:latin typeface="Arial"/>
                <a:ea typeface="Arial"/>
                <a:cs typeface="Arial"/>
                <a:sym typeface="Arial"/>
              </a:rPr>
              <a:t>Hot gas temperature at chamber inlet</a:t>
            </a:r>
          </a:p>
        </p:txBody>
      </p:sp>
      <p:sp>
        <p:nvSpPr>
          <p:cNvPr id="958" name="Shape 958"/>
          <p:cNvSpPr txBox="1"/>
          <p:nvPr/>
        </p:nvSpPr>
        <p:spPr>
          <a:xfrm>
            <a:off x="5313039" y="4038600"/>
            <a:ext cx="1676399" cy="309957"/>
          </a:xfrm>
          <a:prstGeom prst="rect">
            <a:avLst/>
          </a:prstGeom>
          <a:solidFill>
            <a:schemeClr val="lt1"/>
          </a:solidFill>
          <a:ln cap="flat" cmpd="sng" w="25400">
            <a:solidFill>
              <a:schemeClr val="accent2"/>
            </a:solidFill>
            <a:prstDash val="solid"/>
            <a:miter/>
            <a:headEnd len="med" w="med" type="none"/>
            <a:tailEnd len="med" w="med" type="none"/>
          </a:ln>
        </p:spPr>
        <p:txBody>
          <a:bodyPr anchorCtr="0" anchor="t" bIns="46800" lIns="90000" rIns="90000" tIns="46800">
            <a:noAutofit/>
          </a:bodyPr>
          <a:lstStyle/>
          <a:p>
            <a:pPr indent="0" lvl="0" marL="0" marR="0" rtl="0" algn="ctr">
              <a:spcBef>
                <a:spcPts val="0"/>
              </a:spcBef>
              <a:buClr>
                <a:schemeClr val="accent1"/>
              </a:buClr>
              <a:buSzPct val="25000"/>
              <a:buFont typeface="Noto Sans Symbols"/>
              <a:buNone/>
            </a:pPr>
            <a:r>
              <a:rPr lang="en-GB" sz="1400">
                <a:solidFill>
                  <a:schemeClr val="dk1"/>
                </a:solidFill>
                <a:latin typeface="Arial"/>
                <a:ea typeface="Arial"/>
                <a:cs typeface="Arial"/>
                <a:sym typeface="Arial"/>
              </a:rPr>
              <a:t>300</a:t>
            </a:r>
          </a:p>
        </p:txBody>
      </p:sp>
      <p:sp>
        <p:nvSpPr>
          <p:cNvPr id="959" name="Shape 959"/>
          <p:cNvSpPr txBox="1"/>
          <p:nvPr/>
        </p:nvSpPr>
        <p:spPr>
          <a:xfrm>
            <a:off x="7065639" y="4038600"/>
            <a:ext cx="1676399" cy="309957"/>
          </a:xfrm>
          <a:prstGeom prst="rect">
            <a:avLst/>
          </a:prstGeom>
          <a:solidFill>
            <a:schemeClr val="lt1"/>
          </a:solidFill>
          <a:ln cap="flat" cmpd="sng" w="25400">
            <a:solidFill>
              <a:schemeClr val="accent2"/>
            </a:solidFill>
            <a:prstDash val="solid"/>
            <a:miter/>
            <a:headEnd len="med" w="med" type="none"/>
            <a:tailEnd len="med" w="med" type="none"/>
          </a:ln>
        </p:spPr>
        <p:txBody>
          <a:bodyPr anchorCtr="0" anchor="t" bIns="46800" lIns="90000" rIns="90000" tIns="46800">
            <a:noAutofit/>
          </a:bodyPr>
          <a:lstStyle/>
          <a:p>
            <a:pPr indent="0" lvl="0" marL="0" marR="0" rtl="0" algn="ctr">
              <a:spcBef>
                <a:spcPts val="0"/>
              </a:spcBef>
              <a:buClr>
                <a:schemeClr val="accent1"/>
              </a:buClr>
              <a:buSzPct val="25000"/>
              <a:buFont typeface="Noto Sans Symbols"/>
              <a:buNone/>
            </a:pPr>
            <a:r>
              <a:rPr lang="en-GB" sz="1400">
                <a:solidFill>
                  <a:schemeClr val="dk1"/>
                </a:solidFill>
                <a:latin typeface="Arial"/>
                <a:ea typeface="Arial"/>
                <a:cs typeface="Arial"/>
                <a:sym typeface="Arial"/>
              </a:rPr>
              <a:t>220</a:t>
            </a:r>
          </a:p>
        </p:txBody>
      </p:sp>
      <p:sp>
        <p:nvSpPr>
          <p:cNvPr id="960" name="Shape 960"/>
          <p:cNvSpPr txBox="1"/>
          <p:nvPr/>
        </p:nvSpPr>
        <p:spPr>
          <a:xfrm>
            <a:off x="5313039" y="3429000"/>
            <a:ext cx="1676399" cy="542925"/>
          </a:xfrm>
          <a:prstGeom prst="rect">
            <a:avLst/>
          </a:prstGeom>
          <a:solidFill>
            <a:schemeClr val="lt1"/>
          </a:solidFill>
          <a:ln cap="flat" cmpd="sng" w="25400">
            <a:solidFill>
              <a:schemeClr val="accent2"/>
            </a:solidFill>
            <a:prstDash val="solid"/>
            <a:miter/>
            <a:headEnd len="med" w="med" type="none"/>
            <a:tailEnd len="med" w="med" type="none"/>
          </a:ln>
        </p:spPr>
        <p:txBody>
          <a:bodyPr anchorCtr="0" anchor="t" bIns="46800" lIns="90000" rIns="90000" tIns="46800">
            <a:noAutofit/>
          </a:bodyPr>
          <a:lstStyle/>
          <a:p>
            <a:pPr indent="0" lvl="0" marL="0" marR="0" rtl="0" algn="ctr">
              <a:spcBef>
                <a:spcPts val="0"/>
              </a:spcBef>
              <a:buClr>
                <a:schemeClr val="dk1"/>
              </a:buClr>
              <a:buSzPct val="25000"/>
              <a:buFont typeface="Noto Sans Symbols"/>
              <a:buNone/>
            </a:pPr>
            <a:r>
              <a:rPr lang="en-GB" sz="1400">
                <a:solidFill>
                  <a:schemeClr val="dk1"/>
                </a:solidFill>
                <a:latin typeface="Arial"/>
                <a:ea typeface="Arial"/>
                <a:cs typeface="Arial"/>
                <a:sym typeface="Arial"/>
              </a:rPr>
              <a:t>Gas temperature [°C]</a:t>
            </a:r>
          </a:p>
        </p:txBody>
      </p:sp>
      <p:sp>
        <p:nvSpPr>
          <p:cNvPr id="961" name="Shape 961"/>
          <p:cNvSpPr txBox="1"/>
          <p:nvPr/>
        </p:nvSpPr>
        <p:spPr>
          <a:xfrm>
            <a:off x="7065639" y="3429000"/>
            <a:ext cx="1676399" cy="542925"/>
          </a:xfrm>
          <a:prstGeom prst="rect">
            <a:avLst/>
          </a:prstGeom>
          <a:solidFill>
            <a:schemeClr val="lt1"/>
          </a:solidFill>
          <a:ln cap="flat" cmpd="sng" w="25400">
            <a:solidFill>
              <a:schemeClr val="accent2"/>
            </a:solidFill>
            <a:prstDash val="solid"/>
            <a:miter/>
            <a:headEnd len="med" w="med" type="none"/>
            <a:tailEnd len="med" w="med" type="none"/>
          </a:ln>
        </p:spPr>
        <p:txBody>
          <a:bodyPr anchorCtr="0" anchor="t" bIns="46800" lIns="90000" rIns="90000" tIns="46800">
            <a:noAutofit/>
          </a:bodyPr>
          <a:lstStyle/>
          <a:p>
            <a:pPr indent="0" lvl="0" marL="0" marR="0" rtl="0" algn="ctr">
              <a:spcBef>
                <a:spcPts val="0"/>
              </a:spcBef>
              <a:buClr>
                <a:schemeClr val="accent1"/>
              </a:buClr>
              <a:buSzPct val="25000"/>
              <a:buFont typeface="Noto Sans Symbols"/>
              <a:buNone/>
            </a:pPr>
            <a:r>
              <a:rPr lang="en-GB" sz="1400">
                <a:solidFill>
                  <a:schemeClr val="dk1"/>
                </a:solidFill>
                <a:latin typeface="Arial"/>
                <a:ea typeface="Arial"/>
                <a:cs typeface="Arial"/>
                <a:sym typeface="Arial"/>
              </a:rPr>
              <a:t>Spec drying cap.  [kgH2O/m3]</a:t>
            </a:r>
          </a:p>
        </p:txBody>
      </p:sp>
      <p:sp>
        <p:nvSpPr>
          <p:cNvPr id="962" name="Shape 962"/>
          <p:cNvSpPr txBox="1"/>
          <p:nvPr/>
        </p:nvSpPr>
        <p:spPr>
          <a:xfrm>
            <a:off x="5313039" y="4470400"/>
            <a:ext cx="1676399" cy="309957"/>
          </a:xfrm>
          <a:prstGeom prst="rect">
            <a:avLst/>
          </a:prstGeom>
          <a:solidFill>
            <a:schemeClr val="lt1"/>
          </a:solidFill>
          <a:ln cap="flat" cmpd="sng" w="25400">
            <a:solidFill>
              <a:schemeClr val="accent2"/>
            </a:solidFill>
            <a:prstDash val="solid"/>
            <a:miter/>
            <a:headEnd len="med" w="med" type="none"/>
            <a:tailEnd len="med" w="med" type="none"/>
          </a:ln>
        </p:spPr>
        <p:txBody>
          <a:bodyPr anchorCtr="0" anchor="t" bIns="46800" lIns="90000" rIns="90000" tIns="46800">
            <a:noAutofit/>
          </a:bodyPr>
          <a:lstStyle/>
          <a:p>
            <a:pPr indent="0" lvl="0" marL="0" marR="0" rtl="0" algn="ctr">
              <a:spcBef>
                <a:spcPts val="0"/>
              </a:spcBef>
              <a:buClr>
                <a:schemeClr val="accent1"/>
              </a:buClr>
              <a:buSzPct val="25000"/>
              <a:buFont typeface="Noto Sans Symbols"/>
              <a:buNone/>
            </a:pPr>
            <a:r>
              <a:rPr lang="en-GB" sz="1400">
                <a:solidFill>
                  <a:schemeClr val="dk1"/>
                </a:solidFill>
                <a:latin typeface="Arial"/>
                <a:ea typeface="Arial"/>
                <a:cs typeface="Arial"/>
                <a:sym typeface="Arial"/>
              </a:rPr>
              <a:t>700* </a:t>
            </a:r>
          </a:p>
        </p:txBody>
      </p:sp>
      <p:sp>
        <p:nvSpPr>
          <p:cNvPr id="963" name="Shape 963"/>
          <p:cNvSpPr txBox="1"/>
          <p:nvPr/>
        </p:nvSpPr>
        <p:spPr>
          <a:xfrm>
            <a:off x="7065639" y="4470400"/>
            <a:ext cx="1676399" cy="309957"/>
          </a:xfrm>
          <a:prstGeom prst="rect">
            <a:avLst/>
          </a:prstGeom>
          <a:solidFill>
            <a:schemeClr val="lt1"/>
          </a:solidFill>
          <a:ln cap="flat" cmpd="sng" w="25400">
            <a:solidFill>
              <a:schemeClr val="accent2"/>
            </a:solidFill>
            <a:prstDash val="solid"/>
            <a:miter/>
            <a:headEnd len="med" w="med" type="none"/>
            <a:tailEnd len="med" w="med" type="none"/>
          </a:ln>
        </p:spPr>
        <p:txBody>
          <a:bodyPr anchorCtr="0" anchor="t" bIns="46800" lIns="90000" rIns="90000" tIns="46800">
            <a:noAutofit/>
          </a:bodyPr>
          <a:lstStyle/>
          <a:p>
            <a:pPr indent="0" lvl="0" marL="0" marR="0" rtl="0" algn="ctr">
              <a:spcBef>
                <a:spcPts val="0"/>
              </a:spcBef>
              <a:buClr>
                <a:schemeClr val="accent1"/>
              </a:buClr>
              <a:buSzPct val="25000"/>
              <a:buFont typeface="Noto Sans Symbols"/>
              <a:buNone/>
            </a:pPr>
            <a:r>
              <a:rPr lang="en-GB" sz="1400">
                <a:solidFill>
                  <a:schemeClr val="dk1"/>
                </a:solidFill>
                <a:latin typeface="Arial"/>
                <a:ea typeface="Arial"/>
                <a:cs typeface="Arial"/>
                <a:sym typeface="Arial"/>
              </a:rPr>
              <a:t>350 </a:t>
            </a:r>
          </a:p>
        </p:txBody>
      </p:sp>
      <p:sp>
        <p:nvSpPr>
          <p:cNvPr id="964" name="Shape 964"/>
          <p:cNvSpPr txBox="1"/>
          <p:nvPr/>
        </p:nvSpPr>
        <p:spPr>
          <a:xfrm>
            <a:off x="5703169" y="5013176"/>
            <a:ext cx="2592287" cy="461664"/>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Arial"/>
              <a:buNone/>
            </a:pPr>
            <a:r>
              <a:rPr lang="en-GB" sz="1200">
                <a:solidFill>
                  <a:schemeClr val="dk1"/>
                </a:solidFill>
                <a:latin typeface="Arial"/>
                <a:ea typeface="Arial"/>
                <a:cs typeface="Arial"/>
                <a:sym typeface="Arial"/>
              </a:rPr>
              <a:t>*may require an oil cooler for the lubrication of the inlet trunnion</a:t>
            </a:r>
          </a:p>
        </p:txBody>
      </p:sp>
      <p:sp>
        <p:nvSpPr>
          <p:cNvPr id="965" name="Shape 965"/>
          <p:cNvSpPr txBox="1"/>
          <p:nvPr>
            <p:ph idx="11" type="ftr"/>
          </p:nvPr>
        </p:nvSpPr>
        <p:spPr>
          <a:xfrm>
            <a:off x="1423987" y="6632325"/>
            <a:ext cx="3529012" cy="123111"/>
          </a:xfrm>
          <a:prstGeom prst="rect">
            <a:avLst/>
          </a:prstGeom>
          <a:noFill/>
          <a:ln>
            <a:noFill/>
          </a:ln>
        </p:spPr>
        <p:txBody>
          <a:bodyPr anchorCtr="0" anchor="b" bIns="0" lIns="0" rIns="0" tIns="0">
            <a:noAutofit/>
          </a:bodyPr>
          <a:lstStyle/>
          <a:p>
            <a:pPr indent="0" lvl="0" marL="0" marR="0" rtl="0" algn="l">
              <a:spcBef>
                <a:spcPts val="0"/>
              </a:spcBef>
              <a:buSzPct val="25000"/>
              <a:buNone/>
            </a:pPr>
            <a:r>
              <a:rPr b="1" lang="en-GB" sz="800">
                <a:solidFill>
                  <a:schemeClr val="dk1"/>
                </a:solidFill>
                <a:latin typeface="Arial"/>
                <a:ea typeface="Arial"/>
                <a:cs typeface="Arial"/>
                <a:sym typeface="Arial"/>
              </a:rPr>
              <a:t>Ball Mill Optimization, CIP - EPT - GT   © 2015 LafargeHolcim</a:t>
            </a:r>
          </a:p>
        </p:txBody>
      </p:sp>
      <p:sp>
        <p:nvSpPr>
          <p:cNvPr id="966" name="Shape 966"/>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GB" sz="800">
                <a:solidFill>
                  <a:schemeClr val="dk1"/>
                </a:solidFill>
                <a:latin typeface="Arial"/>
                <a:ea typeface="Arial"/>
                <a:cs typeface="Arial"/>
                <a:sym typeface="Arial"/>
              </a:rPr>
              <a:t>‹#›</a:t>
            </a:fld>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0" name="Shape 970"/>
        <p:cNvGrpSpPr/>
        <p:nvPr/>
      </p:nvGrpSpPr>
      <p:grpSpPr>
        <a:xfrm>
          <a:off x="0" y="0"/>
          <a:ext cx="0" cy="0"/>
          <a:chOff x="0" y="0"/>
          <a:chExt cx="0" cy="0"/>
        </a:xfrm>
      </p:grpSpPr>
      <p:pic>
        <p:nvPicPr>
          <p:cNvPr id="971" name="Shape 971"/>
          <p:cNvPicPr preferRelativeResize="0"/>
          <p:nvPr/>
        </p:nvPicPr>
        <p:blipFill rotWithShape="1">
          <a:blip r:embed="rId3">
            <a:alphaModFix/>
          </a:blip>
          <a:srcRect b="0" l="0" r="55936" t="72777"/>
          <a:stretch/>
        </p:blipFill>
        <p:spPr>
          <a:xfrm>
            <a:off x="850130" y="4432300"/>
            <a:ext cx="3657600" cy="1282700"/>
          </a:xfrm>
          <a:prstGeom prst="rect">
            <a:avLst/>
          </a:prstGeom>
          <a:noFill/>
          <a:ln>
            <a:noFill/>
          </a:ln>
        </p:spPr>
      </p:pic>
      <p:pic>
        <p:nvPicPr>
          <p:cNvPr id="972" name="Shape 972"/>
          <p:cNvPicPr preferRelativeResize="0"/>
          <p:nvPr/>
        </p:nvPicPr>
        <p:blipFill rotWithShape="1">
          <a:blip r:embed="rId4">
            <a:alphaModFix/>
          </a:blip>
          <a:srcRect b="0" l="0" r="0" t="0"/>
          <a:stretch/>
        </p:blipFill>
        <p:spPr>
          <a:xfrm>
            <a:off x="850130" y="990600"/>
            <a:ext cx="8301037" cy="4711699"/>
          </a:xfrm>
          <a:prstGeom prst="rect">
            <a:avLst/>
          </a:prstGeom>
          <a:noFill/>
          <a:ln>
            <a:noFill/>
          </a:ln>
        </p:spPr>
      </p:pic>
      <p:sp>
        <p:nvSpPr>
          <p:cNvPr id="973" name="Shape 973"/>
          <p:cNvSpPr txBox="1"/>
          <p:nvPr>
            <p:ph type="title"/>
          </p:nvPr>
        </p:nvSpPr>
        <p:spPr>
          <a:xfrm>
            <a:off x="523875" y="188639"/>
            <a:ext cx="8858249" cy="851907"/>
          </a:xfrm>
          <a:prstGeom prst="rect">
            <a:avLst/>
          </a:prstGeom>
          <a:noFill/>
          <a:ln>
            <a:noFill/>
          </a:ln>
        </p:spPr>
        <p:txBody>
          <a:bodyPr anchorCtr="0" anchor="b" bIns="0" lIns="0" rIns="0" tIns="0">
            <a:noAutofit/>
          </a:bodyPr>
          <a:lstStyle/>
          <a:p>
            <a:pPr indent="0" lvl="0" marL="0" marR="0" rtl="0" algn="l">
              <a:lnSpc>
                <a:spcPct val="95000"/>
              </a:lnSpc>
              <a:spcBef>
                <a:spcPts val="0"/>
              </a:spcBef>
              <a:buClr>
                <a:schemeClr val="dk1"/>
              </a:buClr>
              <a:buSzPct val="25000"/>
              <a:buFont typeface="Arial"/>
              <a:buNone/>
            </a:pPr>
            <a:r>
              <a:rPr b="1" i="0" lang="en-GB" sz="2400" u="none" cap="none" strike="noStrike">
                <a:solidFill>
                  <a:schemeClr val="dk1"/>
                </a:solidFill>
                <a:latin typeface="Arial"/>
                <a:ea typeface="Arial"/>
                <a:cs typeface="Arial"/>
                <a:sym typeface="Arial"/>
              </a:rPr>
              <a:t>Symptoms of lack of drying</a:t>
            </a:r>
          </a:p>
        </p:txBody>
      </p:sp>
      <p:sp>
        <p:nvSpPr>
          <p:cNvPr id="974" name="Shape 974"/>
          <p:cNvSpPr/>
          <p:nvPr/>
        </p:nvSpPr>
        <p:spPr>
          <a:xfrm>
            <a:off x="6681192" y="5562600"/>
            <a:ext cx="2967037" cy="609599"/>
          </a:xfrm>
          <a:prstGeom prst="wedgeRectCallout">
            <a:avLst>
              <a:gd fmla="val -57606" name="adj1"/>
              <a:gd fmla="val -221540" name="adj2"/>
            </a:avLst>
          </a:prstGeom>
          <a:solidFill>
            <a:schemeClr val="lt1"/>
          </a:solidFill>
          <a:ln cap="flat" cmpd="sng" w="25400">
            <a:solidFill>
              <a:schemeClr val="accent2"/>
            </a:solidFill>
            <a:prstDash val="solid"/>
            <a:miter/>
            <a:headEnd len="med" w="med" type="none"/>
            <a:tailEnd len="med" w="med" type="none"/>
          </a:ln>
        </p:spPr>
        <p:txBody>
          <a:bodyPr anchorCtr="0" anchor="t" bIns="46800" lIns="90000" rIns="90000" tIns="46800">
            <a:noAutofit/>
          </a:bodyPr>
          <a:lstStyle/>
          <a:p>
            <a:pPr indent="-285750" lvl="0" marL="285750" marR="0" rtl="0" algn="l">
              <a:spcBef>
                <a:spcPts val="0"/>
              </a:spcBef>
              <a:buClr>
                <a:schemeClr val="accent2"/>
              </a:buClr>
              <a:buSzPct val="100000"/>
              <a:buFont typeface="Arial"/>
              <a:buChar char="•"/>
            </a:pPr>
            <a:r>
              <a:rPr b="1" lang="en-GB" sz="1600">
                <a:solidFill>
                  <a:schemeClr val="dk1"/>
                </a:solidFill>
                <a:latin typeface="Arial"/>
                <a:ea typeface="Arial"/>
                <a:cs typeface="Arial"/>
                <a:sym typeface="Arial"/>
              </a:rPr>
              <a:t>Low mill outlet gas temperatures &lt; 80 [°C]</a:t>
            </a:r>
          </a:p>
        </p:txBody>
      </p:sp>
      <p:pic>
        <p:nvPicPr>
          <p:cNvPr id="975" name="Shape 975"/>
          <p:cNvPicPr preferRelativeResize="0"/>
          <p:nvPr/>
        </p:nvPicPr>
        <p:blipFill rotWithShape="1">
          <a:blip r:embed="rId5">
            <a:alphaModFix/>
          </a:blip>
          <a:srcRect b="0" l="0" r="55008" t="71150"/>
          <a:stretch/>
        </p:blipFill>
        <p:spPr>
          <a:xfrm>
            <a:off x="848544" y="4356100"/>
            <a:ext cx="3735386" cy="1358899"/>
          </a:xfrm>
          <a:prstGeom prst="rect">
            <a:avLst/>
          </a:prstGeom>
          <a:noFill/>
          <a:ln>
            <a:noFill/>
          </a:ln>
        </p:spPr>
      </p:pic>
      <p:sp>
        <p:nvSpPr>
          <p:cNvPr id="976" name="Shape 976"/>
          <p:cNvSpPr/>
          <p:nvPr/>
        </p:nvSpPr>
        <p:spPr>
          <a:xfrm>
            <a:off x="128464" y="4941169"/>
            <a:ext cx="6192687" cy="1152128"/>
          </a:xfrm>
          <a:prstGeom prst="wedgeRectCallout">
            <a:avLst>
              <a:gd fmla="val 38959" name="adj1"/>
              <a:gd fmla="val -79535" name="adj2"/>
            </a:avLst>
          </a:prstGeom>
          <a:solidFill>
            <a:schemeClr val="lt1"/>
          </a:solidFill>
          <a:ln cap="flat" cmpd="sng" w="25400">
            <a:solidFill>
              <a:schemeClr val="accent2"/>
            </a:solidFill>
            <a:prstDash val="solid"/>
            <a:miter/>
            <a:headEnd len="med" w="med" type="none"/>
            <a:tailEnd len="med" w="med" type="none"/>
          </a:ln>
        </p:spPr>
        <p:txBody>
          <a:bodyPr anchorCtr="0" anchor="t" bIns="46800" lIns="90000" rIns="90000" tIns="46800">
            <a:noAutofit/>
          </a:bodyPr>
          <a:lstStyle/>
          <a:p>
            <a:pPr indent="-285750" lvl="0" marL="285750" marR="0" rtl="0" algn="l">
              <a:spcBef>
                <a:spcPts val="0"/>
              </a:spcBef>
              <a:buClr>
                <a:schemeClr val="accent2"/>
              </a:buClr>
              <a:buSzPct val="100000"/>
              <a:buFont typeface="Arial"/>
              <a:buChar char="•"/>
            </a:pPr>
            <a:r>
              <a:rPr b="1" lang="en-GB" sz="1600">
                <a:solidFill>
                  <a:schemeClr val="dk1"/>
                </a:solidFill>
                <a:latin typeface="Arial"/>
                <a:ea typeface="Arial"/>
                <a:cs typeface="Arial"/>
                <a:sym typeface="Arial"/>
              </a:rPr>
              <a:t>Reduction of throughput and blockage  of intermediate diaphragm since drying not completed in 1</a:t>
            </a:r>
            <a:r>
              <a:rPr b="1" baseline="30000" lang="en-GB" sz="1600">
                <a:solidFill>
                  <a:schemeClr val="dk1"/>
                </a:solidFill>
                <a:latin typeface="Arial"/>
                <a:ea typeface="Arial"/>
                <a:cs typeface="Arial"/>
                <a:sym typeface="Arial"/>
              </a:rPr>
              <a:t>st</a:t>
            </a:r>
            <a:r>
              <a:rPr b="1" lang="en-GB" sz="1600">
                <a:solidFill>
                  <a:schemeClr val="dk1"/>
                </a:solidFill>
                <a:latin typeface="Arial"/>
                <a:ea typeface="Arial"/>
                <a:cs typeface="Arial"/>
                <a:sym typeface="Arial"/>
              </a:rPr>
              <a:t> chamber</a:t>
            </a:r>
          </a:p>
          <a:p>
            <a:pPr indent="-285750" lvl="0" marL="285750" marR="0" rtl="0" algn="l">
              <a:spcBef>
                <a:spcPts val="0"/>
              </a:spcBef>
              <a:buClr>
                <a:schemeClr val="accent2"/>
              </a:buClr>
              <a:buSzPct val="100000"/>
              <a:buFont typeface="Arial"/>
              <a:buChar char="•"/>
            </a:pPr>
            <a:r>
              <a:rPr b="1" lang="en-GB" sz="1600">
                <a:solidFill>
                  <a:schemeClr val="dk1"/>
                </a:solidFill>
                <a:latin typeface="Arial"/>
                <a:ea typeface="Arial"/>
                <a:cs typeface="Arial"/>
                <a:sym typeface="Arial"/>
              </a:rPr>
              <a:t>Back spillage and excessive filling degree in 1</a:t>
            </a:r>
            <a:r>
              <a:rPr b="1" baseline="30000" lang="en-GB" sz="1600">
                <a:solidFill>
                  <a:schemeClr val="dk1"/>
                </a:solidFill>
                <a:latin typeface="Arial"/>
                <a:ea typeface="Arial"/>
                <a:cs typeface="Arial"/>
                <a:sym typeface="Arial"/>
              </a:rPr>
              <a:t>st</a:t>
            </a:r>
            <a:r>
              <a:rPr b="1" lang="en-GB" sz="1600">
                <a:solidFill>
                  <a:schemeClr val="dk1"/>
                </a:solidFill>
                <a:latin typeface="Arial"/>
                <a:ea typeface="Arial"/>
                <a:cs typeface="Arial"/>
                <a:sym typeface="Arial"/>
              </a:rPr>
              <a:t> chamber</a:t>
            </a:r>
          </a:p>
          <a:p>
            <a:pPr indent="-285750" lvl="0" marL="285750" marR="0" rtl="0" algn="l">
              <a:spcBef>
                <a:spcPts val="0"/>
              </a:spcBef>
              <a:buClr>
                <a:schemeClr val="accent2"/>
              </a:buClr>
              <a:buSzPct val="100000"/>
              <a:buFont typeface="Arial"/>
              <a:buChar char="•"/>
            </a:pPr>
            <a:r>
              <a:rPr b="1" lang="en-GB" sz="1600">
                <a:solidFill>
                  <a:schemeClr val="dk1"/>
                </a:solidFill>
                <a:latin typeface="Arial"/>
                <a:ea typeface="Arial"/>
                <a:cs typeface="Arial"/>
                <a:sym typeface="Arial"/>
              </a:rPr>
              <a:t>Low gas temperatures at intermediate diaphragm &lt; 65 [°C]</a:t>
            </a:r>
          </a:p>
          <a:p>
            <a:pPr indent="0" lvl="0" marL="0" marR="0" rtl="0" algn="l">
              <a:spcBef>
                <a:spcPts val="0"/>
              </a:spcBef>
              <a:buClr>
                <a:schemeClr val="dk1"/>
              </a:buClr>
              <a:buFont typeface="Arial"/>
              <a:buNone/>
            </a:pPr>
            <a:r>
              <a:t/>
            </a:r>
            <a:endParaRPr b="1" sz="1400">
              <a:solidFill>
                <a:schemeClr val="dk1"/>
              </a:solidFill>
              <a:latin typeface="Arial"/>
              <a:ea typeface="Arial"/>
              <a:cs typeface="Arial"/>
              <a:sym typeface="Arial"/>
            </a:endParaRPr>
          </a:p>
        </p:txBody>
      </p:sp>
      <p:sp>
        <p:nvSpPr>
          <p:cNvPr id="977" name="Shape 977"/>
          <p:cNvSpPr txBox="1"/>
          <p:nvPr>
            <p:ph idx="11" type="ftr"/>
          </p:nvPr>
        </p:nvSpPr>
        <p:spPr>
          <a:xfrm>
            <a:off x="1423987" y="6632325"/>
            <a:ext cx="3529012" cy="123111"/>
          </a:xfrm>
          <a:prstGeom prst="rect">
            <a:avLst/>
          </a:prstGeom>
          <a:noFill/>
          <a:ln>
            <a:noFill/>
          </a:ln>
        </p:spPr>
        <p:txBody>
          <a:bodyPr anchorCtr="0" anchor="b" bIns="0" lIns="0" rIns="0" tIns="0">
            <a:noAutofit/>
          </a:bodyPr>
          <a:lstStyle/>
          <a:p>
            <a:pPr indent="0" lvl="0" marL="0" marR="0" rtl="0" algn="l">
              <a:spcBef>
                <a:spcPts val="0"/>
              </a:spcBef>
              <a:buSzPct val="25000"/>
              <a:buNone/>
            </a:pPr>
            <a:r>
              <a:rPr b="1" lang="en-GB" sz="800">
                <a:solidFill>
                  <a:schemeClr val="dk1"/>
                </a:solidFill>
                <a:latin typeface="Arial"/>
                <a:ea typeface="Arial"/>
                <a:cs typeface="Arial"/>
                <a:sym typeface="Arial"/>
              </a:rPr>
              <a:t>Ball Mill Optimization, CIP - EPT - GT   © 2015 LafargeHolcim</a:t>
            </a:r>
          </a:p>
        </p:txBody>
      </p:sp>
      <p:sp>
        <p:nvSpPr>
          <p:cNvPr id="978" name="Shape 978"/>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GB" sz="800">
                <a:solidFill>
                  <a:schemeClr val="dk1"/>
                </a:solidFill>
                <a:latin typeface="Arial"/>
                <a:ea typeface="Arial"/>
                <a:cs typeface="Arial"/>
                <a:sym typeface="Arial"/>
              </a:rPr>
              <a:t>‹#›</a:t>
            </a:fld>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2" name="Shape 982"/>
        <p:cNvGrpSpPr/>
        <p:nvPr/>
      </p:nvGrpSpPr>
      <p:grpSpPr>
        <a:xfrm>
          <a:off x="0" y="0"/>
          <a:ext cx="0" cy="0"/>
          <a:chOff x="0" y="0"/>
          <a:chExt cx="0" cy="0"/>
        </a:xfrm>
      </p:grpSpPr>
      <p:sp>
        <p:nvSpPr>
          <p:cNvPr id="983" name="Shape 983"/>
          <p:cNvSpPr txBox="1"/>
          <p:nvPr>
            <p:ph idx="1" type="body"/>
          </p:nvPr>
        </p:nvSpPr>
        <p:spPr>
          <a:xfrm>
            <a:off x="560512" y="1268759"/>
            <a:ext cx="8785223" cy="5112543"/>
          </a:xfrm>
          <a:prstGeom prst="rect">
            <a:avLst/>
          </a:prstGeom>
          <a:noFill/>
          <a:ln>
            <a:noFill/>
          </a:ln>
        </p:spPr>
        <p:txBody>
          <a:bodyPr anchorCtr="0" anchor="t" bIns="0" lIns="0" rIns="0" tIns="0">
            <a:noAutofit/>
          </a:bodyPr>
          <a:lstStyle/>
          <a:p>
            <a:pPr indent="-180975" lvl="0" marL="180975" marR="0" rtl="0" algn="l">
              <a:spcBef>
                <a:spcPts val="0"/>
              </a:spcBef>
              <a:spcAft>
                <a:spcPts val="0"/>
              </a:spcAft>
              <a:buClr>
                <a:schemeClr val="accent1"/>
              </a:buClr>
              <a:buSzPct val="25000"/>
              <a:buFont typeface="Noto Sans Symbols"/>
              <a:buNone/>
            </a:pPr>
            <a:r>
              <a:rPr b="0" i="0" lang="en-GB" sz="2000" u="none" cap="none" strike="noStrike">
                <a:solidFill>
                  <a:schemeClr val="dk1"/>
                </a:solidFill>
                <a:latin typeface="Arial"/>
                <a:ea typeface="Arial"/>
                <a:cs typeface="Arial"/>
                <a:sym typeface="Arial"/>
              </a:rPr>
              <a:t>One or a combination of the following causes are possible:</a:t>
            </a:r>
          </a:p>
          <a:p>
            <a:pPr indent="-180975" lvl="0" marL="180975" marR="0" rtl="0" algn="l">
              <a:spcBef>
                <a:spcPts val="1200"/>
              </a:spcBef>
              <a:spcAft>
                <a:spcPts val="0"/>
              </a:spcAft>
              <a:buClr>
                <a:schemeClr val="accent2"/>
              </a:buClr>
              <a:buSzPct val="100000"/>
              <a:buFont typeface="Arial"/>
              <a:buChar char="•"/>
            </a:pPr>
            <a:r>
              <a:rPr b="0" i="0" lang="en-GB" sz="2000" u="none" cap="none" strike="noStrike">
                <a:solidFill>
                  <a:schemeClr val="dk1"/>
                </a:solidFill>
                <a:latin typeface="Arial"/>
                <a:ea typeface="Arial"/>
                <a:cs typeface="Arial"/>
                <a:sym typeface="Arial"/>
              </a:rPr>
              <a:t> Excess moisture in the mill fresh feed</a:t>
            </a:r>
          </a:p>
          <a:p>
            <a:pPr indent="-180975" lvl="0" marL="180975" marR="0" rtl="0" algn="l">
              <a:spcBef>
                <a:spcPts val="1200"/>
              </a:spcBef>
              <a:spcAft>
                <a:spcPts val="0"/>
              </a:spcAft>
              <a:buClr>
                <a:schemeClr val="accent2"/>
              </a:buClr>
              <a:buSzPct val="100000"/>
              <a:buFont typeface="Arial"/>
              <a:buChar char="•"/>
            </a:pPr>
            <a:r>
              <a:rPr b="0" i="0" lang="en-GB" sz="2000" u="none" cap="none" strike="noStrike">
                <a:solidFill>
                  <a:schemeClr val="dk1"/>
                </a:solidFill>
                <a:latin typeface="Arial"/>
                <a:ea typeface="Arial"/>
                <a:cs typeface="Arial"/>
                <a:sym typeface="Arial"/>
              </a:rPr>
              <a:t> Low clinker temperature</a:t>
            </a:r>
          </a:p>
          <a:p>
            <a:pPr indent="-180975" lvl="0" marL="180975" marR="0" rtl="0" algn="l">
              <a:spcBef>
                <a:spcPts val="1200"/>
              </a:spcBef>
              <a:spcAft>
                <a:spcPts val="0"/>
              </a:spcAft>
              <a:buClr>
                <a:schemeClr val="accent2"/>
              </a:buClr>
              <a:buSzPct val="100000"/>
              <a:buFont typeface="Arial"/>
              <a:buChar char="•"/>
            </a:pPr>
            <a:r>
              <a:rPr b="0" i="0" lang="en-GB" sz="2000" u="none" cap="none" strike="noStrike">
                <a:solidFill>
                  <a:schemeClr val="dk1"/>
                </a:solidFill>
                <a:latin typeface="Arial"/>
                <a:ea typeface="Arial"/>
                <a:cs typeface="Arial"/>
                <a:sym typeface="Arial"/>
              </a:rPr>
              <a:t> Low clinker factor</a:t>
            </a:r>
          </a:p>
          <a:p>
            <a:pPr indent="-180975" lvl="0" marL="180975" marR="0" rtl="0" algn="l">
              <a:spcBef>
                <a:spcPts val="1200"/>
              </a:spcBef>
              <a:spcAft>
                <a:spcPts val="0"/>
              </a:spcAft>
              <a:buClr>
                <a:schemeClr val="accent2"/>
              </a:buClr>
              <a:buSzPct val="100000"/>
              <a:buFont typeface="Arial"/>
              <a:buChar char="•"/>
            </a:pPr>
            <a:r>
              <a:rPr b="0" i="0" lang="en-GB" sz="2000" u="none" cap="none" strike="noStrike">
                <a:solidFill>
                  <a:schemeClr val="dk1"/>
                </a:solidFill>
                <a:latin typeface="Arial"/>
                <a:ea typeface="Arial"/>
                <a:cs typeface="Arial"/>
                <a:sym typeface="Arial"/>
              </a:rPr>
              <a:t> Low mill ventilation, if external heat source available</a:t>
            </a:r>
          </a:p>
          <a:p>
            <a:pPr indent="-180975" lvl="0" marL="180975" marR="0" rtl="0" algn="l">
              <a:spcBef>
                <a:spcPts val="1200"/>
              </a:spcBef>
              <a:spcAft>
                <a:spcPts val="0"/>
              </a:spcAft>
              <a:buClr>
                <a:schemeClr val="accent2"/>
              </a:buClr>
              <a:buSzPct val="100000"/>
              <a:buFont typeface="Arial"/>
              <a:buChar char="•"/>
            </a:pPr>
            <a:r>
              <a:rPr b="0" i="0" lang="en-GB" sz="2000" u="none" cap="none" strike="noStrike">
                <a:solidFill>
                  <a:schemeClr val="dk1"/>
                </a:solidFill>
                <a:latin typeface="Arial"/>
                <a:ea typeface="Arial"/>
                <a:cs typeface="Arial"/>
                <a:sym typeface="Arial"/>
              </a:rPr>
              <a:t> High mill ventilation, if no external heat source available</a:t>
            </a:r>
          </a:p>
          <a:p>
            <a:pPr indent="-180975" lvl="0" marL="180975" marR="0" rtl="0" algn="l">
              <a:spcBef>
                <a:spcPts val="1200"/>
              </a:spcBef>
              <a:spcAft>
                <a:spcPts val="0"/>
              </a:spcAft>
              <a:buClr>
                <a:schemeClr val="accent2"/>
              </a:buClr>
              <a:buSzPct val="100000"/>
              <a:buFont typeface="Arial"/>
              <a:buChar char="•"/>
            </a:pPr>
            <a:r>
              <a:rPr b="0" i="0" lang="en-GB" sz="2000" u="none" cap="none" strike="noStrike">
                <a:solidFill>
                  <a:schemeClr val="dk1"/>
                </a:solidFill>
                <a:latin typeface="Arial"/>
                <a:ea typeface="Arial"/>
                <a:cs typeface="Arial"/>
                <a:sym typeface="Arial"/>
              </a:rPr>
              <a:t> High amount of fresh air into the separator</a:t>
            </a:r>
          </a:p>
          <a:p>
            <a:pPr indent="-180975" lvl="0" marL="180975" marR="0" rtl="0" algn="l">
              <a:spcBef>
                <a:spcPts val="1200"/>
              </a:spcBef>
              <a:buClr>
                <a:schemeClr val="accent2"/>
              </a:buClr>
              <a:buSzPct val="100000"/>
              <a:buFont typeface="Arial"/>
              <a:buChar char="•"/>
            </a:pPr>
            <a:r>
              <a:rPr b="0" i="0" lang="en-GB" sz="2000" u="none" cap="none" strike="noStrike">
                <a:solidFill>
                  <a:schemeClr val="dk1"/>
                </a:solidFill>
                <a:latin typeface="Arial"/>
                <a:ea typeface="Arial"/>
                <a:cs typeface="Arial"/>
                <a:sym typeface="Arial"/>
              </a:rPr>
              <a:t> Low power consumption in the mill first grinding chamber</a:t>
            </a:r>
          </a:p>
        </p:txBody>
      </p:sp>
      <p:sp>
        <p:nvSpPr>
          <p:cNvPr id="984" name="Shape 984"/>
          <p:cNvSpPr txBox="1"/>
          <p:nvPr>
            <p:ph type="title"/>
          </p:nvPr>
        </p:nvSpPr>
        <p:spPr>
          <a:xfrm>
            <a:off x="523875" y="188639"/>
            <a:ext cx="8858249" cy="851907"/>
          </a:xfrm>
          <a:prstGeom prst="rect">
            <a:avLst/>
          </a:prstGeom>
          <a:noFill/>
          <a:ln>
            <a:noFill/>
          </a:ln>
        </p:spPr>
        <p:txBody>
          <a:bodyPr anchorCtr="0" anchor="b" bIns="0" lIns="0" rIns="0" tIns="0">
            <a:noAutofit/>
          </a:bodyPr>
          <a:lstStyle/>
          <a:p>
            <a:pPr indent="0" lvl="0" marL="0" marR="0" rtl="0" algn="l">
              <a:lnSpc>
                <a:spcPct val="95000"/>
              </a:lnSpc>
              <a:spcBef>
                <a:spcPts val="0"/>
              </a:spcBef>
              <a:buClr>
                <a:schemeClr val="dk1"/>
              </a:buClr>
              <a:buSzPct val="25000"/>
              <a:buFont typeface="Arial"/>
              <a:buNone/>
            </a:pPr>
            <a:r>
              <a:rPr b="1" i="0" lang="en-GB" sz="2400" u="none" cap="none" strike="noStrike">
                <a:solidFill>
                  <a:schemeClr val="dk1"/>
                </a:solidFill>
                <a:latin typeface="Arial"/>
                <a:ea typeface="Arial"/>
                <a:cs typeface="Arial"/>
                <a:sym typeface="Arial"/>
              </a:rPr>
              <a:t>Possible root causes for a lack of drying</a:t>
            </a:r>
          </a:p>
        </p:txBody>
      </p:sp>
      <p:sp>
        <p:nvSpPr>
          <p:cNvPr id="985" name="Shape 985"/>
          <p:cNvSpPr/>
          <p:nvPr/>
        </p:nvSpPr>
        <p:spPr>
          <a:xfrm>
            <a:off x="454995" y="697493"/>
            <a:ext cx="1385681" cy="371512"/>
          </a:xfrm>
          <a:prstGeom prst="rect">
            <a:avLst/>
          </a:prstGeom>
          <a:noFill/>
          <a:ln cap="flat" cmpd="sng" w="25400">
            <a:solidFill>
              <a:schemeClr val="accent2"/>
            </a:solidFill>
            <a:prstDash val="solid"/>
            <a:round/>
            <a:headEnd len="med" w="med" type="none"/>
            <a:tailEnd len="med" w="med" type="none"/>
          </a:ln>
        </p:spPr>
        <p:txBody>
          <a:bodyPr anchorCtr="0" anchor="t" bIns="46800" lIns="90000" rIns="90000" tIns="468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986" name="Shape 986"/>
          <p:cNvSpPr txBox="1"/>
          <p:nvPr>
            <p:ph idx="11" type="ftr"/>
          </p:nvPr>
        </p:nvSpPr>
        <p:spPr>
          <a:xfrm>
            <a:off x="1892659" y="6417332"/>
            <a:ext cx="3168290" cy="165731"/>
          </a:xfrm>
          <a:prstGeom prst="rect">
            <a:avLst/>
          </a:prstGeom>
          <a:noFill/>
          <a:ln>
            <a:noFill/>
          </a:ln>
        </p:spPr>
        <p:txBody>
          <a:bodyPr anchorCtr="0" anchor="b" bIns="0" lIns="0" rIns="0" tIns="0">
            <a:noAutofit/>
          </a:bodyPr>
          <a:lstStyle/>
          <a:p>
            <a:pPr indent="0" lvl="0" marL="0" marR="0" rtl="0" algn="l">
              <a:spcBef>
                <a:spcPts val="0"/>
              </a:spcBef>
              <a:buSzPct val="25000"/>
              <a:buNone/>
            </a:pPr>
            <a:r>
              <a:rPr b="1" lang="en-GB" sz="800">
                <a:solidFill>
                  <a:schemeClr val="dk1"/>
                </a:solidFill>
                <a:latin typeface="Arial"/>
                <a:ea typeface="Arial"/>
                <a:cs typeface="Arial"/>
                <a:sym typeface="Arial"/>
              </a:rPr>
              <a:t>Ball Mill Optimization, CIP - EPT - GT   © 2015 LafargeHolcim</a:t>
            </a:r>
          </a:p>
        </p:txBody>
      </p:sp>
      <p:sp>
        <p:nvSpPr>
          <p:cNvPr id="987" name="Shape 987"/>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GB" sz="800">
                <a:solidFill>
                  <a:schemeClr val="dk1"/>
                </a:solidFill>
                <a:latin typeface="Arial"/>
                <a:ea typeface="Arial"/>
                <a:cs typeface="Arial"/>
                <a:sym typeface="Arial"/>
              </a:rPr>
              <a:t>‹#›</a:t>
            </a:fld>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1" name="Shape 991"/>
        <p:cNvGrpSpPr/>
        <p:nvPr/>
      </p:nvGrpSpPr>
      <p:grpSpPr>
        <a:xfrm>
          <a:off x="0" y="0"/>
          <a:ext cx="0" cy="0"/>
          <a:chOff x="0" y="0"/>
          <a:chExt cx="0" cy="0"/>
        </a:xfrm>
      </p:grpSpPr>
      <p:sp>
        <p:nvSpPr>
          <p:cNvPr id="992" name="Shape 992"/>
          <p:cNvSpPr txBox="1"/>
          <p:nvPr>
            <p:ph idx="1" type="body"/>
          </p:nvPr>
        </p:nvSpPr>
        <p:spPr>
          <a:xfrm>
            <a:off x="560512" y="1268759"/>
            <a:ext cx="8785223" cy="5112543"/>
          </a:xfrm>
          <a:prstGeom prst="rect">
            <a:avLst/>
          </a:prstGeom>
          <a:noFill/>
          <a:ln>
            <a:noFill/>
          </a:ln>
        </p:spPr>
        <p:txBody>
          <a:bodyPr anchorCtr="0" anchor="t" bIns="0" lIns="0" rIns="0" tIns="0">
            <a:noAutofit/>
          </a:bodyPr>
          <a:lstStyle/>
          <a:p>
            <a:pPr indent="-180975" lvl="0" marL="180975" marR="0" rtl="0" algn="l">
              <a:spcBef>
                <a:spcPts val="0"/>
              </a:spcBef>
              <a:spcAft>
                <a:spcPts val="0"/>
              </a:spcAft>
              <a:buClr>
                <a:schemeClr val="accent2"/>
              </a:buClr>
              <a:buSzPct val="100000"/>
              <a:buFont typeface="Arial"/>
              <a:buChar char="•"/>
            </a:pPr>
            <a:r>
              <a:rPr b="0" i="0" lang="en-GB" sz="2000" u="none" cap="none" strike="noStrike">
                <a:solidFill>
                  <a:schemeClr val="dk1"/>
                </a:solidFill>
                <a:latin typeface="Arial"/>
                <a:ea typeface="Arial"/>
                <a:cs typeface="Arial"/>
                <a:sym typeface="Arial"/>
              </a:rPr>
              <a:t> </a:t>
            </a:r>
            <a:r>
              <a:rPr b="1" i="0" lang="en-GB" sz="2000" u="none" cap="none" strike="noStrike">
                <a:solidFill>
                  <a:schemeClr val="dk1"/>
                </a:solidFill>
                <a:latin typeface="Arial"/>
                <a:ea typeface="Arial"/>
                <a:cs typeface="Arial"/>
                <a:sym typeface="Arial"/>
              </a:rPr>
              <a:t>Reduce moisture in the mill fresh feed</a:t>
            </a:r>
          </a:p>
          <a:p>
            <a:pPr indent="-182563" lvl="1" marL="360363" marR="0" rtl="0" algn="l">
              <a:spcBef>
                <a:spcPts val="1200"/>
              </a:spcBef>
              <a:spcAft>
                <a:spcPts val="0"/>
              </a:spcAft>
              <a:buClr>
                <a:schemeClr val="accent2"/>
              </a:buClr>
              <a:buSzPct val="100000"/>
              <a:buFont typeface="Arial"/>
              <a:buChar char="•"/>
            </a:pPr>
            <a:r>
              <a:rPr b="0" i="0" lang="en-GB" sz="1800" u="none" cap="none" strike="noStrike">
                <a:solidFill>
                  <a:schemeClr val="dk1"/>
                </a:solidFill>
                <a:latin typeface="Arial"/>
                <a:ea typeface="Arial"/>
                <a:cs typeface="Arial"/>
                <a:sym typeface="Arial"/>
              </a:rPr>
              <a:t> Cover the fresh feed to guard against dew, rain, snow, etc.</a:t>
            </a:r>
          </a:p>
          <a:p>
            <a:pPr indent="-182563" lvl="1" marL="360363" marR="0" rtl="0" algn="l">
              <a:spcBef>
                <a:spcPts val="1200"/>
              </a:spcBef>
              <a:spcAft>
                <a:spcPts val="0"/>
              </a:spcAft>
              <a:buClr>
                <a:schemeClr val="accent2"/>
              </a:buClr>
              <a:buSzPct val="100000"/>
              <a:buFont typeface="Arial"/>
              <a:buChar char="•"/>
            </a:pPr>
            <a:r>
              <a:rPr b="0" i="0" lang="en-GB" sz="1800" u="none" cap="none" strike="noStrike">
                <a:solidFill>
                  <a:schemeClr val="dk1"/>
                </a:solidFill>
                <a:latin typeface="Arial"/>
                <a:ea typeface="Arial"/>
                <a:cs typeface="Arial"/>
                <a:sym typeface="Arial"/>
              </a:rPr>
              <a:t> Reclaim the outside stored piles from the top</a:t>
            </a:r>
          </a:p>
          <a:p>
            <a:pPr indent="-182563" lvl="1" marL="360363" marR="0" rtl="0" algn="l">
              <a:spcBef>
                <a:spcPts val="1200"/>
              </a:spcBef>
              <a:spcAft>
                <a:spcPts val="0"/>
              </a:spcAft>
              <a:buClr>
                <a:schemeClr val="accent2"/>
              </a:buClr>
              <a:buSzPct val="100000"/>
              <a:buFont typeface="Arial"/>
              <a:buChar char="•"/>
            </a:pPr>
            <a:r>
              <a:rPr b="0" i="0" lang="en-GB" sz="1800" u="none" cap="none" strike="noStrike">
                <a:solidFill>
                  <a:schemeClr val="dk1"/>
                </a:solidFill>
                <a:latin typeface="Arial"/>
                <a:ea typeface="Arial"/>
                <a:cs typeface="Arial"/>
                <a:sym typeface="Arial"/>
              </a:rPr>
              <a:t> Manage storage to increase exposure to sun light</a:t>
            </a:r>
          </a:p>
          <a:p>
            <a:pPr indent="-182563" lvl="1" marL="360363" marR="0" rtl="0" algn="l">
              <a:spcBef>
                <a:spcPts val="1200"/>
              </a:spcBef>
              <a:spcAft>
                <a:spcPts val="0"/>
              </a:spcAft>
              <a:buClr>
                <a:schemeClr val="accent2"/>
              </a:buClr>
              <a:buSzPct val="100000"/>
              <a:buFont typeface="Arial"/>
              <a:buChar char="•"/>
            </a:pPr>
            <a:r>
              <a:rPr b="0" i="0" lang="en-GB" sz="1800" u="none" cap="none" strike="noStrike">
                <a:solidFill>
                  <a:schemeClr val="dk1"/>
                </a:solidFill>
                <a:latin typeface="Arial"/>
                <a:ea typeface="Arial"/>
                <a:cs typeface="Arial"/>
                <a:sym typeface="Arial"/>
              </a:rPr>
              <a:t> Check possibilities of changing feed composition (for example, when feed composed of a mix of wet and pre – dried slag)</a:t>
            </a:r>
          </a:p>
          <a:p>
            <a:pPr indent="-182563" lvl="1" marL="360363" marR="0" rtl="0" algn="l">
              <a:spcBef>
                <a:spcPts val="1200"/>
              </a:spcBef>
              <a:spcAft>
                <a:spcPts val="0"/>
              </a:spcAft>
              <a:buClr>
                <a:schemeClr val="accent2"/>
              </a:buClr>
              <a:buSzPct val="100000"/>
              <a:buFont typeface="Arial"/>
              <a:buChar char="•"/>
            </a:pPr>
            <a:r>
              <a:rPr b="0" i="0" lang="en-GB" sz="1800" u="none" cap="none" strike="noStrike">
                <a:solidFill>
                  <a:schemeClr val="dk1"/>
                </a:solidFill>
                <a:latin typeface="Arial"/>
                <a:ea typeface="Arial"/>
                <a:cs typeface="Arial"/>
                <a:sym typeface="Arial"/>
              </a:rPr>
              <a:t> Allow rain water evacuation and drainage under the stock piles (especially if water absorption capacity / open porosity of material low)</a:t>
            </a:r>
          </a:p>
          <a:p>
            <a:pPr indent="-180975" lvl="0" marL="180975" marR="0" rtl="0" algn="l">
              <a:spcBef>
                <a:spcPts val="1200"/>
              </a:spcBef>
              <a:spcAft>
                <a:spcPts val="0"/>
              </a:spcAft>
              <a:buClr>
                <a:schemeClr val="accent2"/>
              </a:buClr>
              <a:buSzPct val="100000"/>
              <a:buFont typeface="Arial"/>
              <a:buChar char="•"/>
            </a:pPr>
            <a:r>
              <a:rPr b="0" i="0" lang="en-GB" sz="2000" u="none" cap="none" strike="noStrike">
                <a:solidFill>
                  <a:schemeClr val="dk1"/>
                </a:solidFill>
                <a:latin typeface="Arial"/>
                <a:ea typeface="Arial"/>
                <a:cs typeface="Arial"/>
                <a:sym typeface="Arial"/>
              </a:rPr>
              <a:t> </a:t>
            </a:r>
            <a:r>
              <a:rPr b="1" i="0" lang="en-GB" sz="2000" u="none" cap="none" strike="noStrike">
                <a:solidFill>
                  <a:schemeClr val="dk1"/>
                </a:solidFill>
                <a:latin typeface="Arial"/>
                <a:ea typeface="Arial"/>
                <a:cs typeface="Arial"/>
                <a:sym typeface="Arial"/>
              </a:rPr>
              <a:t>Increase clinker temperature</a:t>
            </a:r>
          </a:p>
          <a:p>
            <a:pPr indent="-182563" lvl="1" marL="360363" marR="0" rtl="0" algn="l">
              <a:spcBef>
                <a:spcPts val="1200"/>
              </a:spcBef>
              <a:spcAft>
                <a:spcPts val="0"/>
              </a:spcAft>
              <a:buClr>
                <a:schemeClr val="accent2"/>
              </a:buClr>
              <a:buSzPct val="100000"/>
              <a:buFont typeface="Arial"/>
              <a:buChar char="•"/>
            </a:pPr>
            <a:r>
              <a:rPr b="0" i="0" lang="en-GB" sz="1800" u="none" cap="none" strike="noStrike">
                <a:solidFill>
                  <a:schemeClr val="dk1"/>
                </a:solidFill>
                <a:latin typeface="Arial"/>
                <a:ea typeface="Arial"/>
                <a:cs typeface="Arial"/>
                <a:sym typeface="Arial"/>
              </a:rPr>
              <a:t> Reduce cooler aeration</a:t>
            </a:r>
          </a:p>
          <a:p>
            <a:pPr indent="-182563" lvl="1" marL="360363" marR="0" rtl="0" algn="l">
              <a:spcBef>
                <a:spcPts val="1200"/>
              </a:spcBef>
              <a:spcAft>
                <a:spcPts val="0"/>
              </a:spcAft>
              <a:buClr>
                <a:schemeClr val="accent2"/>
              </a:buClr>
              <a:buSzPct val="100000"/>
              <a:buFont typeface="Arial"/>
              <a:buChar char="•"/>
            </a:pPr>
            <a:r>
              <a:rPr b="0" i="0" lang="en-GB" sz="1800" u="none" cap="none" strike="noStrike">
                <a:solidFill>
                  <a:schemeClr val="dk1"/>
                </a:solidFill>
                <a:latin typeface="Arial"/>
                <a:ea typeface="Arial"/>
                <a:cs typeface="Arial"/>
                <a:sym typeface="Arial"/>
              </a:rPr>
              <a:t> Reclaim the hottest clinker available in the storage</a:t>
            </a:r>
          </a:p>
          <a:p>
            <a:pPr indent="-182563" lvl="1" marL="360363" marR="0" rtl="0" algn="l">
              <a:spcBef>
                <a:spcPts val="1200"/>
              </a:spcBef>
              <a:buClr>
                <a:schemeClr val="accent2"/>
              </a:buClr>
              <a:buSzPct val="100000"/>
              <a:buFont typeface="Arial"/>
              <a:buChar char="•"/>
            </a:pPr>
            <a:r>
              <a:rPr b="0" i="0" lang="en-GB" sz="1800" u="none" cap="none" strike="noStrike">
                <a:solidFill>
                  <a:schemeClr val="dk1"/>
                </a:solidFill>
                <a:latin typeface="Arial"/>
                <a:ea typeface="Arial"/>
                <a:cs typeface="Arial"/>
                <a:sym typeface="Arial"/>
              </a:rPr>
              <a:t> Reduce storage time or use clinker directly from kiln</a:t>
            </a:r>
          </a:p>
        </p:txBody>
      </p:sp>
      <p:sp>
        <p:nvSpPr>
          <p:cNvPr id="993" name="Shape 993"/>
          <p:cNvSpPr txBox="1"/>
          <p:nvPr>
            <p:ph type="title"/>
          </p:nvPr>
        </p:nvSpPr>
        <p:spPr>
          <a:xfrm>
            <a:off x="523875" y="188639"/>
            <a:ext cx="8858249" cy="851907"/>
          </a:xfrm>
          <a:prstGeom prst="rect">
            <a:avLst/>
          </a:prstGeom>
          <a:noFill/>
          <a:ln>
            <a:noFill/>
          </a:ln>
        </p:spPr>
        <p:txBody>
          <a:bodyPr anchorCtr="0" anchor="b" bIns="0" lIns="0" rIns="0" tIns="0">
            <a:noAutofit/>
          </a:bodyPr>
          <a:lstStyle/>
          <a:p>
            <a:pPr indent="0" lvl="0" marL="0" marR="0" rtl="0" algn="l">
              <a:lnSpc>
                <a:spcPct val="95000"/>
              </a:lnSpc>
              <a:spcBef>
                <a:spcPts val="0"/>
              </a:spcBef>
              <a:buClr>
                <a:schemeClr val="dk1"/>
              </a:buClr>
              <a:buSzPct val="25000"/>
              <a:buFont typeface="Arial"/>
              <a:buNone/>
            </a:pPr>
            <a:r>
              <a:rPr b="1" i="0" lang="en-GB" sz="2400" u="none" cap="none" strike="noStrike">
                <a:solidFill>
                  <a:schemeClr val="dk1"/>
                </a:solidFill>
                <a:latin typeface="Arial"/>
                <a:ea typeface="Arial"/>
                <a:cs typeface="Arial"/>
                <a:sym typeface="Arial"/>
              </a:rPr>
              <a:t>Possible solutions to the drying problem</a:t>
            </a:r>
          </a:p>
        </p:txBody>
      </p:sp>
      <p:sp>
        <p:nvSpPr>
          <p:cNvPr id="994" name="Shape 994"/>
          <p:cNvSpPr txBox="1"/>
          <p:nvPr/>
        </p:nvSpPr>
        <p:spPr>
          <a:xfrm>
            <a:off x="7815500" y="332656"/>
            <a:ext cx="1457978" cy="710067"/>
          </a:xfrm>
          <a:prstGeom prst="rect">
            <a:avLst/>
          </a:prstGeom>
          <a:solidFill>
            <a:srgbClr val="FFFF00"/>
          </a:solidFill>
          <a:ln cap="flat" cmpd="sng" w="38100">
            <a:solidFill>
              <a:schemeClr val="accent1"/>
            </a:solidFill>
            <a:prstDash val="solid"/>
            <a:miter/>
            <a:headEnd len="med" w="med" type="none"/>
            <a:tailEnd len="med" w="med" type="none"/>
          </a:ln>
        </p:spPr>
        <p:txBody>
          <a:bodyPr anchorCtr="0" anchor="t" bIns="46800" lIns="90000" rIns="90000" tIns="46800">
            <a:noAutofit/>
          </a:bodyPr>
          <a:lstStyle/>
          <a:p>
            <a:pPr indent="0" lvl="0" marL="0" marR="0" rtl="0" algn="ctr">
              <a:spcBef>
                <a:spcPts val="0"/>
              </a:spcBef>
              <a:buClr>
                <a:schemeClr val="dk1"/>
              </a:buClr>
              <a:buSzPct val="25000"/>
              <a:buFont typeface="Arial"/>
              <a:buNone/>
            </a:pPr>
            <a:r>
              <a:rPr lang="en-GB" sz="2000">
                <a:solidFill>
                  <a:schemeClr val="dk1"/>
                </a:solidFill>
                <a:latin typeface="Arial"/>
                <a:ea typeface="Arial"/>
                <a:cs typeface="Arial"/>
                <a:sym typeface="Arial"/>
              </a:rPr>
              <a:t>mill feed properties</a:t>
            </a:r>
          </a:p>
        </p:txBody>
      </p:sp>
      <p:sp>
        <p:nvSpPr>
          <p:cNvPr id="995" name="Shape 995"/>
          <p:cNvSpPr txBox="1"/>
          <p:nvPr>
            <p:ph idx="11" type="ftr"/>
          </p:nvPr>
        </p:nvSpPr>
        <p:spPr>
          <a:xfrm>
            <a:off x="1892659" y="6417332"/>
            <a:ext cx="3168290" cy="165731"/>
          </a:xfrm>
          <a:prstGeom prst="rect">
            <a:avLst/>
          </a:prstGeom>
          <a:noFill/>
          <a:ln>
            <a:noFill/>
          </a:ln>
        </p:spPr>
        <p:txBody>
          <a:bodyPr anchorCtr="0" anchor="b" bIns="0" lIns="0" rIns="0" tIns="0">
            <a:noAutofit/>
          </a:bodyPr>
          <a:lstStyle/>
          <a:p>
            <a:pPr indent="0" lvl="0" marL="0" marR="0" rtl="0" algn="l">
              <a:spcBef>
                <a:spcPts val="0"/>
              </a:spcBef>
              <a:buSzPct val="25000"/>
              <a:buNone/>
            </a:pPr>
            <a:r>
              <a:rPr b="1" lang="en-GB" sz="800">
                <a:solidFill>
                  <a:schemeClr val="dk1"/>
                </a:solidFill>
                <a:latin typeface="Arial"/>
                <a:ea typeface="Arial"/>
                <a:cs typeface="Arial"/>
                <a:sym typeface="Arial"/>
              </a:rPr>
              <a:t>Ball Mill Optimization, CIP - EPT - GT   © 2015 LafargeHolcim</a:t>
            </a:r>
          </a:p>
        </p:txBody>
      </p:sp>
      <p:sp>
        <p:nvSpPr>
          <p:cNvPr id="996" name="Shape 996"/>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GB" sz="800">
                <a:solidFill>
                  <a:schemeClr val="dk1"/>
                </a:solidFill>
                <a:latin typeface="Arial"/>
                <a:ea typeface="Arial"/>
                <a:cs typeface="Arial"/>
                <a:sym typeface="Arial"/>
              </a:rPr>
              <a:t>‹#›</a:t>
            </a:fld>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0" name="Shape 1000"/>
        <p:cNvGrpSpPr/>
        <p:nvPr/>
      </p:nvGrpSpPr>
      <p:grpSpPr>
        <a:xfrm>
          <a:off x="0" y="0"/>
          <a:ext cx="0" cy="0"/>
          <a:chOff x="0" y="0"/>
          <a:chExt cx="0" cy="0"/>
        </a:xfrm>
      </p:grpSpPr>
      <p:sp>
        <p:nvSpPr>
          <p:cNvPr id="1001" name="Shape 1001"/>
          <p:cNvSpPr txBox="1"/>
          <p:nvPr>
            <p:ph idx="1" type="body"/>
          </p:nvPr>
        </p:nvSpPr>
        <p:spPr>
          <a:xfrm>
            <a:off x="560512" y="1268759"/>
            <a:ext cx="8785223" cy="5112543"/>
          </a:xfrm>
          <a:prstGeom prst="rect">
            <a:avLst/>
          </a:prstGeom>
          <a:noFill/>
          <a:ln>
            <a:noFill/>
          </a:ln>
        </p:spPr>
        <p:txBody>
          <a:bodyPr anchorCtr="0" anchor="t" bIns="0" lIns="0" rIns="0" tIns="0">
            <a:noAutofit/>
          </a:bodyPr>
          <a:lstStyle/>
          <a:p>
            <a:pPr indent="-180975" lvl="0" marL="180975" marR="0" rtl="0" algn="l">
              <a:spcBef>
                <a:spcPts val="0"/>
              </a:spcBef>
              <a:spcAft>
                <a:spcPts val="0"/>
              </a:spcAft>
              <a:buClr>
                <a:schemeClr val="accent2"/>
              </a:buClr>
              <a:buSzPct val="100000"/>
              <a:buFont typeface="Arial"/>
              <a:buChar char="•"/>
            </a:pPr>
            <a:r>
              <a:rPr b="0" i="0" lang="en-GB" sz="2000" u="none" cap="none" strike="noStrike">
                <a:solidFill>
                  <a:schemeClr val="dk1"/>
                </a:solidFill>
                <a:latin typeface="Arial"/>
                <a:ea typeface="Arial"/>
                <a:cs typeface="Arial"/>
                <a:sym typeface="Arial"/>
              </a:rPr>
              <a:t> </a:t>
            </a:r>
            <a:r>
              <a:rPr b="1" i="0" lang="en-GB" sz="2000" u="none" cap="none" strike="noStrike">
                <a:solidFill>
                  <a:schemeClr val="dk1"/>
                </a:solidFill>
                <a:latin typeface="Arial"/>
                <a:ea typeface="Arial"/>
                <a:cs typeface="Arial"/>
                <a:sym typeface="Arial"/>
              </a:rPr>
              <a:t>Increase clinker factor</a:t>
            </a:r>
          </a:p>
          <a:p>
            <a:pPr indent="-182563" lvl="1" marL="360363" marR="0" rtl="0" algn="l">
              <a:spcBef>
                <a:spcPts val="1200"/>
              </a:spcBef>
              <a:buClr>
                <a:schemeClr val="accent2"/>
              </a:buClr>
              <a:buSzPct val="100000"/>
              <a:buFont typeface="Arial"/>
              <a:buChar char="•"/>
            </a:pPr>
            <a:r>
              <a:rPr b="0" i="0" lang="en-GB" sz="1800" u="none" cap="none" strike="noStrike">
                <a:solidFill>
                  <a:schemeClr val="dk1"/>
                </a:solidFill>
                <a:latin typeface="Arial"/>
                <a:ea typeface="Arial"/>
                <a:cs typeface="Arial"/>
                <a:sym typeface="Arial"/>
              </a:rPr>
              <a:t> Only to be changed after all other optimizations finished</a:t>
            </a:r>
          </a:p>
        </p:txBody>
      </p:sp>
      <p:sp>
        <p:nvSpPr>
          <p:cNvPr id="1002" name="Shape 1002"/>
          <p:cNvSpPr txBox="1"/>
          <p:nvPr>
            <p:ph type="title"/>
          </p:nvPr>
        </p:nvSpPr>
        <p:spPr>
          <a:xfrm>
            <a:off x="523875" y="188639"/>
            <a:ext cx="8858249" cy="851907"/>
          </a:xfrm>
          <a:prstGeom prst="rect">
            <a:avLst/>
          </a:prstGeom>
          <a:noFill/>
          <a:ln>
            <a:noFill/>
          </a:ln>
        </p:spPr>
        <p:txBody>
          <a:bodyPr anchorCtr="0" anchor="b" bIns="0" lIns="0" rIns="0" tIns="0">
            <a:noAutofit/>
          </a:bodyPr>
          <a:lstStyle/>
          <a:p>
            <a:pPr indent="0" lvl="0" marL="0" marR="0" rtl="0" algn="l">
              <a:lnSpc>
                <a:spcPct val="95000"/>
              </a:lnSpc>
              <a:spcBef>
                <a:spcPts val="0"/>
              </a:spcBef>
              <a:buClr>
                <a:schemeClr val="dk1"/>
              </a:buClr>
              <a:buSzPct val="25000"/>
              <a:buFont typeface="Arial"/>
              <a:buNone/>
            </a:pPr>
            <a:r>
              <a:rPr b="1" i="0" lang="en-GB" sz="2400" u="none" cap="none" strike="noStrike">
                <a:solidFill>
                  <a:schemeClr val="dk1"/>
                </a:solidFill>
                <a:latin typeface="Arial"/>
                <a:ea typeface="Arial"/>
                <a:cs typeface="Arial"/>
                <a:sym typeface="Arial"/>
              </a:rPr>
              <a:t>Possible solutions to the drying problem</a:t>
            </a:r>
          </a:p>
        </p:txBody>
      </p:sp>
      <p:sp>
        <p:nvSpPr>
          <p:cNvPr id="1003" name="Shape 1003"/>
          <p:cNvSpPr txBox="1"/>
          <p:nvPr/>
        </p:nvSpPr>
        <p:spPr>
          <a:xfrm>
            <a:off x="7815500" y="332656"/>
            <a:ext cx="1457978" cy="710067"/>
          </a:xfrm>
          <a:prstGeom prst="rect">
            <a:avLst/>
          </a:prstGeom>
          <a:solidFill>
            <a:srgbClr val="FFFF00"/>
          </a:solidFill>
          <a:ln cap="flat" cmpd="sng" w="38100">
            <a:solidFill>
              <a:schemeClr val="accent1"/>
            </a:solidFill>
            <a:prstDash val="solid"/>
            <a:miter/>
            <a:headEnd len="med" w="med" type="none"/>
            <a:tailEnd len="med" w="med" type="none"/>
          </a:ln>
        </p:spPr>
        <p:txBody>
          <a:bodyPr anchorCtr="0" anchor="t" bIns="46800" lIns="90000" rIns="90000" tIns="46800">
            <a:noAutofit/>
          </a:bodyPr>
          <a:lstStyle/>
          <a:p>
            <a:pPr indent="0" lvl="0" marL="0" marR="0" rtl="0" algn="ctr">
              <a:spcBef>
                <a:spcPts val="0"/>
              </a:spcBef>
              <a:buClr>
                <a:schemeClr val="dk1"/>
              </a:buClr>
              <a:buSzPct val="25000"/>
              <a:buFont typeface="Arial"/>
              <a:buNone/>
            </a:pPr>
            <a:r>
              <a:rPr lang="en-GB" sz="2000">
                <a:solidFill>
                  <a:schemeClr val="dk1"/>
                </a:solidFill>
                <a:latin typeface="Arial"/>
                <a:ea typeface="Arial"/>
                <a:cs typeface="Arial"/>
                <a:sym typeface="Arial"/>
              </a:rPr>
              <a:t>mill feed properties</a:t>
            </a:r>
          </a:p>
        </p:txBody>
      </p:sp>
      <p:sp>
        <p:nvSpPr>
          <p:cNvPr id="1004" name="Shape 1004"/>
          <p:cNvSpPr txBox="1"/>
          <p:nvPr>
            <p:ph idx="11" type="ftr"/>
          </p:nvPr>
        </p:nvSpPr>
        <p:spPr>
          <a:xfrm>
            <a:off x="1892659" y="6417332"/>
            <a:ext cx="3168290" cy="165731"/>
          </a:xfrm>
          <a:prstGeom prst="rect">
            <a:avLst/>
          </a:prstGeom>
          <a:noFill/>
          <a:ln>
            <a:noFill/>
          </a:ln>
        </p:spPr>
        <p:txBody>
          <a:bodyPr anchorCtr="0" anchor="b" bIns="0" lIns="0" rIns="0" tIns="0">
            <a:noAutofit/>
          </a:bodyPr>
          <a:lstStyle/>
          <a:p>
            <a:pPr indent="0" lvl="0" marL="0" marR="0" rtl="0" algn="l">
              <a:spcBef>
                <a:spcPts val="0"/>
              </a:spcBef>
              <a:buSzPct val="25000"/>
              <a:buNone/>
            </a:pPr>
            <a:r>
              <a:rPr b="1" lang="en-GB" sz="800">
                <a:solidFill>
                  <a:schemeClr val="dk1"/>
                </a:solidFill>
                <a:latin typeface="Arial"/>
                <a:ea typeface="Arial"/>
                <a:cs typeface="Arial"/>
                <a:sym typeface="Arial"/>
              </a:rPr>
              <a:t>Ball Mill Optimization, CIP - EPT - GT   © 2015 LafargeHolcim</a:t>
            </a:r>
          </a:p>
        </p:txBody>
      </p:sp>
      <p:sp>
        <p:nvSpPr>
          <p:cNvPr id="1005" name="Shape 1005"/>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GB" sz="800">
                <a:solidFill>
                  <a:schemeClr val="dk1"/>
                </a:solidFill>
                <a:latin typeface="Arial"/>
                <a:ea typeface="Arial"/>
                <a:cs typeface="Arial"/>
                <a:sym typeface="Arial"/>
              </a:rPr>
              <a:t>‹#›</a:t>
            </a:fld>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9" name="Shape 1009"/>
        <p:cNvGrpSpPr/>
        <p:nvPr/>
      </p:nvGrpSpPr>
      <p:grpSpPr>
        <a:xfrm>
          <a:off x="0" y="0"/>
          <a:ext cx="0" cy="0"/>
          <a:chOff x="0" y="0"/>
          <a:chExt cx="0" cy="0"/>
        </a:xfrm>
      </p:grpSpPr>
      <p:sp>
        <p:nvSpPr>
          <p:cNvPr id="1010" name="Shape 1010"/>
          <p:cNvSpPr txBox="1"/>
          <p:nvPr>
            <p:ph idx="1" type="body"/>
          </p:nvPr>
        </p:nvSpPr>
        <p:spPr>
          <a:xfrm>
            <a:off x="509754" y="1268759"/>
            <a:ext cx="8785223" cy="5112543"/>
          </a:xfrm>
          <a:prstGeom prst="rect">
            <a:avLst/>
          </a:prstGeom>
          <a:noFill/>
          <a:ln>
            <a:noFill/>
          </a:ln>
        </p:spPr>
        <p:txBody>
          <a:bodyPr anchorCtr="0" anchor="t" bIns="0" lIns="0" rIns="0" tIns="0">
            <a:noAutofit/>
          </a:bodyPr>
          <a:lstStyle/>
          <a:p>
            <a:pPr indent="-180975" lvl="0" marL="180975" marR="0" rtl="0" algn="l">
              <a:spcBef>
                <a:spcPts val="0"/>
              </a:spcBef>
              <a:spcAft>
                <a:spcPts val="0"/>
              </a:spcAft>
              <a:buClr>
                <a:schemeClr val="accent2"/>
              </a:buClr>
              <a:buSzPct val="100000"/>
              <a:buFont typeface="Arial"/>
              <a:buChar char="•"/>
            </a:pPr>
            <a:r>
              <a:rPr b="0" i="0" lang="en-GB" sz="2000" u="none" cap="none" strike="noStrike">
                <a:solidFill>
                  <a:schemeClr val="dk1"/>
                </a:solidFill>
                <a:latin typeface="Arial"/>
                <a:ea typeface="Arial"/>
                <a:cs typeface="Arial"/>
                <a:sym typeface="Arial"/>
              </a:rPr>
              <a:t> </a:t>
            </a:r>
            <a:r>
              <a:rPr b="1" i="0" lang="en-GB" sz="2000" u="none" cap="none" strike="noStrike">
                <a:solidFill>
                  <a:schemeClr val="dk1"/>
                </a:solidFill>
                <a:latin typeface="Arial"/>
                <a:ea typeface="Arial"/>
                <a:cs typeface="Arial"/>
                <a:sym typeface="Arial"/>
              </a:rPr>
              <a:t>If no external heat source, but mill ventilation is high:</a:t>
            </a:r>
          </a:p>
          <a:p>
            <a:pPr indent="-190500" lvl="1" marL="266700" marR="0" rtl="0" algn="l">
              <a:spcBef>
                <a:spcPts val="1200"/>
              </a:spcBef>
              <a:spcAft>
                <a:spcPts val="0"/>
              </a:spcAft>
              <a:buClr>
                <a:schemeClr val="accent2"/>
              </a:buClr>
              <a:buSzPct val="100000"/>
              <a:buFont typeface="Arial"/>
              <a:buChar char="•"/>
            </a:pPr>
            <a:r>
              <a:rPr b="0" i="0" lang="en-GB" sz="1800" u="none" cap="none" strike="noStrike">
                <a:solidFill>
                  <a:schemeClr val="dk1"/>
                </a:solidFill>
                <a:latin typeface="Arial"/>
                <a:ea typeface="Arial"/>
                <a:cs typeface="Arial"/>
                <a:sym typeface="Arial"/>
              </a:rPr>
              <a:t> Reduce mill ventilation looking for an equilibrium between the drying and the grinding processes</a:t>
            </a:r>
          </a:p>
          <a:p>
            <a:pPr indent="-192087" lvl="2" marL="534988" marR="0" rtl="0" algn="l">
              <a:spcBef>
                <a:spcPts val="900"/>
              </a:spcBef>
              <a:spcAft>
                <a:spcPts val="0"/>
              </a:spcAft>
              <a:buClr>
                <a:schemeClr val="accent2"/>
              </a:buClr>
              <a:buSzPct val="100000"/>
              <a:buFont typeface="Arial"/>
              <a:buChar char="•"/>
            </a:pPr>
            <a:r>
              <a:rPr b="0" i="0" lang="en-GB" sz="1600" u="none" cap="none" strike="noStrike">
                <a:solidFill>
                  <a:schemeClr val="dk1"/>
                </a:solidFill>
                <a:latin typeface="Arial"/>
                <a:ea typeface="Arial"/>
                <a:cs typeface="Arial"/>
                <a:sym typeface="Arial"/>
              </a:rPr>
              <a:t> Reduced ventilation increases drying potential, but might reduce mill performance (removal of fines, transport,...)</a:t>
            </a:r>
          </a:p>
          <a:p>
            <a:pPr indent="-192087" lvl="2" marL="534988" marR="0" rtl="0" algn="l">
              <a:spcBef>
                <a:spcPts val="900"/>
              </a:spcBef>
              <a:spcAft>
                <a:spcPts val="0"/>
              </a:spcAft>
              <a:buClr>
                <a:schemeClr val="accent2"/>
              </a:buClr>
              <a:buSzPct val="100000"/>
              <a:buFont typeface="Arial"/>
              <a:buChar char="•"/>
            </a:pPr>
            <a:r>
              <a:rPr b="0" i="0" lang="en-GB" sz="1600" u="none" cap="none" strike="noStrike">
                <a:solidFill>
                  <a:schemeClr val="dk1"/>
                </a:solidFill>
                <a:latin typeface="Arial"/>
                <a:ea typeface="Arial"/>
                <a:cs typeface="Arial"/>
                <a:sym typeface="Arial"/>
              </a:rPr>
              <a:t> Optimum equilibrium to be found through testing, but watch dew point of gas / air</a:t>
            </a:r>
          </a:p>
          <a:p>
            <a:pPr indent="-180975" lvl="0" marL="180975" marR="0" rtl="0" algn="l">
              <a:spcBef>
                <a:spcPts val="1200"/>
              </a:spcBef>
              <a:spcAft>
                <a:spcPts val="0"/>
              </a:spcAft>
              <a:buClr>
                <a:schemeClr val="accent2"/>
              </a:buClr>
              <a:buSzPct val="100000"/>
              <a:buFont typeface="Arial"/>
              <a:buNone/>
            </a:pPr>
            <a:r>
              <a:t/>
            </a:r>
            <a:endParaRPr b="0" i="0" sz="2000" u="none" cap="none" strike="noStrike">
              <a:solidFill>
                <a:schemeClr val="dk1"/>
              </a:solidFill>
              <a:latin typeface="Arial"/>
              <a:ea typeface="Arial"/>
              <a:cs typeface="Arial"/>
              <a:sym typeface="Arial"/>
            </a:endParaRPr>
          </a:p>
          <a:p>
            <a:pPr indent="-180975" lvl="0" marL="180975" marR="0" rtl="0" algn="l">
              <a:spcBef>
                <a:spcPts val="1200"/>
              </a:spcBef>
              <a:spcAft>
                <a:spcPts val="0"/>
              </a:spcAft>
              <a:buClr>
                <a:schemeClr val="accent2"/>
              </a:buClr>
              <a:buSzPct val="100000"/>
              <a:buFont typeface="Arial"/>
              <a:buNone/>
            </a:pPr>
            <a:r>
              <a:t/>
            </a:r>
            <a:endParaRPr b="0" i="0" sz="2000" u="none" cap="none" strike="noStrike">
              <a:solidFill>
                <a:schemeClr val="dk1"/>
              </a:solidFill>
              <a:latin typeface="Arial"/>
              <a:ea typeface="Arial"/>
              <a:cs typeface="Arial"/>
              <a:sym typeface="Arial"/>
            </a:endParaRPr>
          </a:p>
          <a:p>
            <a:pPr indent="-180975" lvl="0" marL="180975" marR="0" rtl="0" algn="l">
              <a:spcBef>
                <a:spcPts val="1200"/>
              </a:spcBef>
              <a:spcAft>
                <a:spcPts val="0"/>
              </a:spcAft>
              <a:buClr>
                <a:schemeClr val="accent2"/>
              </a:buClr>
              <a:buSzPct val="100000"/>
              <a:buFont typeface="Arial"/>
              <a:buChar char="•"/>
            </a:pPr>
            <a:r>
              <a:rPr b="0" i="0" lang="en-GB" sz="2000" u="none" cap="none" strike="noStrike">
                <a:solidFill>
                  <a:schemeClr val="dk1"/>
                </a:solidFill>
                <a:latin typeface="Arial"/>
                <a:ea typeface="Arial"/>
                <a:cs typeface="Arial"/>
                <a:sym typeface="Arial"/>
              </a:rPr>
              <a:t> </a:t>
            </a:r>
            <a:r>
              <a:rPr b="1" i="0" lang="en-GB" sz="2000" u="none" cap="none" strike="noStrike">
                <a:solidFill>
                  <a:schemeClr val="dk1"/>
                </a:solidFill>
                <a:latin typeface="Arial"/>
                <a:ea typeface="Arial"/>
                <a:cs typeface="Arial"/>
                <a:sym typeface="Arial"/>
              </a:rPr>
              <a:t>If with external heat source, but mill ventilation is low:</a:t>
            </a:r>
          </a:p>
          <a:p>
            <a:pPr indent="-190500" lvl="1" marL="266700" marR="0" rtl="0" algn="l">
              <a:spcBef>
                <a:spcPts val="1200"/>
              </a:spcBef>
              <a:spcAft>
                <a:spcPts val="0"/>
              </a:spcAft>
              <a:buClr>
                <a:schemeClr val="accent2"/>
              </a:buClr>
              <a:buSzPct val="100000"/>
              <a:buFont typeface="Arial"/>
              <a:buChar char="•"/>
            </a:pPr>
            <a:r>
              <a:rPr b="0" i="0" lang="en-GB" sz="1800" u="none" cap="none" strike="noStrike">
                <a:solidFill>
                  <a:schemeClr val="dk1"/>
                </a:solidFill>
                <a:latin typeface="Arial"/>
                <a:ea typeface="Arial"/>
                <a:cs typeface="Arial"/>
                <a:sym typeface="Arial"/>
              </a:rPr>
              <a:t> Increase mill ventilation and amount of hot gases by reducing false air and / or by increasing draft</a:t>
            </a:r>
          </a:p>
          <a:p>
            <a:pPr indent="-180975" lvl="0" marL="180975" marR="0" rtl="0" algn="l">
              <a:spcBef>
                <a:spcPts val="1200"/>
              </a:spcBef>
              <a:spcAft>
                <a:spcPts val="0"/>
              </a:spcAft>
              <a:buClr>
                <a:schemeClr val="accent1"/>
              </a:buClr>
              <a:buSzPct val="100000"/>
              <a:buFont typeface="Arial"/>
              <a:buNone/>
            </a:pPr>
            <a:r>
              <a:t/>
            </a:r>
            <a:endParaRPr b="0" i="0" sz="2000" u="none" cap="none" strike="noStrike">
              <a:solidFill>
                <a:schemeClr val="dk1"/>
              </a:solidFill>
              <a:latin typeface="Arial"/>
              <a:ea typeface="Arial"/>
              <a:cs typeface="Arial"/>
              <a:sym typeface="Arial"/>
            </a:endParaRPr>
          </a:p>
          <a:p>
            <a:pPr indent="0" lvl="1" marL="292100" marR="0" rtl="0" algn="l">
              <a:spcBef>
                <a:spcPts val="1200"/>
              </a:spcBef>
              <a:buClr>
                <a:schemeClr val="accent1"/>
              </a:buClr>
              <a:buSzPct val="25000"/>
              <a:buFont typeface="Arial"/>
              <a:buNone/>
            </a:pPr>
            <a:r>
              <a:t/>
            </a:r>
            <a:endParaRPr b="0" i="0" sz="1800" u="none" cap="none" strike="noStrike">
              <a:solidFill>
                <a:schemeClr val="dk1"/>
              </a:solidFill>
              <a:latin typeface="Arial"/>
              <a:ea typeface="Arial"/>
              <a:cs typeface="Arial"/>
              <a:sym typeface="Arial"/>
            </a:endParaRPr>
          </a:p>
        </p:txBody>
      </p:sp>
      <p:sp>
        <p:nvSpPr>
          <p:cNvPr id="1011" name="Shape 1011"/>
          <p:cNvSpPr txBox="1"/>
          <p:nvPr>
            <p:ph type="title"/>
          </p:nvPr>
        </p:nvSpPr>
        <p:spPr>
          <a:xfrm>
            <a:off x="523875" y="188639"/>
            <a:ext cx="8858249" cy="851907"/>
          </a:xfrm>
          <a:prstGeom prst="rect">
            <a:avLst/>
          </a:prstGeom>
          <a:noFill/>
          <a:ln>
            <a:noFill/>
          </a:ln>
        </p:spPr>
        <p:txBody>
          <a:bodyPr anchorCtr="0" anchor="b" bIns="0" lIns="0" rIns="0" tIns="0">
            <a:noAutofit/>
          </a:bodyPr>
          <a:lstStyle/>
          <a:p>
            <a:pPr indent="0" lvl="0" marL="0" marR="0" rtl="0" algn="l">
              <a:lnSpc>
                <a:spcPct val="95000"/>
              </a:lnSpc>
              <a:spcBef>
                <a:spcPts val="0"/>
              </a:spcBef>
              <a:buClr>
                <a:schemeClr val="dk1"/>
              </a:buClr>
              <a:buSzPct val="25000"/>
              <a:buFont typeface="Arial"/>
              <a:buNone/>
            </a:pPr>
            <a:r>
              <a:rPr b="1" i="0" lang="en-GB" sz="2400" u="none" cap="none" strike="noStrike">
                <a:solidFill>
                  <a:schemeClr val="dk1"/>
                </a:solidFill>
                <a:latin typeface="Arial"/>
                <a:ea typeface="Arial"/>
                <a:cs typeface="Arial"/>
                <a:sym typeface="Arial"/>
              </a:rPr>
              <a:t>Possible solutions to the drying problem</a:t>
            </a:r>
          </a:p>
        </p:txBody>
      </p:sp>
      <p:sp>
        <p:nvSpPr>
          <p:cNvPr id="1012" name="Shape 1012"/>
          <p:cNvSpPr txBox="1"/>
          <p:nvPr/>
        </p:nvSpPr>
        <p:spPr>
          <a:xfrm>
            <a:off x="7815500" y="290040"/>
            <a:ext cx="1457978" cy="710067"/>
          </a:xfrm>
          <a:prstGeom prst="rect">
            <a:avLst/>
          </a:prstGeom>
          <a:solidFill>
            <a:srgbClr val="FFFF00"/>
          </a:solidFill>
          <a:ln cap="flat" cmpd="sng" w="38100">
            <a:solidFill>
              <a:schemeClr val="accent1"/>
            </a:solidFill>
            <a:prstDash val="solid"/>
            <a:miter/>
            <a:headEnd len="med" w="med" type="none"/>
            <a:tailEnd len="med" w="med" type="none"/>
          </a:ln>
        </p:spPr>
        <p:txBody>
          <a:bodyPr anchorCtr="0" anchor="t" bIns="46800" lIns="90000" rIns="90000" tIns="46800">
            <a:noAutofit/>
          </a:bodyPr>
          <a:lstStyle/>
          <a:p>
            <a:pPr indent="0" lvl="0" marL="0" marR="0" rtl="0" algn="ctr">
              <a:spcBef>
                <a:spcPts val="0"/>
              </a:spcBef>
              <a:buClr>
                <a:schemeClr val="dk1"/>
              </a:buClr>
              <a:buSzPct val="25000"/>
              <a:buFont typeface="Arial"/>
              <a:buNone/>
            </a:pPr>
            <a:r>
              <a:rPr lang="en-GB" sz="2000">
                <a:solidFill>
                  <a:schemeClr val="dk1"/>
                </a:solidFill>
                <a:latin typeface="Arial"/>
                <a:ea typeface="Arial"/>
                <a:cs typeface="Arial"/>
                <a:sym typeface="Arial"/>
              </a:rPr>
              <a:t>mill ventilation</a:t>
            </a:r>
          </a:p>
        </p:txBody>
      </p:sp>
      <p:sp>
        <p:nvSpPr>
          <p:cNvPr id="1013" name="Shape 1013"/>
          <p:cNvSpPr txBox="1"/>
          <p:nvPr>
            <p:ph idx="11" type="ftr"/>
          </p:nvPr>
        </p:nvSpPr>
        <p:spPr>
          <a:xfrm>
            <a:off x="1892659" y="6417332"/>
            <a:ext cx="3168290" cy="165731"/>
          </a:xfrm>
          <a:prstGeom prst="rect">
            <a:avLst/>
          </a:prstGeom>
          <a:noFill/>
          <a:ln>
            <a:noFill/>
          </a:ln>
        </p:spPr>
        <p:txBody>
          <a:bodyPr anchorCtr="0" anchor="b" bIns="0" lIns="0" rIns="0" tIns="0">
            <a:noAutofit/>
          </a:bodyPr>
          <a:lstStyle/>
          <a:p>
            <a:pPr indent="0" lvl="0" marL="0" marR="0" rtl="0" algn="l">
              <a:spcBef>
                <a:spcPts val="0"/>
              </a:spcBef>
              <a:buSzPct val="25000"/>
              <a:buNone/>
            </a:pPr>
            <a:r>
              <a:rPr b="1" lang="en-GB" sz="800">
                <a:solidFill>
                  <a:schemeClr val="dk1"/>
                </a:solidFill>
                <a:latin typeface="Arial"/>
                <a:ea typeface="Arial"/>
                <a:cs typeface="Arial"/>
                <a:sym typeface="Arial"/>
              </a:rPr>
              <a:t>Ball Mill Optimization, CIP - EPT - GT   © 2015 LafargeHolcim</a:t>
            </a:r>
          </a:p>
        </p:txBody>
      </p:sp>
      <p:sp>
        <p:nvSpPr>
          <p:cNvPr id="1014" name="Shape 1014"/>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GB" sz="800">
                <a:solidFill>
                  <a:schemeClr val="dk1"/>
                </a:solidFill>
                <a:latin typeface="Arial"/>
                <a:ea typeface="Arial"/>
                <a:cs typeface="Arial"/>
                <a:sym typeface="Arial"/>
              </a:rPr>
              <a:t>‹#›</a:t>
            </a:fld>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8" name="Shape 1018"/>
        <p:cNvGrpSpPr/>
        <p:nvPr/>
      </p:nvGrpSpPr>
      <p:grpSpPr>
        <a:xfrm>
          <a:off x="0" y="0"/>
          <a:ext cx="0" cy="0"/>
          <a:chOff x="0" y="0"/>
          <a:chExt cx="0" cy="0"/>
        </a:xfrm>
      </p:grpSpPr>
      <p:pic>
        <p:nvPicPr>
          <p:cNvPr id="1019" name="Shape 1019"/>
          <p:cNvPicPr preferRelativeResize="0"/>
          <p:nvPr/>
        </p:nvPicPr>
        <p:blipFill rotWithShape="1">
          <a:blip r:embed="rId3">
            <a:alphaModFix/>
          </a:blip>
          <a:srcRect b="0" l="22400" r="0" t="0"/>
          <a:stretch/>
        </p:blipFill>
        <p:spPr>
          <a:xfrm>
            <a:off x="2276508" y="1000108"/>
            <a:ext cx="7391399" cy="5218112"/>
          </a:xfrm>
          <a:prstGeom prst="rect">
            <a:avLst/>
          </a:prstGeom>
          <a:noFill/>
          <a:ln>
            <a:noFill/>
          </a:ln>
        </p:spPr>
      </p:pic>
      <p:sp>
        <p:nvSpPr>
          <p:cNvPr id="1020" name="Shape 1020"/>
          <p:cNvSpPr/>
          <p:nvPr/>
        </p:nvSpPr>
        <p:spPr>
          <a:xfrm>
            <a:off x="3095611" y="4757750"/>
            <a:ext cx="990599" cy="457200"/>
          </a:xfrm>
          <a:prstGeom prst="rightArrow">
            <a:avLst>
              <a:gd fmla="val 50000" name="adj1"/>
              <a:gd fmla="val 54167" name="adj2"/>
            </a:avLst>
          </a:prstGeom>
          <a:solidFill>
            <a:schemeClr val="accent1"/>
          </a:solidFill>
          <a:ln cap="flat" cmpd="sng" w="952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1021" name="Shape 1021"/>
          <p:cNvSpPr/>
          <p:nvPr/>
        </p:nvSpPr>
        <p:spPr>
          <a:xfrm>
            <a:off x="2324111" y="1000108"/>
            <a:ext cx="3733788" cy="3455112"/>
          </a:xfrm>
          <a:prstGeom prst="rect">
            <a:avLst/>
          </a:prstGeom>
          <a:solidFill>
            <a:schemeClr val="lt1"/>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1022" name="Shape 1022"/>
          <p:cNvSpPr txBox="1"/>
          <p:nvPr/>
        </p:nvSpPr>
        <p:spPr>
          <a:xfrm>
            <a:off x="1905000" y="4776798"/>
            <a:ext cx="1295400" cy="366713"/>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chemeClr val="accent1"/>
              </a:buClr>
              <a:buSzPct val="25000"/>
              <a:buFont typeface="Noto Sans Symbols"/>
              <a:buNone/>
            </a:pPr>
            <a:r>
              <a:rPr b="1" lang="en-GB" sz="1800">
                <a:solidFill>
                  <a:schemeClr val="accent1"/>
                </a:solidFill>
                <a:latin typeface="Arial"/>
                <a:ea typeface="Arial"/>
                <a:cs typeface="Arial"/>
                <a:sym typeface="Arial"/>
              </a:rPr>
              <a:t>Hot gas</a:t>
            </a:r>
          </a:p>
        </p:txBody>
      </p:sp>
      <p:sp>
        <p:nvSpPr>
          <p:cNvPr id="1023" name="Shape 1023"/>
          <p:cNvSpPr/>
          <p:nvPr/>
        </p:nvSpPr>
        <p:spPr>
          <a:xfrm>
            <a:off x="5715000" y="990600"/>
            <a:ext cx="685799" cy="2057400"/>
          </a:xfrm>
          <a:prstGeom prst="rect">
            <a:avLst/>
          </a:prstGeom>
          <a:solidFill>
            <a:schemeClr val="lt1"/>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1024" name="Shape 1024"/>
          <p:cNvSpPr/>
          <p:nvPr/>
        </p:nvSpPr>
        <p:spPr>
          <a:xfrm>
            <a:off x="6172200" y="990600"/>
            <a:ext cx="762000" cy="609599"/>
          </a:xfrm>
          <a:prstGeom prst="rect">
            <a:avLst/>
          </a:prstGeom>
          <a:solidFill>
            <a:schemeClr val="lt1"/>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pic>
        <p:nvPicPr>
          <p:cNvPr id="1025" name="Shape 1025"/>
          <p:cNvPicPr preferRelativeResize="0"/>
          <p:nvPr/>
        </p:nvPicPr>
        <p:blipFill rotWithShape="1">
          <a:blip r:embed="rId4">
            <a:alphaModFix/>
          </a:blip>
          <a:srcRect b="56567" l="0" r="0" t="0"/>
          <a:stretch/>
        </p:blipFill>
        <p:spPr>
          <a:xfrm>
            <a:off x="4003430" y="3648401"/>
            <a:ext cx="1828800" cy="1657350"/>
          </a:xfrm>
          <a:prstGeom prst="rect">
            <a:avLst/>
          </a:prstGeom>
          <a:noFill/>
          <a:ln>
            <a:noFill/>
          </a:ln>
        </p:spPr>
      </p:pic>
      <p:sp>
        <p:nvSpPr>
          <p:cNvPr id="1026" name="Shape 1026"/>
          <p:cNvSpPr txBox="1"/>
          <p:nvPr/>
        </p:nvSpPr>
        <p:spPr>
          <a:xfrm>
            <a:off x="4267200" y="3962400"/>
            <a:ext cx="1295400" cy="641350"/>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chemeClr val="dk1"/>
              </a:buClr>
              <a:buSzPct val="25000"/>
              <a:buFont typeface="Noto Sans Symbols"/>
              <a:buNone/>
            </a:pPr>
            <a:r>
              <a:rPr b="1" lang="en-GB" sz="1800">
                <a:solidFill>
                  <a:schemeClr val="dk1"/>
                </a:solidFill>
                <a:latin typeface="Arial"/>
                <a:ea typeface="Arial"/>
                <a:cs typeface="Arial"/>
                <a:sym typeface="Arial"/>
              </a:rPr>
              <a:t>Water steam</a:t>
            </a:r>
          </a:p>
        </p:txBody>
      </p:sp>
      <p:sp>
        <p:nvSpPr>
          <p:cNvPr id="1027" name="Shape 1027"/>
          <p:cNvSpPr txBox="1"/>
          <p:nvPr>
            <p:ph idx="1" type="body"/>
          </p:nvPr>
        </p:nvSpPr>
        <p:spPr>
          <a:xfrm>
            <a:off x="239742" y="1214421"/>
            <a:ext cx="5322857" cy="5112543"/>
          </a:xfrm>
          <a:prstGeom prst="rect">
            <a:avLst/>
          </a:prstGeom>
          <a:noFill/>
          <a:ln>
            <a:noFill/>
          </a:ln>
        </p:spPr>
        <p:txBody>
          <a:bodyPr anchorCtr="0" anchor="t" bIns="0" lIns="0" rIns="0" tIns="0">
            <a:noAutofit/>
          </a:bodyPr>
          <a:lstStyle/>
          <a:p>
            <a:pPr indent="-180975" lvl="0" marL="180975" marR="0" rtl="0" algn="l">
              <a:spcBef>
                <a:spcPts val="0"/>
              </a:spcBef>
              <a:spcAft>
                <a:spcPts val="0"/>
              </a:spcAft>
              <a:buClr>
                <a:schemeClr val="accent1"/>
              </a:buClr>
              <a:buSzPct val="100000"/>
              <a:buFont typeface="Arial"/>
              <a:buChar char="•"/>
            </a:pPr>
            <a:r>
              <a:rPr b="0" i="0" lang="en-GB" sz="2000" u="none" cap="none" strike="noStrike">
                <a:solidFill>
                  <a:schemeClr val="dk1"/>
                </a:solidFill>
                <a:latin typeface="Arial"/>
                <a:ea typeface="Arial"/>
                <a:cs typeface="Arial"/>
                <a:sym typeface="Arial"/>
              </a:rPr>
              <a:t> If hot gases from external heat source </a:t>
            </a:r>
            <a:br>
              <a:rPr b="0" i="0" lang="en-GB" sz="2000" u="none" cap="none" strike="noStrike">
                <a:solidFill>
                  <a:schemeClr val="dk1"/>
                </a:solidFill>
                <a:latin typeface="Arial"/>
                <a:ea typeface="Arial"/>
                <a:cs typeface="Arial"/>
                <a:sym typeface="Arial"/>
              </a:rPr>
            </a:br>
            <a:r>
              <a:rPr b="0" i="0" lang="en-GB" sz="2000" u="none" cap="none" strike="noStrike">
                <a:solidFill>
                  <a:schemeClr val="dk1"/>
                </a:solidFill>
                <a:latin typeface="Arial"/>
                <a:ea typeface="Arial"/>
                <a:cs typeface="Arial"/>
                <a:sym typeface="Arial"/>
              </a:rPr>
              <a:t> are reduced through high false air intakes</a:t>
            </a:r>
          </a:p>
          <a:p>
            <a:pPr indent="-182563" lvl="1" marL="360363" marR="0" rtl="0" algn="l">
              <a:spcBef>
                <a:spcPts val="1200"/>
              </a:spcBef>
              <a:buClr>
                <a:schemeClr val="accent1"/>
              </a:buClr>
              <a:buSzPct val="100000"/>
              <a:buFont typeface="Arial"/>
              <a:buChar char="•"/>
            </a:pPr>
            <a:r>
              <a:rPr b="0" i="0" lang="en-GB" sz="1800" u="none" cap="none" strike="noStrike">
                <a:solidFill>
                  <a:schemeClr val="dk1"/>
                </a:solidFill>
                <a:latin typeface="Arial"/>
                <a:ea typeface="Arial"/>
                <a:cs typeface="Arial"/>
                <a:sym typeface="Arial"/>
              </a:rPr>
              <a:t>Reduce false air</a:t>
            </a:r>
          </a:p>
        </p:txBody>
      </p:sp>
      <p:sp>
        <p:nvSpPr>
          <p:cNvPr id="1028" name="Shape 1028"/>
          <p:cNvSpPr txBox="1"/>
          <p:nvPr>
            <p:ph type="title"/>
          </p:nvPr>
        </p:nvSpPr>
        <p:spPr>
          <a:xfrm>
            <a:off x="523875" y="188639"/>
            <a:ext cx="8858249" cy="851907"/>
          </a:xfrm>
          <a:prstGeom prst="rect">
            <a:avLst/>
          </a:prstGeom>
          <a:noFill/>
          <a:ln>
            <a:noFill/>
          </a:ln>
        </p:spPr>
        <p:txBody>
          <a:bodyPr anchorCtr="0" anchor="b" bIns="0" lIns="0" rIns="0" tIns="0">
            <a:noAutofit/>
          </a:bodyPr>
          <a:lstStyle/>
          <a:p>
            <a:pPr indent="0" lvl="0" marL="0" marR="0" rtl="0" algn="l">
              <a:lnSpc>
                <a:spcPct val="95000"/>
              </a:lnSpc>
              <a:spcBef>
                <a:spcPts val="0"/>
              </a:spcBef>
              <a:buClr>
                <a:schemeClr val="dk1"/>
              </a:buClr>
              <a:buSzPct val="25000"/>
              <a:buFont typeface="Arial"/>
              <a:buNone/>
            </a:pPr>
            <a:r>
              <a:rPr b="1" i="0" lang="en-GB" sz="2400" u="none" cap="none" strike="noStrike">
                <a:solidFill>
                  <a:schemeClr val="dk1"/>
                </a:solidFill>
                <a:latin typeface="Arial"/>
                <a:ea typeface="Arial"/>
                <a:cs typeface="Arial"/>
                <a:sym typeface="Arial"/>
              </a:rPr>
              <a:t>Possible solutions to the drying problem</a:t>
            </a:r>
          </a:p>
        </p:txBody>
      </p:sp>
      <p:sp>
        <p:nvSpPr>
          <p:cNvPr id="1029" name="Shape 1029"/>
          <p:cNvSpPr txBox="1"/>
          <p:nvPr/>
        </p:nvSpPr>
        <p:spPr>
          <a:xfrm>
            <a:off x="7815500" y="290040"/>
            <a:ext cx="1457978" cy="710067"/>
          </a:xfrm>
          <a:prstGeom prst="rect">
            <a:avLst/>
          </a:prstGeom>
          <a:solidFill>
            <a:srgbClr val="FFFF00"/>
          </a:solidFill>
          <a:ln cap="flat" cmpd="sng" w="38100">
            <a:solidFill>
              <a:schemeClr val="accent1"/>
            </a:solidFill>
            <a:prstDash val="solid"/>
            <a:miter/>
            <a:headEnd len="med" w="med" type="none"/>
            <a:tailEnd len="med" w="med" type="none"/>
          </a:ln>
        </p:spPr>
        <p:txBody>
          <a:bodyPr anchorCtr="0" anchor="t" bIns="46800" lIns="90000" rIns="90000" tIns="46800">
            <a:noAutofit/>
          </a:bodyPr>
          <a:lstStyle/>
          <a:p>
            <a:pPr indent="0" lvl="0" marL="0" marR="0" rtl="0" algn="ctr">
              <a:spcBef>
                <a:spcPts val="0"/>
              </a:spcBef>
              <a:buClr>
                <a:schemeClr val="dk1"/>
              </a:buClr>
              <a:buSzPct val="25000"/>
              <a:buFont typeface="Arial"/>
              <a:buNone/>
            </a:pPr>
            <a:r>
              <a:rPr lang="en-GB" sz="2000">
                <a:solidFill>
                  <a:schemeClr val="dk1"/>
                </a:solidFill>
                <a:latin typeface="Arial"/>
                <a:ea typeface="Arial"/>
                <a:cs typeface="Arial"/>
                <a:sym typeface="Arial"/>
              </a:rPr>
              <a:t>mill ventilation</a:t>
            </a:r>
          </a:p>
        </p:txBody>
      </p:sp>
      <p:sp>
        <p:nvSpPr>
          <p:cNvPr id="1030" name="Shape 1030"/>
          <p:cNvSpPr/>
          <p:nvPr/>
        </p:nvSpPr>
        <p:spPr>
          <a:xfrm rot="1838301">
            <a:off x="6629400" y="4724399"/>
            <a:ext cx="762000" cy="457200"/>
          </a:xfrm>
          <a:prstGeom prst="leftArrow">
            <a:avLst>
              <a:gd fmla="val 50000" name="adj1"/>
              <a:gd fmla="val 41667" name="adj2"/>
            </a:avLst>
          </a:prstGeom>
          <a:solidFill>
            <a:srgbClr val="B2D6FF"/>
          </a:solidFill>
          <a:ln cap="flat" cmpd="sng" w="9525">
            <a:solidFill>
              <a:srgbClr val="B2D6FF"/>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i="0" sz="1800" u="none" cap="none" strike="noStrike">
              <a:solidFill>
                <a:srgbClr val="000000"/>
              </a:solidFill>
              <a:latin typeface="Arial"/>
              <a:ea typeface="Arial"/>
              <a:cs typeface="Arial"/>
              <a:sym typeface="Arial"/>
            </a:endParaRPr>
          </a:p>
        </p:txBody>
      </p:sp>
      <p:sp>
        <p:nvSpPr>
          <p:cNvPr id="1031" name="Shape 1031"/>
          <p:cNvSpPr txBox="1"/>
          <p:nvPr/>
        </p:nvSpPr>
        <p:spPr>
          <a:xfrm>
            <a:off x="7086600" y="5181600"/>
            <a:ext cx="1295400" cy="366713"/>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B2D6FF"/>
              </a:buClr>
              <a:buSzPct val="25000"/>
              <a:buFont typeface="Noto Sans Symbols"/>
              <a:buNone/>
            </a:pPr>
            <a:r>
              <a:rPr b="1" i="0" lang="en-GB" sz="1800" u="none" cap="none" strike="noStrike">
                <a:solidFill>
                  <a:srgbClr val="B2D6FF"/>
                </a:solidFill>
                <a:latin typeface="Arial"/>
                <a:ea typeface="Arial"/>
                <a:cs typeface="Arial"/>
                <a:sym typeface="Arial"/>
              </a:rPr>
              <a:t>False air</a:t>
            </a:r>
          </a:p>
        </p:txBody>
      </p:sp>
      <p:sp>
        <p:nvSpPr>
          <p:cNvPr id="1032" name="Shape 1032"/>
          <p:cNvSpPr/>
          <p:nvPr/>
        </p:nvSpPr>
        <p:spPr>
          <a:xfrm rot="-8211230">
            <a:off x="7543800" y="1219199"/>
            <a:ext cx="533399" cy="304799"/>
          </a:xfrm>
          <a:prstGeom prst="leftArrow">
            <a:avLst>
              <a:gd fmla="val 50000" name="adj1"/>
              <a:gd fmla="val 43750" name="adj2"/>
            </a:avLst>
          </a:prstGeom>
          <a:solidFill>
            <a:srgbClr val="B2D6FF"/>
          </a:solidFill>
          <a:ln cap="flat" cmpd="sng" w="9525">
            <a:solidFill>
              <a:srgbClr val="B2D6FF"/>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i="0" sz="1800" u="none" cap="none" strike="noStrike">
              <a:solidFill>
                <a:srgbClr val="000000"/>
              </a:solidFill>
              <a:latin typeface="Arial"/>
              <a:ea typeface="Arial"/>
              <a:cs typeface="Arial"/>
              <a:sym typeface="Arial"/>
            </a:endParaRPr>
          </a:p>
        </p:txBody>
      </p:sp>
      <p:sp>
        <p:nvSpPr>
          <p:cNvPr id="1033" name="Shape 1033"/>
          <p:cNvSpPr txBox="1"/>
          <p:nvPr/>
        </p:nvSpPr>
        <p:spPr>
          <a:xfrm>
            <a:off x="7772400" y="1078020"/>
            <a:ext cx="1295400" cy="366713"/>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FF"/>
              </a:buClr>
              <a:buSzPct val="25000"/>
              <a:buFont typeface="Noto Sans Symbols"/>
              <a:buNone/>
            </a:pPr>
            <a:r>
              <a:rPr b="1" i="0" lang="en-GB" sz="1800" u="none" cap="none" strike="noStrike">
                <a:solidFill>
                  <a:srgbClr val="0000FF"/>
                </a:solidFill>
                <a:latin typeface="Arial"/>
                <a:ea typeface="Arial"/>
                <a:cs typeface="Arial"/>
                <a:sym typeface="Arial"/>
              </a:rPr>
              <a:t>False air</a:t>
            </a:r>
          </a:p>
        </p:txBody>
      </p:sp>
      <p:sp>
        <p:nvSpPr>
          <p:cNvPr id="1034" name="Shape 1034"/>
          <p:cNvSpPr/>
          <p:nvPr/>
        </p:nvSpPr>
        <p:spPr>
          <a:xfrm>
            <a:off x="7978953" y="1371600"/>
            <a:ext cx="882292" cy="838199"/>
          </a:xfrm>
          <a:prstGeom prst="rightArrow">
            <a:avLst>
              <a:gd fmla="val 50000" name="adj1"/>
              <a:gd fmla="val 27083" name="adj2"/>
            </a:avLst>
          </a:prstGeom>
          <a:solidFill>
            <a:srgbClr val="0000FF"/>
          </a:solidFill>
          <a:ln cap="flat" cmpd="sng" w="9525">
            <a:solidFill>
              <a:srgbClr val="003D7E"/>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i="0" sz="1800" u="none" cap="none" strike="noStrike">
              <a:solidFill>
                <a:srgbClr val="000000"/>
              </a:solidFill>
              <a:latin typeface="Arial"/>
              <a:ea typeface="Arial"/>
              <a:cs typeface="Arial"/>
              <a:sym typeface="Arial"/>
            </a:endParaRPr>
          </a:p>
        </p:txBody>
      </p:sp>
      <p:sp>
        <p:nvSpPr>
          <p:cNvPr id="1035" name="Shape 1035"/>
          <p:cNvSpPr txBox="1"/>
          <p:nvPr/>
        </p:nvSpPr>
        <p:spPr>
          <a:xfrm>
            <a:off x="8382000" y="2133600"/>
            <a:ext cx="1295400" cy="366713"/>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FF"/>
              </a:buClr>
              <a:buSzPct val="25000"/>
              <a:buFont typeface="Noto Sans Symbols"/>
              <a:buNone/>
            </a:pPr>
            <a:r>
              <a:rPr b="1" i="0" lang="en-GB" sz="1800" u="none" cap="none" strike="noStrike">
                <a:solidFill>
                  <a:srgbClr val="0000FF"/>
                </a:solidFill>
                <a:latin typeface="Arial"/>
                <a:ea typeface="Arial"/>
                <a:cs typeface="Arial"/>
                <a:sym typeface="Arial"/>
              </a:rPr>
              <a:t>Fan gas</a:t>
            </a:r>
          </a:p>
        </p:txBody>
      </p:sp>
      <p:grpSp>
        <p:nvGrpSpPr>
          <p:cNvPr id="1036" name="Shape 1036"/>
          <p:cNvGrpSpPr/>
          <p:nvPr/>
        </p:nvGrpSpPr>
        <p:grpSpPr>
          <a:xfrm>
            <a:off x="264392" y="2537811"/>
            <a:ext cx="2209800" cy="1676399"/>
            <a:chOff x="719" y="671"/>
            <a:chExt cx="1584" cy="1199"/>
          </a:xfrm>
        </p:grpSpPr>
        <p:sp>
          <p:nvSpPr>
            <p:cNvPr id="1037" name="Shape 1037"/>
            <p:cNvSpPr txBox="1"/>
            <p:nvPr/>
          </p:nvSpPr>
          <p:spPr>
            <a:xfrm>
              <a:off x="1439" y="1535"/>
              <a:ext cx="816" cy="262"/>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003D7E"/>
                </a:buClr>
                <a:buSzPct val="25000"/>
                <a:buFont typeface="Noto Sans Symbols"/>
                <a:buNone/>
              </a:pPr>
              <a:r>
                <a:rPr b="1" i="0" lang="en-GB" sz="1800" u="none" cap="none" strike="noStrike">
                  <a:solidFill>
                    <a:srgbClr val="003D7E"/>
                  </a:solidFill>
                  <a:latin typeface="Arial"/>
                  <a:ea typeface="Arial"/>
                  <a:cs typeface="Arial"/>
                  <a:sym typeface="Arial"/>
                </a:rPr>
                <a:t>Fan gas</a:t>
              </a:r>
            </a:p>
          </p:txBody>
        </p:sp>
        <p:sp>
          <p:nvSpPr>
            <p:cNvPr id="1038" name="Shape 1038"/>
            <p:cNvSpPr txBox="1"/>
            <p:nvPr/>
          </p:nvSpPr>
          <p:spPr>
            <a:xfrm>
              <a:off x="1439" y="719"/>
              <a:ext cx="816" cy="262"/>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accent1"/>
                </a:buClr>
                <a:buSzPct val="25000"/>
                <a:buFont typeface="Noto Sans Symbols"/>
                <a:buNone/>
              </a:pPr>
              <a:r>
                <a:rPr b="1" i="0" lang="en-GB" sz="1800" u="none" cap="none" strike="noStrike">
                  <a:solidFill>
                    <a:schemeClr val="accent1"/>
                  </a:solidFill>
                  <a:latin typeface="Arial"/>
                  <a:ea typeface="Arial"/>
                  <a:cs typeface="Arial"/>
                  <a:sym typeface="Arial"/>
                </a:rPr>
                <a:t>Hot gas</a:t>
              </a:r>
            </a:p>
          </p:txBody>
        </p:sp>
        <p:sp>
          <p:nvSpPr>
            <p:cNvPr id="1039" name="Shape 1039"/>
            <p:cNvSpPr txBox="1"/>
            <p:nvPr/>
          </p:nvSpPr>
          <p:spPr>
            <a:xfrm>
              <a:off x="719" y="960"/>
              <a:ext cx="1535" cy="262"/>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800080"/>
                </a:buClr>
                <a:buSzPct val="25000"/>
                <a:buFont typeface="Noto Sans Symbols"/>
                <a:buNone/>
              </a:pPr>
              <a:r>
                <a:rPr b="1" i="0" lang="en-GB" sz="1800" u="none" cap="none" strike="noStrike">
                  <a:solidFill>
                    <a:srgbClr val="800080"/>
                  </a:solidFill>
                  <a:latin typeface="Arial"/>
                  <a:ea typeface="Arial"/>
                  <a:cs typeface="Arial"/>
                  <a:sym typeface="Arial"/>
                </a:rPr>
                <a:t>Water steam</a:t>
              </a:r>
            </a:p>
          </p:txBody>
        </p:sp>
        <p:sp>
          <p:nvSpPr>
            <p:cNvPr id="1040" name="Shape 1040"/>
            <p:cNvSpPr txBox="1"/>
            <p:nvPr/>
          </p:nvSpPr>
          <p:spPr>
            <a:xfrm>
              <a:off x="1439" y="1200"/>
              <a:ext cx="816" cy="263"/>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B2D6FF"/>
                </a:buClr>
                <a:buSzPct val="25000"/>
                <a:buFont typeface="Noto Sans Symbols"/>
                <a:buNone/>
              </a:pPr>
              <a:r>
                <a:rPr b="1" i="0" lang="en-GB" sz="1800" u="none" cap="none" strike="noStrike">
                  <a:solidFill>
                    <a:srgbClr val="B2D6FF"/>
                  </a:solidFill>
                  <a:latin typeface="Arial"/>
                  <a:ea typeface="Arial"/>
                  <a:cs typeface="Arial"/>
                  <a:sym typeface="Arial"/>
                </a:rPr>
                <a:t>False air</a:t>
              </a:r>
            </a:p>
          </p:txBody>
        </p:sp>
        <p:cxnSp>
          <p:nvCxnSpPr>
            <p:cNvPr id="1041" name="Shape 1041"/>
            <p:cNvCxnSpPr/>
            <p:nvPr/>
          </p:nvCxnSpPr>
          <p:spPr>
            <a:xfrm>
              <a:off x="1007" y="1439"/>
              <a:ext cx="1247" cy="0"/>
            </a:xfrm>
            <a:prstGeom prst="straightConnector1">
              <a:avLst/>
            </a:prstGeom>
            <a:noFill/>
            <a:ln cap="flat" cmpd="sng" w="38100">
              <a:solidFill>
                <a:srgbClr val="000000"/>
              </a:solidFill>
              <a:prstDash val="solid"/>
              <a:round/>
              <a:headEnd len="med" w="med" type="none"/>
              <a:tailEnd len="med" w="med" type="none"/>
            </a:ln>
          </p:spPr>
        </p:cxnSp>
        <p:sp>
          <p:nvSpPr>
            <p:cNvPr id="1042" name="Shape 1042"/>
            <p:cNvSpPr txBox="1"/>
            <p:nvPr/>
          </p:nvSpPr>
          <p:spPr>
            <a:xfrm>
              <a:off x="1007" y="960"/>
              <a:ext cx="191" cy="262"/>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000000"/>
                </a:buClr>
                <a:buSzPct val="25000"/>
                <a:buFont typeface="Noto Sans Symbols"/>
                <a:buNone/>
              </a:pPr>
              <a:r>
                <a:rPr b="1" i="0" lang="en-GB" sz="1800" u="none" cap="none" strike="noStrike">
                  <a:solidFill>
                    <a:srgbClr val="000000"/>
                  </a:solidFill>
                  <a:latin typeface="Arial"/>
                  <a:ea typeface="Arial"/>
                  <a:cs typeface="Arial"/>
                  <a:sym typeface="Arial"/>
                </a:rPr>
                <a:t>+</a:t>
              </a:r>
            </a:p>
          </p:txBody>
        </p:sp>
        <p:sp>
          <p:nvSpPr>
            <p:cNvPr id="1043" name="Shape 1043"/>
            <p:cNvSpPr/>
            <p:nvPr/>
          </p:nvSpPr>
          <p:spPr>
            <a:xfrm>
              <a:off x="960" y="671"/>
              <a:ext cx="1344" cy="1199"/>
            </a:xfrm>
            <a:prstGeom prst="rect">
              <a:avLst/>
            </a:prstGeom>
            <a:noFill/>
            <a:ln cap="flat" cmpd="sng" w="9525">
              <a:solidFill>
                <a:srgbClr val="FF1100"/>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i="0" sz="1800" u="none" cap="none" strike="noStrike">
                <a:solidFill>
                  <a:srgbClr val="000000"/>
                </a:solidFill>
                <a:latin typeface="Arial"/>
                <a:ea typeface="Arial"/>
                <a:cs typeface="Arial"/>
                <a:sym typeface="Arial"/>
              </a:endParaRPr>
            </a:p>
          </p:txBody>
        </p:sp>
      </p:grpSp>
      <p:sp>
        <p:nvSpPr>
          <p:cNvPr id="1044" name="Shape 1044"/>
          <p:cNvSpPr/>
          <p:nvPr/>
        </p:nvSpPr>
        <p:spPr>
          <a:xfrm rot="-8478061">
            <a:off x="3810000" y="3809999"/>
            <a:ext cx="761999" cy="457200"/>
          </a:xfrm>
          <a:prstGeom prst="leftArrow">
            <a:avLst>
              <a:gd fmla="val 50000" name="adj1"/>
              <a:gd fmla="val 41667" name="adj2"/>
            </a:avLst>
          </a:prstGeom>
          <a:solidFill>
            <a:srgbClr val="B2D6FF"/>
          </a:solidFill>
          <a:ln cap="flat" cmpd="sng" w="9525">
            <a:solidFill>
              <a:srgbClr val="B2D6FF"/>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i="0" sz="1800" u="none" cap="none" strike="noStrike">
              <a:solidFill>
                <a:srgbClr val="000000"/>
              </a:solidFill>
              <a:latin typeface="Arial"/>
              <a:ea typeface="Arial"/>
              <a:cs typeface="Arial"/>
              <a:sym typeface="Arial"/>
            </a:endParaRPr>
          </a:p>
        </p:txBody>
      </p:sp>
      <p:sp>
        <p:nvSpPr>
          <p:cNvPr id="1045" name="Shape 1045"/>
          <p:cNvSpPr txBox="1"/>
          <p:nvPr/>
        </p:nvSpPr>
        <p:spPr>
          <a:xfrm>
            <a:off x="2667000" y="3733800"/>
            <a:ext cx="1295400" cy="366713"/>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B2D6FF"/>
              </a:buClr>
              <a:buSzPct val="25000"/>
              <a:buFont typeface="Noto Sans Symbols"/>
              <a:buNone/>
            </a:pPr>
            <a:r>
              <a:rPr b="1" i="0" lang="en-GB" sz="1800" u="none" cap="none" strike="noStrike">
                <a:solidFill>
                  <a:srgbClr val="B2D6FF"/>
                </a:solidFill>
                <a:latin typeface="Arial"/>
                <a:ea typeface="Arial"/>
                <a:cs typeface="Arial"/>
                <a:sym typeface="Arial"/>
              </a:rPr>
              <a:t>False air</a:t>
            </a:r>
          </a:p>
        </p:txBody>
      </p:sp>
      <p:sp>
        <p:nvSpPr>
          <p:cNvPr id="1046" name="Shape 1046"/>
          <p:cNvSpPr txBox="1"/>
          <p:nvPr>
            <p:ph idx="11" type="ftr"/>
          </p:nvPr>
        </p:nvSpPr>
        <p:spPr>
          <a:xfrm>
            <a:off x="1892659" y="6417332"/>
            <a:ext cx="3168290" cy="165731"/>
          </a:xfrm>
          <a:prstGeom prst="rect">
            <a:avLst/>
          </a:prstGeom>
          <a:noFill/>
          <a:ln>
            <a:noFill/>
          </a:ln>
        </p:spPr>
        <p:txBody>
          <a:bodyPr anchorCtr="0" anchor="b" bIns="0" lIns="0" rIns="0" tIns="0">
            <a:noAutofit/>
          </a:bodyPr>
          <a:lstStyle/>
          <a:p>
            <a:pPr indent="0" lvl="0" marL="0" marR="0" rtl="0" algn="l">
              <a:spcBef>
                <a:spcPts val="0"/>
              </a:spcBef>
              <a:buSzPct val="25000"/>
              <a:buNone/>
            </a:pPr>
            <a:r>
              <a:rPr b="1" lang="en-GB" sz="800">
                <a:solidFill>
                  <a:schemeClr val="dk1"/>
                </a:solidFill>
                <a:latin typeface="Arial"/>
                <a:ea typeface="Arial"/>
                <a:cs typeface="Arial"/>
                <a:sym typeface="Arial"/>
              </a:rPr>
              <a:t>Ball Mill Optimization, CIP - EPT - GT   © 2015 LafargeHolcim</a:t>
            </a:r>
          </a:p>
        </p:txBody>
      </p:sp>
      <p:sp>
        <p:nvSpPr>
          <p:cNvPr id="1047" name="Shape 1047"/>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GB" sz="800">
                <a:solidFill>
                  <a:schemeClr val="dk1"/>
                </a:solidFill>
                <a:latin typeface="Arial"/>
                <a:ea typeface="Arial"/>
                <a:cs typeface="Arial"/>
                <a:sym typeface="Arial"/>
              </a:rPr>
              <a:t>‹#›</a:t>
            </a:fld>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1" name="Shape 1051"/>
        <p:cNvGrpSpPr/>
        <p:nvPr/>
      </p:nvGrpSpPr>
      <p:grpSpPr>
        <a:xfrm>
          <a:off x="0" y="0"/>
          <a:ext cx="0" cy="0"/>
          <a:chOff x="0" y="0"/>
          <a:chExt cx="0" cy="0"/>
        </a:xfrm>
      </p:grpSpPr>
      <p:sp>
        <p:nvSpPr>
          <p:cNvPr id="1052" name="Shape 1052"/>
          <p:cNvSpPr txBox="1"/>
          <p:nvPr>
            <p:ph idx="1" type="body"/>
          </p:nvPr>
        </p:nvSpPr>
        <p:spPr>
          <a:xfrm>
            <a:off x="519379" y="1268759"/>
            <a:ext cx="8785223" cy="5112543"/>
          </a:xfrm>
          <a:prstGeom prst="rect">
            <a:avLst/>
          </a:prstGeom>
          <a:noFill/>
          <a:ln>
            <a:noFill/>
          </a:ln>
        </p:spPr>
        <p:txBody>
          <a:bodyPr anchorCtr="0" anchor="t" bIns="0" lIns="0" rIns="0" tIns="0">
            <a:noAutofit/>
          </a:bodyPr>
          <a:lstStyle/>
          <a:p>
            <a:pPr indent="-180975" lvl="0" marL="180975" marR="0" rtl="0" algn="l">
              <a:spcBef>
                <a:spcPts val="0"/>
              </a:spcBef>
              <a:spcAft>
                <a:spcPts val="0"/>
              </a:spcAft>
              <a:buClr>
                <a:schemeClr val="accent1"/>
              </a:buClr>
              <a:buSzPct val="100000"/>
              <a:buFont typeface="Arial"/>
              <a:buChar char="•"/>
            </a:pPr>
            <a:r>
              <a:rPr b="0" i="0" lang="en-GB" sz="2000" u="none" cap="none" strike="noStrike">
                <a:solidFill>
                  <a:schemeClr val="dk1"/>
                </a:solidFill>
                <a:latin typeface="Arial"/>
                <a:ea typeface="Arial"/>
                <a:cs typeface="Arial"/>
                <a:sym typeface="Arial"/>
              </a:rPr>
              <a:t> Reduce fresh air into the separator</a:t>
            </a:r>
          </a:p>
          <a:p>
            <a:pPr indent="-184150" lvl="1" marL="361950" marR="0" rtl="0" algn="l">
              <a:spcBef>
                <a:spcPts val="1200"/>
              </a:spcBef>
              <a:spcAft>
                <a:spcPts val="0"/>
              </a:spcAft>
              <a:buClr>
                <a:schemeClr val="accent1"/>
              </a:buClr>
              <a:buSzPct val="100000"/>
              <a:buFont typeface="Arial"/>
              <a:buNone/>
            </a:pPr>
            <a:r>
              <a:t/>
            </a:r>
            <a:endParaRPr b="0" i="0" sz="1800" u="none" cap="none" strike="noStrike">
              <a:solidFill>
                <a:schemeClr val="dk1"/>
              </a:solidFill>
              <a:latin typeface="Arial"/>
              <a:ea typeface="Arial"/>
              <a:cs typeface="Arial"/>
              <a:sym typeface="Arial"/>
            </a:endParaRPr>
          </a:p>
          <a:p>
            <a:pPr indent="-182563" lvl="1" marL="360363" marR="0" rtl="0" algn="l">
              <a:spcBef>
                <a:spcPts val="1200"/>
              </a:spcBef>
              <a:spcAft>
                <a:spcPts val="0"/>
              </a:spcAft>
              <a:buClr>
                <a:schemeClr val="accent1"/>
              </a:buClr>
              <a:buSzPct val="100000"/>
              <a:buFont typeface="Arial"/>
              <a:buChar char="•"/>
            </a:pPr>
            <a:r>
              <a:rPr b="0" i="0" lang="en-GB" sz="1800" u="none" cap="none" strike="noStrike">
                <a:solidFill>
                  <a:schemeClr val="dk1"/>
                </a:solidFill>
                <a:latin typeface="Arial"/>
                <a:ea typeface="Arial"/>
                <a:cs typeface="Arial"/>
                <a:sym typeface="Arial"/>
              </a:rPr>
              <a:t> In cyclone air separators (2nd &amp; 3rd generation) or 1st generation separator with</a:t>
            </a:r>
            <a:br>
              <a:rPr b="0" i="0" lang="en-GB" sz="1800" u="none" cap="none" strike="noStrike">
                <a:solidFill>
                  <a:schemeClr val="dk1"/>
                </a:solidFill>
                <a:latin typeface="Arial"/>
                <a:ea typeface="Arial"/>
                <a:cs typeface="Arial"/>
                <a:sym typeface="Arial"/>
              </a:rPr>
            </a:br>
            <a:r>
              <a:rPr b="0" i="0" lang="en-GB" sz="1800" u="none" cap="none" strike="noStrike">
                <a:solidFill>
                  <a:schemeClr val="dk1"/>
                </a:solidFill>
                <a:latin typeface="Arial"/>
                <a:ea typeface="Arial"/>
                <a:cs typeface="Arial"/>
                <a:sym typeface="Arial"/>
              </a:rPr>
              <a:t> external dedusting:</a:t>
            </a:r>
          </a:p>
          <a:p>
            <a:pPr indent="-192087" lvl="2" marL="801688" marR="0" rtl="0" algn="l">
              <a:spcBef>
                <a:spcPts val="900"/>
              </a:spcBef>
              <a:spcAft>
                <a:spcPts val="0"/>
              </a:spcAft>
              <a:buClr>
                <a:schemeClr val="accent1"/>
              </a:buClr>
              <a:buSzPct val="100000"/>
              <a:buFont typeface="Arial"/>
              <a:buChar char="•"/>
            </a:pPr>
            <a:r>
              <a:rPr b="0" i="0" lang="en-GB" sz="1600" u="none" cap="none" strike="noStrike">
                <a:solidFill>
                  <a:schemeClr val="dk1"/>
                </a:solidFill>
                <a:latin typeface="Arial"/>
                <a:ea typeface="Arial"/>
                <a:cs typeface="Arial"/>
                <a:sym typeface="Arial"/>
              </a:rPr>
              <a:t> Close separator fresh air damper (if needed install a damper and close it)</a:t>
            </a:r>
          </a:p>
          <a:p>
            <a:pPr indent="-192087" lvl="2" marL="801688" marR="0" rtl="0" algn="l">
              <a:spcBef>
                <a:spcPts val="900"/>
              </a:spcBef>
              <a:spcAft>
                <a:spcPts val="0"/>
              </a:spcAft>
              <a:buClr>
                <a:schemeClr val="accent1"/>
              </a:buClr>
              <a:buSzPct val="100000"/>
              <a:buFont typeface="Arial"/>
              <a:buChar char="•"/>
            </a:pPr>
            <a:r>
              <a:rPr b="0" i="0" lang="en-GB" sz="1600" u="none" cap="none" strike="noStrike">
                <a:solidFill>
                  <a:schemeClr val="dk1"/>
                </a:solidFill>
                <a:latin typeface="Arial"/>
                <a:ea typeface="Arial"/>
                <a:cs typeface="Arial"/>
                <a:sym typeface="Arial"/>
              </a:rPr>
              <a:t> Keep the separator under smallest possible negative pressure</a:t>
            </a:r>
          </a:p>
          <a:p>
            <a:pPr indent="-182563" lvl="2" marL="360363" marR="0" rtl="0" algn="l">
              <a:spcBef>
                <a:spcPts val="900"/>
              </a:spcBef>
              <a:spcAft>
                <a:spcPts val="0"/>
              </a:spcAft>
              <a:buClr>
                <a:schemeClr val="accent1"/>
              </a:buClr>
              <a:buSzPct val="100000"/>
              <a:buFont typeface="Arial"/>
              <a:buNone/>
            </a:pPr>
            <a:r>
              <a:t/>
            </a:r>
            <a:endParaRPr b="0" i="0" sz="1600" u="none" cap="none" strike="noStrike">
              <a:solidFill>
                <a:schemeClr val="dk1"/>
              </a:solidFill>
              <a:latin typeface="Arial"/>
              <a:ea typeface="Arial"/>
              <a:cs typeface="Arial"/>
              <a:sym typeface="Arial"/>
            </a:endParaRPr>
          </a:p>
          <a:p>
            <a:pPr indent="-182563" lvl="1" marL="360363" marR="0" rtl="0" algn="l">
              <a:spcBef>
                <a:spcPts val="1200"/>
              </a:spcBef>
              <a:spcAft>
                <a:spcPts val="0"/>
              </a:spcAft>
              <a:buClr>
                <a:schemeClr val="accent1"/>
              </a:buClr>
              <a:buSzPct val="100000"/>
              <a:buFont typeface="Arial"/>
              <a:buChar char="•"/>
            </a:pPr>
            <a:r>
              <a:rPr b="0" i="0" lang="en-GB" sz="1800" u="none" cap="none" strike="noStrike">
                <a:solidFill>
                  <a:schemeClr val="dk1"/>
                </a:solidFill>
                <a:latin typeface="Arial"/>
                <a:ea typeface="Arial"/>
                <a:cs typeface="Arial"/>
                <a:sym typeface="Arial"/>
              </a:rPr>
              <a:t> In single pass separator</a:t>
            </a:r>
          </a:p>
          <a:p>
            <a:pPr indent="-192087" lvl="2" marL="801688" marR="0" rtl="0" algn="l">
              <a:spcBef>
                <a:spcPts val="900"/>
              </a:spcBef>
              <a:spcAft>
                <a:spcPts val="0"/>
              </a:spcAft>
              <a:buClr>
                <a:schemeClr val="accent1"/>
              </a:buClr>
              <a:buSzPct val="100000"/>
              <a:buFont typeface="Arial"/>
              <a:buChar char="•"/>
            </a:pPr>
            <a:r>
              <a:rPr b="0" i="0" lang="en-GB" sz="1600" u="none" cap="none" strike="noStrike">
                <a:solidFill>
                  <a:schemeClr val="dk1"/>
                </a:solidFill>
                <a:latin typeface="Arial"/>
                <a:ea typeface="Arial"/>
                <a:cs typeface="Arial"/>
                <a:sym typeface="Arial"/>
              </a:rPr>
              <a:t> Maximize air recirculation from the fan outlet to the separator inlet and close fresh air </a:t>
            </a:r>
            <a:br>
              <a:rPr b="0" i="0" lang="en-GB" sz="1600" u="none" cap="none" strike="noStrike">
                <a:solidFill>
                  <a:schemeClr val="dk1"/>
                </a:solidFill>
                <a:latin typeface="Arial"/>
                <a:ea typeface="Arial"/>
                <a:cs typeface="Arial"/>
                <a:sym typeface="Arial"/>
              </a:rPr>
            </a:br>
            <a:r>
              <a:rPr b="0" i="0" lang="en-GB" sz="1600" u="none" cap="none" strike="noStrike">
                <a:solidFill>
                  <a:schemeClr val="dk1"/>
                </a:solidFill>
                <a:latin typeface="Arial"/>
                <a:ea typeface="Arial"/>
                <a:cs typeface="Arial"/>
                <a:sym typeface="Arial"/>
              </a:rPr>
              <a:t> damper</a:t>
            </a:r>
          </a:p>
          <a:p>
            <a:pPr indent="-192087" lvl="2" marL="801688" marR="0" rtl="0" algn="l">
              <a:spcBef>
                <a:spcPts val="900"/>
              </a:spcBef>
              <a:buClr>
                <a:schemeClr val="accent1"/>
              </a:buClr>
              <a:buSzPct val="100000"/>
              <a:buFont typeface="Arial"/>
              <a:buChar char="•"/>
            </a:pPr>
            <a:r>
              <a:rPr b="0" i="0" lang="en-GB" sz="1600" u="none" cap="none" strike="noStrike">
                <a:solidFill>
                  <a:schemeClr val="dk1"/>
                </a:solidFill>
                <a:latin typeface="Arial"/>
                <a:ea typeface="Arial"/>
                <a:cs typeface="Arial"/>
                <a:sym typeface="Arial"/>
              </a:rPr>
              <a:t> Install a recirculation duct from the filter stack to the separator inlet, if not available</a:t>
            </a:r>
          </a:p>
        </p:txBody>
      </p:sp>
      <p:sp>
        <p:nvSpPr>
          <p:cNvPr id="1053" name="Shape 1053"/>
          <p:cNvSpPr txBox="1"/>
          <p:nvPr>
            <p:ph type="title"/>
          </p:nvPr>
        </p:nvSpPr>
        <p:spPr>
          <a:xfrm>
            <a:off x="523875" y="188639"/>
            <a:ext cx="8858249" cy="851907"/>
          </a:xfrm>
          <a:prstGeom prst="rect">
            <a:avLst/>
          </a:prstGeom>
          <a:noFill/>
          <a:ln>
            <a:noFill/>
          </a:ln>
        </p:spPr>
        <p:txBody>
          <a:bodyPr anchorCtr="0" anchor="b" bIns="0" lIns="0" rIns="0" tIns="0">
            <a:noAutofit/>
          </a:bodyPr>
          <a:lstStyle/>
          <a:p>
            <a:pPr indent="0" lvl="0" marL="0" marR="0" rtl="0" algn="l">
              <a:lnSpc>
                <a:spcPct val="95000"/>
              </a:lnSpc>
              <a:spcBef>
                <a:spcPts val="0"/>
              </a:spcBef>
              <a:buClr>
                <a:schemeClr val="dk1"/>
              </a:buClr>
              <a:buSzPct val="25000"/>
              <a:buFont typeface="Arial"/>
              <a:buNone/>
            </a:pPr>
            <a:r>
              <a:rPr b="1" i="0" lang="en-GB" sz="2400" u="none" cap="none" strike="noStrike">
                <a:solidFill>
                  <a:schemeClr val="dk1"/>
                </a:solidFill>
                <a:latin typeface="Arial"/>
                <a:ea typeface="Arial"/>
                <a:cs typeface="Arial"/>
                <a:sym typeface="Arial"/>
              </a:rPr>
              <a:t>Possible solutions to the drying problem</a:t>
            </a:r>
          </a:p>
        </p:txBody>
      </p:sp>
      <p:sp>
        <p:nvSpPr>
          <p:cNvPr id="1054" name="Shape 1054"/>
          <p:cNvSpPr txBox="1"/>
          <p:nvPr/>
        </p:nvSpPr>
        <p:spPr>
          <a:xfrm>
            <a:off x="7815500" y="290040"/>
            <a:ext cx="1457978" cy="710067"/>
          </a:xfrm>
          <a:prstGeom prst="rect">
            <a:avLst/>
          </a:prstGeom>
          <a:solidFill>
            <a:srgbClr val="FFFF00"/>
          </a:solidFill>
          <a:ln cap="flat" cmpd="sng" w="38100">
            <a:solidFill>
              <a:schemeClr val="accent1"/>
            </a:solidFill>
            <a:prstDash val="solid"/>
            <a:miter/>
            <a:headEnd len="med" w="med" type="none"/>
            <a:tailEnd len="med" w="med" type="none"/>
          </a:ln>
        </p:spPr>
        <p:txBody>
          <a:bodyPr anchorCtr="0" anchor="t" bIns="46800" lIns="90000" rIns="90000" tIns="46800">
            <a:noAutofit/>
          </a:bodyPr>
          <a:lstStyle/>
          <a:p>
            <a:pPr indent="0" lvl="0" marL="0" marR="0" rtl="0" algn="ctr">
              <a:spcBef>
                <a:spcPts val="0"/>
              </a:spcBef>
              <a:buClr>
                <a:schemeClr val="dk1"/>
              </a:buClr>
              <a:buSzPct val="25000"/>
              <a:buFont typeface="Arial"/>
              <a:buNone/>
            </a:pPr>
            <a:r>
              <a:rPr lang="en-GB" sz="2000">
                <a:solidFill>
                  <a:schemeClr val="dk1"/>
                </a:solidFill>
                <a:latin typeface="Arial"/>
                <a:ea typeface="Arial"/>
                <a:cs typeface="Arial"/>
                <a:sym typeface="Arial"/>
              </a:rPr>
              <a:t>separator ventilation</a:t>
            </a:r>
          </a:p>
        </p:txBody>
      </p:sp>
      <p:sp>
        <p:nvSpPr>
          <p:cNvPr id="1055" name="Shape 1055"/>
          <p:cNvSpPr txBox="1"/>
          <p:nvPr>
            <p:ph idx="11" type="ftr"/>
          </p:nvPr>
        </p:nvSpPr>
        <p:spPr>
          <a:xfrm>
            <a:off x="1892659" y="6417332"/>
            <a:ext cx="3168290" cy="165731"/>
          </a:xfrm>
          <a:prstGeom prst="rect">
            <a:avLst/>
          </a:prstGeom>
          <a:noFill/>
          <a:ln>
            <a:noFill/>
          </a:ln>
        </p:spPr>
        <p:txBody>
          <a:bodyPr anchorCtr="0" anchor="b" bIns="0" lIns="0" rIns="0" tIns="0">
            <a:noAutofit/>
          </a:bodyPr>
          <a:lstStyle/>
          <a:p>
            <a:pPr indent="0" lvl="0" marL="0" marR="0" rtl="0" algn="l">
              <a:spcBef>
                <a:spcPts val="0"/>
              </a:spcBef>
              <a:buSzPct val="25000"/>
              <a:buNone/>
            </a:pPr>
            <a:r>
              <a:rPr b="1" lang="en-GB" sz="800">
                <a:solidFill>
                  <a:schemeClr val="dk1"/>
                </a:solidFill>
                <a:latin typeface="Arial"/>
                <a:ea typeface="Arial"/>
                <a:cs typeface="Arial"/>
                <a:sym typeface="Arial"/>
              </a:rPr>
              <a:t>Ball Mill Optimization, CIP - EPT - GT   © 2015 LafargeHolcim</a:t>
            </a:r>
          </a:p>
        </p:txBody>
      </p:sp>
      <p:sp>
        <p:nvSpPr>
          <p:cNvPr id="1056" name="Shape 1056"/>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GB" sz="800">
                <a:solidFill>
                  <a:schemeClr val="dk1"/>
                </a:solidFill>
                <a:latin typeface="Arial"/>
                <a:ea typeface="Arial"/>
                <a:cs typeface="Arial"/>
                <a:sym typeface="Arial"/>
              </a:rPr>
              <a:t>‹#›</a:t>
            </a:fld>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0" name="Shape 1060"/>
        <p:cNvGrpSpPr/>
        <p:nvPr/>
      </p:nvGrpSpPr>
      <p:grpSpPr>
        <a:xfrm>
          <a:off x="0" y="0"/>
          <a:ext cx="0" cy="0"/>
          <a:chOff x="0" y="0"/>
          <a:chExt cx="0" cy="0"/>
        </a:xfrm>
      </p:grpSpPr>
      <p:sp>
        <p:nvSpPr>
          <p:cNvPr id="1061" name="Shape 1061"/>
          <p:cNvSpPr txBox="1"/>
          <p:nvPr>
            <p:ph idx="1" type="body"/>
          </p:nvPr>
        </p:nvSpPr>
        <p:spPr>
          <a:xfrm>
            <a:off x="560512" y="1268759"/>
            <a:ext cx="8785223" cy="5112543"/>
          </a:xfrm>
          <a:prstGeom prst="rect">
            <a:avLst/>
          </a:prstGeom>
          <a:noFill/>
          <a:ln>
            <a:noFill/>
          </a:ln>
        </p:spPr>
        <p:txBody>
          <a:bodyPr anchorCtr="0" anchor="t" bIns="0" lIns="0" rIns="0" tIns="0">
            <a:noAutofit/>
          </a:bodyPr>
          <a:lstStyle/>
          <a:p>
            <a:pPr indent="-180975" lvl="0" marL="180975" marR="0" rtl="0" algn="l">
              <a:spcBef>
                <a:spcPts val="0"/>
              </a:spcBef>
              <a:spcAft>
                <a:spcPts val="0"/>
              </a:spcAft>
              <a:buClr>
                <a:schemeClr val="accent1"/>
              </a:buClr>
              <a:buSzPct val="100000"/>
              <a:buFont typeface="Arial"/>
              <a:buChar char="•"/>
            </a:pPr>
            <a:r>
              <a:rPr b="0" i="0" lang="en-GB" sz="2000" u="none" cap="none" strike="noStrike">
                <a:solidFill>
                  <a:schemeClr val="dk1"/>
                </a:solidFill>
                <a:latin typeface="Arial"/>
                <a:ea typeface="Arial"/>
                <a:cs typeface="Arial"/>
                <a:sym typeface="Arial"/>
              </a:rPr>
              <a:t> Increase the absorbed power in the 1</a:t>
            </a:r>
            <a:r>
              <a:rPr b="0" baseline="30000" i="0" lang="en-GB" sz="2000" u="none" cap="none" strike="noStrike">
                <a:solidFill>
                  <a:schemeClr val="dk1"/>
                </a:solidFill>
                <a:latin typeface="Arial"/>
                <a:ea typeface="Arial"/>
                <a:cs typeface="Arial"/>
                <a:sym typeface="Arial"/>
              </a:rPr>
              <a:t>st</a:t>
            </a:r>
            <a:r>
              <a:rPr b="0" i="0" lang="en-GB" sz="2000" u="none" cap="none" strike="noStrike">
                <a:solidFill>
                  <a:schemeClr val="dk1"/>
                </a:solidFill>
                <a:latin typeface="Arial"/>
                <a:ea typeface="Arial"/>
                <a:cs typeface="Arial"/>
                <a:sym typeface="Arial"/>
              </a:rPr>
              <a:t> chamber</a:t>
            </a:r>
          </a:p>
          <a:p>
            <a:pPr indent="-185737" lvl="1" marL="452438" marR="0" rtl="0" algn="l">
              <a:spcBef>
                <a:spcPts val="1200"/>
              </a:spcBef>
              <a:spcAft>
                <a:spcPts val="0"/>
              </a:spcAft>
              <a:buClr>
                <a:schemeClr val="accent1"/>
              </a:buClr>
              <a:buSzPct val="100000"/>
              <a:buFont typeface="Arial"/>
              <a:buChar char="•"/>
            </a:pPr>
            <a:r>
              <a:rPr b="0" i="0" lang="en-GB" sz="1800" u="none" cap="none" strike="noStrike">
                <a:solidFill>
                  <a:schemeClr val="dk1"/>
                </a:solidFill>
                <a:latin typeface="Arial"/>
                <a:ea typeface="Arial"/>
                <a:cs typeface="Arial"/>
                <a:sym typeface="Arial"/>
              </a:rPr>
              <a:t> Increasing the absorbed power in the 1</a:t>
            </a:r>
            <a:r>
              <a:rPr b="0" baseline="30000" i="0" lang="en-GB" sz="1800" u="none" cap="none" strike="noStrike">
                <a:solidFill>
                  <a:schemeClr val="dk1"/>
                </a:solidFill>
                <a:latin typeface="Arial"/>
                <a:ea typeface="Arial"/>
                <a:cs typeface="Arial"/>
                <a:sym typeface="Arial"/>
              </a:rPr>
              <a:t>st</a:t>
            </a:r>
            <a:r>
              <a:rPr b="0" i="0" lang="en-GB" sz="1800" u="none" cap="none" strike="noStrike">
                <a:solidFill>
                  <a:schemeClr val="dk1"/>
                </a:solidFill>
                <a:latin typeface="Arial"/>
                <a:ea typeface="Arial"/>
                <a:cs typeface="Arial"/>
                <a:sym typeface="Arial"/>
              </a:rPr>
              <a:t> chamber helps in the drying but on the other hand increases the mill motor specific energy consumption:</a:t>
            </a:r>
          </a:p>
          <a:p>
            <a:pPr indent="-185737" lvl="2" marL="719138" marR="0" rtl="0" algn="l">
              <a:spcBef>
                <a:spcPts val="900"/>
              </a:spcBef>
              <a:spcAft>
                <a:spcPts val="0"/>
              </a:spcAft>
              <a:buClr>
                <a:schemeClr val="accent1"/>
              </a:buClr>
              <a:buSzPct val="100000"/>
              <a:buFont typeface="Arial"/>
              <a:buChar char="•"/>
            </a:pPr>
            <a:r>
              <a:rPr b="0" i="0" lang="en-GB" sz="1600" u="none" cap="none" strike="noStrike">
                <a:solidFill>
                  <a:schemeClr val="dk1"/>
                </a:solidFill>
                <a:latin typeface="Arial"/>
                <a:ea typeface="Arial"/>
                <a:cs typeface="Arial"/>
                <a:sym typeface="Arial"/>
              </a:rPr>
              <a:t> Evaluate the interest of having a higher production but with higher specific energy consumption</a:t>
            </a:r>
          </a:p>
          <a:p>
            <a:pPr indent="-185737" lvl="2" marL="719138" marR="0" rtl="0" algn="l">
              <a:spcBef>
                <a:spcPts val="900"/>
              </a:spcBef>
              <a:spcAft>
                <a:spcPts val="0"/>
              </a:spcAft>
              <a:buClr>
                <a:schemeClr val="accent1"/>
              </a:buClr>
              <a:buSzPct val="100000"/>
              <a:buFont typeface="Arial"/>
              <a:buChar char="•"/>
            </a:pPr>
            <a:r>
              <a:rPr b="0" i="0" lang="en-GB" sz="1600" u="none" cap="none" strike="noStrike">
                <a:solidFill>
                  <a:schemeClr val="dk1"/>
                </a:solidFill>
                <a:latin typeface="Arial"/>
                <a:ea typeface="Arial"/>
                <a:cs typeface="Arial"/>
                <a:sym typeface="Arial"/>
              </a:rPr>
              <a:t> Evaluate impact of increasing absorbed power in the first chamber on the heat balance</a:t>
            </a:r>
          </a:p>
          <a:p>
            <a:pPr indent="-185737" lvl="2" marL="719138" marR="0" rtl="0" algn="l">
              <a:spcBef>
                <a:spcPts val="900"/>
              </a:spcBef>
              <a:spcAft>
                <a:spcPts val="0"/>
              </a:spcAft>
              <a:buClr>
                <a:schemeClr val="accent1"/>
              </a:buClr>
              <a:buSzPct val="100000"/>
              <a:buFont typeface="Arial"/>
              <a:buChar char="•"/>
            </a:pPr>
            <a:r>
              <a:rPr b="0" i="0" lang="en-GB" sz="1600" u="none" cap="none" strike="noStrike">
                <a:solidFill>
                  <a:schemeClr val="dk1"/>
                </a:solidFill>
                <a:latin typeface="Arial"/>
                <a:ea typeface="Arial"/>
                <a:cs typeface="Arial"/>
                <a:sym typeface="Arial"/>
              </a:rPr>
              <a:t> Increase stepwise the filling degree in the 1</a:t>
            </a:r>
            <a:r>
              <a:rPr b="0" baseline="30000" i="0" lang="en-GB" sz="1600" u="none" cap="none" strike="noStrike">
                <a:solidFill>
                  <a:schemeClr val="dk1"/>
                </a:solidFill>
                <a:latin typeface="Arial"/>
                <a:ea typeface="Arial"/>
                <a:cs typeface="Arial"/>
                <a:sym typeface="Arial"/>
              </a:rPr>
              <a:t>st</a:t>
            </a:r>
            <a:r>
              <a:rPr b="0" i="0" lang="en-GB" sz="1600" u="none" cap="none" strike="noStrike">
                <a:solidFill>
                  <a:schemeClr val="dk1"/>
                </a:solidFill>
                <a:latin typeface="Arial"/>
                <a:ea typeface="Arial"/>
                <a:cs typeface="Arial"/>
                <a:sym typeface="Arial"/>
              </a:rPr>
              <a:t> chamber and follow up the system performance </a:t>
            </a:r>
          </a:p>
          <a:p>
            <a:pPr indent="-187325" lvl="2" marL="542925" marR="0" rtl="0" algn="l">
              <a:spcBef>
                <a:spcPts val="900"/>
              </a:spcBef>
              <a:buClr>
                <a:schemeClr val="accent1"/>
              </a:buClr>
              <a:buSzPct val="25000"/>
              <a:buFont typeface="Arial"/>
              <a:buNone/>
            </a:pPr>
            <a:r>
              <a:t/>
            </a:r>
            <a:endParaRPr b="0" i="0" sz="1600" u="none" cap="none" strike="noStrike">
              <a:solidFill>
                <a:schemeClr val="dk1"/>
              </a:solidFill>
              <a:latin typeface="Arial"/>
              <a:ea typeface="Arial"/>
              <a:cs typeface="Arial"/>
              <a:sym typeface="Arial"/>
            </a:endParaRPr>
          </a:p>
        </p:txBody>
      </p:sp>
      <p:sp>
        <p:nvSpPr>
          <p:cNvPr id="1062" name="Shape 1062"/>
          <p:cNvSpPr txBox="1"/>
          <p:nvPr>
            <p:ph type="title"/>
          </p:nvPr>
        </p:nvSpPr>
        <p:spPr>
          <a:xfrm>
            <a:off x="523875" y="188639"/>
            <a:ext cx="8858249" cy="851907"/>
          </a:xfrm>
          <a:prstGeom prst="rect">
            <a:avLst/>
          </a:prstGeom>
          <a:noFill/>
          <a:ln>
            <a:noFill/>
          </a:ln>
        </p:spPr>
        <p:txBody>
          <a:bodyPr anchorCtr="0" anchor="b" bIns="0" lIns="0" rIns="0" tIns="0">
            <a:noAutofit/>
          </a:bodyPr>
          <a:lstStyle/>
          <a:p>
            <a:pPr indent="0" lvl="0" marL="0" marR="0" rtl="0" algn="l">
              <a:lnSpc>
                <a:spcPct val="95000"/>
              </a:lnSpc>
              <a:spcBef>
                <a:spcPts val="0"/>
              </a:spcBef>
              <a:buClr>
                <a:schemeClr val="dk1"/>
              </a:buClr>
              <a:buSzPct val="25000"/>
              <a:buFont typeface="Arial"/>
              <a:buNone/>
            </a:pPr>
            <a:r>
              <a:rPr b="1" i="0" lang="en-GB" sz="2400" u="none" cap="none" strike="noStrike">
                <a:solidFill>
                  <a:schemeClr val="dk1"/>
                </a:solidFill>
                <a:latin typeface="Arial"/>
                <a:ea typeface="Arial"/>
                <a:cs typeface="Arial"/>
                <a:sym typeface="Arial"/>
              </a:rPr>
              <a:t>Possible solutions to the drying problem</a:t>
            </a:r>
          </a:p>
        </p:txBody>
      </p:sp>
      <p:sp>
        <p:nvSpPr>
          <p:cNvPr id="1063" name="Shape 1063"/>
          <p:cNvSpPr txBox="1"/>
          <p:nvPr/>
        </p:nvSpPr>
        <p:spPr>
          <a:xfrm>
            <a:off x="8049343" y="332656"/>
            <a:ext cx="1169947" cy="710067"/>
          </a:xfrm>
          <a:prstGeom prst="rect">
            <a:avLst/>
          </a:prstGeom>
          <a:solidFill>
            <a:srgbClr val="FFFF00"/>
          </a:solidFill>
          <a:ln cap="flat" cmpd="sng" w="38100">
            <a:solidFill>
              <a:schemeClr val="accent1"/>
            </a:solidFill>
            <a:prstDash val="solid"/>
            <a:miter/>
            <a:headEnd len="med" w="med" type="none"/>
            <a:tailEnd len="med" w="med" type="none"/>
          </a:ln>
        </p:spPr>
        <p:txBody>
          <a:bodyPr anchorCtr="0" anchor="t" bIns="46800" lIns="90000" rIns="90000" tIns="46800">
            <a:noAutofit/>
          </a:bodyPr>
          <a:lstStyle/>
          <a:p>
            <a:pPr indent="0" lvl="0" marL="0" marR="0" rtl="0" algn="ctr">
              <a:spcBef>
                <a:spcPts val="0"/>
              </a:spcBef>
              <a:buClr>
                <a:schemeClr val="dk1"/>
              </a:buClr>
              <a:buSzPct val="25000"/>
              <a:buFont typeface="Arial"/>
              <a:buNone/>
            </a:pPr>
            <a:r>
              <a:rPr lang="en-GB" sz="2000">
                <a:solidFill>
                  <a:schemeClr val="dk1"/>
                </a:solidFill>
                <a:latin typeface="Arial"/>
                <a:ea typeface="Arial"/>
                <a:cs typeface="Arial"/>
                <a:sym typeface="Arial"/>
              </a:rPr>
              <a:t>mill power</a:t>
            </a:r>
          </a:p>
        </p:txBody>
      </p:sp>
      <p:sp>
        <p:nvSpPr>
          <p:cNvPr id="1064" name="Shape 1064"/>
          <p:cNvSpPr txBox="1"/>
          <p:nvPr>
            <p:ph idx="11" type="ftr"/>
          </p:nvPr>
        </p:nvSpPr>
        <p:spPr>
          <a:xfrm>
            <a:off x="1892659" y="6417332"/>
            <a:ext cx="3168290" cy="165731"/>
          </a:xfrm>
          <a:prstGeom prst="rect">
            <a:avLst/>
          </a:prstGeom>
          <a:noFill/>
          <a:ln>
            <a:noFill/>
          </a:ln>
        </p:spPr>
        <p:txBody>
          <a:bodyPr anchorCtr="0" anchor="b" bIns="0" lIns="0" rIns="0" tIns="0">
            <a:noAutofit/>
          </a:bodyPr>
          <a:lstStyle/>
          <a:p>
            <a:pPr indent="0" lvl="0" marL="0" marR="0" rtl="0" algn="l">
              <a:spcBef>
                <a:spcPts val="0"/>
              </a:spcBef>
              <a:buSzPct val="25000"/>
              <a:buNone/>
            </a:pPr>
            <a:r>
              <a:rPr b="1" lang="en-GB" sz="800">
                <a:solidFill>
                  <a:schemeClr val="dk1"/>
                </a:solidFill>
                <a:latin typeface="Arial"/>
                <a:ea typeface="Arial"/>
                <a:cs typeface="Arial"/>
                <a:sym typeface="Arial"/>
              </a:rPr>
              <a:t>Ball Mill Optimization, CIP - EPT - GT   © 2015 LafargeHolcim</a:t>
            </a:r>
          </a:p>
        </p:txBody>
      </p:sp>
      <p:sp>
        <p:nvSpPr>
          <p:cNvPr id="1065" name="Shape 1065"/>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GB" sz="800">
                <a:solidFill>
                  <a:schemeClr val="dk1"/>
                </a:solidFill>
                <a:latin typeface="Arial"/>
                <a:ea typeface="Arial"/>
                <a:cs typeface="Arial"/>
                <a:sym typeface="Arial"/>
              </a:rPr>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3" name="Shape 323"/>
        <p:cNvGrpSpPr/>
        <p:nvPr/>
      </p:nvGrpSpPr>
      <p:grpSpPr>
        <a:xfrm>
          <a:off x="0" y="0"/>
          <a:ext cx="0" cy="0"/>
          <a:chOff x="0" y="0"/>
          <a:chExt cx="0" cy="0"/>
        </a:xfrm>
      </p:grpSpPr>
      <p:pic>
        <p:nvPicPr>
          <p:cNvPr id="324" name="Shape 324"/>
          <p:cNvPicPr preferRelativeResize="0"/>
          <p:nvPr/>
        </p:nvPicPr>
        <p:blipFill rotWithShape="1">
          <a:blip r:embed="rId3">
            <a:alphaModFix/>
          </a:blip>
          <a:srcRect b="0" l="0" r="0" t="0"/>
          <a:stretch/>
        </p:blipFill>
        <p:spPr>
          <a:xfrm>
            <a:off x="1181100" y="914400"/>
            <a:ext cx="8301037" cy="4711699"/>
          </a:xfrm>
          <a:prstGeom prst="rect">
            <a:avLst/>
          </a:prstGeom>
          <a:noFill/>
          <a:ln cap="flat" cmpd="sng" w="9525">
            <a:solidFill>
              <a:schemeClr val="lt1"/>
            </a:solidFill>
            <a:prstDash val="solid"/>
            <a:round/>
            <a:headEnd len="med" w="med" type="none"/>
            <a:tailEnd len="med" w="med" type="none"/>
          </a:ln>
        </p:spPr>
      </p:pic>
      <p:sp>
        <p:nvSpPr>
          <p:cNvPr id="325" name="Shape 325"/>
          <p:cNvSpPr/>
          <p:nvPr/>
        </p:nvSpPr>
        <p:spPr>
          <a:xfrm>
            <a:off x="4304928" y="1982125"/>
            <a:ext cx="99420" cy="953797"/>
          </a:xfrm>
          <a:prstGeom prst="upArrow">
            <a:avLst>
              <a:gd fmla="val 39780" name="adj1"/>
              <a:gd fmla="val 125000" name="adj2"/>
            </a:avLst>
          </a:prstGeom>
          <a:solidFill>
            <a:schemeClr val="accent2"/>
          </a:solidFill>
          <a:ln>
            <a:noFill/>
          </a:ln>
        </p:spPr>
        <p:txBody>
          <a:bodyPr anchorCtr="0" anchor="ctr" bIns="46800" lIns="90000" rIns="90000" tIns="468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326" name="Shape 326"/>
          <p:cNvSpPr txBox="1"/>
          <p:nvPr>
            <p:ph type="title"/>
          </p:nvPr>
        </p:nvSpPr>
        <p:spPr>
          <a:xfrm>
            <a:off x="523875" y="188639"/>
            <a:ext cx="8858249" cy="851907"/>
          </a:xfrm>
          <a:prstGeom prst="rect">
            <a:avLst/>
          </a:prstGeom>
          <a:noFill/>
          <a:ln>
            <a:noFill/>
          </a:ln>
        </p:spPr>
        <p:txBody>
          <a:bodyPr anchorCtr="0" anchor="b" bIns="0" lIns="0" rIns="0" tIns="0">
            <a:noAutofit/>
          </a:bodyPr>
          <a:lstStyle/>
          <a:p>
            <a:pPr indent="0" lvl="0" marL="0" marR="0" rtl="0" algn="l">
              <a:lnSpc>
                <a:spcPct val="95000"/>
              </a:lnSpc>
              <a:spcBef>
                <a:spcPts val="0"/>
              </a:spcBef>
              <a:buClr>
                <a:schemeClr val="dk1"/>
              </a:buClr>
              <a:buSzPct val="25000"/>
              <a:buFont typeface="Arial"/>
              <a:buNone/>
            </a:pPr>
            <a:r>
              <a:rPr b="1" i="0" lang="en-GB" sz="2400" u="none" cap="none" strike="noStrike">
                <a:solidFill>
                  <a:schemeClr val="dk1"/>
                </a:solidFill>
                <a:latin typeface="Arial"/>
                <a:ea typeface="Arial"/>
                <a:cs typeface="Arial"/>
                <a:sym typeface="Arial"/>
              </a:rPr>
              <a:t>The Comminution Process Chain</a:t>
            </a:r>
          </a:p>
        </p:txBody>
      </p:sp>
      <p:sp>
        <p:nvSpPr>
          <p:cNvPr id="327" name="Shape 327"/>
          <p:cNvSpPr txBox="1"/>
          <p:nvPr/>
        </p:nvSpPr>
        <p:spPr>
          <a:xfrm>
            <a:off x="2079600" y="1600200"/>
            <a:ext cx="968027" cy="371512"/>
          </a:xfrm>
          <a:prstGeom prst="rect">
            <a:avLst/>
          </a:prstGeom>
          <a:solidFill>
            <a:schemeClr val="lt1"/>
          </a:solidFill>
          <a:ln cap="flat" cmpd="sng" w="25400">
            <a:solidFill>
              <a:schemeClr val="accent2"/>
            </a:solidFill>
            <a:prstDash val="solid"/>
            <a:miter/>
            <a:headEnd len="med" w="med" type="none"/>
            <a:tailEnd len="med" w="med" type="none"/>
          </a:ln>
        </p:spPr>
        <p:txBody>
          <a:bodyPr anchorCtr="0" anchor="t" bIns="46800" lIns="90000" rIns="90000" tIns="46800">
            <a:noAutofit/>
          </a:bodyPr>
          <a:lstStyle/>
          <a:p>
            <a:pPr indent="0" lvl="0" marL="0" marR="0" rtl="0" algn="l">
              <a:spcBef>
                <a:spcPts val="0"/>
              </a:spcBef>
              <a:buClr>
                <a:srgbClr val="A2A2A2"/>
              </a:buClr>
              <a:buSzPct val="25000"/>
              <a:buFont typeface="Noto Sans Symbols"/>
              <a:buNone/>
            </a:pPr>
            <a:r>
              <a:rPr b="1" lang="en-GB" sz="1800" u="none">
                <a:solidFill>
                  <a:srgbClr val="A2A2A2"/>
                </a:solidFill>
                <a:latin typeface="Arial"/>
                <a:ea typeface="Arial"/>
                <a:cs typeface="Arial"/>
                <a:sym typeface="Arial"/>
              </a:rPr>
              <a:t>Drying</a:t>
            </a:r>
          </a:p>
        </p:txBody>
      </p:sp>
      <p:sp>
        <p:nvSpPr>
          <p:cNvPr id="328" name="Shape 328"/>
          <p:cNvSpPr txBox="1"/>
          <p:nvPr/>
        </p:nvSpPr>
        <p:spPr>
          <a:xfrm>
            <a:off x="3396728" y="1600200"/>
            <a:ext cx="2247900" cy="371512"/>
          </a:xfrm>
          <a:prstGeom prst="rect">
            <a:avLst/>
          </a:prstGeom>
          <a:solidFill>
            <a:schemeClr val="lt1"/>
          </a:solidFill>
          <a:ln cap="flat" cmpd="sng" w="25400">
            <a:solidFill>
              <a:schemeClr val="accent2"/>
            </a:solidFill>
            <a:prstDash val="solid"/>
            <a:miter/>
            <a:headEnd len="med" w="med" type="none"/>
            <a:tailEnd len="med" w="med" type="none"/>
          </a:ln>
        </p:spPr>
        <p:txBody>
          <a:bodyPr anchorCtr="0" anchor="t" bIns="46800" lIns="90000" rIns="90000" tIns="46800">
            <a:noAutofit/>
          </a:bodyPr>
          <a:lstStyle/>
          <a:p>
            <a:pPr indent="0" lvl="0" marL="0" marR="0" rtl="0" algn="l">
              <a:spcBef>
                <a:spcPts val="0"/>
              </a:spcBef>
              <a:buClr>
                <a:srgbClr val="A2A2A2"/>
              </a:buClr>
              <a:buSzPct val="25000"/>
              <a:buFont typeface="Noto Sans Symbols"/>
              <a:buNone/>
            </a:pPr>
            <a:r>
              <a:rPr b="1" lang="en-GB" sz="1800" u="none">
                <a:solidFill>
                  <a:srgbClr val="A2A2A2"/>
                </a:solidFill>
                <a:latin typeface="Arial"/>
                <a:ea typeface="Arial"/>
                <a:cs typeface="Arial"/>
                <a:sym typeface="Arial"/>
              </a:rPr>
              <a:t>Coarse grinding (*) </a:t>
            </a:r>
          </a:p>
        </p:txBody>
      </p:sp>
      <p:sp>
        <p:nvSpPr>
          <p:cNvPr id="329" name="Shape 329"/>
          <p:cNvSpPr txBox="1"/>
          <p:nvPr/>
        </p:nvSpPr>
        <p:spPr>
          <a:xfrm>
            <a:off x="5983003" y="1600200"/>
            <a:ext cx="1638300" cy="371512"/>
          </a:xfrm>
          <a:prstGeom prst="rect">
            <a:avLst/>
          </a:prstGeom>
          <a:solidFill>
            <a:schemeClr val="lt1"/>
          </a:solidFill>
          <a:ln cap="flat" cmpd="sng" w="25400">
            <a:solidFill>
              <a:schemeClr val="accent2"/>
            </a:solidFill>
            <a:prstDash val="solid"/>
            <a:miter/>
            <a:headEnd len="med" w="med" type="none"/>
            <a:tailEnd len="med" w="med" type="none"/>
          </a:ln>
        </p:spPr>
        <p:txBody>
          <a:bodyPr anchorCtr="0" anchor="t" bIns="46800" lIns="90000" rIns="90000" tIns="46800">
            <a:noAutofit/>
          </a:bodyPr>
          <a:lstStyle/>
          <a:p>
            <a:pPr indent="0" lvl="0" marL="0" marR="0" rtl="0" algn="l">
              <a:spcBef>
                <a:spcPts val="0"/>
              </a:spcBef>
              <a:buClr>
                <a:srgbClr val="A2A2A2"/>
              </a:buClr>
              <a:buSzPct val="25000"/>
              <a:buFont typeface="Noto Sans Symbols"/>
              <a:buNone/>
            </a:pPr>
            <a:r>
              <a:rPr b="1" lang="en-GB" sz="1800" u="none">
                <a:solidFill>
                  <a:srgbClr val="A2A2A2"/>
                </a:solidFill>
                <a:latin typeface="Arial"/>
                <a:ea typeface="Arial"/>
                <a:cs typeface="Arial"/>
                <a:sym typeface="Arial"/>
              </a:rPr>
              <a:t>Fine grinding </a:t>
            </a:r>
          </a:p>
        </p:txBody>
      </p:sp>
      <p:sp>
        <p:nvSpPr>
          <p:cNvPr id="330" name="Shape 330"/>
          <p:cNvSpPr txBox="1"/>
          <p:nvPr/>
        </p:nvSpPr>
        <p:spPr>
          <a:xfrm>
            <a:off x="7935018" y="1600200"/>
            <a:ext cx="1419225" cy="371512"/>
          </a:xfrm>
          <a:prstGeom prst="rect">
            <a:avLst/>
          </a:prstGeom>
          <a:solidFill>
            <a:schemeClr val="lt1"/>
          </a:solidFill>
          <a:ln cap="flat" cmpd="sng" w="25400">
            <a:solidFill>
              <a:schemeClr val="accent2"/>
            </a:solidFill>
            <a:prstDash val="solid"/>
            <a:miter/>
            <a:headEnd len="med" w="med" type="none"/>
            <a:tailEnd len="med" w="med" type="none"/>
          </a:ln>
        </p:spPr>
        <p:txBody>
          <a:bodyPr anchorCtr="0" anchor="t" bIns="46800" lIns="90000" rIns="90000" tIns="46800">
            <a:noAutofit/>
          </a:bodyPr>
          <a:lstStyle/>
          <a:p>
            <a:pPr indent="0" lvl="0" marL="0" marR="0" rtl="0" algn="l">
              <a:spcBef>
                <a:spcPts val="0"/>
              </a:spcBef>
              <a:buClr>
                <a:srgbClr val="A2A2A2"/>
              </a:buClr>
              <a:buSzPct val="25000"/>
              <a:buFont typeface="Noto Sans Symbols"/>
              <a:buNone/>
            </a:pPr>
            <a:r>
              <a:rPr b="1" lang="en-GB" sz="1800" u="none">
                <a:solidFill>
                  <a:srgbClr val="A2A2A2"/>
                </a:solidFill>
                <a:latin typeface="Arial"/>
                <a:ea typeface="Arial"/>
                <a:cs typeface="Arial"/>
                <a:sym typeface="Arial"/>
              </a:rPr>
              <a:t>Separating</a:t>
            </a:r>
          </a:p>
        </p:txBody>
      </p:sp>
      <p:sp>
        <p:nvSpPr>
          <p:cNvPr id="331" name="Shape 331"/>
          <p:cNvSpPr/>
          <p:nvPr/>
        </p:nvSpPr>
        <p:spPr>
          <a:xfrm>
            <a:off x="5067300" y="2005256"/>
            <a:ext cx="89916" cy="408758"/>
          </a:xfrm>
          <a:prstGeom prst="upArrow">
            <a:avLst>
              <a:gd fmla="val 50000" name="adj1"/>
              <a:gd fmla="val 125000" name="adj2"/>
            </a:avLst>
          </a:prstGeom>
          <a:solidFill>
            <a:schemeClr val="accent2"/>
          </a:solidFill>
          <a:ln>
            <a:noFill/>
          </a:ln>
        </p:spPr>
        <p:txBody>
          <a:bodyPr anchorCtr="0" anchor="ctr" bIns="46800" lIns="90000" rIns="90000" tIns="468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332" name="Shape 332"/>
          <p:cNvSpPr/>
          <p:nvPr/>
        </p:nvSpPr>
        <p:spPr>
          <a:xfrm>
            <a:off x="6752442" y="1997222"/>
            <a:ext cx="99420" cy="953797"/>
          </a:xfrm>
          <a:prstGeom prst="upArrow">
            <a:avLst>
              <a:gd fmla="val 39780" name="adj1"/>
              <a:gd fmla="val 125000" name="adj2"/>
            </a:avLst>
          </a:prstGeom>
          <a:solidFill>
            <a:schemeClr val="accent2"/>
          </a:solidFill>
          <a:ln>
            <a:noFill/>
          </a:ln>
        </p:spPr>
        <p:txBody>
          <a:bodyPr anchorCtr="0" anchor="ctr" bIns="46800" lIns="90000" rIns="90000" tIns="468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333" name="Shape 333"/>
          <p:cNvSpPr/>
          <p:nvPr/>
        </p:nvSpPr>
        <p:spPr>
          <a:xfrm>
            <a:off x="4696519" y="3518003"/>
            <a:ext cx="304799" cy="464929"/>
          </a:xfrm>
          <a:prstGeom prst="upArrow">
            <a:avLst>
              <a:gd fmla="val 50000" name="adj1"/>
              <a:gd fmla="val 62500" name="adj2"/>
            </a:avLst>
          </a:prstGeom>
          <a:solidFill>
            <a:schemeClr val="accent1"/>
          </a:solidFill>
          <a:ln cap="flat" cmpd="sng" w="25400">
            <a:solidFill>
              <a:schemeClr val="accent1"/>
            </a:solidFill>
            <a:prstDash val="solid"/>
            <a:miter/>
            <a:headEnd len="med" w="med" type="none"/>
            <a:tailEnd len="med" w="med" type="none"/>
          </a:ln>
        </p:spPr>
        <p:txBody>
          <a:bodyPr anchorCtr="0" anchor="ctr" bIns="46800" lIns="90000" rIns="90000" tIns="468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334" name="Shape 334"/>
          <p:cNvSpPr txBox="1"/>
          <p:nvPr/>
        </p:nvSpPr>
        <p:spPr>
          <a:xfrm>
            <a:off x="4125019" y="3908444"/>
            <a:ext cx="1447800" cy="371512"/>
          </a:xfrm>
          <a:prstGeom prst="rect">
            <a:avLst/>
          </a:prstGeom>
          <a:solidFill>
            <a:schemeClr val="lt1"/>
          </a:solidFill>
          <a:ln cap="flat" cmpd="sng" w="25400">
            <a:solidFill>
              <a:schemeClr val="accent2"/>
            </a:solidFill>
            <a:prstDash val="solid"/>
            <a:miter/>
            <a:headEnd len="med" w="med" type="none"/>
            <a:tailEnd len="med" w="med" type="none"/>
          </a:ln>
        </p:spPr>
        <p:txBody>
          <a:bodyPr anchorCtr="0" anchor="t" bIns="46800" lIns="90000" rIns="90000" tIns="46800">
            <a:noAutofit/>
          </a:bodyPr>
          <a:lstStyle/>
          <a:p>
            <a:pPr indent="0" lvl="0" marL="0" marR="0" rtl="0" algn="l">
              <a:spcBef>
                <a:spcPts val="0"/>
              </a:spcBef>
              <a:buClr>
                <a:srgbClr val="A2A2A2"/>
              </a:buClr>
              <a:buSzPct val="25000"/>
              <a:buFont typeface="Noto Sans Symbols"/>
              <a:buNone/>
            </a:pPr>
            <a:r>
              <a:rPr b="1" lang="en-GB" sz="1800" u="none">
                <a:solidFill>
                  <a:srgbClr val="A2A2A2"/>
                </a:solidFill>
                <a:latin typeface="Arial"/>
                <a:ea typeface="Arial"/>
                <a:cs typeface="Arial"/>
                <a:sym typeface="Arial"/>
              </a:rPr>
              <a:t>Operation</a:t>
            </a:r>
          </a:p>
        </p:txBody>
      </p:sp>
      <p:sp>
        <p:nvSpPr>
          <p:cNvPr id="335" name="Shape 335"/>
          <p:cNvSpPr txBox="1"/>
          <p:nvPr/>
        </p:nvSpPr>
        <p:spPr>
          <a:xfrm>
            <a:off x="4140489" y="4389005"/>
            <a:ext cx="1447800" cy="371512"/>
          </a:xfrm>
          <a:prstGeom prst="rect">
            <a:avLst/>
          </a:prstGeom>
          <a:solidFill>
            <a:schemeClr val="lt1"/>
          </a:solidFill>
          <a:ln cap="flat" cmpd="sng" w="25400">
            <a:solidFill>
              <a:schemeClr val="accent2"/>
            </a:solidFill>
            <a:prstDash val="solid"/>
            <a:miter/>
            <a:headEnd len="med" w="med" type="none"/>
            <a:tailEnd len="med" w="med" type="none"/>
          </a:ln>
        </p:spPr>
        <p:txBody>
          <a:bodyPr anchorCtr="0" anchor="t" bIns="46800" lIns="90000" rIns="90000" tIns="46800">
            <a:noAutofit/>
          </a:bodyPr>
          <a:lstStyle/>
          <a:p>
            <a:pPr indent="0" lvl="0" marL="0" marR="0" rtl="0" algn="l">
              <a:spcBef>
                <a:spcPts val="0"/>
              </a:spcBef>
              <a:buClr>
                <a:srgbClr val="A2A2A2"/>
              </a:buClr>
              <a:buSzPct val="25000"/>
              <a:buFont typeface="Noto Sans Symbols"/>
              <a:buNone/>
            </a:pPr>
            <a:r>
              <a:rPr b="1" lang="en-GB" sz="1800" u="none">
                <a:solidFill>
                  <a:srgbClr val="A2A2A2"/>
                </a:solidFill>
                <a:latin typeface="Arial"/>
                <a:ea typeface="Arial"/>
                <a:cs typeface="Arial"/>
                <a:sym typeface="Arial"/>
              </a:rPr>
              <a:t>Control</a:t>
            </a:r>
          </a:p>
        </p:txBody>
      </p:sp>
      <p:sp>
        <p:nvSpPr>
          <p:cNvPr id="336" name="Shape 336"/>
          <p:cNvSpPr txBox="1"/>
          <p:nvPr/>
        </p:nvSpPr>
        <p:spPr>
          <a:xfrm>
            <a:off x="4016896" y="2438400"/>
            <a:ext cx="3104764" cy="371512"/>
          </a:xfrm>
          <a:prstGeom prst="rect">
            <a:avLst/>
          </a:prstGeom>
          <a:solidFill>
            <a:schemeClr val="lt1"/>
          </a:solidFill>
          <a:ln cap="flat" cmpd="sng" w="25400">
            <a:solidFill>
              <a:schemeClr val="accent2"/>
            </a:solidFill>
            <a:prstDash val="solid"/>
            <a:miter/>
            <a:headEnd len="med" w="med" type="none"/>
            <a:tailEnd len="med" w="med" type="none"/>
          </a:ln>
        </p:spPr>
        <p:txBody>
          <a:bodyPr anchorCtr="0" anchor="t" bIns="46800" lIns="90000" rIns="90000" tIns="46800">
            <a:noAutofit/>
          </a:bodyPr>
          <a:lstStyle/>
          <a:p>
            <a:pPr indent="0" lvl="0" marL="0" marR="0" rtl="0" algn="l">
              <a:spcBef>
                <a:spcPts val="0"/>
              </a:spcBef>
              <a:buClr>
                <a:srgbClr val="A2A2A2"/>
              </a:buClr>
              <a:buSzPct val="25000"/>
              <a:buFont typeface="Noto Sans Symbols"/>
              <a:buNone/>
            </a:pPr>
            <a:r>
              <a:rPr b="1" lang="en-GB" sz="1800" u="none">
                <a:solidFill>
                  <a:srgbClr val="A2A2A2"/>
                </a:solidFill>
                <a:latin typeface="Arial"/>
                <a:ea typeface="Arial"/>
                <a:cs typeface="Arial"/>
                <a:sym typeface="Arial"/>
              </a:rPr>
              <a:t>Grinding tool management</a:t>
            </a:r>
          </a:p>
        </p:txBody>
      </p:sp>
      <p:sp>
        <p:nvSpPr>
          <p:cNvPr id="337" name="Shape 337"/>
          <p:cNvSpPr txBox="1"/>
          <p:nvPr/>
        </p:nvSpPr>
        <p:spPr>
          <a:xfrm>
            <a:off x="2360711" y="2960688"/>
            <a:ext cx="6624735" cy="371512"/>
          </a:xfrm>
          <a:prstGeom prst="rect">
            <a:avLst/>
          </a:prstGeom>
          <a:solidFill>
            <a:schemeClr val="lt1"/>
          </a:solidFill>
          <a:ln cap="flat" cmpd="sng" w="25400">
            <a:solidFill>
              <a:schemeClr val="accent2"/>
            </a:solidFill>
            <a:prstDash val="solid"/>
            <a:miter/>
            <a:headEnd len="med" w="med" type="none"/>
            <a:tailEnd len="med" w="med" type="none"/>
          </a:ln>
        </p:spPr>
        <p:txBody>
          <a:bodyPr anchorCtr="0" anchor="t" bIns="46800" lIns="90000" rIns="90000" tIns="46800">
            <a:noAutofit/>
          </a:bodyPr>
          <a:lstStyle/>
          <a:p>
            <a:pPr indent="0" lvl="0" marL="0" marR="0" rtl="0" algn="l">
              <a:spcBef>
                <a:spcPts val="0"/>
              </a:spcBef>
              <a:buClr>
                <a:schemeClr val="dk1"/>
              </a:buClr>
              <a:buSzPct val="25000"/>
              <a:buFont typeface="Noto Sans Symbols"/>
              <a:buNone/>
            </a:pPr>
            <a:r>
              <a:rPr b="1" lang="en-GB" sz="1800" u="none">
                <a:solidFill>
                  <a:schemeClr val="dk1"/>
                </a:solidFill>
                <a:latin typeface="Arial"/>
                <a:ea typeface="Arial"/>
                <a:cs typeface="Arial"/>
                <a:sym typeface="Arial"/>
              </a:rPr>
              <a:t>Ventilation &amp; cooling</a:t>
            </a:r>
          </a:p>
        </p:txBody>
      </p:sp>
      <p:sp>
        <p:nvSpPr>
          <p:cNvPr id="338" name="Shape 338"/>
          <p:cNvSpPr txBox="1"/>
          <p:nvPr/>
        </p:nvSpPr>
        <p:spPr>
          <a:xfrm>
            <a:off x="1600200" y="5703887"/>
            <a:ext cx="5729063" cy="340735"/>
          </a:xfrm>
          <a:prstGeom prst="rect">
            <a:avLst/>
          </a:prstGeom>
          <a:solidFill>
            <a:schemeClr val="lt1"/>
          </a:solidFill>
          <a:ln cap="flat" cmpd="sng" w="25400">
            <a:solidFill>
              <a:schemeClr val="accent2"/>
            </a:solidFill>
            <a:prstDash val="solid"/>
            <a:miter/>
            <a:headEnd len="med" w="med" type="none"/>
            <a:tailEnd len="med" w="med" type="none"/>
          </a:ln>
        </p:spPr>
        <p:txBody>
          <a:bodyPr anchorCtr="0" anchor="t" bIns="46800" lIns="90000" rIns="90000" tIns="46800">
            <a:noAutofit/>
          </a:bodyPr>
          <a:lstStyle/>
          <a:p>
            <a:pPr indent="0" lvl="0" marL="0" marR="0" rtl="0" algn="l">
              <a:spcBef>
                <a:spcPts val="0"/>
              </a:spcBef>
              <a:buClr>
                <a:srgbClr val="A2A2A2"/>
              </a:buClr>
              <a:buSzPct val="25000"/>
              <a:buFont typeface="Noto Sans Symbols"/>
              <a:buNone/>
            </a:pPr>
            <a:r>
              <a:rPr b="0" lang="en-GB" sz="1600" u="none">
                <a:solidFill>
                  <a:srgbClr val="A2A2A2"/>
                </a:solidFill>
                <a:latin typeface="Arial"/>
                <a:ea typeface="Arial"/>
                <a:cs typeface="Arial"/>
                <a:sym typeface="Arial"/>
              </a:rPr>
              <a:t>(*) Includes pregrinding and the grinding in the 1st chamber</a:t>
            </a:r>
          </a:p>
        </p:txBody>
      </p:sp>
      <p:sp>
        <p:nvSpPr>
          <p:cNvPr id="339" name="Shape 339"/>
          <p:cNvSpPr txBox="1"/>
          <p:nvPr/>
        </p:nvSpPr>
        <p:spPr>
          <a:xfrm>
            <a:off x="540472" y="1588854"/>
            <a:ext cx="1183703" cy="371512"/>
          </a:xfrm>
          <a:prstGeom prst="rect">
            <a:avLst/>
          </a:prstGeom>
          <a:solidFill>
            <a:schemeClr val="lt1"/>
          </a:solidFill>
          <a:ln cap="flat" cmpd="sng" w="25400">
            <a:solidFill>
              <a:schemeClr val="accent2"/>
            </a:solidFill>
            <a:prstDash val="solid"/>
            <a:miter/>
            <a:headEnd len="med" w="med" type="none"/>
            <a:tailEnd len="med" w="med" type="none"/>
          </a:ln>
        </p:spPr>
        <p:txBody>
          <a:bodyPr anchorCtr="0" anchor="t" bIns="46800" lIns="90000" rIns="90000" tIns="46800">
            <a:noAutofit/>
          </a:bodyPr>
          <a:lstStyle/>
          <a:p>
            <a:pPr indent="0" lvl="0" marL="0" marR="0" rtl="0" algn="l">
              <a:spcBef>
                <a:spcPts val="0"/>
              </a:spcBef>
              <a:buClr>
                <a:srgbClr val="A2A2A2"/>
              </a:buClr>
              <a:buSzPct val="25000"/>
              <a:buFont typeface="Noto Sans Symbols"/>
              <a:buNone/>
            </a:pPr>
            <a:r>
              <a:rPr b="1" lang="en-GB" sz="1800" u="none">
                <a:solidFill>
                  <a:srgbClr val="A2A2A2"/>
                </a:solidFill>
                <a:latin typeface="Arial"/>
                <a:ea typeface="Arial"/>
                <a:cs typeface="Arial"/>
                <a:sym typeface="Arial"/>
              </a:rPr>
              <a:t>Crushing</a:t>
            </a:r>
          </a:p>
        </p:txBody>
      </p:sp>
      <p:sp>
        <p:nvSpPr>
          <p:cNvPr id="340" name="Shape 340"/>
          <p:cNvSpPr/>
          <p:nvPr/>
        </p:nvSpPr>
        <p:spPr>
          <a:xfrm>
            <a:off x="360594" y="1484498"/>
            <a:ext cx="9306618" cy="2033506"/>
          </a:xfrm>
          <a:prstGeom prst="rect">
            <a:avLst/>
          </a:prstGeom>
          <a:noFill/>
          <a:ln cap="flat" cmpd="sng" w="25400">
            <a:solidFill>
              <a:schemeClr val="accent2"/>
            </a:solidFill>
            <a:prstDash val="dash"/>
            <a:miter/>
            <a:headEnd len="med" w="med" type="none"/>
            <a:tailEnd len="med" w="med" type="none"/>
          </a:ln>
        </p:spPr>
        <p:txBody>
          <a:bodyPr anchorCtr="0" anchor="ctr" bIns="46800" lIns="90000" rIns="90000" tIns="46800">
            <a:noAutofit/>
          </a:bodyPr>
          <a:lstStyle/>
          <a:p>
            <a:pPr indent="0" lvl="0" marL="0" marR="0" rtl="0" algn="l">
              <a:spcBef>
                <a:spcPts val="0"/>
              </a:spcBef>
              <a:buNone/>
            </a:pPr>
            <a:r>
              <a:t/>
            </a:r>
            <a:endParaRPr sz="1800">
              <a:solidFill>
                <a:schemeClr val="dk1"/>
              </a:solidFill>
              <a:latin typeface="Arial"/>
              <a:ea typeface="Arial"/>
              <a:cs typeface="Arial"/>
              <a:sym typeface="Arial"/>
            </a:endParaRPr>
          </a:p>
          <a:p>
            <a:pPr indent="0" lvl="0" marL="0" marR="0" rtl="0" algn="l">
              <a:spcBef>
                <a:spcPts val="0"/>
              </a:spcBef>
              <a:buNone/>
            </a:pPr>
            <a:r>
              <a:t/>
            </a:r>
            <a:endParaRPr sz="1800">
              <a:solidFill>
                <a:schemeClr val="dk1"/>
              </a:solidFill>
              <a:latin typeface="Arial"/>
              <a:ea typeface="Arial"/>
              <a:cs typeface="Arial"/>
              <a:sym typeface="Arial"/>
            </a:endParaRPr>
          </a:p>
          <a:p>
            <a:pPr indent="0" lvl="0" marL="0" marR="0" rtl="0" algn="l">
              <a:spcBef>
                <a:spcPts val="0"/>
              </a:spcBef>
              <a:buNone/>
            </a:pPr>
            <a:r>
              <a:t/>
            </a:r>
            <a:endParaRPr sz="1800">
              <a:solidFill>
                <a:schemeClr val="dk1"/>
              </a:solidFill>
              <a:latin typeface="Arial"/>
              <a:ea typeface="Arial"/>
              <a:cs typeface="Arial"/>
              <a:sym typeface="Arial"/>
            </a:endParaRPr>
          </a:p>
          <a:p>
            <a:pPr indent="0" lvl="0" marL="0" marR="0" rtl="0" algn="l">
              <a:spcBef>
                <a:spcPts val="0"/>
              </a:spcBef>
              <a:buNone/>
            </a:pPr>
            <a:r>
              <a:t/>
            </a:r>
            <a:endParaRPr sz="1800">
              <a:solidFill>
                <a:schemeClr val="dk1"/>
              </a:solidFill>
              <a:latin typeface="Arial"/>
              <a:ea typeface="Arial"/>
              <a:cs typeface="Arial"/>
              <a:sym typeface="Arial"/>
            </a:endParaRPr>
          </a:p>
          <a:p>
            <a:pPr indent="0" lvl="0" marL="0" marR="0" rtl="0" algn="l">
              <a:spcBef>
                <a:spcPts val="0"/>
              </a:spcBef>
              <a:buNone/>
            </a:pPr>
            <a:r>
              <a:t/>
            </a:r>
            <a:endParaRPr sz="1800">
              <a:solidFill>
                <a:schemeClr val="dk1"/>
              </a:solidFill>
              <a:latin typeface="Arial"/>
              <a:ea typeface="Arial"/>
              <a:cs typeface="Arial"/>
              <a:sym typeface="Arial"/>
            </a:endParaRPr>
          </a:p>
          <a:p>
            <a:pPr indent="0" lvl="0" marL="0" marR="0" rtl="0" algn="l">
              <a:spcBef>
                <a:spcPts val="0"/>
              </a:spcBef>
              <a:buNone/>
            </a:pPr>
            <a:r>
              <a:t/>
            </a:r>
            <a:endParaRPr sz="1800">
              <a:solidFill>
                <a:schemeClr val="dk1"/>
              </a:solidFill>
              <a:latin typeface="Arial"/>
              <a:ea typeface="Arial"/>
              <a:cs typeface="Arial"/>
              <a:sym typeface="Arial"/>
            </a:endParaRPr>
          </a:p>
          <a:p>
            <a:pPr indent="0" lvl="0" marL="0" marR="0" rtl="0" algn="l">
              <a:spcBef>
                <a:spcPts val="0"/>
              </a:spcBef>
              <a:buNone/>
            </a:pPr>
            <a:r>
              <a:t/>
            </a:r>
            <a:endParaRPr sz="1800">
              <a:solidFill>
                <a:schemeClr val="dk1"/>
              </a:solidFill>
              <a:latin typeface="Arial"/>
              <a:ea typeface="Arial"/>
              <a:cs typeface="Arial"/>
              <a:sym typeface="Arial"/>
            </a:endParaRPr>
          </a:p>
        </p:txBody>
      </p:sp>
      <p:sp>
        <p:nvSpPr>
          <p:cNvPr id="341" name="Shape 341"/>
          <p:cNvSpPr/>
          <p:nvPr/>
        </p:nvSpPr>
        <p:spPr>
          <a:xfrm>
            <a:off x="130471" y="1600200"/>
            <a:ext cx="358032" cy="303451"/>
          </a:xfrm>
          <a:prstGeom prst="rightArrow">
            <a:avLst>
              <a:gd fmla="val 30382" name="adj1"/>
              <a:gd fmla="val 60957" name="adj2"/>
            </a:avLst>
          </a:prstGeom>
          <a:solidFill>
            <a:schemeClr val="accent2"/>
          </a:solidFill>
          <a:ln>
            <a:noFill/>
          </a:ln>
        </p:spPr>
        <p:txBody>
          <a:bodyPr anchorCtr="0" anchor="ctr" bIns="46800" lIns="90000" rIns="90000" tIns="468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342" name="Shape 342"/>
          <p:cNvSpPr/>
          <p:nvPr/>
        </p:nvSpPr>
        <p:spPr>
          <a:xfrm>
            <a:off x="1721567" y="1642109"/>
            <a:ext cx="343451" cy="284224"/>
          </a:xfrm>
          <a:prstGeom prst="rightArrow">
            <a:avLst>
              <a:gd fmla="val 30382" name="adj1"/>
              <a:gd fmla="val 60957" name="adj2"/>
            </a:avLst>
          </a:prstGeom>
          <a:solidFill>
            <a:schemeClr val="accent2"/>
          </a:solidFill>
          <a:ln>
            <a:noFill/>
          </a:ln>
        </p:spPr>
        <p:txBody>
          <a:bodyPr anchorCtr="0" anchor="ctr" bIns="46800" lIns="90000" rIns="90000" tIns="468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343" name="Shape 343"/>
          <p:cNvSpPr/>
          <p:nvPr/>
        </p:nvSpPr>
        <p:spPr>
          <a:xfrm>
            <a:off x="3053275" y="1676400"/>
            <a:ext cx="324924" cy="262689"/>
          </a:xfrm>
          <a:prstGeom prst="rightArrow">
            <a:avLst>
              <a:gd fmla="val 30382" name="adj1"/>
              <a:gd fmla="val 60957" name="adj2"/>
            </a:avLst>
          </a:prstGeom>
          <a:solidFill>
            <a:schemeClr val="accent2"/>
          </a:solidFill>
          <a:ln>
            <a:noFill/>
          </a:ln>
        </p:spPr>
        <p:txBody>
          <a:bodyPr anchorCtr="0" anchor="ctr" bIns="46800" lIns="90000" rIns="90000" tIns="468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344" name="Shape 344"/>
          <p:cNvSpPr/>
          <p:nvPr/>
        </p:nvSpPr>
        <p:spPr>
          <a:xfrm>
            <a:off x="5654683" y="1671319"/>
            <a:ext cx="314316" cy="255013"/>
          </a:xfrm>
          <a:prstGeom prst="rightArrow">
            <a:avLst>
              <a:gd fmla="val 30382" name="adj1"/>
              <a:gd fmla="val 60957" name="adj2"/>
            </a:avLst>
          </a:prstGeom>
          <a:solidFill>
            <a:schemeClr val="accent2"/>
          </a:solidFill>
          <a:ln>
            <a:noFill/>
          </a:ln>
        </p:spPr>
        <p:txBody>
          <a:bodyPr anchorCtr="0" anchor="ctr" bIns="46800" lIns="90000" rIns="90000" tIns="468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345" name="Shape 345"/>
          <p:cNvSpPr/>
          <p:nvPr/>
        </p:nvSpPr>
        <p:spPr>
          <a:xfrm>
            <a:off x="7621303" y="1630680"/>
            <a:ext cx="323816" cy="295653"/>
          </a:xfrm>
          <a:prstGeom prst="rightArrow">
            <a:avLst>
              <a:gd fmla="val 30382" name="adj1"/>
              <a:gd fmla="val 60957" name="adj2"/>
            </a:avLst>
          </a:prstGeom>
          <a:solidFill>
            <a:schemeClr val="accent2"/>
          </a:solidFill>
          <a:ln>
            <a:noFill/>
          </a:ln>
        </p:spPr>
        <p:txBody>
          <a:bodyPr anchorCtr="0" anchor="ctr" bIns="46800" lIns="90000" rIns="90000" tIns="468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346" name="Shape 346"/>
          <p:cNvSpPr/>
          <p:nvPr/>
        </p:nvSpPr>
        <p:spPr>
          <a:xfrm>
            <a:off x="9354243" y="1671319"/>
            <a:ext cx="312996" cy="255013"/>
          </a:xfrm>
          <a:prstGeom prst="rightArrow">
            <a:avLst>
              <a:gd fmla="val 30382" name="adj1"/>
              <a:gd fmla="val 60957" name="adj2"/>
            </a:avLst>
          </a:prstGeom>
          <a:solidFill>
            <a:schemeClr val="accent2"/>
          </a:solidFill>
          <a:ln>
            <a:noFill/>
          </a:ln>
        </p:spPr>
        <p:txBody>
          <a:bodyPr anchorCtr="0" anchor="ctr" bIns="46800" lIns="90000" rIns="90000" tIns="468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347" name="Shape 347"/>
          <p:cNvSpPr/>
          <p:nvPr/>
        </p:nvSpPr>
        <p:spPr>
          <a:xfrm>
            <a:off x="8589872" y="1997222"/>
            <a:ext cx="99420" cy="953797"/>
          </a:xfrm>
          <a:prstGeom prst="upArrow">
            <a:avLst>
              <a:gd fmla="val 39780" name="adj1"/>
              <a:gd fmla="val 125000" name="adj2"/>
            </a:avLst>
          </a:prstGeom>
          <a:solidFill>
            <a:schemeClr val="accent2"/>
          </a:solidFill>
          <a:ln>
            <a:noFill/>
          </a:ln>
        </p:spPr>
        <p:txBody>
          <a:bodyPr anchorCtr="0" anchor="ctr" bIns="46800" lIns="90000" rIns="90000" tIns="468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348" name="Shape 348"/>
          <p:cNvSpPr/>
          <p:nvPr/>
        </p:nvSpPr>
        <p:spPr>
          <a:xfrm>
            <a:off x="2513901" y="1984463"/>
            <a:ext cx="99420" cy="953797"/>
          </a:xfrm>
          <a:prstGeom prst="upArrow">
            <a:avLst>
              <a:gd fmla="val 39780" name="adj1"/>
              <a:gd fmla="val 125000" name="adj2"/>
            </a:avLst>
          </a:prstGeom>
          <a:solidFill>
            <a:schemeClr val="accent2"/>
          </a:solidFill>
          <a:ln>
            <a:noFill/>
          </a:ln>
        </p:spPr>
        <p:txBody>
          <a:bodyPr anchorCtr="0" anchor="ctr" bIns="46800" lIns="90000" rIns="90000" tIns="468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349" name="Shape 349"/>
          <p:cNvSpPr/>
          <p:nvPr/>
        </p:nvSpPr>
        <p:spPr>
          <a:xfrm>
            <a:off x="6382512" y="1997222"/>
            <a:ext cx="100563" cy="441178"/>
          </a:xfrm>
          <a:prstGeom prst="upArrow">
            <a:avLst>
              <a:gd fmla="val 50000" name="adj1"/>
              <a:gd fmla="val 125000" name="adj2"/>
            </a:avLst>
          </a:prstGeom>
          <a:solidFill>
            <a:schemeClr val="accent2"/>
          </a:solidFill>
          <a:ln>
            <a:noFill/>
          </a:ln>
        </p:spPr>
        <p:txBody>
          <a:bodyPr anchorCtr="0" anchor="ctr" bIns="46800" lIns="90000" rIns="90000" tIns="468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350" name="Shape 350"/>
          <p:cNvSpPr txBox="1"/>
          <p:nvPr>
            <p:ph idx="11" type="ftr"/>
          </p:nvPr>
        </p:nvSpPr>
        <p:spPr>
          <a:xfrm>
            <a:off x="1892659" y="6417332"/>
            <a:ext cx="3168290" cy="165731"/>
          </a:xfrm>
          <a:prstGeom prst="rect">
            <a:avLst/>
          </a:prstGeom>
          <a:noFill/>
          <a:ln>
            <a:noFill/>
          </a:ln>
        </p:spPr>
        <p:txBody>
          <a:bodyPr anchorCtr="0" anchor="b" bIns="0" lIns="0" rIns="0" tIns="0">
            <a:noAutofit/>
          </a:bodyPr>
          <a:lstStyle/>
          <a:p>
            <a:pPr indent="0" lvl="0" marL="0" marR="0" rtl="0" algn="l">
              <a:spcBef>
                <a:spcPts val="0"/>
              </a:spcBef>
              <a:buSzPct val="25000"/>
              <a:buNone/>
            </a:pPr>
            <a:r>
              <a:rPr b="1" lang="en-GB" sz="800">
                <a:solidFill>
                  <a:schemeClr val="dk1"/>
                </a:solidFill>
                <a:latin typeface="Arial"/>
                <a:ea typeface="Arial"/>
                <a:cs typeface="Arial"/>
                <a:sym typeface="Arial"/>
              </a:rPr>
              <a:t>Ball Mill Optimization, CIP - EPT - GT   © 2015 LafargeHolcim</a:t>
            </a:r>
          </a:p>
        </p:txBody>
      </p:sp>
      <p:sp>
        <p:nvSpPr>
          <p:cNvPr id="351" name="Shape 351"/>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GB" sz="800">
                <a:solidFill>
                  <a:schemeClr val="dk1"/>
                </a:solidFill>
                <a:latin typeface="Arial"/>
                <a:ea typeface="Arial"/>
                <a:cs typeface="Arial"/>
                <a:sym typeface="Arial"/>
              </a:rPr>
              <a:t>‹#›</a:t>
            </a:fld>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9" name="Shape 1069"/>
        <p:cNvGrpSpPr/>
        <p:nvPr/>
      </p:nvGrpSpPr>
      <p:grpSpPr>
        <a:xfrm>
          <a:off x="0" y="0"/>
          <a:ext cx="0" cy="0"/>
          <a:chOff x="0" y="0"/>
          <a:chExt cx="0" cy="0"/>
        </a:xfrm>
      </p:grpSpPr>
      <p:sp>
        <p:nvSpPr>
          <p:cNvPr id="1070" name="Shape 1070"/>
          <p:cNvSpPr txBox="1"/>
          <p:nvPr>
            <p:ph idx="1" type="body"/>
          </p:nvPr>
        </p:nvSpPr>
        <p:spPr>
          <a:xfrm>
            <a:off x="560512" y="1268759"/>
            <a:ext cx="8785223" cy="5112543"/>
          </a:xfrm>
          <a:prstGeom prst="rect">
            <a:avLst/>
          </a:prstGeom>
          <a:noFill/>
          <a:ln>
            <a:noFill/>
          </a:ln>
        </p:spPr>
        <p:txBody>
          <a:bodyPr anchorCtr="0" anchor="t" bIns="0" lIns="0" rIns="0" tIns="0">
            <a:noAutofit/>
          </a:bodyPr>
          <a:lstStyle/>
          <a:p>
            <a:pPr indent="-180975" lvl="0" marL="180975" marR="0" rtl="0" algn="l">
              <a:spcBef>
                <a:spcPts val="0"/>
              </a:spcBef>
              <a:spcAft>
                <a:spcPts val="0"/>
              </a:spcAft>
              <a:buClr>
                <a:schemeClr val="accent2"/>
              </a:buClr>
              <a:buSzPct val="100000"/>
              <a:buFont typeface="Noto Sans Symbols"/>
              <a:buChar char="➢"/>
            </a:pPr>
            <a:r>
              <a:rPr b="0" i="0" lang="en-GB" sz="2000" u="none" cap="none" strike="noStrike">
                <a:solidFill>
                  <a:schemeClr val="dk1"/>
                </a:solidFill>
                <a:latin typeface="Arial"/>
                <a:ea typeface="Arial"/>
                <a:cs typeface="Arial"/>
                <a:sym typeface="Arial"/>
              </a:rPr>
              <a:t> Objectives</a:t>
            </a:r>
          </a:p>
          <a:p>
            <a:pPr indent="-180975" lvl="0" marL="180975" marR="0" rtl="0" algn="l">
              <a:spcBef>
                <a:spcPts val="1200"/>
              </a:spcBef>
              <a:spcAft>
                <a:spcPts val="0"/>
              </a:spcAft>
              <a:buClr>
                <a:schemeClr val="accent2"/>
              </a:buClr>
              <a:buSzPct val="100000"/>
              <a:buFont typeface="Noto Sans Symbols"/>
              <a:buChar char="➢"/>
            </a:pPr>
            <a:r>
              <a:rPr b="0" i="0" lang="en-GB" sz="2000" u="none" cap="none" strike="noStrike">
                <a:solidFill>
                  <a:schemeClr val="dk1"/>
                </a:solidFill>
                <a:latin typeface="Arial"/>
                <a:ea typeface="Arial"/>
                <a:cs typeface="Arial"/>
                <a:sym typeface="Arial"/>
              </a:rPr>
              <a:t> Purpose of ball mill ventilation</a:t>
            </a:r>
          </a:p>
          <a:p>
            <a:pPr indent="-180975" lvl="0" marL="180975" marR="0" rtl="0" algn="l">
              <a:spcBef>
                <a:spcPts val="1200"/>
              </a:spcBef>
              <a:spcAft>
                <a:spcPts val="0"/>
              </a:spcAft>
              <a:buClr>
                <a:schemeClr val="accent2"/>
              </a:buClr>
              <a:buSzPct val="100000"/>
              <a:buFont typeface="Noto Sans Symbols"/>
              <a:buChar char="➢"/>
            </a:pPr>
            <a:r>
              <a:rPr b="0" i="0" lang="en-GB" sz="2000" u="none" cap="none" strike="noStrike">
                <a:solidFill>
                  <a:schemeClr val="accent1"/>
                </a:solidFill>
                <a:latin typeface="Arial"/>
                <a:ea typeface="Arial"/>
                <a:cs typeface="Arial"/>
                <a:sym typeface="Arial"/>
              </a:rPr>
              <a:t> </a:t>
            </a:r>
            <a:r>
              <a:rPr b="0" i="0" lang="en-GB" sz="2000" u="none" cap="none" strike="noStrike">
                <a:solidFill>
                  <a:schemeClr val="dk1"/>
                </a:solidFill>
                <a:latin typeface="Arial"/>
                <a:ea typeface="Arial"/>
                <a:cs typeface="Arial"/>
                <a:sym typeface="Arial"/>
              </a:rPr>
              <a:t>B – level audit of ball mills</a:t>
            </a:r>
          </a:p>
          <a:p>
            <a:pPr indent="-344488" lvl="0" marL="522288" marR="0" rtl="0" algn="l">
              <a:spcBef>
                <a:spcPts val="1200"/>
              </a:spcBef>
              <a:spcAft>
                <a:spcPts val="0"/>
              </a:spcAft>
              <a:buClr>
                <a:schemeClr val="accent2"/>
              </a:buClr>
              <a:buSzPct val="100000"/>
              <a:buFont typeface="Noto Sans Symbols"/>
              <a:buChar char="➢"/>
            </a:pPr>
            <a:r>
              <a:rPr b="0" i="0" lang="en-GB" sz="2000" u="none" cap="none" strike="noStrike">
                <a:solidFill>
                  <a:schemeClr val="dk1"/>
                </a:solidFill>
                <a:latin typeface="Arial"/>
                <a:ea typeface="Arial"/>
                <a:cs typeface="Arial"/>
                <a:sym typeface="Arial"/>
              </a:rPr>
              <a:t> Explanation of measurement tasks and requirements</a:t>
            </a:r>
          </a:p>
          <a:p>
            <a:pPr indent="-344488" lvl="0" marL="522288" marR="0" rtl="0" algn="l">
              <a:spcBef>
                <a:spcPts val="1200"/>
              </a:spcBef>
              <a:spcAft>
                <a:spcPts val="0"/>
              </a:spcAft>
              <a:buClr>
                <a:schemeClr val="accent2"/>
              </a:buClr>
              <a:buSzPct val="100000"/>
              <a:buFont typeface="Noto Sans Symbols"/>
              <a:buChar char="➢"/>
            </a:pPr>
            <a:r>
              <a:rPr b="0" i="0" lang="en-GB" sz="2000" u="none" cap="none" strike="noStrike">
                <a:solidFill>
                  <a:schemeClr val="dk1"/>
                </a:solidFill>
                <a:latin typeface="Arial"/>
                <a:ea typeface="Arial"/>
                <a:cs typeface="Arial"/>
                <a:sym typeface="Arial"/>
              </a:rPr>
              <a:t> Comparison with guide values </a:t>
            </a:r>
          </a:p>
          <a:p>
            <a:pPr indent="-180975" lvl="0" marL="180975" marR="0" rtl="0" algn="l">
              <a:spcBef>
                <a:spcPts val="1200"/>
              </a:spcBef>
              <a:spcAft>
                <a:spcPts val="0"/>
              </a:spcAft>
              <a:buClr>
                <a:schemeClr val="accent2"/>
              </a:buClr>
              <a:buSzPct val="100000"/>
              <a:buFont typeface="Noto Sans Symbols"/>
              <a:buChar char="➢"/>
            </a:pPr>
            <a:r>
              <a:rPr b="0" i="0" lang="en-GB" sz="2000" u="none" cap="none" strike="noStrike">
                <a:solidFill>
                  <a:schemeClr val="dk1"/>
                </a:solidFill>
                <a:latin typeface="Arial"/>
                <a:ea typeface="Arial"/>
                <a:cs typeface="Arial"/>
                <a:sym typeface="Arial"/>
              </a:rPr>
              <a:t> Heat balance of a ball mill system</a:t>
            </a:r>
          </a:p>
          <a:p>
            <a:pPr indent="-180975" lvl="0" marL="180975" marR="0" rtl="0" algn="l">
              <a:spcBef>
                <a:spcPts val="1200"/>
              </a:spcBef>
              <a:spcAft>
                <a:spcPts val="0"/>
              </a:spcAft>
              <a:buClr>
                <a:schemeClr val="accent2"/>
              </a:buClr>
              <a:buSzPct val="100000"/>
              <a:buFont typeface="Noto Sans Symbols"/>
              <a:buChar char="➢"/>
            </a:pPr>
            <a:r>
              <a:rPr b="0" i="0" lang="en-GB" sz="2000" u="none" cap="none" strike="noStrike">
                <a:solidFill>
                  <a:schemeClr val="dk1"/>
                </a:solidFill>
                <a:latin typeface="Arial"/>
                <a:ea typeface="Arial"/>
                <a:cs typeface="Arial"/>
                <a:sym typeface="Arial"/>
              </a:rPr>
              <a:t> Drying potential in a ball mill and lack of drying</a:t>
            </a:r>
          </a:p>
          <a:p>
            <a:pPr indent="-180975" lvl="0" marL="180975" marR="0" rtl="0" algn="l">
              <a:spcBef>
                <a:spcPts val="1200"/>
              </a:spcBef>
              <a:spcAft>
                <a:spcPts val="0"/>
              </a:spcAft>
              <a:buClr>
                <a:schemeClr val="accent2"/>
              </a:buClr>
              <a:buSzPct val="100000"/>
              <a:buFont typeface="Noto Sans Symbols"/>
              <a:buChar char="➢"/>
            </a:pPr>
            <a:r>
              <a:rPr b="0" i="0" lang="en-GB" sz="2000" u="none" cap="none" strike="noStrike">
                <a:solidFill>
                  <a:schemeClr val="dk1"/>
                </a:solidFill>
                <a:latin typeface="Arial"/>
                <a:ea typeface="Arial"/>
                <a:cs typeface="Arial"/>
                <a:sym typeface="Arial"/>
              </a:rPr>
              <a:t> Cooling potential in a ball mill and lack of cooling</a:t>
            </a:r>
          </a:p>
          <a:p>
            <a:pPr indent="-180975" lvl="0" marL="180975" marR="0" rtl="0" algn="l">
              <a:spcBef>
                <a:spcPts val="1200"/>
              </a:spcBef>
              <a:buClr>
                <a:schemeClr val="accent2"/>
              </a:buClr>
              <a:buSzPct val="100000"/>
              <a:buFont typeface="Noto Sans Symbols"/>
              <a:buChar char="➢"/>
            </a:pPr>
            <a:r>
              <a:rPr b="0" i="0" lang="en-GB" sz="2000" u="none" cap="none" strike="noStrike">
                <a:solidFill>
                  <a:schemeClr val="dk1"/>
                </a:solidFill>
                <a:latin typeface="Arial"/>
                <a:ea typeface="Arial"/>
                <a:cs typeface="Arial"/>
                <a:sym typeface="Arial"/>
              </a:rPr>
              <a:t> Conclusion</a:t>
            </a:r>
          </a:p>
        </p:txBody>
      </p:sp>
      <p:sp>
        <p:nvSpPr>
          <p:cNvPr id="1071" name="Shape 1071"/>
          <p:cNvSpPr txBox="1"/>
          <p:nvPr>
            <p:ph type="title"/>
          </p:nvPr>
        </p:nvSpPr>
        <p:spPr>
          <a:xfrm>
            <a:off x="523875" y="188639"/>
            <a:ext cx="8858249" cy="851907"/>
          </a:xfrm>
          <a:prstGeom prst="rect">
            <a:avLst/>
          </a:prstGeom>
          <a:noFill/>
          <a:ln>
            <a:noFill/>
          </a:ln>
        </p:spPr>
        <p:txBody>
          <a:bodyPr anchorCtr="0" anchor="b" bIns="0" lIns="0" rIns="0" tIns="0">
            <a:noAutofit/>
          </a:bodyPr>
          <a:lstStyle/>
          <a:p>
            <a:pPr indent="0" lvl="0" marL="0" marR="0" rtl="0" algn="l">
              <a:lnSpc>
                <a:spcPct val="95000"/>
              </a:lnSpc>
              <a:spcBef>
                <a:spcPts val="0"/>
              </a:spcBef>
              <a:buClr>
                <a:schemeClr val="dk1"/>
              </a:buClr>
              <a:buSzPct val="25000"/>
              <a:buFont typeface="Arial"/>
              <a:buNone/>
            </a:pPr>
            <a:r>
              <a:rPr b="1" i="0" lang="en-GB" sz="2400" u="none" cap="none" strike="noStrike">
                <a:solidFill>
                  <a:schemeClr val="dk1"/>
                </a:solidFill>
                <a:latin typeface="Arial"/>
                <a:ea typeface="Arial"/>
                <a:cs typeface="Arial"/>
                <a:sym typeface="Arial"/>
              </a:rPr>
              <a:t>Content</a:t>
            </a:r>
          </a:p>
        </p:txBody>
      </p:sp>
      <p:sp>
        <p:nvSpPr>
          <p:cNvPr id="1072" name="Shape 1072"/>
          <p:cNvSpPr txBox="1"/>
          <p:nvPr>
            <p:ph idx="11" type="ftr"/>
          </p:nvPr>
        </p:nvSpPr>
        <p:spPr>
          <a:xfrm>
            <a:off x="1892659" y="6417332"/>
            <a:ext cx="3168290" cy="165731"/>
          </a:xfrm>
          <a:prstGeom prst="rect">
            <a:avLst/>
          </a:prstGeom>
          <a:noFill/>
          <a:ln>
            <a:noFill/>
          </a:ln>
        </p:spPr>
        <p:txBody>
          <a:bodyPr anchorCtr="0" anchor="b" bIns="0" lIns="0" rIns="0" tIns="0">
            <a:noAutofit/>
          </a:bodyPr>
          <a:lstStyle/>
          <a:p>
            <a:pPr indent="0" lvl="0" marL="0" marR="0" rtl="0" algn="l">
              <a:spcBef>
                <a:spcPts val="0"/>
              </a:spcBef>
              <a:buSzPct val="25000"/>
              <a:buNone/>
            </a:pPr>
            <a:r>
              <a:rPr b="1" lang="en-GB" sz="800">
                <a:solidFill>
                  <a:schemeClr val="dk1"/>
                </a:solidFill>
                <a:latin typeface="Arial"/>
                <a:ea typeface="Arial"/>
                <a:cs typeface="Arial"/>
                <a:sym typeface="Arial"/>
              </a:rPr>
              <a:t>Ball Mill Optimization, CIP - EPT - GT   © 2015 LafargeHolcim</a:t>
            </a:r>
          </a:p>
        </p:txBody>
      </p:sp>
      <p:sp>
        <p:nvSpPr>
          <p:cNvPr id="1073" name="Shape 1073"/>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GB" sz="800">
                <a:solidFill>
                  <a:schemeClr val="dk1"/>
                </a:solidFill>
                <a:latin typeface="Arial"/>
                <a:ea typeface="Arial"/>
                <a:cs typeface="Arial"/>
                <a:sym typeface="Arial"/>
              </a:rPr>
              <a:t>‹#›</a:t>
            </a:fld>
          </a:p>
        </p:txBody>
      </p:sp>
      <p:sp>
        <p:nvSpPr>
          <p:cNvPr id="1074" name="Shape 1074"/>
          <p:cNvSpPr/>
          <p:nvPr/>
        </p:nvSpPr>
        <p:spPr>
          <a:xfrm>
            <a:off x="761985" y="4437112"/>
            <a:ext cx="5631175" cy="360040"/>
          </a:xfrm>
          <a:prstGeom prst="rect">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180975" lvl="0" marL="180975" marR="0" rtl="0" algn="ctr">
              <a:spcBef>
                <a:spcPts val="0"/>
              </a:spcBef>
              <a:buClr>
                <a:schemeClr val="accent1"/>
              </a:buClr>
              <a:buFont typeface="Arial"/>
              <a:buNone/>
            </a:pPr>
            <a:r>
              <a:t/>
            </a:r>
            <a:endParaRPr sz="1800">
              <a:solidFill>
                <a:schemeClr val="dk1"/>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8" name="Shape 1078"/>
        <p:cNvGrpSpPr/>
        <p:nvPr/>
      </p:nvGrpSpPr>
      <p:grpSpPr>
        <a:xfrm>
          <a:off x="0" y="0"/>
          <a:ext cx="0" cy="0"/>
          <a:chOff x="0" y="0"/>
          <a:chExt cx="0" cy="0"/>
        </a:xfrm>
      </p:grpSpPr>
      <p:pic>
        <p:nvPicPr>
          <p:cNvPr id="1079" name="Shape 1079"/>
          <p:cNvPicPr preferRelativeResize="0"/>
          <p:nvPr/>
        </p:nvPicPr>
        <p:blipFill rotWithShape="1">
          <a:blip r:embed="rId3">
            <a:alphaModFix/>
          </a:blip>
          <a:srcRect b="0" l="0" r="0" t="0"/>
          <a:stretch/>
        </p:blipFill>
        <p:spPr>
          <a:xfrm>
            <a:off x="1447800" y="990600"/>
            <a:ext cx="8301037" cy="4711699"/>
          </a:xfrm>
          <a:prstGeom prst="rect">
            <a:avLst/>
          </a:prstGeom>
          <a:noFill/>
          <a:ln>
            <a:noFill/>
          </a:ln>
        </p:spPr>
      </p:pic>
      <p:sp>
        <p:nvSpPr>
          <p:cNvPr id="1080" name="Shape 1080"/>
          <p:cNvSpPr txBox="1"/>
          <p:nvPr>
            <p:ph idx="2" type="body"/>
          </p:nvPr>
        </p:nvSpPr>
        <p:spPr>
          <a:xfrm>
            <a:off x="416497" y="1124745"/>
            <a:ext cx="8568951" cy="2664295"/>
          </a:xfrm>
          <a:prstGeom prst="rect">
            <a:avLst/>
          </a:prstGeom>
          <a:solidFill>
            <a:schemeClr val="lt1"/>
          </a:solidFill>
          <a:ln cap="flat" cmpd="sng" w="25400">
            <a:solidFill>
              <a:schemeClr val="dk2"/>
            </a:solidFill>
            <a:prstDash val="solid"/>
            <a:miter/>
            <a:headEnd len="med" w="med" type="none"/>
            <a:tailEnd len="med" w="med" type="none"/>
          </a:ln>
        </p:spPr>
        <p:txBody>
          <a:bodyPr anchorCtr="0" anchor="t" bIns="0" lIns="144000" rIns="0" tIns="0">
            <a:noAutofit/>
          </a:bodyPr>
          <a:lstStyle/>
          <a:p>
            <a:pPr indent="-270000" lvl="0" marL="270000" marR="0" rtl="0" algn="l">
              <a:spcBef>
                <a:spcPts val="0"/>
              </a:spcBef>
              <a:spcAft>
                <a:spcPts val="0"/>
              </a:spcAft>
              <a:buClr>
                <a:schemeClr val="dk2"/>
              </a:buClr>
              <a:buSzPct val="100000"/>
              <a:buFont typeface="Arial"/>
              <a:buChar char="•"/>
            </a:pPr>
            <a:r>
              <a:rPr b="0" i="0" lang="en-GB" sz="2200" u="none" cap="none" strike="noStrike">
                <a:solidFill>
                  <a:schemeClr val="dk1"/>
                </a:solidFill>
                <a:latin typeface="Arial"/>
                <a:ea typeface="Arial"/>
                <a:cs typeface="Arial"/>
                <a:sym typeface="Arial"/>
              </a:rPr>
              <a:t>Excessive grinding temperatures inside the mill can cause:</a:t>
            </a:r>
          </a:p>
          <a:p>
            <a:pPr indent="-269700" lvl="1" marL="536400" marR="0" rtl="0" algn="l">
              <a:spcBef>
                <a:spcPts val="24"/>
              </a:spcBef>
              <a:spcAft>
                <a:spcPts val="0"/>
              </a:spcAft>
              <a:buClr>
                <a:schemeClr val="dk2"/>
              </a:buClr>
              <a:buSzPct val="60000"/>
              <a:buFont typeface="Arial"/>
              <a:buChar char="•"/>
            </a:pPr>
            <a:r>
              <a:rPr b="0" i="0" lang="en-GB" sz="2000" u="none" cap="none" strike="noStrike">
                <a:solidFill>
                  <a:schemeClr val="dk1"/>
                </a:solidFill>
                <a:latin typeface="Arial"/>
                <a:ea typeface="Arial"/>
                <a:cs typeface="Arial"/>
                <a:sym typeface="Arial"/>
              </a:rPr>
              <a:t>Material coating on balls and liners, resulting in a performance loss of 5 – 10 [%]</a:t>
            </a:r>
          </a:p>
          <a:p>
            <a:pPr indent="-269700" lvl="1" marL="536400" marR="0" rtl="0" algn="l">
              <a:spcBef>
                <a:spcPts val="24"/>
              </a:spcBef>
              <a:spcAft>
                <a:spcPts val="0"/>
              </a:spcAft>
              <a:buClr>
                <a:schemeClr val="dk2"/>
              </a:buClr>
              <a:buSzPct val="60000"/>
              <a:buFont typeface="Arial"/>
              <a:buChar char="•"/>
            </a:pPr>
            <a:r>
              <a:rPr b="0" i="0" lang="en-GB" sz="2000" u="none" cap="none" strike="noStrike">
                <a:solidFill>
                  <a:schemeClr val="dk1"/>
                </a:solidFill>
                <a:latin typeface="Arial"/>
                <a:ea typeface="Arial"/>
                <a:cs typeface="Arial"/>
                <a:sym typeface="Arial"/>
              </a:rPr>
              <a:t>Cement false setting (cement grinding only)</a:t>
            </a:r>
          </a:p>
          <a:p>
            <a:pPr indent="-269700" lvl="1" marL="536400" marR="0" rtl="0" algn="l">
              <a:spcBef>
                <a:spcPts val="24"/>
              </a:spcBef>
              <a:spcAft>
                <a:spcPts val="0"/>
              </a:spcAft>
              <a:buClr>
                <a:schemeClr val="dk2"/>
              </a:buClr>
              <a:buSzPct val="60000"/>
              <a:buFont typeface="Arial"/>
              <a:buChar char="•"/>
            </a:pPr>
            <a:r>
              <a:rPr b="0" i="0" lang="en-GB" sz="2000" u="none" cap="none" strike="noStrike">
                <a:solidFill>
                  <a:schemeClr val="dk1"/>
                </a:solidFill>
                <a:latin typeface="Arial"/>
                <a:ea typeface="Arial"/>
                <a:cs typeface="Arial"/>
                <a:sym typeface="Arial"/>
              </a:rPr>
              <a:t>Lump formation in the silos (cement grinding only)</a:t>
            </a:r>
          </a:p>
          <a:p>
            <a:pPr indent="-270000" lvl="0" marL="270000" marR="0" rtl="0" algn="l">
              <a:spcBef>
                <a:spcPts val="576"/>
              </a:spcBef>
              <a:spcAft>
                <a:spcPts val="0"/>
              </a:spcAft>
              <a:buClr>
                <a:schemeClr val="dk2"/>
              </a:buClr>
              <a:buSzPct val="100000"/>
              <a:buFont typeface="Arial"/>
              <a:buChar char="•"/>
            </a:pPr>
            <a:r>
              <a:rPr b="0" i="0" lang="en-GB" sz="2200" u="none" cap="none" strike="noStrike">
                <a:solidFill>
                  <a:schemeClr val="dk1"/>
                </a:solidFill>
                <a:latin typeface="Arial"/>
                <a:ea typeface="Arial"/>
                <a:cs typeface="Arial"/>
                <a:sym typeface="Arial"/>
              </a:rPr>
              <a:t>The main option of cooling material in the mill are:</a:t>
            </a:r>
          </a:p>
          <a:p>
            <a:pPr indent="-269700" lvl="1" marL="536400" marR="0" rtl="0" algn="l">
              <a:spcBef>
                <a:spcPts val="24"/>
              </a:spcBef>
              <a:spcAft>
                <a:spcPts val="0"/>
              </a:spcAft>
              <a:buClr>
                <a:schemeClr val="dk2"/>
              </a:buClr>
              <a:buSzPct val="60000"/>
              <a:buFont typeface="Arial"/>
              <a:buChar char="•"/>
            </a:pPr>
            <a:r>
              <a:rPr b="0" i="0" lang="en-GB" sz="2000" u="none" cap="none" strike="noStrike">
                <a:solidFill>
                  <a:schemeClr val="dk1"/>
                </a:solidFill>
                <a:latin typeface="Arial"/>
                <a:ea typeface="Arial"/>
                <a:cs typeface="Arial"/>
                <a:sym typeface="Arial"/>
              </a:rPr>
              <a:t>Cooling with water</a:t>
            </a:r>
          </a:p>
          <a:p>
            <a:pPr indent="-269700" lvl="1" marL="536400" marR="0" rtl="0" algn="l">
              <a:spcBef>
                <a:spcPts val="24"/>
              </a:spcBef>
              <a:buClr>
                <a:schemeClr val="dk2"/>
              </a:buClr>
              <a:buSzPct val="60000"/>
              <a:buFont typeface="Arial"/>
              <a:buChar char="•"/>
            </a:pPr>
            <a:r>
              <a:rPr b="0" i="0" lang="en-GB" sz="2000" u="none" cap="none" strike="noStrike">
                <a:solidFill>
                  <a:schemeClr val="dk1"/>
                </a:solidFill>
                <a:latin typeface="Arial"/>
                <a:ea typeface="Arial"/>
                <a:cs typeface="Arial"/>
                <a:sym typeface="Arial"/>
              </a:rPr>
              <a:t>Cooling with fresh air</a:t>
            </a:r>
          </a:p>
        </p:txBody>
      </p:sp>
      <p:sp>
        <p:nvSpPr>
          <p:cNvPr id="1081" name="Shape 1081"/>
          <p:cNvSpPr txBox="1"/>
          <p:nvPr>
            <p:ph type="title"/>
          </p:nvPr>
        </p:nvSpPr>
        <p:spPr>
          <a:xfrm>
            <a:off x="560387" y="116631"/>
            <a:ext cx="8773936" cy="792087"/>
          </a:xfrm>
          <a:prstGeom prst="rect">
            <a:avLst/>
          </a:prstGeom>
          <a:noFill/>
          <a:ln>
            <a:noFill/>
          </a:ln>
        </p:spPr>
        <p:txBody>
          <a:bodyPr anchorCtr="0" anchor="b" bIns="7200" lIns="0" rIns="0" tIns="0">
            <a:noAutofit/>
          </a:bodyPr>
          <a:lstStyle/>
          <a:p>
            <a:pPr indent="0" lvl="0" marL="0" marR="0" rtl="0" algn="l">
              <a:lnSpc>
                <a:spcPct val="100000"/>
              </a:lnSpc>
              <a:spcBef>
                <a:spcPts val="0"/>
              </a:spcBef>
              <a:buClr>
                <a:schemeClr val="dk1"/>
              </a:buClr>
              <a:buSzPct val="25000"/>
              <a:buFont typeface="Arial"/>
              <a:buNone/>
            </a:pPr>
            <a:r>
              <a:rPr b="1" i="0" lang="en-GB" sz="2400" u="none" cap="none" strike="noStrike">
                <a:solidFill>
                  <a:schemeClr val="dk1"/>
                </a:solidFill>
                <a:latin typeface="Arial"/>
                <a:ea typeface="Arial"/>
                <a:cs typeface="Arial"/>
                <a:sym typeface="Arial"/>
              </a:rPr>
              <a:t>Considerations regarding cooling</a:t>
            </a:r>
          </a:p>
        </p:txBody>
      </p:sp>
      <p:pic>
        <p:nvPicPr>
          <p:cNvPr id="1082" name="Shape 1082"/>
          <p:cNvPicPr preferRelativeResize="0"/>
          <p:nvPr/>
        </p:nvPicPr>
        <p:blipFill rotWithShape="1">
          <a:blip r:embed="rId4">
            <a:alphaModFix/>
          </a:blip>
          <a:srcRect b="0" l="0" r="46759" t="71159"/>
          <a:stretch/>
        </p:blipFill>
        <p:spPr>
          <a:xfrm>
            <a:off x="1447800" y="4356100"/>
            <a:ext cx="4419599" cy="1358899"/>
          </a:xfrm>
          <a:prstGeom prst="rect">
            <a:avLst/>
          </a:prstGeom>
          <a:noFill/>
          <a:ln>
            <a:noFill/>
          </a:ln>
        </p:spPr>
      </p:pic>
      <p:pic>
        <p:nvPicPr>
          <p:cNvPr id="1083" name="Shape 1083"/>
          <p:cNvPicPr preferRelativeResize="0"/>
          <p:nvPr/>
        </p:nvPicPr>
        <p:blipFill rotWithShape="1">
          <a:blip r:embed="rId5">
            <a:alphaModFix/>
          </a:blip>
          <a:srcRect b="0" l="0" r="54103" t="71159"/>
          <a:stretch/>
        </p:blipFill>
        <p:spPr>
          <a:xfrm>
            <a:off x="1447800" y="4356100"/>
            <a:ext cx="3809999" cy="1358899"/>
          </a:xfrm>
          <a:prstGeom prst="rect">
            <a:avLst/>
          </a:prstGeom>
          <a:noFill/>
          <a:ln>
            <a:noFill/>
          </a:ln>
        </p:spPr>
      </p:pic>
      <p:pic>
        <p:nvPicPr>
          <p:cNvPr id="1084" name="Shape 1084"/>
          <p:cNvPicPr preferRelativeResize="0"/>
          <p:nvPr/>
        </p:nvPicPr>
        <p:blipFill rotWithShape="1">
          <a:blip r:embed="rId6">
            <a:alphaModFix/>
          </a:blip>
          <a:srcRect b="19405" l="44061" r="45840" t="67654"/>
          <a:stretch/>
        </p:blipFill>
        <p:spPr>
          <a:xfrm>
            <a:off x="5105400" y="4191000"/>
            <a:ext cx="838199" cy="609599"/>
          </a:xfrm>
          <a:prstGeom prst="rect">
            <a:avLst/>
          </a:prstGeom>
          <a:noFill/>
          <a:ln>
            <a:noFill/>
          </a:ln>
        </p:spPr>
      </p:pic>
      <p:pic>
        <p:nvPicPr>
          <p:cNvPr id="1085" name="Shape 1085"/>
          <p:cNvPicPr preferRelativeResize="0"/>
          <p:nvPr/>
        </p:nvPicPr>
        <p:blipFill rotWithShape="1">
          <a:blip r:embed="rId7">
            <a:alphaModFix/>
          </a:blip>
          <a:srcRect b="28641" l="44077" r="52280" t="66008"/>
          <a:stretch/>
        </p:blipFill>
        <p:spPr>
          <a:xfrm>
            <a:off x="5106987" y="4113212"/>
            <a:ext cx="301624" cy="252412"/>
          </a:xfrm>
          <a:prstGeom prst="rect">
            <a:avLst/>
          </a:prstGeom>
          <a:noFill/>
          <a:ln>
            <a:noFill/>
          </a:ln>
        </p:spPr>
      </p:pic>
      <p:pic>
        <p:nvPicPr>
          <p:cNvPr id="1086" name="Shape 1086"/>
          <p:cNvPicPr preferRelativeResize="0"/>
          <p:nvPr/>
        </p:nvPicPr>
        <p:blipFill rotWithShape="1">
          <a:blip r:embed="rId8">
            <a:alphaModFix/>
          </a:blip>
          <a:srcRect b="0" l="44077" r="46773" t="80589"/>
          <a:stretch/>
        </p:blipFill>
        <p:spPr>
          <a:xfrm>
            <a:off x="5106987" y="4800600"/>
            <a:ext cx="758825" cy="914400"/>
          </a:xfrm>
          <a:prstGeom prst="rect">
            <a:avLst/>
          </a:prstGeom>
          <a:noFill/>
          <a:ln>
            <a:noFill/>
          </a:ln>
        </p:spPr>
      </p:pic>
      <p:sp>
        <p:nvSpPr>
          <p:cNvPr id="1087" name="Shape 1087"/>
          <p:cNvSpPr txBox="1"/>
          <p:nvPr>
            <p:ph idx="11" type="ftr"/>
          </p:nvPr>
        </p:nvSpPr>
        <p:spPr>
          <a:xfrm>
            <a:off x="1423987" y="6632325"/>
            <a:ext cx="3529012" cy="123111"/>
          </a:xfrm>
          <a:prstGeom prst="rect">
            <a:avLst/>
          </a:prstGeom>
          <a:noFill/>
          <a:ln>
            <a:noFill/>
          </a:ln>
        </p:spPr>
        <p:txBody>
          <a:bodyPr anchorCtr="0" anchor="b" bIns="0" lIns="0" rIns="0" tIns="0">
            <a:noAutofit/>
          </a:bodyPr>
          <a:lstStyle/>
          <a:p>
            <a:pPr indent="0" lvl="0" marL="0" marR="0" rtl="0" algn="l">
              <a:spcBef>
                <a:spcPts val="0"/>
              </a:spcBef>
              <a:buSzPct val="25000"/>
              <a:buNone/>
            </a:pPr>
            <a:r>
              <a:rPr lang="en-GB" sz="800">
                <a:solidFill>
                  <a:srgbClr val="000000"/>
                </a:solidFill>
                <a:latin typeface="Arial"/>
                <a:ea typeface="Arial"/>
                <a:cs typeface="Arial"/>
                <a:sym typeface="Arial"/>
              </a:rPr>
              <a:t>Ball Mill Optimization, CIP - EPT - GT   © 2015 LafargeHolcim</a:t>
            </a:r>
          </a:p>
        </p:txBody>
      </p:sp>
      <p:sp>
        <p:nvSpPr>
          <p:cNvPr id="1088" name="Shape 1088"/>
          <p:cNvSpPr txBox="1"/>
          <p:nvPr>
            <p:ph idx="12" type="sldNum"/>
          </p:nvPr>
        </p:nvSpPr>
        <p:spPr>
          <a:xfrm>
            <a:off x="9129464" y="6597352"/>
            <a:ext cx="216023" cy="144016"/>
          </a:xfrm>
          <a:prstGeom prst="rect">
            <a:avLst/>
          </a:prstGeom>
          <a:noFill/>
          <a:ln>
            <a:noFill/>
          </a:ln>
        </p:spPr>
        <p:txBody>
          <a:bodyPr anchorCtr="0" anchor="t" bIns="0" lIns="0" rIns="0" tIns="10800">
            <a:noAutofit/>
          </a:bodyPr>
          <a:lstStyle/>
          <a:p>
            <a:pPr indent="0" lvl="0" marL="0" marR="0" rtl="0" algn="r">
              <a:spcBef>
                <a:spcPts val="0"/>
              </a:spcBef>
              <a:buSzPct val="25000"/>
              <a:buNone/>
            </a:pPr>
            <a:fld id="{00000000-1234-1234-1234-123412341234}" type="slidenum">
              <a:rPr b="1" lang="en-GB" sz="1000">
                <a:solidFill>
                  <a:srgbClr val="000000"/>
                </a:solidFill>
                <a:latin typeface="Arial"/>
                <a:ea typeface="Arial"/>
                <a:cs typeface="Arial"/>
                <a:sym typeface="Arial"/>
              </a:rPr>
              <a:t>‹#›</a:t>
            </a:fld>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2" name="Shape 1092"/>
        <p:cNvGrpSpPr/>
        <p:nvPr/>
      </p:nvGrpSpPr>
      <p:grpSpPr>
        <a:xfrm>
          <a:off x="0" y="0"/>
          <a:ext cx="0" cy="0"/>
          <a:chOff x="0" y="0"/>
          <a:chExt cx="0" cy="0"/>
        </a:xfrm>
      </p:grpSpPr>
      <p:pic>
        <p:nvPicPr>
          <p:cNvPr id="1093" name="Shape 1093"/>
          <p:cNvPicPr preferRelativeResize="0"/>
          <p:nvPr/>
        </p:nvPicPr>
        <p:blipFill rotWithShape="1">
          <a:blip r:embed="rId3">
            <a:alphaModFix/>
          </a:blip>
          <a:srcRect b="0" l="0" r="0" t="0"/>
          <a:stretch/>
        </p:blipFill>
        <p:spPr>
          <a:xfrm>
            <a:off x="990600" y="1155625"/>
            <a:ext cx="8686800" cy="5127625"/>
          </a:xfrm>
          <a:prstGeom prst="rect">
            <a:avLst/>
          </a:prstGeom>
          <a:noFill/>
          <a:ln>
            <a:noFill/>
          </a:ln>
        </p:spPr>
      </p:pic>
      <p:pic>
        <p:nvPicPr>
          <p:cNvPr id="1094" name="Shape 1094"/>
          <p:cNvPicPr preferRelativeResize="0"/>
          <p:nvPr/>
        </p:nvPicPr>
        <p:blipFill rotWithShape="1">
          <a:blip r:embed="rId4">
            <a:alphaModFix/>
          </a:blip>
          <a:srcRect b="0" l="45613" r="27194" t="66006"/>
          <a:stretch/>
        </p:blipFill>
        <p:spPr>
          <a:xfrm>
            <a:off x="4953000" y="4551750"/>
            <a:ext cx="2362200" cy="1743075"/>
          </a:xfrm>
          <a:prstGeom prst="rect">
            <a:avLst/>
          </a:prstGeom>
          <a:noFill/>
          <a:ln>
            <a:noFill/>
          </a:ln>
        </p:spPr>
      </p:pic>
      <p:sp>
        <p:nvSpPr>
          <p:cNvPr id="1095" name="Shape 1095"/>
          <p:cNvSpPr txBox="1"/>
          <p:nvPr>
            <p:ph idx="1" type="body"/>
          </p:nvPr>
        </p:nvSpPr>
        <p:spPr>
          <a:xfrm>
            <a:off x="560387" y="1052736"/>
            <a:ext cx="8785223" cy="3384374"/>
          </a:xfrm>
          <a:prstGeom prst="rect">
            <a:avLst/>
          </a:prstGeom>
          <a:solidFill>
            <a:schemeClr val="lt1"/>
          </a:solidFill>
          <a:ln cap="flat" cmpd="sng" w="25400">
            <a:solidFill>
              <a:srgbClr val="FF0000"/>
            </a:solidFill>
            <a:prstDash val="solid"/>
            <a:miter/>
            <a:headEnd len="med" w="med" type="none"/>
            <a:tailEnd len="med" w="med" type="none"/>
          </a:ln>
        </p:spPr>
        <p:txBody>
          <a:bodyPr anchorCtr="0" anchor="t" bIns="0" lIns="144000" rIns="0" tIns="0">
            <a:noAutofit/>
          </a:bodyPr>
          <a:lstStyle/>
          <a:p>
            <a:pPr indent="-270000" lvl="0" marL="270000" marR="0" rtl="0" algn="l">
              <a:spcBef>
                <a:spcPts val="0"/>
              </a:spcBef>
              <a:spcAft>
                <a:spcPts val="0"/>
              </a:spcAft>
              <a:buClr>
                <a:srgbClr val="FF0000"/>
              </a:buClr>
              <a:buSzPct val="100000"/>
              <a:buFont typeface="Arial"/>
              <a:buChar char="•"/>
            </a:pPr>
            <a:r>
              <a:rPr b="0" i="0" lang="en-GB" sz="2200" u="none" cap="none" strike="noStrike">
                <a:solidFill>
                  <a:schemeClr val="dk1"/>
                </a:solidFill>
                <a:latin typeface="Arial"/>
                <a:ea typeface="Arial"/>
                <a:cs typeface="Arial"/>
                <a:sym typeface="Arial"/>
              </a:rPr>
              <a:t>Water has a much higher cooling effect than air</a:t>
            </a:r>
          </a:p>
          <a:p>
            <a:pPr indent="-270000" lvl="0" marL="270000" marR="0" rtl="0" algn="l">
              <a:spcBef>
                <a:spcPts val="576"/>
              </a:spcBef>
              <a:spcAft>
                <a:spcPts val="0"/>
              </a:spcAft>
              <a:buClr>
                <a:srgbClr val="FF0000"/>
              </a:buClr>
              <a:buSzPct val="100000"/>
              <a:buFont typeface="Arial"/>
              <a:buChar char="•"/>
            </a:pPr>
            <a:r>
              <a:rPr b="0" i="0" lang="en-GB" sz="2200" u="none" cap="none" strike="noStrike">
                <a:solidFill>
                  <a:schemeClr val="dk1"/>
                </a:solidFill>
                <a:latin typeface="Arial"/>
                <a:ea typeface="Arial"/>
                <a:cs typeface="Arial"/>
                <a:sym typeface="Arial"/>
              </a:rPr>
              <a:t>Water acts like a grinding aid (mill capacity increase possible only if injected in 2nd chamber)</a:t>
            </a:r>
          </a:p>
          <a:p>
            <a:pPr indent="-270000" lvl="0" marL="270000" marR="0" rtl="0" algn="l">
              <a:spcBef>
                <a:spcPts val="576"/>
              </a:spcBef>
              <a:spcAft>
                <a:spcPts val="0"/>
              </a:spcAft>
              <a:buClr>
                <a:srgbClr val="FF0000"/>
              </a:buClr>
              <a:buSzPct val="100000"/>
              <a:buFont typeface="Arial"/>
              <a:buChar char="•"/>
            </a:pPr>
            <a:r>
              <a:rPr b="0" i="0" lang="en-GB" sz="2200" u="none" cap="none" strike="noStrike">
                <a:solidFill>
                  <a:schemeClr val="dk1"/>
                </a:solidFill>
                <a:latin typeface="Arial"/>
                <a:ea typeface="Arial"/>
                <a:cs typeface="Arial"/>
                <a:sym typeface="Arial"/>
              </a:rPr>
              <a:t>Water increases the filter dew point (filter outlet temperature must be 30 [°C] above dew point temperature)</a:t>
            </a:r>
          </a:p>
          <a:p>
            <a:pPr indent="-270000" lvl="0" marL="270000" marR="0" rtl="0" algn="l">
              <a:spcBef>
                <a:spcPts val="576"/>
              </a:spcBef>
              <a:spcAft>
                <a:spcPts val="0"/>
              </a:spcAft>
              <a:buClr>
                <a:srgbClr val="FF0000"/>
              </a:buClr>
              <a:buSzPct val="100000"/>
              <a:buFont typeface="Arial"/>
              <a:buChar char="•"/>
            </a:pPr>
            <a:r>
              <a:rPr b="0" i="0" lang="en-GB" sz="2200" u="none" cap="none" strike="noStrike">
                <a:solidFill>
                  <a:schemeClr val="dk1"/>
                </a:solidFill>
                <a:latin typeface="Arial"/>
                <a:ea typeface="Arial"/>
                <a:cs typeface="Arial"/>
                <a:sym typeface="Arial"/>
              </a:rPr>
              <a:t>Water injection limited by:</a:t>
            </a:r>
          </a:p>
          <a:p>
            <a:pPr indent="-287400" lvl="2" marL="820800" marR="0" rtl="0" algn="l">
              <a:spcBef>
                <a:spcPts val="480"/>
              </a:spcBef>
              <a:spcAft>
                <a:spcPts val="0"/>
              </a:spcAft>
              <a:buClr>
                <a:srgbClr val="FF0000"/>
              </a:buClr>
              <a:buSzPct val="60000"/>
              <a:buFont typeface="Noto Sans Symbols"/>
              <a:buChar char="−"/>
            </a:pPr>
            <a:r>
              <a:rPr b="0" i="0" lang="en-GB" sz="2000" u="none" cap="none" strike="noStrike">
                <a:solidFill>
                  <a:schemeClr val="dk1"/>
                </a:solidFill>
                <a:latin typeface="Arial"/>
                <a:ea typeface="Arial"/>
                <a:cs typeface="Arial"/>
                <a:sym typeface="Arial"/>
              </a:rPr>
              <a:t>Mill outlet temperature (must be &gt; 100 [°C]) </a:t>
            </a:r>
          </a:p>
          <a:p>
            <a:pPr indent="-287400" lvl="2" marL="820800" marR="0" rtl="0" algn="l">
              <a:spcBef>
                <a:spcPts val="480"/>
              </a:spcBef>
              <a:buClr>
                <a:srgbClr val="FF0000"/>
              </a:buClr>
              <a:buSzPct val="60000"/>
              <a:buFont typeface="Noto Sans Symbols"/>
              <a:buChar char="−"/>
            </a:pPr>
            <a:r>
              <a:rPr b="0" i="0" lang="en-GB" sz="2000" u="none" cap="none" strike="noStrike">
                <a:solidFill>
                  <a:schemeClr val="dk1"/>
                </a:solidFill>
                <a:latin typeface="Arial"/>
                <a:ea typeface="Arial"/>
                <a:cs typeface="Arial"/>
                <a:sym typeface="Arial"/>
              </a:rPr>
              <a:t>Dew point of gas at mill outlet must be &lt; 56 [°C] (impact on early strengths especially for fine cements with very reactive clinker)</a:t>
            </a:r>
          </a:p>
        </p:txBody>
      </p:sp>
      <p:sp>
        <p:nvSpPr>
          <p:cNvPr id="1096" name="Shape 1096"/>
          <p:cNvSpPr txBox="1"/>
          <p:nvPr>
            <p:ph type="title"/>
          </p:nvPr>
        </p:nvSpPr>
        <p:spPr>
          <a:xfrm>
            <a:off x="560387" y="116631"/>
            <a:ext cx="8773936" cy="792087"/>
          </a:xfrm>
          <a:prstGeom prst="rect">
            <a:avLst/>
          </a:prstGeom>
          <a:noFill/>
          <a:ln>
            <a:noFill/>
          </a:ln>
        </p:spPr>
        <p:txBody>
          <a:bodyPr anchorCtr="0" anchor="b" bIns="7200" lIns="0" rIns="0" tIns="0">
            <a:noAutofit/>
          </a:bodyPr>
          <a:lstStyle/>
          <a:p>
            <a:pPr indent="0" lvl="0" marL="0" marR="0" rtl="0" algn="l">
              <a:lnSpc>
                <a:spcPct val="100000"/>
              </a:lnSpc>
              <a:spcBef>
                <a:spcPts val="0"/>
              </a:spcBef>
              <a:buClr>
                <a:schemeClr val="dk1"/>
              </a:buClr>
              <a:buSzPct val="25000"/>
              <a:buFont typeface="Arial"/>
              <a:buNone/>
            </a:pPr>
            <a:r>
              <a:rPr b="1" i="0" lang="en-GB" sz="2400" u="none" cap="none" strike="noStrike">
                <a:solidFill>
                  <a:schemeClr val="dk1"/>
                </a:solidFill>
                <a:latin typeface="Arial"/>
                <a:ea typeface="Arial"/>
                <a:cs typeface="Arial"/>
                <a:sym typeface="Arial"/>
              </a:rPr>
              <a:t>Cooling with water (1/2)</a:t>
            </a:r>
          </a:p>
        </p:txBody>
      </p:sp>
      <p:sp>
        <p:nvSpPr>
          <p:cNvPr id="1097" name="Shape 1097"/>
          <p:cNvSpPr txBox="1"/>
          <p:nvPr/>
        </p:nvSpPr>
        <p:spPr>
          <a:xfrm>
            <a:off x="3224808" y="5805487"/>
            <a:ext cx="1956791" cy="366711"/>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b="1" lang="en-GB" sz="1800">
                <a:solidFill>
                  <a:srgbClr val="0000FF"/>
                </a:solidFill>
                <a:latin typeface="Arial"/>
                <a:ea typeface="Arial"/>
                <a:cs typeface="Arial"/>
                <a:sym typeface="Arial"/>
              </a:rPr>
              <a:t>Water injection</a:t>
            </a:r>
          </a:p>
        </p:txBody>
      </p:sp>
      <p:sp>
        <p:nvSpPr>
          <p:cNvPr id="1098" name="Shape 1098"/>
          <p:cNvSpPr txBox="1"/>
          <p:nvPr>
            <p:ph idx="11" type="ftr"/>
          </p:nvPr>
        </p:nvSpPr>
        <p:spPr>
          <a:xfrm>
            <a:off x="1423987" y="6632325"/>
            <a:ext cx="3529012" cy="123111"/>
          </a:xfrm>
          <a:prstGeom prst="rect">
            <a:avLst/>
          </a:prstGeom>
          <a:noFill/>
          <a:ln>
            <a:noFill/>
          </a:ln>
        </p:spPr>
        <p:txBody>
          <a:bodyPr anchorCtr="0" anchor="b" bIns="0" lIns="0" rIns="0" tIns="0">
            <a:noAutofit/>
          </a:bodyPr>
          <a:lstStyle/>
          <a:p>
            <a:pPr indent="0" lvl="0" marL="0" marR="0" rtl="0" algn="l">
              <a:spcBef>
                <a:spcPts val="0"/>
              </a:spcBef>
              <a:buSzPct val="25000"/>
              <a:buNone/>
            </a:pPr>
            <a:r>
              <a:rPr lang="en-GB" sz="800">
                <a:solidFill>
                  <a:srgbClr val="000000"/>
                </a:solidFill>
                <a:latin typeface="Arial"/>
                <a:ea typeface="Arial"/>
                <a:cs typeface="Arial"/>
                <a:sym typeface="Arial"/>
              </a:rPr>
              <a:t>Ball Mill Optimization, CIP - EPT - GT   © 2015 LafargeHolcim</a:t>
            </a:r>
          </a:p>
        </p:txBody>
      </p:sp>
      <p:sp>
        <p:nvSpPr>
          <p:cNvPr id="1099" name="Shape 1099"/>
          <p:cNvSpPr txBox="1"/>
          <p:nvPr>
            <p:ph idx="12" type="sldNum"/>
          </p:nvPr>
        </p:nvSpPr>
        <p:spPr>
          <a:xfrm>
            <a:off x="9129464" y="6597352"/>
            <a:ext cx="216023" cy="144016"/>
          </a:xfrm>
          <a:prstGeom prst="rect">
            <a:avLst/>
          </a:prstGeom>
          <a:noFill/>
          <a:ln>
            <a:noFill/>
          </a:ln>
        </p:spPr>
        <p:txBody>
          <a:bodyPr anchorCtr="0" anchor="t" bIns="0" lIns="0" rIns="0" tIns="10800">
            <a:noAutofit/>
          </a:bodyPr>
          <a:lstStyle/>
          <a:p>
            <a:pPr indent="0" lvl="0" marL="0" marR="0" rtl="0" algn="r">
              <a:spcBef>
                <a:spcPts val="0"/>
              </a:spcBef>
              <a:buSzPct val="25000"/>
              <a:buNone/>
            </a:pPr>
            <a:fld id="{00000000-1234-1234-1234-123412341234}" type="slidenum">
              <a:rPr b="1" lang="en-GB" sz="1000">
                <a:solidFill>
                  <a:srgbClr val="000000"/>
                </a:solidFill>
                <a:latin typeface="Arial"/>
                <a:ea typeface="Arial"/>
                <a:cs typeface="Arial"/>
                <a:sym typeface="Arial"/>
              </a:rPr>
              <a:t>‹#›</a:t>
            </a:fld>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3" name="Shape 1103"/>
        <p:cNvGrpSpPr/>
        <p:nvPr/>
      </p:nvGrpSpPr>
      <p:grpSpPr>
        <a:xfrm>
          <a:off x="0" y="0"/>
          <a:ext cx="0" cy="0"/>
          <a:chOff x="0" y="0"/>
          <a:chExt cx="0" cy="0"/>
        </a:xfrm>
      </p:grpSpPr>
      <p:sp>
        <p:nvSpPr>
          <p:cNvPr id="1104" name="Shape 1104"/>
          <p:cNvSpPr txBox="1"/>
          <p:nvPr>
            <p:ph idx="1" type="body"/>
          </p:nvPr>
        </p:nvSpPr>
        <p:spPr>
          <a:xfrm>
            <a:off x="606354" y="4112082"/>
            <a:ext cx="9258270" cy="2409068"/>
          </a:xfrm>
          <a:prstGeom prst="rect">
            <a:avLst/>
          </a:prstGeom>
          <a:solidFill>
            <a:schemeClr val="lt1"/>
          </a:solidFill>
          <a:ln cap="flat" cmpd="sng" w="25400">
            <a:solidFill>
              <a:schemeClr val="dk2"/>
            </a:solidFill>
            <a:prstDash val="solid"/>
            <a:miter/>
            <a:headEnd len="med" w="med" type="none"/>
            <a:tailEnd len="med" w="med" type="none"/>
          </a:ln>
        </p:spPr>
        <p:txBody>
          <a:bodyPr anchorCtr="0" anchor="t" bIns="0" lIns="144000" rIns="0" tIns="0">
            <a:noAutofit/>
          </a:bodyPr>
          <a:lstStyle/>
          <a:p>
            <a:pPr indent="0" lvl="0" marL="0" marR="0" rtl="0" algn="l">
              <a:spcBef>
                <a:spcPts val="0"/>
              </a:spcBef>
              <a:spcAft>
                <a:spcPts val="0"/>
              </a:spcAft>
              <a:buClr>
                <a:srgbClr val="FF1100"/>
              </a:buClr>
              <a:buSzPct val="25000"/>
              <a:buFont typeface="Arial"/>
              <a:buNone/>
            </a:pPr>
            <a:r>
              <a:rPr b="0" i="0" lang="en-GB" sz="2200" u="none" cap="none" strike="noStrike">
                <a:solidFill>
                  <a:schemeClr val="dk1"/>
                </a:solidFill>
                <a:latin typeface="Arial"/>
                <a:ea typeface="Arial"/>
                <a:cs typeface="Arial"/>
                <a:sym typeface="Arial"/>
              </a:rPr>
              <a:t>Guide values for amount of water:</a:t>
            </a:r>
          </a:p>
          <a:p>
            <a:pPr indent="-270000" lvl="0" marL="270000" marR="0" rtl="0" algn="l">
              <a:spcBef>
                <a:spcPts val="576"/>
              </a:spcBef>
              <a:spcAft>
                <a:spcPts val="0"/>
              </a:spcAft>
              <a:buClr>
                <a:schemeClr val="dk2"/>
              </a:buClr>
              <a:buSzPct val="100000"/>
              <a:buFont typeface="Arial"/>
              <a:buChar char="•"/>
            </a:pPr>
            <a:r>
              <a:rPr b="0" i="0" lang="en-GB" sz="2200" u="none" cap="none" strike="noStrike">
                <a:solidFill>
                  <a:schemeClr val="dk1"/>
                </a:solidFill>
                <a:latin typeface="Arial"/>
                <a:ea typeface="Arial"/>
                <a:cs typeface="Arial"/>
                <a:sym typeface="Arial"/>
              </a:rPr>
              <a:t>If water is required in both chambers (water in 1</a:t>
            </a:r>
            <a:r>
              <a:rPr b="0" baseline="30000" i="0" lang="en-GB" sz="2200" u="none" cap="none" strike="noStrike">
                <a:solidFill>
                  <a:schemeClr val="dk1"/>
                </a:solidFill>
                <a:latin typeface="Arial"/>
                <a:ea typeface="Arial"/>
                <a:cs typeface="Arial"/>
                <a:sym typeface="Arial"/>
              </a:rPr>
              <a:t>st</a:t>
            </a:r>
            <a:r>
              <a:rPr b="0" i="0" lang="en-GB" sz="2200" u="none" cap="none" strike="noStrike">
                <a:solidFill>
                  <a:schemeClr val="dk1"/>
                </a:solidFill>
                <a:latin typeface="Arial"/>
                <a:ea typeface="Arial"/>
                <a:cs typeface="Arial"/>
                <a:sym typeface="Arial"/>
              </a:rPr>
              <a:t> chamber only used, if mill feed &gt; 100 [°C] and water spray oriented towards the ball charge)</a:t>
            </a:r>
          </a:p>
          <a:p>
            <a:pPr indent="-269700" lvl="1" marL="536400" marR="0" rtl="0" algn="l">
              <a:spcBef>
                <a:spcPts val="24"/>
              </a:spcBef>
              <a:spcAft>
                <a:spcPts val="0"/>
              </a:spcAft>
              <a:buClr>
                <a:schemeClr val="dk2"/>
              </a:buClr>
              <a:buSzPct val="60000"/>
              <a:buFont typeface="Arial"/>
              <a:buChar char="•"/>
            </a:pPr>
            <a:r>
              <a:rPr b="0" i="0" lang="en-GB" sz="2000" u="none" cap="none" strike="noStrike">
                <a:solidFill>
                  <a:schemeClr val="dk1"/>
                </a:solidFill>
                <a:latin typeface="Arial"/>
                <a:ea typeface="Arial"/>
                <a:cs typeface="Arial"/>
                <a:sym typeface="Arial"/>
              </a:rPr>
              <a:t>&lt; 1 % in the 1</a:t>
            </a:r>
            <a:r>
              <a:rPr b="0" baseline="30000" i="0" lang="en-GB" sz="2000" u="none" cap="none" strike="noStrike">
                <a:solidFill>
                  <a:schemeClr val="dk1"/>
                </a:solidFill>
                <a:latin typeface="Arial"/>
                <a:ea typeface="Arial"/>
                <a:cs typeface="Arial"/>
                <a:sym typeface="Arial"/>
              </a:rPr>
              <a:t>st</a:t>
            </a:r>
            <a:r>
              <a:rPr b="0" i="0" lang="en-GB" sz="2000" u="none" cap="none" strike="noStrike">
                <a:solidFill>
                  <a:schemeClr val="dk1"/>
                </a:solidFill>
                <a:latin typeface="Arial"/>
                <a:ea typeface="Arial"/>
                <a:cs typeface="Arial"/>
                <a:sym typeface="Arial"/>
              </a:rPr>
              <a:t> chamber &amp; &lt; 2 % in the 2</a:t>
            </a:r>
            <a:r>
              <a:rPr b="0" baseline="30000" i="0" lang="en-GB" sz="2000" u="none" cap="none" strike="noStrike">
                <a:solidFill>
                  <a:schemeClr val="dk1"/>
                </a:solidFill>
                <a:latin typeface="Arial"/>
                <a:ea typeface="Arial"/>
                <a:cs typeface="Arial"/>
                <a:sym typeface="Arial"/>
              </a:rPr>
              <a:t>nd</a:t>
            </a:r>
            <a:r>
              <a:rPr b="0" i="0" lang="en-GB" sz="2000" u="none" cap="none" strike="noStrike">
                <a:solidFill>
                  <a:schemeClr val="dk1"/>
                </a:solidFill>
                <a:latin typeface="Arial"/>
                <a:ea typeface="Arial"/>
                <a:cs typeface="Arial"/>
                <a:sym typeface="Arial"/>
              </a:rPr>
              <a:t> chamber</a:t>
            </a:r>
          </a:p>
          <a:p>
            <a:pPr indent="-269700" lvl="1" marL="536400" marR="0" rtl="0" algn="l">
              <a:spcBef>
                <a:spcPts val="24"/>
              </a:spcBef>
              <a:spcAft>
                <a:spcPts val="0"/>
              </a:spcAft>
              <a:buClr>
                <a:schemeClr val="dk2"/>
              </a:buClr>
              <a:buSzPct val="60000"/>
              <a:buFont typeface="Arial"/>
              <a:buChar char="•"/>
            </a:pPr>
            <a:r>
              <a:rPr b="0" i="0" lang="en-GB" sz="2000" u="none" cap="none" strike="noStrike">
                <a:solidFill>
                  <a:schemeClr val="dk1"/>
                </a:solidFill>
                <a:latin typeface="Arial"/>
                <a:ea typeface="Arial"/>
                <a:cs typeface="Arial"/>
                <a:sym typeface="Arial"/>
              </a:rPr>
              <a:t>1/3 in the 1</a:t>
            </a:r>
            <a:r>
              <a:rPr b="0" baseline="30000" i="0" lang="en-GB" sz="2000" u="none" cap="none" strike="noStrike">
                <a:solidFill>
                  <a:schemeClr val="dk1"/>
                </a:solidFill>
                <a:latin typeface="Arial"/>
                <a:ea typeface="Arial"/>
                <a:cs typeface="Arial"/>
                <a:sym typeface="Arial"/>
              </a:rPr>
              <a:t>st</a:t>
            </a:r>
            <a:r>
              <a:rPr b="0" i="0" lang="en-GB" sz="2000" u="none" cap="none" strike="noStrike">
                <a:solidFill>
                  <a:schemeClr val="dk1"/>
                </a:solidFill>
                <a:latin typeface="Arial"/>
                <a:ea typeface="Arial"/>
                <a:cs typeface="Arial"/>
                <a:sym typeface="Arial"/>
              </a:rPr>
              <a:t> chamber &amp; 2/3 in the 2</a:t>
            </a:r>
            <a:r>
              <a:rPr b="0" baseline="30000" i="0" lang="en-GB" sz="2000" u="none" cap="none" strike="noStrike">
                <a:solidFill>
                  <a:schemeClr val="dk1"/>
                </a:solidFill>
                <a:latin typeface="Arial"/>
                <a:ea typeface="Arial"/>
                <a:cs typeface="Arial"/>
                <a:sym typeface="Arial"/>
              </a:rPr>
              <a:t>nd</a:t>
            </a:r>
            <a:r>
              <a:rPr b="0" i="0" lang="en-GB" sz="2000" u="none" cap="none" strike="noStrike">
                <a:solidFill>
                  <a:schemeClr val="dk1"/>
                </a:solidFill>
                <a:latin typeface="Arial"/>
                <a:ea typeface="Arial"/>
                <a:cs typeface="Arial"/>
                <a:sym typeface="Arial"/>
              </a:rPr>
              <a:t> chamber</a:t>
            </a:r>
          </a:p>
          <a:p>
            <a:pPr indent="-270000" lvl="0" marL="270000" marR="0" rtl="0" algn="l">
              <a:spcBef>
                <a:spcPts val="576"/>
              </a:spcBef>
              <a:spcAft>
                <a:spcPts val="0"/>
              </a:spcAft>
              <a:buClr>
                <a:schemeClr val="dk2"/>
              </a:buClr>
              <a:buSzPct val="100000"/>
              <a:buFont typeface="Arial"/>
              <a:buChar char="•"/>
            </a:pPr>
            <a:r>
              <a:rPr b="0" i="0" lang="en-GB" sz="2200" u="none" cap="none" strike="noStrike">
                <a:solidFill>
                  <a:schemeClr val="dk1"/>
                </a:solidFill>
                <a:latin typeface="Arial"/>
                <a:ea typeface="Arial"/>
                <a:cs typeface="Arial"/>
                <a:sym typeface="Arial"/>
              </a:rPr>
              <a:t>If water is required only in 2</a:t>
            </a:r>
            <a:r>
              <a:rPr b="0" baseline="30000" i="0" lang="en-GB" sz="2200" u="none" cap="none" strike="noStrike">
                <a:solidFill>
                  <a:schemeClr val="dk1"/>
                </a:solidFill>
                <a:latin typeface="Arial"/>
                <a:ea typeface="Arial"/>
                <a:cs typeface="Arial"/>
                <a:sym typeface="Arial"/>
              </a:rPr>
              <a:t>nd</a:t>
            </a:r>
            <a:r>
              <a:rPr b="0" i="0" lang="en-GB" sz="2200" u="none" cap="none" strike="noStrike">
                <a:solidFill>
                  <a:schemeClr val="dk1"/>
                </a:solidFill>
                <a:latin typeface="Arial"/>
                <a:ea typeface="Arial"/>
                <a:cs typeface="Arial"/>
                <a:sym typeface="Arial"/>
              </a:rPr>
              <a:t> chamber 	</a:t>
            </a:r>
          </a:p>
          <a:p>
            <a:pPr indent="-269700" lvl="1" marL="536400" marR="0" rtl="0" algn="l">
              <a:spcBef>
                <a:spcPts val="24"/>
              </a:spcBef>
              <a:buClr>
                <a:schemeClr val="dk2"/>
              </a:buClr>
              <a:buSzPct val="60000"/>
              <a:buFont typeface="Arial"/>
              <a:buChar char="•"/>
            </a:pPr>
            <a:r>
              <a:rPr b="0" i="0" lang="en-GB" sz="2000" u="none" cap="none" strike="noStrike">
                <a:solidFill>
                  <a:schemeClr val="dk1"/>
                </a:solidFill>
                <a:latin typeface="Arial"/>
                <a:ea typeface="Arial"/>
                <a:cs typeface="Arial"/>
                <a:sym typeface="Arial"/>
              </a:rPr>
              <a:t>&lt; 2 % in the 2</a:t>
            </a:r>
            <a:r>
              <a:rPr b="0" baseline="30000" i="0" lang="en-GB" sz="2000" u="none" cap="none" strike="noStrike">
                <a:solidFill>
                  <a:schemeClr val="dk1"/>
                </a:solidFill>
                <a:latin typeface="Arial"/>
                <a:ea typeface="Arial"/>
                <a:cs typeface="Arial"/>
                <a:sym typeface="Arial"/>
              </a:rPr>
              <a:t>nd</a:t>
            </a:r>
            <a:r>
              <a:rPr b="0" i="0" lang="en-GB" sz="2000" u="none" cap="none" strike="noStrike">
                <a:solidFill>
                  <a:schemeClr val="dk1"/>
                </a:solidFill>
                <a:latin typeface="Arial"/>
                <a:ea typeface="Arial"/>
                <a:cs typeface="Arial"/>
                <a:sym typeface="Arial"/>
              </a:rPr>
              <a:t>  chamber</a:t>
            </a:r>
          </a:p>
        </p:txBody>
      </p:sp>
      <p:sp>
        <p:nvSpPr>
          <p:cNvPr id="1105" name="Shape 1105"/>
          <p:cNvSpPr txBox="1"/>
          <p:nvPr>
            <p:ph type="title"/>
          </p:nvPr>
        </p:nvSpPr>
        <p:spPr>
          <a:xfrm>
            <a:off x="560387" y="116631"/>
            <a:ext cx="8773936" cy="792087"/>
          </a:xfrm>
          <a:prstGeom prst="rect">
            <a:avLst/>
          </a:prstGeom>
          <a:noFill/>
          <a:ln>
            <a:noFill/>
          </a:ln>
        </p:spPr>
        <p:txBody>
          <a:bodyPr anchorCtr="0" anchor="b" bIns="7200" lIns="0" rIns="0" tIns="0">
            <a:noAutofit/>
          </a:bodyPr>
          <a:lstStyle/>
          <a:p>
            <a:pPr indent="0" lvl="0" marL="0" marR="0" rtl="0" algn="l">
              <a:lnSpc>
                <a:spcPct val="100000"/>
              </a:lnSpc>
              <a:spcBef>
                <a:spcPts val="0"/>
              </a:spcBef>
              <a:buClr>
                <a:schemeClr val="dk1"/>
              </a:buClr>
              <a:buSzPct val="25000"/>
              <a:buFont typeface="Arial"/>
              <a:buNone/>
            </a:pPr>
            <a:r>
              <a:rPr b="1" i="0" lang="en-GB" sz="2400" u="none" cap="none" strike="noStrike">
                <a:solidFill>
                  <a:schemeClr val="dk1"/>
                </a:solidFill>
                <a:latin typeface="Arial"/>
                <a:ea typeface="Arial"/>
                <a:cs typeface="Arial"/>
                <a:sym typeface="Arial"/>
              </a:rPr>
              <a:t>Cooling with water (2/2)</a:t>
            </a:r>
          </a:p>
        </p:txBody>
      </p:sp>
      <p:pic>
        <p:nvPicPr>
          <p:cNvPr id="1106" name="Shape 1106"/>
          <p:cNvPicPr preferRelativeResize="0"/>
          <p:nvPr/>
        </p:nvPicPr>
        <p:blipFill rotWithShape="1">
          <a:blip r:embed="rId3">
            <a:alphaModFix/>
          </a:blip>
          <a:srcRect b="41" l="0" r="6" t="0"/>
          <a:stretch/>
        </p:blipFill>
        <p:spPr>
          <a:xfrm>
            <a:off x="2072680" y="964307"/>
            <a:ext cx="6129668" cy="3149969"/>
          </a:xfrm>
          <a:prstGeom prst="rect">
            <a:avLst/>
          </a:prstGeom>
          <a:noFill/>
          <a:ln>
            <a:noFill/>
          </a:ln>
        </p:spPr>
      </p:pic>
      <p:sp>
        <p:nvSpPr>
          <p:cNvPr id="1107" name="Shape 1107"/>
          <p:cNvSpPr txBox="1"/>
          <p:nvPr>
            <p:ph idx="11" type="ftr"/>
          </p:nvPr>
        </p:nvSpPr>
        <p:spPr>
          <a:xfrm>
            <a:off x="1423987" y="6632325"/>
            <a:ext cx="3529012" cy="123111"/>
          </a:xfrm>
          <a:prstGeom prst="rect">
            <a:avLst/>
          </a:prstGeom>
          <a:noFill/>
          <a:ln>
            <a:noFill/>
          </a:ln>
        </p:spPr>
        <p:txBody>
          <a:bodyPr anchorCtr="0" anchor="b" bIns="0" lIns="0" rIns="0" tIns="0">
            <a:noAutofit/>
          </a:bodyPr>
          <a:lstStyle/>
          <a:p>
            <a:pPr indent="0" lvl="0" marL="0" marR="0" rtl="0" algn="l">
              <a:spcBef>
                <a:spcPts val="0"/>
              </a:spcBef>
              <a:buSzPct val="25000"/>
              <a:buNone/>
            </a:pPr>
            <a:r>
              <a:rPr lang="en-GB" sz="800">
                <a:solidFill>
                  <a:srgbClr val="000000"/>
                </a:solidFill>
                <a:latin typeface="Arial"/>
                <a:ea typeface="Arial"/>
                <a:cs typeface="Arial"/>
                <a:sym typeface="Arial"/>
              </a:rPr>
              <a:t>Ball Mill Optimization, CIP - EPT - GT   © 2015 LafargeHolcim</a:t>
            </a:r>
          </a:p>
        </p:txBody>
      </p:sp>
      <p:sp>
        <p:nvSpPr>
          <p:cNvPr id="1108" name="Shape 1108"/>
          <p:cNvSpPr txBox="1"/>
          <p:nvPr>
            <p:ph idx="12" type="sldNum"/>
          </p:nvPr>
        </p:nvSpPr>
        <p:spPr>
          <a:xfrm>
            <a:off x="9129464" y="6597352"/>
            <a:ext cx="216023" cy="144016"/>
          </a:xfrm>
          <a:prstGeom prst="rect">
            <a:avLst/>
          </a:prstGeom>
          <a:noFill/>
          <a:ln>
            <a:noFill/>
          </a:ln>
        </p:spPr>
        <p:txBody>
          <a:bodyPr anchorCtr="0" anchor="t" bIns="0" lIns="0" rIns="0" tIns="10800">
            <a:noAutofit/>
          </a:bodyPr>
          <a:lstStyle/>
          <a:p>
            <a:pPr indent="0" lvl="0" marL="0" marR="0" rtl="0" algn="r">
              <a:spcBef>
                <a:spcPts val="0"/>
              </a:spcBef>
              <a:buSzPct val="25000"/>
              <a:buNone/>
            </a:pPr>
            <a:fld id="{00000000-1234-1234-1234-123412341234}" type="slidenum">
              <a:rPr b="1" lang="en-GB" sz="1000">
                <a:solidFill>
                  <a:srgbClr val="000000"/>
                </a:solidFill>
                <a:latin typeface="Arial"/>
                <a:ea typeface="Arial"/>
                <a:cs typeface="Arial"/>
                <a:sym typeface="Arial"/>
              </a:rPr>
              <a:t>‹#›</a:t>
            </a:fld>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2" name="Shape 1112"/>
        <p:cNvGrpSpPr/>
        <p:nvPr/>
      </p:nvGrpSpPr>
      <p:grpSpPr>
        <a:xfrm>
          <a:off x="0" y="0"/>
          <a:ext cx="0" cy="0"/>
          <a:chOff x="0" y="0"/>
          <a:chExt cx="0" cy="0"/>
        </a:xfrm>
      </p:grpSpPr>
      <p:pic>
        <p:nvPicPr>
          <p:cNvPr id="1113" name="Shape 1113"/>
          <p:cNvPicPr preferRelativeResize="0"/>
          <p:nvPr/>
        </p:nvPicPr>
        <p:blipFill rotWithShape="1">
          <a:blip r:embed="rId3">
            <a:alphaModFix/>
          </a:blip>
          <a:srcRect b="0" l="0" r="0" t="0"/>
          <a:stretch/>
        </p:blipFill>
        <p:spPr>
          <a:xfrm>
            <a:off x="756418" y="1216495"/>
            <a:ext cx="8301037" cy="4711699"/>
          </a:xfrm>
          <a:prstGeom prst="rect">
            <a:avLst/>
          </a:prstGeom>
          <a:noFill/>
          <a:ln>
            <a:noFill/>
          </a:ln>
        </p:spPr>
      </p:pic>
      <p:sp>
        <p:nvSpPr>
          <p:cNvPr id="1114" name="Shape 1114"/>
          <p:cNvSpPr txBox="1"/>
          <p:nvPr>
            <p:ph type="title"/>
          </p:nvPr>
        </p:nvSpPr>
        <p:spPr>
          <a:xfrm>
            <a:off x="523875" y="188639"/>
            <a:ext cx="8858249" cy="851907"/>
          </a:xfrm>
          <a:prstGeom prst="rect">
            <a:avLst/>
          </a:prstGeom>
          <a:noFill/>
          <a:ln>
            <a:noFill/>
          </a:ln>
        </p:spPr>
        <p:txBody>
          <a:bodyPr anchorCtr="0" anchor="b" bIns="0" lIns="0" rIns="0" tIns="0">
            <a:noAutofit/>
          </a:bodyPr>
          <a:lstStyle/>
          <a:p>
            <a:pPr indent="0" lvl="0" marL="0" marR="0" rtl="0" algn="l">
              <a:lnSpc>
                <a:spcPct val="95000"/>
              </a:lnSpc>
              <a:spcBef>
                <a:spcPts val="0"/>
              </a:spcBef>
              <a:buClr>
                <a:schemeClr val="dk1"/>
              </a:buClr>
              <a:buSzPct val="25000"/>
              <a:buFont typeface="Arial"/>
              <a:buNone/>
            </a:pPr>
            <a:r>
              <a:rPr b="1" i="0" lang="en-GB" sz="2400" u="none" cap="none" strike="noStrike">
                <a:solidFill>
                  <a:schemeClr val="dk1"/>
                </a:solidFill>
                <a:latin typeface="Arial"/>
                <a:ea typeface="Arial"/>
                <a:cs typeface="Arial"/>
                <a:sym typeface="Arial"/>
              </a:rPr>
              <a:t>Symptoms of lack of cooling</a:t>
            </a:r>
          </a:p>
        </p:txBody>
      </p:sp>
      <p:pic>
        <p:nvPicPr>
          <p:cNvPr id="1115" name="Shape 1115"/>
          <p:cNvPicPr preferRelativeResize="0"/>
          <p:nvPr/>
        </p:nvPicPr>
        <p:blipFill rotWithShape="1">
          <a:blip r:embed="rId4">
            <a:alphaModFix/>
          </a:blip>
          <a:srcRect b="15903" l="65175" r="0" t="0"/>
          <a:stretch/>
        </p:blipFill>
        <p:spPr>
          <a:xfrm>
            <a:off x="6166617" y="1216495"/>
            <a:ext cx="2890838" cy="3962399"/>
          </a:xfrm>
          <a:prstGeom prst="rect">
            <a:avLst/>
          </a:prstGeom>
          <a:noFill/>
          <a:ln>
            <a:noFill/>
          </a:ln>
        </p:spPr>
      </p:pic>
      <p:pic>
        <p:nvPicPr>
          <p:cNvPr id="1116" name="Shape 1116"/>
          <p:cNvPicPr preferRelativeResize="0"/>
          <p:nvPr/>
        </p:nvPicPr>
        <p:blipFill rotWithShape="1">
          <a:blip r:embed="rId5">
            <a:alphaModFix/>
          </a:blip>
          <a:srcRect b="15883" l="70679" r="0" t="35585"/>
          <a:stretch/>
        </p:blipFill>
        <p:spPr>
          <a:xfrm>
            <a:off x="6623817" y="2892896"/>
            <a:ext cx="2433637" cy="2287587"/>
          </a:xfrm>
          <a:prstGeom prst="rect">
            <a:avLst/>
          </a:prstGeom>
          <a:noFill/>
          <a:ln>
            <a:noFill/>
          </a:ln>
        </p:spPr>
      </p:pic>
      <p:pic>
        <p:nvPicPr>
          <p:cNvPr id="1117" name="Shape 1117"/>
          <p:cNvPicPr preferRelativeResize="0"/>
          <p:nvPr/>
        </p:nvPicPr>
        <p:blipFill rotWithShape="1">
          <a:blip r:embed="rId6">
            <a:alphaModFix/>
          </a:blip>
          <a:srcRect b="0" l="44963" r="28411" t="79222"/>
          <a:stretch/>
        </p:blipFill>
        <p:spPr>
          <a:xfrm>
            <a:off x="4488630" y="4948708"/>
            <a:ext cx="2209799" cy="979487"/>
          </a:xfrm>
          <a:prstGeom prst="rect">
            <a:avLst/>
          </a:prstGeom>
          <a:noFill/>
          <a:ln>
            <a:noFill/>
          </a:ln>
        </p:spPr>
      </p:pic>
      <p:pic>
        <p:nvPicPr>
          <p:cNvPr id="1118" name="Shape 1118"/>
          <p:cNvPicPr preferRelativeResize="0"/>
          <p:nvPr/>
        </p:nvPicPr>
        <p:blipFill rotWithShape="1">
          <a:blip r:embed="rId7">
            <a:alphaModFix/>
          </a:blip>
          <a:srcRect b="62817" l="30296" r="36650" t="0"/>
          <a:stretch/>
        </p:blipFill>
        <p:spPr>
          <a:xfrm>
            <a:off x="3271017" y="1216495"/>
            <a:ext cx="2744787" cy="1752600"/>
          </a:xfrm>
          <a:prstGeom prst="rect">
            <a:avLst/>
          </a:prstGeom>
          <a:noFill/>
          <a:ln>
            <a:noFill/>
          </a:ln>
        </p:spPr>
      </p:pic>
      <p:sp>
        <p:nvSpPr>
          <p:cNvPr id="1119" name="Shape 1119"/>
          <p:cNvSpPr/>
          <p:nvPr/>
        </p:nvSpPr>
        <p:spPr>
          <a:xfrm>
            <a:off x="5252217" y="5712296"/>
            <a:ext cx="1524000" cy="381000"/>
          </a:xfrm>
          <a:prstGeom prst="wedgeRectCallout">
            <a:avLst>
              <a:gd fmla="val 31875" name="adj1"/>
              <a:gd fmla="val -165833" name="adj2"/>
            </a:avLst>
          </a:prstGeom>
          <a:solidFill>
            <a:schemeClr val="lt1"/>
          </a:solidFill>
          <a:ln cap="flat" cmpd="sng" w="28575">
            <a:solidFill>
              <a:schemeClr val="accent2"/>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Clr>
                <a:schemeClr val="dk1"/>
              </a:buClr>
              <a:buSzPct val="25000"/>
              <a:buFont typeface="Noto Sans Symbols"/>
              <a:buNone/>
            </a:pPr>
            <a:r>
              <a:rPr b="1" lang="en-GB" sz="1400">
                <a:solidFill>
                  <a:schemeClr val="dk1"/>
                </a:solidFill>
                <a:latin typeface="Arial"/>
                <a:ea typeface="Arial"/>
                <a:cs typeface="Arial"/>
                <a:sym typeface="Arial"/>
              </a:rPr>
              <a:t>&gt; 110 - 115 [°C]</a:t>
            </a:r>
          </a:p>
        </p:txBody>
      </p:sp>
      <p:sp>
        <p:nvSpPr>
          <p:cNvPr id="1120" name="Shape 1120"/>
          <p:cNvSpPr txBox="1"/>
          <p:nvPr>
            <p:ph idx="11" type="ftr"/>
          </p:nvPr>
        </p:nvSpPr>
        <p:spPr>
          <a:xfrm>
            <a:off x="1892659" y="6417332"/>
            <a:ext cx="3168290" cy="165731"/>
          </a:xfrm>
          <a:prstGeom prst="rect">
            <a:avLst/>
          </a:prstGeom>
          <a:noFill/>
          <a:ln>
            <a:noFill/>
          </a:ln>
        </p:spPr>
        <p:txBody>
          <a:bodyPr anchorCtr="0" anchor="b" bIns="0" lIns="0" rIns="0" tIns="0">
            <a:noAutofit/>
          </a:bodyPr>
          <a:lstStyle/>
          <a:p>
            <a:pPr indent="0" lvl="0" marL="0" marR="0" rtl="0" algn="l">
              <a:spcBef>
                <a:spcPts val="0"/>
              </a:spcBef>
              <a:buSzPct val="25000"/>
              <a:buNone/>
            </a:pPr>
            <a:r>
              <a:rPr b="1" lang="en-GB" sz="800">
                <a:solidFill>
                  <a:schemeClr val="dk1"/>
                </a:solidFill>
                <a:latin typeface="Arial"/>
                <a:ea typeface="Arial"/>
                <a:cs typeface="Arial"/>
                <a:sym typeface="Arial"/>
              </a:rPr>
              <a:t>Ball Mill Optimization, CIP - EPT - GT   © 2015 LafargeHolcim</a:t>
            </a:r>
          </a:p>
        </p:txBody>
      </p:sp>
      <p:sp>
        <p:nvSpPr>
          <p:cNvPr id="1121" name="Shape 1121"/>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GB" sz="800">
                <a:solidFill>
                  <a:schemeClr val="dk1"/>
                </a:solidFill>
                <a:latin typeface="Arial"/>
                <a:ea typeface="Arial"/>
                <a:cs typeface="Arial"/>
                <a:sym typeface="Arial"/>
              </a:rPr>
              <a:t>‹#›</a:t>
            </a:fld>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5" name="Shape 1125"/>
        <p:cNvGrpSpPr/>
        <p:nvPr/>
      </p:nvGrpSpPr>
      <p:grpSpPr>
        <a:xfrm>
          <a:off x="0" y="0"/>
          <a:ext cx="0" cy="0"/>
          <a:chOff x="0" y="0"/>
          <a:chExt cx="0" cy="0"/>
        </a:xfrm>
      </p:grpSpPr>
      <p:sp>
        <p:nvSpPr>
          <p:cNvPr id="1126" name="Shape 1126"/>
          <p:cNvSpPr txBox="1"/>
          <p:nvPr>
            <p:ph idx="1" type="body"/>
          </p:nvPr>
        </p:nvSpPr>
        <p:spPr>
          <a:xfrm>
            <a:off x="560512" y="1268759"/>
            <a:ext cx="8785223" cy="5112543"/>
          </a:xfrm>
          <a:prstGeom prst="rect">
            <a:avLst/>
          </a:prstGeom>
          <a:noFill/>
          <a:ln>
            <a:noFill/>
          </a:ln>
        </p:spPr>
        <p:txBody>
          <a:bodyPr anchorCtr="0" anchor="t" bIns="0" lIns="0" rIns="0" tIns="0">
            <a:noAutofit/>
          </a:bodyPr>
          <a:lstStyle/>
          <a:p>
            <a:pPr indent="0" lvl="0" marL="0" marR="0" rtl="0" algn="l">
              <a:spcBef>
                <a:spcPts val="0"/>
              </a:spcBef>
              <a:spcAft>
                <a:spcPts val="0"/>
              </a:spcAft>
              <a:buClr>
                <a:schemeClr val="accent1"/>
              </a:buClr>
              <a:buSzPct val="25000"/>
              <a:buFont typeface="Noto Sans Symbols"/>
              <a:buNone/>
            </a:pPr>
            <a:r>
              <a:rPr b="0" i="0" lang="en-GB" sz="2000" u="none" cap="none" strike="noStrike">
                <a:solidFill>
                  <a:schemeClr val="dk1"/>
                </a:solidFill>
                <a:latin typeface="Arial"/>
                <a:ea typeface="Arial"/>
                <a:cs typeface="Arial"/>
                <a:sym typeface="Arial"/>
              </a:rPr>
              <a:t>One or a combination of the following root causes are possible:</a:t>
            </a:r>
          </a:p>
          <a:p>
            <a:pPr indent="-180975" lvl="0" marL="180975" marR="0" rtl="0" algn="l">
              <a:spcBef>
                <a:spcPts val="1200"/>
              </a:spcBef>
              <a:spcAft>
                <a:spcPts val="0"/>
              </a:spcAft>
              <a:buClr>
                <a:schemeClr val="accent2"/>
              </a:buClr>
              <a:buSzPct val="100000"/>
              <a:buFont typeface="Arial"/>
              <a:buChar char="•"/>
            </a:pPr>
            <a:r>
              <a:rPr b="0" i="0" lang="en-GB" sz="2000" u="none" cap="none" strike="noStrike">
                <a:solidFill>
                  <a:schemeClr val="dk1"/>
                </a:solidFill>
                <a:latin typeface="Arial"/>
                <a:ea typeface="Arial"/>
                <a:cs typeface="Arial"/>
                <a:sym typeface="Arial"/>
              </a:rPr>
              <a:t> High material feed temperature</a:t>
            </a:r>
          </a:p>
          <a:p>
            <a:pPr indent="-180975" lvl="0" marL="180975" marR="0" rtl="0" algn="l">
              <a:spcBef>
                <a:spcPts val="1200"/>
              </a:spcBef>
              <a:spcAft>
                <a:spcPts val="0"/>
              </a:spcAft>
              <a:buClr>
                <a:schemeClr val="accent2"/>
              </a:buClr>
              <a:buSzPct val="100000"/>
              <a:buFont typeface="Arial"/>
              <a:buChar char="•"/>
            </a:pPr>
            <a:r>
              <a:rPr b="0" i="0" lang="en-GB" sz="2000" u="none" cap="none" strike="noStrike">
                <a:solidFill>
                  <a:schemeClr val="dk1"/>
                </a:solidFill>
                <a:latin typeface="Arial"/>
                <a:ea typeface="Arial"/>
                <a:cs typeface="Arial"/>
                <a:sym typeface="Arial"/>
              </a:rPr>
              <a:t> Low ventilation through the mill</a:t>
            </a:r>
          </a:p>
          <a:p>
            <a:pPr indent="-180975" lvl="2" marL="447675" marR="0" rtl="0" algn="l">
              <a:spcBef>
                <a:spcPts val="600"/>
              </a:spcBef>
              <a:spcAft>
                <a:spcPts val="0"/>
              </a:spcAft>
              <a:buClr>
                <a:schemeClr val="accent1"/>
              </a:buClr>
              <a:buSzPct val="100000"/>
              <a:buFont typeface="Arial"/>
              <a:buChar char="•"/>
            </a:pPr>
            <a:r>
              <a:rPr b="0" i="0" lang="en-GB" sz="1800" u="none" cap="none" strike="noStrike">
                <a:solidFill>
                  <a:schemeClr val="dk1"/>
                </a:solidFill>
                <a:latin typeface="Arial"/>
                <a:ea typeface="Arial"/>
                <a:cs typeface="Arial"/>
                <a:sym typeface="Arial"/>
              </a:rPr>
              <a:t>Too little nominal venting </a:t>
            </a:r>
          </a:p>
          <a:p>
            <a:pPr indent="-180975" lvl="2" marL="447675" marR="0" rtl="0" algn="l">
              <a:spcBef>
                <a:spcPts val="600"/>
              </a:spcBef>
              <a:spcAft>
                <a:spcPts val="0"/>
              </a:spcAft>
              <a:buClr>
                <a:schemeClr val="accent1"/>
              </a:buClr>
              <a:buSzPct val="100000"/>
              <a:buFont typeface="Arial"/>
              <a:buChar char="•"/>
            </a:pPr>
            <a:r>
              <a:rPr b="0" i="0" lang="en-GB" sz="1800" u="none" cap="none" strike="noStrike">
                <a:solidFill>
                  <a:schemeClr val="dk1"/>
                </a:solidFill>
                <a:latin typeface="Arial"/>
                <a:ea typeface="Arial"/>
                <a:cs typeface="Arial"/>
                <a:sym typeface="Arial"/>
              </a:rPr>
              <a:t>Operational problems (false air, diaphragm blockage,..)</a:t>
            </a:r>
          </a:p>
          <a:p>
            <a:pPr indent="-180975" lvl="0" marL="180975" marR="0" rtl="0" algn="l">
              <a:spcBef>
                <a:spcPts val="1200"/>
              </a:spcBef>
              <a:spcAft>
                <a:spcPts val="0"/>
              </a:spcAft>
              <a:buClr>
                <a:schemeClr val="accent2"/>
              </a:buClr>
              <a:buSzPct val="100000"/>
              <a:buFont typeface="Arial"/>
              <a:buChar char="•"/>
            </a:pPr>
            <a:r>
              <a:rPr b="0" i="0" lang="en-GB" sz="2000" u="none" cap="none" strike="noStrike">
                <a:solidFill>
                  <a:schemeClr val="dk1"/>
                </a:solidFill>
                <a:latin typeface="Arial"/>
                <a:ea typeface="Arial"/>
                <a:cs typeface="Arial"/>
                <a:sym typeface="Arial"/>
              </a:rPr>
              <a:t> No / too low water injection in the mill</a:t>
            </a:r>
          </a:p>
          <a:p>
            <a:pPr indent="-180975" lvl="0" marL="180975" marR="0" rtl="0" algn="l">
              <a:spcBef>
                <a:spcPts val="1200"/>
              </a:spcBef>
              <a:spcAft>
                <a:spcPts val="0"/>
              </a:spcAft>
              <a:buClr>
                <a:schemeClr val="accent2"/>
              </a:buClr>
              <a:buSzPct val="100000"/>
              <a:buFont typeface="Arial"/>
              <a:buChar char="•"/>
            </a:pPr>
            <a:r>
              <a:rPr b="0" i="0" lang="en-GB" sz="2000" u="none" cap="none" strike="noStrike">
                <a:solidFill>
                  <a:schemeClr val="dk1"/>
                </a:solidFill>
                <a:latin typeface="Arial"/>
                <a:ea typeface="Arial"/>
                <a:cs typeface="Arial"/>
                <a:sym typeface="Arial"/>
              </a:rPr>
              <a:t> High specific electrical energy consumption in the mill</a:t>
            </a:r>
          </a:p>
          <a:p>
            <a:pPr indent="-180975" lvl="0" marL="180975" marR="0" rtl="0" algn="l">
              <a:spcBef>
                <a:spcPts val="1200"/>
              </a:spcBef>
              <a:spcAft>
                <a:spcPts val="0"/>
              </a:spcAft>
              <a:buClr>
                <a:schemeClr val="accent2"/>
              </a:buClr>
              <a:buSzPct val="100000"/>
              <a:buFont typeface="Arial"/>
              <a:buChar char="•"/>
            </a:pPr>
            <a:r>
              <a:rPr b="0" i="0" lang="en-GB" sz="2000" u="none" cap="none" strike="noStrike">
                <a:solidFill>
                  <a:schemeClr val="dk1"/>
                </a:solidFill>
                <a:latin typeface="Arial"/>
                <a:ea typeface="Arial"/>
                <a:cs typeface="Arial"/>
                <a:sym typeface="Arial"/>
              </a:rPr>
              <a:t> Low separator ventilation</a:t>
            </a:r>
          </a:p>
          <a:p>
            <a:pPr indent="-180975" lvl="0" marL="180975" marR="0" rtl="0" algn="l">
              <a:spcBef>
                <a:spcPts val="1200"/>
              </a:spcBef>
              <a:spcAft>
                <a:spcPts val="0"/>
              </a:spcAft>
              <a:buClr>
                <a:schemeClr val="accent2"/>
              </a:buClr>
              <a:buSzPct val="100000"/>
              <a:buFont typeface="Arial"/>
              <a:buChar char="•"/>
            </a:pPr>
            <a:r>
              <a:rPr b="0" i="0" lang="en-GB" sz="2000" u="none" cap="none" strike="noStrike">
                <a:solidFill>
                  <a:schemeClr val="dk1"/>
                </a:solidFill>
                <a:latin typeface="Arial"/>
                <a:ea typeface="Arial"/>
                <a:cs typeface="Arial"/>
                <a:sym typeface="Arial"/>
              </a:rPr>
              <a:t> Lack of an additional cement cooler</a:t>
            </a:r>
          </a:p>
          <a:p>
            <a:pPr indent="-180975" lvl="0" marL="180975" marR="0" rtl="0" algn="l">
              <a:spcBef>
                <a:spcPts val="1200"/>
              </a:spcBef>
              <a:spcAft>
                <a:spcPts val="0"/>
              </a:spcAft>
              <a:buClr>
                <a:schemeClr val="accent2"/>
              </a:buClr>
              <a:buSzPct val="100000"/>
              <a:buFont typeface="Arial"/>
              <a:buNone/>
            </a:pPr>
            <a:r>
              <a:t/>
            </a:r>
            <a:endParaRPr b="0" i="0" sz="2000" u="none" cap="none" strike="noStrike">
              <a:solidFill>
                <a:schemeClr val="dk1"/>
              </a:solidFill>
              <a:latin typeface="Arial"/>
              <a:ea typeface="Arial"/>
              <a:cs typeface="Arial"/>
              <a:sym typeface="Arial"/>
            </a:endParaRPr>
          </a:p>
          <a:p>
            <a:pPr indent="-180975" lvl="0" marL="180975" marR="0" rtl="0" algn="l">
              <a:spcBef>
                <a:spcPts val="1200"/>
              </a:spcBef>
              <a:buClr>
                <a:schemeClr val="accent1"/>
              </a:buClr>
              <a:buSzPct val="100000"/>
              <a:buFont typeface="Arial"/>
              <a:buNone/>
            </a:pPr>
            <a:r>
              <a:t/>
            </a:r>
            <a:endParaRPr b="0" i="0" sz="2000" u="none" cap="none" strike="noStrike">
              <a:solidFill>
                <a:schemeClr val="dk1"/>
              </a:solidFill>
              <a:latin typeface="Arial"/>
              <a:ea typeface="Arial"/>
              <a:cs typeface="Arial"/>
              <a:sym typeface="Arial"/>
            </a:endParaRPr>
          </a:p>
        </p:txBody>
      </p:sp>
      <p:sp>
        <p:nvSpPr>
          <p:cNvPr id="1127" name="Shape 1127"/>
          <p:cNvSpPr txBox="1"/>
          <p:nvPr>
            <p:ph type="title"/>
          </p:nvPr>
        </p:nvSpPr>
        <p:spPr>
          <a:xfrm>
            <a:off x="523875" y="188639"/>
            <a:ext cx="8858249" cy="851907"/>
          </a:xfrm>
          <a:prstGeom prst="rect">
            <a:avLst/>
          </a:prstGeom>
          <a:noFill/>
          <a:ln>
            <a:noFill/>
          </a:ln>
        </p:spPr>
        <p:txBody>
          <a:bodyPr anchorCtr="0" anchor="b" bIns="0" lIns="0" rIns="0" tIns="0">
            <a:noAutofit/>
          </a:bodyPr>
          <a:lstStyle/>
          <a:p>
            <a:pPr indent="0" lvl="0" marL="0" marR="0" rtl="0" algn="l">
              <a:lnSpc>
                <a:spcPct val="95000"/>
              </a:lnSpc>
              <a:spcBef>
                <a:spcPts val="0"/>
              </a:spcBef>
              <a:buClr>
                <a:schemeClr val="dk1"/>
              </a:buClr>
              <a:buSzPct val="25000"/>
              <a:buFont typeface="Arial"/>
              <a:buNone/>
            </a:pPr>
            <a:r>
              <a:rPr b="1" i="0" lang="en-GB" sz="2400" u="none" cap="none" strike="noStrike">
                <a:solidFill>
                  <a:schemeClr val="dk1"/>
                </a:solidFill>
                <a:latin typeface="Arial"/>
                <a:ea typeface="Arial"/>
                <a:cs typeface="Arial"/>
                <a:sym typeface="Arial"/>
              </a:rPr>
              <a:t>Possible root causes for a lack of cooling</a:t>
            </a:r>
          </a:p>
        </p:txBody>
      </p:sp>
      <p:sp>
        <p:nvSpPr>
          <p:cNvPr id="1128" name="Shape 1128"/>
          <p:cNvSpPr/>
          <p:nvPr/>
        </p:nvSpPr>
        <p:spPr>
          <a:xfrm>
            <a:off x="474468" y="673974"/>
            <a:ext cx="1333206" cy="371512"/>
          </a:xfrm>
          <a:prstGeom prst="rect">
            <a:avLst/>
          </a:prstGeom>
          <a:noFill/>
          <a:ln cap="flat" cmpd="sng" w="25400">
            <a:solidFill>
              <a:srgbClr val="FF0000"/>
            </a:solidFill>
            <a:prstDash val="solid"/>
            <a:round/>
            <a:headEnd len="med" w="med" type="none"/>
            <a:tailEnd len="med" w="med" type="none"/>
          </a:ln>
        </p:spPr>
        <p:txBody>
          <a:bodyPr anchorCtr="0" anchor="t" bIns="46800" lIns="90000" rIns="90000" tIns="468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1129" name="Shape 1129"/>
          <p:cNvSpPr txBox="1"/>
          <p:nvPr>
            <p:ph idx="11" type="ftr"/>
          </p:nvPr>
        </p:nvSpPr>
        <p:spPr>
          <a:xfrm>
            <a:off x="1892659" y="6417332"/>
            <a:ext cx="3168290" cy="165731"/>
          </a:xfrm>
          <a:prstGeom prst="rect">
            <a:avLst/>
          </a:prstGeom>
          <a:noFill/>
          <a:ln>
            <a:noFill/>
          </a:ln>
        </p:spPr>
        <p:txBody>
          <a:bodyPr anchorCtr="0" anchor="b" bIns="0" lIns="0" rIns="0" tIns="0">
            <a:noAutofit/>
          </a:bodyPr>
          <a:lstStyle/>
          <a:p>
            <a:pPr indent="0" lvl="0" marL="0" marR="0" rtl="0" algn="l">
              <a:spcBef>
                <a:spcPts val="0"/>
              </a:spcBef>
              <a:buSzPct val="25000"/>
              <a:buNone/>
            </a:pPr>
            <a:r>
              <a:rPr b="1" lang="en-GB" sz="800">
                <a:solidFill>
                  <a:schemeClr val="dk1"/>
                </a:solidFill>
                <a:latin typeface="Arial"/>
                <a:ea typeface="Arial"/>
                <a:cs typeface="Arial"/>
                <a:sym typeface="Arial"/>
              </a:rPr>
              <a:t>Ball Mill Optimization, CIP - EPT - GT   © 2015 LafargeHolcim</a:t>
            </a:r>
          </a:p>
        </p:txBody>
      </p:sp>
      <p:sp>
        <p:nvSpPr>
          <p:cNvPr id="1130" name="Shape 1130"/>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GB" sz="800">
                <a:solidFill>
                  <a:schemeClr val="dk1"/>
                </a:solidFill>
                <a:latin typeface="Arial"/>
                <a:ea typeface="Arial"/>
                <a:cs typeface="Arial"/>
                <a:sym typeface="Arial"/>
              </a:rPr>
              <a:t>‹#›</a:t>
            </a:fld>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4" name="Shape 1134"/>
        <p:cNvGrpSpPr/>
        <p:nvPr/>
      </p:nvGrpSpPr>
      <p:grpSpPr>
        <a:xfrm>
          <a:off x="0" y="0"/>
          <a:ext cx="0" cy="0"/>
          <a:chOff x="0" y="0"/>
          <a:chExt cx="0" cy="0"/>
        </a:xfrm>
      </p:grpSpPr>
      <p:sp>
        <p:nvSpPr>
          <p:cNvPr id="1135" name="Shape 1135"/>
          <p:cNvSpPr txBox="1"/>
          <p:nvPr>
            <p:ph idx="1" type="body"/>
          </p:nvPr>
        </p:nvSpPr>
        <p:spPr>
          <a:xfrm>
            <a:off x="560512" y="1196751"/>
            <a:ext cx="9073008" cy="5112543"/>
          </a:xfrm>
          <a:prstGeom prst="rect">
            <a:avLst/>
          </a:prstGeom>
          <a:noFill/>
          <a:ln>
            <a:noFill/>
          </a:ln>
        </p:spPr>
        <p:txBody>
          <a:bodyPr anchorCtr="0" anchor="t" bIns="0" lIns="0" rIns="0" tIns="0">
            <a:noAutofit/>
          </a:bodyPr>
          <a:lstStyle/>
          <a:p>
            <a:pPr indent="-180975" lvl="0" marL="180975" marR="0" rtl="0" algn="l">
              <a:spcBef>
                <a:spcPts val="0"/>
              </a:spcBef>
              <a:spcAft>
                <a:spcPts val="0"/>
              </a:spcAft>
              <a:buClr>
                <a:schemeClr val="accent1"/>
              </a:buClr>
              <a:buSzPct val="100000"/>
              <a:buFont typeface="Arial"/>
              <a:buChar char="•"/>
            </a:pPr>
            <a:r>
              <a:rPr b="0" i="0" lang="en-GB" sz="2000" u="none" cap="none" strike="noStrike">
                <a:solidFill>
                  <a:schemeClr val="dk1"/>
                </a:solidFill>
                <a:latin typeface="Arial"/>
                <a:ea typeface="Arial"/>
                <a:cs typeface="Arial"/>
                <a:sym typeface="Arial"/>
              </a:rPr>
              <a:t> Reduce the clinker temperature</a:t>
            </a:r>
          </a:p>
          <a:p>
            <a:pPr indent="-180975" lvl="2" marL="447675" marR="0" rtl="0" algn="l">
              <a:spcBef>
                <a:spcPts val="600"/>
              </a:spcBef>
              <a:spcAft>
                <a:spcPts val="0"/>
              </a:spcAft>
              <a:buClr>
                <a:schemeClr val="accent1"/>
              </a:buClr>
              <a:buSzPct val="100000"/>
              <a:buFont typeface="Arial"/>
              <a:buChar char="•"/>
            </a:pPr>
            <a:r>
              <a:rPr b="0" i="0" lang="en-GB" sz="1800" u="none" cap="none" strike="noStrike">
                <a:solidFill>
                  <a:schemeClr val="dk1"/>
                </a:solidFill>
                <a:latin typeface="Arial"/>
                <a:ea typeface="Arial"/>
                <a:cs typeface="Arial"/>
                <a:sym typeface="Arial"/>
              </a:rPr>
              <a:t>Review kiln and cooler operation and / or dimensioning</a:t>
            </a:r>
          </a:p>
          <a:p>
            <a:pPr indent="-180975" lvl="2" marL="447675" marR="0" rtl="0" algn="l">
              <a:spcBef>
                <a:spcPts val="600"/>
              </a:spcBef>
              <a:spcAft>
                <a:spcPts val="0"/>
              </a:spcAft>
              <a:buClr>
                <a:schemeClr val="accent1"/>
              </a:buClr>
              <a:buSzPct val="100000"/>
              <a:buFont typeface="Arial"/>
              <a:buChar char="•"/>
            </a:pPr>
            <a:r>
              <a:rPr b="0" i="0" lang="en-GB" sz="1800" u="none" cap="none" strike="noStrike">
                <a:solidFill>
                  <a:schemeClr val="dk1"/>
                </a:solidFill>
                <a:latin typeface="Arial"/>
                <a:ea typeface="Arial"/>
                <a:cs typeface="Arial"/>
                <a:sym typeface="Arial"/>
              </a:rPr>
              <a:t>Increase storage time of clinker</a:t>
            </a:r>
          </a:p>
          <a:p>
            <a:pPr indent="-184150" lvl="1" marL="361950" marR="0" rtl="0" algn="l">
              <a:spcBef>
                <a:spcPts val="600"/>
              </a:spcBef>
              <a:spcAft>
                <a:spcPts val="0"/>
              </a:spcAft>
              <a:buClr>
                <a:schemeClr val="accent1"/>
              </a:buClr>
              <a:buSzPct val="100000"/>
              <a:buFont typeface="Arial"/>
              <a:buNone/>
            </a:pPr>
            <a:r>
              <a:t/>
            </a:r>
            <a:endParaRPr b="0" i="0" sz="1800" u="none" cap="none" strike="noStrike">
              <a:solidFill>
                <a:schemeClr val="dk1"/>
              </a:solidFill>
              <a:latin typeface="Arial"/>
              <a:ea typeface="Arial"/>
              <a:cs typeface="Arial"/>
              <a:sym typeface="Arial"/>
            </a:endParaRPr>
          </a:p>
          <a:p>
            <a:pPr indent="-180975" lvl="0" marL="180975" marR="0" rtl="0" algn="l">
              <a:spcBef>
                <a:spcPts val="600"/>
              </a:spcBef>
              <a:spcAft>
                <a:spcPts val="0"/>
              </a:spcAft>
              <a:buClr>
                <a:schemeClr val="accent1"/>
              </a:buClr>
              <a:buSzPct val="100000"/>
              <a:buFont typeface="Arial"/>
              <a:buChar char="•"/>
            </a:pPr>
            <a:r>
              <a:rPr b="0" i="0" lang="en-GB" sz="2000" u="none" cap="none" strike="noStrike">
                <a:solidFill>
                  <a:schemeClr val="dk1"/>
                </a:solidFill>
                <a:latin typeface="Arial"/>
                <a:ea typeface="Arial"/>
                <a:cs typeface="Arial"/>
                <a:sym typeface="Arial"/>
              </a:rPr>
              <a:t> Increase moisture content of MIC</a:t>
            </a:r>
          </a:p>
          <a:p>
            <a:pPr indent="-184150" lvl="1" marL="361950" marR="0" rtl="0" algn="l">
              <a:spcBef>
                <a:spcPts val="600"/>
              </a:spcBef>
              <a:spcAft>
                <a:spcPts val="0"/>
              </a:spcAft>
              <a:buClr>
                <a:schemeClr val="accent1"/>
              </a:buClr>
              <a:buSzPct val="100000"/>
              <a:buFont typeface="Arial"/>
              <a:buNone/>
            </a:pPr>
            <a:r>
              <a:t/>
            </a:r>
            <a:endParaRPr b="0" i="0" sz="1800" u="none" cap="none" strike="noStrike">
              <a:solidFill>
                <a:schemeClr val="dk1"/>
              </a:solidFill>
              <a:latin typeface="Arial"/>
              <a:ea typeface="Arial"/>
              <a:cs typeface="Arial"/>
              <a:sym typeface="Arial"/>
            </a:endParaRPr>
          </a:p>
          <a:p>
            <a:pPr indent="-180975" lvl="0" marL="180975" marR="0" rtl="0" algn="l">
              <a:spcBef>
                <a:spcPts val="600"/>
              </a:spcBef>
              <a:spcAft>
                <a:spcPts val="0"/>
              </a:spcAft>
              <a:buClr>
                <a:schemeClr val="accent1"/>
              </a:buClr>
              <a:buSzPct val="100000"/>
              <a:buFont typeface="Arial"/>
              <a:buChar char="•"/>
            </a:pPr>
            <a:r>
              <a:rPr b="0" i="0" lang="en-GB" sz="2000" u="none" cap="none" strike="noStrike">
                <a:solidFill>
                  <a:schemeClr val="dk1"/>
                </a:solidFill>
                <a:latin typeface="Arial"/>
                <a:ea typeface="Arial"/>
                <a:cs typeface="Arial"/>
                <a:sym typeface="Arial"/>
              </a:rPr>
              <a:t> Reduce the reject temperature of the separator</a:t>
            </a:r>
          </a:p>
          <a:p>
            <a:pPr indent="-180975" lvl="2" marL="447675" marR="0" rtl="0" algn="l">
              <a:spcBef>
                <a:spcPts val="600"/>
              </a:spcBef>
              <a:spcAft>
                <a:spcPts val="0"/>
              </a:spcAft>
              <a:buClr>
                <a:schemeClr val="accent1"/>
              </a:buClr>
              <a:buSzPct val="112500"/>
              <a:buFont typeface="Arial"/>
              <a:buChar char="•"/>
            </a:pPr>
            <a:r>
              <a:rPr b="0" i="0" lang="en-GB" sz="1600" u="none" cap="none" strike="noStrike">
                <a:solidFill>
                  <a:schemeClr val="dk1"/>
                </a:solidFill>
                <a:latin typeface="Arial"/>
                <a:ea typeface="Arial"/>
                <a:cs typeface="Arial"/>
                <a:sym typeface="Arial"/>
              </a:rPr>
              <a:t> </a:t>
            </a:r>
            <a:r>
              <a:rPr b="0" i="0" lang="en-GB" sz="1800" u="none" cap="none" strike="noStrike">
                <a:solidFill>
                  <a:schemeClr val="dk1"/>
                </a:solidFill>
                <a:latin typeface="Arial"/>
                <a:ea typeface="Arial"/>
                <a:cs typeface="Arial"/>
                <a:sym typeface="Arial"/>
              </a:rPr>
              <a:t>Maximize fresh air rate at separator</a:t>
            </a:r>
          </a:p>
          <a:p>
            <a:pPr indent="-180975" lvl="2" marL="447675" marR="0" rtl="0" algn="l">
              <a:spcBef>
                <a:spcPts val="600"/>
              </a:spcBef>
              <a:spcAft>
                <a:spcPts val="0"/>
              </a:spcAft>
              <a:buClr>
                <a:schemeClr val="accent1"/>
              </a:buClr>
              <a:buSzPct val="100000"/>
              <a:buFont typeface="Arial"/>
              <a:buChar char="•"/>
            </a:pPr>
            <a:r>
              <a:rPr b="0" i="0" lang="en-GB" sz="1800" u="none" cap="none" strike="noStrike">
                <a:solidFill>
                  <a:schemeClr val="dk1"/>
                </a:solidFill>
                <a:latin typeface="Arial"/>
                <a:ea typeface="Arial"/>
                <a:cs typeface="Arial"/>
                <a:sym typeface="Arial"/>
              </a:rPr>
              <a:t> In case of single pass separators: increase fresh air rate to 100 [</a:t>
            </a:r>
            <a:r>
              <a:rPr b="0" i="0" lang="en-GB" sz="1600" u="none" cap="none" strike="noStrike">
                <a:solidFill>
                  <a:schemeClr val="dk1"/>
                </a:solidFill>
                <a:latin typeface="Arial"/>
                <a:ea typeface="Arial"/>
                <a:cs typeface="Arial"/>
                <a:sym typeface="Arial"/>
              </a:rPr>
              <a:t>%]</a:t>
            </a:r>
          </a:p>
          <a:p>
            <a:pPr indent="-184150" lvl="1" marL="361950" marR="0" rtl="0" algn="l">
              <a:spcBef>
                <a:spcPts val="600"/>
              </a:spcBef>
              <a:buClr>
                <a:schemeClr val="accent1"/>
              </a:buClr>
              <a:buSzPct val="100000"/>
              <a:buFont typeface="Arial"/>
              <a:buNone/>
            </a:pPr>
            <a:r>
              <a:t/>
            </a:r>
            <a:endParaRPr b="0" i="0" sz="1800" u="none" cap="none" strike="noStrike">
              <a:solidFill>
                <a:schemeClr val="dk1"/>
              </a:solidFill>
              <a:latin typeface="Arial"/>
              <a:ea typeface="Arial"/>
              <a:cs typeface="Arial"/>
              <a:sym typeface="Arial"/>
            </a:endParaRPr>
          </a:p>
        </p:txBody>
      </p:sp>
      <p:sp>
        <p:nvSpPr>
          <p:cNvPr id="1136" name="Shape 1136"/>
          <p:cNvSpPr txBox="1"/>
          <p:nvPr>
            <p:ph type="title"/>
          </p:nvPr>
        </p:nvSpPr>
        <p:spPr>
          <a:xfrm>
            <a:off x="523875" y="188639"/>
            <a:ext cx="8858249" cy="851907"/>
          </a:xfrm>
          <a:prstGeom prst="rect">
            <a:avLst/>
          </a:prstGeom>
          <a:noFill/>
          <a:ln>
            <a:noFill/>
          </a:ln>
        </p:spPr>
        <p:txBody>
          <a:bodyPr anchorCtr="0" anchor="b" bIns="0" lIns="0" rIns="0" tIns="0">
            <a:noAutofit/>
          </a:bodyPr>
          <a:lstStyle/>
          <a:p>
            <a:pPr indent="0" lvl="0" marL="0" marR="0" rtl="0" algn="l">
              <a:lnSpc>
                <a:spcPct val="95000"/>
              </a:lnSpc>
              <a:spcBef>
                <a:spcPts val="0"/>
              </a:spcBef>
              <a:buClr>
                <a:schemeClr val="dk1"/>
              </a:buClr>
              <a:buSzPct val="25000"/>
              <a:buFont typeface="Arial"/>
              <a:buNone/>
            </a:pPr>
            <a:r>
              <a:rPr b="1" i="0" lang="en-GB" sz="2400" u="none" cap="none" strike="noStrike">
                <a:solidFill>
                  <a:schemeClr val="dk1"/>
                </a:solidFill>
                <a:latin typeface="Arial"/>
                <a:ea typeface="Arial"/>
                <a:cs typeface="Arial"/>
                <a:sym typeface="Arial"/>
              </a:rPr>
              <a:t>Possible solutions to the cooling problem</a:t>
            </a:r>
          </a:p>
        </p:txBody>
      </p:sp>
      <p:sp>
        <p:nvSpPr>
          <p:cNvPr id="1137" name="Shape 1137"/>
          <p:cNvSpPr txBox="1"/>
          <p:nvPr/>
        </p:nvSpPr>
        <p:spPr>
          <a:xfrm>
            <a:off x="6812732" y="260647"/>
            <a:ext cx="1457978" cy="710067"/>
          </a:xfrm>
          <a:prstGeom prst="rect">
            <a:avLst/>
          </a:prstGeom>
          <a:solidFill>
            <a:srgbClr val="FFFF00"/>
          </a:solidFill>
          <a:ln cap="flat" cmpd="sng" w="38100">
            <a:solidFill>
              <a:srgbClr val="C00000"/>
            </a:solidFill>
            <a:prstDash val="solid"/>
            <a:miter/>
            <a:headEnd len="med" w="med" type="none"/>
            <a:tailEnd len="med" w="med" type="none"/>
          </a:ln>
        </p:spPr>
        <p:txBody>
          <a:bodyPr anchorCtr="0" anchor="t" bIns="46800" lIns="90000" rIns="90000" tIns="46800">
            <a:noAutofit/>
          </a:bodyPr>
          <a:lstStyle/>
          <a:p>
            <a:pPr indent="0" lvl="0" marL="0" marR="0" rtl="0" algn="ctr">
              <a:lnSpc>
                <a:spcPct val="100000"/>
              </a:lnSpc>
              <a:spcBef>
                <a:spcPts val="0"/>
              </a:spcBef>
              <a:spcAft>
                <a:spcPts val="0"/>
              </a:spcAft>
              <a:buClr>
                <a:srgbClr val="000000"/>
              </a:buClr>
              <a:buSzPct val="25000"/>
              <a:buFont typeface="Arial"/>
              <a:buNone/>
            </a:pPr>
            <a:r>
              <a:rPr b="0" i="0" lang="en-GB" sz="2000" u="none" cap="none" strike="noStrike">
                <a:solidFill>
                  <a:srgbClr val="000000"/>
                </a:solidFill>
                <a:latin typeface="Arial"/>
                <a:ea typeface="Arial"/>
                <a:cs typeface="Arial"/>
                <a:sym typeface="Arial"/>
              </a:rPr>
              <a:t>mill feed properties</a:t>
            </a:r>
          </a:p>
        </p:txBody>
      </p:sp>
      <p:sp>
        <p:nvSpPr>
          <p:cNvPr id="1138" name="Shape 1138"/>
          <p:cNvSpPr txBox="1"/>
          <p:nvPr/>
        </p:nvSpPr>
        <p:spPr>
          <a:xfrm>
            <a:off x="8319557" y="260648"/>
            <a:ext cx="1457978" cy="710067"/>
          </a:xfrm>
          <a:prstGeom prst="rect">
            <a:avLst/>
          </a:prstGeom>
          <a:solidFill>
            <a:srgbClr val="FFFF00"/>
          </a:solidFill>
          <a:ln cap="flat" cmpd="sng" w="38100">
            <a:solidFill>
              <a:srgbClr val="C00000"/>
            </a:solidFill>
            <a:prstDash val="solid"/>
            <a:miter/>
            <a:headEnd len="med" w="med" type="none"/>
            <a:tailEnd len="med" w="med" type="none"/>
          </a:ln>
        </p:spPr>
        <p:txBody>
          <a:bodyPr anchorCtr="0" anchor="t" bIns="46800" lIns="90000" rIns="90000" tIns="46800">
            <a:noAutofit/>
          </a:bodyPr>
          <a:lstStyle/>
          <a:p>
            <a:pPr indent="0" lvl="0" marL="0" marR="0" rtl="0" algn="ctr">
              <a:lnSpc>
                <a:spcPct val="100000"/>
              </a:lnSpc>
              <a:spcBef>
                <a:spcPts val="0"/>
              </a:spcBef>
              <a:spcAft>
                <a:spcPts val="0"/>
              </a:spcAft>
              <a:buClr>
                <a:srgbClr val="000000"/>
              </a:buClr>
              <a:buSzPct val="25000"/>
              <a:buFont typeface="Arial"/>
              <a:buNone/>
            </a:pPr>
            <a:r>
              <a:rPr b="0" i="0" lang="en-GB" sz="2000" u="none" cap="none" strike="noStrike">
                <a:solidFill>
                  <a:srgbClr val="000000"/>
                </a:solidFill>
                <a:latin typeface="Arial"/>
                <a:ea typeface="Arial"/>
                <a:cs typeface="Arial"/>
                <a:sym typeface="Arial"/>
              </a:rPr>
              <a:t>separator ventilation</a:t>
            </a:r>
          </a:p>
        </p:txBody>
      </p:sp>
      <p:sp>
        <p:nvSpPr>
          <p:cNvPr id="1139" name="Shape 1139"/>
          <p:cNvSpPr txBox="1"/>
          <p:nvPr>
            <p:ph idx="11" type="ftr"/>
          </p:nvPr>
        </p:nvSpPr>
        <p:spPr>
          <a:xfrm>
            <a:off x="1892659" y="6417332"/>
            <a:ext cx="3168290" cy="165731"/>
          </a:xfrm>
          <a:prstGeom prst="rect">
            <a:avLst/>
          </a:prstGeom>
          <a:noFill/>
          <a:ln>
            <a:noFill/>
          </a:ln>
        </p:spPr>
        <p:txBody>
          <a:bodyPr anchorCtr="0" anchor="b" bIns="0" lIns="0" rIns="0" tIns="0">
            <a:noAutofit/>
          </a:bodyPr>
          <a:lstStyle/>
          <a:p>
            <a:pPr indent="0" lvl="0" marL="0" marR="0" rtl="0" algn="l">
              <a:spcBef>
                <a:spcPts val="0"/>
              </a:spcBef>
              <a:buSzPct val="25000"/>
              <a:buNone/>
            </a:pPr>
            <a:r>
              <a:rPr b="1" lang="en-GB" sz="800">
                <a:solidFill>
                  <a:schemeClr val="dk1"/>
                </a:solidFill>
                <a:latin typeface="Arial"/>
                <a:ea typeface="Arial"/>
                <a:cs typeface="Arial"/>
                <a:sym typeface="Arial"/>
              </a:rPr>
              <a:t>Ball Mill Optimization, CIP - EPT - GT   © 2015 LafargeHolcim</a:t>
            </a:r>
          </a:p>
        </p:txBody>
      </p:sp>
      <p:sp>
        <p:nvSpPr>
          <p:cNvPr id="1140" name="Shape 1140"/>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GB" sz="800">
                <a:solidFill>
                  <a:schemeClr val="dk1"/>
                </a:solidFill>
                <a:latin typeface="Arial"/>
                <a:ea typeface="Arial"/>
                <a:cs typeface="Arial"/>
                <a:sym typeface="Arial"/>
              </a:rPr>
              <a:t>‹#›</a:t>
            </a:fld>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4" name="Shape 1144"/>
        <p:cNvGrpSpPr/>
        <p:nvPr/>
      </p:nvGrpSpPr>
      <p:grpSpPr>
        <a:xfrm>
          <a:off x="0" y="0"/>
          <a:ext cx="0" cy="0"/>
          <a:chOff x="0" y="0"/>
          <a:chExt cx="0" cy="0"/>
        </a:xfrm>
      </p:grpSpPr>
      <p:sp>
        <p:nvSpPr>
          <p:cNvPr id="1145" name="Shape 1145"/>
          <p:cNvSpPr txBox="1"/>
          <p:nvPr>
            <p:ph idx="1" type="body"/>
          </p:nvPr>
        </p:nvSpPr>
        <p:spPr>
          <a:xfrm>
            <a:off x="496668" y="1245413"/>
            <a:ext cx="9208859" cy="5112543"/>
          </a:xfrm>
          <a:prstGeom prst="rect">
            <a:avLst/>
          </a:prstGeom>
          <a:noFill/>
          <a:ln>
            <a:noFill/>
          </a:ln>
        </p:spPr>
        <p:txBody>
          <a:bodyPr anchorCtr="0" anchor="t" bIns="0" lIns="0" rIns="0" tIns="0">
            <a:noAutofit/>
          </a:bodyPr>
          <a:lstStyle/>
          <a:p>
            <a:pPr indent="-180975" lvl="0" marL="180975" marR="0" rtl="0" algn="l">
              <a:spcBef>
                <a:spcPts val="0"/>
              </a:spcBef>
              <a:spcAft>
                <a:spcPts val="0"/>
              </a:spcAft>
              <a:buClr>
                <a:schemeClr val="accent2"/>
              </a:buClr>
              <a:buSzPct val="100000"/>
              <a:buFont typeface="Arial"/>
              <a:buChar char="•"/>
            </a:pPr>
            <a:r>
              <a:rPr b="0" i="0" lang="en-GB" sz="2000" u="none" cap="none" strike="noStrike">
                <a:solidFill>
                  <a:schemeClr val="dk1"/>
                </a:solidFill>
                <a:latin typeface="Arial"/>
                <a:ea typeface="Arial"/>
                <a:cs typeface="Arial"/>
                <a:sym typeface="Arial"/>
              </a:rPr>
              <a:t> Increase the nominal mill ventilation</a:t>
            </a:r>
          </a:p>
          <a:p>
            <a:pPr indent="-182563" lvl="1" marL="360363" marR="0" rtl="0" algn="l">
              <a:spcBef>
                <a:spcPts val="1200"/>
              </a:spcBef>
              <a:spcAft>
                <a:spcPts val="0"/>
              </a:spcAft>
              <a:buClr>
                <a:schemeClr val="accent2"/>
              </a:buClr>
              <a:buSzPct val="100000"/>
              <a:buFont typeface="Arial"/>
              <a:buChar char="•"/>
            </a:pPr>
            <a:r>
              <a:rPr b="0" i="0" lang="en-GB" sz="1800" u="none" cap="none" strike="noStrike">
                <a:solidFill>
                  <a:schemeClr val="dk1"/>
                </a:solidFill>
                <a:latin typeface="Arial"/>
                <a:ea typeface="Arial"/>
                <a:cs typeface="Arial"/>
                <a:sym typeface="Arial"/>
              </a:rPr>
              <a:t> Check for false air entries at the mill outlet housing, ducting and filter (use mill filter</a:t>
            </a:r>
            <a:br>
              <a:rPr b="0" i="0" lang="en-GB" sz="1800" u="none" cap="none" strike="noStrike">
                <a:solidFill>
                  <a:schemeClr val="dk1"/>
                </a:solidFill>
                <a:latin typeface="Arial"/>
                <a:ea typeface="Arial"/>
                <a:cs typeface="Arial"/>
                <a:sym typeface="Arial"/>
              </a:rPr>
            </a:br>
            <a:r>
              <a:rPr b="0" i="0" lang="en-GB" sz="1800" u="none" cap="none" strike="noStrike">
                <a:solidFill>
                  <a:schemeClr val="dk1"/>
                </a:solidFill>
                <a:latin typeface="Arial"/>
                <a:ea typeface="Arial"/>
                <a:cs typeface="Arial"/>
                <a:sym typeface="Arial"/>
              </a:rPr>
              <a:t> only for the mill and NEVER for dedusting of the mill feeding and transport system)</a:t>
            </a:r>
          </a:p>
          <a:p>
            <a:pPr indent="-182563" lvl="1" marL="360363" marR="0" rtl="0" algn="l">
              <a:spcBef>
                <a:spcPts val="1200"/>
              </a:spcBef>
              <a:spcAft>
                <a:spcPts val="0"/>
              </a:spcAft>
              <a:buClr>
                <a:schemeClr val="accent2"/>
              </a:buClr>
              <a:buSzPct val="100000"/>
              <a:buFont typeface="Arial"/>
              <a:buChar char="•"/>
            </a:pPr>
            <a:r>
              <a:rPr b="0" i="0" lang="en-GB" sz="1800" u="none" cap="none" strike="noStrike">
                <a:solidFill>
                  <a:schemeClr val="dk1"/>
                </a:solidFill>
                <a:latin typeface="Arial"/>
                <a:ea typeface="Arial"/>
                <a:cs typeface="Arial"/>
                <a:sym typeface="Arial"/>
              </a:rPr>
              <a:t> Modify mill inlet chute to step chute type</a:t>
            </a:r>
          </a:p>
          <a:p>
            <a:pPr indent="-182563" lvl="1" marL="360363" marR="0" rtl="0" algn="l">
              <a:spcBef>
                <a:spcPts val="1200"/>
              </a:spcBef>
              <a:spcAft>
                <a:spcPts val="0"/>
              </a:spcAft>
              <a:buClr>
                <a:schemeClr val="accent2"/>
              </a:buClr>
              <a:buSzPct val="100000"/>
              <a:buFont typeface="Arial"/>
              <a:buChar char="•"/>
            </a:pPr>
            <a:r>
              <a:rPr b="0" i="0" lang="en-GB" sz="1800" u="none" cap="none" strike="noStrike">
                <a:solidFill>
                  <a:schemeClr val="dk1"/>
                </a:solidFill>
                <a:latin typeface="Arial"/>
                <a:ea typeface="Arial"/>
                <a:cs typeface="Arial"/>
                <a:sym typeface="Arial"/>
              </a:rPr>
              <a:t> Replace the outer ring back plates of the intermediate diaphragm by slotted plates</a:t>
            </a:r>
          </a:p>
          <a:p>
            <a:pPr indent="-180975" lvl="0" marL="180975" marR="0" rtl="0" algn="l">
              <a:spcBef>
                <a:spcPts val="1200"/>
              </a:spcBef>
              <a:spcAft>
                <a:spcPts val="0"/>
              </a:spcAft>
              <a:buClr>
                <a:schemeClr val="accent2"/>
              </a:buClr>
              <a:buSzPct val="100000"/>
              <a:buFont typeface="Arial"/>
              <a:buChar char="•"/>
            </a:pPr>
            <a:r>
              <a:rPr b="0" i="0" lang="en-GB" sz="2000" u="none" cap="none" strike="noStrike">
                <a:solidFill>
                  <a:schemeClr val="dk1"/>
                </a:solidFill>
                <a:latin typeface="Arial"/>
                <a:ea typeface="Arial"/>
                <a:cs typeface="Arial"/>
                <a:sym typeface="Arial"/>
              </a:rPr>
              <a:t> Increase water injection in the mill</a:t>
            </a:r>
          </a:p>
          <a:p>
            <a:pPr indent="-182563" lvl="1" marL="360363" marR="0" rtl="0" algn="l">
              <a:spcBef>
                <a:spcPts val="1200"/>
              </a:spcBef>
              <a:spcAft>
                <a:spcPts val="0"/>
              </a:spcAft>
              <a:buClr>
                <a:schemeClr val="accent2"/>
              </a:buClr>
              <a:buSzPct val="100000"/>
              <a:buFont typeface="Arial"/>
              <a:buChar char="•"/>
            </a:pPr>
            <a:r>
              <a:rPr b="0" i="0" lang="en-GB" sz="1800" u="none" cap="none" strike="noStrike">
                <a:solidFill>
                  <a:schemeClr val="dk1"/>
                </a:solidFill>
                <a:latin typeface="Arial"/>
                <a:ea typeface="Arial"/>
                <a:cs typeface="Arial"/>
                <a:sym typeface="Arial"/>
              </a:rPr>
              <a:t> Install a water injection at 2</a:t>
            </a:r>
            <a:r>
              <a:rPr b="0" baseline="30000" i="0" lang="en-GB" sz="1800" u="none" cap="none" strike="noStrike">
                <a:solidFill>
                  <a:schemeClr val="dk1"/>
                </a:solidFill>
                <a:latin typeface="Arial"/>
                <a:ea typeface="Arial"/>
                <a:cs typeface="Arial"/>
                <a:sym typeface="Arial"/>
              </a:rPr>
              <a:t>nd</a:t>
            </a:r>
            <a:r>
              <a:rPr b="0" i="0" lang="en-GB" sz="1800" u="none" cap="none" strike="noStrike">
                <a:solidFill>
                  <a:schemeClr val="dk1"/>
                </a:solidFill>
                <a:latin typeface="Arial"/>
                <a:ea typeface="Arial"/>
                <a:cs typeface="Arial"/>
                <a:sym typeface="Arial"/>
              </a:rPr>
              <a:t> chamber</a:t>
            </a:r>
          </a:p>
          <a:p>
            <a:pPr indent="-182563" lvl="1" marL="360363" marR="0" rtl="0" algn="l">
              <a:spcBef>
                <a:spcPts val="1200"/>
              </a:spcBef>
              <a:spcAft>
                <a:spcPts val="0"/>
              </a:spcAft>
              <a:buClr>
                <a:schemeClr val="accent2"/>
              </a:buClr>
              <a:buSzPct val="100000"/>
              <a:buFont typeface="Arial"/>
              <a:buChar char="•"/>
            </a:pPr>
            <a:r>
              <a:rPr b="0" i="0" lang="en-GB" sz="1800" u="none" cap="none" strike="noStrike">
                <a:solidFill>
                  <a:schemeClr val="dk1"/>
                </a:solidFill>
                <a:latin typeface="Arial"/>
                <a:ea typeface="Arial"/>
                <a:cs typeface="Arial"/>
                <a:sym typeface="Arial"/>
              </a:rPr>
              <a:t> Increase water injection rate (maximum water rate given by maximum dew point of</a:t>
            </a:r>
            <a:br>
              <a:rPr b="0" i="0" lang="en-GB" sz="1800" u="none" cap="none" strike="noStrike">
                <a:solidFill>
                  <a:schemeClr val="dk1"/>
                </a:solidFill>
                <a:latin typeface="Arial"/>
                <a:ea typeface="Arial"/>
                <a:cs typeface="Arial"/>
                <a:sym typeface="Arial"/>
              </a:rPr>
            </a:br>
            <a:r>
              <a:rPr b="0" i="0" lang="en-GB" sz="1800" u="none" cap="none" strike="noStrike">
                <a:solidFill>
                  <a:schemeClr val="dk1"/>
                </a:solidFill>
                <a:latin typeface="Arial"/>
                <a:ea typeface="Arial"/>
                <a:cs typeface="Arial"/>
                <a:sym typeface="Arial"/>
              </a:rPr>
              <a:t> gas of 56 [°C])</a:t>
            </a:r>
          </a:p>
          <a:p>
            <a:pPr indent="-180975" lvl="0" marL="180975" marR="0" rtl="0" algn="l">
              <a:spcBef>
                <a:spcPts val="1200"/>
              </a:spcBef>
              <a:spcAft>
                <a:spcPts val="0"/>
              </a:spcAft>
              <a:buClr>
                <a:schemeClr val="accent2"/>
              </a:buClr>
              <a:buSzPct val="100000"/>
              <a:buFont typeface="Arial"/>
              <a:buChar char="•"/>
            </a:pPr>
            <a:r>
              <a:rPr b="0" i="0" lang="en-GB" sz="2000" u="none" cap="none" strike="noStrike">
                <a:solidFill>
                  <a:schemeClr val="dk1"/>
                </a:solidFill>
                <a:latin typeface="Arial"/>
                <a:ea typeface="Arial"/>
                <a:cs typeface="Arial"/>
                <a:sym typeface="Arial"/>
              </a:rPr>
              <a:t> Reduce specific power consumption in the mill</a:t>
            </a:r>
          </a:p>
          <a:p>
            <a:pPr indent="-182563" lvl="1" marL="360363" marR="0" rtl="0" algn="l">
              <a:spcBef>
                <a:spcPts val="1200"/>
              </a:spcBef>
              <a:spcAft>
                <a:spcPts val="0"/>
              </a:spcAft>
              <a:buClr>
                <a:schemeClr val="accent2"/>
              </a:buClr>
              <a:buSzPct val="100000"/>
              <a:buFont typeface="Arial"/>
              <a:buChar char="•"/>
            </a:pPr>
            <a:r>
              <a:rPr b="0" i="0" lang="en-GB" sz="1800" u="none" cap="none" strike="noStrike">
                <a:solidFill>
                  <a:schemeClr val="dk1"/>
                </a:solidFill>
                <a:latin typeface="Arial"/>
                <a:ea typeface="Arial"/>
                <a:cs typeface="Arial"/>
                <a:sym typeface="Arial"/>
              </a:rPr>
              <a:t> Optimize specific electrical energy consumption in the mill (ball charge grading, ball </a:t>
            </a:r>
            <a:br>
              <a:rPr b="0" i="0" lang="en-GB" sz="1800" u="none" cap="none" strike="noStrike">
                <a:solidFill>
                  <a:schemeClr val="dk1"/>
                </a:solidFill>
                <a:latin typeface="Arial"/>
                <a:ea typeface="Arial"/>
                <a:cs typeface="Arial"/>
                <a:sym typeface="Arial"/>
              </a:rPr>
            </a:br>
            <a:r>
              <a:rPr b="0" i="0" lang="en-GB" sz="1800" u="none" cap="none" strike="noStrike">
                <a:solidFill>
                  <a:schemeClr val="dk1"/>
                </a:solidFill>
                <a:latin typeface="Arial"/>
                <a:ea typeface="Arial"/>
                <a:cs typeface="Arial"/>
                <a:sym typeface="Arial"/>
              </a:rPr>
              <a:t> filling degree, feed size,…)</a:t>
            </a:r>
          </a:p>
          <a:p>
            <a:pPr indent="-180975" lvl="0" marL="180975" marR="0" rtl="0" algn="l">
              <a:spcBef>
                <a:spcPts val="1200"/>
              </a:spcBef>
              <a:spcAft>
                <a:spcPts val="0"/>
              </a:spcAft>
              <a:buClr>
                <a:schemeClr val="accent1"/>
              </a:buClr>
              <a:buSzPct val="100000"/>
              <a:buFont typeface="Arial"/>
              <a:buNone/>
            </a:pPr>
            <a:r>
              <a:t/>
            </a:r>
            <a:endParaRPr b="0" i="0" sz="2000" u="none" cap="none" strike="noStrike">
              <a:solidFill>
                <a:schemeClr val="dk1"/>
              </a:solidFill>
              <a:latin typeface="Arial"/>
              <a:ea typeface="Arial"/>
              <a:cs typeface="Arial"/>
              <a:sym typeface="Arial"/>
            </a:endParaRPr>
          </a:p>
          <a:p>
            <a:pPr indent="-187325" lvl="2" marL="542925" marR="0" rtl="0" algn="l">
              <a:spcBef>
                <a:spcPts val="900"/>
              </a:spcBef>
              <a:buClr>
                <a:schemeClr val="accent1"/>
              </a:buClr>
              <a:buSzPct val="100000"/>
              <a:buFont typeface="Arial"/>
              <a:buNone/>
            </a:pPr>
            <a:r>
              <a:t/>
            </a:r>
            <a:endParaRPr b="0" i="0" sz="1600" u="none" cap="none" strike="noStrike">
              <a:solidFill>
                <a:schemeClr val="dk1"/>
              </a:solidFill>
              <a:latin typeface="Arial"/>
              <a:ea typeface="Arial"/>
              <a:cs typeface="Arial"/>
              <a:sym typeface="Arial"/>
            </a:endParaRPr>
          </a:p>
        </p:txBody>
      </p:sp>
      <p:sp>
        <p:nvSpPr>
          <p:cNvPr id="1146" name="Shape 1146"/>
          <p:cNvSpPr txBox="1"/>
          <p:nvPr>
            <p:ph type="title"/>
          </p:nvPr>
        </p:nvSpPr>
        <p:spPr>
          <a:xfrm>
            <a:off x="523875" y="188639"/>
            <a:ext cx="8858249" cy="851907"/>
          </a:xfrm>
          <a:prstGeom prst="rect">
            <a:avLst/>
          </a:prstGeom>
          <a:noFill/>
          <a:ln>
            <a:noFill/>
          </a:ln>
        </p:spPr>
        <p:txBody>
          <a:bodyPr anchorCtr="0" anchor="b" bIns="0" lIns="0" rIns="0" tIns="0">
            <a:noAutofit/>
          </a:bodyPr>
          <a:lstStyle/>
          <a:p>
            <a:pPr indent="0" lvl="0" marL="0" marR="0" rtl="0" algn="l">
              <a:lnSpc>
                <a:spcPct val="95000"/>
              </a:lnSpc>
              <a:spcBef>
                <a:spcPts val="0"/>
              </a:spcBef>
              <a:buClr>
                <a:schemeClr val="dk1"/>
              </a:buClr>
              <a:buSzPct val="25000"/>
              <a:buFont typeface="Arial"/>
              <a:buNone/>
            </a:pPr>
            <a:r>
              <a:rPr b="1" i="0" lang="en-GB" sz="2400" u="none" cap="none" strike="noStrike">
                <a:solidFill>
                  <a:schemeClr val="dk1"/>
                </a:solidFill>
                <a:latin typeface="Arial"/>
                <a:ea typeface="Arial"/>
                <a:cs typeface="Arial"/>
                <a:sym typeface="Arial"/>
              </a:rPr>
              <a:t>Possible solutions to the cooling prob.</a:t>
            </a:r>
          </a:p>
        </p:txBody>
      </p:sp>
      <p:sp>
        <p:nvSpPr>
          <p:cNvPr id="1147" name="Shape 1147"/>
          <p:cNvSpPr txBox="1"/>
          <p:nvPr/>
        </p:nvSpPr>
        <p:spPr>
          <a:xfrm>
            <a:off x="6257432" y="336279"/>
            <a:ext cx="1359862" cy="710067"/>
          </a:xfrm>
          <a:prstGeom prst="rect">
            <a:avLst/>
          </a:prstGeom>
          <a:solidFill>
            <a:srgbClr val="FFFF00"/>
          </a:solidFill>
          <a:ln cap="flat" cmpd="sng" w="38100">
            <a:solidFill>
              <a:srgbClr val="C00000"/>
            </a:solidFill>
            <a:prstDash val="solid"/>
            <a:miter/>
            <a:headEnd len="med" w="med" type="none"/>
            <a:tailEnd len="med" w="med" type="none"/>
          </a:ln>
        </p:spPr>
        <p:txBody>
          <a:bodyPr anchorCtr="0" anchor="t" bIns="46800" lIns="90000" rIns="90000" tIns="46800">
            <a:noAutofit/>
          </a:bodyPr>
          <a:lstStyle/>
          <a:p>
            <a:pPr indent="0" lvl="0" marL="0" marR="0" rtl="0" algn="ctr">
              <a:lnSpc>
                <a:spcPct val="100000"/>
              </a:lnSpc>
              <a:spcBef>
                <a:spcPts val="0"/>
              </a:spcBef>
              <a:spcAft>
                <a:spcPts val="0"/>
              </a:spcAft>
              <a:buClr>
                <a:srgbClr val="000000"/>
              </a:buClr>
              <a:buSzPct val="25000"/>
              <a:buFont typeface="Arial"/>
              <a:buNone/>
            </a:pPr>
            <a:r>
              <a:rPr b="0" i="0" lang="en-GB" sz="2000" u="none" cap="none" strike="noStrike">
                <a:solidFill>
                  <a:srgbClr val="000000"/>
                </a:solidFill>
                <a:latin typeface="Arial"/>
                <a:ea typeface="Arial"/>
                <a:cs typeface="Arial"/>
                <a:sym typeface="Arial"/>
              </a:rPr>
              <a:t>mill ventilation</a:t>
            </a:r>
          </a:p>
        </p:txBody>
      </p:sp>
      <p:sp>
        <p:nvSpPr>
          <p:cNvPr id="1148" name="Shape 1148"/>
          <p:cNvSpPr txBox="1"/>
          <p:nvPr/>
        </p:nvSpPr>
        <p:spPr>
          <a:xfrm>
            <a:off x="8913440" y="329033"/>
            <a:ext cx="936103" cy="710067"/>
          </a:xfrm>
          <a:prstGeom prst="rect">
            <a:avLst/>
          </a:prstGeom>
          <a:solidFill>
            <a:srgbClr val="FFFF00"/>
          </a:solidFill>
          <a:ln cap="flat" cmpd="sng" w="38100">
            <a:solidFill>
              <a:srgbClr val="C00000"/>
            </a:solidFill>
            <a:prstDash val="solid"/>
            <a:miter/>
            <a:headEnd len="med" w="med" type="none"/>
            <a:tailEnd len="med" w="med" type="none"/>
          </a:ln>
        </p:spPr>
        <p:txBody>
          <a:bodyPr anchorCtr="0" anchor="t" bIns="46800" lIns="90000" rIns="90000" tIns="46800">
            <a:noAutofit/>
          </a:bodyPr>
          <a:lstStyle/>
          <a:p>
            <a:pPr indent="0" lvl="0" marL="0" marR="0" rtl="0" algn="ctr">
              <a:lnSpc>
                <a:spcPct val="100000"/>
              </a:lnSpc>
              <a:spcBef>
                <a:spcPts val="0"/>
              </a:spcBef>
              <a:spcAft>
                <a:spcPts val="0"/>
              </a:spcAft>
              <a:buClr>
                <a:srgbClr val="000000"/>
              </a:buClr>
              <a:buSzPct val="25000"/>
              <a:buFont typeface="Arial"/>
              <a:buNone/>
            </a:pPr>
            <a:r>
              <a:rPr b="0" i="0" lang="en-GB" sz="2000" u="none" cap="none" strike="noStrike">
                <a:solidFill>
                  <a:srgbClr val="000000"/>
                </a:solidFill>
                <a:latin typeface="Arial"/>
                <a:ea typeface="Arial"/>
                <a:cs typeface="Arial"/>
                <a:sym typeface="Arial"/>
              </a:rPr>
              <a:t>mill   power</a:t>
            </a:r>
          </a:p>
        </p:txBody>
      </p:sp>
      <p:sp>
        <p:nvSpPr>
          <p:cNvPr id="1149" name="Shape 1149"/>
          <p:cNvSpPr txBox="1"/>
          <p:nvPr/>
        </p:nvSpPr>
        <p:spPr>
          <a:xfrm>
            <a:off x="7689304" y="332656"/>
            <a:ext cx="1152126" cy="710067"/>
          </a:xfrm>
          <a:prstGeom prst="rect">
            <a:avLst/>
          </a:prstGeom>
          <a:solidFill>
            <a:srgbClr val="FFFF00"/>
          </a:solidFill>
          <a:ln cap="flat" cmpd="sng" w="38100">
            <a:solidFill>
              <a:srgbClr val="C00000"/>
            </a:solidFill>
            <a:prstDash val="solid"/>
            <a:miter/>
            <a:headEnd len="med" w="med" type="none"/>
            <a:tailEnd len="med" w="med" type="none"/>
          </a:ln>
        </p:spPr>
        <p:txBody>
          <a:bodyPr anchorCtr="0" anchor="t" bIns="46800" lIns="90000" rIns="90000" tIns="46800">
            <a:noAutofit/>
          </a:bodyPr>
          <a:lstStyle/>
          <a:p>
            <a:pPr indent="0" lvl="0" marL="0" marR="0" rtl="0" algn="ctr">
              <a:lnSpc>
                <a:spcPct val="100000"/>
              </a:lnSpc>
              <a:spcBef>
                <a:spcPts val="0"/>
              </a:spcBef>
              <a:spcAft>
                <a:spcPts val="0"/>
              </a:spcAft>
              <a:buClr>
                <a:srgbClr val="000000"/>
              </a:buClr>
              <a:buSzPct val="25000"/>
              <a:buFont typeface="Arial"/>
              <a:buNone/>
            </a:pPr>
            <a:r>
              <a:rPr b="0" i="0" lang="en-GB" sz="2000" u="none" cap="none" strike="noStrike">
                <a:solidFill>
                  <a:srgbClr val="000000"/>
                </a:solidFill>
                <a:latin typeface="Arial"/>
                <a:ea typeface="Arial"/>
                <a:cs typeface="Arial"/>
                <a:sym typeface="Arial"/>
              </a:rPr>
              <a:t>water injection</a:t>
            </a:r>
          </a:p>
        </p:txBody>
      </p:sp>
      <p:sp>
        <p:nvSpPr>
          <p:cNvPr id="1150" name="Shape 1150"/>
          <p:cNvSpPr txBox="1"/>
          <p:nvPr>
            <p:ph idx="11" type="ftr"/>
          </p:nvPr>
        </p:nvSpPr>
        <p:spPr>
          <a:xfrm>
            <a:off x="1892659" y="6417332"/>
            <a:ext cx="3168290" cy="165731"/>
          </a:xfrm>
          <a:prstGeom prst="rect">
            <a:avLst/>
          </a:prstGeom>
          <a:noFill/>
          <a:ln>
            <a:noFill/>
          </a:ln>
        </p:spPr>
        <p:txBody>
          <a:bodyPr anchorCtr="0" anchor="b" bIns="0" lIns="0" rIns="0" tIns="0">
            <a:noAutofit/>
          </a:bodyPr>
          <a:lstStyle/>
          <a:p>
            <a:pPr indent="0" lvl="0" marL="0" marR="0" rtl="0" algn="l">
              <a:spcBef>
                <a:spcPts val="0"/>
              </a:spcBef>
              <a:buSzPct val="25000"/>
              <a:buNone/>
            </a:pPr>
            <a:r>
              <a:rPr b="1" lang="en-GB" sz="800">
                <a:solidFill>
                  <a:schemeClr val="dk1"/>
                </a:solidFill>
                <a:latin typeface="Arial"/>
                <a:ea typeface="Arial"/>
                <a:cs typeface="Arial"/>
                <a:sym typeface="Arial"/>
              </a:rPr>
              <a:t>Ball Mill Optimization, CIP - EPT - GT   © 2015 LafargeHolcim</a:t>
            </a:r>
          </a:p>
        </p:txBody>
      </p:sp>
      <p:sp>
        <p:nvSpPr>
          <p:cNvPr id="1151" name="Shape 1151"/>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GB" sz="800">
                <a:solidFill>
                  <a:schemeClr val="dk1"/>
                </a:solidFill>
                <a:latin typeface="Arial"/>
                <a:ea typeface="Arial"/>
                <a:cs typeface="Arial"/>
                <a:sym typeface="Arial"/>
              </a:rPr>
              <a:t>‹#›</a:t>
            </a:fld>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5" name="Shape 1155"/>
        <p:cNvGrpSpPr/>
        <p:nvPr/>
      </p:nvGrpSpPr>
      <p:grpSpPr>
        <a:xfrm>
          <a:off x="0" y="0"/>
          <a:ext cx="0" cy="0"/>
          <a:chOff x="0" y="0"/>
          <a:chExt cx="0" cy="0"/>
        </a:xfrm>
      </p:grpSpPr>
      <p:sp>
        <p:nvSpPr>
          <p:cNvPr id="1156" name="Shape 1156"/>
          <p:cNvSpPr txBox="1"/>
          <p:nvPr>
            <p:ph type="title"/>
          </p:nvPr>
        </p:nvSpPr>
        <p:spPr>
          <a:xfrm>
            <a:off x="523875" y="188639"/>
            <a:ext cx="8858249" cy="851907"/>
          </a:xfrm>
          <a:prstGeom prst="rect">
            <a:avLst/>
          </a:prstGeom>
          <a:noFill/>
          <a:ln>
            <a:noFill/>
          </a:ln>
        </p:spPr>
        <p:txBody>
          <a:bodyPr anchorCtr="0" anchor="b" bIns="0" lIns="0" rIns="0" tIns="0">
            <a:noAutofit/>
          </a:bodyPr>
          <a:lstStyle/>
          <a:p>
            <a:pPr indent="0" lvl="0" marL="0" marR="0" rtl="0" algn="l">
              <a:lnSpc>
                <a:spcPct val="95000"/>
              </a:lnSpc>
              <a:spcBef>
                <a:spcPts val="0"/>
              </a:spcBef>
              <a:buClr>
                <a:schemeClr val="dk1"/>
              </a:buClr>
              <a:buSzPct val="25000"/>
              <a:buFont typeface="Arial"/>
              <a:buNone/>
            </a:pPr>
            <a:r>
              <a:rPr b="1" i="0" lang="en-GB" sz="2400" u="none" cap="none" strike="noStrike">
                <a:solidFill>
                  <a:schemeClr val="dk1"/>
                </a:solidFill>
                <a:latin typeface="Arial"/>
                <a:ea typeface="Arial"/>
                <a:cs typeface="Arial"/>
                <a:sym typeface="Arial"/>
              </a:rPr>
              <a:t>Possible solutions to the cooling problem</a:t>
            </a:r>
          </a:p>
        </p:txBody>
      </p:sp>
      <p:pic>
        <p:nvPicPr>
          <p:cNvPr id="1157" name="Shape 1157"/>
          <p:cNvPicPr preferRelativeResize="0"/>
          <p:nvPr/>
        </p:nvPicPr>
        <p:blipFill rotWithShape="1">
          <a:blip r:embed="rId3">
            <a:alphaModFix/>
          </a:blip>
          <a:srcRect b="13359" l="2080" r="3409" t="7253"/>
          <a:stretch/>
        </p:blipFill>
        <p:spPr>
          <a:xfrm>
            <a:off x="776535" y="1081103"/>
            <a:ext cx="8305799" cy="4562475"/>
          </a:xfrm>
          <a:prstGeom prst="rect">
            <a:avLst/>
          </a:prstGeom>
          <a:noFill/>
          <a:ln>
            <a:noFill/>
          </a:ln>
        </p:spPr>
      </p:pic>
      <p:sp>
        <p:nvSpPr>
          <p:cNvPr id="1158" name="Shape 1158"/>
          <p:cNvSpPr txBox="1"/>
          <p:nvPr/>
        </p:nvSpPr>
        <p:spPr>
          <a:xfrm>
            <a:off x="1524000" y="5686867"/>
            <a:ext cx="7101408" cy="742527"/>
          </a:xfrm>
          <a:prstGeom prst="rect">
            <a:avLst/>
          </a:prstGeom>
          <a:solidFill>
            <a:schemeClr val="lt1"/>
          </a:solidFill>
          <a:ln cap="flat" cmpd="sng" w="25400">
            <a:solidFill>
              <a:schemeClr val="accent2"/>
            </a:solidFill>
            <a:prstDash val="solid"/>
            <a:miter/>
            <a:headEnd len="med" w="med" type="none"/>
            <a:tailEnd len="med" w="med" type="none"/>
          </a:ln>
        </p:spPr>
        <p:txBody>
          <a:bodyPr anchorCtr="0" anchor="t" bIns="45700" lIns="91425" rIns="91425" tIns="45700">
            <a:noAutofit/>
          </a:bodyPr>
          <a:lstStyle/>
          <a:p>
            <a:pPr indent="0" lvl="0" marL="0" marR="0" rtl="0" algn="ctr">
              <a:spcBef>
                <a:spcPts val="0"/>
              </a:spcBef>
              <a:spcAft>
                <a:spcPts val="0"/>
              </a:spcAft>
              <a:buClr>
                <a:schemeClr val="accent1"/>
              </a:buClr>
              <a:buSzPct val="25000"/>
              <a:buFont typeface="Noto Sans Symbols"/>
              <a:buNone/>
            </a:pPr>
            <a:r>
              <a:rPr b="1" lang="en-GB" sz="1800">
                <a:solidFill>
                  <a:schemeClr val="dk1"/>
                </a:solidFill>
                <a:latin typeface="Arial"/>
                <a:ea typeface="Arial"/>
                <a:cs typeface="Arial"/>
                <a:sym typeface="Arial"/>
              </a:rPr>
              <a:t>Installation of a cement cooler, if low (50 – 60 [°C]) and constant cement temperature required</a:t>
            </a:r>
          </a:p>
        </p:txBody>
      </p:sp>
      <p:sp>
        <p:nvSpPr>
          <p:cNvPr id="1159" name="Shape 1159"/>
          <p:cNvSpPr txBox="1"/>
          <p:nvPr/>
        </p:nvSpPr>
        <p:spPr>
          <a:xfrm>
            <a:off x="7815500" y="371036"/>
            <a:ext cx="1457978" cy="710067"/>
          </a:xfrm>
          <a:prstGeom prst="rect">
            <a:avLst/>
          </a:prstGeom>
          <a:solidFill>
            <a:srgbClr val="FFFF00"/>
          </a:solidFill>
          <a:ln cap="flat" cmpd="sng" w="38100">
            <a:solidFill>
              <a:srgbClr val="C00000"/>
            </a:solidFill>
            <a:prstDash val="solid"/>
            <a:miter/>
            <a:headEnd len="med" w="med" type="none"/>
            <a:tailEnd len="med" w="med" type="none"/>
          </a:ln>
        </p:spPr>
        <p:txBody>
          <a:bodyPr anchorCtr="0" anchor="t" bIns="46800" lIns="90000" rIns="90000" tIns="46800">
            <a:noAutofit/>
          </a:bodyPr>
          <a:lstStyle/>
          <a:p>
            <a:pPr indent="0" lvl="0" marL="0" marR="0" rtl="0" algn="ctr">
              <a:lnSpc>
                <a:spcPct val="100000"/>
              </a:lnSpc>
              <a:spcBef>
                <a:spcPts val="0"/>
              </a:spcBef>
              <a:spcAft>
                <a:spcPts val="0"/>
              </a:spcAft>
              <a:buClr>
                <a:srgbClr val="000000"/>
              </a:buClr>
              <a:buSzPct val="25000"/>
              <a:buFont typeface="Arial"/>
              <a:buNone/>
            </a:pPr>
            <a:r>
              <a:rPr b="0" i="0" lang="en-GB" sz="2000" u="none" cap="none" strike="noStrike">
                <a:solidFill>
                  <a:srgbClr val="000000"/>
                </a:solidFill>
                <a:latin typeface="Arial"/>
                <a:ea typeface="Arial"/>
                <a:cs typeface="Arial"/>
                <a:sym typeface="Arial"/>
              </a:rPr>
              <a:t>cement cooler</a:t>
            </a:r>
          </a:p>
        </p:txBody>
      </p:sp>
      <p:sp>
        <p:nvSpPr>
          <p:cNvPr id="1160" name="Shape 1160"/>
          <p:cNvSpPr txBox="1"/>
          <p:nvPr>
            <p:ph idx="11" type="ftr"/>
          </p:nvPr>
        </p:nvSpPr>
        <p:spPr>
          <a:xfrm>
            <a:off x="1892659" y="6417332"/>
            <a:ext cx="3168290" cy="165731"/>
          </a:xfrm>
          <a:prstGeom prst="rect">
            <a:avLst/>
          </a:prstGeom>
          <a:noFill/>
          <a:ln>
            <a:noFill/>
          </a:ln>
        </p:spPr>
        <p:txBody>
          <a:bodyPr anchorCtr="0" anchor="b" bIns="0" lIns="0" rIns="0" tIns="0">
            <a:noAutofit/>
          </a:bodyPr>
          <a:lstStyle/>
          <a:p>
            <a:pPr indent="0" lvl="0" marL="0" marR="0" rtl="0" algn="l">
              <a:spcBef>
                <a:spcPts val="0"/>
              </a:spcBef>
              <a:buSzPct val="25000"/>
              <a:buNone/>
            </a:pPr>
            <a:r>
              <a:rPr b="1" lang="en-GB" sz="800">
                <a:solidFill>
                  <a:schemeClr val="dk1"/>
                </a:solidFill>
                <a:latin typeface="Arial"/>
                <a:ea typeface="Arial"/>
                <a:cs typeface="Arial"/>
                <a:sym typeface="Arial"/>
              </a:rPr>
              <a:t>Ball Mill Optimization, CIP - EPT - GT   © 2015 LafargeHolcim</a:t>
            </a:r>
          </a:p>
        </p:txBody>
      </p:sp>
      <p:sp>
        <p:nvSpPr>
          <p:cNvPr id="1161" name="Shape 1161"/>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GB" sz="800">
                <a:solidFill>
                  <a:schemeClr val="dk1"/>
                </a:solidFill>
                <a:latin typeface="Arial"/>
                <a:ea typeface="Arial"/>
                <a:cs typeface="Arial"/>
                <a:sym typeface="Arial"/>
              </a:rPr>
              <a:t>‹#›</a:t>
            </a:fld>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5" name="Shape 1165"/>
        <p:cNvGrpSpPr/>
        <p:nvPr/>
      </p:nvGrpSpPr>
      <p:grpSpPr>
        <a:xfrm>
          <a:off x="0" y="0"/>
          <a:ext cx="0" cy="0"/>
          <a:chOff x="0" y="0"/>
          <a:chExt cx="0" cy="0"/>
        </a:xfrm>
      </p:grpSpPr>
      <p:sp>
        <p:nvSpPr>
          <p:cNvPr id="1166" name="Shape 1166"/>
          <p:cNvSpPr txBox="1"/>
          <p:nvPr>
            <p:ph idx="1" type="body"/>
          </p:nvPr>
        </p:nvSpPr>
        <p:spPr>
          <a:xfrm>
            <a:off x="560512" y="1268759"/>
            <a:ext cx="8785223" cy="5112543"/>
          </a:xfrm>
          <a:prstGeom prst="rect">
            <a:avLst/>
          </a:prstGeom>
          <a:noFill/>
          <a:ln>
            <a:noFill/>
          </a:ln>
        </p:spPr>
        <p:txBody>
          <a:bodyPr anchorCtr="0" anchor="t" bIns="0" lIns="0" rIns="0" tIns="0">
            <a:noAutofit/>
          </a:bodyPr>
          <a:lstStyle/>
          <a:p>
            <a:pPr indent="-180975" lvl="0" marL="180975" marR="0" rtl="0" algn="l">
              <a:spcBef>
                <a:spcPts val="0"/>
              </a:spcBef>
              <a:spcAft>
                <a:spcPts val="0"/>
              </a:spcAft>
              <a:buClr>
                <a:schemeClr val="accent2"/>
              </a:buClr>
              <a:buSzPct val="100000"/>
              <a:buFont typeface="Noto Sans Symbols"/>
              <a:buChar char="➢"/>
            </a:pPr>
            <a:r>
              <a:rPr b="0" i="0" lang="en-GB" sz="2000" u="none" cap="none" strike="noStrike">
                <a:solidFill>
                  <a:schemeClr val="dk1"/>
                </a:solidFill>
                <a:latin typeface="Arial"/>
                <a:ea typeface="Arial"/>
                <a:cs typeface="Arial"/>
                <a:sym typeface="Arial"/>
              </a:rPr>
              <a:t> Objectives</a:t>
            </a:r>
          </a:p>
          <a:p>
            <a:pPr indent="-180975" lvl="0" marL="180975" marR="0" rtl="0" algn="l">
              <a:spcBef>
                <a:spcPts val="1200"/>
              </a:spcBef>
              <a:spcAft>
                <a:spcPts val="0"/>
              </a:spcAft>
              <a:buClr>
                <a:schemeClr val="accent2"/>
              </a:buClr>
              <a:buSzPct val="100000"/>
              <a:buFont typeface="Noto Sans Symbols"/>
              <a:buChar char="➢"/>
            </a:pPr>
            <a:r>
              <a:rPr b="0" i="0" lang="en-GB" sz="2000" u="none" cap="none" strike="noStrike">
                <a:solidFill>
                  <a:schemeClr val="dk1"/>
                </a:solidFill>
                <a:latin typeface="Arial"/>
                <a:ea typeface="Arial"/>
                <a:cs typeface="Arial"/>
                <a:sym typeface="Arial"/>
              </a:rPr>
              <a:t> Purpose of ball mill ventilation</a:t>
            </a:r>
          </a:p>
          <a:p>
            <a:pPr indent="-180975" lvl="0" marL="180975" marR="0" rtl="0" algn="l">
              <a:spcBef>
                <a:spcPts val="1200"/>
              </a:spcBef>
              <a:spcAft>
                <a:spcPts val="0"/>
              </a:spcAft>
              <a:buClr>
                <a:schemeClr val="accent2"/>
              </a:buClr>
              <a:buSzPct val="100000"/>
              <a:buFont typeface="Noto Sans Symbols"/>
              <a:buChar char="➢"/>
            </a:pPr>
            <a:r>
              <a:rPr b="0" i="0" lang="en-GB" sz="2000" u="none" cap="none" strike="noStrike">
                <a:solidFill>
                  <a:schemeClr val="accent1"/>
                </a:solidFill>
                <a:latin typeface="Arial"/>
                <a:ea typeface="Arial"/>
                <a:cs typeface="Arial"/>
                <a:sym typeface="Arial"/>
              </a:rPr>
              <a:t> </a:t>
            </a:r>
            <a:r>
              <a:rPr b="0" i="0" lang="en-GB" sz="2000" u="none" cap="none" strike="noStrike">
                <a:solidFill>
                  <a:schemeClr val="dk1"/>
                </a:solidFill>
                <a:latin typeface="Arial"/>
                <a:ea typeface="Arial"/>
                <a:cs typeface="Arial"/>
                <a:sym typeface="Arial"/>
              </a:rPr>
              <a:t>B – level audit of ball mills</a:t>
            </a:r>
          </a:p>
          <a:p>
            <a:pPr indent="-344488" lvl="0" marL="522288" marR="0" rtl="0" algn="l">
              <a:spcBef>
                <a:spcPts val="1200"/>
              </a:spcBef>
              <a:spcAft>
                <a:spcPts val="0"/>
              </a:spcAft>
              <a:buClr>
                <a:schemeClr val="accent2"/>
              </a:buClr>
              <a:buSzPct val="100000"/>
              <a:buFont typeface="Noto Sans Symbols"/>
              <a:buChar char="➢"/>
            </a:pPr>
            <a:r>
              <a:rPr b="0" i="0" lang="en-GB" sz="2000" u="none" cap="none" strike="noStrike">
                <a:solidFill>
                  <a:schemeClr val="dk1"/>
                </a:solidFill>
                <a:latin typeface="Arial"/>
                <a:ea typeface="Arial"/>
                <a:cs typeface="Arial"/>
                <a:sym typeface="Arial"/>
              </a:rPr>
              <a:t> Explanation of measurement tasks and requirements</a:t>
            </a:r>
          </a:p>
          <a:p>
            <a:pPr indent="-344488" lvl="0" marL="522288" marR="0" rtl="0" algn="l">
              <a:spcBef>
                <a:spcPts val="1200"/>
              </a:spcBef>
              <a:spcAft>
                <a:spcPts val="0"/>
              </a:spcAft>
              <a:buClr>
                <a:schemeClr val="accent2"/>
              </a:buClr>
              <a:buSzPct val="100000"/>
              <a:buFont typeface="Noto Sans Symbols"/>
              <a:buChar char="➢"/>
            </a:pPr>
            <a:r>
              <a:rPr b="0" i="0" lang="en-GB" sz="2000" u="none" cap="none" strike="noStrike">
                <a:solidFill>
                  <a:schemeClr val="dk1"/>
                </a:solidFill>
                <a:latin typeface="Arial"/>
                <a:ea typeface="Arial"/>
                <a:cs typeface="Arial"/>
                <a:sym typeface="Arial"/>
              </a:rPr>
              <a:t> Comparison with guide values </a:t>
            </a:r>
          </a:p>
          <a:p>
            <a:pPr indent="-180975" lvl="0" marL="180975" marR="0" rtl="0" algn="l">
              <a:spcBef>
                <a:spcPts val="1200"/>
              </a:spcBef>
              <a:spcAft>
                <a:spcPts val="0"/>
              </a:spcAft>
              <a:buClr>
                <a:schemeClr val="accent2"/>
              </a:buClr>
              <a:buSzPct val="100000"/>
              <a:buFont typeface="Noto Sans Symbols"/>
              <a:buChar char="➢"/>
            </a:pPr>
            <a:r>
              <a:rPr b="0" i="0" lang="en-GB" sz="2000" u="none" cap="none" strike="noStrike">
                <a:solidFill>
                  <a:schemeClr val="dk1"/>
                </a:solidFill>
                <a:latin typeface="Arial"/>
                <a:ea typeface="Arial"/>
                <a:cs typeface="Arial"/>
                <a:sym typeface="Arial"/>
              </a:rPr>
              <a:t> Heat balance of a ball mill system</a:t>
            </a:r>
          </a:p>
          <a:p>
            <a:pPr indent="-180975" lvl="0" marL="180975" marR="0" rtl="0" algn="l">
              <a:spcBef>
                <a:spcPts val="1200"/>
              </a:spcBef>
              <a:spcAft>
                <a:spcPts val="0"/>
              </a:spcAft>
              <a:buClr>
                <a:schemeClr val="accent2"/>
              </a:buClr>
              <a:buSzPct val="100000"/>
              <a:buFont typeface="Noto Sans Symbols"/>
              <a:buChar char="➢"/>
            </a:pPr>
            <a:r>
              <a:rPr b="0" i="0" lang="en-GB" sz="2000" u="none" cap="none" strike="noStrike">
                <a:solidFill>
                  <a:schemeClr val="dk1"/>
                </a:solidFill>
                <a:latin typeface="Arial"/>
                <a:ea typeface="Arial"/>
                <a:cs typeface="Arial"/>
                <a:sym typeface="Arial"/>
              </a:rPr>
              <a:t> Drying potential in a ball mill and lack of drying</a:t>
            </a:r>
          </a:p>
          <a:p>
            <a:pPr indent="-180975" lvl="0" marL="180975" marR="0" rtl="0" algn="l">
              <a:spcBef>
                <a:spcPts val="1200"/>
              </a:spcBef>
              <a:spcAft>
                <a:spcPts val="0"/>
              </a:spcAft>
              <a:buClr>
                <a:schemeClr val="accent2"/>
              </a:buClr>
              <a:buSzPct val="100000"/>
              <a:buFont typeface="Noto Sans Symbols"/>
              <a:buChar char="➢"/>
            </a:pPr>
            <a:r>
              <a:rPr b="0" i="0" lang="en-GB" sz="2000" u="none" cap="none" strike="noStrike">
                <a:solidFill>
                  <a:schemeClr val="dk1"/>
                </a:solidFill>
                <a:latin typeface="Arial"/>
                <a:ea typeface="Arial"/>
                <a:cs typeface="Arial"/>
                <a:sym typeface="Arial"/>
              </a:rPr>
              <a:t> Cooling potential in a ball mill and lack of cooling</a:t>
            </a:r>
          </a:p>
          <a:p>
            <a:pPr indent="-180975" lvl="0" marL="180975" marR="0" rtl="0" algn="l">
              <a:spcBef>
                <a:spcPts val="1200"/>
              </a:spcBef>
              <a:buClr>
                <a:schemeClr val="accent2"/>
              </a:buClr>
              <a:buSzPct val="100000"/>
              <a:buFont typeface="Noto Sans Symbols"/>
              <a:buChar char="➢"/>
            </a:pPr>
            <a:r>
              <a:rPr b="0" i="0" lang="en-GB" sz="2000" u="none" cap="none" strike="noStrike">
                <a:solidFill>
                  <a:schemeClr val="dk1"/>
                </a:solidFill>
                <a:latin typeface="Arial"/>
                <a:ea typeface="Arial"/>
                <a:cs typeface="Arial"/>
                <a:sym typeface="Arial"/>
              </a:rPr>
              <a:t> Conclusion</a:t>
            </a:r>
          </a:p>
        </p:txBody>
      </p:sp>
      <p:sp>
        <p:nvSpPr>
          <p:cNvPr id="1167" name="Shape 1167"/>
          <p:cNvSpPr txBox="1"/>
          <p:nvPr>
            <p:ph type="title"/>
          </p:nvPr>
        </p:nvSpPr>
        <p:spPr>
          <a:xfrm>
            <a:off x="523875" y="188639"/>
            <a:ext cx="8858249" cy="851907"/>
          </a:xfrm>
          <a:prstGeom prst="rect">
            <a:avLst/>
          </a:prstGeom>
          <a:noFill/>
          <a:ln>
            <a:noFill/>
          </a:ln>
        </p:spPr>
        <p:txBody>
          <a:bodyPr anchorCtr="0" anchor="b" bIns="0" lIns="0" rIns="0" tIns="0">
            <a:noAutofit/>
          </a:bodyPr>
          <a:lstStyle/>
          <a:p>
            <a:pPr indent="0" lvl="0" marL="0" marR="0" rtl="0" algn="l">
              <a:lnSpc>
                <a:spcPct val="95000"/>
              </a:lnSpc>
              <a:spcBef>
                <a:spcPts val="0"/>
              </a:spcBef>
              <a:buClr>
                <a:schemeClr val="dk1"/>
              </a:buClr>
              <a:buSzPct val="25000"/>
              <a:buFont typeface="Arial"/>
              <a:buNone/>
            </a:pPr>
            <a:r>
              <a:rPr b="1" i="0" lang="en-GB" sz="2400" u="none" cap="none" strike="noStrike">
                <a:solidFill>
                  <a:schemeClr val="dk1"/>
                </a:solidFill>
                <a:latin typeface="Arial"/>
                <a:ea typeface="Arial"/>
                <a:cs typeface="Arial"/>
                <a:sym typeface="Arial"/>
              </a:rPr>
              <a:t>Content</a:t>
            </a:r>
          </a:p>
        </p:txBody>
      </p:sp>
      <p:sp>
        <p:nvSpPr>
          <p:cNvPr id="1168" name="Shape 1168"/>
          <p:cNvSpPr txBox="1"/>
          <p:nvPr>
            <p:ph idx="11" type="ftr"/>
          </p:nvPr>
        </p:nvSpPr>
        <p:spPr>
          <a:xfrm>
            <a:off x="1892659" y="6417332"/>
            <a:ext cx="3168290" cy="165731"/>
          </a:xfrm>
          <a:prstGeom prst="rect">
            <a:avLst/>
          </a:prstGeom>
          <a:noFill/>
          <a:ln>
            <a:noFill/>
          </a:ln>
        </p:spPr>
        <p:txBody>
          <a:bodyPr anchorCtr="0" anchor="b" bIns="0" lIns="0" rIns="0" tIns="0">
            <a:noAutofit/>
          </a:bodyPr>
          <a:lstStyle/>
          <a:p>
            <a:pPr indent="0" lvl="0" marL="0" marR="0" rtl="0" algn="l">
              <a:spcBef>
                <a:spcPts val="0"/>
              </a:spcBef>
              <a:buSzPct val="25000"/>
              <a:buNone/>
            </a:pPr>
            <a:r>
              <a:rPr b="1" lang="en-GB" sz="800">
                <a:solidFill>
                  <a:schemeClr val="dk1"/>
                </a:solidFill>
                <a:latin typeface="Arial"/>
                <a:ea typeface="Arial"/>
                <a:cs typeface="Arial"/>
                <a:sym typeface="Arial"/>
              </a:rPr>
              <a:t>Ball Mill Optimization, CIP - EPT - GT   © 2015 LafargeHolcim</a:t>
            </a:r>
          </a:p>
        </p:txBody>
      </p:sp>
      <p:sp>
        <p:nvSpPr>
          <p:cNvPr id="1169" name="Shape 1169"/>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GB" sz="800">
                <a:solidFill>
                  <a:schemeClr val="dk1"/>
                </a:solidFill>
                <a:latin typeface="Arial"/>
                <a:ea typeface="Arial"/>
                <a:cs typeface="Arial"/>
                <a:sym typeface="Arial"/>
              </a:rPr>
              <a:t>‹#›</a:t>
            </a:fld>
          </a:p>
        </p:txBody>
      </p:sp>
      <p:sp>
        <p:nvSpPr>
          <p:cNvPr id="1170" name="Shape 1170"/>
          <p:cNvSpPr/>
          <p:nvPr/>
        </p:nvSpPr>
        <p:spPr>
          <a:xfrm>
            <a:off x="761985" y="4437112"/>
            <a:ext cx="5631175" cy="360040"/>
          </a:xfrm>
          <a:prstGeom prst="rect">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180975" lvl="0" marL="180975" marR="0" rtl="0" algn="ctr">
              <a:spcBef>
                <a:spcPts val="0"/>
              </a:spcBef>
              <a:buClr>
                <a:schemeClr val="accent1"/>
              </a:buClr>
              <a:buFont typeface="Arial"/>
              <a:buNone/>
            </a:pPr>
            <a:r>
              <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5" name="Shape 355"/>
        <p:cNvGrpSpPr/>
        <p:nvPr/>
      </p:nvGrpSpPr>
      <p:grpSpPr>
        <a:xfrm>
          <a:off x="0" y="0"/>
          <a:ext cx="0" cy="0"/>
          <a:chOff x="0" y="0"/>
          <a:chExt cx="0" cy="0"/>
        </a:xfrm>
      </p:grpSpPr>
      <p:sp>
        <p:nvSpPr>
          <p:cNvPr id="356" name="Shape 356"/>
          <p:cNvSpPr txBox="1"/>
          <p:nvPr>
            <p:ph idx="1" type="body"/>
          </p:nvPr>
        </p:nvSpPr>
        <p:spPr>
          <a:xfrm>
            <a:off x="560512" y="1268759"/>
            <a:ext cx="8785223" cy="5112543"/>
          </a:xfrm>
          <a:prstGeom prst="rect">
            <a:avLst/>
          </a:prstGeom>
          <a:noFill/>
          <a:ln>
            <a:noFill/>
          </a:ln>
        </p:spPr>
        <p:txBody>
          <a:bodyPr anchorCtr="0" anchor="t" bIns="0" lIns="0" rIns="0" tIns="0">
            <a:noAutofit/>
          </a:bodyPr>
          <a:lstStyle/>
          <a:p>
            <a:pPr indent="-180975" lvl="0" marL="180975" marR="0" rtl="0" algn="l">
              <a:spcBef>
                <a:spcPts val="0"/>
              </a:spcBef>
              <a:spcAft>
                <a:spcPts val="0"/>
              </a:spcAft>
              <a:buClr>
                <a:schemeClr val="accent2"/>
              </a:buClr>
              <a:buSzPct val="100000"/>
              <a:buFont typeface="Noto Sans Symbols"/>
              <a:buChar char="➢"/>
            </a:pPr>
            <a:r>
              <a:rPr b="0" i="0" lang="en-GB" sz="2000" u="none" cap="none" strike="noStrike">
                <a:solidFill>
                  <a:schemeClr val="dk1"/>
                </a:solidFill>
                <a:latin typeface="Arial"/>
                <a:ea typeface="Arial"/>
                <a:cs typeface="Arial"/>
                <a:sym typeface="Arial"/>
              </a:rPr>
              <a:t> Objectives</a:t>
            </a:r>
          </a:p>
          <a:p>
            <a:pPr indent="-180975" lvl="0" marL="180975" marR="0" rtl="0" algn="l">
              <a:spcBef>
                <a:spcPts val="1200"/>
              </a:spcBef>
              <a:spcAft>
                <a:spcPts val="0"/>
              </a:spcAft>
              <a:buClr>
                <a:schemeClr val="accent2"/>
              </a:buClr>
              <a:buSzPct val="100000"/>
              <a:buFont typeface="Noto Sans Symbols"/>
              <a:buChar char="➢"/>
            </a:pPr>
            <a:r>
              <a:rPr b="0" i="0" lang="en-GB" sz="2000" u="none" cap="none" strike="noStrike">
                <a:solidFill>
                  <a:schemeClr val="dk1"/>
                </a:solidFill>
                <a:latin typeface="Arial"/>
                <a:ea typeface="Arial"/>
                <a:cs typeface="Arial"/>
                <a:sym typeface="Arial"/>
              </a:rPr>
              <a:t> Purpose of ball mill ventilation</a:t>
            </a:r>
          </a:p>
          <a:p>
            <a:pPr indent="-180975" lvl="0" marL="180975" marR="0" rtl="0" algn="l">
              <a:spcBef>
                <a:spcPts val="1200"/>
              </a:spcBef>
              <a:spcAft>
                <a:spcPts val="0"/>
              </a:spcAft>
              <a:buClr>
                <a:schemeClr val="accent2"/>
              </a:buClr>
              <a:buSzPct val="100000"/>
              <a:buFont typeface="Noto Sans Symbols"/>
              <a:buChar char="➢"/>
            </a:pPr>
            <a:r>
              <a:rPr b="0" i="0" lang="en-GB" sz="2000" u="none" cap="none" strike="noStrike">
                <a:solidFill>
                  <a:schemeClr val="accent1"/>
                </a:solidFill>
                <a:latin typeface="Arial"/>
                <a:ea typeface="Arial"/>
                <a:cs typeface="Arial"/>
                <a:sym typeface="Arial"/>
              </a:rPr>
              <a:t> </a:t>
            </a:r>
            <a:r>
              <a:rPr b="0" i="0" lang="en-GB" sz="2000" u="none" cap="none" strike="noStrike">
                <a:solidFill>
                  <a:schemeClr val="dk1"/>
                </a:solidFill>
                <a:latin typeface="Arial"/>
                <a:ea typeface="Arial"/>
                <a:cs typeface="Arial"/>
                <a:sym typeface="Arial"/>
              </a:rPr>
              <a:t>B – level audit of ball mills</a:t>
            </a:r>
          </a:p>
          <a:p>
            <a:pPr indent="-344488" lvl="0" marL="522288" marR="0" rtl="0" algn="l">
              <a:spcBef>
                <a:spcPts val="1200"/>
              </a:spcBef>
              <a:spcAft>
                <a:spcPts val="0"/>
              </a:spcAft>
              <a:buClr>
                <a:schemeClr val="accent2"/>
              </a:buClr>
              <a:buSzPct val="100000"/>
              <a:buFont typeface="Noto Sans Symbols"/>
              <a:buChar char="➢"/>
            </a:pPr>
            <a:r>
              <a:rPr b="0" i="0" lang="en-GB" sz="2000" u="none" cap="none" strike="noStrike">
                <a:solidFill>
                  <a:schemeClr val="dk1"/>
                </a:solidFill>
                <a:latin typeface="Arial"/>
                <a:ea typeface="Arial"/>
                <a:cs typeface="Arial"/>
                <a:sym typeface="Arial"/>
              </a:rPr>
              <a:t> Explanation of measurement tasks and requirements</a:t>
            </a:r>
          </a:p>
          <a:p>
            <a:pPr indent="-344488" lvl="0" marL="522288" marR="0" rtl="0" algn="l">
              <a:spcBef>
                <a:spcPts val="1200"/>
              </a:spcBef>
              <a:spcAft>
                <a:spcPts val="0"/>
              </a:spcAft>
              <a:buClr>
                <a:schemeClr val="accent2"/>
              </a:buClr>
              <a:buSzPct val="100000"/>
              <a:buFont typeface="Noto Sans Symbols"/>
              <a:buChar char="➢"/>
            </a:pPr>
            <a:r>
              <a:rPr b="0" i="0" lang="en-GB" sz="2000" u="none" cap="none" strike="noStrike">
                <a:solidFill>
                  <a:schemeClr val="dk1"/>
                </a:solidFill>
                <a:latin typeface="Arial"/>
                <a:ea typeface="Arial"/>
                <a:cs typeface="Arial"/>
                <a:sym typeface="Arial"/>
              </a:rPr>
              <a:t> Comparison with guide values </a:t>
            </a:r>
          </a:p>
          <a:p>
            <a:pPr indent="-180975" lvl="0" marL="180975" marR="0" rtl="0" algn="l">
              <a:spcBef>
                <a:spcPts val="1200"/>
              </a:spcBef>
              <a:spcAft>
                <a:spcPts val="0"/>
              </a:spcAft>
              <a:buClr>
                <a:schemeClr val="accent2"/>
              </a:buClr>
              <a:buSzPct val="100000"/>
              <a:buFont typeface="Noto Sans Symbols"/>
              <a:buChar char="➢"/>
            </a:pPr>
            <a:r>
              <a:rPr b="0" i="0" lang="en-GB" sz="2000" u="none" cap="none" strike="noStrike">
                <a:solidFill>
                  <a:schemeClr val="dk1"/>
                </a:solidFill>
                <a:latin typeface="Arial"/>
                <a:ea typeface="Arial"/>
                <a:cs typeface="Arial"/>
                <a:sym typeface="Arial"/>
              </a:rPr>
              <a:t> Heat balance of a ball mill system</a:t>
            </a:r>
          </a:p>
          <a:p>
            <a:pPr indent="-180975" lvl="0" marL="180975" marR="0" rtl="0" algn="l">
              <a:spcBef>
                <a:spcPts val="1200"/>
              </a:spcBef>
              <a:spcAft>
                <a:spcPts val="0"/>
              </a:spcAft>
              <a:buClr>
                <a:schemeClr val="accent2"/>
              </a:buClr>
              <a:buSzPct val="100000"/>
              <a:buFont typeface="Noto Sans Symbols"/>
              <a:buChar char="➢"/>
            </a:pPr>
            <a:r>
              <a:rPr b="0" i="0" lang="en-GB" sz="2000" u="none" cap="none" strike="noStrike">
                <a:solidFill>
                  <a:schemeClr val="dk1"/>
                </a:solidFill>
                <a:latin typeface="Arial"/>
                <a:ea typeface="Arial"/>
                <a:cs typeface="Arial"/>
                <a:sym typeface="Arial"/>
              </a:rPr>
              <a:t> Drying potential in a ball mill and lack of drying</a:t>
            </a:r>
          </a:p>
          <a:p>
            <a:pPr indent="-180975" lvl="0" marL="180975" marR="0" rtl="0" algn="l">
              <a:spcBef>
                <a:spcPts val="1200"/>
              </a:spcBef>
              <a:spcAft>
                <a:spcPts val="0"/>
              </a:spcAft>
              <a:buClr>
                <a:schemeClr val="accent2"/>
              </a:buClr>
              <a:buSzPct val="100000"/>
              <a:buFont typeface="Noto Sans Symbols"/>
              <a:buChar char="➢"/>
            </a:pPr>
            <a:r>
              <a:rPr b="0" i="0" lang="en-GB" sz="2000" u="none" cap="none" strike="noStrike">
                <a:solidFill>
                  <a:schemeClr val="dk1"/>
                </a:solidFill>
                <a:latin typeface="Arial"/>
                <a:ea typeface="Arial"/>
                <a:cs typeface="Arial"/>
                <a:sym typeface="Arial"/>
              </a:rPr>
              <a:t> Cooling potential in a ball mill and lack of cooling</a:t>
            </a:r>
          </a:p>
          <a:p>
            <a:pPr indent="-180975" lvl="0" marL="180975" marR="0" rtl="0" algn="l">
              <a:spcBef>
                <a:spcPts val="1200"/>
              </a:spcBef>
              <a:buClr>
                <a:schemeClr val="accent2"/>
              </a:buClr>
              <a:buSzPct val="100000"/>
              <a:buFont typeface="Noto Sans Symbols"/>
              <a:buChar char="➢"/>
            </a:pPr>
            <a:r>
              <a:rPr b="0" i="0" lang="en-GB" sz="2000" u="none" cap="none" strike="noStrike">
                <a:solidFill>
                  <a:schemeClr val="dk1"/>
                </a:solidFill>
                <a:latin typeface="Arial"/>
                <a:ea typeface="Arial"/>
                <a:cs typeface="Arial"/>
                <a:sym typeface="Arial"/>
              </a:rPr>
              <a:t> Conclusion</a:t>
            </a:r>
          </a:p>
        </p:txBody>
      </p:sp>
      <p:sp>
        <p:nvSpPr>
          <p:cNvPr id="357" name="Shape 357"/>
          <p:cNvSpPr txBox="1"/>
          <p:nvPr>
            <p:ph type="title"/>
          </p:nvPr>
        </p:nvSpPr>
        <p:spPr>
          <a:xfrm>
            <a:off x="523875" y="188639"/>
            <a:ext cx="8858249" cy="851907"/>
          </a:xfrm>
          <a:prstGeom prst="rect">
            <a:avLst/>
          </a:prstGeom>
          <a:noFill/>
          <a:ln>
            <a:noFill/>
          </a:ln>
        </p:spPr>
        <p:txBody>
          <a:bodyPr anchorCtr="0" anchor="b" bIns="0" lIns="0" rIns="0" tIns="0">
            <a:noAutofit/>
          </a:bodyPr>
          <a:lstStyle/>
          <a:p>
            <a:pPr indent="0" lvl="0" marL="0" marR="0" rtl="0" algn="l">
              <a:lnSpc>
                <a:spcPct val="95000"/>
              </a:lnSpc>
              <a:spcBef>
                <a:spcPts val="0"/>
              </a:spcBef>
              <a:buClr>
                <a:schemeClr val="dk1"/>
              </a:buClr>
              <a:buSzPct val="25000"/>
              <a:buFont typeface="Arial"/>
              <a:buNone/>
            </a:pPr>
            <a:r>
              <a:rPr b="1" i="0" lang="en-GB" sz="2400" u="none" cap="none" strike="noStrike">
                <a:solidFill>
                  <a:schemeClr val="dk1"/>
                </a:solidFill>
                <a:latin typeface="Arial"/>
                <a:ea typeface="Arial"/>
                <a:cs typeface="Arial"/>
                <a:sym typeface="Arial"/>
              </a:rPr>
              <a:t>Content</a:t>
            </a:r>
          </a:p>
        </p:txBody>
      </p:sp>
      <p:sp>
        <p:nvSpPr>
          <p:cNvPr id="358" name="Shape 358"/>
          <p:cNvSpPr txBox="1"/>
          <p:nvPr>
            <p:ph idx="11" type="ftr"/>
          </p:nvPr>
        </p:nvSpPr>
        <p:spPr>
          <a:xfrm>
            <a:off x="1892659" y="6417332"/>
            <a:ext cx="3168290" cy="165731"/>
          </a:xfrm>
          <a:prstGeom prst="rect">
            <a:avLst/>
          </a:prstGeom>
          <a:noFill/>
          <a:ln>
            <a:noFill/>
          </a:ln>
        </p:spPr>
        <p:txBody>
          <a:bodyPr anchorCtr="0" anchor="b" bIns="0" lIns="0" rIns="0" tIns="0">
            <a:noAutofit/>
          </a:bodyPr>
          <a:lstStyle/>
          <a:p>
            <a:pPr indent="0" lvl="0" marL="0" marR="0" rtl="0" algn="l">
              <a:spcBef>
                <a:spcPts val="0"/>
              </a:spcBef>
              <a:buSzPct val="25000"/>
              <a:buNone/>
            </a:pPr>
            <a:r>
              <a:rPr b="1" lang="en-GB" sz="800">
                <a:solidFill>
                  <a:schemeClr val="dk1"/>
                </a:solidFill>
                <a:latin typeface="Arial"/>
                <a:ea typeface="Arial"/>
                <a:cs typeface="Arial"/>
                <a:sym typeface="Arial"/>
              </a:rPr>
              <a:t>Ball Mill Optimization, CIP - EPT - GT   © 2015 LafargeHolcim</a:t>
            </a:r>
          </a:p>
        </p:txBody>
      </p:sp>
      <p:sp>
        <p:nvSpPr>
          <p:cNvPr id="359" name="Shape 359"/>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GB" sz="800">
                <a:solidFill>
                  <a:schemeClr val="dk1"/>
                </a:solidFill>
                <a:latin typeface="Arial"/>
                <a:ea typeface="Arial"/>
                <a:cs typeface="Arial"/>
                <a:sym typeface="Arial"/>
              </a:rPr>
              <a:t>‹#›</a:t>
            </a:fld>
          </a:p>
        </p:txBody>
      </p:sp>
      <p:sp>
        <p:nvSpPr>
          <p:cNvPr id="360" name="Shape 360"/>
          <p:cNvSpPr/>
          <p:nvPr/>
        </p:nvSpPr>
        <p:spPr>
          <a:xfrm>
            <a:off x="747660" y="1700808"/>
            <a:ext cx="3485259" cy="360040"/>
          </a:xfrm>
          <a:prstGeom prst="rect">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180975" lvl="0" marL="180975" marR="0" rtl="0" algn="ctr">
              <a:spcBef>
                <a:spcPts val="0"/>
              </a:spcBef>
              <a:buClr>
                <a:schemeClr val="accent1"/>
              </a:buClr>
              <a:buFont typeface="Arial"/>
              <a:buNone/>
            </a:pPr>
            <a:r>
              <a:t/>
            </a:r>
            <a:endParaRPr sz="1800">
              <a:solidFill>
                <a:schemeClr val="dk1"/>
              </a:solidFill>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4" name="Shape 1174"/>
        <p:cNvGrpSpPr/>
        <p:nvPr/>
      </p:nvGrpSpPr>
      <p:grpSpPr>
        <a:xfrm>
          <a:off x="0" y="0"/>
          <a:ext cx="0" cy="0"/>
          <a:chOff x="0" y="0"/>
          <a:chExt cx="0" cy="0"/>
        </a:xfrm>
      </p:grpSpPr>
      <p:sp>
        <p:nvSpPr>
          <p:cNvPr id="1175" name="Shape 1175"/>
          <p:cNvSpPr txBox="1"/>
          <p:nvPr>
            <p:ph idx="2" type="body"/>
          </p:nvPr>
        </p:nvSpPr>
        <p:spPr>
          <a:xfrm>
            <a:off x="488504" y="1700808"/>
            <a:ext cx="9001125" cy="2664295"/>
          </a:xfrm>
          <a:prstGeom prst="rect">
            <a:avLst/>
          </a:prstGeom>
          <a:noFill/>
          <a:ln>
            <a:noFill/>
          </a:ln>
        </p:spPr>
        <p:txBody>
          <a:bodyPr anchorCtr="0" anchor="t" bIns="0" lIns="0" rIns="0" tIns="0">
            <a:noAutofit/>
          </a:bodyPr>
          <a:lstStyle/>
          <a:p>
            <a:pPr indent="-180975" lvl="0" marL="180975" marR="0" rtl="0" algn="l">
              <a:spcBef>
                <a:spcPts val="0"/>
              </a:spcBef>
              <a:spcAft>
                <a:spcPts val="0"/>
              </a:spcAft>
              <a:buClr>
                <a:schemeClr val="accent2"/>
              </a:buClr>
              <a:buSzPct val="100000"/>
              <a:buFont typeface="Arial"/>
              <a:buChar char="•"/>
            </a:pPr>
            <a:r>
              <a:rPr b="0" i="0" lang="en-GB" sz="2400" u="none" cap="none" strike="noStrike">
                <a:solidFill>
                  <a:schemeClr val="dk1"/>
                </a:solidFill>
                <a:latin typeface="Arial"/>
                <a:ea typeface="Arial"/>
                <a:cs typeface="Arial"/>
                <a:sym typeface="Arial"/>
              </a:rPr>
              <a:t>Regular ball mill ventilation measurements are key, to maintain a good performance of the grinding circuit</a:t>
            </a:r>
          </a:p>
          <a:p>
            <a:pPr indent="-180975" lvl="0" marL="180975" marR="0" rtl="0" algn="l">
              <a:spcBef>
                <a:spcPts val="2400"/>
              </a:spcBef>
              <a:spcAft>
                <a:spcPts val="0"/>
              </a:spcAft>
              <a:buClr>
                <a:schemeClr val="accent2"/>
              </a:buClr>
              <a:buSzPct val="100000"/>
              <a:buFont typeface="Arial"/>
              <a:buNone/>
            </a:pPr>
            <a:r>
              <a:t/>
            </a:r>
            <a:endParaRPr b="0" i="0" sz="2400" u="none" cap="none" strike="noStrike">
              <a:solidFill>
                <a:schemeClr val="dk1"/>
              </a:solidFill>
              <a:latin typeface="Arial"/>
              <a:ea typeface="Arial"/>
              <a:cs typeface="Arial"/>
              <a:sym typeface="Arial"/>
            </a:endParaRPr>
          </a:p>
          <a:p>
            <a:pPr indent="-180975" lvl="0" marL="180975" marR="0" rtl="0" algn="l">
              <a:spcBef>
                <a:spcPts val="2400"/>
              </a:spcBef>
              <a:spcAft>
                <a:spcPts val="0"/>
              </a:spcAft>
              <a:buClr>
                <a:schemeClr val="accent2"/>
              </a:buClr>
              <a:buSzPct val="100000"/>
              <a:buFont typeface="Arial"/>
              <a:buChar char="•"/>
            </a:pPr>
            <a:r>
              <a:rPr b="0" i="0" lang="en-GB" sz="2400" u="none" cap="none" strike="noStrike">
                <a:solidFill>
                  <a:schemeClr val="dk1"/>
                </a:solidFill>
                <a:latin typeface="Arial"/>
                <a:ea typeface="Arial"/>
                <a:cs typeface="Arial"/>
                <a:sym typeface="Arial"/>
              </a:rPr>
              <a:t>A proper mill ventilation is key not only for cooling and drying, but also for an optimum grinding performance</a:t>
            </a:r>
          </a:p>
        </p:txBody>
      </p:sp>
      <p:sp>
        <p:nvSpPr>
          <p:cNvPr id="1176" name="Shape 1176"/>
          <p:cNvSpPr txBox="1"/>
          <p:nvPr>
            <p:ph type="title"/>
          </p:nvPr>
        </p:nvSpPr>
        <p:spPr>
          <a:xfrm>
            <a:off x="523875" y="188639"/>
            <a:ext cx="8858249" cy="851907"/>
          </a:xfrm>
          <a:prstGeom prst="rect">
            <a:avLst/>
          </a:prstGeom>
          <a:noFill/>
          <a:ln>
            <a:noFill/>
          </a:ln>
        </p:spPr>
        <p:txBody>
          <a:bodyPr anchorCtr="0" anchor="b" bIns="0" lIns="0" rIns="0" tIns="0">
            <a:noAutofit/>
          </a:bodyPr>
          <a:lstStyle/>
          <a:p>
            <a:pPr indent="0" lvl="0" marL="0" marR="0" rtl="0" algn="l">
              <a:lnSpc>
                <a:spcPct val="95000"/>
              </a:lnSpc>
              <a:spcBef>
                <a:spcPts val="0"/>
              </a:spcBef>
              <a:buClr>
                <a:schemeClr val="dk1"/>
              </a:buClr>
              <a:buSzPct val="25000"/>
              <a:buFont typeface="Arial"/>
              <a:buNone/>
            </a:pPr>
            <a:r>
              <a:rPr b="1" i="0" lang="en-GB" sz="2400" u="none" cap="none" strike="noStrike">
                <a:solidFill>
                  <a:schemeClr val="dk1"/>
                </a:solidFill>
                <a:latin typeface="Arial"/>
                <a:ea typeface="Arial"/>
                <a:cs typeface="Arial"/>
                <a:sym typeface="Arial"/>
              </a:rPr>
              <a:t>Conclusion</a:t>
            </a:r>
          </a:p>
        </p:txBody>
      </p:sp>
      <p:sp>
        <p:nvSpPr>
          <p:cNvPr id="1177" name="Shape 1177"/>
          <p:cNvSpPr txBox="1"/>
          <p:nvPr>
            <p:ph idx="11" type="ftr"/>
          </p:nvPr>
        </p:nvSpPr>
        <p:spPr>
          <a:xfrm>
            <a:off x="1423987" y="6632325"/>
            <a:ext cx="3529012" cy="123111"/>
          </a:xfrm>
          <a:prstGeom prst="rect">
            <a:avLst/>
          </a:prstGeom>
          <a:noFill/>
          <a:ln>
            <a:noFill/>
          </a:ln>
        </p:spPr>
        <p:txBody>
          <a:bodyPr anchorCtr="0" anchor="b" bIns="0" lIns="0" rIns="0" tIns="0">
            <a:noAutofit/>
          </a:bodyPr>
          <a:lstStyle/>
          <a:p>
            <a:pPr indent="0" lvl="0" marL="0" marR="0" rtl="0" algn="l">
              <a:spcBef>
                <a:spcPts val="0"/>
              </a:spcBef>
              <a:buSzPct val="25000"/>
              <a:buNone/>
            </a:pPr>
            <a:r>
              <a:rPr b="1" lang="en-GB" sz="800">
                <a:solidFill>
                  <a:schemeClr val="dk1"/>
                </a:solidFill>
                <a:latin typeface="Arial"/>
                <a:ea typeface="Arial"/>
                <a:cs typeface="Arial"/>
                <a:sym typeface="Arial"/>
              </a:rPr>
              <a:t>Ball Mill Optimization, CIP - EPT - GT   © 2015 LafargeHolcim</a:t>
            </a:r>
          </a:p>
        </p:txBody>
      </p:sp>
      <p:sp>
        <p:nvSpPr>
          <p:cNvPr id="1178" name="Shape 1178"/>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GB" sz="800">
                <a:solidFill>
                  <a:schemeClr val="dk1"/>
                </a:solidFill>
                <a:latin typeface="Arial"/>
                <a:ea typeface="Arial"/>
                <a:cs typeface="Arial"/>
                <a:sym typeface="Arial"/>
              </a:rPr>
              <a:t>‹#›</a:t>
            </a:fld>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2" name="Shape 1182"/>
        <p:cNvGrpSpPr/>
        <p:nvPr/>
      </p:nvGrpSpPr>
      <p:grpSpPr>
        <a:xfrm>
          <a:off x="0" y="0"/>
          <a:ext cx="0" cy="0"/>
          <a:chOff x="0" y="0"/>
          <a:chExt cx="0" cy="0"/>
        </a:xfrm>
      </p:grpSpPr>
      <p:sp>
        <p:nvSpPr>
          <p:cNvPr id="1183" name="Shape 1183"/>
          <p:cNvSpPr txBox="1"/>
          <p:nvPr>
            <p:ph type="title"/>
          </p:nvPr>
        </p:nvSpPr>
        <p:spPr>
          <a:xfrm>
            <a:off x="523875" y="188639"/>
            <a:ext cx="8858249" cy="851907"/>
          </a:xfrm>
          <a:prstGeom prst="rect">
            <a:avLst/>
          </a:prstGeom>
          <a:noFill/>
          <a:ln>
            <a:noFill/>
          </a:ln>
        </p:spPr>
        <p:txBody>
          <a:bodyPr anchorCtr="0" anchor="b" bIns="0" lIns="0" rIns="0" tIns="0">
            <a:noAutofit/>
          </a:bodyPr>
          <a:lstStyle/>
          <a:p>
            <a:pPr indent="0" lvl="0" marL="0" marR="0" rtl="0" algn="l">
              <a:lnSpc>
                <a:spcPct val="95000"/>
              </a:lnSpc>
              <a:spcBef>
                <a:spcPts val="0"/>
              </a:spcBef>
              <a:buClr>
                <a:schemeClr val="dk1"/>
              </a:buClr>
              <a:buSzPct val="25000"/>
              <a:buFont typeface="Arial"/>
              <a:buNone/>
            </a:pPr>
            <a:r>
              <a:rPr b="1" i="0" lang="en-GB" sz="2400" u="none" cap="none" strike="noStrike">
                <a:solidFill>
                  <a:schemeClr val="dk1"/>
                </a:solidFill>
                <a:latin typeface="Arial"/>
                <a:ea typeface="Arial"/>
                <a:cs typeface="Arial"/>
                <a:sym typeface="Arial"/>
              </a:rPr>
              <a:t>Questions</a:t>
            </a:r>
          </a:p>
        </p:txBody>
      </p:sp>
      <p:pic>
        <p:nvPicPr>
          <p:cNvPr id="1184" name="Shape 1184"/>
          <p:cNvPicPr preferRelativeResize="0"/>
          <p:nvPr/>
        </p:nvPicPr>
        <p:blipFill rotWithShape="1">
          <a:blip r:embed="rId3">
            <a:alphaModFix/>
          </a:blip>
          <a:srcRect b="0" l="0" r="0" t="0"/>
          <a:stretch/>
        </p:blipFill>
        <p:spPr>
          <a:xfrm>
            <a:off x="3512839" y="1340767"/>
            <a:ext cx="2214563" cy="4765674"/>
          </a:xfrm>
          <a:prstGeom prst="rect">
            <a:avLst/>
          </a:prstGeom>
          <a:noFill/>
          <a:ln>
            <a:noFill/>
          </a:ln>
        </p:spPr>
      </p:pic>
      <p:sp>
        <p:nvSpPr>
          <p:cNvPr id="1185" name="Shape 1185"/>
          <p:cNvSpPr txBox="1"/>
          <p:nvPr>
            <p:ph idx="11" type="ftr"/>
          </p:nvPr>
        </p:nvSpPr>
        <p:spPr>
          <a:xfrm>
            <a:off x="1423987" y="6632325"/>
            <a:ext cx="3529012" cy="123111"/>
          </a:xfrm>
          <a:prstGeom prst="rect">
            <a:avLst/>
          </a:prstGeom>
          <a:noFill/>
          <a:ln>
            <a:noFill/>
          </a:ln>
        </p:spPr>
        <p:txBody>
          <a:bodyPr anchorCtr="0" anchor="b" bIns="0" lIns="0" rIns="0" tIns="0">
            <a:noAutofit/>
          </a:bodyPr>
          <a:lstStyle/>
          <a:p>
            <a:pPr indent="0" lvl="0" marL="0" marR="0" rtl="0" algn="l">
              <a:spcBef>
                <a:spcPts val="0"/>
              </a:spcBef>
              <a:buSzPct val="25000"/>
              <a:buNone/>
            </a:pPr>
            <a:r>
              <a:rPr b="1" lang="en-GB" sz="800">
                <a:solidFill>
                  <a:schemeClr val="dk1"/>
                </a:solidFill>
                <a:latin typeface="Arial"/>
                <a:ea typeface="Arial"/>
                <a:cs typeface="Arial"/>
                <a:sym typeface="Arial"/>
              </a:rPr>
              <a:t>Ball Mill Optimization, CIP - EPT - GT   © 2015 LafargeHolcim</a:t>
            </a:r>
          </a:p>
        </p:txBody>
      </p:sp>
      <p:sp>
        <p:nvSpPr>
          <p:cNvPr id="1186" name="Shape 1186"/>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GB" sz="800">
                <a:solidFill>
                  <a:schemeClr val="dk1"/>
                </a:solidFill>
                <a:latin typeface="Arial"/>
                <a:ea typeface="Arial"/>
                <a:cs typeface="Arial"/>
                <a:sym typeface="Arial"/>
              </a:rPr>
              <a:t>‹#›</a:t>
            </a:fld>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0" name="Shape 1190"/>
        <p:cNvGrpSpPr/>
        <p:nvPr/>
      </p:nvGrpSpPr>
      <p:grpSpPr>
        <a:xfrm>
          <a:off x="0" y="0"/>
          <a:ext cx="0" cy="0"/>
          <a:chOff x="0" y="0"/>
          <a:chExt cx="0" cy="0"/>
        </a:xfrm>
      </p:grpSpPr>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4" name="Shape 364"/>
        <p:cNvGrpSpPr/>
        <p:nvPr/>
      </p:nvGrpSpPr>
      <p:grpSpPr>
        <a:xfrm>
          <a:off x="0" y="0"/>
          <a:ext cx="0" cy="0"/>
          <a:chOff x="0" y="0"/>
          <a:chExt cx="0" cy="0"/>
        </a:xfrm>
      </p:grpSpPr>
      <p:sp>
        <p:nvSpPr>
          <p:cNvPr id="365" name="Shape 365"/>
          <p:cNvSpPr txBox="1"/>
          <p:nvPr>
            <p:ph idx="1" type="body"/>
          </p:nvPr>
        </p:nvSpPr>
        <p:spPr>
          <a:xfrm>
            <a:off x="560512" y="1268759"/>
            <a:ext cx="8785223" cy="5112543"/>
          </a:xfrm>
          <a:prstGeom prst="rect">
            <a:avLst/>
          </a:prstGeom>
          <a:noFill/>
          <a:ln>
            <a:noFill/>
          </a:ln>
        </p:spPr>
        <p:txBody>
          <a:bodyPr anchorCtr="0" anchor="t" bIns="0" lIns="0" rIns="0" tIns="0">
            <a:noAutofit/>
          </a:bodyPr>
          <a:lstStyle/>
          <a:p>
            <a:pPr indent="-180975" lvl="0" marL="180975" marR="0" rtl="0" algn="l">
              <a:spcBef>
                <a:spcPts val="0"/>
              </a:spcBef>
              <a:spcAft>
                <a:spcPts val="0"/>
              </a:spcAft>
              <a:buClr>
                <a:schemeClr val="accent1"/>
              </a:buClr>
              <a:buSzPct val="100000"/>
              <a:buFont typeface="Arial"/>
              <a:buChar char="•"/>
            </a:pPr>
            <a:r>
              <a:rPr b="0" i="0" lang="en-GB" sz="2000" u="none" cap="none" strike="noStrike">
                <a:solidFill>
                  <a:schemeClr val="dk1"/>
                </a:solidFill>
                <a:latin typeface="Arial"/>
                <a:ea typeface="Arial"/>
                <a:cs typeface="Arial"/>
                <a:sym typeface="Arial"/>
              </a:rPr>
              <a:t> The need of ventilating a ball mill system properly is to maximize the</a:t>
            </a:r>
            <a:br>
              <a:rPr b="0" i="0" lang="en-GB" sz="2000" u="none" cap="none" strike="noStrike">
                <a:solidFill>
                  <a:schemeClr val="dk1"/>
                </a:solidFill>
                <a:latin typeface="Arial"/>
                <a:ea typeface="Arial"/>
                <a:cs typeface="Arial"/>
                <a:sym typeface="Arial"/>
              </a:rPr>
            </a:br>
            <a:r>
              <a:rPr b="0" i="0" lang="en-GB" sz="2000" u="none" cap="none" strike="noStrike">
                <a:solidFill>
                  <a:schemeClr val="dk1"/>
                </a:solidFill>
                <a:latin typeface="Arial"/>
                <a:ea typeface="Arial"/>
                <a:cs typeface="Arial"/>
                <a:sym typeface="Arial"/>
              </a:rPr>
              <a:t> grinding efficiency and to fully exploit the drying and cooling potential by</a:t>
            </a:r>
            <a:br>
              <a:rPr b="0" i="0" lang="en-GB" sz="2000" u="none" cap="none" strike="noStrike">
                <a:solidFill>
                  <a:schemeClr val="dk1"/>
                </a:solidFill>
                <a:latin typeface="Arial"/>
                <a:ea typeface="Arial"/>
                <a:cs typeface="Arial"/>
                <a:sym typeface="Arial"/>
              </a:rPr>
            </a:br>
            <a:r>
              <a:rPr b="0" i="0" lang="en-GB" sz="2000" u="none" cap="none" strike="noStrike">
                <a:solidFill>
                  <a:schemeClr val="dk1"/>
                </a:solidFill>
                <a:latin typeface="Arial"/>
                <a:ea typeface="Arial"/>
                <a:cs typeface="Arial"/>
                <a:sym typeface="Arial"/>
              </a:rPr>
              <a:t> performing the following tasks:</a:t>
            </a:r>
          </a:p>
          <a:p>
            <a:pPr indent="-190500" lvl="1" marL="266700" marR="0" rtl="0" algn="l">
              <a:spcBef>
                <a:spcPts val="400"/>
              </a:spcBef>
              <a:spcAft>
                <a:spcPts val="0"/>
              </a:spcAft>
              <a:buClr>
                <a:schemeClr val="accent1"/>
              </a:buClr>
              <a:buSzPct val="100000"/>
              <a:buFont typeface="Arial"/>
              <a:buChar char="•"/>
            </a:pPr>
            <a:r>
              <a:rPr b="0" i="0" lang="en-GB" sz="1800" u="none" cap="none" strike="noStrike">
                <a:solidFill>
                  <a:schemeClr val="dk1"/>
                </a:solidFill>
                <a:latin typeface="Arial"/>
                <a:ea typeface="Arial"/>
                <a:cs typeface="Arial"/>
                <a:sym typeface="Arial"/>
              </a:rPr>
              <a:t> Material transport inside mill (especially of the fines)</a:t>
            </a:r>
          </a:p>
          <a:p>
            <a:pPr indent="-190500" lvl="1" marL="266700" marR="0" rtl="0" algn="l">
              <a:spcBef>
                <a:spcPts val="400"/>
              </a:spcBef>
              <a:spcAft>
                <a:spcPts val="0"/>
              </a:spcAft>
              <a:buClr>
                <a:schemeClr val="accent1"/>
              </a:buClr>
              <a:buSzPct val="100000"/>
              <a:buFont typeface="Arial"/>
              <a:buChar char="•"/>
            </a:pPr>
            <a:r>
              <a:rPr b="0" i="0" lang="en-GB" sz="1800" u="none" cap="none" strike="noStrike">
                <a:solidFill>
                  <a:schemeClr val="dk1"/>
                </a:solidFill>
                <a:latin typeface="Arial"/>
                <a:ea typeface="Arial"/>
                <a:cs typeface="Arial"/>
                <a:sym typeface="Arial"/>
              </a:rPr>
              <a:t> Removal of ultrafines (avoid coating on the balls)</a:t>
            </a:r>
          </a:p>
          <a:p>
            <a:pPr indent="-190500" lvl="1" marL="266700" marR="0" rtl="0" algn="l">
              <a:spcBef>
                <a:spcPts val="400"/>
              </a:spcBef>
              <a:spcAft>
                <a:spcPts val="0"/>
              </a:spcAft>
              <a:buClr>
                <a:schemeClr val="accent1"/>
              </a:buClr>
              <a:buSzPct val="100000"/>
              <a:buFont typeface="Arial"/>
              <a:buChar char="•"/>
            </a:pPr>
            <a:r>
              <a:rPr b="0" i="0" lang="en-GB" sz="1800" u="none" cap="none" strike="noStrike">
                <a:solidFill>
                  <a:schemeClr val="dk1"/>
                </a:solidFill>
                <a:latin typeface="Arial"/>
                <a:ea typeface="Arial"/>
                <a:cs typeface="Arial"/>
                <a:sym typeface="Arial"/>
              </a:rPr>
              <a:t> Cooling of cement with fresh air (avoid lump formation in silo and change of setting times, avoid coating on the balls)</a:t>
            </a:r>
          </a:p>
          <a:p>
            <a:pPr indent="-190500" lvl="1" marL="266700" marR="0" rtl="0" algn="l">
              <a:spcBef>
                <a:spcPts val="400"/>
              </a:spcBef>
              <a:spcAft>
                <a:spcPts val="0"/>
              </a:spcAft>
              <a:buClr>
                <a:schemeClr val="accent1"/>
              </a:buClr>
              <a:buSzPct val="100000"/>
              <a:buFont typeface="Arial"/>
              <a:buChar char="•"/>
            </a:pPr>
            <a:r>
              <a:rPr b="0" i="0" lang="en-GB" sz="1800" u="none" cap="none" strike="noStrike">
                <a:solidFill>
                  <a:schemeClr val="dk1"/>
                </a:solidFill>
                <a:latin typeface="Arial"/>
                <a:ea typeface="Arial"/>
                <a:cs typeface="Arial"/>
                <a:sym typeface="Arial"/>
              </a:rPr>
              <a:t> Drying of raw materials or mineral components of composite cements with hot gases (from kiln system or from a hot gas generator)</a:t>
            </a:r>
          </a:p>
          <a:p>
            <a:pPr indent="-190500" lvl="1" marL="266700" marR="0" rtl="0" algn="l">
              <a:spcBef>
                <a:spcPts val="400"/>
              </a:spcBef>
              <a:spcAft>
                <a:spcPts val="0"/>
              </a:spcAft>
              <a:buClr>
                <a:schemeClr val="accent1"/>
              </a:buClr>
              <a:buSzPct val="100000"/>
              <a:buFont typeface="Arial"/>
              <a:buChar char="•"/>
            </a:pPr>
            <a:r>
              <a:rPr b="0" i="0" lang="en-GB" sz="1800" u="none" cap="none" strike="noStrike">
                <a:solidFill>
                  <a:schemeClr val="dk1"/>
                </a:solidFill>
                <a:latin typeface="Arial"/>
                <a:ea typeface="Arial"/>
                <a:cs typeface="Arial"/>
                <a:sym typeface="Arial"/>
              </a:rPr>
              <a:t> Lowering of the dew point temperature of the cement mill gas </a:t>
            </a:r>
          </a:p>
          <a:p>
            <a:pPr indent="-190500" lvl="1" marL="266700" marR="0" rtl="0" algn="l">
              <a:spcBef>
                <a:spcPts val="400"/>
              </a:spcBef>
              <a:spcAft>
                <a:spcPts val="0"/>
              </a:spcAft>
              <a:buClr>
                <a:schemeClr val="accent1"/>
              </a:buClr>
              <a:buSzPct val="100000"/>
              <a:buFont typeface="Arial"/>
              <a:buChar char="•"/>
            </a:pPr>
            <a:r>
              <a:rPr b="0" i="0" lang="en-GB" sz="1800" u="none" cap="none" strike="noStrike">
                <a:solidFill>
                  <a:schemeClr val="dk1"/>
                </a:solidFill>
                <a:latin typeface="Arial"/>
                <a:ea typeface="Arial"/>
                <a:cs typeface="Arial"/>
                <a:sym typeface="Arial"/>
              </a:rPr>
              <a:t> Keeping the mill under negative pressure</a:t>
            </a:r>
          </a:p>
          <a:p>
            <a:pPr indent="-180975" lvl="0" marL="180975" marR="0" rtl="0" algn="l">
              <a:spcBef>
                <a:spcPts val="1200"/>
              </a:spcBef>
              <a:spcAft>
                <a:spcPts val="0"/>
              </a:spcAft>
              <a:buClr>
                <a:schemeClr val="accent1"/>
              </a:buClr>
              <a:buSzPct val="100000"/>
              <a:buFont typeface="Arial"/>
              <a:buNone/>
            </a:pPr>
            <a:r>
              <a:t/>
            </a:r>
            <a:endParaRPr b="0" i="0" sz="2000" u="none" cap="none" strike="noStrike">
              <a:solidFill>
                <a:schemeClr val="dk1"/>
              </a:solidFill>
              <a:latin typeface="Arial"/>
              <a:ea typeface="Arial"/>
              <a:cs typeface="Arial"/>
              <a:sym typeface="Arial"/>
            </a:endParaRPr>
          </a:p>
          <a:p>
            <a:pPr indent="0" lvl="0" marL="0" marR="0" rtl="0" algn="l">
              <a:spcBef>
                <a:spcPts val="1200"/>
              </a:spcBef>
              <a:buClr>
                <a:schemeClr val="accent1"/>
              </a:buClr>
              <a:buSzPct val="25000"/>
              <a:buFont typeface="Arial"/>
              <a:buNone/>
            </a:pPr>
            <a:r>
              <a:t/>
            </a:r>
            <a:endParaRPr b="0" i="0" sz="2000" u="none" cap="none" strike="noStrike">
              <a:solidFill>
                <a:schemeClr val="dk1"/>
              </a:solidFill>
              <a:latin typeface="Arial"/>
              <a:ea typeface="Arial"/>
              <a:cs typeface="Arial"/>
              <a:sym typeface="Arial"/>
            </a:endParaRPr>
          </a:p>
        </p:txBody>
      </p:sp>
      <p:sp>
        <p:nvSpPr>
          <p:cNvPr id="366" name="Shape 366"/>
          <p:cNvSpPr txBox="1"/>
          <p:nvPr>
            <p:ph type="title"/>
          </p:nvPr>
        </p:nvSpPr>
        <p:spPr>
          <a:xfrm>
            <a:off x="523875" y="188639"/>
            <a:ext cx="8858249" cy="851907"/>
          </a:xfrm>
          <a:prstGeom prst="rect">
            <a:avLst/>
          </a:prstGeom>
          <a:noFill/>
          <a:ln>
            <a:noFill/>
          </a:ln>
        </p:spPr>
        <p:txBody>
          <a:bodyPr anchorCtr="0" anchor="b" bIns="0" lIns="0" rIns="0" tIns="0">
            <a:noAutofit/>
          </a:bodyPr>
          <a:lstStyle/>
          <a:p>
            <a:pPr indent="0" lvl="0" marL="0" marR="0" rtl="0" algn="l">
              <a:lnSpc>
                <a:spcPct val="95000"/>
              </a:lnSpc>
              <a:spcBef>
                <a:spcPts val="0"/>
              </a:spcBef>
              <a:buClr>
                <a:schemeClr val="dk1"/>
              </a:buClr>
              <a:buSzPct val="25000"/>
              <a:buFont typeface="Arial"/>
              <a:buNone/>
            </a:pPr>
            <a:r>
              <a:rPr b="1" i="0" lang="en-GB" sz="2400" u="none" cap="none" strike="noStrike">
                <a:solidFill>
                  <a:schemeClr val="dk1"/>
                </a:solidFill>
                <a:latin typeface="Arial"/>
                <a:ea typeface="Arial"/>
                <a:cs typeface="Arial"/>
                <a:sym typeface="Arial"/>
              </a:rPr>
              <a:t>Purpose of Ball Mill Ventilation</a:t>
            </a:r>
          </a:p>
        </p:txBody>
      </p:sp>
      <p:sp>
        <p:nvSpPr>
          <p:cNvPr id="367" name="Shape 367"/>
          <p:cNvSpPr txBox="1"/>
          <p:nvPr>
            <p:ph idx="11" type="ftr"/>
          </p:nvPr>
        </p:nvSpPr>
        <p:spPr>
          <a:xfrm>
            <a:off x="1892659" y="6417332"/>
            <a:ext cx="3168290" cy="165731"/>
          </a:xfrm>
          <a:prstGeom prst="rect">
            <a:avLst/>
          </a:prstGeom>
          <a:noFill/>
          <a:ln>
            <a:noFill/>
          </a:ln>
        </p:spPr>
        <p:txBody>
          <a:bodyPr anchorCtr="0" anchor="b" bIns="0" lIns="0" rIns="0" tIns="0">
            <a:noAutofit/>
          </a:bodyPr>
          <a:lstStyle/>
          <a:p>
            <a:pPr indent="0" lvl="0" marL="0" marR="0" rtl="0" algn="l">
              <a:spcBef>
                <a:spcPts val="0"/>
              </a:spcBef>
              <a:buSzPct val="25000"/>
              <a:buNone/>
            </a:pPr>
            <a:r>
              <a:rPr b="1" lang="en-GB" sz="800">
                <a:solidFill>
                  <a:schemeClr val="dk1"/>
                </a:solidFill>
                <a:latin typeface="Arial"/>
                <a:ea typeface="Arial"/>
                <a:cs typeface="Arial"/>
                <a:sym typeface="Arial"/>
              </a:rPr>
              <a:t>Ball Mill Optimization, CIP - EPT - GT   © 2015 LafargeHolcim</a:t>
            </a:r>
          </a:p>
        </p:txBody>
      </p:sp>
      <p:sp>
        <p:nvSpPr>
          <p:cNvPr id="368" name="Shape 368"/>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GB" sz="800">
                <a:solidFill>
                  <a:schemeClr val="dk1"/>
                </a:solidFill>
                <a:latin typeface="Arial"/>
                <a:ea typeface="Arial"/>
                <a:cs typeface="Arial"/>
                <a:sym typeface="Arial"/>
              </a:rPr>
              <a:t>‹#›</a:t>
            </a:fld>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2" name="Shape 372"/>
        <p:cNvGrpSpPr/>
        <p:nvPr/>
      </p:nvGrpSpPr>
      <p:grpSpPr>
        <a:xfrm>
          <a:off x="0" y="0"/>
          <a:ext cx="0" cy="0"/>
          <a:chOff x="0" y="0"/>
          <a:chExt cx="0" cy="0"/>
        </a:xfrm>
      </p:grpSpPr>
      <p:sp>
        <p:nvSpPr>
          <p:cNvPr id="373" name="Shape 373"/>
          <p:cNvSpPr txBox="1"/>
          <p:nvPr>
            <p:ph idx="1" type="body"/>
          </p:nvPr>
        </p:nvSpPr>
        <p:spPr>
          <a:xfrm>
            <a:off x="560512" y="1268759"/>
            <a:ext cx="8785223" cy="5112543"/>
          </a:xfrm>
          <a:prstGeom prst="rect">
            <a:avLst/>
          </a:prstGeom>
          <a:noFill/>
          <a:ln>
            <a:noFill/>
          </a:ln>
        </p:spPr>
        <p:txBody>
          <a:bodyPr anchorCtr="0" anchor="t" bIns="0" lIns="0" rIns="0" tIns="0">
            <a:noAutofit/>
          </a:bodyPr>
          <a:lstStyle/>
          <a:p>
            <a:pPr indent="-180975" lvl="0" marL="180975" marR="0" rtl="0" algn="l">
              <a:spcBef>
                <a:spcPts val="0"/>
              </a:spcBef>
              <a:spcAft>
                <a:spcPts val="0"/>
              </a:spcAft>
              <a:buClr>
                <a:schemeClr val="accent2"/>
              </a:buClr>
              <a:buSzPct val="100000"/>
              <a:buFont typeface="Noto Sans Symbols"/>
              <a:buChar char="➢"/>
            </a:pPr>
            <a:r>
              <a:rPr b="0" i="0" lang="en-GB" sz="2000" u="none" cap="none" strike="noStrike">
                <a:solidFill>
                  <a:schemeClr val="dk1"/>
                </a:solidFill>
                <a:latin typeface="Arial"/>
                <a:ea typeface="Arial"/>
                <a:cs typeface="Arial"/>
                <a:sym typeface="Arial"/>
              </a:rPr>
              <a:t> Objectives</a:t>
            </a:r>
          </a:p>
          <a:p>
            <a:pPr indent="-180975" lvl="0" marL="180975" marR="0" rtl="0" algn="l">
              <a:spcBef>
                <a:spcPts val="1200"/>
              </a:spcBef>
              <a:spcAft>
                <a:spcPts val="0"/>
              </a:spcAft>
              <a:buClr>
                <a:schemeClr val="accent2"/>
              </a:buClr>
              <a:buSzPct val="100000"/>
              <a:buFont typeface="Noto Sans Symbols"/>
              <a:buChar char="➢"/>
            </a:pPr>
            <a:r>
              <a:rPr b="0" i="0" lang="en-GB" sz="2000" u="none" cap="none" strike="noStrike">
                <a:solidFill>
                  <a:schemeClr val="dk1"/>
                </a:solidFill>
                <a:latin typeface="Arial"/>
                <a:ea typeface="Arial"/>
                <a:cs typeface="Arial"/>
                <a:sym typeface="Arial"/>
              </a:rPr>
              <a:t> Purpose of ball mill ventilation</a:t>
            </a:r>
          </a:p>
          <a:p>
            <a:pPr indent="-180975" lvl="0" marL="180975" marR="0" rtl="0" algn="l">
              <a:spcBef>
                <a:spcPts val="1200"/>
              </a:spcBef>
              <a:spcAft>
                <a:spcPts val="0"/>
              </a:spcAft>
              <a:buClr>
                <a:schemeClr val="accent2"/>
              </a:buClr>
              <a:buSzPct val="100000"/>
              <a:buFont typeface="Noto Sans Symbols"/>
              <a:buChar char="➢"/>
            </a:pPr>
            <a:r>
              <a:rPr b="0" i="0" lang="en-GB" sz="2000" u="none" cap="none" strike="noStrike">
                <a:solidFill>
                  <a:schemeClr val="accent1"/>
                </a:solidFill>
                <a:latin typeface="Arial"/>
                <a:ea typeface="Arial"/>
                <a:cs typeface="Arial"/>
                <a:sym typeface="Arial"/>
              </a:rPr>
              <a:t> </a:t>
            </a:r>
            <a:r>
              <a:rPr b="0" i="0" lang="en-GB" sz="2000" u="none" cap="none" strike="noStrike">
                <a:solidFill>
                  <a:schemeClr val="dk1"/>
                </a:solidFill>
                <a:latin typeface="Arial"/>
                <a:ea typeface="Arial"/>
                <a:cs typeface="Arial"/>
                <a:sym typeface="Arial"/>
              </a:rPr>
              <a:t>B – level audit of ball mills</a:t>
            </a:r>
          </a:p>
          <a:p>
            <a:pPr indent="-344488" lvl="0" marL="522288" marR="0" rtl="0" algn="l">
              <a:spcBef>
                <a:spcPts val="1200"/>
              </a:spcBef>
              <a:spcAft>
                <a:spcPts val="0"/>
              </a:spcAft>
              <a:buClr>
                <a:schemeClr val="accent2"/>
              </a:buClr>
              <a:buSzPct val="100000"/>
              <a:buFont typeface="Noto Sans Symbols"/>
              <a:buChar char="➢"/>
            </a:pPr>
            <a:r>
              <a:rPr b="0" i="0" lang="en-GB" sz="2000" u="none" cap="none" strike="noStrike">
                <a:solidFill>
                  <a:schemeClr val="dk1"/>
                </a:solidFill>
                <a:latin typeface="Arial"/>
                <a:ea typeface="Arial"/>
                <a:cs typeface="Arial"/>
                <a:sym typeface="Arial"/>
              </a:rPr>
              <a:t> Explanation of measurement tasks and requirements</a:t>
            </a:r>
          </a:p>
          <a:p>
            <a:pPr indent="-344488" lvl="0" marL="522288" marR="0" rtl="0" algn="l">
              <a:spcBef>
                <a:spcPts val="1200"/>
              </a:spcBef>
              <a:spcAft>
                <a:spcPts val="0"/>
              </a:spcAft>
              <a:buClr>
                <a:schemeClr val="accent2"/>
              </a:buClr>
              <a:buSzPct val="100000"/>
              <a:buFont typeface="Noto Sans Symbols"/>
              <a:buChar char="➢"/>
            </a:pPr>
            <a:r>
              <a:rPr b="0" i="0" lang="en-GB" sz="2000" u="none" cap="none" strike="noStrike">
                <a:solidFill>
                  <a:schemeClr val="dk1"/>
                </a:solidFill>
                <a:latin typeface="Arial"/>
                <a:ea typeface="Arial"/>
                <a:cs typeface="Arial"/>
                <a:sym typeface="Arial"/>
              </a:rPr>
              <a:t> Comparison with guide values </a:t>
            </a:r>
          </a:p>
          <a:p>
            <a:pPr indent="-180975" lvl="0" marL="180975" marR="0" rtl="0" algn="l">
              <a:spcBef>
                <a:spcPts val="1200"/>
              </a:spcBef>
              <a:spcAft>
                <a:spcPts val="0"/>
              </a:spcAft>
              <a:buClr>
                <a:schemeClr val="accent2"/>
              </a:buClr>
              <a:buSzPct val="100000"/>
              <a:buFont typeface="Noto Sans Symbols"/>
              <a:buChar char="➢"/>
            </a:pPr>
            <a:r>
              <a:rPr b="0" i="0" lang="en-GB" sz="2000" u="none" cap="none" strike="noStrike">
                <a:solidFill>
                  <a:schemeClr val="dk1"/>
                </a:solidFill>
                <a:latin typeface="Arial"/>
                <a:ea typeface="Arial"/>
                <a:cs typeface="Arial"/>
                <a:sym typeface="Arial"/>
              </a:rPr>
              <a:t> Heat balance of a ball mill system</a:t>
            </a:r>
          </a:p>
          <a:p>
            <a:pPr indent="-180975" lvl="0" marL="180975" marR="0" rtl="0" algn="l">
              <a:spcBef>
                <a:spcPts val="1200"/>
              </a:spcBef>
              <a:spcAft>
                <a:spcPts val="0"/>
              </a:spcAft>
              <a:buClr>
                <a:schemeClr val="accent2"/>
              </a:buClr>
              <a:buSzPct val="100000"/>
              <a:buFont typeface="Noto Sans Symbols"/>
              <a:buChar char="➢"/>
            </a:pPr>
            <a:r>
              <a:rPr b="0" i="0" lang="en-GB" sz="2000" u="none" cap="none" strike="noStrike">
                <a:solidFill>
                  <a:schemeClr val="dk1"/>
                </a:solidFill>
                <a:latin typeface="Arial"/>
                <a:ea typeface="Arial"/>
                <a:cs typeface="Arial"/>
                <a:sym typeface="Arial"/>
              </a:rPr>
              <a:t> Drying potential in a ball mill and lack of drying</a:t>
            </a:r>
          </a:p>
          <a:p>
            <a:pPr indent="-180975" lvl="0" marL="180975" marR="0" rtl="0" algn="l">
              <a:spcBef>
                <a:spcPts val="1200"/>
              </a:spcBef>
              <a:spcAft>
                <a:spcPts val="0"/>
              </a:spcAft>
              <a:buClr>
                <a:schemeClr val="accent2"/>
              </a:buClr>
              <a:buSzPct val="100000"/>
              <a:buFont typeface="Noto Sans Symbols"/>
              <a:buChar char="➢"/>
            </a:pPr>
            <a:r>
              <a:rPr b="0" i="0" lang="en-GB" sz="2000" u="none" cap="none" strike="noStrike">
                <a:solidFill>
                  <a:schemeClr val="dk1"/>
                </a:solidFill>
                <a:latin typeface="Arial"/>
                <a:ea typeface="Arial"/>
                <a:cs typeface="Arial"/>
                <a:sym typeface="Arial"/>
              </a:rPr>
              <a:t> Cooling potential in a ball mill and lack of cooling</a:t>
            </a:r>
          </a:p>
          <a:p>
            <a:pPr indent="-180975" lvl="0" marL="180975" marR="0" rtl="0" algn="l">
              <a:spcBef>
                <a:spcPts val="1200"/>
              </a:spcBef>
              <a:buClr>
                <a:schemeClr val="accent2"/>
              </a:buClr>
              <a:buSzPct val="100000"/>
              <a:buFont typeface="Noto Sans Symbols"/>
              <a:buChar char="➢"/>
            </a:pPr>
            <a:r>
              <a:rPr b="0" i="0" lang="en-GB" sz="2000" u="none" cap="none" strike="noStrike">
                <a:solidFill>
                  <a:schemeClr val="dk1"/>
                </a:solidFill>
                <a:latin typeface="Arial"/>
                <a:ea typeface="Arial"/>
                <a:cs typeface="Arial"/>
                <a:sym typeface="Arial"/>
              </a:rPr>
              <a:t> Conclusion</a:t>
            </a:r>
          </a:p>
        </p:txBody>
      </p:sp>
      <p:sp>
        <p:nvSpPr>
          <p:cNvPr id="374" name="Shape 374"/>
          <p:cNvSpPr txBox="1"/>
          <p:nvPr>
            <p:ph type="title"/>
          </p:nvPr>
        </p:nvSpPr>
        <p:spPr>
          <a:xfrm>
            <a:off x="523875" y="188639"/>
            <a:ext cx="8858249" cy="851907"/>
          </a:xfrm>
          <a:prstGeom prst="rect">
            <a:avLst/>
          </a:prstGeom>
          <a:noFill/>
          <a:ln>
            <a:noFill/>
          </a:ln>
        </p:spPr>
        <p:txBody>
          <a:bodyPr anchorCtr="0" anchor="b" bIns="0" lIns="0" rIns="0" tIns="0">
            <a:noAutofit/>
          </a:bodyPr>
          <a:lstStyle/>
          <a:p>
            <a:pPr indent="0" lvl="0" marL="0" marR="0" rtl="0" algn="l">
              <a:lnSpc>
                <a:spcPct val="95000"/>
              </a:lnSpc>
              <a:spcBef>
                <a:spcPts val="0"/>
              </a:spcBef>
              <a:buClr>
                <a:schemeClr val="dk1"/>
              </a:buClr>
              <a:buSzPct val="25000"/>
              <a:buFont typeface="Arial"/>
              <a:buNone/>
            </a:pPr>
            <a:r>
              <a:rPr b="1" i="0" lang="en-GB" sz="2400" u="none" cap="none" strike="noStrike">
                <a:solidFill>
                  <a:schemeClr val="dk1"/>
                </a:solidFill>
                <a:latin typeface="Arial"/>
                <a:ea typeface="Arial"/>
                <a:cs typeface="Arial"/>
                <a:sym typeface="Arial"/>
              </a:rPr>
              <a:t>Content</a:t>
            </a:r>
          </a:p>
        </p:txBody>
      </p:sp>
      <p:sp>
        <p:nvSpPr>
          <p:cNvPr id="375" name="Shape 375"/>
          <p:cNvSpPr txBox="1"/>
          <p:nvPr>
            <p:ph idx="11" type="ftr"/>
          </p:nvPr>
        </p:nvSpPr>
        <p:spPr>
          <a:xfrm>
            <a:off x="1892659" y="6417332"/>
            <a:ext cx="3168290" cy="165731"/>
          </a:xfrm>
          <a:prstGeom prst="rect">
            <a:avLst/>
          </a:prstGeom>
          <a:noFill/>
          <a:ln>
            <a:noFill/>
          </a:ln>
        </p:spPr>
        <p:txBody>
          <a:bodyPr anchorCtr="0" anchor="b" bIns="0" lIns="0" rIns="0" tIns="0">
            <a:noAutofit/>
          </a:bodyPr>
          <a:lstStyle/>
          <a:p>
            <a:pPr indent="0" lvl="0" marL="0" marR="0" rtl="0" algn="l">
              <a:spcBef>
                <a:spcPts val="0"/>
              </a:spcBef>
              <a:buSzPct val="25000"/>
              <a:buNone/>
            </a:pPr>
            <a:r>
              <a:rPr b="1" lang="en-GB" sz="800">
                <a:solidFill>
                  <a:schemeClr val="dk1"/>
                </a:solidFill>
                <a:latin typeface="Arial"/>
                <a:ea typeface="Arial"/>
                <a:cs typeface="Arial"/>
                <a:sym typeface="Arial"/>
              </a:rPr>
              <a:t>Ball Mill Optimization, CIP - EPT - GT   © 2015 LafargeHolcim</a:t>
            </a:r>
          </a:p>
        </p:txBody>
      </p:sp>
      <p:sp>
        <p:nvSpPr>
          <p:cNvPr id="376" name="Shape 376"/>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GB" sz="800">
                <a:solidFill>
                  <a:schemeClr val="dk1"/>
                </a:solidFill>
                <a:latin typeface="Arial"/>
                <a:ea typeface="Arial"/>
                <a:cs typeface="Arial"/>
                <a:sym typeface="Arial"/>
              </a:rPr>
              <a:t>‹#›</a:t>
            </a:fld>
          </a:p>
        </p:txBody>
      </p:sp>
      <p:sp>
        <p:nvSpPr>
          <p:cNvPr id="377" name="Shape 377"/>
          <p:cNvSpPr/>
          <p:nvPr/>
        </p:nvSpPr>
        <p:spPr>
          <a:xfrm>
            <a:off x="761985" y="2152106"/>
            <a:ext cx="3038887" cy="360040"/>
          </a:xfrm>
          <a:prstGeom prst="rect">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180975" lvl="0" marL="180975" marR="0" rtl="0" algn="ctr">
              <a:spcBef>
                <a:spcPts val="0"/>
              </a:spcBef>
              <a:buClr>
                <a:schemeClr val="accent1"/>
              </a:buClr>
              <a:buFont typeface="Arial"/>
              <a:buNone/>
            </a:pPr>
            <a:r>
              <a:t/>
            </a:r>
            <a:endParaRPr sz="180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1" name="Shape 381"/>
        <p:cNvGrpSpPr/>
        <p:nvPr/>
      </p:nvGrpSpPr>
      <p:grpSpPr>
        <a:xfrm>
          <a:off x="0" y="0"/>
          <a:ext cx="0" cy="0"/>
          <a:chOff x="0" y="0"/>
          <a:chExt cx="0" cy="0"/>
        </a:xfrm>
      </p:grpSpPr>
      <p:sp>
        <p:nvSpPr>
          <p:cNvPr id="382" name="Shape 382"/>
          <p:cNvSpPr txBox="1"/>
          <p:nvPr>
            <p:ph idx="1" type="body"/>
          </p:nvPr>
        </p:nvSpPr>
        <p:spPr>
          <a:xfrm>
            <a:off x="560387" y="1340767"/>
            <a:ext cx="8785223" cy="5112543"/>
          </a:xfrm>
          <a:prstGeom prst="rect">
            <a:avLst/>
          </a:prstGeom>
          <a:noFill/>
          <a:ln>
            <a:noFill/>
          </a:ln>
        </p:spPr>
        <p:txBody>
          <a:bodyPr anchorCtr="0" anchor="t" bIns="0" lIns="0" rIns="0" tIns="0">
            <a:noAutofit/>
          </a:bodyPr>
          <a:lstStyle/>
          <a:p>
            <a:pPr indent="0" lvl="0" marL="0" marR="0" rtl="0" algn="l">
              <a:spcBef>
                <a:spcPts val="0"/>
              </a:spcBef>
              <a:spcAft>
                <a:spcPts val="0"/>
              </a:spcAft>
              <a:buClr>
                <a:schemeClr val="accent1"/>
              </a:buClr>
              <a:buSzPct val="25000"/>
              <a:buFont typeface="Arial"/>
              <a:buNone/>
            </a:pPr>
            <a:r>
              <a:rPr b="1" i="0" lang="en-GB" sz="2200" u="none" cap="none" strike="noStrike">
                <a:solidFill>
                  <a:schemeClr val="dk1"/>
                </a:solidFill>
                <a:latin typeface="Arial"/>
                <a:ea typeface="Arial"/>
                <a:cs typeface="Arial"/>
                <a:sym typeface="Arial"/>
              </a:rPr>
              <a:t>B – level audit (related to ball mill ventilation)</a:t>
            </a:r>
          </a:p>
          <a:p>
            <a:pPr indent="0" lvl="0" marL="0" marR="0" rtl="0" algn="l">
              <a:spcBef>
                <a:spcPts val="1200"/>
              </a:spcBef>
              <a:spcAft>
                <a:spcPts val="0"/>
              </a:spcAft>
              <a:buClr>
                <a:schemeClr val="accent1"/>
              </a:buClr>
              <a:buSzPct val="25000"/>
              <a:buFont typeface="Arial"/>
              <a:buNone/>
            </a:pPr>
            <a:r>
              <a:rPr b="0" i="0" lang="en-GB" sz="2200" u="none" cap="none" strike="noStrike">
                <a:solidFill>
                  <a:schemeClr val="dk1"/>
                </a:solidFill>
                <a:latin typeface="Arial"/>
                <a:ea typeface="Arial"/>
                <a:cs typeface="Arial"/>
                <a:sym typeface="Arial"/>
              </a:rPr>
              <a:t>Tasks:</a:t>
            </a:r>
          </a:p>
          <a:p>
            <a:pPr indent="-180975" lvl="0" marL="180975" marR="0" rtl="0" algn="l">
              <a:spcBef>
                <a:spcPts val="1200"/>
              </a:spcBef>
              <a:spcAft>
                <a:spcPts val="0"/>
              </a:spcAft>
              <a:buClr>
                <a:schemeClr val="accent1"/>
              </a:buClr>
              <a:buSzPct val="100000"/>
              <a:buFont typeface="Arial"/>
              <a:buChar char="•"/>
            </a:pPr>
            <a:r>
              <a:rPr b="0" i="0" lang="en-GB" sz="2000" u="none" cap="none" strike="noStrike">
                <a:solidFill>
                  <a:schemeClr val="dk1"/>
                </a:solidFill>
                <a:latin typeface="Arial"/>
                <a:ea typeface="Arial"/>
                <a:cs typeface="Arial"/>
                <a:sym typeface="Arial"/>
              </a:rPr>
              <a:t> Measure the mill ventilation and critical temperatures</a:t>
            </a:r>
          </a:p>
          <a:p>
            <a:pPr indent="-180975" lvl="0" marL="180975" marR="0" rtl="0" algn="l">
              <a:spcBef>
                <a:spcPts val="1200"/>
              </a:spcBef>
              <a:spcAft>
                <a:spcPts val="0"/>
              </a:spcAft>
              <a:buClr>
                <a:schemeClr val="accent1"/>
              </a:buClr>
              <a:buSzPct val="100000"/>
              <a:buFont typeface="Arial"/>
              <a:buChar char="•"/>
            </a:pPr>
            <a:r>
              <a:rPr b="0" i="0" lang="en-GB" sz="2000" u="none" cap="none" strike="noStrike">
                <a:solidFill>
                  <a:schemeClr val="dk1"/>
                </a:solidFill>
                <a:latin typeface="Arial"/>
                <a:ea typeface="Arial"/>
                <a:cs typeface="Arial"/>
                <a:sym typeface="Arial"/>
              </a:rPr>
              <a:t> Calculate important gas velocities</a:t>
            </a:r>
          </a:p>
          <a:p>
            <a:pPr indent="0" lvl="0" marL="0" marR="0" rtl="0" algn="l">
              <a:spcBef>
                <a:spcPts val="1200"/>
              </a:spcBef>
              <a:spcAft>
                <a:spcPts val="0"/>
              </a:spcAft>
              <a:buClr>
                <a:schemeClr val="accent1"/>
              </a:buClr>
              <a:buSzPct val="25000"/>
              <a:buFont typeface="Arial"/>
              <a:buNone/>
            </a:pPr>
            <a:r>
              <a:t/>
            </a:r>
            <a:endParaRPr b="0" i="0" sz="2000" u="none" cap="none" strike="noStrike">
              <a:solidFill>
                <a:schemeClr val="dk1"/>
              </a:solidFill>
              <a:latin typeface="Arial"/>
              <a:ea typeface="Arial"/>
              <a:cs typeface="Arial"/>
              <a:sym typeface="Arial"/>
            </a:endParaRPr>
          </a:p>
          <a:p>
            <a:pPr indent="0" lvl="0" marL="0" marR="0" rtl="0" algn="l">
              <a:spcBef>
                <a:spcPts val="1200"/>
              </a:spcBef>
              <a:spcAft>
                <a:spcPts val="0"/>
              </a:spcAft>
              <a:buClr>
                <a:schemeClr val="accent1"/>
              </a:buClr>
              <a:buSzPct val="25000"/>
              <a:buFont typeface="Arial"/>
              <a:buNone/>
            </a:pPr>
            <a:r>
              <a:rPr b="0" i="0" lang="en-GB" sz="2000" u="none" cap="none" strike="noStrike">
                <a:solidFill>
                  <a:schemeClr val="dk1"/>
                </a:solidFill>
                <a:latin typeface="Arial"/>
                <a:ea typeface="Arial"/>
                <a:cs typeface="Arial"/>
                <a:sym typeface="Arial"/>
              </a:rPr>
              <a:t>Objectives:</a:t>
            </a:r>
          </a:p>
          <a:p>
            <a:pPr indent="-180975" lvl="0" marL="180975" marR="0" rtl="0" algn="l">
              <a:spcBef>
                <a:spcPts val="1200"/>
              </a:spcBef>
              <a:spcAft>
                <a:spcPts val="0"/>
              </a:spcAft>
              <a:buClr>
                <a:schemeClr val="accent1"/>
              </a:buClr>
              <a:buSzPct val="100000"/>
              <a:buFont typeface="Arial"/>
              <a:buChar char="•"/>
            </a:pPr>
            <a:r>
              <a:rPr b="0" i="0" lang="en-GB" sz="2000" u="none" cap="none" strike="noStrike">
                <a:solidFill>
                  <a:schemeClr val="dk1"/>
                </a:solidFill>
                <a:latin typeface="Arial"/>
                <a:ea typeface="Arial"/>
                <a:cs typeface="Arial"/>
                <a:sym typeface="Arial"/>
              </a:rPr>
              <a:t> Assess proper ventilation of the ball mill</a:t>
            </a:r>
          </a:p>
          <a:p>
            <a:pPr indent="-180975" lvl="0" marL="180975" marR="0" rtl="0" algn="l">
              <a:spcBef>
                <a:spcPts val="1200"/>
              </a:spcBef>
              <a:spcAft>
                <a:spcPts val="0"/>
              </a:spcAft>
              <a:buClr>
                <a:schemeClr val="accent1"/>
              </a:buClr>
              <a:buSzPct val="100000"/>
              <a:buFont typeface="Arial"/>
              <a:buChar char="•"/>
            </a:pPr>
            <a:r>
              <a:rPr b="0" i="0" lang="en-GB" sz="2000" u="none" cap="none" strike="noStrike">
                <a:solidFill>
                  <a:schemeClr val="dk1"/>
                </a:solidFill>
                <a:latin typeface="Arial"/>
                <a:ea typeface="Arial"/>
                <a:cs typeface="Arial"/>
                <a:sym typeface="Arial"/>
              </a:rPr>
              <a:t> Judge on potential for additional drying or cooling</a:t>
            </a:r>
          </a:p>
          <a:p>
            <a:pPr indent="-180975" lvl="0" marL="180975" marR="0" rtl="0" algn="l">
              <a:spcBef>
                <a:spcPts val="1200"/>
              </a:spcBef>
              <a:spcAft>
                <a:spcPts val="0"/>
              </a:spcAft>
              <a:buClr>
                <a:schemeClr val="accent1"/>
              </a:buClr>
              <a:buSzPct val="25000"/>
              <a:buFont typeface="Arial"/>
              <a:buNone/>
            </a:pPr>
            <a:r>
              <a:t/>
            </a:r>
            <a:endParaRPr b="0" i="0" sz="2000" u="none" cap="none" strike="noStrike">
              <a:solidFill>
                <a:schemeClr val="dk1"/>
              </a:solidFill>
              <a:latin typeface="Arial"/>
              <a:ea typeface="Arial"/>
              <a:cs typeface="Arial"/>
              <a:sym typeface="Arial"/>
            </a:endParaRPr>
          </a:p>
          <a:p>
            <a:pPr indent="0" lvl="0" marL="0" marR="0" rtl="0" algn="l">
              <a:spcBef>
                <a:spcPts val="1200"/>
              </a:spcBef>
              <a:spcAft>
                <a:spcPts val="0"/>
              </a:spcAft>
              <a:buClr>
                <a:schemeClr val="accent1"/>
              </a:buClr>
              <a:buSzPct val="25000"/>
              <a:buFont typeface="Arial"/>
              <a:buNone/>
            </a:pPr>
            <a:r>
              <a:t/>
            </a:r>
            <a:endParaRPr b="0" i="0" sz="2000" u="none" cap="none" strike="noStrike">
              <a:solidFill>
                <a:schemeClr val="dk1"/>
              </a:solidFill>
              <a:latin typeface="Arial"/>
              <a:ea typeface="Arial"/>
              <a:cs typeface="Arial"/>
              <a:sym typeface="Arial"/>
            </a:endParaRPr>
          </a:p>
          <a:p>
            <a:pPr indent="-180975" lvl="0" marL="180975" marR="0" rtl="0" algn="l">
              <a:spcBef>
                <a:spcPts val="1200"/>
              </a:spcBef>
              <a:spcAft>
                <a:spcPts val="0"/>
              </a:spcAft>
              <a:buClr>
                <a:schemeClr val="accent1"/>
              </a:buClr>
              <a:buSzPct val="100000"/>
              <a:buFont typeface="Arial"/>
              <a:buNone/>
            </a:pPr>
            <a:r>
              <a:t/>
            </a:r>
            <a:endParaRPr b="0" i="0" sz="2200" u="none" cap="none" strike="noStrike">
              <a:solidFill>
                <a:schemeClr val="dk1"/>
              </a:solidFill>
              <a:latin typeface="Arial"/>
              <a:ea typeface="Arial"/>
              <a:cs typeface="Arial"/>
              <a:sym typeface="Arial"/>
            </a:endParaRPr>
          </a:p>
          <a:p>
            <a:pPr indent="-180975" lvl="0" marL="180975" marR="0" rtl="0" algn="l">
              <a:spcBef>
                <a:spcPts val="1200"/>
              </a:spcBef>
              <a:buClr>
                <a:schemeClr val="accent1"/>
              </a:buClr>
              <a:buSzPct val="100000"/>
              <a:buFont typeface="Arial"/>
              <a:buNone/>
            </a:pPr>
            <a:r>
              <a:t/>
            </a:r>
            <a:endParaRPr b="0" i="0" sz="2200" u="none" cap="none" strike="noStrike">
              <a:solidFill>
                <a:schemeClr val="dk1"/>
              </a:solidFill>
              <a:latin typeface="Arial"/>
              <a:ea typeface="Arial"/>
              <a:cs typeface="Arial"/>
              <a:sym typeface="Arial"/>
            </a:endParaRPr>
          </a:p>
        </p:txBody>
      </p:sp>
      <p:sp>
        <p:nvSpPr>
          <p:cNvPr id="383" name="Shape 383"/>
          <p:cNvSpPr txBox="1"/>
          <p:nvPr>
            <p:ph type="title"/>
          </p:nvPr>
        </p:nvSpPr>
        <p:spPr>
          <a:xfrm>
            <a:off x="2000672" y="154706"/>
            <a:ext cx="8773936" cy="792087"/>
          </a:xfrm>
          <a:prstGeom prst="rect">
            <a:avLst/>
          </a:prstGeom>
          <a:noFill/>
          <a:ln>
            <a:noFill/>
          </a:ln>
        </p:spPr>
        <p:txBody>
          <a:bodyPr anchorCtr="0" anchor="b" bIns="0" lIns="0" rIns="0" tIns="0">
            <a:noAutofit/>
          </a:bodyPr>
          <a:lstStyle/>
          <a:p>
            <a:pPr indent="0" lvl="0" marL="0" marR="0" rtl="0" algn="l">
              <a:lnSpc>
                <a:spcPct val="95000"/>
              </a:lnSpc>
              <a:spcBef>
                <a:spcPts val="0"/>
              </a:spcBef>
              <a:buClr>
                <a:schemeClr val="dk1"/>
              </a:buClr>
              <a:buSzPct val="25000"/>
              <a:buFont typeface="Arial"/>
              <a:buNone/>
            </a:pPr>
            <a:r>
              <a:rPr b="1" i="0" lang="en-GB" sz="2400" u="none" cap="none" strike="noStrike">
                <a:solidFill>
                  <a:schemeClr val="dk1"/>
                </a:solidFill>
                <a:latin typeface="Arial"/>
                <a:ea typeface="Arial"/>
                <a:cs typeface="Arial"/>
                <a:sym typeface="Arial"/>
              </a:rPr>
              <a:t>B – level audit (tasks and objectives)</a:t>
            </a:r>
          </a:p>
        </p:txBody>
      </p:sp>
      <p:sp>
        <p:nvSpPr>
          <p:cNvPr id="384" name="Shape 384"/>
          <p:cNvSpPr txBox="1"/>
          <p:nvPr/>
        </p:nvSpPr>
        <p:spPr>
          <a:xfrm>
            <a:off x="560387" y="296545"/>
            <a:ext cx="1371599" cy="586957"/>
          </a:xfrm>
          <a:prstGeom prst="rect">
            <a:avLst/>
          </a:prstGeom>
          <a:solidFill>
            <a:srgbClr val="0070C0">
              <a:alpha val="49803"/>
            </a:srgbClr>
          </a:solidFill>
          <a:ln cap="flat" cmpd="sng" w="25400">
            <a:solidFill>
              <a:srgbClr val="002060"/>
            </a:solidFill>
            <a:prstDash val="solid"/>
            <a:miter/>
            <a:headEnd len="med" w="med" type="none"/>
            <a:tailEnd len="med" w="med" type="none"/>
          </a:ln>
        </p:spPr>
        <p:txBody>
          <a:bodyPr anchorCtr="0" anchor="t" bIns="46800" lIns="90000" rIns="90000" tIns="46800">
            <a:noAutofit/>
          </a:bodyPr>
          <a:lstStyle/>
          <a:p>
            <a:pPr indent="0" lvl="0" marL="0" marR="0" rtl="0" algn="ctr">
              <a:spcBef>
                <a:spcPts val="0"/>
              </a:spcBef>
              <a:buClr>
                <a:schemeClr val="dk1"/>
              </a:buClr>
              <a:buSzPct val="25000"/>
              <a:buFont typeface="Arial"/>
              <a:buNone/>
            </a:pPr>
            <a:r>
              <a:rPr lang="en-GB" sz="1600">
                <a:solidFill>
                  <a:schemeClr val="dk1"/>
                </a:solidFill>
                <a:latin typeface="Arial"/>
                <a:ea typeface="Arial"/>
                <a:cs typeface="Arial"/>
                <a:sym typeface="Arial"/>
              </a:rPr>
              <a:t>B-level audit Realization</a:t>
            </a:r>
          </a:p>
        </p:txBody>
      </p:sp>
      <p:sp>
        <p:nvSpPr>
          <p:cNvPr id="385" name="Shape 385"/>
          <p:cNvSpPr txBox="1"/>
          <p:nvPr>
            <p:ph idx="11" type="ftr"/>
          </p:nvPr>
        </p:nvSpPr>
        <p:spPr>
          <a:xfrm>
            <a:off x="1892659" y="6417332"/>
            <a:ext cx="3168290" cy="165731"/>
          </a:xfrm>
          <a:prstGeom prst="rect">
            <a:avLst/>
          </a:prstGeom>
          <a:noFill/>
          <a:ln>
            <a:noFill/>
          </a:ln>
        </p:spPr>
        <p:txBody>
          <a:bodyPr anchorCtr="0" anchor="b" bIns="0" lIns="0" rIns="0" tIns="0">
            <a:noAutofit/>
          </a:bodyPr>
          <a:lstStyle/>
          <a:p>
            <a:pPr indent="0" lvl="0" marL="0" marR="0" rtl="0" algn="l">
              <a:spcBef>
                <a:spcPts val="0"/>
              </a:spcBef>
              <a:buSzPct val="25000"/>
              <a:buNone/>
            </a:pPr>
            <a:r>
              <a:rPr b="1" lang="en-GB" sz="800">
                <a:solidFill>
                  <a:schemeClr val="dk1"/>
                </a:solidFill>
                <a:latin typeface="Arial"/>
                <a:ea typeface="Arial"/>
                <a:cs typeface="Arial"/>
                <a:sym typeface="Arial"/>
              </a:rPr>
              <a:t>Ball Mill Optimization, CIP - EPT - GT   © 2015 LafargeHolcim</a:t>
            </a:r>
          </a:p>
        </p:txBody>
      </p:sp>
      <p:sp>
        <p:nvSpPr>
          <p:cNvPr id="386" name="Shape 386"/>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GB" sz="800">
                <a:solidFill>
                  <a:schemeClr val="dk1"/>
                </a:solidFill>
                <a:latin typeface="Arial"/>
                <a:ea typeface="Arial"/>
                <a:cs typeface="Arial"/>
                <a:sym typeface="Arial"/>
              </a:rPr>
              <a:t>‹#›</a:t>
            </a:fld>
          </a:p>
        </p:txBody>
      </p:sp>
    </p:spTree>
  </p:cSld>
  <p:clrMapOvr>
    <a:masterClrMapping/>
  </p:clrMapOvr>
</p:sld>
</file>

<file path=ppt/theme/theme1.xml><?xml version="1.0" encoding="utf-8"?>
<a:theme xmlns:a="http://schemas.openxmlformats.org/drawingml/2006/main" xmlns:r="http://schemas.openxmlformats.org/officeDocument/2006/relationships" name="1_Holcim">
  <a:themeElements>
    <a:clrScheme name="Holcim">
      <a:dk1>
        <a:srgbClr val="000000"/>
      </a:dk1>
      <a:lt1>
        <a:srgbClr val="FFFFFF"/>
      </a:lt1>
      <a:dk2>
        <a:srgbClr val="FF1100"/>
      </a:dk2>
      <a:lt2>
        <a:srgbClr val="8B8D8E"/>
      </a:lt2>
      <a:accent1>
        <a:srgbClr val="387C2B"/>
      </a:accent1>
      <a:accent2>
        <a:srgbClr val="003D7E"/>
      </a:accent2>
      <a:accent3>
        <a:srgbClr val="F38F1D"/>
      </a:accent3>
      <a:accent4>
        <a:srgbClr val="753F00"/>
      </a:accent4>
      <a:accent5>
        <a:srgbClr val="8A7967"/>
      </a:accent5>
      <a:accent6>
        <a:srgbClr val="B20838"/>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blank">
  <a:themeElements>
    <a:clrScheme name="LH PPT">
      <a:dk1>
        <a:srgbClr val="5F5046"/>
      </a:dk1>
      <a:lt1>
        <a:srgbClr val="FFFFFF"/>
      </a:lt1>
      <a:dk2>
        <a:srgbClr val="877873"/>
      </a:dk2>
      <a:lt2>
        <a:srgbClr val="D9D9D9"/>
      </a:lt2>
      <a:accent1>
        <a:srgbClr val="AA1E2D"/>
      </a:accent1>
      <a:accent2>
        <a:srgbClr val="E6280F"/>
      </a:accent2>
      <a:accent3>
        <a:srgbClr val="00694B"/>
      </a:accent3>
      <a:accent4>
        <a:srgbClr val="00965F"/>
      </a:accent4>
      <a:accent5>
        <a:srgbClr val="006982"/>
      </a:accent5>
      <a:accent6>
        <a:srgbClr val="0096C3"/>
      </a:accent6>
      <a:hlink>
        <a:srgbClr val="5F5046"/>
      </a:hlink>
      <a:folHlink>
        <a:srgbClr val="5F504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Holcim">
  <a:themeElements>
    <a:clrScheme name="Holcim">
      <a:dk1>
        <a:srgbClr val="000000"/>
      </a:dk1>
      <a:lt1>
        <a:srgbClr val="FFFFFF"/>
      </a:lt1>
      <a:dk2>
        <a:srgbClr val="FF1100"/>
      </a:dk2>
      <a:lt2>
        <a:srgbClr val="8B8D8E"/>
      </a:lt2>
      <a:accent1>
        <a:srgbClr val="387C2B"/>
      </a:accent1>
      <a:accent2>
        <a:srgbClr val="003D7E"/>
      </a:accent2>
      <a:accent3>
        <a:srgbClr val="F38F1D"/>
      </a:accent3>
      <a:accent4>
        <a:srgbClr val="753F00"/>
      </a:accent4>
      <a:accent5>
        <a:srgbClr val="8A7967"/>
      </a:accent5>
      <a:accent6>
        <a:srgbClr val="B20838"/>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2_Holcim">
  <a:themeElements>
    <a:clrScheme name="Holcim">
      <a:dk1>
        <a:srgbClr val="000000"/>
      </a:dk1>
      <a:lt1>
        <a:srgbClr val="FFFFFF"/>
      </a:lt1>
      <a:dk2>
        <a:srgbClr val="FF1100"/>
      </a:dk2>
      <a:lt2>
        <a:srgbClr val="8B8D8E"/>
      </a:lt2>
      <a:accent1>
        <a:srgbClr val="387C2B"/>
      </a:accent1>
      <a:accent2>
        <a:srgbClr val="003D7E"/>
      </a:accent2>
      <a:accent3>
        <a:srgbClr val="F38F1D"/>
      </a:accent3>
      <a:accent4>
        <a:srgbClr val="753F00"/>
      </a:accent4>
      <a:accent5>
        <a:srgbClr val="8A7967"/>
      </a:accent5>
      <a:accent6>
        <a:srgbClr val="B20838"/>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