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9906000" cy="6858000" type="A4"/>
  <p:notesSz cx="6858000" cy="9144000"/>
  <p:custDataLst>
    <p:tags r:id="rId7"/>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9" autoAdjust="0"/>
  </p:normalViewPr>
  <p:slideViewPr>
    <p:cSldViewPr>
      <p:cViewPr>
        <p:scale>
          <a:sx n="120" d="100"/>
          <a:sy n="120" d="100"/>
        </p:scale>
        <p:origin x="-72" y="408"/>
      </p:cViewPr>
      <p:guideLst>
        <p:guide orient="horz" pos="2160"/>
        <p:guide orient="horz" pos="799"/>
        <p:guide orient="horz" pos="3657"/>
        <p:guide orient="horz" pos="958"/>
        <p:guide pos="330"/>
        <p:guide pos="5910"/>
        <p:guide pos="3188"/>
        <p:guide pos="3052"/>
      </p:guideLst>
    </p:cSldViewPr>
  </p:slideViewPr>
  <p:notesTextViewPr>
    <p:cViewPr>
      <p:scale>
        <a:sx n="1" d="1"/>
        <a:sy n="1" d="1"/>
      </p:scale>
      <p:origin x="0" y="0"/>
    </p:cViewPr>
  </p:notesTextViewPr>
  <p:notesViewPr>
    <p:cSldViewPr>
      <p:cViewPr varScale="1">
        <p:scale>
          <a:sx n="98" d="100"/>
          <a:sy n="98" d="100"/>
        </p:scale>
        <p:origin x="-29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C866D6F-BD92-4B62-AE5F-04669A69050F}" type="datetimeFigureOut">
              <a:rPr lang="de-DE"/>
              <a:pPr>
                <a:defRPr/>
              </a:pPr>
              <a:t>10.05.2016</a:t>
            </a:fld>
            <a:endParaRPr lang="de-D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247D647-7B9D-413C-9CDB-A8330B50866B}" type="slidenum">
              <a:rPr lang="de-DE"/>
              <a:pPr>
                <a:defRPr/>
              </a:pPr>
              <a:t>‹#›</a:t>
            </a:fld>
            <a:endParaRPr lang="de-DE"/>
          </a:p>
        </p:txBody>
      </p:sp>
    </p:spTree>
    <p:extLst>
      <p:ext uri="{BB962C8B-B14F-4D97-AF65-F5344CB8AC3E}">
        <p14:creationId xmlns:p14="http://schemas.microsoft.com/office/powerpoint/2010/main" val="2170826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2012E1F-E24B-46B8-AF3C-A3F485A6B69C}" type="datetimeFigureOut">
              <a:rPr lang="de-DE"/>
              <a:pPr>
                <a:defRPr/>
              </a:pPr>
              <a:t>10.05.2016</a:t>
            </a:fld>
            <a:endParaRPr lang="de-DE"/>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es Placeholder 4"/>
          <p:cNvSpPr>
            <a:spLocks noGrp="1"/>
          </p:cNvSpPr>
          <p:nvPr>
            <p:ph type="body" sz="quarter" idx="3"/>
          </p:nvPr>
        </p:nvSpPr>
        <p:spPr>
          <a:xfrm>
            <a:off x="873125" y="4343400"/>
            <a:ext cx="5111750" cy="4297363"/>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de-DE"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4189BB2-F4A1-4693-BC3A-8888E900AD3B}" type="slidenum">
              <a:rPr lang="de-DE"/>
              <a:pPr>
                <a:defRPr/>
              </a:pPr>
              <a:t>‹#›</a:t>
            </a:fld>
            <a:endParaRPr lang="de-DE"/>
          </a:p>
        </p:txBody>
      </p:sp>
    </p:spTree>
    <p:extLst>
      <p:ext uri="{BB962C8B-B14F-4D97-AF65-F5344CB8AC3E}">
        <p14:creationId xmlns:p14="http://schemas.microsoft.com/office/powerpoint/2010/main" val="1583872445"/>
      </p:ext>
    </p:extLst>
  </p:cSld>
  <p:clrMap bg1="lt1" tx1="dk1" bg2="lt2" tx2="dk2" accent1="accent1" accent2="accent2" accent3="accent3" accent4="accent4" accent5="accent5" accent6="accent6" hlink="hlink" folHlink="folHlink"/>
  <p:notesStyle>
    <a:lvl1pPr marL="176213" indent="-176213"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1pPr>
    <a:lvl2pPr marL="360363" indent="-184150"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2pPr>
    <a:lvl3pPr marL="538163" indent="-177800"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3pPr>
    <a:lvl4pPr marL="714375" indent="-176213"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4pPr>
    <a:lvl5pPr marL="898525" indent="-184150"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emf"/><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reserve="1" userDrawn="1">
  <p:cSld name="Title Slide">
    <p:spTree>
      <p:nvGrpSpPr>
        <p:cNvPr id="1" name=""/>
        <p:cNvGrpSpPr/>
        <p:nvPr/>
      </p:nvGrpSpPr>
      <p:grpSpPr>
        <a:xfrm>
          <a:off x="0" y="0"/>
          <a:ext cx="0" cy="0"/>
          <a:chOff x="0" y="0"/>
          <a:chExt cx="0" cy="0"/>
        </a:xfrm>
      </p:grpSpPr>
      <p:sp>
        <p:nvSpPr>
          <p:cNvPr id="5" name="Band"/>
          <p:cNvSpPr/>
          <p:nvPr userDrawn="1">
            <p:custDataLst>
              <p:tags r:id="rId1"/>
            </p:custDataLst>
          </p:nvPr>
        </p:nvSpPr>
        <p:spPr>
          <a:xfrm>
            <a:off x="0" y="0"/>
            <a:ext cx="9906000" cy="3429000"/>
          </a:xfrm>
          <a:prstGeom prst="rect">
            <a:avLst/>
          </a:prstGeom>
          <a:solidFill>
            <a:srgbClr val="D9D9D9"/>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80975" indent="-180975" algn="ctr" fontAlgn="auto">
              <a:spcBef>
                <a:spcPts val="0"/>
              </a:spcBef>
              <a:spcAft>
                <a:spcPts val="0"/>
              </a:spcAft>
              <a:buClr>
                <a:schemeClr val="accent1"/>
              </a:buClr>
              <a:buFont typeface="Arial" panose="020B0604020202020204" pitchFamily="34" charset="0"/>
              <a:buChar char="•"/>
              <a:defRPr/>
            </a:pPr>
            <a:endParaRPr lang="en-US" dirty="0">
              <a:solidFill>
                <a:schemeClr val="tx1"/>
              </a:solidFill>
            </a:endParaRPr>
          </a:p>
        </p:txBody>
      </p:sp>
      <p:sp>
        <p:nvSpPr>
          <p:cNvPr id="6" name="Status" hidden="1"/>
          <p:cNvSpPr txBox="1">
            <a:spLocks/>
          </p:cNvSpPr>
          <p:nvPr userDrawn="1">
            <p:custDataLst>
              <p:tags r:id="rId2"/>
            </p:custDataLst>
          </p:nvPr>
        </p:nvSpPr>
        <p:spPr>
          <a:xfrm rot="16200000">
            <a:off x="8901907" y="4196556"/>
            <a:ext cx="1500188" cy="276225"/>
          </a:xfrm>
          <a:prstGeom prst="rect">
            <a:avLst/>
          </a:prstGeom>
          <a:noFill/>
        </p:spPr>
        <p:txBody>
          <a:bodyPr wrap="none" lIns="0" tIns="0" rIns="0" bIns="0"/>
          <a:lstStyle/>
          <a:p>
            <a:pPr algn="r" fontAlgn="auto">
              <a:lnSpc>
                <a:spcPts val="2200"/>
              </a:lnSpc>
              <a:spcBef>
                <a:spcPts val="0"/>
              </a:spcBef>
              <a:spcAft>
                <a:spcPts val="0"/>
              </a:spcAft>
              <a:defRPr/>
            </a:pPr>
            <a:r>
              <a:rPr lang="en-US" sz="2200" b="1" dirty="0">
                <a:solidFill>
                  <a:schemeClr val="accent1"/>
                </a:solidFill>
                <a:latin typeface="+mj-lt"/>
                <a:cs typeface="+mn-cs"/>
              </a:rPr>
              <a:t>DRAFT</a:t>
            </a:r>
          </a:p>
        </p:txBody>
      </p:sp>
      <p:pic>
        <p:nvPicPr>
          <p:cNvPr id="7" name="Picture 3"/>
          <p:cNvPicPr>
            <a:picLocks noChangeAspect="1"/>
          </p:cNvPicPr>
          <p:nvPr userDrawn="1">
            <p:custDataLst>
              <p:tags r:id="rId3"/>
            </p:custDataLst>
          </p:nvPr>
        </p:nvPicPr>
        <p:blipFill>
          <a:blip r:embed="rId5"/>
          <a:srcRect/>
          <a:stretch>
            <a:fillRect/>
          </a:stretch>
        </p:blipFill>
        <p:spPr bwMode="auto">
          <a:xfrm>
            <a:off x="7920038" y="5530850"/>
            <a:ext cx="1589087" cy="1000125"/>
          </a:xfrm>
          <a:prstGeom prst="rect">
            <a:avLst/>
          </a:prstGeom>
          <a:noFill/>
          <a:ln w="9525">
            <a:noFill/>
            <a:miter lim="800000"/>
            <a:headEnd/>
            <a:tailEnd/>
          </a:ln>
        </p:spPr>
      </p:pic>
      <p:sp>
        <p:nvSpPr>
          <p:cNvPr id="2" name="Title 1"/>
          <p:cNvSpPr>
            <a:spLocks noGrp="1"/>
          </p:cNvSpPr>
          <p:nvPr>
            <p:ph type="ctrTitle"/>
          </p:nvPr>
        </p:nvSpPr>
        <p:spPr>
          <a:xfrm>
            <a:off x="452439" y="3700078"/>
            <a:ext cx="8929686" cy="1133078"/>
          </a:xfrm>
        </p:spPr>
        <p:txBody>
          <a:bodyPr anchor="t"/>
          <a:lstStyle>
            <a:lvl1pPr>
              <a:defRPr sz="36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2438" y="4879208"/>
            <a:ext cx="6696805" cy="1538124"/>
          </a:xfrm>
        </p:spPr>
        <p:txBody>
          <a:bodyPr/>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8"/>
          <p:cNvSpPr>
            <a:spLocks noGrp="1"/>
          </p:cNvSpPr>
          <p:nvPr>
            <p:ph type="pic" sz="quarter" idx="14"/>
          </p:nvPr>
        </p:nvSpPr>
        <p:spPr>
          <a:xfrm>
            <a:off x="0" y="0"/>
            <a:ext cx="9906000" cy="3429000"/>
          </a:xfrm>
          <a:noFill/>
        </p:spPr>
        <p:txBody>
          <a:bodyPr bIns="540000" rtlCol="0" anchor="ctr">
            <a:noAutofit/>
          </a:bodyPr>
          <a:lstStyle>
            <a:lvl1pPr marL="0" indent="0" algn="ctr">
              <a:buNone/>
              <a:defRPr/>
            </a:lvl1pPr>
          </a:lstStyle>
          <a:p>
            <a:pPr lvl="0"/>
            <a:r>
              <a:rPr lang="en-US" noProof="0" smtClean="0"/>
              <a:t>Click icon to add picture</a:t>
            </a:r>
            <a:endParaRPr lang="de-DE" noProof="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2" name="Hider"/>
          <p:cNvSpPr/>
          <p:nvPr userDrawn="1"/>
        </p:nvSpPr>
        <p:spPr bwMode="white">
          <a:xfrm>
            <a:off x="452438" y="1089025"/>
            <a:ext cx="8996362" cy="13017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80975" indent="-180975" algn="ctr" fontAlgn="auto">
              <a:spcBef>
                <a:spcPts val="0"/>
              </a:spcBef>
              <a:spcAft>
                <a:spcPts val="0"/>
              </a:spcAft>
              <a:buClr>
                <a:schemeClr val="accent1"/>
              </a:buClr>
              <a:buFont typeface="Arial" panose="020B0604020202020204" pitchFamily="34" charset="0"/>
              <a:buChar char="•"/>
              <a:defRPr/>
            </a:pPr>
            <a:endParaRPr lang="en-US" dirty="0">
              <a:solidFill>
                <a:schemeClr val="tx1"/>
              </a:solidFill>
            </a:endParaRPr>
          </a:p>
        </p:txBody>
      </p:sp>
      <p:sp>
        <p:nvSpPr>
          <p:cNvPr id="3" name="Footer Placeholder 2"/>
          <p:cNvSpPr>
            <a:spLocks noGrp="1"/>
          </p:cNvSpPr>
          <p:nvPr>
            <p:ph type="ftr" sz="quarter" idx="10"/>
          </p:nvPr>
        </p:nvSpPr>
        <p:spPr/>
        <p:txBody>
          <a:bodyPr/>
          <a:lstStyle>
            <a:lvl1pPr>
              <a:defRPr/>
            </a:lvl1pPr>
          </a:lstStyle>
          <a:p>
            <a:pPr>
              <a:defRPr/>
            </a:pPr>
            <a:r>
              <a:rPr lang="en-US" smtClean="0"/>
              <a:t>2016-05-10   © 2016 LafargeHolcim</a:t>
            </a:r>
            <a:endParaRPr lang="en-US" dirty="0"/>
          </a:p>
        </p:txBody>
      </p:sp>
      <p:sp>
        <p:nvSpPr>
          <p:cNvPr id="4" name="Slide Number Placeholder 3"/>
          <p:cNvSpPr>
            <a:spLocks noGrp="1"/>
          </p:cNvSpPr>
          <p:nvPr>
            <p:ph type="sldNum" sz="quarter" idx="11"/>
          </p:nvPr>
        </p:nvSpPr>
        <p:spPr/>
        <p:txBody>
          <a:bodyPr/>
          <a:lstStyle>
            <a:lvl1pPr>
              <a:defRPr/>
            </a:lvl1pPr>
          </a:lstStyle>
          <a:p>
            <a:pPr>
              <a:defRPr/>
            </a:pPr>
            <a:fld id="{F925AA0E-3C63-4AC9-AB36-843888A8EF7A}" type="slidenum">
              <a:rPr lang="en-US"/>
              <a:pPr>
                <a:defRPr/>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losing" type="blank" preserve="1">
  <p:cSld name="Closing">
    <p:spTree>
      <p:nvGrpSpPr>
        <p:cNvPr id="1" name=""/>
        <p:cNvGrpSpPr/>
        <p:nvPr/>
      </p:nvGrpSpPr>
      <p:grpSpPr>
        <a:xfrm>
          <a:off x="0" y="0"/>
          <a:ext cx="0" cy="0"/>
          <a:chOff x="0" y="0"/>
          <a:chExt cx="0" cy="0"/>
        </a:xfrm>
      </p:grpSpPr>
      <p:pic>
        <p:nvPicPr>
          <p:cNvPr id="2" name="Picture 2" descr="D:\Users\sihuber1\Downloads\LH_Logo_sRGB.jpg"/>
          <p:cNvPicPr>
            <a:picLocks noChangeAspect="1" noChangeArrowheads="1"/>
          </p:cNvPicPr>
          <p:nvPr userDrawn="1"/>
        </p:nvPicPr>
        <p:blipFill>
          <a:blip r:embed="rId2"/>
          <a:srcRect/>
          <a:stretch>
            <a:fillRect/>
          </a:stretch>
        </p:blipFill>
        <p:spPr bwMode="auto">
          <a:xfrm>
            <a:off x="2297113" y="1690688"/>
            <a:ext cx="5311775" cy="3240087"/>
          </a:xfrm>
          <a:prstGeom prst="rect">
            <a:avLst/>
          </a:prstGeom>
          <a:noFill/>
          <a:ln w="9525">
            <a:noFill/>
            <a:miter lim="800000"/>
            <a:headEnd/>
            <a:tailEnd/>
          </a:ln>
        </p:spPr>
      </p:pic>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smtClean="0"/>
              <a:t>2016-05-10   © 2016 LafargeHolcim</a:t>
            </a:r>
            <a:endParaRPr lang="en-US" dirty="0"/>
          </a:p>
        </p:txBody>
      </p:sp>
      <p:sp>
        <p:nvSpPr>
          <p:cNvPr id="3" name="Slide Number Placeholder 5"/>
          <p:cNvSpPr>
            <a:spLocks noGrp="1"/>
          </p:cNvSpPr>
          <p:nvPr>
            <p:ph type="sldNum" sz="quarter" idx="11"/>
          </p:nvPr>
        </p:nvSpPr>
        <p:spPr/>
        <p:txBody>
          <a:bodyPr/>
          <a:lstStyle>
            <a:lvl1pPr>
              <a:defRPr/>
            </a:lvl1pPr>
          </a:lstStyle>
          <a:p>
            <a:pPr>
              <a:defRPr/>
            </a:pPr>
            <a:fld id="{B916D501-9665-4B1E-ABF1-609E6BA04B2A}" type="slidenum">
              <a:rPr lang="en-US"/>
              <a:pPr>
                <a:defRPr/>
              </a:pPr>
              <a:t>‹#›</a:t>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3875" y="1448780"/>
            <a:ext cx="8858250" cy="4734052"/>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smtClean="0"/>
              <a:t>2016-05-10   © 2016 LafargeHolcim</a:t>
            </a:r>
            <a:endParaRPr lang="en-US" dirty="0"/>
          </a:p>
        </p:txBody>
      </p:sp>
      <p:sp>
        <p:nvSpPr>
          <p:cNvPr id="5" name="Slide Number Placeholder 5"/>
          <p:cNvSpPr>
            <a:spLocks noGrp="1"/>
          </p:cNvSpPr>
          <p:nvPr>
            <p:ph type="sldNum" sz="quarter" idx="11"/>
          </p:nvPr>
        </p:nvSpPr>
        <p:spPr/>
        <p:txBody>
          <a:bodyPr/>
          <a:lstStyle>
            <a:lvl1pPr>
              <a:defRPr/>
            </a:lvl1pPr>
          </a:lstStyle>
          <a:p>
            <a:pPr>
              <a:defRPr/>
            </a:pPr>
            <a:fld id="{354D853F-600E-4C2E-94FB-3F0F390075F9}" type="slidenum">
              <a:rPr lang="en-US"/>
              <a:pPr>
                <a:defRPr/>
              </a:pPr>
              <a:t>‹#›</a:t>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reserve="1" userDrawn="1">
  <p:cSld name="Section Header">
    <p:spTree>
      <p:nvGrpSpPr>
        <p:cNvPr id="1" name=""/>
        <p:cNvGrpSpPr/>
        <p:nvPr/>
      </p:nvGrpSpPr>
      <p:grpSpPr>
        <a:xfrm>
          <a:off x="0" y="0"/>
          <a:ext cx="0" cy="0"/>
          <a:chOff x="0" y="0"/>
          <a:chExt cx="0" cy="0"/>
        </a:xfrm>
      </p:grpSpPr>
      <p:sp>
        <p:nvSpPr>
          <p:cNvPr id="4" name="LineHider"/>
          <p:cNvSpPr/>
          <p:nvPr userDrawn="1">
            <p:custDataLst>
              <p:tags r:id="rId1"/>
            </p:custDataLst>
          </p:nvPr>
        </p:nvSpPr>
        <p:spPr bwMode="white">
          <a:xfrm>
            <a:off x="468313" y="1112838"/>
            <a:ext cx="8948737" cy="841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dirty="0">
              <a:solidFill>
                <a:schemeClr val="bg1"/>
              </a:solidFill>
              <a:cs typeface="Arial" pitchFamily="34" charset="0"/>
            </a:endParaRPr>
          </a:p>
        </p:txBody>
      </p:sp>
      <p:sp>
        <p:nvSpPr>
          <p:cNvPr id="5" name="Status" hidden="1"/>
          <p:cNvSpPr txBox="1">
            <a:spLocks/>
          </p:cNvSpPr>
          <p:nvPr userDrawn="1">
            <p:custDataLst>
              <p:tags r:id="rId2"/>
            </p:custDataLst>
          </p:nvPr>
        </p:nvSpPr>
        <p:spPr>
          <a:xfrm rot="16200000">
            <a:off x="8901113" y="765175"/>
            <a:ext cx="1501775" cy="276225"/>
          </a:xfrm>
          <a:prstGeom prst="rect">
            <a:avLst/>
          </a:prstGeom>
          <a:noFill/>
        </p:spPr>
        <p:txBody>
          <a:bodyPr wrap="none" lIns="0" tIns="0" rIns="0" bIns="0"/>
          <a:lstStyle/>
          <a:p>
            <a:pPr algn="r" fontAlgn="auto">
              <a:lnSpc>
                <a:spcPts val="2200"/>
              </a:lnSpc>
              <a:spcBef>
                <a:spcPts val="0"/>
              </a:spcBef>
              <a:spcAft>
                <a:spcPts val="0"/>
              </a:spcAft>
              <a:defRPr/>
            </a:pPr>
            <a:r>
              <a:rPr lang="en-US" sz="2200" b="1" dirty="0">
                <a:solidFill>
                  <a:schemeClr val="accent1"/>
                </a:solidFill>
                <a:latin typeface="+mj-lt"/>
                <a:cs typeface="+mn-cs"/>
              </a:rPr>
              <a:t>DRAFT</a:t>
            </a:r>
          </a:p>
        </p:txBody>
      </p:sp>
      <p:sp>
        <p:nvSpPr>
          <p:cNvPr id="6" name="Classification"/>
          <p:cNvSpPr>
            <a:spLocks/>
          </p:cNvSpPr>
          <p:nvPr userDrawn="1">
            <p:custDataLst>
              <p:tags r:id="rId3"/>
            </p:custDataLst>
          </p:nvPr>
        </p:nvSpPr>
        <p:spPr>
          <a:xfrm>
            <a:off x="5240338" y="6416675"/>
            <a:ext cx="1657350" cy="166688"/>
          </a:xfrm>
          <a:prstGeom prst="rect">
            <a:avLst/>
          </a:prstGeom>
        </p:spPr>
        <p:txBody>
          <a:bodyPr wrap="none" lIns="0" tIns="0" rIns="0" bIns="0" anchor="b"/>
          <a:lstStyle/>
          <a:p>
            <a:pPr algn="r" fontAlgn="auto">
              <a:spcBef>
                <a:spcPts val="0"/>
              </a:spcBef>
              <a:spcAft>
                <a:spcPts val="0"/>
              </a:spcAft>
              <a:defRPr/>
            </a:pPr>
            <a:endParaRPr lang="en-US" sz="800" b="1" cap="all" dirty="0">
              <a:solidFill>
                <a:schemeClr val="accent1"/>
              </a:solidFill>
              <a:latin typeface="+mn-lt"/>
              <a:cs typeface="+mn-cs"/>
            </a:endParaRPr>
          </a:p>
        </p:txBody>
      </p:sp>
      <p:sp>
        <p:nvSpPr>
          <p:cNvPr id="9" name="Picture Placeholder"/>
          <p:cNvSpPr>
            <a:spLocks noGrp="1"/>
          </p:cNvSpPr>
          <p:nvPr>
            <p:ph type="pic" sz="quarter" idx="13"/>
          </p:nvPr>
        </p:nvSpPr>
        <p:spPr>
          <a:xfrm>
            <a:off x="0" y="0"/>
            <a:ext cx="9906000" cy="6858000"/>
          </a:xfrm>
          <a:prstGeom prst="rect">
            <a:avLst/>
          </a:prstGeom>
        </p:spPr>
        <p:txBody>
          <a:bodyPr tIns="3636000" rtlCol="0">
            <a:noAutofit/>
          </a:bodyPr>
          <a:lstStyle>
            <a:lvl1pPr marL="0" indent="0" algn="ctr">
              <a:buFontTx/>
              <a:buNone/>
              <a:defRPr sz="1800">
                <a:solidFill>
                  <a:srgbClr val="969696"/>
                </a:solidFill>
                <a:latin typeface="Arial" pitchFamily="34" charset="0"/>
                <a:cs typeface="Arial" pitchFamily="34" charset="0"/>
              </a:defRPr>
            </a:lvl1pPr>
          </a:lstStyle>
          <a:p>
            <a:pPr lvl="0"/>
            <a:r>
              <a:rPr lang="en-US" noProof="0" smtClean="0"/>
              <a:t>Click icon to add picture</a:t>
            </a:r>
            <a:endParaRPr lang="en-US" noProof="0" dirty="0"/>
          </a:p>
        </p:txBody>
      </p:sp>
      <p:sp>
        <p:nvSpPr>
          <p:cNvPr id="3" name="Title 2"/>
          <p:cNvSpPr>
            <a:spLocks noGrp="1"/>
          </p:cNvSpPr>
          <p:nvPr>
            <p:ph type="title"/>
          </p:nvPr>
        </p:nvSpPr>
        <p:spPr>
          <a:xfrm>
            <a:off x="560388" y="1943998"/>
            <a:ext cx="8785225" cy="1052954"/>
          </a:xfrm>
        </p:spPr>
        <p:txBody>
          <a:bodyPr anchor="t"/>
          <a:lstStyle>
            <a:lvl1pPr>
              <a:lnSpc>
                <a:spcPct val="100000"/>
              </a:lnSpc>
              <a:defRPr sz="3400"/>
            </a:lvl1pPr>
          </a:lstStyle>
          <a:p>
            <a:r>
              <a:rPr lang="de-DE" dirty="0" smtClean="0"/>
              <a:t>Titelmasterformat durch Klicken bearbeiten</a:t>
            </a:r>
            <a:endParaRPr lang="en-US" dirty="0"/>
          </a:p>
        </p:txBody>
      </p:sp>
      <p:sp>
        <p:nvSpPr>
          <p:cNvPr id="7" name="Footer Placeholder 1"/>
          <p:cNvSpPr>
            <a:spLocks noGrp="1"/>
          </p:cNvSpPr>
          <p:nvPr>
            <p:ph type="ftr" sz="quarter" idx="14"/>
          </p:nvPr>
        </p:nvSpPr>
        <p:spPr/>
        <p:txBody>
          <a:bodyPr/>
          <a:lstStyle>
            <a:lvl1pPr>
              <a:defRPr/>
            </a:lvl1pPr>
          </a:lstStyle>
          <a:p>
            <a:pPr>
              <a:defRPr/>
            </a:pPr>
            <a:r>
              <a:rPr lang="en-US" smtClean="0"/>
              <a:t>2016-05-10   © 2016 LafargeHolcim</a:t>
            </a:r>
            <a:endParaRPr lang="en-US" dirty="0"/>
          </a:p>
        </p:txBody>
      </p:sp>
      <p:sp>
        <p:nvSpPr>
          <p:cNvPr id="8" name="Slide Number Placeholder 3"/>
          <p:cNvSpPr>
            <a:spLocks noGrp="1"/>
          </p:cNvSpPr>
          <p:nvPr>
            <p:ph type="sldNum" sz="quarter" idx="15"/>
          </p:nvPr>
        </p:nvSpPr>
        <p:spPr/>
        <p:txBody>
          <a:bodyPr/>
          <a:lstStyle>
            <a:lvl1pPr>
              <a:defRPr/>
            </a:lvl1pPr>
          </a:lstStyle>
          <a:p>
            <a:pPr>
              <a:defRPr/>
            </a:pPr>
            <a:fld id="{203E0F3B-8E97-4913-AB83-DF336DF10C36}" type="slidenum">
              <a:rPr lang="en-US"/>
              <a:pPr>
                <a:defRPr/>
              </a:pPr>
              <a:t>‹#›</a:t>
            </a:fld>
            <a:endParaRPr lang="en-US"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s" preserve="1" userDrawn="1">
  <p:cSld name="Title and 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3875" y="1448780"/>
            <a:ext cx="4320542" cy="4734052"/>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5060950" y="1448780"/>
            <a:ext cx="4321175" cy="4734053"/>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5"/>
          </p:nvPr>
        </p:nvSpPr>
        <p:spPr/>
        <p:txBody>
          <a:bodyPr/>
          <a:lstStyle>
            <a:lvl1pPr>
              <a:defRPr/>
            </a:lvl1pPr>
          </a:lstStyle>
          <a:p>
            <a:pPr>
              <a:defRPr/>
            </a:pPr>
            <a:r>
              <a:rPr lang="en-US" smtClean="0"/>
              <a:t>2016-05-10   © 2016 LafargeHolcim</a:t>
            </a:r>
            <a:endParaRPr lang="en-US" dirty="0"/>
          </a:p>
        </p:txBody>
      </p:sp>
      <p:sp>
        <p:nvSpPr>
          <p:cNvPr id="6" name="Slide Number Placeholder 5"/>
          <p:cNvSpPr>
            <a:spLocks noGrp="1"/>
          </p:cNvSpPr>
          <p:nvPr>
            <p:ph type="sldNum" sz="quarter" idx="16"/>
          </p:nvPr>
        </p:nvSpPr>
        <p:spPr/>
        <p:txBody>
          <a:bodyPr/>
          <a:lstStyle>
            <a:lvl1pPr>
              <a:defRPr/>
            </a:lvl1pPr>
          </a:lstStyle>
          <a:p>
            <a:pPr>
              <a:defRPr/>
            </a:pPr>
            <a:fld id="{5DBAAAA0-46B7-46DE-BF10-2D4A3F293E17}" type="slidenum">
              <a:rPr lang="en-US"/>
              <a:pPr>
                <a:defRPr/>
              </a:pPr>
              <a:t>‹#›</a:t>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Picture" preserve="1" userDrawn="1">
  <p:cSld name="Title, 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3875" y="1448780"/>
            <a:ext cx="4320542" cy="4734053"/>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4"/>
          </p:nvPr>
        </p:nvSpPr>
        <p:spPr>
          <a:xfrm>
            <a:off x="5060950" y="1448780"/>
            <a:ext cx="4321175" cy="4734053"/>
          </a:xfrm>
          <a:solidFill>
            <a:schemeClr val="bg2"/>
          </a:solidFill>
        </p:spPr>
        <p:txBody>
          <a:bodyPr rtlCol="0" anchor="ctr">
            <a:noAutofit/>
          </a:bodyPr>
          <a:lstStyle>
            <a:lvl1pPr marL="0" indent="0" algn="ctr">
              <a:buNone/>
              <a:defRPr/>
            </a:lvl1pPr>
          </a:lstStyle>
          <a:p>
            <a:pPr lvl="0"/>
            <a:r>
              <a:rPr lang="en-US" noProof="0" smtClean="0"/>
              <a:t>Click icon to add picture</a:t>
            </a:r>
            <a:endParaRPr lang="de-DE" noProof="0" dirty="0"/>
          </a:p>
        </p:txBody>
      </p:sp>
      <p:sp>
        <p:nvSpPr>
          <p:cNvPr id="5" name="Footer Placeholder 4"/>
          <p:cNvSpPr>
            <a:spLocks noGrp="1"/>
          </p:cNvSpPr>
          <p:nvPr>
            <p:ph type="ftr" sz="quarter" idx="15"/>
          </p:nvPr>
        </p:nvSpPr>
        <p:spPr/>
        <p:txBody>
          <a:bodyPr/>
          <a:lstStyle>
            <a:lvl1pPr>
              <a:defRPr/>
            </a:lvl1pPr>
          </a:lstStyle>
          <a:p>
            <a:pPr>
              <a:defRPr/>
            </a:pPr>
            <a:r>
              <a:rPr lang="en-US" smtClean="0"/>
              <a:t>2016-05-10   © 2016 LafargeHolcim</a:t>
            </a:r>
            <a:endParaRPr lang="en-US" dirty="0"/>
          </a:p>
        </p:txBody>
      </p:sp>
      <p:sp>
        <p:nvSpPr>
          <p:cNvPr id="6" name="Slide Number Placeholder 5"/>
          <p:cNvSpPr>
            <a:spLocks noGrp="1"/>
          </p:cNvSpPr>
          <p:nvPr>
            <p:ph type="sldNum" sz="quarter" idx="16"/>
          </p:nvPr>
        </p:nvSpPr>
        <p:spPr/>
        <p:txBody>
          <a:bodyPr/>
          <a:lstStyle>
            <a:lvl1pPr>
              <a:defRPr/>
            </a:lvl1pPr>
          </a:lstStyle>
          <a:p>
            <a:pPr>
              <a:defRPr/>
            </a:pPr>
            <a:fld id="{BA6A2485-7C1C-48B5-8EF9-6F33775E56D1}" type="slidenum">
              <a:rPr lang="en-US"/>
              <a:pPr>
                <a:defRPr/>
              </a:pPr>
              <a:t>‹#›</a:t>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s and Picture" preserve="1" userDrawn="1">
  <p:cSld name="Title, 2 Contents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4509" y="1448780"/>
            <a:ext cx="4320542" cy="4732613"/>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5060950" y="4077072"/>
            <a:ext cx="4321175" cy="2105679"/>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8"/>
          <p:cNvSpPr>
            <a:spLocks noGrp="1"/>
          </p:cNvSpPr>
          <p:nvPr>
            <p:ph type="pic" sz="quarter" idx="15"/>
          </p:nvPr>
        </p:nvSpPr>
        <p:spPr>
          <a:xfrm>
            <a:off x="5060950" y="1448780"/>
            <a:ext cx="4321175" cy="2376264"/>
          </a:xfrm>
          <a:solidFill>
            <a:schemeClr val="bg2"/>
          </a:solidFill>
        </p:spPr>
        <p:txBody>
          <a:bodyPr rtlCol="0" anchor="ctr">
            <a:noAutofit/>
          </a:bodyPr>
          <a:lstStyle>
            <a:lvl1pPr marL="0" indent="0" algn="ctr">
              <a:buNone/>
              <a:defRPr/>
            </a:lvl1pPr>
          </a:lstStyle>
          <a:p>
            <a:pPr lvl="0"/>
            <a:r>
              <a:rPr lang="en-US" noProof="0" smtClean="0"/>
              <a:t>Click icon to add picture</a:t>
            </a:r>
            <a:endParaRPr lang="de-DE" noProof="0" dirty="0"/>
          </a:p>
        </p:txBody>
      </p:sp>
      <p:sp>
        <p:nvSpPr>
          <p:cNvPr id="6" name="Footer Placeholder 4"/>
          <p:cNvSpPr>
            <a:spLocks noGrp="1"/>
          </p:cNvSpPr>
          <p:nvPr>
            <p:ph type="ftr" sz="quarter" idx="16"/>
          </p:nvPr>
        </p:nvSpPr>
        <p:spPr/>
        <p:txBody>
          <a:bodyPr/>
          <a:lstStyle>
            <a:lvl1pPr>
              <a:defRPr/>
            </a:lvl1pPr>
          </a:lstStyle>
          <a:p>
            <a:pPr>
              <a:defRPr/>
            </a:pPr>
            <a:r>
              <a:rPr lang="en-US" smtClean="0"/>
              <a:t>2016-05-10   © 2016 LafargeHolcim</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A8B535F1-0FD1-4AB2-B750-CB4F082EA61E}" type="slidenum">
              <a:rPr lang="en-US"/>
              <a:pPr>
                <a:defRPr/>
              </a:pPr>
              <a:t>‹#›</a:t>
            </a:fld>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Picture" preserve="1" userDrawn="1">
  <p:cSld name="Big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Picture Placeholder 8"/>
          <p:cNvSpPr>
            <a:spLocks noGrp="1"/>
          </p:cNvSpPr>
          <p:nvPr>
            <p:ph type="pic" sz="quarter" idx="14"/>
          </p:nvPr>
        </p:nvSpPr>
        <p:spPr>
          <a:xfrm>
            <a:off x="523875" y="1268413"/>
            <a:ext cx="8858250" cy="4912979"/>
          </a:xfrm>
          <a:solidFill>
            <a:schemeClr val="bg2"/>
          </a:solidFill>
        </p:spPr>
        <p:txBody>
          <a:bodyPr rtlCol="0" anchor="ctr">
            <a:noAutofit/>
          </a:bodyPr>
          <a:lstStyle>
            <a:lvl1pPr marL="0" indent="0" algn="ctr">
              <a:buNone/>
              <a:defRPr/>
            </a:lvl1pPr>
          </a:lstStyle>
          <a:p>
            <a:pPr lvl="0"/>
            <a:r>
              <a:rPr lang="en-US" noProof="0" smtClean="0"/>
              <a:t>Click icon to add picture</a:t>
            </a:r>
            <a:endParaRPr lang="de-DE" noProof="0" dirty="0"/>
          </a:p>
        </p:txBody>
      </p:sp>
      <p:sp>
        <p:nvSpPr>
          <p:cNvPr id="4" name="Footer Placeholder 4"/>
          <p:cNvSpPr>
            <a:spLocks noGrp="1"/>
          </p:cNvSpPr>
          <p:nvPr>
            <p:ph type="ftr" sz="quarter" idx="15"/>
          </p:nvPr>
        </p:nvSpPr>
        <p:spPr/>
        <p:txBody>
          <a:bodyPr/>
          <a:lstStyle>
            <a:lvl1pPr>
              <a:defRPr/>
            </a:lvl1pPr>
          </a:lstStyle>
          <a:p>
            <a:pPr>
              <a:defRPr/>
            </a:pPr>
            <a:r>
              <a:rPr lang="en-US" smtClean="0"/>
              <a:t>2016-05-10   © 2016 LafargeHolcim</a:t>
            </a:r>
            <a:endParaRPr lang="en-US" dirty="0"/>
          </a:p>
        </p:txBody>
      </p:sp>
      <p:sp>
        <p:nvSpPr>
          <p:cNvPr id="5" name="Slide Number Placeholder 5"/>
          <p:cNvSpPr>
            <a:spLocks noGrp="1"/>
          </p:cNvSpPr>
          <p:nvPr>
            <p:ph type="sldNum" sz="quarter" idx="16"/>
          </p:nvPr>
        </p:nvSpPr>
        <p:spPr/>
        <p:txBody>
          <a:bodyPr/>
          <a:lstStyle>
            <a:lvl1pPr>
              <a:defRPr/>
            </a:lvl1pPr>
          </a:lstStyle>
          <a:p>
            <a:pPr>
              <a:defRPr/>
            </a:pPr>
            <a:fld id="{66D5884B-9D59-4D69-99B2-EA5D27416C19}" type="slidenum">
              <a:rPr lang="en-US"/>
              <a:pPr>
                <a:defRPr/>
              </a:pPr>
              <a:t>‹#›</a:t>
            </a:fld>
            <a:endParaRPr lang="en-US"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smtClean="0"/>
              <a:t>2016-05-10   © 2016 LafargeHolcim</a:t>
            </a:r>
            <a:endParaRPr lang="en-US" dirty="0"/>
          </a:p>
        </p:txBody>
      </p:sp>
      <p:sp>
        <p:nvSpPr>
          <p:cNvPr id="4" name="Slide Number Placeholder 5"/>
          <p:cNvSpPr>
            <a:spLocks noGrp="1"/>
          </p:cNvSpPr>
          <p:nvPr>
            <p:ph type="sldNum" sz="quarter" idx="11"/>
          </p:nvPr>
        </p:nvSpPr>
        <p:spPr/>
        <p:txBody>
          <a:bodyPr/>
          <a:lstStyle>
            <a:lvl1pPr>
              <a:defRPr/>
            </a:lvl1pPr>
          </a:lstStyle>
          <a:p>
            <a:pPr>
              <a:defRPr/>
            </a:pPr>
            <a:fld id="{A686E900-0FCF-4AB2-9BD3-DA69134B3910}" type="slidenum">
              <a:rPr lang="en-US"/>
              <a:pPr>
                <a:defRPr/>
              </a:pPr>
              <a:t>‹#›</a:t>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smtClean="0"/>
              <a:t>2016-05-10   © 2016 LafargeHolcim</a:t>
            </a:r>
            <a:endParaRPr lang="en-US" dirty="0"/>
          </a:p>
        </p:txBody>
      </p:sp>
      <p:sp>
        <p:nvSpPr>
          <p:cNvPr id="4" name="Slide Number Placeholder 5"/>
          <p:cNvSpPr>
            <a:spLocks noGrp="1"/>
          </p:cNvSpPr>
          <p:nvPr>
            <p:ph type="sldNum" sz="quarter" idx="11"/>
          </p:nvPr>
        </p:nvSpPr>
        <p:spPr/>
        <p:txBody>
          <a:bodyPr/>
          <a:lstStyle>
            <a:lvl1pPr>
              <a:defRPr/>
            </a:lvl1pPr>
          </a:lstStyle>
          <a:p>
            <a:pPr>
              <a:defRPr/>
            </a:pPr>
            <a:fld id="{A0FBF305-5CCF-4212-807D-48E73B4E328E}" type="slidenum">
              <a:rPr lang="en-US"/>
              <a:pPr>
                <a:defRPr/>
              </a:pPr>
              <a:t>‹#›</a:t>
            </a:fld>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23875" y="188913"/>
            <a:ext cx="8858250" cy="8509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23875" y="1449388"/>
            <a:ext cx="8858250" cy="4733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1892300" y="6416675"/>
            <a:ext cx="3168650" cy="166688"/>
          </a:xfrm>
          <a:prstGeom prst="rect">
            <a:avLst/>
          </a:prstGeom>
        </p:spPr>
        <p:txBody>
          <a:bodyPr vert="horz" lIns="0" tIns="0" rIns="0" bIns="0" rtlCol="0" anchor="b" anchorCtr="0">
            <a:noAutofit/>
          </a:bodyPr>
          <a:lstStyle>
            <a:lvl1pPr fontAlgn="auto">
              <a:spcBef>
                <a:spcPts val="0"/>
              </a:spcBef>
              <a:spcAft>
                <a:spcPts val="0"/>
              </a:spcAft>
              <a:defRPr lang="de-DE" sz="800" b="1">
                <a:latin typeface="+mn-lt"/>
                <a:cs typeface="+mn-cs"/>
              </a:defRPr>
            </a:lvl1pPr>
          </a:lstStyle>
          <a:p>
            <a:pPr>
              <a:defRPr/>
            </a:pPr>
            <a:r>
              <a:rPr lang="en-US" smtClean="0"/>
              <a:t>2016-05-10   © 2016 LafargeHolcim</a:t>
            </a:r>
            <a:endParaRPr lang="en-US" dirty="0"/>
          </a:p>
        </p:txBody>
      </p:sp>
      <p:sp>
        <p:nvSpPr>
          <p:cNvPr id="6" name="Slide Number Placeholder 5"/>
          <p:cNvSpPr>
            <a:spLocks noGrp="1"/>
          </p:cNvSpPr>
          <p:nvPr>
            <p:ph type="sldNum" sz="quarter" idx="4"/>
          </p:nvPr>
        </p:nvSpPr>
        <p:spPr>
          <a:xfrm>
            <a:off x="8948738" y="6416675"/>
            <a:ext cx="433387" cy="166688"/>
          </a:xfrm>
          <a:prstGeom prst="rect">
            <a:avLst/>
          </a:prstGeom>
        </p:spPr>
        <p:txBody>
          <a:bodyPr vert="horz" wrap="none" lIns="0" tIns="0" rIns="0" bIns="0" rtlCol="0" anchor="b" anchorCtr="0">
            <a:noAutofit/>
          </a:bodyPr>
          <a:lstStyle>
            <a:lvl1pPr algn="r" fontAlgn="auto">
              <a:spcBef>
                <a:spcPts val="0"/>
              </a:spcBef>
              <a:spcAft>
                <a:spcPts val="0"/>
              </a:spcAft>
              <a:defRPr sz="800">
                <a:solidFill>
                  <a:schemeClr val="tx1"/>
                </a:solidFill>
                <a:latin typeface="+mn-lt"/>
                <a:cs typeface="+mn-cs"/>
              </a:defRPr>
            </a:lvl1pPr>
          </a:lstStyle>
          <a:p>
            <a:pPr>
              <a:defRPr/>
            </a:pPr>
            <a:fld id="{CD66BBAA-B9D0-4241-B80E-D9381ADA9676}" type="slidenum">
              <a:rPr lang="en-US"/>
              <a:pPr>
                <a:defRPr/>
              </a:pPr>
              <a:t>‹#›</a:t>
            </a:fld>
            <a:endParaRPr lang="en-US" dirty="0"/>
          </a:p>
        </p:txBody>
      </p:sp>
      <p:cxnSp>
        <p:nvCxnSpPr>
          <p:cNvPr id="10" name="Line"/>
          <p:cNvCxnSpPr/>
          <p:nvPr/>
        </p:nvCxnSpPr>
        <p:spPr>
          <a:xfrm>
            <a:off x="523875" y="1160463"/>
            <a:ext cx="8858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lassification"/>
          <p:cNvSpPr>
            <a:spLocks/>
          </p:cNvSpPr>
          <p:nvPr>
            <p:custDataLst>
              <p:tags r:id="rId14"/>
            </p:custDataLst>
          </p:nvPr>
        </p:nvSpPr>
        <p:spPr>
          <a:xfrm>
            <a:off x="5240338" y="6416675"/>
            <a:ext cx="1657350" cy="166688"/>
          </a:xfrm>
          <a:prstGeom prst="rect">
            <a:avLst/>
          </a:prstGeom>
        </p:spPr>
        <p:txBody>
          <a:bodyPr wrap="none" lIns="0" tIns="0" rIns="0" bIns="0" anchor="b"/>
          <a:lstStyle/>
          <a:p>
            <a:pPr algn="r" fontAlgn="auto">
              <a:spcBef>
                <a:spcPts val="0"/>
              </a:spcBef>
              <a:spcAft>
                <a:spcPts val="0"/>
              </a:spcAft>
              <a:defRPr/>
            </a:pPr>
            <a:endParaRPr lang="en-US" sz="800" b="1" cap="all" dirty="0">
              <a:solidFill>
                <a:schemeClr val="accent1"/>
              </a:solidFill>
              <a:latin typeface="+mn-lt"/>
              <a:cs typeface="+mn-cs"/>
            </a:endParaRPr>
          </a:p>
        </p:txBody>
      </p:sp>
      <p:sp>
        <p:nvSpPr>
          <p:cNvPr id="14" name="Status" hidden="1"/>
          <p:cNvSpPr txBox="1">
            <a:spLocks/>
          </p:cNvSpPr>
          <p:nvPr>
            <p:custDataLst>
              <p:tags r:id="rId15"/>
            </p:custDataLst>
          </p:nvPr>
        </p:nvSpPr>
        <p:spPr>
          <a:xfrm rot="16200000">
            <a:off x="8901113" y="765175"/>
            <a:ext cx="1501775" cy="276225"/>
          </a:xfrm>
          <a:prstGeom prst="rect">
            <a:avLst/>
          </a:prstGeom>
          <a:noFill/>
        </p:spPr>
        <p:txBody>
          <a:bodyPr wrap="none" lIns="0" tIns="0" rIns="0" bIns="0"/>
          <a:lstStyle/>
          <a:p>
            <a:pPr algn="r" fontAlgn="auto">
              <a:lnSpc>
                <a:spcPts val="2200"/>
              </a:lnSpc>
              <a:spcBef>
                <a:spcPts val="0"/>
              </a:spcBef>
              <a:spcAft>
                <a:spcPts val="0"/>
              </a:spcAft>
              <a:defRPr/>
            </a:pPr>
            <a:r>
              <a:rPr lang="en-US" sz="2200" b="1" dirty="0">
                <a:solidFill>
                  <a:schemeClr val="accent1"/>
                </a:solidFill>
                <a:latin typeface="+mj-lt"/>
                <a:cs typeface="+mn-cs"/>
              </a:rPr>
              <a:t>DRAFT</a:t>
            </a:r>
          </a:p>
        </p:txBody>
      </p:sp>
      <p:pic>
        <p:nvPicPr>
          <p:cNvPr id="1034" name="Picture 3"/>
          <p:cNvPicPr>
            <a:picLocks noChangeAspect="1"/>
          </p:cNvPicPr>
          <p:nvPr>
            <p:custDataLst>
              <p:tags r:id="rId16"/>
            </p:custDataLst>
          </p:nvPr>
        </p:nvPicPr>
        <p:blipFill>
          <a:blip r:embed="rId17"/>
          <a:srcRect/>
          <a:stretch>
            <a:fillRect/>
          </a:stretch>
        </p:blipFill>
        <p:spPr bwMode="auto">
          <a:xfrm>
            <a:off x="519113" y="6348413"/>
            <a:ext cx="1104900" cy="250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53" r:id="rId2"/>
    <p:sldLayoutId id="2147483662" r:id="rId3"/>
    <p:sldLayoutId id="2147483654" r:id="rId4"/>
    <p:sldLayoutId id="2147483655" r:id="rId5"/>
    <p:sldLayoutId id="2147483656" r:id="rId6"/>
    <p:sldLayoutId id="2147483657" r:id="rId7"/>
    <p:sldLayoutId id="2147483658" r:id="rId8"/>
    <p:sldLayoutId id="2147483659" r:id="rId9"/>
    <p:sldLayoutId id="2147483663" r:id="rId10"/>
    <p:sldLayoutId id="2147483664" r:id="rId11"/>
    <p:sldLayoutId id="2147483660" r:id="rId12"/>
  </p:sldLayoutIdLst>
  <p:hf hdr="0" dt="0"/>
  <p:txStyles>
    <p:titleStyle>
      <a:lvl1pPr algn="l" rtl="0" eaLnBrk="0" fontAlgn="base" hangingPunct="0">
        <a:lnSpc>
          <a:spcPct val="95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95000"/>
        </a:lnSpc>
        <a:spcBef>
          <a:spcPct val="0"/>
        </a:spcBef>
        <a:spcAft>
          <a:spcPct val="0"/>
        </a:spcAft>
        <a:defRPr sz="2400" b="1">
          <a:solidFill>
            <a:schemeClr val="tx1"/>
          </a:solidFill>
          <a:latin typeface="Arial" charset="0"/>
        </a:defRPr>
      </a:lvl2pPr>
      <a:lvl3pPr algn="l" rtl="0" eaLnBrk="0" fontAlgn="base" hangingPunct="0">
        <a:lnSpc>
          <a:spcPct val="95000"/>
        </a:lnSpc>
        <a:spcBef>
          <a:spcPct val="0"/>
        </a:spcBef>
        <a:spcAft>
          <a:spcPct val="0"/>
        </a:spcAft>
        <a:defRPr sz="2400" b="1">
          <a:solidFill>
            <a:schemeClr val="tx1"/>
          </a:solidFill>
          <a:latin typeface="Arial" charset="0"/>
        </a:defRPr>
      </a:lvl3pPr>
      <a:lvl4pPr algn="l" rtl="0" eaLnBrk="0" fontAlgn="base" hangingPunct="0">
        <a:lnSpc>
          <a:spcPct val="95000"/>
        </a:lnSpc>
        <a:spcBef>
          <a:spcPct val="0"/>
        </a:spcBef>
        <a:spcAft>
          <a:spcPct val="0"/>
        </a:spcAft>
        <a:defRPr sz="2400" b="1">
          <a:solidFill>
            <a:schemeClr val="tx1"/>
          </a:solidFill>
          <a:latin typeface="Arial" charset="0"/>
        </a:defRPr>
      </a:lvl4pPr>
      <a:lvl5pPr algn="l" rtl="0" eaLnBrk="0" fontAlgn="base" hangingPunct="0">
        <a:lnSpc>
          <a:spcPct val="95000"/>
        </a:lnSpc>
        <a:spcBef>
          <a:spcPct val="0"/>
        </a:spcBef>
        <a:spcAft>
          <a:spcPct val="0"/>
        </a:spcAft>
        <a:defRPr sz="2400" b="1">
          <a:solidFill>
            <a:schemeClr val="tx1"/>
          </a:solidFill>
          <a:latin typeface="Arial" charset="0"/>
        </a:defRPr>
      </a:lvl5pPr>
      <a:lvl6pPr marL="457200" algn="l" rtl="0" fontAlgn="base">
        <a:lnSpc>
          <a:spcPct val="95000"/>
        </a:lnSpc>
        <a:spcBef>
          <a:spcPct val="0"/>
        </a:spcBef>
        <a:spcAft>
          <a:spcPct val="0"/>
        </a:spcAft>
        <a:defRPr sz="2400" b="1">
          <a:solidFill>
            <a:schemeClr val="tx1"/>
          </a:solidFill>
          <a:latin typeface="Arial" charset="0"/>
        </a:defRPr>
      </a:lvl6pPr>
      <a:lvl7pPr marL="914400" algn="l" rtl="0" fontAlgn="base">
        <a:lnSpc>
          <a:spcPct val="95000"/>
        </a:lnSpc>
        <a:spcBef>
          <a:spcPct val="0"/>
        </a:spcBef>
        <a:spcAft>
          <a:spcPct val="0"/>
        </a:spcAft>
        <a:defRPr sz="2400" b="1">
          <a:solidFill>
            <a:schemeClr val="tx1"/>
          </a:solidFill>
          <a:latin typeface="Arial" charset="0"/>
        </a:defRPr>
      </a:lvl7pPr>
      <a:lvl8pPr marL="1371600" algn="l" rtl="0" fontAlgn="base">
        <a:lnSpc>
          <a:spcPct val="95000"/>
        </a:lnSpc>
        <a:spcBef>
          <a:spcPct val="0"/>
        </a:spcBef>
        <a:spcAft>
          <a:spcPct val="0"/>
        </a:spcAft>
        <a:defRPr sz="2400" b="1">
          <a:solidFill>
            <a:schemeClr val="tx1"/>
          </a:solidFill>
          <a:latin typeface="Arial" charset="0"/>
        </a:defRPr>
      </a:lvl8pPr>
      <a:lvl9pPr marL="1828800" algn="l" rtl="0" fontAlgn="base">
        <a:lnSpc>
          <a:spcPct val="95000"/>
        </a:lnSpc>
        <a:spcBef>
          <a:spcPct val="0"/>
        </a:spcBef>
        <a:spcAft>
          <a:spcPct val="0"/>
        </a:spcAft>
        <a:defRPr sz="2400" b="1">
          <a:solidFill>
            <a:schemeClr val="tx1"/>
          </a:solidFill>
          <a:latin typeface="Arial" charset="0"/>
        </a:defRPr>
      </a:lvl9pPr>
    </p:titleStyle>
    <p:bodyStyle>
      <a:lvl1pPr marL="180975" indent="-180975" algn="l" rtl="0" eaLnBrk="0" fontAlgn="base" hangingPunct="0">
        <a:spcBef>
          <a:spcPts val="1200"/>
        </a:spcBef>
        <a:spcAft>
          <a:spcPct val="0"/>
        </a:spcAft>
        <a:buClr>
          <a:schemeClr val="accent1"/>
        </a:buClr>
        <a:buFont typeface="Arial" charset="0"/>
        <a:buChar char="•"/>
        <a:defRPr sz="2000" kern="1200">
          <a:solidFill>
            <a:schemeClr val="tx1"/>
          </a:solidFill>
          <a:latin typeface="+mn-lt"/>
          <a:ea typeface="+mn-ea"/>
          <a:cs typeface="+mn-cs"/>
        </a:defRPr>
      </a:lvl1pPr>
      <a:lvl2pPr marL="361950" indent="-180975" algn="l" rtl="0" eaLnBrk="0" fontAlgn="base" hangingPunct="0">
        <a:spcBef>
          <a:spcPts val="1200"/>
        </a:spcBef>
        <a:spcAft>
          <a:spcPct val="0"/>
        </a:spcAft>
        <a:buClr>
          <a:schemeClr val="accent1"/>
        </a:buClr>
        <a:buFont typeface="Arial" charset="0"/>
        <a:buChar char="•"/>
        <a:defRPr kern="1200">
          <a:solidFill>
            <a:schemeClr val="tx1"/>
          </a:solidFill>
          <a:latin typeface="+mn-lt"/>
          <a:ea typeface="+mn-ea"/>
          <a:cs typeface="+mn-cs"/>
        </a:defRPr>
      </a:lvl2pPr>
      <a:lvl3pPr marL="542925" indent="-180975" algn="l" rtl="0" eaLnBrk="0" fontAlgn="base" hangingPunct="0">
        <a:spcBef>
          <a:spcPts val="900"/>
        </a:spcBef>
        <a:spcAft>
          <a:spcPct val="0"/>
        </a:spcAft>
        <a:buClr>
          <a:schemeClr val="accent1"/>
        </a:buClr>
        <a:buFont typeface="Arial" charset="0"/>
        <a:buChar char="•"/>
        <a:defRPr sz="1600" kern="1200">
          <a:solidFill>
            <a:schemeClr val="tx1"/>
          </a:solidFill>
          <a:latin typeface="+mn-lt"/>
          <a:ea typeface="+mn-ea"/>
          <a:cs typeface="+mn-cs"/>
        </a:defRPr>
      </a:lvl3pPr>
      <a:lvl4pPr marL="712788" indent="-169863" algn="l" rtl="0" eaLnBrk="0" fontAlgn="base" hangingPunct="0">
        <a:spcBef>
          <a:spcPts val="900"/>
        </a:spcBef>
        <a:spcAft>
          <a:spcPct val="0"/>
        </a:spcAft>
        <a:buClr>
          <a:schemeClr val="accent1"/>
        </a:buClr>
        <a:buFont typeface="Arial" charset="0"/>
        <a:buChar char="•"/>
        <a:defRPr sz="1400" kern="1200">
          <a:solidFill>
            <a:schemeClr val="tx1"/>
          </a:solidFill>
          <a:latin typeface="+mn-lt"/>
          <a:ea typeface="+mn-ea"/>
          <a:cs typeface="+mn-cs"/>
        </a:defRPr>
      </a:lvl4pPr>
      <a:lvl5pPr marL="893763" indent="-180975" algn="l" rtl="0" eaLnBrk="0" fontAlgn="base" hangingPunct="0">
        <a:spcBef>
          <a:spcPts val="900"/>
        </a:spcBef>
        <a:spcAft>
          <a:spcPct val="0"/>
        </a:spcAft>
        <a:buClr>
          <a:schemeClr val="accent1"/>
        </a:buClr>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idx="4294967295"/>
          </p:nvPr>
        </p:nvSpPr>
        <p:spPr>
          <a:xfrm>
            <a:off x="452438" y="3700463"/>
            <a:ext cx="8929687" cy="1133475"/>
          </a:xfrm>
        </p:spPr>
        <p:txBody>
          <a:bodyPr anchor="t"/>
          <a:lstStyle/>
          <a:p>
            <a:pPr eaLnBrk="1" hangingPunct="1"/>
            <a:r>
              <a:rPr lang="en-US" sz="3600" dirty="0" smtClean="0"/>
              <a:t>Burner Check - Task</a:t>
            </a:r>
          </a:p>
        </p:txBody>
      </p:sp>
      <p:sp>
        <p:nvSpPr>
          <p:cNvPr id="16386" name="Subtitle 2"/>
          <p:cNvSpPr>
            <a:spLocks noGrp="1"/>
          </p:cNvSpPr>
          <p:nvPr>
            <p:ph type="subTitle"/>
          </p:nvPr>
        </p:nvSpPr>
        <p:spPr>
          <a:xfrm>
            <a:off x="452438" y="4879975"/>
            <a:ext cx="6696075" cy="1536700"/>
          </a:xfrm>
        </p:spPr>
        <p:txBody>
          <a:bodyPr/>
          <a:lstStyle/>
          <a:p>
            <a:pPr eaLnBrk="1" hangingPunct="1">
              <a:spcBef>
                <a:spcPts val="1200"/>
              </a:spcBef>
              <a:buClr>
                <a:schemeClr val="accent1"/>
              </a:buClr>
              <a:buFont typeface="Arial" charset="0"/>
              <a:buNone/>
            </a:pPr>
            <a:r>
              <a:rPr lang="en-US" altLang="de-DE" sz="2000" b="0" dirty="0" smtClean="0"/>
              <a:t>Technical </a:t>
            </a:r>
            <a:r>
              <a:rPr lang="en-US" altLang="de-DE" sz="2000" b="0" smtClean="0"/>
              <a:t>Development </a:t>
            </a:r>
            <a:r>
              <a:rPr lang="en-US" altLang="de-DE" sz="2000" b="0" smtClean="0"/>
              <a:t>Program</a:t>
            </a:r>
            <a:endParaRPr lang="de-DE" altLang="de-DE" sz="2000" b="0" dirty="0" smtClean="0"/>
          </a:p>
          <a:p>
            <a:pPr eaLnBrk="1" hangingPunct="1">
              <a:spcBef>
                <a:spcPts val="1200"/>
              </a:spcBef>
              <a:buClr>
                <a:schemeClr val="accent1"/>
              </a:buClr>
              <a:buFont typeface="Arial" charset="0"/>
              <a:buNone/>
            </a:pPr>
            <a:r>
              <a:rPr lang="en-US" altLang="de-DE" sz="2000" b="0" dirty="0" smtClean="0"/>
              <a:t>SPREAD 2016</a:t>
            </a:r>
            <a:endParaRPr lang="en-US" sz="2000" b="0" dirty="0" smtClean="0"/>
          </a:p>
        </p:txBody>
      </p:sp>
      <p:sp>
        <p:nvSpPr>
          <p:cNvPr id="4" name="Footer Placeholder 3"/>
          <p:cNvSpPr>
            <a:spLocks noGrp="1"/>
          </p:cNvSpPr>
          <p:nvPr>
            <p:ph type="ftr" sz="quarter" idx="14"/>
          </p:nvPr>
        </p:nvSpPr>
        <p:spPr/>
        <p:txBody>
          <a:bodyPr/>
          <a:lstStyle/>
          <a:p>
            <a:pPr>
              <a:defRPr/>
            </a:pPr>
            <a:r>
              <a:rPr lang="en-US" smtClean="0"/>
              <a:t>2016-05-10   © 2016 LafargeHolcim</a:t>
            </a:r>
            <a:endParaRPr lang="en-US" dirty="0"/>
          </a:p>
        </p:txBody>
      </p:sp>
      <p:sp>
        <p:nvSpPr>
          <p:cNvPr id="5" name="Slide Number Placeholder 4"/>
          <p:cNvSpPr>
            <a:spLocks noGrp="1"/>
          </p:cNvSpPr>
          <p:nvPr>
            <p:ph type="sldNum" sz="quarter" idx="15"/>
          </p:nvPr>
        </p:nvSpPr>
        <p:spPr/>
        <p:txBody>
          <a:bodyPr/>
          <a:lstStyle/>
          <a:p>
            <a:pPr>
              <a:defRPr/>
            </a:pPr>
            <a:fld id="{203E0F3B-8E97-4913-AB83-DF336DF10C36}" type="slidenum">
              <a:rPr lang="en-US" smtClean="0"/>
              <a:pPr>
                <a:defRPr/>
              </a:pPr>
              <a:t>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438150" y="700088"/>
            <a:ext cx="8208963" cy="500062"/>
          </a:xfrm>
          <a:prstGeom prst="rect">
            <a:avLst/>
          </a:prstGeom>
          <a:noFill/>
          <a:ln w="9525">
            <a:noFill/>
            <a:miter lim="800000"/>
            <a:headEnd/>
            <a:tailEnd/>
          </a:ln>
        </p:spPr>
        <p:txBody>
          <a:bodyPr anchor="ctr"/>
          <a:lstStyle/>
          <a:p>
            <a:pPr>
              <a:lnSpc>
                <a:spcPct val="95000"/>
              </a:lnSpc>
            </a:pPr>
            <a:r>
              <a:rPr lang="en-US" altLang="de-DE" sz="2400" b="1"/>
              <a:t>Burner Check Case Study - TASK</a:t>
            </a:r>
          </a:p>
        </p:txBody>
      </p:sp>
      <p:sp>
        <p:nvSpPr>
          <p:cNvPr id="17411" name="Rectangle 2"/>
          <p:cNvSpPr>
            <a:spLocks noChangeArrowheads="1"/>
          </p:cNvSpPr>
          <p:nvPr/>
        </p:nvSpPr>
        <p:spPr bwMode="auto">
          <a:xfrm>
            <a:off x="481013" y="1314450"/>
            <a:ext cx="7693025" cy="4765675"/>
          </a:xfrm>
          <a:prstGeom prst="rect">
            <a:avLst/>
          </a:prstGeom>
          <a:noFill/>
          <a:ln w="9525">
            <a:noFill/>
            <a:miter lim="800000"/>
            <a:headEnd/>
            <a:tailEnd/>
          </a:ln>
        </p:spPr>
        <p:txBody>
          <a:bodyPr/>
          <a:lstStyle/>
          <a:p>
            <a:pPr marL="457200" indent="-457200">
              <a:spcBef>
                <a:spcPts val="1200"/>
              </a:spcBef>
              <a:buClr>
                <a:schemeClr val="accent1"/>
              </a:buClr>
              <a:buFont typeface="Arial" charset="0"/>
              <a:buChar char="•"/>
            </a:pPr>
            <a:r>
              <a:rPr lang="en-US" altLang="de-DE" dirty="0"/>
              <a:t>Purpose: Get familiar with the Burner Check Tool</a:t>
            </a:r>
          </a:p>
          <a:p>
            <a:pPr marL="457200" indent="-457200">
              <a:spcBef>
                <a:spcPts val="1200"/>
              </a:spcBef>
              <a:buClr>
                <a:schemeClr val="accent1"/>
              </a:buClr>
              <a:buFont typeface="Arial" charset="0"/>
              <a:buChar char="•"/>
            </a:pPr>
            <a:r>
              <a:rPr lang="en-US" altLang="de-DE" dirty="0"/>
              <a:t>Tasks</a:t>
            </a:r>
          </a:p>
          <a:p>
            <a:pPr marL="457200" indent="-457200">
              <a:spcBef>
                <a:spcPts val="1200"/>
              </a:spcBef>
              <a:buClr>
                <a:schemeClr val="accent1"/>
              </a:buClr>
              <a:buFont typeface="Wingdings" pitchFamily="2" charset="2"/>
              <a:buAutoNum type="arabicPeriod"/>
            </a:pPr>
            <a:r>
              <a:rPr lang="en-US" altLang="de-DE" dirty="0"/>
              <a:t>You made a Burner Check during the heat balance and filled out  the spreadsheet already. The only thing that is missing for the evaluation is completing the spreadsheet with the dimensions of the coal and fluff channel dimensions of the burner. Use the information below and fill it in the burner check so that you get the fuel injection velocities.</a:t>
            </a:r>
            <a:br>
              <a:rPr lang="en-US" altLang="de-DE" dirty="0"/>
            </a:br>
            <a:r>
              <a:rPr lang="en-US" altLang="de-DE" dirty="0"/>
              <a:t/>
            </a:r>
            <a:br>
              <a:rPr lang="en-US" altLang="de-DE" dirty="0"/>
            </a:br>
            <a:endParaRPr lang="en-US" altLang="de-DE" dirty="0"/>
          </a:p>
          <a:p>
            <a:pPr marL="457200" indent="-457200">
              <a:spcBef>
                <a:spcPts val="1200"/>
              </a:spcBef>
              <a:buClr>
                <a:schemeClr val="accent1"/>
              </a:buClr>
              <a:buFont typeface="Arial" charset="0"/>
              <a:buNone/>
            </a:pPr>
            <a:endParaRPr lang="de-CH" altLang="de-DE" dirty="0"/>
          </a:p>
          <a:p>
            <a:pPr marL="457200" indent="-457200">
              <a:spcBef>
                <a:spcPts val="1200"/>
              </a:spcBef>
              <a:buClr>
                <a:schemeClr val="accent1"/>
              </a:buClr>
              <a:buFont typeface="Arial" charset="0"/>
              <a:buNone/>
            </a:pPr>
            <a:endParaRPr lang="en-US" altLang="de-DE" dirty="0"/>
          </a:p>
          <a:p>
            <a:pPr marL="711200" lvl="1" indent="-419100">
              <a:spcBef>
                <a:spcPts val="1200"/>
              </a:spcBef>
              <a:buClr>
                <a:schemeClr val="accent1"/>
              </a:buClr>
              <a:buFont typeface="Arial" charset="0"/>
              <a:buChar char="•"/>
            </a:pPr>
            <a:endParaRPr lang="en-US" altLang="de-DE" dirty="0"/>
          </a:p>
        </p:txBody>
      </p:sp>
      <p:pic>
        <p:nvPicPr>
          <p:cNvPr id="17412" name="Picture 38"/>
          <p:cNvPicPr>
            <a:picLocks noChangeAspect="1" noChangeArrowheads="1"/>
          </p:cNvPicPr>
          <p:nvPr/>
        </p:nvPicPr>
        <p:blipFill>
          <a:blip r:embed="rId2"/>
          <a:srcRect/>
          <a:stretch>
            <a:fillRect/>
          </a:stretch>
        </p:blipFill>
        <p:spPr bwMode="auto">
          <a:xfrm>
            <a:off x="5240338" y="3841750"/>
            <a:ext cx="4464050" cy="183832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pPr>
              <a:defRPr/>
            </a:pPr>
            <a:r>
              <a:rPr lang="en-US" smtClean="0"/>
              <a:t>2016-05-10   © 2016 LafargeHolcim</a:t>
            </a:r>
            <a:endParaRPr lang="en-US" dirty="0"/>
          </a:p>
        </p:txBody>
      </p:sp>
      <p:sp>
        <p:nvSpPr>
          <p:cNvPr id="5" name="Slide Number Placeholder 4"/>
          <p:cNvSpPr>
            <a:spLocks noGrp="1"/>
          </p:cNvSpPr>
          <p:nvPr>
            <p:ph type="sldNum" sz="quarter" idx="11"/>
          </p:nvPr>
        </p:nvSpPr>
        <p:spPr/>
        <p:txBody>
          <a:bodyPr/>
          <a:lstStyle/>
          <a:p>
            <a:pPr>
              <a:defRPr/>
            </a:pPr>
            <a:fld id="{354D853F-600E-4C2E-94FB-3F0F390075F9}"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6D7A57BE-EDE8-419E-BF1A-0B8E15F3632C}" type="slidenum">
              <a:rPr lang="en-US" sz="800"/>
              <a:pPr algn="r"/>
              <a:t>3</a:t>
            </a:fld>
            <a:endParaRPr lang="en-US" sz="800"/>
          </a:p>
        </p:txBody>
      </p:sp>
      <p:sp>
        <p:nvSpPr>
          <p:cNvPr id="18434" name="Rectangle 3"/>
          <p:cNvSpPr>
            <a:spLocks noChangeArrowheads="1"/>
          </p:cNvSpPr>
          <p:nvPr/>
        </p:nvSpPr>
        <p:spPr bwMode="auto">
          <a:xfrm>
            <a:off x="438150" y="700088"/>
            <a:ext cx="8208963" cy="500062"/>
          </a:xfrm>
          <a:prstGeom prst="rect">
            <a:avLst/>
          </a:prstGeom>
          <a:noFill/>
          <a:ln w="9525">
            <a:noFill/>
            <a:miter lim="800000"/>
            <a:headEnd/>
            <a:tailEnd/>
          </a:ln>
        </p:spPr>
        <p:txBody>
          <a:bodyPr anchor="ctr"/>
          <a:lstStyle/>
          <a:p>
            <a:pPr>
              <a:lnSpc>
                <a:spcPct val="95000"/>
              </a:lnSpc>
            </a:pPr>
            <a:r>
              <a:rPr lang="en-US" altLang="de-DE" sz="2400" b="1"/>
              <a:t>Burner Check Case Study - TASK</a:t>
            </a:r>
          </a:p>
        </p:txBody>
      </p:sp>
      <p:sp>
        <p:nvSpPr>
          <p:cNvPr id="18435" name="Rectangle 2"/>
          <p:cNvSpPr>
            <a:spLocks noChangeArrowheads="1"/>
          </p:cNvSpPr>
          <p:nvPr/>
        </p:nvSpPr>
        <p:spPr bwMode="auto">
          <a:xfrm>
            <a:off x="292100" y="1238250"/>
            <a:ext cx="8497888" cy="4760913"/>
          </a:xfrm>
          <a:prstGeom prst="rect">
            <a:avLst/>
          </a:prstGeom>
          <a:noFill/>
          <a:ln w="9525">
            <a:noFill/>
            <a:miter lim="800000"/>
            <a:headEnd/>
            <a:tailEnd/>
          </a:ln>
        </p:spPr>
        <p:txBody>
          <a:bodyPr>
            <a:spAutoFit/>
          </a:bodyPr>
          <a:lstStyle/>
          <a:p>
            <a:pPr marL="914400" lvl="1" indent="-457200" eaLnBrk="0" hangingPunct="0">
              <a:buClr>
                <a:schemeClr val="accent1"/>
              </a:buClr>
              <a:buSzPct val="90000"/>
              <a:buFont typeface="Webdings" pitchFamily="18" charset="2"/>
              <a:buAutoNum type="arabicPeriod" startAt="2"/>
            </a:pPr>
            <a:r>
              <a:rPr lang="en-US" altLang="de-DE"/>
              <a:t>Assess the results of the Burner Check and compare them with the guidevalues.</a:t>
            </a:r>
            <a:br>
              <a:rPr lang="en-US" altLang="de-DE"/>
            </a:br>
            <a:r>
              <a:rPr lang="en-US" altLang="de-DE"/>
              <a:t>Do you have suggestions to change/improve the burner setting?</a:t>
            </a:r>
            <a:br>
              <a:rPr lang="en-US" altLang="de-DE"/>
            </a:br>
            <a:r>
              <a:rPr lang="en-US" altLang="de-DE"/>
              <a:t/>
            </a:r>
            <a:br>
              <a:rPr lang="en-US" altLang="de-DE"/>
            </a:br>
            <a:r>
              <a:rPr lang="en-US" altLang="de-DE"/>
              <a:t/>
            </a:r>
            <a:br>
              <a:rPr lang="en-US" altLang="de-DE"/>
            </a:br>
            <a:endParaRPr lang="en-US" altLang="de-DE"/>
          </a:p>
          <a:p>
            <a:pPr marL="914400" lvl="1" indent="-457200" eaLnBrk="0" hangingPunct="0">
              <a:buClr>
                <a:schemeClr val="accent1"/>
              </a:buClr>
              <a:buSzPct val="90000"/>
              <a:buFont typeface="Webdings" pitchFamily="18" charset="2"/>
              <a:buAutoNum type="arabicPeriod" startAt="2"/>
            </a:pPr>
            <a:r>
              <a:rPr lang="en-US" altLang="de-DE"/>
              <a:t>Understanding the influence of input parameters: </a:t>
            </a:r>
            <a:br>
              <a:rPr lang="en-US" altLang="de-DE"/>
            </a:br>
            <a:r>
              <a:rPr lang="en-US" altLang="de-DE"/>
              <a:t>- Which key values change in the burner check if you modify the fuel split to calciner to 55%</a:t>
            </a:r>
            <a:br>
              <a:rPr lang="en-US" altLang="de-DE"/>
            </a:br>
            <a:r>
              <a:rPr lang="en-US" altLang="de-DE"/>
              <a:t>- Which key values change if you modify the heat value of coal/petcoke mix to 29’000 kJ/kg?</a:t>
            </a:r>
            <a:br>
              <a:rPr lang="en-US" altLang="de-DE"/>
            </a:br>
            <a:r>
              <a:rPr lang="en-US" altLang="de-DE"/>
              <a:t/>
            </a:r>
            <a:br>
              <a:rPr lang="en-US" altLang="de-DE"/>
            </a:br>
            <a:r>
              <a:rPr lang="en-US" altLang="de-DE"/>
              <a:t/>
            </a:r>
            <a:br>
              <a:rPr lang="en-US" altLang="de-DE"/>
            </a:br>
            <a:endParaRPr lang="en-US" altLang="de-DE"/>
          </a:p>
          <a:p>
            <a:pPr marL="914400" lvl="1" indent="-457200" eaLnBrk="0" hangingPunct="0">
              <a:buClr>
                <a:schemeClr val="accent1"/>
              </a:buClr>
              <a:buSzPct val="90000"/>
              <a:buFont typeface="Webdings" pitchFamily="18" charset="2"/>
              <a:buAutoNum type="arabicPeriod" startAt="2"/>
            </a:pPr>
            <a:r>
              <a:rPr lang="en-US" altLang="de-DE"/>
              <a:t>A colleague mentioned that wrong alignment could have a negative effect on the S-volatility. What are the basic settings for alignment and how can you verify if the burner is correctly aligned?</a:t>
            </a:r>
          </a:p>
        </p:txBody>
      </p:sp>
      <p:sp>
        <p:nvSpPr>
          <p:cNvPr id="4" name="Footer Placeholder 3"/>
          <p:cNvSpPr>
            <a:spLocks noGrp="1"/>
          </p:cNvSpPr>
          <p:nvPr>
            <p:ph type="ftr" sz="quarter" idx="10"/>
          </p:nvPr>
        </p:nvSpPr>
        <p:spPr/>
        <p:txBody>
          <a:bodyPr/>
          <a:lstStyle/>
          <a:p>
            <a:pPr>
              <a:defRPr/>
            </a:pPr>
            <a:r>
              <a:rPr lang="en-US" smtClean="0"/>
              <a:t>2016-05-10   © 2016 LafargeHolcim</a:t>
            </a:r>
            <a:endParaRPr lang="en-US" dirty="0"/>
          </a:p>
        </p:txBody>
      </p:sp>
      <p:sp>
        <p:nvSpPr>
          <p:cNvPr id="5" name="Slide Number Placeholder 4"/>
          <p:cNvSpPr>
            <a:spLocks noGrp="1"/>
          </p:cNvSpPr>
          <p:nvPr>
            <p:ph type="sldNum" sz="quarter" idx="11"/>
          </p:nvPr>
        </p:nvSpPr>
        <p:spPr/>
        <p:txBody>
          <a:bodyPr/>
          <a:lstStyle/>
          <a:p>
            <a:pPr>
              <a:defRPr/>
            </a:pPr>
            <a:fld id="{B916D501-9665-4B1E-ABF1-609E6BA04B2A}" type="slidenum">
              <a:rPr lang="en-US" smtClean="0"/>
              <a:pPr>
                <a:defRPr/>
              </a:pPr>
              <a:t>3</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LH1004"/>
  <p:tag name="LANGUAGE" val="1033"/>
  <p:tag name="BRAND" val="100"/>
  <p:tag name="LOGO" val="100"/>
  <p:tag name="TITLEBANDCOLOR" val="1"/>
  <p:tag name="DATE" val="2016-05-10"/>
  <p:tag name="CLASSIFICATION" val="0"/>
  <p:tag name="COPYRIGHTYEAR" val="2016"/>
  <p:tag name="LEGALTEXT" val="LafargeHolcim"/>
</p:tagLst>
</file>

<file path=ppt/tags/tag10.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xml><?xml version="1.0" encoding="utf-8"?>
<p:tagLst xmlns:a="http://schemas.openxmlformats.org/drawingml/2006/main" xmlns:r="http://schemas.openxmlformats.org/officeDocument/2006/relationships" xmlns:p="http://schemas.openxmlformats.org/presentationml/2006/main">
  <p:tag name="SHAPETYPE" val="Status"/>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TitleBand"/>
</p:tagLst>
</file>

<file path=ppt/tags/tag6.xml><?xml version="1.0" encoding="utf-8"?>
<p:tagLst xmlns:a="http://schemas.openxmlformats.org/drawingml/2006/main" xmlns:r="http://schemas.openxmlformats.org/officeDocument/2006/relationships" xmlns:p="http://schemas.openxmlformats.org/presentationml/2006/main">
  <p:tag name="SHAPETYPE" val="Status"/>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ineHider"/>
</p:tagLst>
</file>

<file path=ppt/tags/tag9.xml><?xml version="1.0" encoding="utf-8"?>
<p:tagLst xmlns:a="http://schemas.openxmlformats.org/drawingml/2006/main" xmlns:r="http://schemas.openxmlformats.org/officeDocument/2006/relationships" xmlns:p="http://schemas.openxmlformats.org/presentationml/2006/main">
  <p:tag name="SHAPETYPE" val="Status"/>
</p:tagLst>
</file>

<file path=ppt/theme/theme1.xml><?xml version="1.0" encoding="utf-8"?>
<a:theme xmlns:a="http://schemas.openxmlformats.org/drawingml/2006/main" name="blank">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spPr>
      <a:bodyPr rtlCol="0" anchor="ctr"/>
      <a:lstStyle>
        <a:defPPr marL="180975" indent="-180975">
          <a:buClr>
            <a:schemeClr val="accent1"/>
          </a:buClr>
          <a:buFont typeface="Arial" panose="020B0604020202020204" pitchFamily="34" charset="0"/>
          <a:buChar cha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124</Words>
  <Application>Microsoft Office PowerPoint</Application>
  <PresentationFormat>A4 Paper (210x297 mm)</PresentationFormat>
  <Paragraphs>19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blank</vt:lpstr>
      <vt:lpstr>Burner Check - Task</vt:lpstr>
      <vt:lpstr>PowerPoint Presentation</vt:lpstr>
      <vt:lpstr>PowerPoint Presentation</vt:lpstr>
    </vt:vector>
  </TitlesOfParts>
  <Company>Holcim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 Piccinno</dc:creator>
  <cp:lastModifiedBy>Mirko Weber</cp:lastModifiedBy>
  <cp:revision>7</cp:revision>
  <dcterms:created xsi:type="dcterms:W3CDTF">2015-10-02T13:37:29Z</dcterms:created>
  <dcterms:modified xsi:type="dcterms:W3CDTF">2016-05-10T09:03:05Z</dcterms:modified>
</cp:coreProperties>
</file>