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906000" cy="6858000" type="A4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 varScale="1">
        <p:scale>
          <a:sx n="98" d="100"/>
          <a:sy n="98" d="100"/>
        </p:scale>
        <p:origin x="-114" y="-27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CA6C65-B33E-49CC-9C16-9DEA7921804B}" type="slidenum">
              <a:rPr lang="en-GB" altLang="en-US" sz="1200" smtClean="0"/>
              <a:pPr/>
              <a:t>5</a:t>
            </a:fld>
            <a:endParaRPr lang="en-GB" alt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64BA7E-FE1E-4E57-B894-9BA1D2DAE11D}" type="slidenum">
              <a:rPr lang="en-GB" altLang="en-US" sz="1200" smtClean="0"/>
              <a:pPr/>
              <a:t>6</a:t>
            </a:fld>
            <a:endParaRPr lang="en-GB" alt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8EAEB-4281-4BE9-8843-30A443EB7060}" type="slidenum">
              <a:rPr lang="en-GB" altLang="en-US" sz="1200" smtClean="0"/>
              <a:pPr/>
              <a:t>17</a:t>
            </a:fld>
            <a:endParaRPr lang="en-GB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11200"/>
            <a:ext cx="4924425" cy="34099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874" y="4333066"/>
            <a:ext cx="4969075" cy="4117586"/>
          </a:xfrm>
          <a:noFill/>
        </p:spPr>
        <p:txBody>
          <a:bodyPr/>
          <a:lstStyle/>
          <a:p>
            <a:pPr eaLnBrk="1" hangingPunct="1"/>
            <a:endParaRPr lang="es-ES_tradnl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EAE29C7-D7B2-4484-98E9-B44073ABC600}" type="slidenum">
              <a:rPr lang="en-GB" altLang="en-US" sz="1200" smtClean="0"/>
              <a:pPr/>
              <a:t>20</a:t>
            </a:fld>
            <a:endParaRPr lang="en-GB" alt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488357-BF86-40C5-BB21-634714BA140F}" type="slidenum">
              <a:rPr lang="en-GB" altLang="en-US" sz="1200" smtClean="0"/>
              <a:pPr/>
              <a:t>22</a:t>
            </a:fld>
            <a:endParaRPr lang="en-GB" alt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1881D1-F145-41AE-83F5-FF04499056C0}" type="slidenum">
              <a:rPr lang="en-GB" altLang="en-US" sz="1200" smtClean="0"/>
              <a:pPr/>
              <a:t>23</a:t>
            </a:fld>
            <a:endParaRPr lang="en-GB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6CAC6-DCB1-4E7A-BAC1-74EF567CB46D}" type="slidenum">
              <a:rPr lang="en-GB" altLang="en-US" sz="1200" smtClean="0"/>
              <a:pPr/>
              <a:t>25</a:t>
            </a:fld>
            <a:endParaRPr lang="en-GB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1ED888-2D33-4B17-9962-D5591F860314}" type="slidenum">
              <a:rPr lang="en-GB" altLang="en-US" sz="1200" smtClean="0"/>
              <a:pPr/>
              <a:t>27</a:t>
            </a:fld>
            <a:endParaRPr lang="en-GB" alt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87388"/>
            <a:ext cx="4954587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15" y="4343327"/>
            <a:ext cx="5031772" cy="4113188"/>
          </a:xfrm>
          <a:noFill/>
        </p:spPr>
        <p:txBody>
          <a:bodyPr/>
          <a:lstStyle/>
          <a:p>
            <a:pPr eaLnBrk="1" hangingPunct="1"/>
            <a:endParaRPr lang="es-E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_tradnl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s-ES_tradnl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s-ES_tradnl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_tradnl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section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s-ES_tradnl" smtClean="0"/>
              <a:pPr/>
              <a:t>‹#›</a:t>
            </a:fld>
            <a:endParaRPr lang="es-ES_tradnl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s-ES_tradnl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s-ES_tradnl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s-ES_tradnl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s-ES_tradnl" smtClean="0"/>
              <a:pPr/>
              <a:t>‹#›</a:t>
            </a:fld>
            <a:endParaRPr lang="es-ES_tradnl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s-ES_tradnl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s-ES_tradnl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s-ES_tradnl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n-US" dirty="0" err="1" smtClean="0"/>
              <a:t>Heat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Mass</a:t>
            </a:r>
            <a:r>
              <a:rPr lang="es-ES_tradnl" altLang="en-US" dirty="0" smtClean="0"/>
              <a:t> balance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438" y="4545124"/>
            <a:ext cx="6696805" cy="1538124"/>
          </a:xfrm>
        </p:spPr>
        <p:txBody>
          <a:bodyPr/>
          <a:lstStyle/>
          <a:p>
            <a:r>
              <a:rPr lang="es-ES_tradnl" altLang="en-US" b="1" dirty="0" err="1" smtClean="0"/>
              <a:t>Tips</a:t>
            </a:r>
            <a:r>
              <a:rPr lang="es-ES_tradnl" altLang="en-US" b="1" dirty="0" smtClean="0"/>
              <a:t> and </a:t>
            </a:r>
            <a:r>
              <a:rPr lang="es-ES_tradnl" altLang="en-US" b="1" dirty="0" err="1" smtClean="0"/>
              <a:t>Tricks</a:t>
            </a:r>
            <a:r>
              <a:rPr lang="es-ES_tradnl" altLang="en-US" b="1" dirty="0" smtClean="0"/>
              <a:t>!</a:t>
            </a:r>
          </a:p>
          <a:p>
            <a:r>
              <a:rPr lang="es-ES_tradnl" altLang="en-US" dirty="0" err="1" smtClean="0"/>
              <a:t>Technical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Development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Program</a:t>
            </a:r>
            <a:endParaRPr lang="es-ES_tradnl" altLang="en-US" dirty="0" smtClean="0"/>
          </a:p>
          <a:p>
            <a:r>
              <a:rPr lang="es-ES_tradnl" altLang="en-US" dirty="0" smtClean="0"/>
              <a:t>SPREAD 2016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4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Gas </a:t>
            </a:r>
            <a:r>
              <a:rPr lang="es-ES_tradnl" altLang="en-US" dirty="0" err="1" smtClean="0"/>
              <a:t>properties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measurements</a:t>
            </a:r>
            <a:endParaRPr lang="es-ES_tradnl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en-US" dirty="0" smtClean="0"/>
              <a:t>Gas </a:t>
            </a:r>
            <a:r>
              <a:rPr lang="es-ES_tradnl" altLang="en-US" dirty="0" err="1" smtClean="0"/>
              <a:t>properties</a:t>
            </a:r>
            <a:r>
              <a:rPr lang="es-ES_tradnl" altLang="en-US" dirty="0" smtClean="0"/>
              <a:t> at </a:t>
            </a:r>
            <a:r>
              <a:rPr lang="es-ES_tradnl" altLang="en-US" dirty="0" err="1" smtClean="0"/>
              <a:t>preheater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outlet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double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cyclones</a:t>
            </a:r>
            <a:r>
              <a:rPr lang="es-ES_tradnl" altLang="en-US" dirty="0" smtClean="0"/>
              <a:t>: </a:t>
            </a:r>
          </a:p>
          <a:p>
            <a:pPr lvl="1"/>
            <a:r>
              <a:rPr lang="es-ES_tradnl" altLang="en-US" dirty="0" err="1" smtClean="0"/>
              <a:t>Measure</a:t>
            </a:r>
            <a:r>
              <a:rPr lang="es-ES_tradnl" altLang="en-US" dirty="0" smtClean="0"/>
              <a:t> gas </a:t>
            </a:r>
            <a:r>
              <a:rPr lang="es-ES_tradnl" altLang="en-US" dirty="0" err="1" smtClean="0"/>
              <a:t>composition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each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cyclone</a:t>
            </a:r>
            <a:r>
              <a:rPr lang="es-ES_tradnl" altLang="en-US" dirty="0" smtClean="0"/>
              <a:t> </a:t>
            </a:r>
          </a:p>
          <a:p>
            <a:pPr lvl="1"/>
            <a:r>
              <a:rPr lang="es-ES_tradnl" altLang="en-US" dirty="0" smtClean="0"/>
              <a:t>Do </a:t>
            </a:r>
            <a:r>
              <a:rPr lang="es-ES_tradnl" altLang="en-US" dirty="0" err="1" smtClean="0"/>
              <a:t>cross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check</a:t>
            </a:r>
            <a:r>
              <a:rPr lang="es-ES_tradnl" altLang="en-US" dirty="0" smtClean="0"/>
              <a:t> in </a:t>
            </a:r>
            <a:r>
              <a:rPr lang="es-ES_tradnl" altLang="en-US" dirty="0" err="1" smtClean="0"/>
              <a:t>downcomer</a:t>
            </a:r>
            <a:endParaRPr lang="es-ES_tradnl" altLang="en-US" dirty="0" smtClean="0"/>
          </a:p>
          <a:p>
            <a:r>
              <a:rPr lang="es-ES_tradnl" altLang="en-US" dirty="0" err="1" smtClean="0"/>
              <a:t>Calciner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exit</a:t>
            </a:r>
            <a:r>
              <a:rPr lang="es-ES_tradnl" altLang="en-US" dirty="0" smtClean="0"/>
              <a:t> (</a:t>
            </a:r>
            <a:r>
              <a:rPr lang="es-ES_tradnl" altLang="en-US" dirty="0" err="1" smtClean="0"/>
              <a:t>measured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after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bottom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stage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cyclone</a:t>
            </a:r>
            <a:r>
              <a:rPr lang="es-ES_tradnl" altLang="en-US" dirty="0" smtClean="0"/>
              <a:t>)</a:t>
            </a:r>
          </a:p>
          <a:p>
            <a:pPr lvl="1"/>
            <a:r>
              <a:rPr lang="es-ES_tradnl" altLang="en-US" dirty="0" err="1" smtClean="0"/>
              <a:t>Water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cooled</a:t>
            </a:r>
            <a:r>
              <a:rPr lang="es-ES_tradnl" altLang="en-US" dirty="0" smtClean="0"/>
              <a:t>, </a:t>
            </a:r>
            <a:r>
              <a:rPr lang="es-ES_tradnl" altLang="en-US" dirty="0" err="1" smtClean="0"/>
              <a:t>ceramic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special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steel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type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probe</a:t>
            </a:r>
            <a:endParaRPr lang="es-ES_tradnl" altLang="en-US" dirty="0" smtClean="0"/>
          </a:p>
          <a:p>
            <a:pPr lvl="1"/>
            <a:r>
              <a:rPr lang="es-ES_tradnl" altLang="en-US" dirty="0" err="1" smtClean="0"/>
              <a:t>Check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representativity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your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</a:t>
            </a:r>
            <a:endParaRPr lang="es-ES_tradnl" altLang="en-US" dirty="0" smtClean="0"/>
          </a:p>
          <a:p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inlet</a:t>
            </a:r>
            <a:endParaRPr lang="es-ES_tradnl" altLang="en-US" dirty="0" smtClean="0"/>
          </a:p>
          <a:p>
            <a:pPr lvl="1"/>
            <a:r>
              <a:rPr lang="es-ES_tradnl" altLang="en-US" dirty="0" err="1" smtClean="0"/>
              <a:t>Only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water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ceramic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probes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withstand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</a:p>
          <a:p>
            <a:pPr lvl="1"/>
            <a:r>
              <a:rPr lang="es-ES_tradnl" altLang="en-US" dirty="0" err="1" smtClean="0"/>
              <a:t>Check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representativity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measurement</a:t>
            </a:r>
            <a:endParaRPr lang="es-ES_tradnl" altLang="en-US" dirty="0" smtClean="0"/>
          </a:p>
          <a:p>
            <a:pPr lvl="1"/>
            <a:endParaRPr lang="es-ES_tradnl" altLang="en-US" dirty="0" smtClean="0"/>
          </a:p>
          <a:p>
            <a:pPr lvl="1"/>
            <a:endParaRPr lang="es-ES_tradnl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24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Radiation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convection</a:t>
            </a:r>
            <a:endParaRPr lang="es-ES_tradnl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en-US" dirty="0" err="1" smtClean="0"/>
              <a:t>Emissivity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needs</a:t>
            </a:r>
            <a:r>
              <a:rPr lang="es-ES_tradnl" altLang="en-US" dirty="0" smtClean="0"/>
              <a:t> to be </a:t>
            </a:r>
            <a:r>
              <a:rPr lang="es-ES_tradnl" altLang="en-US" dirty="0" err="1" smtClean="0"/>
              <a:t>adjusted</a:t>
            </a:r>
            <a:r>
              <a:rPr lang="es-ES_tradnl" altLang="en-US" dirty="0" smtClean="0"/>
              <a:t> to </a:t>
            </a:r>
            <a:r>
              <a:rPr lang="es-ES_tradnl" altLang="en-US" dirty="0" err="1" smtClean="0"/>
              <a:t>surface</a:t>
            </a:r>
            <a:r>
              <a:rPr lang="es-ES_tradnl" altLang="en-US" dirty="0" smtClean="0"/>
              <a:t>!</a:t>
            </a:r>
          </a:p>
          <a:p>
            <a:r>
              <a:rPr lang="es-ES_tradnl" altLang="en-US" dirty="0" err="1" smtClean="0"/>
              <a:t>Crosscheck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pyrometer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with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with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contact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thermometer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painted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surfaces</a:t>
            </a:r>
            <a:endParaRPr lang="es-ES_tradnl" altLang="en-US" dirty="0" smtClean="0"/>
          </a:p>
          <a:p>
            <a:r>
              <a:rPr lang="es-ES_tradnl" altLang="en-US" dirty="0" smtClean="0"/>
              <a:t>Use </a:t>
            </a:r>
            <a:r>
              <a:rPr lang="es-ES_tradnl" altLang="en-US" dirty="0" err="1" smtClean="0"/>
              <a:t>outer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enveloping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cylinder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area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for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radiation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loss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satellite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coolers</a:t>
            </a:r>
            <a:r>
              <a:rPr lang="es-ES_tradnl" altLang="en-US" dirty="0" smtClean="0"/>
              <a:t> </a:t>
            </a:r>
          </a:p>
        </p:txBody>
      </p:sp>
      <p:grpSp>
        <p:nvGrpSpPr>
          <p:cNvPr id="13316" name="Group 4"/>
          <p:cNvGrpSpPr>
            <a:grpSpLocks noChangeAspect="1"/>
          </p:cNvGrpSpPr>
          <p:nvPr/>
        </p:nvGrpSpPr>
        <p:grpSpPr bwMode="auto">
          <a:xfrm>
            <a:off x="3873500" y="3068638"/>
            <a:ext cx="4856163" cy="2784475"/>
            <a:chOff x="2984" y="2160"/>
            <a:chExt cx="3059" cy="1754"/>
          </a:xfrm>
        </p:grpSpPr>
        <p:sp>
          <p:nvSpPr>
            <p:cNvPr id="1331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84" y="2160"/>
              <a:ext cx="3059" cy="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 dirty="0"/>
            </a:p>
          </p:txBody>
        </p:sp>
        <p:grpSp>
          <p:nvGrpSpPr>
            <p:cNvPr id="13319" name="Group 6"/>
            <p:cNvGrpSpPr>
              <a:grpSpLocks/>
            </p:cNvGrpSpPr>
            <p:nvPr/>
          </p:nvGrpSpPr>
          <p:grpSpPr bwMode="auto">
            <a:xfrm>
              <a:off x="3648" y="2187"/>
              <a:ext cx="1712" cy="1704"/>
              <a:chOff x="3648" y="2187"/>
              <a:chExt cx="1712" cy="1704"/>
            </a:xfrm>
          </p:grpSpPr>
          <p:sp>
            <p:nvSpPr>
              <p:cNvPr id="14350" name="Freeform 7"/>
              <p:cNvSpPr>
                <a:spLocks/>
              </p:cNvSpPr>
              <p:nvPr/>
            </p:nvSpPr>
            <p:spPr bwMode="auto">
              <a:xfrm>
                <a:off x="3653" y="2187"/>
                <a:ext cx="1701" cy="1699"/>
              </a:xfrm>
              <a:custGeom>
                <a:avLst/>
                <a:gdLst>
                  <a:gd name="T0" fmla="*/ 8 w 10207"/>
                  <a:gd name="T1" fmla="*/ 4 h 10193"/>
                  <a:gd name="T2" fmla="*/ 8 w 10207"/>
                  <a:gd name="T3" fmla="*/ 5 h 10193"/>
                  <a:gd name="T4" fmla="*/ 8 w 10207"/>
                  <a:gd name="T5" fmla="*/ 5 h 10193"/>
                  <a:gd name="T6" fmla="*/ 7 w 10207"/>
                  <a:gd name="T7" fmla="*/ 6 h 10193"/>
                  <a:gd name="T8" fmla="*/ 7 w 10207"/>
                  <a:gd name="T9" fmla="*/ 6 h 10193"/>
                  <a:gd name="T10" fmla="*/ 7 w 10207"/>
                  <a:gd name="T11" fmla="*/ 7 h 10193"/>
                  <a:gd name="T12" fmla="*/ 6 w 10207"/>
                  <a:gd name="T13" fmla="*/ 7 h 10193"/>
                  <a:gd name="T14" fmla="*/ 6 w 10207"/>
                  <a:gd name="T15" fmla="*/ 7 h 10193"/>
                  <a:gd name="T16" fmla="*/ 6 w 10207"/>
                  <a:gd name="T17" fmla="*/ 8 h 10193"/>
                  <a:gd name="T18" fmla="*/ 5 w 10207"/>
                  <a:gd name="T19" fmla="*/ 8 h 10193"/>
                  <a:gd name="T20" fmla="*/ 5 w 10207"/>
                  <a:gd name="T21" fmla="*/ 8 h 10193"/>
                  <a:gd name="T22" fmla="*/ 4 w 10207"/>
                  <a:gd name="T23" fmla="*/ 8 h 10193"/>
                  <a:gd name="T24" fmla="*/ 4 w 10207"/>
                  <a:gd name="T25" fmla="*/ 8 h 10193"/>
                  <a:gd name="T26" fmla="*/ 3 w 10207"/>
                  <a:gd name="T27" fmla="*/ 8 h 10193"/>
                  <a:gd name="T28" fmla="*/ 3 w 10207"/>
                  <a:gd name="T29" fmla="*/ 8 h 10193"/>
                  <a:gd name="T30" fmla="*/ 2 w 10207"/>
                  <a:gd name="T31" fmla="*/ 8 h 10193"/>
                  <a:gd name="T32" fmla="*/ 2 w 10207"/>
                  <a:gd name="T33" fmla="*/ 7 h 10193"/>
                  <a:gd name="T34" fmla="*/ 1 w 10207"/>
                  <a:gd name="T35" fmla="*/ 7 h 10193"/>
                  <a:gd name="T36" fmla="*/ 1 w 10207"/>
                  <a:gd name="T37" fmla="*/ 7 h 10193"/>
                  <a:gd name="T38" fmla="*/ 1 w 10207"/>
                  <a:gd name="T39" fmla="*/ 6 h 10193"/>
                  <a:gd name="T40" fmla="*/ 0 w 10207"/>
                  <a:gd name="T41" fmla="*/ 6 h 10193"/>
                  <a:gd name="T42" fmla="*/ 0 w 10207"/>
                  <a:gd name="T43" fmla="*/ 5 h 10193"/>
                  <a:gd name="T44" fmla="*/ 0 w 10207"/>
                  <a:gd name="T45" fmla="*/ 5 h 10193"/>
                  <a:gd name="T46" fmla="*/ 0 w 10207"/>
                  <a:gd name="T47" fmla="*/ 4 h 10193"/>
                  <a:gd name="T48" fmla="*/ 0 w 10207"/>
                  <a:gd name="T49" fmla="*/ 4 h 10193"/>
                  <a:gd name="T50" fmla="*/ 0 w 10207"/>
                  <a:gd name="T51" fmla="*/ 3 h 10193"/>
                  <a:gd name="T52" fmla="*/ 0 w 10207"/>
                  <a:gd name="T53" fmla="*/ 3 h 10193"/>
                  <a:gd name="T54" fmla="*/ 0 w 10207"/>
                  <a:gd name="T55" fmla="*/ 2 h 10193"/>
                  <a:gd name="T56" fmla="*/ 0 w 10207"/>
                  <a:gd name="T57" fmla="*/ 2 h 10193"/>
                  <a:gd name="T58" fmla="*/ 1 w 10207"/>
                  <a:gd name="T59" fmla="*/ 2 h 10193"/>
                  <a:gd name="T60" fmla="*/ 1 w 10207"/>
                  <a:gd name="T61" fmla="*/ 1 h 10193"/>
                  <a:gd name="T62" fmla="*/ 1 w 10207"/>
                  <a:gd name="T63" fmla="*/ 1 h 10193"/>
                  <a:gd name="T64" fmla="*/ 2 w 10207"/>
                  <a:gd name="T65" fmla="*/ 1 h 10193"/>
                  <a:gd name="T66" fmla="*/ 2 w 10207"/>
                  <a:gd name="T67" fmla="*/ 0 h 10193"/>
                  <a:gd name="T68" fmla="*/ 3 w 10207"/>
                  <a:gd name="T69" fmla="*/ 0 h 10193"/>
                  <a:gd name="T70" fmla="*/ 3 w 10207"/>
                  <a:gd name="T71" fmla="*/ 0 h 10193"/>
                  <a:gd name="T72" fmla="*/ 4 w 10207"/>
                  <a:gd name="T73" fmla="*/ 0 h 10193"/>
                  <a:gd name="T74" fmla="*/ 4 w 10207"/>
                  <a:gd name="T75" fmla="*/ 0 h 10193"/>
                  <a:gd name="T76" fmla="*/ 5 w 10207"/>
                  <a:gd name="T77" fmla="*/ 0 h 10193"/>
                  <a:gd name="T78" fmla="*/ 5 w 10207"/>
                  <a:gd name="T79" fmla="*/ 0 h 10193"/>
                  <a:gd name="T80" fmla="*/ 6 w 10207"/>
                  <a:gd name="T81" fmla="*/ 1 h 10193"/>
                  <a:gd name="T82" fmla="*/ 6 w 10207"/>
                  <a:gd name="T83" fmla="*/ 1 h 10193"/>
                  <a:gd name="T84" fmla="*/ 7 w 10207"/>
                  <a:gd name="T85" fmla="*/ 1 h 10193"/>
                  <a:gd name="T86" fmla="*/ 7 w 10207"/>
                  <a:gd name="T87" fmla="*/ 2 h 10193"/>
                  <a:gd name="T88" fmla="*/ 7 w 10207"/>
                  <a:gd name="T89" fmla="*/ 2 h 10193"/>
                  <a:gd name="T90" fmla="*/ 7 w 10207"/>
                  <a:gd name="T91" fmla="*/ 2 h 10193"/>
                  <a:gd name="T92" fmla="*/ 8 w 10207"/>
                  <a:gd name="T93" fmla="*/ 3 h 10193"/>
                  <a:gd name="T94" fmla="*/ 8 w 10207"/>
                  <a:gd name="T95" fmla="*/ 3 h 10193"/>
                  <a:gd name="T96" fmla="*/ 8 w 10207"/>
                  <a:gd name="T97" fmla="*/ 4 h 1019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0207" h="10193">
                    <a:moveTo>
                      <a:pt x="10207" y="5090"/>
                    </a:moveTo>
                    <a:lnTo>
                      <a:pt x="10205" y="5254"/>
                    </a:lnTo>
                    <a:lnTo>
                      <a:pt x="10197" y="5417"/>
                    </a:lnTo>
                    <a:lnTo>
                      <a:pt x="10185" y="5580"/>
                    </a:lnTo>
                    <a:lnTo>
                      <a:pt x="10167" y="5742"/>
                    </a:lnTo>
                    <a:lnTo>
                      <a:pt x="10143" y="5904"/>
                    </a:lnTo>
                    <a:lnTo>
                      <a:pt x="10115" y="6065"/>
                    </a:lnTo>
                    <a:lnTo>
                      <a:pt x="10081" y="6225"/>
                    </a:lnTo>
                    <a:lnTo>
                      <a:pt x="10042" y="6384"/>
                    </a:lnTo>
                    <a:lnTo>
                      <a:pt x="9999" y="6541"/>
                    </a:lnTo>
                    <a:lnTo>
                      <a:pt x="9949" y="6696"/>
                    </a:lnTo>
                    <a:lnTo>
                      <a:pt x="9895" y="6851"/>
                    </a:lnTo>
                    <a:lnTo>
                      <a:pt x="9836" y="7004"/>
                    </a:lnTo>
                    <a:lnTo>
                      <a:pt x="9773" y="7154"/>
                    </a:lnTo>
                    <a:lnTo>
                      <a:pt x="9705" y="7302"/>
                    </a:lnTo>
                    <a:lnTo>
                      <a:pt x="9631" y="7448"/>
                    </a:lnTo>
                    <a:lnTo>
                      <a:pt x="9554" y="7592"/>
                    </a:lnTo>
                    <a:lnTo>
                      <a:pt x="9471" y="7733"/>
                    </a:lnTo>
                    <a:lnTo>
                      <a:pt x="9384" y="7871"/>
                    </a:lnTo>
                    <a:lnTo>
                      <a:pt x="9293" y="8008"/>
                    </a:lnTo>
                    <a:lnTo>
                      <a:pt x="9197" y="8140"/>
                    </a:lnTo>
                    <a:lnTo>
                      <a:pt x="9098" y="8270"/>
                    </a:lnTo>
                    <a:lnTo>
                      <a:pt x="8993" y="8396"/>
                    </a:lnTo>
                    <a:lnTo>
                      <a:pt x="8886" y="8519"/>
                    </a:lnTo>
                    <a:lnTo>
                      <a:pt x="8775" y="8638"/>
                    </a:lnTo>
                    <a:lnTo>
                      <a:pt x="8659" y="8754"/>
                    </a:lnTo>
                    <a:lnTo>
                      <a:pt x="8539" y="8865"/>
                    </a:lnTo>
                    <a:lnTo>
                      <a:pt x="8416" y="8973"/>
                    </a:lnTo>
                    <a:lnTo>
                      <a:pt x="8290" y="9078"/>
                    </a:lnTo>
                    <a:lnTo>
                      <a:pt x="8162" y="9177"/>
                    </a:lnTo>
                    <a:lnTo>
                      <a:pt x="8029" y="9274"/>
                    </a:lnTo>
                    <a:lnTo>
                      <a:pt x="7893" y="9365"/>
                    </a:lnTo>
                    <a:lnTo>
                      <a:pt x="7755" y="9452"/>
                    </a:lnTo>
                    <a:lnTo>
                      <a:pt x="7614" y="9535"/>
                    </a:lnTo>
                    <a:lnTo>
                      <a:pt x="7470" y="9612"/>
                    </a:lnTo>
                    <a:lnTo>
                      <a:pt x="7323" y="9686"/>
                    </a:lnTo>
                    <a:lnTo>
                      <a:pt x="7175" y="9754"/>
                    </a:lnTo>
                    <a:lnTo>
                      <a:pt x="7024" y="9818"/>
                    </a:lnTo>
                    <a:lnTo>
                      <a:pt x="6872" y="9877"/>
                    </a:lnTo>
                    <a:lnTo>
                      <a:pt x="6718" y="9932"/>
                    </a:lnTo>
                    <a:lnTo>
                      <a:pt x="6561" y="9980"/>
                    </a:lnTo>
                    <a:lnTo>
                      <a:pt x="6405" y="10024"/>
                    </a:lnTo>
                    <a:lnTo>
                      <a:pt x="6246" y="10064"/>
                    </a:lnTo>
                    <a:lnTo>
                      <a:pt x="6086" y="10098"/>
                    </a:lnTo>
                    <a:lnTo>
                      <a:pt x="5924" y="10127"/>
                    </a:lnTo>
                    <a:lnTo>
                      <a:pt x="5762" y="10150"/>
                    </a:lnTo>
                    <a:lnTo>
                      <a:pt x="5600" y="10170"/>
                    </a:lnTo>
                    <a:lnTo>
                      <a:pt x="5436" y="10182"/>
                    </a:lnTo>
                    <a:lnTo>
                      <a:pt x="5273" y="10191"/>
                    </a:lnTo>
                    <a:lnTo>
                      <a:pt x="5110" y="10193"/>
                    </a:lnTo>
                    <a:lnTo>
                      <a:pt x="4946" y="10191"/>
                    </a:lnTo>
                    <a:lnTo>
                      <a:pt x="4783" y="10183"/>
                    </a:lnTo>
                    <a:lnTo>
                      <a:pt x="4619" y="10171"/>
                    </a:lnTo>
                    <a:lnTo>
                      <a:pt x="4457" y="10153"/>
                    </a:lnTo>
                    <a:lnTo>
                      <a:pt x="4295" y="10129"/>
                    </a:lnTo>
                    <a:lnTo>
                      <a:pt x="4134" y="10101"/>
                    </a:lnTo>
                    <a:lnTo>
                      <a:pt x="3974" y="10067"/>
                    </a:lnTo>
                    <a:lnTo>
                      <a:pt x="3815" y="10028"/>
                    </a:lnTo>
                    <a:lnTo>
                      <a:pt x="3657" y="9984"/>
                    </a:lnTo>
                    <a:lnTo>
                      <a:pt x="3501" y="9935"/>
                    </a:lnTo>
                    <a:lnTo>
                      <a:pt x="3347" y="9881"/>
                    </a:lnTo>
                    <a:lnTo>
                      <a:pt x="3194" y="9823"/>
                    </a:lnTo>
                    <a:lnTo>
                      <a:pt x="3044" y="9760"/>
                    </a:lnTo>
                    <a:lnTo>
                      <a:pt x="2895" y="9691"/>
                    </a:lnTo>
                    <a:lnTo>
                      <a:pt x="2748" y="9618"/>
                    </a:lnTo>
                    <a:lnTo>
                      <a:pt x="2604" y="9540"/>
                    </a:lnTo>
                    <a:lnTo>
                      <a:pt x="2463" y="9458"/>
                    </a:lnTo>
                    <a:lnTo>
                      <a:pt x="2325" y="9372"/>
                    </a:lnTo>
                    <a:lnTo>
                      <a:pt x="2188" y="9280"/>
                    </a:lnTo>
                    <a:lnTo>
                      <a:pt x="2055" y="9185"/>
                    </a:lnTo>
                    <a:lnTo>
                      <a:pt x="1926" y="9086"/>
                    </a:lnTo>
                    <a:lnTo>
                      <a:pt x="1799" y="8981"/>
                    </a:lnTo>
                    <a:lnTo>
                      <a:pt x="1677" y="8874"/>
                    </a:lnTo>
                    <a:lnTo>
                      <a:pt x="1557" y="8763"/>
                    </a:lnTo>
                    <a:lnTo>
                      <a:pt x="1441" y="8647"/>
                    </a:lnTo>
                    <a:lnTo>
                      <a:pt x="1329" y="8528"/>
                    </a:lnTo>
                    <a:lnTo>
                      <a:pt x="1221" y="8405"/>
                    </a:lnTo>
                    <a:lnTo>
                      <a:pt x="1116" y="8279"/>
                    </a:lnTo>
                    <a:lnTo>
                      <a:pt x="1017" y="8151"/>
                    </a:lnTo>
                    <a:lnTo>
                      <a:pt x="920" y="8018"/>
                    </a:lnTo>
                    <a:lnTo>
                      <a:pt x="829" y="7883"/>
                    </a:lnTo>
                    <a:lnTo>
                      <a:pt x="742" y="7744"/>
                    </a:lnTo>
                    <a:lnTo>
                      <a:pt x="659" y="7604"/>
                    </a:lnTo>
                    <a:lnTo>
                      <a:pt x="581" y="7459"/>
                    </a:lnTo>
                    <a:lnTo>
                      <a:pt x="508" y="7314"/>
                    </a:lnTo>
                    <a:lnTo>
                      <a:pt x="439" y="7166"/>
                    </a:lnTo>
                    <a:lnTo>
                      <a:pt x="375" y="7015"/>
                    </a:lnTo>
                    <a:lnTo>
                      <a:pt x="315" y="6863"/>
                    </a:lnTo>
                    <a:lnTo>
                      <a:pt x="261" y="6709"/>
                    </a:lnTo>
                    <a:lnTo>
                      <a:pt x="213" y="6552"/>
                    </a:lnTo>
                    <a:lnTo>
                      <a:pt x="167" y="6396"/>
                    </a:lnTo>
                    <a:lnTo>
                      <a:pt x="129" y="6237"/>
                    </a:lnTo>
                    <a:lnTo>
                      <a:pt x="94" y="6077"/>
                    </a:lnTo>
                    <a:lnTo>
                      <a:pt x="66" y="5917"/>
                    </a:lnTo>
                    <a:lnTo>
                      <a:pt x="42" y="5754"/>
                    </a:lnTo>
                    <a:lnTo>
                      <a:pt x="23" y="5592"/>
                    </a:lnTo>
                    <a:lnTo>
                      <a:pt x="10" y="5429"/>
                    </a:lnTo>
                    <a:lnTo>
                      <a:pt x="2" y="5266"/>
                    </a:lnTo>
                    <a:lnTo>
                      <a:pt x="0" y="5103"/>
                    </a:lnTo>
                    <a:lnTo>
                      <a:pt x="2" y="4940"/>
                    </a:lnTo>
                    <a:lnTo>
                      <a:pt x="10" y="4776"/>
                    </a:lnTo>
                    <a:lnTo>
                      <a:pt x="22" y="4613"/>
                    </a:lnTo>
                    <a:lnTo>
                      <a:pt x="40" y="4451"/>
                    </a:lnTo>
                    <a:lnTo>
                      <a:pt x="64" y="4289"/>
                    </a:lnTo>
                    <a:lnTo>
                      <a:pt x="92" y="4129"/>
                    </a:lnTo>
                    <a:lnTo>
                      <a:pt x="126" y="3968"/>
                    </a:lnTo>
                    <a:lnTo>
                      <a:pt x="164" y="3810"/>
                    </a:lnTo>
                    <a:lnTo>
                      <a:pt x="208" y="3653"/>
                    </a:lnTo>
                    <a:lnTo>
                      <a:pt x="258" y="3497"/>
                    </a:lnTo>
                    <a:lnTo>
                      <a:pt x="311" y="3343"/>
                    </a:lnTo>
                    <a:lnTo>
                      <a:pt x="370" y="3191"/>
                    </a:lnTo>
                    <a:lnTo>
                      <a:pt x="433" y="3040"/>
                    </a:lnTo>
                    <a:lnTo>
                      <a:pt x="502" y="2891"/>
                    </a:lnTo>
                    <a:lnTo>
                      <a:pt x="575" y="2745"/>
                    </a:lnTo>
                    <a:lnTo>
                      <a:pt x="653" y="2601"/>
                    </a:lnTo>
                    <a:lnTo>
                      <a:pt x="736" y="2460"/>
                    </a:lnTo>
                    <a:lnTo>
                      <a:pt x="822" y="2322"/>
                    </a:lnTo>
                    <a:lnTo>
                      <a:pt x="914" y="2186"/>
                    </a:lnTo>
                    <a:lnTo>
                      <a:pt x="1009" y="2054"/>
                    </a:lnTo>
                    <a:lnTo>
                      <a:pt x="1109" y="1925"/>
                    </a:lnTo>
                    <a:lnTo>
                      <a:pt x="1212" y="1797"/>
                    </a:lnTo>
                    <a:lnTo>
                      <a:pt x="1320" y="1675"/>
                    </a:lnTo>
                    <a:lnTo>
                      <a:pt x="1432" y="1555"/>
                    </a:lnTo>
                    <a:lnTo>
                      <a:pt x="1548" y="1441"/>
                    </a:lnTo>
                    <a:lnTo>
                      <a:pt x="1666" y="1328"/>
                    </a:lnTo>
                    <a:lnTo>
                      <a:pt x="1789" y="1220"/>
                    </a:lnTo>
                    <a:lnTo>
                      <a:pt x="1916" y="1117"/>
                    </a:lnTo>
                    <a:lnTo>
                      <a:pt x="2045" y="1016"/>
                    </a:lnTo>
                    <a:lnTo>
                      <a:pt x="2178" y="921"/>
                    </a:lnTo>
                    <a:lnTo>
                      <a:pt x="2313" y="828"/>
                    </a:lnTo>
                    <a:lnTo>
                      <a:pt x="2452" y="742"/>
                    </a:lnTo>
                    <a:lnTo>
                      <a:pt x="2593" y="660"/>
                    </a:lnTo>
                    <a:lnTo>
                      <a:pt x="2737" y="581"/>
                    </a:lnTo>
                    <a:lnTo>
                      <a:pt x="2883" y="508"/>
                    </a:lnTo>
                    <a:lnTo>
                      <a:pt x="3031" y="439"/>
                    </a:lnTo>
                    <a:lnTo>
                      <a:pt x="3182" y="375"/>
                    </a:lnTo>
                    <a:lnTo>
                      <a:pt x="3334" y="316"/>
                    </a:lnTo>
                    <a:lnTo>
                      <a:pt x="3489" y="262"/>
                    </a:lnTo>
                    <a:lnTo>
                      <a:pt x="3644" y="213"/>
                    </a:lnTo>
                    <a:lnTo>
                      <a:pt x="3802" y="169"/>
                    </a:lnTo>
                    <a:lnTo>
                      <a:pt x="3961" y="129"/>
                    </a:lnTo>
                    <a:lnTo>
                      <a:pt x="4121" y="96"/>
                    </a:lnTo>
                    <a:lnTo>
                      <a:pt x="4282" y="66"/>
                    </a:lnTo>
                    <a:lnTo>
                      <a:pt x="4444" y="43"/>
                    </a:lnTo>
                    <a:lnTo>
                      <a:pt x="4607" y="24"/>
                    </a:lnTo>
                    <a:lnTo>
                      <a:pt x="4769" y="11"/>
                    </a:lnTo>
                    <a:lnTo>
                      <a:pt x="4933" y="3"/>
                    </a:lnTo>
                    <a:lnTo>
                      <a:pt x="5097" y="0"/>
                    </a:lnTo>
                    <a:lnTo>
                      <a:pt x="5261" y="2"/>
                    </a:lnTo>
                    <a:lnTo>
                      <a:pt x="5424" y="10"/>
                    </a:lnTo>
                    <a:lnTo>
                      <a:pt x="5586" y="23"/>
                    </a:lnTo>
                    <a:lnTo>
                      <a:pt x="5750" y="41"/>
                    </a:lnTo>
                    <a:lnTo>
                      <a:pt x="5911" y="64"/>
                    </a:lnTo>
                    <a:lnTo>
                      <a:pt x="6072" y="92"/>
                    </a:lnTo>
                    <a:lnTo>
                      <a:pt x="6232" y="126"/>
                    </a:lnTo>
                    <a:lnTo>
                      <a:pt x="6391" y="166"/>
                    </a:lnTo>
                    <a:lnTo>
                      <a:pt x="6549" y="208"/>
                    </a:lnTo>
                    <a:lnTo>
                      <a:pt x="6705" y="258"/>
                    </a:lnTo>
                    <a:lnTo>
                      <a:pt x="6860" y="312"/>
                    </a:lnTo>
                    <a:lnTo>
                      <a:pt x="7012" y="370"/>
                    </a:lnTo>
                    <a:lnTo>
                      <a:pt x="7163" y="433"/>
                    </a:lnTo>
                    <a:lnTo>
                      <a:pt x="7312" y="502"/>
                    </a:lnTo>
                    <a:lnTo>
                      <a:pt x="7458" y="575"/>
                    </a:lnTo>
                    <a:lnTo>
                      <a:pt x="7603" y="653"/>
                    </a:lnTo>
                    <a:lnTo>
                      <a:pt x="7744" y="735"/>
                    </a:lnTo>
                    <a:lnTo>
                      <a:pt x="7882" y="822"/>
                    </a:lnTo>
                    <a:lnTo>
                      <a:pt x="8017" y="913"/>
                    </a:lnTo>
                    <a:lnTo>
                      <a:pt x="8150" y="1008"/>
                    </a:lnTo>
                    <a:lnTo>
                      <a:pt x="8280" y="1107"/>
                    </a:lnTo>
                    <a:lnTo>
                      <a:pt x="8407" y="1211"/>
                    </a:lnTo>
                    <a:lnTo>
                      <a:pt x="8530" y="1319"/>
                    </a:lnTo>
                    <a:lnTo>
                      <a:pt x="8650" y="1430"/>
                    </a:lnTo>
                    <a:lnTo>
                      <a:pt x="8765" y="1546"/>
                    </a:lnTo>
                    <a:lnTo>
                      <a:pt x="8877" y="1665"/>
                    </a:lnTo>
                    <a:lnTo>
                      <a:pt x="8986" y="1787"/>
                    </a:lnTo>
                    <a:lnTo>
                      <a:pt x="9089" y="1913"/>
                    </a:lnTo>
                    <a:lnTo>
                      <a:pt x="9190" y="2043"/>
                    </a:lnTo>
                    <a:lnTo>
                      <a:pt x="9285" y="2176"/>
                    </a:lnTo>
                    <a:lnTo>
                      <a:pt x="9378" y="2311"/>
                    </a:lnTo>
                    <a:lnTo>
                      <a:pt x="9465" y="2449"/>
                    </a:lnTo>
                    <a:lnTo>
                      <a:pt x="9547" y="2590"/>
                    </a:lnTo>
                    <a:lnTo>
                      <a:pt x="9626" y="2733"/>
                    </a:lnTo>
                    <a:lnTo>
                      <a:pt x="9699" y="2879"/>
                    </a:lnTo>
                    <a:lnTo>
                      <a:pt x="9768" y="3028"/>
                    </a:lnTo>
                    <a:lnTo>
                      <a:pt x="9832" y="3177"/>
                    </a:lnTo>
                    <a:lnTo>
                      <a:pt x="9891" y="3330"/>
                    </a:lnTo>
                    <a:lnTo>
                      <a:pt x="9946" y="3484"/>
                    </a:lnTo>
                    <a:lnTo>
                      <a:pt x="9994" y="3640"/>
                    </a:lnTo>
                    <a:lnTo>
                      <a:pt x="10039" y="3797"/>
                    </a:lnTo>
                    <a:lnTo>
                      <a:pt x="10078" y="3956"/>
                    </a:lnTo>
                    <a:lnTo>
                      <a:pt x="10113" y="4116"/>
                    </a:lnTo>
                    <a:lnTo>
                      <a:pt x="10141" y="4277"/>
                    </a:lnTo>
                    <a:lnTo>
                      <a:pt x="10164" y="4438"/>
                    </a:lnTo>
                    <a:lnTo>
                      <a:pt x="10184" y="4600"/>
                    </a:lnTo>
                    <a:lnTo>
                      <a:pt x="10197" y="4763"/>
                    </a:lnTo>
                    <a:lnTo>
                      <a:pt x="10205" y="4926"/>
                    </a:lnTo>
                    <a:lnTo>
                      <a:pt x="10207" y="5089"/>
                    </a:lnTo>
                    <a:lnTo>
                      <a:pt x="10207" y="509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1" name="Freeform 8"/>
              <p:cNvSpPr>
                <a:spLocks/>
              </p:cNvSpPr>
              <p:nvPr/>
            </p:nvSpPr>
            <p:spPr bwMode="auto">
              <a:xfrm>
                <a:off x="5349" y="3035"/>
                <a:ext cx="11" cy="0"/>
              </a:xfrm>
              <a:custGeom>
                <a:avLst/>
                <a:gdLst>
                  <a:gd name="T0" fmla="*/ 0 w 65"/>
                  <a:gd name="T1" fmla="*/ 0 w 65"/>
                  <a:gd name="T2" fmla="*/ 0 w 65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65">
                    <a:moveTo>
                      <a:pt x="0" y="0"/>
                    </a:move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2" name="Freeform 9"/>
              <p:cNvSpPr>
                <a:spLocks/>
              </p:cNvSpPr>
              <p:nvPr/>
            </p:nvSpPr>
            <p:spPr bwMode="auto">
              <a:xfrm>
                <a:off x="5349" y="3035"/>
                <a:ext cx="11" cy="0"/>
              </a:xfrm>
              <a:custGeom>
                <a:avLst/>
                <a:gdLst>
                  <a:gd name="T0" fmla="*/ 0 w 65"/>
                  <a:gd name="T1" fmla="*/ 0 w 65"/>
                  <a:gd name="T2" fmla="*/ 0 w 65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65">
                    <a:moveTo>
                      <a:pt x="65" y="0"/>
                    </a:moveTo>
                    <a:lnTo>
                      <a:pt x="0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3" name="Freeform 10"/>
              <p:cNvSpPr>
                <a:spLocks/>
              </p:cNvSpPr>
              <p:nvPr/>
            </p:nvSpPr>
            <p:spPr bwMode="auto">
              <a:xfrm>
                <a:off x="5349" y="3035"/>
                <a:ext cx="11" cy="0"/>
              </a:xfrm>
              <a:custGeom>
                <a:avLst/>
                <a:gdLst>
                  <a:gd name="T0" fmla="*/ 0 w 65"/>
                  <a:gd name="T1" fmla="*/ 0 w 65"/>
                  <a:gd name="T2" fmla="*/ 0 w 65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65">
                    <a:moveTo>
                      <a:pt x="0" y="0"/>
                    </a:move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4" name="Freeform 11"/>
              <p:cNvSpPr>
                <a:spLocks/>
              </p:cNvSpPr>
              <p:nvPr/>
            </p:nvSpPr>
            <p:spPr bwMode="auto">
              <a:xfrm>
                <a:off x="5348" y="3079"/>
                <a:ext cx="11" cy="1"/>
              </a:xfrm>
              <a:custGeom>
                <a:avLst/>
                <a:gdLst>
                  <a:gd name="T0" fmla="*/ 0 w 65"/>
                  <a:gd name="T1" fmla="*/ 1 h 2"/>
                  <a:gd name="T2" fmla="*/ 0 w 65"/>
                  <a:gd name="T3" fmla="*/ 0 h 2"/>
                  <a:gd name="T4" fmla="*/ 0 w 65"/>
                  <a:gd name="T5" fmla="*/ 1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2">
                    <a:moveTo>
                      <a:pt x="65" y="2"/>
                    </a:moveTo>
                    <a:lnTo>
                      <a:pt x="0" y="0"/>
                    </a:lnTo>
                    <a:lnTo>
                      <a:pt x="65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5" name="Freeform 12"/>
              <p:cNvSpPr>
                <a:spLocks/>
              </p:cNvSpPr>
              <p:nvPr/>
            </p:nvSpPr>
            <p:spPr bwMode="auto">
              <a:xfrm>
                <a:off x="5349" y="3035"/>
                <a:ext cx="11" cy="28"/>
              </a:xfrm>
              <a:custGeom>
                <a:avLst/>
                <a:gdLst>
                  <a:gd name="T0" fmla="*/ 0 w 68"/>
                  <a:gd name="T1" fmla="*/ 0 h 165"/>
                  <a:gd name="T2" fmla="*/ 0 w 68"/>
                  <a:gd name="T3" fmla="*/ 0 h 165"/>
                  <a:gd name="T4" fmla="*/ 0 w 68"/>
                  <a:gd name="T5" fmla="*/ 0 h 165"/>
                  <a:gd name="T6" fmla="*/ 0 w 68"/>
                  <a:gd name="T7" fmla="*/ 0 h 165"/>
                  <a:gd name="T8" fmla="*/ 0 w 68"/>
                  <a:gd name="T9" fmla="*/ 0 h 165"/>
                  <a:gd name="T10" fmla="*/ 0 w 68"/>
                  <a:gd name="T11" fmla="*/ 0 h 165"/>
                  <a:gd name="T12" fmla="*/ 0 w 68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65">
                    <a:moveTo>
                      <a:pt x="3" y="0"/>
                    </a:moveTo>
                    <a:lnTo>
                      <a:pt x="68" y="0"/>
                    </a:lnTo>
                    <a:lnTo>
                      <a:pt x="66" y="165"/>
                    </a:lnTo>
                    <a:lnTo>
                      <a:pt x="0" y="16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6" name="Freeform 13"/>
              <p:cNvSpPr>
                <a:spLocks/>
              </p:cNvSpPr>
              <p:nvPr/>
            </p:nvSpPr>
            <p:spPr bwMode="auto">
              <a:xfrm>
                <a:off x="5348" y="3062"/>
                <a:ext cx="11" cy="18"/>
              </a:xfrm>
              <a:custGeom>
                <a:avLst/>
                <a:gdLst>
                  <a:gd name="T0" fmla="*/ 0 w 70"/>
                  <a:gd name="T1" fmla="*/ 0 h 104"/>
                  <a:gd name="T2" fmla="*/ 0 w 70"/>
                  <a:gd name="T3" fmla="*/ 0 h 104"/>
                  <a:gd name="T4" fmla="*/ 0 w 70"/>
                  <a:gd name="T5" fmla="*/ 0 h 104"/>
                  <a:gd name="T6" fmla="*/ 0 w 70"/>
                  <a:gd name="T7" fmla="*/ 0 h 104"/>
                  <a:gd name="T8" fmla="*/ 0 w 7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4" y="0"/>
                    </a:moveTo>
                    <a:lnTo>
                      <a:pt x="70" y="3"/>
                    </a:lnTo>
                    <a:lnTo>
                      <a:pt x="65" y="104"/>
                    </a:lnTo>
                    <a:lnTo>
                      <a:pt x="0" y="10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7" name="Freeform 14"/>
              <p:cNvSpPr>
                <a:spLocks/>
              </p:cNvSpPr>
              <p:nvPr/>
            </p:nvSpPr>
            <p:spPr bwMode="auto">
              <a:xfrm>
                <a:off x="5346" y="3112"/>
                <a:ext cx="10" cy="1"/>
              </a:xfrm>
              <a:custGeom>
                <a:avLst/>
                <a:gdLst>
                  <a:gd name="T0" fmla="*/ 0 w 66"/>
                  <a:gd name="T1" fmla="*/ 0 h 4"/>
                  <a:gd name="T2" fmla="*/ 0 w 66"/>
                  <a:gd name="T3" fmla="*/ 0 h 4"/>
                  <a:gd name="T4" fmla="*/ 0 w 66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6" h="4">
                    <a:moveTo>
                      <a:pt x="0" y="0"/>
                    </a:moveTo>
                    <a:lnTo>
                      <a:pt x="6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8" name="Freeform 15"/>
              <p:cNvSpPr>
                <a:spLocks/>
              </p:cNvSpPr>
              <p:nvPr/>
            </p:nvSpPr>
            <p:spPr bwMode="auto">
              <a:xfrm>
                <a:off x="5340" y="3156"/>
                <a:ext cx="11" cy="1"/>
              </a:xfrm>
              <a:custGeom>
                <a:avLst/>
                <a:gdLst>
                  <a:gd name="T0" fmla="*/ 0 w 65"/>
                  <a:gd name="T1" fmla="*/ 0 h 7"/>
                  <a:gd name="T2" fmla="*/ 0 w 65"/>
                  <a:gd name="T3" fmla="*/ 0 h 7"/>
                  <a:gd name="T4" fmla="*/ 0 w 65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7">
                    <a:moveTo>
                      <a:pt x="65" y="7"/>
                    </a:moveTo>
                    <a:lnTo>
                      <a:pt x="0" y="0"/>
                    </a:lnTo>
                    <a:lnTo>
                      <a:pt x="65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59" name="Freeform 16"/>
              <p:cNvSpPr>
                <a:spLocks/>
              </p:cNvSpPr>
              <p:nvPr/>
            </p:nvSpPr>
            <p:spPr bwMode="auto">
              <a:xfrm>
                <a:off x="5345" y="3112"/>
                <a:ext cx="11" cy="6"/>
              </a:xfrm>
              <a:custGeom>
                <a:avLst/>
                <a:gdLst>
                  <a:gd name="T0" fmla="*/ 0 w 68"/>
                  <a:gd name="T1" fmla="*/ 0 h 36"/>
                  <a:gd name="T2" fmla="*/ 0 w 68"/>
                  <a:gd name="T3" fmla="*/ 0 h 36"/>
                  <a:gd name="T4" fmla="*/ 0 w 68"/>
                  <a:gd name="T5" fmla="*/ 0 h 36"/>
                  <a:gd name="T6" fmla="*/ 0 w 68"/>
                  <a:gd name="T7" fmla="*/ 0 h 36"/>
                  <a:gd name="T8" fmla="*/ 0 w 68"/>
                  <a:gd name="T9" fmla="*/ 0 h 36"/>
                  <a:gd name="T10" fmla="*/ 0 w 68"/>
                  <a:gd name="T11" fmla="*/ 0 h 36"/>
                  <a:gd name="T12" fmla="*/ 0 w 68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36">
                    <a:moveTo>
                      <a:pt x="2" y="0"/>
                    </a:moveTo>
                    <a:lnTo>
                      <a:pt x="68" y="4"/>
                    </a:lnTo>
                    <a:lnTo>
                      <a:pt x="65" y="36"/>
                    </a:lnTo>
                    <a:lnTo>
                      <a:pt x="65" y="31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0" name="Freeform 17"/>
              <p:cNvSpPr>
                <a:spLocks/>
              </p:cNvSpPr>
              <p:nvPr/>
            </p:nvSpPr>
            <p:spPr bwMode="auto">
              <a:xfrm>
                <a:off x="5342" y="3116"/>
                <a:ext cx="14" cy="29"/>
              </a:xfrm>
              <a:custGeom>
                <a:avLst/>
                <a:gdLst>
                  <a:gd name="T0" fmla="*/ 0 w 83"/>
                  <a:gd name="T1" fmla="*/ 0 h 168"/>
                  <a:gd name="T2" fmla="*/ 0 w 83"/>
                  <a:gd name="T3" fmla="*/ 0 h 168"/>
                  <a:gd name="T4" fmla="*/ 0 w 83"/>
                  <a:gd name="T5" fmla="*/ 0 h 168"/>
                  <a:gd name="T6" fmla="*/ 0 w 83"/>
                  <a:gd name="T7" fmla="*/ 0 h 168"/>
                  <a:gd name="T8" fmla="*/ 0 w 83"/>
                  <a:gd name="T9" fmla="*/ 0 h 168"/>
                  <a:gd name="T10" fmla="*/ 0 w 83"/>
                  <a:gd name="T11" fmla="*/ 0 h 168"/>
                  <a:gd name="T12" fmla="*/ 0 w 83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168">
                    <a:moveTo>
                      <a:pt x="18" y="0"/>
                    </a:moveTo>
                    <a:lnTo>
                      <a:pt x="83" y="6"/>
                    </a:lnTo>
                    <a:lnTo>
                      <a:pt x="65" y="168"/>
                    </a:lnTo>
                    <a:lnTo>
                      <a:pt x="0" y="16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1" name="Freeform 18"/>
              <p:cNvSpPr>
                <a:spLocks/>
              </p:cNvSpPr>
              <p:nvPr/>
            </p:nvSpPr>
            <p:spPr bwMode="auto">
              <a:xfrm>
                <a:off x="5340" y="3143"/>
                <a:ext cx="13" cy="14"/>
              </a:xfrm>
              <a:custGeom>
                <a:avLst/>
                <a:gdLst>
                  <a:gd name="T0" fmla="*/ 0 w 75"/>
                  <a:gd name="T1" fmla="*/ 0 h 83"/>
                  <a:gd name="T2" fmla="*/ 0 w 75"/>
                  <a:gd name="T3" fmla="*/ 0 h 83"/>
                  <a:gd name="T4" fmla="*/ 0 w 75"/>
                  <a:gd name="T5" fmla="*/ 0 h 83"/>
                  <a:gd name="T6" fmla="*/ 0 w 75"/>
                  <a:gd name="T7" fmla="*/ 0 h 83"/>
                  <a:gd name="T8" fmla="*/ 0 w 75"/>
                  <a:gd name="T9" fmla="*/ 0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83">
                    <a:moveTo>
                      <a:pt x="10" y="0"/>
                    </a:moveTo>
                    <a:lnTo>
                      <a:pt x="75" y="6"/>
                    </a:lnTo>
                    <a:lnTo>
                      <a:pt x="65" y="83"/>
                    </a:lnTo>
                    <a:lnTo>
                      <a:pt x="0" y="7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2" name="Freeform 19"/>
              <p:cNvSpPr>
                <a:spLocks/>
              </p:cNvSpPr>
              <p:nvPr/>
            </p:nvSpPr>
            <p:spPr bwMode="auto">
              <a:xfrm>
                <a:off x="5335" y="3188"/>
                <a:ext cx="11" cy="2"/>
              </a:xfrm>
              <a:custGeom>
                <a:avLst/>
                <a:gdLst>
                  <a:gd name="T0" fmla="*/ 0 w 66"/>
                  <a:gd name="T1" fmla="*/ 0 h 11"/>
                  <a:gd name="T2" fmla="*/ 0 w 66"/>
                  <a:gd name="T3" fmla="*/ 0 h 11"/>
                  <a:gd name="T4" fmla="*/ 0 w 66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6" h="11">
                    <a:moveTo>
                      <a:pt x="0" y="0"/>
                    </a:moveTo>
                    <a:lnTo>
                      <a:pt x="66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3" name="Freeform 20"/>
              <p:cNvSpPr>
                <a:spLocks/>
              </p:cNvSpPr>
              <p:nvPr/>
            </p:nvSpPr>
            <p:spPr bwMode="auto">
              <a:xfrm>
                <a:off x="5326" y="3231"/>
                <a:ext cx="11" cy="3"/>
              </a:xfrm>
              <a:custGeom>
                <a:avLst/>
                <a:gdLst>
                  <a:gd name="T0" fmla="*/ 0 w 63"/>
                  <a:gd name="T1" fmla="*/ 0 h 15"/>
                  <a:gd name="T2" fmla="*/ 0 w 63"/>
                  <a:gd name="T3" fmla="*/ 0 h 15"/>
                  <a:gd name="T4" fmla="*/ 0 w 63"/>
                  <a:gd name="T5" fmla="*/ 0 h 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5">
                    <a:moveTo>
                      <a:pt x="63" y="15"/>
                    </a:moveTo>
                    <a:lnTo>
                      <a:pt x="0" y="0"/>
                    </a:lnTo>
                    <a:lnTo>
                      <a:pt x="6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4" name="Freeform 21"/>
              <p:cNvSpPr>
                <a:spLocks/>
              </p:cNvSpPr>
              <p:nvPr/>
            </p:nvSpPr>
            <p:spPr bwMode="auto">
              <a:xfrm>
                <a:off x="5333" y="3188"/>
                <a:ext cx="13" cy="13"/>
              </a:xfrm>
              <a:custGeom>
                <a:avLst/>
                <a:gdLst>
                  <a:gd name="T0" fmla="*/ 0 w 79"/>
                  <a:gd name="T1" fmla="*/ 0 h 77"/>
                  <a:gd name="T2" fmla="*/ 0 w 79"/>
                  <a:gd name="T3" fmla="*/ 0 h 77"/>
                  <a:gd name="T4" fmla="*/ 0 w 79"/>
                  <a:gd name="T5" fmla="*/ 0 h 77"/>
                  <a:gd name="T6" fmla="*/ 0 w 79"/>
                  <a:gd name="T7" fmla="*/ 0 h 77"/>
                  <a:gd name="T8" fmla="*/ 0 w 79"/>
                  <a:gd name="T9" fmla="*/ 0 h 77"/>
                  <a:gd name="T10" fmla="*/ 0 w 79"/>
                  <a:gd name="T11" fmla="*/ 0 h 77"/>
                  <a:gd name="T12" fmla="*/ 0 w 7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77">
                    <a:moveTo>
                      <a:pt x="13" y="0"/>
                    </a:moveTo>
                    <a:lnTo>
                      <a:pt x="79" y="11"/>
                    </a:lnTo>
                    <a:lnTo>
                      <a:pt x="74" y="35"/>
                    </a:lnTo>
                    <a:lnTo>
                      <a:pt x="68" y="63"/>
                    </a:lnTo>
                    <a:lnTo>
                      <a:pt x="5" y="49"/>
                    </a:lnTo>
                    <a:lnTo>
                      <a:pt x="0" y="7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5" name="Freeform 22"/>
              <p:cNvSpPr>
                <a:spLocks/>
              </p:cNvSpPr>
              <p:nvPr/>
            </p:nvSpPr>
            <p:spPr bwMode="auto">
              <a:xfrm>
                <a:off x="5328" y="3197"/>
                <a:ext cx="16" cy="30"/>
              </a:xfrm>
              <a:custGeom>
                <a:avLst/>
                <a:gdLst>
                  <a:gd name="T0" fmla="*/ 0 w 97"/>
                  <a:gd name="T1" fmla="*/ 0 h 180"/>
                  <a:gd name="T2" fmla="*/ 0 w 97"/>
                  <a:gd name="T3" fmla="*/ 0 h 180"/>
                  <a:gd name="T4" fmla="*/ 0 w 97"/>
                  <a:gd name="T5" fmla="*/ 0 h 180"/>
                  <a:gd name="T6" fmla="*/ 0 w 97"/>
                  <a:gd name="T7" fmla="*/ 0 h 180"/>
                  <a:gd name="T8" fmla="*/ 0 w 97"/>
                  <a:gd name="T9" fmla="*/ 0 h 180"/>
                  <a:gd name="T10" fmla="*/ 0 w 97"/>
                  <a:gd name="T11" fmla="*/ 0 h 180"/>
                  <a:gd name="T12" fmla="*/ 0 w 97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80">
                    <a:moveTo>
                      <a:pt x="34" y="0"/>
                    </a:moveTo>
                    <a:lnTo>
                      <a:pt x="97" y="14"/>
                    </a:lnTo>
                    <a:lnTo>
                      <a:pt x="62" y="180"/>
                    </a:lnTo>
                    <a:lnTo>
                      <a:pt x="64" y="175"/>
                    </a:lnTo>
                    <a:lnTo>
                      <a:pt x="0" y="159"/>
                    </a:lnTo>
                    <a:lnTo>
                      <a:pt x="2" y="15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6" name="Freeform 23"/>
              <p:cNvSpPr>
                <a:spLocks/>
              </p:cNvSpPr>
              <p:nvPr/>
            </p:nvSpPr>
            <p:spPr bwMode="auto">
              <a:xfrm>
                <a:off x="5326" y="3223"/>
                <a:ext cx="13" cy="11"/>
              </a:xfrm>
              <a:custGeom>
                <a:avLst/>
                <a:gdLst>
                  <a:gd name="T0" fmla="*/ 0 w 76"/>
                  <a:gd name="T1" fmla="*/ 0 h 65"/>
                  <a:gd name="T2" fmla="*/ 0 w 76"/>
                  <a:gd name="T3" fmla="*/ 0 h 65"/>
                  <a:gd name="T4" fmla="*/ 0 w 76"/>
                  <a:gd name="T5" fmla="*/ 0 h 65"/>
                  <a:gd name="T6" fmla="*/ 0 w 76"/>
                  <a:gd name="T7" fmla="*/ 0 h 65"/>
                  <a:gd name="T8" fmla="*/ 0 w 76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65">
                    <a:moveTo>
                      <a:pt x="12" y="0"/>
                    </a:moveTo>
                    <a:lnTo>
                      <a:pt x="76" y="16"/>
                    </a:lnTo>
                    <a:lnTo>
                      <a:pt x="63" y="65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7" name="Freeform 24"/>
              <p:cNvSpPr>
                <a:spLocks/>
              </p:cNvSpPr>
              <p:nvPr/>
            </p:nvSpPr>
            <p:spPr bwMode="auto">
              <a:xfrm>
                <a:off x="5318" y="3264"/>
                <a:ext cx="10" cy="2"/>
              </a:xfrm>
              <a:custGeom>
                <a:avLst/>
                <a:gdLst>
                  <a:gd name="T0" fmla="*/ 0 w 64"/>
                  <a:gd name="T1" fmla="*/ 0 h 16"/>
                  <a:gd name="T2" fmla="*/ 0 w 64"/>
                  <a:gd name="T3" fmla="*/ 0 h 16"/>
                  <a:gd name="T4" fmla="*/ 0 w 64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4" h="16">
                    <a:moveTo>
                      <a:pt x="0" y="0"/>
                    </a:moveTo>
                    <a:lnTo>
                      <a:pt x="64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8" name="Freeform 25"/>
              <p:cNvSpPr>
                <a:spLocks/>
              </p:cNvSpPr>
              <p:nvPr/>
            </p:nvSpPr>
            <p:spPr bwMode="auto">
              <a:xfrm>
                <a:off x="5305" y="3306"/>
                <a:ext cx="10" cy="3"/>
              </a:xfrm>
              <a:custGeom>
                <a:avLst/>
                <a:gdLst>
                  <a:gd name="T0" fmla="*/ 0 w 63"/>
                  <a:gd name="T1" fmla="*/ 0 h 18"/>
                  <a:gd name="T2" fmla="*/ 0 w 63"/>
                  <a:gd name="T3" fmla="*/ 0 h 18"/>
                  <a:gd name="T4" fmla="*/ 0 w 63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8">
                    <a:moveTo>
                      <a:pt x="63" y="18"/>
                    </a:moveTo>
                    <a:lnTo>
                      <a:pt x="0" y="0"/>
                    </a:lnTo>
                    <a:lnTo>
                      <a:pt x="6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69" name="Freeform 26"/>
              <p:cNvSpPr>
                <a:spLocks/>
              </p:cNvSpPr>
              <p:nvPr/>
            </p:nvSpPr>
            <p:spPr bwMode="auto">
              <a:xfrm>
                <a:off x="5314" y="3264"/>
                <a:ext cx="14" cy="16"/>
              </a:xfrm>
              <a:custGeom>
                <a:avLst/>
                <a:gdLst>
                  <a:gd name="T0" fmla="*/ 0 w 84"/>
                  <a:gd name="T1" fmla="*/ 0 h 98"/>
                  <a:gd name="T2" fmla="*/ 0 w 84"/>
                  <a:gd name="T3" fmla="*/ 0 h 98"/>
                  <a:gd name="T4" fmla="*/ 0 w 84"/>
                  <a:gd name="T5" fmla="*/ 0 h 98"/>
                  <a:gd name="T6" fmla="*/ 0 w 84"/>
                  <a:gd name="T7" fmla="*/ 0 h 98"/>
                  <a:gd name="T8" fmla="*/ 0 w 84"/>
                  <a:gd name="T9" fmla="*/ 0 h 98"/>
                  <a:gd name="T10" fmla="*/ 0 w 84"/>
                  <a:gd name="T11" fmla="*/ 0 h 98"/>
                  <a:gd name="T12" fmla="*/ 0 w 84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98">
                    <a:moveTo>
                      <a:pt x="20" y="0"/>
                    </a:moveTo>
                    <a:lnTo>
                      <a:pt x="84" y="16"/>
                    </a:lnTo>
                    <a:lnTo>
                      <a:pt x="61" y="98"/>
                    </a:lnTo>
                    <a:lnTo>
                      <a:pt x="63" y="90"/>
                    </a:lnTo>
                    <a:lnTo>
                      <a:pt x="0" y="72"/>
                    </a:lnTo>
                    <a:lnTo>
                      <a:pt x="2" y="6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0" name="Freeform 27"/>
              <p:cNvSpPr>
                <a:spLocks/>
              </p:cNvSpPr>
              <p:nvPr/>
            </p:nvSpPr>
            <p:spPr bwMode="auto">
              <a:xfrm>
                <a:off x="5306" y="3276"/>
                <a:ext cx="19" cy="29"/>
              </a:xfrm>
              <a:custGeom>
                <a:avLst/>
                <a:gdLst>
                  <a:gd name="T0" fmla="*/ 0 w 112"/>
                  <a:gd name="T1" fmla="*/ 0 h 173"/>
                  <a:gd name="T2" fmla="*/ 0 w 112"/>
                  <a:gd name="T3" fmla="*/ 0 h 173"/>
                  <a:gd name="T4" fmla="*/ 0 w 112"/>
                  <a:gd name="T5" fmla="*/ 0 h 173"/>
                  <a:gd name="T6" fmla="*/ 0 w 112"/>
                  <a:gd name="T7" fmla="*/ 0 h 173"/>
                  <a:gd name="T8" fmla="*/ 0 w 112"/>
                  <a:gd name="T9" fmla="*/ 0 h 173"/>
                  <a:gd name="T10" fmla="*/ 0 w 112"/>
                  <a:gd name="T11" fmla="*/ 0 h 173"/>
                  <a:gd name="T12" fmla="*/ 0 w 112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2" h="173">
                    <a:moveTo>
                      <a:pt x="49" y="0"/>
                    </a:moveTo>
                    <a:lnTo>
                      <a:pt x="112" y="18"/>
                    </a:lnTo>
                    <a:lnTo>
                      <a:pt x="63" y="173"/>
                    </a:lnTo>
                    <a:lnTo>
                      <a:pt x="0" y="155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1" name="Freeform 28"/>
              <p:cNvSpPr>
                <a:spLocks/>
              </p:cNvSpPr>
              <p:nvPr/>
            </p:nvSpPr>
            <p:spPr bwMode="auto">
              <a:xfrm>
                <a:off x="5305" y="3302"/>
                <a:ext cx="12" cy="7"/>
              </a:xfrm>
              <a:custGeom>
                <a:avLst/>
                <a:gdLst>
                  <a:gd name="T0" fmla="*/ 0 w 71"/>
                  <a:gd name="T1" fmla="*/ 0 h 43"/>
                  <a:gd name="T2" fmla="*/ 0 w 71"/>
                  <a:gd name="T3" fmla="*/ 0 h 43"/>
                  <a:gd name="T4" fmla="*/ 0 w 71"/>
                  <a:gd name="T5" fmla="*/ 0 h 43"/>
                  <a:gd name="T6" fmla="*/ 0 w 71"/>
                  <a:gd name="T7" fmla="*/ 0 h 43"/>
                  <a:gd name="T8" fmla="*/ 0 w 71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43">
                    <a:moveTo>
                      <a:pt x="8" y="0"/>
                    </a:moveTo>
                    <a:lnTo>
                      <a:pt x="71" y="18"/>
                    </a:lnTo>
                    <a:lnTo>
                      <a:pt x="63" y="43"/>
                    </a:lnTo>
                    <a:lnTo>
                      <a:pt x="0" y="2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2" name="Freeform 29"/>
              <p:cNvSpPr>
                <a:spLocks/>
              </p:cNvSpPr>
              <p:nvPr/>
            </p:nvSpPr>
            <p:spPr bwMode="auto">
              <a:xfrm>
                <a:off x="5294" y="3337"/>
                <a:ext cx="10" cy="3"/>
              </a:xfrm>
              <a:custGeom>
                <a:avLst/>
                <a:gdLst>
                  <a:gd name="T0" fmla="*/ 0 w 61"/>
                  <a:gd name="T1" fmla="*/ 0 h 22"/>
                  <a:gd name="T2" fmla="*/ 0 w 61"/>
                  <a:gd name="T3" fmla="*/ 0 h 22"/>
                  <a:gd name="T4" fmla="*/ 0 w 61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2">
                    <a:moveTo>
                      <a:pt x="0" y="0"/>
                    </a:moveTo>
                    <a:lnTo>
                      <a:pt x="61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3" name="Freeform 30"/>
              <p:cNvSpPr>
                <a:spLocks/>
              </p:cNvSpPr>
              <p:nvPr/>
            </p:nvSpPr>
            <p:spPr bwMode="auto">
              <a:xfrm>
                <a:off x="5277" y="3377"/>
                <a:ext cx="10" cy="4"/>
              </a:xfrm>
              <a:custGeom>
                <a:avLst/>
                <a:gdLst>
                  <a:gd name="T0" fmla="*/ 0 w 61"/>
                  <a:gd name="T1" fmla="*/ 0 h 25"/>
                  <a:gd name="T2" fmla="*/ 0 w 61"/>
                  <a:gd name="T3" fmla="*/ 0 h 25"/>
                  <a:gd name="T4" fmla="*/ 0 w 61"/>
                  <a:gd name="T5" fmla="*/ 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5">
                    <a:moveTo>
                      <a:pt x="61" y="25"/>
                    </a:moveTo>
                    <a:lnTo>
                      <a:pt x="0" y="0"/>
                    </a:lnTo>
                    <a:lnTo>
                      <a:pt x="6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4" name="Freeform 31"/>
              <p:cNvSpPr>
                <a:spLocks/>
              </p:cNvSpPr>
              <p:nvPr/>
            </p:nvSpPr>
            <p:spPr bwMode="auto">
              <a:xfrm>
                <a:off x="5288" y="3337"/>
                <a:ext cx="16" cy="22"/>
              </a:xfrm>
              <a:custGeom>
                <a:avLst/>
                <a:gdLst>
                  <a:gd name="T0" fmla="*/ 0 w 98"/>
                  <a:gd name="T1" fmla="*/ 0 h 136"/>
                  <a:gd name="T2" fmla="*/ 0 w 98"/>
                  <a:gd name="T3" fmla="*/ 0 h 136"/>
                  <a:gd name="T4" fmla="*/ 0 w 98"/>
                  <a:gd name="T5" fmla="*/ 0 h 136"/>
                  <a:gd name="T6" fmla="*/ 0 w 98"/>
                  <a:gd name="T7" fmla="*/ 0 h 136"/>
                  <a:gd name="T8" fmla="*/ 0 w 98"/>
                  <a:gd name="T9" fmla="*/ 0 h 136"/>
                  <a:gd name="T10" fmla="*/ 0 w 98"/>
                  <a:gd name="T11" fmla="*/ 0 h 136"/>
                  <a:gd name="T12" fmla="*/ 0 w 98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36">
                    <a:moveTo>
                      <a:pt x="37" y="0"/>
                    </a:moveTo>
                    <a:lnTo>
                      <a:pt x="98" y="22"/>
                    </a:lnTo>
                    <a:lnTo>
                      <a:pt x="53" y="136"/>
                    </a:lnTo>
                    <a:lnTo>
                      <a:pt x="61" y="118"/>
                    </a:lnTo>
                    <a:lnTo>
                      <a:pt x="0" y="93"/>
                    </a:lnTo>
                    <a:lnTo>
                      <a:pt x="8" y="75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5" name="Freeform 32"/>
              <p:cNvSpPr>
                <a:spLocks/>
              </p:cNvSpPr>
              <p:nvPr/>
            </p:nvSpPr>
            <p:spPr bwMode="auto">
              <a:xfrm>
                <a:off x="5277" y="3352"/>
                <a:ext cx="21" cy="29"/>
              </a:xfrm>
              <a:custGeom>
                <a:avLst/>
                <a:gdLst>
                  <a:gd name="T0" fmla="*/ 0 w 124"/>
                  <a:gd name="T1" fmla="*/ 0 h 176"/>
                  <a:gd name="T2" fmla="*/ 0 w 124"/>
                  <a:gd name="T3" fmla="*/ 0 h 176"/>
                  <a:gd name="T4" fmla="*/ 0 w 124"/>
                  <a:gd name="T5" fmla="*/ 0 h 176"/>
                  <a:gd name="T6" fmla="*/ 0 w 124"/>
                  <a:gd name="T7" fmla="*/ 0 h 176"/>
                  <a:gd name="T8" fmla="*/ 0 w 124"/>
                  <a:gd name="T9" fmla="*/ 0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63" y="0"/>
                    </a:moveTo>
                    <a:lnTo>
                      <a:pt x="124" y="25"/>
                    </a:lnTo>
                    <a:lnTo>
                      <a:pt x="61" y="176"/>
                    </a:lnTo>
                    <a:lnTo>
                      <a:pt x="0" y="15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6" name="Freeform 33"/>
              <p:cNvSpPr>
                <a:spLocks/>
              </p:cNvSpPr>
              <p:nvPr/>
            </p:nvSpPr>
            <p:spPr bwMode="auto">
              <a:xfrm>
                <a:off x="5263" y="3407"/>
                <a:ext cx="10" cy="5"/>
              </a:xfrm>
              <a:custGeom>
                <a:avLst/>
                <a:gdLst>
                  <a:gd name="T0" fmla="*/ 0 w 59"/>
                  <a:gd name="T1" fmla="*/ 0 h 29"/>
                  <a:gd name="T2" fmla="*/ 0 w 59"/>
                  <a:gd name="T3" fmla="*/ 0 h 29"/>
                  <a:gd name="T4" fmla="*/ 0 w 59"/>
                  <a:gd name="T5" fmla="*/ 0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9" h="29">
                    <a:moveTo>
                      <a:pt x="0" y="0"/>
                    </a:moveTo>
                    <a:lnTo>
                      <a:pt x="5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7" name="Freeform 34"/>
              <p:cNvSpPr>
                <a:spLocks/>
              </p:cNvSpPr>
              <p:nvPr/>
            </p:nvSpPr>
            <p:spPr bwMode="auto">
              <a:xfrm>
                <a:off x="5243" y="3446"/>
                <a:ext cx="9" cy="5"/>
              </a:xfrm>
              <a:custGeom>
                <a:avLst/>
                <a:gdLst>
                  <a:gd name="T0" fmla="*/ 0 w 58"/>
                  <a:gd name="T1" fmla="*/ 0 h 30"/>
                  <a:gd name="T2" fmla="*/ 0 w 58"/>
                  <a:gd name="T3" fmla="*/ 0 h 30"/>
                  <a:gd name="T4" fmla="*/ 0 w 58"/>
                  <a:gd name="T5" fmla="*/ 0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30">
                    <a:moveTo>
                      <a:pt x="58" y="30"/>
                    </a:moveTo>
                    <a:lnTo>
                      <a:pt x="0" y="0"/>
                    </a:lnTo>
                    <a:lnTo>
                      <a:pt x="58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8" name="Freeform 35"/>
              <p:cNvSpPr>
                <a:spLocks/>
              </p:cNvSpPr>
              <p:nvPr/>
            </p:nvSpPr>
            <p:spPr bwMode="auto">
              <a:xfrm>
                <a:off x="5254" y="3407"/>
                <a:ext cx="19" cy="24"/>
              </a:xfrm>
              <a:custGeom>
                <a:avLst/>
                <a:gdLst>
                  <a:gd name="T0" fmla="*/ 0 w 116"/>
                  <a:gd name="T1" fmla="*/ 0 h 143"/>
                  <a:gd name="T2" fmla="*/ 0 w 116"/>
                  <a:gd name="T3" fmla="*/ 0 h 143"/>
                  <a:gd name="T4" fmla="*/ 0 w 116"/>
                  <a:gd name="T5" fmla="*/ 0 h 143"/>
                  <a:gd name="T6" fmla="*/ 0 w 116"/>
                  <a:gd name="T7" fmla="*/ 0 h 143"/>
                  <a:gd name="T8" fmla="*/ 0 w 116"/>
                  <a:gd name="T9" fmla="*/ 0 h 143"/>
                  <a:gd name="T10" fmla="*/ 0 w 116"/>
                  <a:gd name="T11" fmla="*/ 0 h 143"/>
                  <a:gd name="T12" fmla="*/ 0 w 116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143">
                    <a:moveTo>
                      <a:pt x="57" y="0"/>
                    </a:moveTo>
                    <a:lnTo>
                      <a:pt x="116" y="29"/>
                    </a:lnTo>
                    <a:lnTo>
                      <a:pt x="59" y="143"/>
                    </a:lnTo>
                    <a:lnTo>
                      <a:pt x="0" y="11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79" name="Freeform 36"/>
              <p:cNvSpPr>
                <a:spLocks/>
              </p:cNvSpPr>
              <p:nvPr/>
            </p:nvSpPr>
            <p:spPr bwMode="auto">
              <a:xfrm>
                <a:off x="5243" y="3426"/>
                <a:ext cx="20" cy="25"/>
              </a:xfrm>
              <a:custGeom>
                <a:avLst/>
                <a:gdLst>
                  <a:gd name="T0" fmla="*/ 0 w 124"/>
                  <a:gd name="T1" fmla="*/ 0 h 152"/>
                  <a:gd name="T2" fmla="*/ 0 w 124"/>
                  <a:gd name="T3" fmla="*/ 0 h 152"/>
                  <a:gd name="T4" fmla="*/ 0 w 124"/>
                  <a:gd name="T5" fmla="*/ 0 h 152"/>
                  <a:gd name="T6" fmla="*/ 0 w 124"/>
                  <a:gd name="T7" fmla="*/ 0 h 152"/>
                  <a:gd name="T8" fmla="*/ 0 w 124"/>
                  <a:gd name="T9" fmla="*/ 0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" h="152">
                    <a:moveTo>
                      <a:pt x="65" y="0"/>
                    </a:moveTo>
                    <a:lnTo>
                      <a:pt x="124" y="29"/>
                    </a:lnTo>
                    <a:lnTo>
                      <a:pt x="58" y="152"/>
                    </a:lnTo>
                    <a:lnTo>
                      <a:pt x="0" y="12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0" name="Freeform 37"/>
              <p:cNvSpPr>
                <a:spLocks/>
              </p:cNvSpPr>
              <p:nvPr/>
            </p:nvSpPr>
            <p:spPr bwMode="auto">
              <a:xfrm>
                <a:off x="5226" y="3475"/>
                <a:ext cx="9" cy="5"/>
              </a:xfrm>
              <a:custGeom>
                <a:avLst/>
                <a:gdLst>
                  <a:gd name="T0" fmla="*/ 0 w 54"/>
                  <a:gd name="T1" fmla="*/ 0 h 34"/>
                  <a:gd name="T2" fmla="*/ 0 w 54"/>
                  <a:gd name="T3" fmla="*/ 0 h 34"/>
                  <a:gd name="T4" fmla="*/ 0 w 54"/>
                  <a:gd name="T5" fmla="*/ 0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" h="34">
                    <a:moveTo>
                      <a:pt x="0" y="0"/>
                    </a:moveTo>
                    <a:lnTo>
                      <a:pt x="54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1" name="Freeform 38"/>
              <p:cNvSpPr>
                <a:spLocks/>
              </p:cNvSpPr>
              <p:nvPr/>
            </p:nvSpPr>
            <p:spPr bwMode="auto">
              <a:xfrm>
                <a:off x="5202" y="3512"/>
                <a:ext cx="9" cy="6"/>
              </a:xfrm>
              <a:custGeom>
                <a:avLst/>
                <a:gdLst>
                  <a:gd name="T0" fmla="*/ 0 w 54"/>
                  <a:gd name="T1" fmla="*/ 0 h 36"/>
                  <a:gd name="T2" fmla="*/ 0 w 54"/>
                  <a:gd name="T3" fmla="*/ 0 h 36"/>
                  <a:gd name="T4" fmla="*/ 0 w 54"/>
                  <a:gd name="T5" fmla="*/ 0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" h="36">
                    <a:moveTo>
                      <a:pt x="54" y="36"/>
                    </a:moveTo>
                    <a:lnTo>
                      <a:pt x="0" y="0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2" name="Freeform 39"/>
              <p:cNvSpPr>
                <a:spLocks/>
              </p:cNvSpPr>
              <p:nvPr/>
            </p:nvSpPr>
            <p:spPr bwMode="auto">
              <a:xfrm>
                <a:off x="5213" y="3475"/>
                <a:ext cx="22" cy="30"/>
              </a:xfrm>
              <a:custGeom>
                <a:avLst/>
                <a:gdLst>
                  <a:gd name="T0" fmla="*/ 0 w 136"/>
                  <a:gd name="T1" fmla="*/ 0 h 184"/>
                  <a:gd name="T2" fmla="*/ 0 w 136"/>
                  <a:gd name="T3" fmla="*/ 0 h 184"/>
                  <a:gd name="T4" fmla="*/ 0 w 136"/>
                  <a:gd name="T5" fmla="*/ 0 h 184"/>
                  <a:gd name="T6" fmla="*/ 0 w 136"/>
                  <a:gd name="T7" fmla="*/ 0 h 184"/>
                  <a:gd name="T8" fmla="*/ 0 w 136"/>
                  <a:gd name="T9" fmla="*/ 0 h 184"/>
                  <a:gd name="T10" fmla="*/ 0 w 136"/>
                  <a:gd name="T11" fmla="*/ 0 h 184"/>
                  <a:gd name="T12" fmla="*/ 0 w 136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6" h="184">
                    <a:moveTo>
                      <a:pt x="82" y="0"/>
                    </a:moveTo>
                    <a:lnTo>
                      <a:pt x="136" y="34"/>
                    </a:lnTo>
                    <a:lnTo>
                      <a:pt x="41" y="184"/>
                    </a:lnTo>
                    <a:lnTo>
                      <a:pt x="55" y="163"/>
                    </a:lnTo>
                    <a:lnTo>
                      <a:pt x="0" y="127"/>
                    </a:lnTo>
                    <a:lnTo>
                      <a:pt x="14" y="107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3" name="Freeform 40"/>
              <p:cNvSpPr>
                <a:spLocks/>
              </p:cNvSpPr>
              <p:nvPr/>
            </p:nvSpPr>
            <p:spPr bwMode="auto">
              <a:xfrm>
                <a:off x="5202" y="3496"/>
                <a:ext cx="20" cy="22"/>
              </a:xfrm>
              <a:custGeom>
                <a:avLst/>
                <a:gdLst>
                  <a:gd name="T0" fmla="*/ 0 w 118"/>
                  <a:gd name="T1" fmla="*/ 0 h 131"/>
                  <a:gd name="T2" fmla="*/ 0 w 118"/>
                  <a:gd name="T3" fmla="*/ 0 h 131"/>
                  <a:gd name="T4" fmla="*/ 0 w 118"/>
                  <a:gd name="T5" fmla="*/ 0 h 131"/>
                  <a:gd name="T6" fmla="*/ 0 w 118"/>
                  <a:gd name="T7" fmla="*/ 0 h 131"/>
                  <a:gd name="T8" fmla="*/ 0 w 118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131">
                    <a:moveTo>
                      <a:pt x="63" y="0"/>
                    </a:moveTo>
                    <a:lnTo>
                      <a:pt x="118" y="36"/>
                    </a:lnTo>
                    <a:lnTo>
                      <a:pt x="54" y="131"/>
                    </a:lnTo>
                    <a:lnTo>
                      <a:pt x="0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4" name="Freeform 41"/>
              <p:cNvSpPr>
                <a:spLocks/>
              </p:cNvSpPr>
              <p:nvPr/>
            </p:nvSpPr>
            <p:spPr bwMode="auto">
              <a:xfrm>
                <a:off x="5183" y="3538"/>
                <a:ext cx="9" cy="7"/>
              </a:xfrm>
              <a:custGeom>
                <a:avLst/>
                <a:gdLst>
                  <a:gd name="T0" fmla="*/ 0 w 52"/>
                  <a:gd name="T1" fmla="*/ 0 h 38"/>
                  <a:gd name="T2" fmla="*/ 0 w 52"/>
                  <a:gd name="T3" fmla="*/ 0 h 38"/>
                  <a:gd name="T4" fmla="*/ 0 w 52"/>
                  <a:gd name="T5" fmla="*/ 0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" h="38">
                    <a:moveTo>
                      <a:pt x="0" y="0"/>
                    </a:moveTo>
                    <a:lnTo>
                      <a:pt x="5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5" name="Freeform 42"/>
              <p:cNvSpPr>
                <a:spLocks/>
              </p:cNvSpPr>
              <p:nvPr/>
            </p:nvSpPr>
            <p:spPr bwMode="auto">
              <a:xfrm>
                <a:off x="5156" y="3573"/>
                <a:ext cx="8" cy="7"/>
              </a:xfrm>
              <a:custGeom>
                <a:avLst/>
                <a:gdLst>
                  <a:gd name="T0" fmla="*/ 0 w 50"/>
                  <a:gd name="T1" fmla="*/ 0 h 41"/>
                  <a:gd name="T2" fmla="*/ 0 w 50"/>
                  <a:gd name="T3" fmla="*/ 0 h 41"/>
                  <a:gd name="T4" fmla="*/ 0 w 50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0" h="41">
                    <a:moveTo>
                      <a:pt x="50" y="41"/>
                    </a:moveTo>
                    <a:lnTo>
                      <a:pt x="0" y="0"/>
                    </a:lnTo>
                    <a:lnTo>
                      <a:pt x="5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6" name="Freeform 43"/>
              <p:cNvSpPr>
                <a:spLocks/>
              </p:cNvSpPr>
              <p:nvPr/>
            </p:nvSpPr>
            <p:spPr bwMode="auto">
              <a:xfrm>
                <a:off x="5182" y="3538"/>
                <a:ext cx="10" cy="9"/>
              </a:xfrm>
              <a:custGeom>
                <a:avLst/>
                <a:gdLst>
                  <a:gd name="T0" fmla="*/ 0 w 61"/>
                  <a:gd name="T1" fmla="*/ 0 h 51"/>
                  <a:gd name="T2" fmla="*/ 0 w 61"/>
                  <a:gd name="T3" fmla="*/ 0 h 51"/>
                  <a:gd name="T4" fmla="*/ 0 w 61"/>
                  <a:gd name="T5" fmla="*/ 0 h 51"/>
                  <a:gd name="T6" fmla="*/ 0 w 61"/>
                  <a:gd name="T7" fmla="*/ 0 h 51"/>
                  <a:gd name="T8" fmla="*/ 0 w 61"/>
                  <a:gd name="T9" fmla="*/ 0 h 51"/>
                  <a:gd name="T10" fmla="*/ 0 w 61"/>
                  <a:gd name="T11" fmla="*/ 0 h 51"/>
                  <a:gd name="T12" fmla="*/ 0 w 61"/>
                  <a:gd name="T13" fmla="*/ 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51">
                    <a:moveTo>
                      <a:pt x="9" y="0"/>
                    </a:moveTo>
                    <a:lnTo>
                      <a:pt x="61" y="38"/>
                    </a:lnTo>
                    <a:lnTo>
                      <a:pt x="52" y="51"/>
                    </a:lnTo>
                    <a:lnTo>
                      <a:pt x="0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7" name="Freeform 44"/>
              <p:cNvSpPr>
                <a:spLocks/>
              </p:cNvSpPr>
              <p:nvPr/>
            </p:nvSpPr>
            <p:spPr bwMode="auto">
              <a:xfrm>
                <a:off x="5165" y="3541"/>
                <a:ext cx="25" cy="28"/>
              </a:xfrm>
              <a:custGeom>
                <a:avLst/>
                <a:gdLst>
                  <a:gd name="T0" fmla="*/ 0 w 153"/>
                  <a:gd name="T1" fmla="*/ 0 h 169"/>
                  <a:gd name="T2" fmla="*/ 0 w 153"/>
                  <a:gd name="T3" fmla="*/ 0 h 169"/>
                  <a:gd name="T4" fmla="*/ 0 w 153"/>
                  <a:gd name="T5" fmla="*/ 0 h 169"/>
                  <a:gd name="T6" fmla="*/ 0 w 153"/>
                  <a:gd name="T7" fmla="*/ 0 h 169"/>
                  <a:gd name="T8" fmla="*/ 0 w 153"/>
                  <a:gd name="T9" fmla="*/ 0 h 169"/>
                  <a:gd name="T10" fmla="*/ 0 w 153"/>
                  <a:gd name="T11" fmla="*/ 0 h 169"/>
                  <a:gd name="T12" fmla="*/ 0 w 153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69">
                    <a:moveTo>
                      <a:pt x="101" y="0"/>
                    </a:moveTo>
                    <a:lnTo>
                      <a:pt x="153" y="39"/>
                    </a:lnTo>
                    <a:lnTo>
                      <a:pt x="56" y="166"/>
                    </a:lnTo>
                    <a:lnTo>
                      <a:pt x="53" y="169"/>
                    </a:lnTo>
                    <a:lnTo>
                      <a:pt x="3" y="129"/>
                    </a:lnTo>
                    <a:lnTo>
                      <a:pt x="0" y="132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8" name="Freeform 45"/>
              <p:cNvSpPr>
                <a:spLocks/>
              </p:cNvSpPr>
              <p:nvPr/>
            </p:nvSpPr>
            <p:spPr bwMode="auto">
              <a:xfrm>
                <a:off x="5156" y="3562"/>
                <a:ext cx="18" cy="18"/>
              </a:xfrm>
              <a:custGeom>
                <a:avLst/>
                <a:gdLst>
                  <a:gd name="T0" fmla="*/ 0 w 106"/>
                  <a:gd name="T1" fmla="*/ 0 h 108"/>
                  <a:gd name="T2" fmla="*/ 0 w 106"/>
                  <a:gd name="T3" fmla="*/ 0 h 108"/>
                  <a:gd name="T4" fmla="*/ 0 w 106"/>
                  <a:gd name="T5" fmla="*/ 0 h 108"/>
                  <a:gd name="T6" fmla="*/ 0 w 106"/>
                  <a:gd name="T7" fmla="*/ 0 h 108"/>
                  <a:gd name="T8" fmla="*/ 0 w 106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08">
                    <a:moveTo>
                      <a:pt x="56" y="0"/>
                    </a:moveTo>
                    <a:lnTo>
                      <a:pt x="106" y="40"/>
                    </a:lnTo>
                    <a:lnTo>
                      <a:pt x="50" y="108"/>
                    </a:lnTo>
                    <a:lnTo>
                      <a:pt x="0" y="6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89" name="Freeform 46"/>
              <p:cNvSpPr>
                <a:spLocks/>
              </p:cNvSpPr>
              <p:nvPr/>
            </p:nvSpPr>
            <p:spPr bwMode="auto">
              <a:xfrm>
                <a:off x="5134" y="3598"/>
                <a:ext cx="9" cy="7"/>
              </a:xfrm>
              <a:custGeom>
                <a:avLst/>
                <a:gdLst>
                  <a:gd name="T0" fmla="*/ 0 w 50"/>
                  <a:gd name="T1" fmla="*/ 0 h 43"/>
                  <a:gd name="T2" fmla="*/ 0 w 50"/>
                  <a:gd name="T3" fmla="*/ 0 h 43"/>
                  <a:gd name="T4" fmla="*/ 0 w 50"/>
                  <a:gd name="T5" fmla="*/ 0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0" h="43">
                    <a:moveTo>
                      <a:pt x="0" y="0"/>
                    </a:moveTo>
                    <a:lnTo>
                      <a:pt x="5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0" name="Freeform 47"/>
              <p:cNvSpPr>
                <a:spLocks/>
              </p:cNvSpPr>
              <p:nvPr/>
            </p:nvSpPr>
            <p:spPr bwMode="auto">
              <a:xfrm>
                <a:off x="5105" y="3630"/>
                <a:ext cx="7" cy="8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0 h 45"/>
                  <a:gd name="T4" fmla="*/ 0 w 45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45" y="45"/>
                    </a:moveTo>
                    <a:lnTo>
                      <a:pt x="0" y="0"/>
                    </a:lnTo>
                    <a:lnTo>
                      <a:pt x="4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1" name="Freeform 48"/>
              <p:cNvSpPr>
                <a:spLocks/>
              </p:cNvSpPr>
              <p:nvPr/>
            </p:nvSpPr>
            <p:spPr bwMode="auto">
              <a:xfrm>
                <a:off x="5130" y="3598"/>
                <a:ext cx="13" cy="13"/>
              </a:xfrm>
              <a:custGeom>
                <a:avLst/>
                <a:gdLst>
                  <a:gd name="T0" fmla="*/ 0 w 77"/>
                  <a:gd name="T1" fmla="*/ 0 h 74"/>
                  <a:gd name="T2" fmla="*/ 0 w 77"/>
                  <a:gd name="T3" fmla="*/ 0 h 74"/>
                  <a:gd name="T4" fmla="*/ 0 w 77"/>
                  <a:gd name="T5" fmla="*/ 0 h 74"/>
                  <a:gd name="T6" fmla="*/ 0 w 77"/>
                  <a:gd name="T7" fmla="*/ 0 h 74"/>
                  <a:gd name="T8" fmla="*/ 0 w 77"/>
                  <a:gd name="T9" fmla="*/ 0 h 74"/>
                  <a:gd name="T10" fmla="*/ 0 w 77"/>
                  <a:gd name="T11" fmla="*/ 0 h 74"/>
                  <a:gd name="T12" fmla="*/ 0 w 77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74">
                    <a:moveTo>
                      <a:pt x="27" y="0"/>
                    </a:moveTo>
                    <a:lnTo>
                      <a:pt x="77" y="43"/>
                    </a:lnTo>
                    <a:lnTo>
                      <a:pt x="52" y="72"/>
                    </a:lnTo>
                    <a:lnTo>
                      <a:pt x="50" y="74"/>
                    </a:lnTo>
                    <a:lnTo>
                      <a:pt x="3" y="29"/>
                    </a:lnTo>
                    <a:lnTo>
                      <a:pt x="0" y="3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2" name="Freeform 49"/>
              <p:cNvSpPr>
                <a:spLocks/>
              </p:cNvSpPr>
              <p:nvPr/>
            </p:nvSpPr>
            <p:spPr bwMode="auto">
              <a:xfrm>
                <a:off x="5109" y="3603"/>
                <a:ext cx="29" cy="27"/>
              </a:xfrm>
              <a:custGeom>
                <a:avLst/>
                <a:gdLst>
                  <a:gd name="T0" fmla="*/ 0 w 175"/>
                  <a:gd name="T1" fmla="*/ 0 h 164"/>
                  <a:gd name="T2" fmla="*/ 0 w 175"/>
                  <a:gd name="T3" fmla="*/ 0 h 164"/>
                  <a:gd name="T4" fmla="*/ 0 w 175"/>
                  <a:gd name="T5" fmla="*/ 0 h 164"/>
                  <a:gd name="T6" fmla="*/ 0 w 175"/>
                  <a:gd name="T7" fmla="*/ 0 h 164"/>
                  <a:gd name="T8" fmla="*/ 0 w 175"/>
                  <a:gd name="T9" fmla="*/ 0 h 164"/>
                  <a:gd name="T10" fmla="*/ 0 w 175"/>
                  <a:gd name="T11" fmla="*/ 0 h 164"/>
                  <a:gd name="T12" fmla="*/ 0 w 175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64">
                    <a:moveTo>
                      <a:pt x="128" y="0"/>
                    </a:moveTo>
                    <a:lnTo>
                      <a:pt x="175" y="45"/>
                    </a:lnTo>
                    <a:lnTo>
                      <a:pt x="79" y="147"/>
                    </a:lnTo>
                    <a:lnTo>
                      <a:pt x="62" y="164"/>
                    </a:lnTo>
                    <a:lnTo>
                      <a:pt x="17" y="119"/>
                    </a:lnTo>
                    <a:lnTo>
                      <a:pt x="0" y="136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3" name="Freeform 50"/>
              <p:cNvSpPr>
                <a:spLocks/>
              </p:cNvSpPr>
              <p:nvPr/>
            </p:nvSpPr>
            <p:spPr bwMode="auto">
              <a:xfrm>
                <a:off x="5105" y="3623"/>
                <a:ext cx="14" cy="15"/>
              </a:xfrm>
              <a:custGeom>
                <a:avLst/>
                <a:gdLst>
                  <a:gd name="T0" fmla="*/ 0 w 89"/>
                  <a:gd name="T1" fmla="*/ 0 h 89"/>
                  <a:gd name="T2" fmla="*/ 0 w 89"/>
                  <a:gd name="T3" fmla="*/ 0 h 89"/>
                  <a:gd name="T4" fmla="*/ 0 w 89"/>
                  <a:gd name="T5" fmla="*/ 0 h 89"/>
                  <a:gd name="T6" fmla="*/ 0 w 89"/>
                  <a:gd name="T7" fmla="*/ 0 h 89"/>
                  <a:gd name="T8" fmla="*/ 0 w 89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89">
                    <a:moveTo>
                      <a:pt x="44" y="0"/>
                    </a:moveTo>
                    <a:lnTo>
                      <a:pt x="89" y="45"/>
                    </a:lnTo>
                    <a:lnTo>
                      <a:pt x="45" y="89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4" name="Freeform 51"/>
              <p:cNvSpPr>
                <a:spLocks/>
              </p:cNvSpPr>
              <p:nvPr/>
            </p:nvSpPr>
            <p:spPr bwMode="auto">
              <a:xfrm>
                <a:off x="5081" y="3653"/>
                <a:ext cx="7" cy="8"/>
              </a:xfrm>
              <a:custGeom>
                <a:avLst/>
                <a:gdLst>
                  <a:gd name="T0" fmla="*/ 0 w 45"/>
                  <a:gd name="T1" fmla="*/ 0 h 47"/>
                  <a:gd name="T2" fmla="*/ 0 w 45"/>
                  <a:gd name="T3" fmla="*/ 0 h 47"/>
                  <a:gd name="T4" fmla="*/ 0 w 45"/>
                  <a:gd name="T5" fmla="*/ 0 h 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7">
                    <a:moveTo>
                      <a:pt x="0" y="0"/>
                    </a:moveTo>
                    <a:lnTo>
                      <a:pt x="45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5" name="Freeform 52"/>
              <p:cNvSpPr>
                <a:spLocks/>
              </p:cNvSpPr>
              <p:nvPr/>
            </p:nvSpPr>
            <p:spPr bwMode="auto">
              <a:xfrm>
                <a:off x="5048" y="3682"/>
                <a:ext cx="7" cy="9"/>
              </a:xfrm>
              <a:custGeom>
                <a:avLst/>
                <a:gdLst>
                  <a:gd name="T0" fmla="*/ 0 w 40"/>
                  <a:gd name="T1" fmla="*/ 0 h 50"/>
                  <a:gd name="T2" fmla="*/ 0 w 40"/>
                  <a:gd name="T3" fmla="*/ 0 h 50"/>
                  <a:gd name="T4" fmla="*/ 0 w 40"/>
                  <a:gd name="T5" fmla="*/ 0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lnTo>
                      <a:pt x="0" y="0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6" name="Freeform 53"/>
              <p:cNvSpPr>
                <a:spLocks/>
              </p:cNvSpPr>
              <p:nvPr/>
            </p:nvSpPr>
            <p:spPr bwMode="auto">
              <a:xfrm>
                <a:off x="5073" y="3653"/>
                <a:ext cx="15" cy="16"/>
              </a:xfrm>
              <a:custGeom>
                <a:avLst/>
                <a:gdLst>
                  <a:gd name="T0" fmla="*/ 0 w 92"/>
                  <a:gd name="T1" fmla="*/ 0 h 94"/>
                  <a:gd name="T2" fmla="*/ 0 w 92"/>
                  <a:gd name="T3" fmla="*/ 0 h 94"/>
                  <a:gd name="T4" fmla="*/ 0 w 92"/>
                  <a:gd name="T5" fmla="*/ 0 h 94"/>
                  <a:gd name="T6" fmla="*/ 0 w 92"/>
                  <a:gd name="T7" fmla="*/ 0 h 94"/>
                  <a:gd name="T8" fmla="*/ 0 w 92"/>
                  <a:gd name="T9" fmla="*/ 0 h 94"/>
                  <a:gd name="T10" fmla="*/ 0 w 92"/>
                  <a:gd name="T11" fmla="*/ 0 h 94"/>
                  <a:gd name="T12" fmla="*/ 0 w 92"/>
                  <a:gd name="T13" fmla="*/ 0 h 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2" h="94">
                    <a:moveTo>
                      <a:pt x="47" y="0"/>
                    </a:moveTo>
                    <a:lnTo>
                      <a:pt x="92" y="47"/>
                    </a:lnTo>
                    <a:lnTo>
                      <a:pt x="41" y="94"/>
                    </a:lnTo>
                    <a:lnTo>
                      <a:pt x="43" y="93"/>
                    </a:lnTo>
                    <a:lnTo>
                      <a:pt x="0" y="43"/>
                    </a:lnTo>
                    <a:lnTo>
                      <a:pt x="1" y="4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7" name="Freeform 54"/>
              <p:cNvSpPr>
                <a:spLocks/>
              </p:cNvSpPr>
              <p:nvPr/>
            </p:nvSpPr>
            <p:spPr bwMode="auto">
              <a:xfrm>
                <a:off x="5048" y="3660"/>
                <a:ext cx="32" cy="27"/>
              </a:xfrm>
              <a:custGeom>
                <a:avLst/>
                <a:gdLst>
                  <a:gd name="T0" fmla="*/ 0 w 190"/>
                  <a:gd name="T1" fmla="*/ 0 h 158"/>
                  <a:gd name="T2" fmla="*/ 0 w 190"/>
                  <a:gd name="T3" fmla="*/ 0 h 158"/>
                  <a:gd name="T4" fmla="*/ 0 w 190"/>
                  <a:gd name="T5" fmla="*/ 0 h 158"/>
                  <a:gd name="T6" fmla="*/ 0 w 190"/>
                  <a:gd name="T7" fmla="*/ 0 h 158"/>
                  <a:gd name="T8" fmla="*/ 0 w 190"/>
                  <a:gd name="T9" fmla="*/ 0 h 158"/>
                  <a:gd name="T10" fmla="*/ 0 w 190"/>
                  <a:gd name="T11" fmla="*/ 0 h 158"/>
                  <a:gd name="T12" fmla="*/ 0 w 190"/>
                  <a:gd name="T13" fmla="*/ 0 h 1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58">
                    <a:moveTo>
                      <a:pt x="147" y="0"/>
                    </a:moveTo>
                    <a:lnTo>
                      <a:pt x="190" y="50"/>
                    </a:lnTo>
                    <a:lnTo>
                      <a:pt x="90" y="138"/>
                    </a:lnTo>
                    <a:lnTo>
                      <a:pt x="66" y="158"/>
                    </a:lnTo>
                    <a:lnTo>
                      <a:pt x="25" y="108"/>
                    </a:lnTo>
                    <a:lnTo>
                      <a:pt x="0" y="12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8" name="Freeform 55"/>
              <p:cNvSpPr>
                <a:spLocks/>
              </p:cNvSpPr>
              <p:nvPr/>
            </p:nvSpPr>
            <p:spPr bwMode="auto">
              <a:xfrm>
                <a:off x="5048" y="3678"/>
                <a:ext cx="11" cy="13"/>
              </a:xfrm>
              <a:custGeom>
                <a:avLst/>
                <a:gdLst>
                  <a:gd name="T0" fmla="*/ 0 w 69"/>
                  <a:gd name="T1" fmla="*/ 0 h 74"/>
                  <a:gd name="T2" fmla="*/ 0 w 69"/>
                  <a:gd name="T3" fmla="*/ 0 h 74"/>
                  <a:gd name="T4" fmla="*/ 0 w 69"/>
                  <a:gd name="T5" fmla="*/ 0 h 74"/>
                  <a:gd name="T6" fmla="*/ 0 w 69"/>
                  <a:gd name="T7" fmla="*/ 0 h 74"/>
                  <a:gd name="T8" fmla="*/ 0 w 6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74">
                    <a:moveTo>
                      <a:pt x="28" y="0"/>
                    </a:moveTo>
                    <a:lnTo>
                      <a:pt x="69" y="50"/>
                    </a:lnTo>
                    <a:lnTo>
                      <a:pt x="40" y="7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99" name="Freeform 56"/>
              <p:cNvSpPr>
                <a:spLocks/>
              </p:cNvSpPr>
              <p:nvPr/>
            </p:nvSpPr>
            <p:spPr bwMode="auto">
              <a:xfrm>
                <a:off x="5022" y="3703"/>
                <a:ext cx="7" cy="9"/>
              </a:xfrm>
              <a:custGeom>
                <a:avLst/>
                <a:gdLst>
                  <a:gd name="T0" fmla="*/ 0 w 38"/>
                  <a:gd name="T1" fmla="*/ 0 h 52"/>
                  <a:gd name="T2" fmla="*/ 0 w 38"/>
                  <a:gd name="T3" fmla="*/ 0 h 52"/>
                  <a:gd name="T4" fmla="*/ 0 w 38"/>
                  <a:gd name="T5" fmla="*/ 0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" h="52">
                    <a:moveTo>
                      <a:pt x="0" y="0"/>
                    </a:moveTo>
                    <a:lnTo>
                      <a:pt x="38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0" name="Freeform 57"/>
              <p:cNvSpPr>
                <a:spLocks/>
              </p:cNvSpPr>
              <p:nvPr/>
            </p:nvSpPr>
            <p:spPr bwMode="auto">
              <a:xfrm>
                <a:off x="4987" y="3729"/>
                <a:ext cx="6" cy="9"/>
              </a:xfrm>
              <a:custGeom>
                <a:avLst/>
                <a:gdLst>
                  <a:gd name="T0" fmla="*/ 0 w 34"/>
                  <a:gd name="T1" fmla="*/ 0 h 56"/>
                  <a:gd name="T2" fmla="*/ 0 w 34"/>
                  <a:gd name="T3" fmla="*/ 0 h 56"/>
                  <a:gd name="T4" fmla="*/ 0 w 34"/>
                  <a:gd name="T5" fmla="*/ 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" h="56">
                    <a:moveTo>
                      <a:pt x="34" y="56"/>
                    </a:moveTo>
                    <a:lnTo>
                      <a:pt x="0" y="0"/>
                    </a:lnTo>
                    <a:lnTo>
                      <a:pt x="34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1" name="Freeform 58"/>
              <p:cNvSpPr>
                <a:spLocks/>
              </p:cNvSpPr>
              <p:nvPr/>
            </p:nvSpPr>
            <p:spPr bwMode="auto">
              <a:xfrm>
                <a:off x="5010" y="3703"/>
                <a:ext cx="19" cy="18"/>
              </a:xfrm>
              <a:custGeom>
                <a:avLst/>
                <a:gdLst>
                  <a:gd name="T0" fmla="*/ 0 w 111"/>
                  <a:gd name="T1" fmla="*/ 0 h 107"/>
                  <a:gd name="T2" fmla="*/ 0 w 111"/>
                  <a:gd name="T3" fmla="*/ 0 h 107"/>
                  <a:gd name="T4" fmla="*/ 0 w 111"/>
                  <a:gd name="T5" fmla="*/ 0 h 107"/>
                  <a:gd name="T6" fmla="*/ 0 w 111"/>
                  <a:gd name="T7" fmla="*/ 0 h 107"/>
                  <a:gd name="T8" fmla="*/ 0 w 111"/>
                  <a:gd name="T9" fmla="*/ 0 h 107"/>
                  <a:gd name="T10" fmla="*/ 0 w 111"/>
                  <a:gd name="T11" fmla="*/ 0 h 107"/>
                  <a:gd name="T12" fmla="*/ 0 w 111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1" h="107">
                    <a:moveTo>
                      <a:pt x="73" y="0"/>
                    </a:moveTo>
                    <a:lnTo>
                      <a:pt x="111" y="52"/>
                    </a:lnTo>
                    <a:lnTo>
                      <a:pt x="39" y="107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2" name="Freeform 59"/>
              <p:cNvSpPr>
                <a:spLocks/>
              </p:cNvSpPr>
              <p:nvPr/>
            </p:nvSpPr>
            <p:spPr bwMode="auto">
              <a:xfrm>
                <a:off x="4988" y="3712"/>
                <a:ext cx="29" cy="26"/>
              </a:xfrm>
              <a:custGeom>
                <a:avLst/>
                <a:gdLst>
                  <a:gd name="T0" fmla="*/ 0 w 169"/>
                  <a:gd name="T1" fmla="*/ 0 h 154"/>
                  <a:gd name="T2" fmla="*/ 0 w 169"/>
                  <a:gd name="T3" fmla="*/ 0 h 154"/>
                  <a:gd name="T4" fmla="*/ 0 w 169"/>
                  <a:gd name="T5" fmla="*/ 0 h 154"/>
                  <a:gd name="T6" fmla="*/ 0 w 169"/>
                  <a:gd name="T7" fmla="*/ 0 h 154"/>
                  <a:gd name="T8" fmla="*/ 0 w 169"/>
                  <a:gd name="T9" fmla="*/ 0 h 154"/>
                  <a:gd name="T10" fmla="*/ 0 w 169"/>
                  <a:gd name="T11" fmla="*/ 0 h 154"/>
                  <a:gd name="T12" fmla="*/ 0 w 169"/>
                  <a:gd name="T13" fmla="*/ 0 h 1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54">
                    <a:moveTo>
                      <a:pt x="130" y="0"/>
                    </a:moveTo>
                    <a:lnTo>
                      <a:pt x="169" y="52"/>
                    </a:lnTo>
                    <a:lnTo>
                      <a:pt x="28" y="154"/>
                    </a:lnTo>
                    <a:lnTo>
                      <a:pt x="34" y="151"/>
                    </a:lnTo>
                    <a:lnTo>
                      <a:pt x="0" y="95"/>
                    </a:lnTo>
                    <a:lnTo>
                      <a:pt x="5" y="9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3" name="Freeform 60"/>
              <p:cNvSpPr>
                <a:spLocks/>
              </p:cNvSpPr>
              <p:nvPr/>
            </p:nvSpPr>
            <p:spPr bwMode="auto">
              <a:xfrm>
                <a:off x="4987" y="3728"/>
                <a:ext cx="7" cy="10"/>
              </a:xfrm>
              <a:custGeom>
                <a:avLst/>
                <a:gdLst>
                  <a:gd name="T0" fmla="*/ 0 w 43"/>
                  <a:gd name="T1" fmla="*/ 0 h 61"/>
                  <a:gd name="T2" fmla="*/ 0 w 43"/>
                  <a:gd name="T3" fmla="*/ 0 h 61"/>
                  <a:gd name="T4" fmla="*/ 0 w 43"/>
                  <a:gd name="T5" fmla="*/ 0 h 61"/>
                  <a:gd name="T6" fmla="*/ 0 w 43"/>
                  <a:gd name="T7" fmla="*/ 0 h 61"/>
                  <a:gd name="T8" fmla="*/ 0 w 43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1">
                    <a:moveTo>
                      <a:pt x="9" y="0"/>
                    </a:moveTo>
                    <a:lnTo>
                      <a:pt x="43" y="56"/>
                    </a:lnTo>
                    <a:lnTo>
                      <a:pt x="34" y="61"/>
                    </a:lnTo>
                    <a:lnTo>
                      <a:pt x="0" y="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4" name="Freeform 61"/>
              <p:cNvSpPr>
                <a:spLocks/>
              </p:cNvSpPr>
              <p:nvPr/>
            </p:nvSpPr>
            <p:spPr bwMode="auto">
              <a:xfrm>
                <a:off x="4959" y="3747"/>
                <a:ext cx="6" cy="10"/>
              </a:xfrm>
              <a:custGeom>
                <a:avLst/>
                <a:gdLst>
                  <a:gd name="T0" fmla="*/ 0 w 34"/>
                  <a:gd name="T1" fmla="*/ 0 h 57"/>
                  <a:gd name="T2" fmla="*/ 0 w 34"/>
                  <a:gd name="T3" fmla="*/ 0 h 57"/>
                  <a:gd name="T4" fmla="*/ 0 w 34"/>
                  <a:gd name="T5" fmla="*/ 0 h 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" h="57">
                    <a:moveTo>
                      <a:pt x="0" y="0"/>
                    </a:moveTo>
                    <a:lnTo>
                      <a:pt x="3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5" name="Freeform 62"/>
              <p:cNvSpPr>
                <a:spLocks/>
              </p:cNvSpPr>
              <p:nvPr/>
            </p:nvSpPr>
            <p:spPr bwMode="auto">
              <a:xfrm>
                <a:off x="4922" y="3770"/>
                <a:ext cx="5" cy="10"/>
              </a:xfrm>
              <a:custGeom>
                <a:avLst/>
                <a:gdLst>
                  <a:gd name="T0" fmla="*/ 0 w 31"/>
                  <a:gd name="T1" fmla="*/ 0 h 56"/>
                  <a:gd name="T2" fmla="*/ 0 w 31"/>
                  <a:gd name="T3" fmla="*/ 0 h 56"/>
                  <a:gd name="T4" fmla="*/ 0 w 31"/>
                  <a:gd name="T5" fmla="*/ 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56">
                    <a:moveTo>
                      <a:pt x="31" y="56"/>
                    </a:moveTo>
                    <a:lnTo>
                      <a:pt x="0" y="0"/>
                    </a:lnTo>
                    <a:lnTo>
                      <a:pt x="31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6" name="Freeform 63"/>
              <p:cNvSpPr>
                <a:spLocks/>
              </p:cNvSpPr>
              <p:nvPr/>
            </p:nvSpPr>
            <p:spPr bwMode="auto">
              <a:xfrm>
                <a:off x="4940" y="3747"/>
                <a:ext cx="25" cy="20"/>
              </a:xfrm>
              <a:custGeom>
                <a:avLst/>
                <a:gdLst>
                  <a:gd name="T0" fmla="*/ 0 w 151"/>
                  <a:gd name="T1" fmla="*/ 0 h 119"/>
                  <a:gd name="T2" fmla="*/ 0 w 151"/>
                  <a:gd name="T3" fmla="*/ 0 h 119"/>
                  <a:gd name="T4" fmla="*/ 0 w 151"/>
                  <a:gd name="T5" fmla="*/ 0 h 119"/>
                  <a:gd name="T6" fmla="*/ 0 w 151"/>
                  <a:gd name="T7" fmla="*/ 0 h 119"/>
                  <a:gd name="T8" fmla="*/ 0 w 151"/>
                  <a:gd name="T9" fmla="*/ 0 h 119"/>
                  <a:gd name="T10" fmla="*/ 0 w 151"/>
                  <a:gd name="T11" fmla="*/ 0 h 119"/>
                  <a:gd name="T12" fmla="*/ 0 w 151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1" h="119">
                    <a:moveTo>
                      <a:pt x="117" y="0"/>
                    </a:moveTo>
                    <a:lnTo>
                      <a:pt x="151" y="57"/>
                    </a:lnTo>
                    <a:lnTo>
                      <a:pt x="70" y="107"/>
                    </a:lnTo>
                    <a:lnTo>
                      <a:pt x="51" y="119"/>
                    </a:lnTo>
                    <a:lnTo>
                      <a:pt x="19" y="62"/>
                    </a:lnTo>
                    <a:lnTo>
                      <a:pt x="0" y="7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7" name="Freeform 64"/>
              <p:cNvSpPr>
                <a:spLocks/>
              </p:cNvSpPr>
              <p:nvPr/>
            </p:nvSpPr>
            <p:spPr bwMode="auto">
              <a:xfrm>
                <a:off x="4922" y="3758"/>
                <a:ext cx="26" cy="22"/>
              </a:xfrm>
              <a:custGeom>
                <a:avLst/>
                <a:gdLst>
                  <a:gd name="T0" fmla="*/ 0 w 160"/>
                  <a:gd name="T1" fmla="*/ 0 h 132"/>
                  <a:gd name="T2" fmla="*/ 0 w 160"/>
                  <a:gd name="T3" fmla="*/ 0 h 132"/>
                  <a:gd name="T4" fmla="*/ 0 w 160"/>
                  <a:gd name="T5" fmla="*/ 0 h 132"/>
                  <a:gd name="T6" fmla="*/ 0 w 160"/>
                  <a:gd name="T7" fmla="*/ 0 h 132"/>
                  <a:gd name="T8" fmla="*/ 0 w 160"/>
                  <a:gd name="T9" fmla="*/ 0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132">
                    <a:moveTo>
                      <a:pt x="128" y="0"/>
                    </a:moveTo>
                    <a:lnTo>
                      <a:pt x="160" y="57"/>
                    </a:lnTo>
                    <a:lnTo>
                      <a:pt x="31" y="132"/>
                    </a:lnTo>
                    <a:lnTo>
                      <a:pt x="0" y="76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8" name="Freeform 65"/>
              <p:cNvSpPr>
                <a:spLocks/>
              </p:cNvSpPr>
              <p:nvPr/>
            </p:nvSpPr>
            <p:spPr bwMode="auto">
              <a:xfrm>
                <a:off x="4892" y="3786"/>
                <a:ext cx="5" cy="9"/>
              </a:xfrm>
              <a:custGeom>
                <a:avLst/>
                <a:gdLst>
                  <a:gd name="T0" fmla="*/ 0 w 29"/>
                  <a:gd name="T1" fmla="*/ 0 h 59"/>
                  <a:gd name="T2" fmla="*/ 0 w 29"/>
                  <a:gd name="T3" fmla="*/ 0 h 59"/>
                  <a:gd name="T4" fmla="*/ 0 w 29"/>
                  <a:gd name="T5" fmla="*/ 0 h 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9" h="59">
                    <a:moveTo>
                      <a:pt x="0" y="0"/>
                    </a:moveTo>
                    <a:lnTo>
                      <a:pt x="29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09" name="Freeform 66"/>
              <p:cNvSpPr>
                <a:spLocks/>
              </p:cNvSpPr>
              <p:nvPr/>
            </p:nvSpPr>
            <p:spPr bwMode="auto">
              <a:xfrm>
                <a:off x="4853" y="3805"/>
                <a:ext cx="4" cy="10"/>
              </a:xfrm>
              <a:custGeom>
                <a:avLst/>
                <a:gdLst>
                  <a:gd name="T0" fmla="*/ 0 w 27"/>
                  <a:gd name="T1" fmla="*/ 0 h 59"/>
                  <a:gd name="T2" fmla="*/ 0 w 27"/>
                  <a:gd name="T3" fmla="*/ 0 h 59"/>
                  <a:gd name="T4" fmla="*/ 0 w 27"/>
                  <a:gd name="T5" fmla="*/ 0 h 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59">
                    <a:moveTo>
                      <a:pt x="27" y="59"/>
                    </a:moveTo>
                    <a:lnTo>
                      <a:pt x="0" y="0"/>
                    </a:lnTo>
                    <a:lnTo>
                      <a:pt x="27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0" name="Freeform 67"/>
              <p:cNvSpPr>
                <a:spLocks/>
              </p:cNvSpPr>
              <p:nvPr/>
            </p:nvSpPr>
            <p:spPr bwMode="auto">
              <a:xfrm>
                <a:off x="4869" y="3786"/>
                <a:ext cx="28" cy="20"/>
              </a:xfrm>
              <a:custGeom>
                <a:avLst/>
                <a:gdLst>
                  <a:gd name="T0" fmla="*/ 0 w 168"/>
                  <a:gd name="T1" fmla="*/ 0 h 123"/>
                  <a:gd name="T2" fmla="*/ 0 w 168"/>
                  <a:gd name="T3" fmla="*/ 0 h 123"/>
                  <a:gd name="T4" fmla="*/ 0 w 168"/>
                  <a:gd name="T5" fmla="*/ 0 h 123"/>
                  <a:gd name="T6" fmla="*/ 0 w 168"/>
                  <a:gd name="T7" fmla="*/ 0 h 123"/>
                  <a:gd name="T8" fmla="*/ 0 w 168"/>
                  <a:gd name="T9" fmla="*/ 0 h 123"/>
                  <a:gd name="T10" fmla="*/ 0 w 168"/>
                  <a:gd name="T11" fmla="*/ 0 h 123"/>
                  <a:gd name="T12" fmla="*/ 0 w 168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8" h="123">
                    <a:moveTo>
                      <a:pt x="139" y="0"/>
                    </a:moveTo>
                    <a:lnTo>
                      <a:pt x="168" y="59"/>
                    </a:lnTo>
                    <a:lnTo>
                      <a:pt x="52" y="117"/>
                    </a:lnTo>
                    <a:lnTo>
                      <a:pt x="40" y="123"/>
                    </a:lnTo>
                    <a:lnTo>
                      <a:pt x="13" y="64"/>
                    </a:lnTo>
                    <a:lnTo>
                      <a:pt x="0" y="7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1" name="Freeform 68"/>
              <p:cNvSpPr>
                <a:spLocks/>
              </p:cNvSpPr>
              <p:nvPr/>
            </p:nvSpPr>
            <p:spPr bwMode="auto">
              <a:xfrm>
                <a:off x="4853" y="3796"/>
                <a:ext cx="23" cy="19"/>
              </a:xfrm>
              <a:custGeom>
                <a:avLst/>
                <a:gdLst>
                  <a:gd name="T0" fmla="*/ 0 w 140"/>
                  <a:gd name="T1" fmla="*/ 0 h 111"/>
                  <a:gd name="T2" fmla="*/ 0 w 140"/>
                  <a:gd name="T3" fmla="*/ 0 h 111"/>
                  <a:gd name="T4" fmla="*/ 0 w 140"/>
                  <a:gd name="T5" fmla="*/ 0 h 111"/>
                  <a:gd name="T6" fmla="*/ 0 w 140"/>
                  <a:gd name="T7" fmla="*/ 0 h 111"/>
                  <a:gd name="T8" fmla="*/ 0 w 14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" h="111">
                    <a:moveTo>
                      <a:pt x="113" y="0"/>
                    </a:moveTo>
                    <a:lnTo>
                      <a:pt x="140" y="59"/>
                    </a:lnTo>
                    <a:lnTo>
                      <a:pt x="27" y="111"/>
                    </a:lnTo>
                    <a:lnTo>
                      <a:pt x="0" y="5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2" name="Freeform 69"/>
              <p:cNvSpPr>
                <a:spLocks/>
              </p:cNvSpPr>
              <p:nvPr/>
            </p:nvSpPr>
            <p:spPr bwMode="auto">
              <a:xfrm>
                <a:off x="4821" y="3819"/>
                <a:ext cx="6" cy="9"/>
              </a:xfrm>
              <a:custGeom>
                <a:avLst/>
                <a:gdLst>
                  <a:gd name="T0" fmla="*/ 0 w 36"/>
                  <a:gd name="T1" fmla="*/ 0 h 54"/>
                  <a:gd name="T2" fmla="*/ 0 w 36"/>
                  <a:gd name="T3" fmla="*/ 0 h 54"/>
                  <a:gd name="T4" fmla="*/ 0 w 36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54">
                    <a:moveTo>
                      <a:pt x="0" y="0"/>
                    </a:moveTo>
                    <a:lnTo>
                      <a:pt x="3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3" name="Freeform 70"/>
              <p:cNvSpPr>
                <a:spLocks/>
              </p:cNvSpPr>
              <p:nvPr/>
            </p:nvSpPr>
            <p:spPr bwMode="auto">
              <a:xfrm>
                <a:off x="4781" y="3834"/>
                <a:ext cx="4" cy="10"/>
              </a:xfrm>
              <a:custGeom>
                <a:avLst/>
                <a:gdLst>
                  <a:gd name="T0" fmla="*/ 0 w 20"/>
                  <a:gd name="T1" fmla="*/ 0 h 61"/>
                  <a:gd name="T2" fmla="*/ 0 w 20"/>
                  <a:gd name="T3" fmla="*/ 0 h 61"/>
                  <a:gd name="T4" fmla="*/ 0 w 20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61">
                    <a:moveTo>
                      <a:pt x="20" y="61"/>
                    </a:moveTo>
                    <a:lnTo>
                      <a:pt x="0" y="0"/>
                    </a:lnTo>
                    <a:lnTo>
                      <a:pt x="2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4" name="Freeform 71"/>
              <p:cNvSpPr>
                <a:spLocks/>
              </p:cNvSpPr>
              <p:nvPr/>
            </p:nvSpPr>
            <p:spPr bwMode="auto">
              <a:xfrm>
                <a:off x="4821" y="3818"/>
                <a:ext cx="6" cy="10"/>
              </a:xfrm>
              <a:custGeom>
                <a:avLst/>
                <a:gdLst>
                  <a:gd name="T0" fmla="*/ 0 w 37"/>
                  <a:gd name="T1" fmla="*/ 0 h 61"/>
                  <a:gd name="T2" fmla="*/ 0 w 37"/>
                  <a:gd name="T3" fmla="*/ 0 h 61"/>
                  <a:gd name="T4" fmla="*/ 0 w 37"/>
                  <a:gd name="T5" fmla="*/ 0 h 61"/>
                  <a:gd name="T6" fmla="*/ 0 w 37"/>
                  <a:gd name="T7" fmla="*/ 0 h 61"/>
                  <a:gd name="T8" fmla="*/ 0 w 37"/>
                  <a:gd name="T9" fmla="*/ 0 h 61"/>
                  <a:gd name="T10" fmla="*/ 0 w 37"/>
                  <a:gd name="T11" fmla="*/ 0 h 61"/>
                  <a:gd name="T12" fmla="*/ 0 w 37"/>
                  <a:gd name="T13" fmla="*/ 0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61">
                    <a:moveTo>
                      <a:pt x="1" y="1"/>
                    </a:moveTo>
                    <a:lnTo>
                      <a:pt x="37" y="55"/>
                    </a:lnTo>
                    <a:lnTo>
                      <a:pt x="31" y="60"/>
                    </a:lnTo>
                    <a:lnTo>
                      <a:pt x="27" y="61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5" name="Freeform 72"/>
              <p:cNvSpPr>
                <a:spLocks/>
              </p:cNvSpPr>
              <p:nvPr/>
            </p:nvSpPr>
            <p:spPr bwMode="auto">
              <a:xfrm>
                <a:off x="4795" y="3818"/>
                <a:ext cx="31" cy="20"/>
              </a:xfrm>
              <a:custGeom>
                <a:avLst/>
                <a:gdLst>
                  <a:gd name="T0" fmla="*/ 0 w 187"/>
                  <a:gd name="T1" fmla="*/ 0 h 119"/>
                  <a:gd name="T2" fmla="*/ 0 w 187"/>
                  <a:gd name="T3" fmla="*/ 0 h 119"/>
                  <a:gd name="T4" fmla="*/ 0 w 187"/>
                  <a:gd name="T5" fmla="*/ 0 h 119"/>
                  <a:gd name="T6" fmla="*/ 0 w 187"/>
                  <a:gd name="T7" fmla="*/ 0 h 119"/>
                  <a:gd name="T8" fmla="*/ 0 w 187"/>
                  <a:gd name="T9" fmla="*/ 0 h 119"/>
                  <a:gd name="T10" fmla="*/ 0 w 187"/>
                  <a:gd name="T11" fmla="*/ 0 h 119"/>
                  <a:gd name="T12" fmla="*/ 0 w 187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19">
                    <a:moveTo>
                      <a:pt x="164" y="0"/>
                    </a:moveTo>
                    <a:lnTo>
                      <a:pt x="187" y="61"/>
                    </a:lnTo>
                    <a:lnTo>
                      <a:pt x="47" y="115"/>
                    </a:lnTo>
                    <a:lnTo>
                      <a:pt x="33" y="119"/>
                    </a:lnTo>
                    <a:lnTo>
                      <a:pt x="13" y="59"/>
                    </a:lnTo>
                    <a:lnTo>
                      <a:pt x="0" y="63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6" name="Freeform 73"/>
              <p:cNvSpPr>
                <a:spLocks/>
              </p:cNvSpPr>
              <p:nvPr/>
            </p:nvSpPr>
            <p:spPr bwMode="auto">
              <a:xfrm>
                <a:off x="4781" y="3828"/>
                <a:ext cx="19" cy="16"/>
              </a:xfrm>
              <a:custGeom>
                <a:avLst/>
                <a:gdLst>
                  <a:gd name="T0" fmla="*/ 0 w 112"/>
                  <a:gd name="T1" fmla="*/ 0 h 93"/>
                  <a:gd name="T2" fmla="*/ 0 w 112"/>
                  <a:gd name="T3" fmla="*/ 0 h 93"/>
                  <a:gd name="T4" fmla="*/ 0 w 112"/>
                  <a:gd name="T5" fmla="*/ 0 h 93"/>
                  <a:gd name="T6" fmla="*/ 0 w 112"/>
                  <a:gd name="T7" fmla="*/ 0 h 93"/>
                  <a:gd name="T8" fmla="*/ 0 w 11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93">
                    <a:moveTo>
                      <a:pt x="92" y="0"/>
                    </a:moveTo>
                    <a:lnTo>
                      <a:pt x="112" y="60"/>
                    </a:lnTo>
                    <a:lnTo>
                      <a:pt x="20" y="93"/>
                    </a:lnTo>
                    <a:lnTo>
                      <a:pt x="0" y="3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7" name="Freeform 74"/>
              <p:cNvSpPr>
                <a:spLocks/>
              </p:cNvSpPr>
              <p:nvPr/>
            </p:nvSpPr>
            <p:spPr bwMode="auto">
              <a:xfrm>
                <a:off x="4750" y="3844"/>
                <a:ext cx="3" cy="10"/>
              </a:xfrm>
              <a:custGeom>
                <a:avLst/>
                <a:gdLst>
                  <a:gd name="T0" fmla="*/ 0 w 18"/>
                  <a:gd name="T1" fmla="*/ 0 h 63"/>
                  <a:gd name="T2" fmla="*/ 0 w 18"/>
                  <a:gd name="T3" fmla="*/ 0 h 63"/>
                  <a:gd name="T4" fmla="*/ 0 w 18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" h="63">
                    <a:moveTo>
                      <a:pt x="0" y="0"/>
                    </a:moveTo>
                    <a:lnTo>
                      <a:pt x="18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8" name="Freeform 75"/>
              <p:cNvSpPr>
                <a:spLocks/>
              </p:cNvSpPr>
              <p:nvPr/>
            </p:nvSpPr>
            <p:spPr bwMode="auto">
              <a:xfrm>
                <a:off x="4707" y="3855"/>
                <a:ext cx="3" cy="11"/>
              </a:xfrm>
              <a:custGeom>
                <a:avLst/>
                <a:gdLst>
                  <a:gd name="T0" fmla="*/ 0 w 16"/>
                  <a:gd name="T1" fmla="*/ 0 h 63"/>
                  <a:gd name="T2" fmla="*/ 0 w 16"/>
                  <a:gd name="T3" fmla="*/ 0 h 63"/>
                  <a:gd name="T4" fmla="*/ 0 w 16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" h="63">
                    <a:moveTo>
                      <a:pt x="16" y="63"/>
                    </a:moveTo>
                    <a:lnTo>
                      <a:pt x="0" y="0"/>
                    </a:lnTo>
                    <a:lnTo>
                      <a:pt x="16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19" name="Freeform 76"/>
              <p:cNvSpPr>
                <a:spLocks/>
              </p:cNvSpPr>
              <p:nvPr/>
            </p:nvSpPr>
            <p:spPr bwMode="auto">
              <a:xfrm>
                <a:off x="4744" y="3844"/>
                <a:ext cx="9" cy="12"/>
              </a:xfrm>
              <a:custGeom>
                <a:avLst/>
                <a:gdLst>
                  <a:gd name="T0" fmla="*/ 0 w 54"/>
                  <a:gd name="T1" fmla="*/ 0 h 72"/>
                  <a:gd name="T2" fmla="*/ 0 w 54"/>
                  <a:gd name="T3" fmla="*/ 0 h 72"/>
                  <a:gd name="T4" fmla="*/ 0 w 54"/>
                  <a:gd name="T5" fmla="*/ 0 h 72"/>
                  <a:gd name="T6" fmla="*/ 0 w 54"/>
                  <a:gd name="T7" fmla="*/ 0 h 72"/>
                  <a:gd name="T8" fmla="*/ 0 w 54"/>
                  <a:gd name="T9" fmla="*/ 0 h 72"/>
                  <a:gd name="T10" fmla="*/ 0 w 54"/>
                  <a:gd name="T11" fmla="*/ 0 h 72"/>
                  <a:gd name="T12" fmla="*/ 0 w 5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36" y="0"/>
                    </a:moveTo>
                    <a:lnTo>
                      <a:pt x="54" y="63"/>
                    </a:lnTo>
                    <a:lnTo>
                      <a:pt x="34" y="70"/>
                    </a:lnTo>
                    <a:lnTo>
                      <a:pt x="25" y="72"/>
                    </a:lnTo>
                    <a:lnTo>
                      <a:pt x="9" y="9"/>
                    </a:lnTo>
                    <a:lnTo>
                      <a:pt x="0" y="1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0" name="Freeform 77"/>
              <p:cNvSpPr>
                <a:spLocks/>
              </p:cNvSpPr>
              <p:nvPr/>
            </p:nvSpPr>
            <p:spPr bwMode="auto">
              <a:xfrm>
                <a:off x="4719" y="3845"/>
                <a:ext cx="29" cy="18"/>
              </a:xfrm>
              <a:custGeom>
                <a:avLst/>
                <a:gdLst>
                  <a:gd name="T0" fmla="*/ 0 w 172"/>
                  <a:gd name="T1" fmla="*/ 0 h 107"/>
                  <a:gd name="T2" fmla="*/ 0 w 172"/>
                  <a:gd name="T3" fmla="*/ 0 h 107"/>
                  <a:gd name="T4" fmla="*/ 0 w 172"/>
                  <a:gd name="T5" fmla="*/ 0 h 107"/>
                  <a:gd name="T6" fmla="*/ 0 w 172"/>
                  <a:gd name="T7" fmla="*/ 0 h 107"/>
                  <a:gd name="T8" fmla="*/ 0 w 172"/>
                  <a:gd name="T9" fmla="*/ 0 h 107"/>
                  <a:gd name="T10" fmla="*/ 0 w 172"/>
                  <a:gd name="T11" fmla="*/ 0 h 107"/>
                  <a:gd name="T12" fmla="*/ 0 w 172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07">
                    <a:moveTo>
                      <a:pt x="156" y="0"/>
                    </a:moveTo>
                    <a:lnTo>
                      <a:pt x="172" y="63"/>
                    </a:lnTo>
                    <a:lnTo>
                      <a:pt x="15" y="107"/>
                    </a:lnTo>
                    <a:lnTo>
                      <a:pt x="0" y="44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1" name="Freeform 78"/>
              <p:cNvSpPr>
                <a:spLocks/>
              </p:cNvSpPr>
              <p:nvPr/>
            </p:nvSpPr>
            <p:spPr bwMode="auto">
              <a:xfrm>
                <a:off x="4707" y="3852"/>
                <a:ext cx="15" cy="14"/>
              </a:xfrm>
              <a:custGeom>
                <a:avLst/>
                <a:gdLst>
                  <a:gd name="T0" fmla="*/ 0 w 89"/>
                  <a:gd name="T1" fmla="*/ 0 h 81"/>
                  <a:gd name="T2" fmla="*/ 0 w 89"/>
                  <a:gd name="T3" fmla="*/ 0 h 81"/>
                  <a:gd name="T4" fmla="*/ 0 w 89"/>
                  <a:gd name="T5" fmla="*/ 0 h 81"/>
                  <a:gd name="T6" fmla="*/ 0 w 89"/>
                  <a:gd name="T7" fmla="*/ 0 h 81"/>
                  <a:gd name="T8" fmla="*/ 0 w 89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81">
                    <a:moveTo>
                      <a:pt x="74" y="0"/>
                    </a:moveTo>
                    <a:lnTo>
                      <a:pt x="89" y="63"/>
                    </a:lnTo>
                    <a:lnTo>
                      <a:pt x="16" y="81"/>
                    </a:lnTo>
                    <a:lnTo>
                      <a:pt x="0" y="1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2" name="Freeform 79"/>
              <p:cNvSpPr>
                <a:spLocks/>
              </p:cNvSpPr>
              <p:nvPr/>
            </p:nvSpPr>
            <p:spPr bwMode="auto">
              <a:xfrm>
                <a:off x="4675" y="3863"/>
                <a:ext cx="2" cy="10"/>
              </a:xfrm>
              <a:custGeom>
                <a:avLst/>
                <a:gdLst>
                  <a:gd name="T0" fmla="*/ 0 w 13"/>
                  <a:gd name="T1" fmla="*/ 0 h 63"/>
                  <a:gd name="T2" fmla="*/ 0 w 13"/>
                  <a:gd name="T3" fmla="*/ 0 h 63"/>
                  <a:gd name="T4" fmla="*/ 0 w 13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63">
                    <a:moveTo>
                      <a:pt x="0" y="0"/>
                    </a:moveTo>
                    <a:lnTo>
                      <a:pt x="13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3" name="Freeform 80"/>
              <p:cNvSpPr>
                <a:spLocks/>
              </p:cNvSpPr>
              <p:nvPr/>
            </p:nvSpPr>
            <p:spPr bwMode="auto">
              <a:xfrm>
                <a:off x="4632" y="3870"/>
                <a:ext cx="1" cy="11"/>
              </a:xfrm>
              <a:custGeom>
                <a:avLst/>
                <a:gdLst>
                  <a:gd name="T0" fmla="*/ 0 w 7"/>
                  <a:gd name="T1" fmla="*/ 0 h 65"/>
                  <a:gd name="T2" fmla="*/ 0 w 7"/>
                  <a:gd name="T3" fmla="*/ 0 h 65"/>
                  <a:gd name="T4" fmla="*/ 0 w 7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65">
                    <a:moveTo>
                      <a:pt x="7" y="65"/>
                    </a:moveTo>
                    <a:lnTo>
                      <a:pt x="0" y="0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4" name="Freeform 81"/>
              <p:cNvSpPr>
                <a:spLocks/>
              </p:cNvSpPr>
              <p:nvPr/>
            </p:nvSpPr>
            <p:spPr bwMode="auto">
              <a:xfrm>
                <a:off x="4664" y="3863"/>
                <a:ext cx="13" cy="13"/>
              </a:xfrm>
              <a:custGeom>
                <a:avLst/>
                <a:gdLst>
                  <a:gd name="T0" fmla="*/ 0 w 78"/>
                  <a:gd name="T1" fmla="*/ 0 h 80"/>
                  <a:gd name="T2" fmla="*/ 0 w 78"/>
                  <a:gd name="T3" fmla="*/ 0 h 80"/>
                  <a:gd name="T4" fmla="*/ 0 w 78"/>
                  <a:gd name="T5" fmla="*/ 0 h 80"/>
                  <a:gd name="T6" fmla="*/ 0 w 78"/>
                  <a:gd name="T7" fmla="*/ 0 h 80"/>
                  <a:gd name="T8" fmla="*/ 0 w 78"/>
                  <a:gd name="T9" fmla="*/ 0 h 80"/>
                  <a:gd name="T10" fmla="*/ 0 w 78"/>
                  <a:gd name="T11" fmla="*/ 0 h 80"/>
                  <a:gd name="T12" fmla="*/ 0 w 78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80">
                    <a:moveTo>
                      <a:pt x="65" y="0"/>
                    </a:moveTo>
                    <a:lnTo>
                      <a:pt x="78" y="63"/>
                    </a:lnTo>
                    <a:lnTo>
                      <a:pt x="0" y="80"/>
                    </a:lnTo>
                    <a:lnTo>
                      <a:pt x="25" y="75"/>
                    </a:lnTo>
                    <a:lnTo>
                      <a:pt x="14" y="10"/>
                    </a:lnTo>
                    <a:lnTo>
                      <a:pt x="39" y="5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5" name="Freeform 82"/>
              <p:cNvSpPr>
                <a:spLocks/>
              </p:cNvSpPr>
              <p:nvPr/>
            </p:nvSpPr>
            <p:spPr bwMode="auto">
              <a:xfrm>
                <a:off x="4639" y="3864"/>
                <a:ext cx="29" cy="16"/>
              </a:xfrm>
              <a:custGeom>
                <a:avLst/>
                <a:gdLst>
                  <a:gd name="T0" fmla="*/ 0 w 179"/>
                  <a:gd name="T1" fmla="*/ 0 h 94"/>
                  <a:gd name="T2" fmla="*/ 0 w 179"/>
                  <a:gd name="T3" fmla="*/ 0 h 94"/>
                  <a:gd name="T4" fmla="*/ 0 w 179"/>
                  <a:gd name="T5" fmla="*/ 0 h 94"/>
                  <a:gd name="T6" fmla="*/ 0 w 179"/>
                  <a:gd name="T7" fmla="*/ 0 h 94"/>
                  <a:gd name="T8" fmla="*/ 0 w 179"/>
                  <a:gd name="T9" fmla="*/ 0 h 94"/>
                  <a:gd name="T10" fmla="*/ 0 w 179"/>
                  <a:gd name="T11" fmla="*/ 0 h 94"/>
                  <a:gd name="T12" fmla="*/ 0 w 179"/>
                  <a:gd name="T13" fmla="*/ 0 h 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94">
                    <a:moveTo>
                      <a:pt x="168" y="0"/>
                    </a:moveTo>
                    <a:lnTo>
                      <a:pt x="179" y="65"/>
                    </a:lnTo>
                    <a:lnTo>
                      <a:pt x="25" y="93"/>
                    </a:lnTo>
                    <a:lnTo>
                      <a:pt x="16" y="94"/>
                    </a:lnTo>
                    <a:lnTo>
                      <a:pt x="9" y="29"/>
                    </a:lnTo>
                    <a:lnTo>
                      <a:pt x="0" y="3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6" name="Freeform 83"/>
              <p:cNvSpPr>
                <a:spLocks/>
              </p:cNvSpPr>
              <p:nvPr/>
            </p:nvSpPr>
            <p:spPr bwMode="auto">
              <a:xfrm>
                <a:off x="4632" y="3869"/>
                <a:ext cx="9" cy="12"/>
              </a:xfrm>
              <a:custGeom>
                <a:avLst/>
                <a:gdLst>
                  <a:gd name="T0" fmla="*/ 0 w 57"/>
                  <a:gd name="T1" fmla="*/ 0 h 72"/>
                  <a:gd name="T2" fmla="*/ 0 w 57"/>
                  <a:gd name="T3" fmla="*/ 0 h 72"/>
                  <a:gd name="T4" fmla="*/ 0 w 57"/>
                  <a:gd name="T5" fmla="*/ 0 h 72"/>
                  <a:gd name="T6" fmla="*/ 0 w 57"/>
                  <a:gd name="T7" fmla="*/ 0 h 72"/>
                  <a:gd name="T8" fmla="*/ 0 w 57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72">
                    <a:moveTo>
                      <a:pt x="50" y="0"/>
                    </a:moveTo>
                    <a:lnTo>
                      <a:pt x="57" y="65"/>
                    </a:lnTo>
                    <a:lnTo>
                      <a:pt x="7" y="72"/>
                    </a:lnTo>
                    <a:lnTo>
                      <a:pt x="0" y="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7" name="Freeform 84"/>
              <p:cNvSpPr>
                <a:spLocks/>
              </p:cNvSpPr>
              <p:nvPr/>
            </p:nvSpPr>
            <p:spPr bwMode="auto">
              <a:xfrm>
                <a:off x="4599" y="3875"/>
                <a:ext cx="1" cy="11"/>
              </a:xfrm>
              <a:custGeom>
                <a:avLst/>
                <a:gdLst>
                  <a:gd name="T0" fmla="*/ 0 w 7"/>
                  <a:gd name="T1" fmla="*/ 0 h 65"/>
                  <a:gd name="T2" fmla="*/ 0 w 7"/>
                  <a:gd name="T3" fmla="*/ 0 h 65"/>
                  <a:gd name="T4" fmla="*/ 0 w 7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65">
                    <a:moveTo>
                      <a:pt x="0" y="0"/>
                    </a:moveTo>
                    <a:lnTo>
                      <a:pt x="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8" name="Freeform 85"/>
              <p:cNvSpPr>
                <a:spLocks/>
              </p:cNvSpPr>
              <p:nvPr/>
            </p:nvSpPr>
            <p:spPr bwMode="auto">
              <a:xfrm>
                <a:off x="4555" y="3879"/>
                <a:ext cx="0" cy="11"/>
              </a:xfrm>
              <a:custGeom>
                <a:avLst/>
                <a:gdLst>
                  <a:gd name="T0" fmla="*/ 1 w 2"/>
                  <a:gd name="T1" fmla="*/ 0 h 66"/>
                  <a:gd name="T2" fmla="*/ 0 w 2"/>
                  <a:gd name="T3" fmla="*/ 0 h 66"/>
                  <a:gd name="T4" fmla="*/ 1 w 2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66">
                    <a:moveTo>
                      <a:pt x="2" y="66"/>
                    </a:moveTo>
                    <a:lnTo>
                      <a:pt x="0" y="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29" name="Freeform 86"/>
              <p:cNvSpPr>
                <a:spLocks/>
              </p:cNvSpPr>
              <p:nvPr/>
            </p:nvSpPr>
            <p:spPr bwMode="auto">
              <a:xfrm>
                <a:off x="4586" y="3875"/>
                <a:ext cx="14" cy="12"/>
              </a:xfrm>
              <a:custGeom>
                <a:avLst/>
                <a:gdLst>
                  <a:gd name="T0" fmla="*/ 0 w 86"/>
                  <a:gd name="T1" fmla="*/ 0 h 75"/>
                  <a:gd name="T2" fmla="*/ 0 w 86"/>
                  <a:gd name="T3" fmla="*/ 0 h 75"/>
                  <a:gd name="T4" fmla="*/ 0 w 86"/>
                  <a:gd name="T5" fmla="*/ 0 h 75"/>
                  <a:gd name="T6" fmla="*/ 0 w 86"/>
                  <a:gd name="T7" fmla="*/ 0 h 75"/>
                  <a:gd name="T8" fmla="*/ 0 w 86"/>
                  <a:gd name="T9" fmla="*/ 0 h 75"/>
                  <a:gd name="T10" fmla="*/ 0 w 86"/>
                  <a:gd name="T11" fmla="*/ 0 h 75"/>
                  <a:gd name="T12" fmla="*/ 0 w 86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6" h="75">
                    <a:moveTo>
                      <a:pt x="79" y="0"/>
                    </a:moveTo>
                    <a:lnTo>
                      <a:pt x="86" y="65"/>
                    </a:lnTo>
                    <a:lnTo>
                      <a:pt x="9" y="75"/>
                    </a:lnTo>
                    <a:lnTo>
                      <a:pt x="7" y="75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0" name="Freeform 87"/>
              <p:cNvSpPr>
                <a:spLocks/>
              </p:cNvSpPr>
              <p:nvPr/>
            </p:nvSpPr>
            <p:spPr bwMode="auto">
              <a:xfrm>
                <a:off x="4558" y="3876"/>
                <a:ext cx="29" cy="13"/>
              </a:xfrm>
              <a:custGeom>
                <a:avLst/>
                <a:gdLst>
                  <a:gd name="T0" fmla="*/ 0 w 170"/>
                  <a:gd name="T1" fmla="*/ 0 h 78"/>
                  <a:gd name="T2" fmla="*/ 0 w 170"/>
                  <a:gd name="T3" fmla="*/ 0 h 78"/>
                  <a:gd name="T4" fmla="*/ 0 w 170"/>
                  <a:gd name="T5" fmla="*/ 0 h 78"/>
                  <a:gd name="T6" fmla="*/ 0 w 170"/>
                  <a:gd name="T7" fmla="*/ 0 h 78"/>
                  <a:gd name="T8" fmla="*/ 0 w 170"/>
                  <a:gd name="T9" fmla="*/ 0 h 78"/>
                  <a:gd name="T10" fmla="*/ 0 w 170"/>
                  <a:gd name="T11" fmla="*/ 0 h 78"/>
                  <a:gd name="T12" fmla="*/ 0 w 170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78">
                    <a:moveTo>
                      <a:pt x="166" y="0"/>
                    </a:moveTo>
                    <a:lnTo>
                      <a:pt x="170" y="65"/>
                    </a:lnTo>
                    <a:lnTo>
                      <a:pt x="9" y="78"/>
                    </a:lnTo>
                    <a:lnTo>
                      <a:pt x="6" y="78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1" name="Freeform 88"/>
              <p:cNvSpPr>
                <a:spLocks/>
              </p:cNvSpPr>
              <p:nvPr/>
            </p:nvSpPr>
            <p:spPr bwMode="auto">
              <a:xfrm>
                <a:off x="4555" y="3879"/>
                <a:ext cx="4" cy="11"/>
              </a:xfrm>
              <a:custGeom>
                <a:avLst/>
                <a:gdLst>
                  <a:gd name="T0" fmla="*/ 0 w 26"/>
                  <a:gd name="T1" fmla="*/ 0 h 67"/>
                  <a:gd name="T2" fmla="*/ 0 w 26"/>
                  <a:gd name="T3" fmla="*/ 0 h 67"/>
                  <a:gd name="T4" fmla="*/ 0 w 26"/>
                  <a:gd name="T5" fmla="*/ 0 h 67"/>
                  <a:gd name="T6" fmla="*/ 0 w 26"/>
                  <a:gd name="T7" fmla="*/ 0 h 67"/>
                  <a:gd name="T8" fmla="*/ 0 w 26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67">
                    <a:moveTo>
                      <a:pt x="23" y="0"/>
                    </a:moveTo>
                    <a:lnTo>
                      <a:pt x="26" y="66"/>
                    </a:lnTo>
                    <a:lnTo>
                      <a:pt x="2" y="67"/>
                    </a:lnTo>
                    <a:lnTo>
                      <a:pt x="0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2" name="Freeform 89"/>
              <p:cNvSpPr>
                <a:spLocks/>
              </p:cNvSpPr>
              <p:nvPr/>
            </p:nvSpPr>
            <p:spPr bwMode="auto">
              <a:xfrm>
                <a:off x="4522" y="3880"/>
                <a:ext cx="0" cy="11"/>
              </a:xfrm>
              <a:custGeom>
                <a:avLst/>
                <a:gdLst>
                  <a:gd name="T0" fmla="*/ 0 h 66"/>
                  <a:gd name="T1" fmla="*/ 0 h 66"/>
                  <a:gd name="T2" fmla="*/ 0 h 6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66">
                    <a:moveTo>
                      <a:pt x="0" y="0"/>
                    </a:move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3" name="Freeform 90"/>
              <p:cNvSpPr>
                <a:spLocks/>
              </p:cNvSpPr>
              <p:nvPr/>
            </p:nvSpPr>
            <p:spPr bwMode="auto">
              <a:xfrm>
                <a:off x="4478" y="3880"/>
                <a:ext cx="0" cy="11"/>
              </a:xfrm>
              <a:custGeom>
                <a:avLst/>
                <a:gdLst>
                  <a:gd name="T0" fmla="*/ 0 h 66"/>
                  <a:gd name="T1" fmla="*/ 0 h 66"/>
                  <a:gd name="T2" fmla="*/ 0 h 6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66">
                    <a:moveTo>
                      <a:pt x="0" y="66"/>
                    </a:move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4" name="Freeform 91"/>
              <p:cNvSpPr>
                <a:spLocks/>
              </p:cNvSpPr>
              <p:nvPr/>
            </p:nvSpPr>
            <p:spPr bwMode="auto">
              <a:xfrm>
                <a:off x="4505" y="3880"/>
                <a:ext cx="17" cy="11"/>
              </a:xfrm>
              <a:custGeom>
                <a:avLst/>
                <a:gdLst>
                  <a:gd name="T0" fmla="*/ 0 w 103"/>
                  <a:gd name="T1" fmla="*/ 0 h 68"/>
                  <a:gd name="T2" fmla="*/ 0 w 103"/>
                  <a:gd name="T3" fmla="*/ 0 h 68"/>
                  <a:gd name="T4" fmla="*/ 0 w 103"/>
                  <a:gd name="T5" fmla="*/ 0 h 68"/>
                  <a:gd name="T6" fmla="*/ 0 w 103"/>
                  <a:gd name="T7" fmla="*/ 0 h 68"/>
                  <a:gd name="T8" fmla="*/ 0 w 103"/>
                  <a:gd name="T9" fmla="*/ 0 h 68"/>
                  <a:gd name="T10" fmla="*/ 0 w 103"/>
                  <a:gd name="T11" fmla="*/ 0 h 68"/>
                  <a:gd name="T12" fmla="*/ 0 w 103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" h="68">
                    <a:moveTo>
                      <a:pt x="103" y="0"/>
                    </a:moveTo>
                    <a:lnTo>
                      <a:pt x="103" y="66"/>
                    </a:lnTo>
                    <a:lnTo>
                      <a:pt x="0" y="68"/>
                    </a:lnTo>
                    <a:lnTo>
                      <a:pt x="0" y="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5" name="Freeform 92"/>
              <p:cNvSpPr>
                <a:spLocks/>
              </p:cNvSpPr>
              <p:nvPr/>
            </p:nvSpPr>
            <p:spPr bwMode="auto">
              <a:xfrm>
                <a:off x="4478" y="3880"/>
                <a:ext cx="27" cy="11"/>
              </a:xfrm>
              <a:custGeom>
                <a:avLst/>
                <a:gdLst>
                  <a:gd name="T0" fmla="*/ 0 w 164"/>
                  <a:gd name="T1" fmla="*/ 0 h 68"/>
                  <a:gd name="T2" fmla="*/ 0 w 164"/>
                  <a:gd name="T3" fmla="*/ 0 h 68"/>
                  <a:gd name="T4" fmla="*/ 0 w 164"/>
                  <a:gd name="T5" fmla="*/ 0 h 68"/>
                  <a:gd name="T6" fmla="*/ 0 w 164"/>
                  <a:gd name="T7" fmla="*/ 0 h 68"/>
                  <a:gd name="T8" fmla="*/ 0 w 16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4" h="68">
                    <a:moveTo>
                      <a:pt x="164" y="3"/>
                    </a:moveTo>
                    <a:lnTo>
                      <a:pt x="164" y="68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164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6" name="Freeform 93"/>
              <p:cNvSpPr>
                <a:spLocks/>
              </p:cNvSpPr>
              <p:nvPr/>
            </p:nvSpPr>
            <p:spPr bwMode="auto">
              <a:xfrm>
                <a:off x="4444" y="3878"/>
                <a:ext cx="1" cy="11"/>
              </a:xfrm>
              <a:custGeom>
                <a:avLst/>
                <a:gdLst>
                  <a:gd name="T0" fmla="*/ 0 w 4"/>
                  <a:gd name="T1" fmla="*/ 0 h 65"/>
                  <a:gd name="T2" fmla="*/ 0 w 4"/>
                  <a:gd name="T3" fmla="*/ 0 h 65"/>
                  <a:gd name="T4" fmla="*/ 0 w 4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5">
                    <a:moveTo>
                      <a:pt x="4" y="0"/>
                    </a:moveTo>
                    <a:lnTo>
                      <a:pt x="0" y="6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7" name="Freeform 94"/>
              <p:cNvSpPr>
                <a:spLocks/>
              </p:cNvSpPr>
              <p:nvPr/>
            </p:nvSpPr>
            <p:spPr bwMode="auto">
              <a:xfrm>
                <a:off x="4400" y="3874"/>
                <a:ext cx="1" cy="11"/>
              </a:xfrm>
              <a:custGeom>
                <a:avLst/>
                <a:gdLst>
                  <a:gd name="T0" fmla="*/ 0 w 7"/>
                  <a:gd name="T1" fmla="*/ 0 h 66"/>
                  <a:gd name="T2" fmla="*/ 0 w 7"/>
                  <a:gd name="T3" fmla="*/ 0 h 66"/>
                  <a:gd name="T4" fmla="*/ 0 w 7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66">
                    <a:moveTo>
                      <a:pt x="0" y="66"/>
                    </a:moveTo>
                    <a:lnTo>
                      <a:pt x="7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8" name="Freeform 95"/>
              <p:cNvSpPr>
                <a:spLocks/>
              </p:cNvSpPr>
              <p:nvPr/>
            </p:nvSpPr>
            <p:spPr bwMode="auto">
              <a:xfrm>
                <a:off x="4422" y="3877"/>
                <a:ext cx="23" cy="12"/>
              </a:xfrm>
              <a:custGeom>
                <a:avLst/>
                <a:gdLst>
                  <a:gd name="T0" fmla="*/ 0 w 137"/>
                  <a:gd name="T1" fmla="*/ 0 h 75"/>
                  <a:gd name="T2" fmla="*/ 0 w 137"/>
                  <a:gd name="T3" fmla="*/ 0 h 75"/>
                  <a:gd name="T4" fmla="*/ 0 w 137"/>
                  <a:gd name="T5" fmla="*/ 0 h 75"/>
                  <a:gd name="T6" fmla="*/ 0 w 137"/>
                  <a:gd name="T7" fmla="*/ 0 h 75"/>
                  <a:gd name="T8" fmla="*/ 0 w 137"/>
                  <a:gd name="T9" fmla="*/ 0 h 75"/>
                  <a:gd name="T10" fmla="*/ 0 w 137"/>
                  <a:gd name="T11" fmla="*/ 0 h 75"/>
                  <a:gd name="T12" fmla="*/ 0 w 137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75">
                    <a:moveTo>
                      <a:pt x="137" y="10"/>
                    </a:moveTo>
                    <a:lnTo>
                      <a:pt x="133" y="75"/>
                    </a:lnTo>
                    <a:lnTo>
                      <a:pt x="0" y="65"/>
                    </a:lnTo>
                    <a:lnTo>
                      <a:pt x="3" y="65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39" name="Freeform 96"/>
              <p:cNvSpPr>
                <a:spLocks/>
              </p:cNvSpPr>
              <p:nvPr/>
            </p:nvSpPr>
            <p:spPr bwMode="auto">
              <a:xfrm>
                <a:off x="4400" y="3874"/>
                <a:ext cx="24" cy="14"/>
              </a:xfrm>
              <a:custGeom>
                <a:avLst/>
                <a:gdLst>
                  <a:gd name="T0" fmla="*/ 0 w 145"/>
                  <a:gd name="T1" fmla="*/ 0 h 80"/>
                  <a:gd name="T2" fmla="*/ 0 w 145"/>
                  <a:gd name="T3" fmla="*/ 0 h 80"/>
                  <a:gd name="T4" fmla="*/ 0 w 145"/>
                  <a:gd name="T5" fmla="*/ 0 h 80"/>
                  <a:gd name="T6" fmla="*/ 0 w 145"/>
                  <a:gd name="T7" fmla="*/ 0 h 80"/>
                  <a:gd name="T8" fmla="*/ 0 w 145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" h="80">
                    <a:moveTo>
                      <a:pt x="145" y="15"/>
                    </a:moveTo>
                    <a:lnTo>
                      <a:pt x="138" y="80"/>
                    </a:lnTo>
                    <a:lnTo>
                      <a:pt x="0" y="66"/>
                    </a:lnTo>
                    <a:lnTo>
                      <a:pt x="7" y="0"/>
                    </a:lnTo>
                    <a:lnTo>
                      <a:pt x="145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0" name="Freeform 97"/>
              <p:cNvSpPr>
                <a:spLocks/>
              </p:cNvSpPr>
              <p:nvPr/>
            </p:nvSpPr>
            <p:spPr bwMode="auto">
              <a:xfrm>
                <a:off x="4367" y="3870"/>
                <a:ext cx="1" cy="10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0 h 66"/>
                  <a:gd name="T4" fmla="*/ 0 w 11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66">
                    <a:moveTo>
                      <a:pt x="11" y="0"/>
                    </a:moveTo>
                    <a:lnTo>
                      <a:pt x="0" y="6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1" name="Freeform 98"/>
              <p:cNvSpPr>
                <a:spLocks/>
              </p:cNvSpPr>
              <p:nvPr/>
            </p:nvSpPr>
            <p:spPr bwMode="auto">
              <a:xfrm>
                <a:off x="4323" y="3861"/>
                <a:ext cx="2" cy="11"/>
              </a:xfrm>
              <a:custGeom>
                <a:avLst/>
                <a:gdLst>
                  <a:gd name="T0" fmla="*/ 0 w 11"/>
                  <a:gd name="T1" fmla="*/ 0 h 63"/>
                  <a:gd name="T2" fmla="*/ 0 w 11"/>
                  <a:gd name="T3" fmla="*/ 0 h 63"/>
                  <a:gd name="T4" fmla="*/ 0 w 11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63">
                    <a:moveTo>
                      <a:pt x="0" y="63"/>
                    </a:moveTo>
                    <a:lnTo>
                      <a:pt x="11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2" name="Freeform 99"/>
              <p:cNvSpPr>
                <a:spLocks/>
              </p:cNvSpPr>
              <p:nvPr/>
            </p:nvSpPr>
            <p:spPr bwMode="auto">
              <a:xfrm>
                <a:off x="4336" y="3864"/>
                <a:ext cx="32" cy="16"/>
              </a:xfrm>
              <a:custGeom>
                <a:avLst/>
                <a:gdLst>
                  <a:gd name="T0" fmla="*/ 0 w 191"/>
                  <a:gd name="T1" fmla="*/ 0 h 99"/>
                  <a:gd name="T2" fmla="*/ 0 w 191"/>
                  <a:gd name="T3" fmla="*/ 0 h 99"/>
                  <a:gd name="T4" fmla="*/ 0 w 191"/>
                  <a:gd name="T5" fmla="*/ 0 h 99"/>
                  <a:gd name="T6" fmla="*/ 0 w 191"/>
                  <a:gd name="T7" fmla="*/ 0 h 99"/>
                  <a:gd name="T8" fmla="*/ 0 w 191"/>
                  <a:gd name="T9" fmla="*/ 0 h 99"/>
                  <a:gd name="T10" fmla="*/ 0 w 191"/>
                  <a:gd name="T11" fmla="*/ 0 h 99"/>
                  <a:gd name="T12" fmla="*/ 0 w 191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99">
                    <a:moveTo>
                      <a:pt x="191" y="33"/>
                    </a:moveTo>
                    <a:lnTo>
                      <a:pt x="180" y="99"/>
                    </a:lnTo>
                    <a:lnTo>
                      <a:pt x="67" y="78"/>
                    </a:lnTo>
                    <a:lnTo>
                      <a:pt x="28" y="70"/>
                    </a:lnTo>
                    <a:lnTo>
                      <a:pt x="39" y="7"/>
                    </a:lnTo>
                    <a:lnTo>
                      <a:pt x="0" y="0"/>
                    </a:lnTo>
                    <a:lnTo>
                      <a:pt x="191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3" name="Freeform 100"/>
              <p:cNvSpPr>
                <a:spLocks/>
              </p:cNvSpPr>
              <p:nvPr/>
            </p:nvSpPr>
            <p:spPr bwMode="auto">
              <a:xfrm>
                <a:off x="4323" y="3861"/>
                <a:ext cx="20" cy="15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0" h="85">
                    <a:moveTo>
                      <a:pt x="120" y="22"/>
                    </a:moveTo>
                    <a:lnTo>
                      <a:pt x="109" y="85"/>
                    </a:lnTo>
                    <a:lnTo>
                      <a:pt x="0" y="63"/>
                    </a:lnTo>
                    <a:lnTo>
                      <a:pt x="11" y="0"/>
                    </a:lnTo>
                    <a:lnTo>
                      <a:pt x="12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4" name="Freeform 101"/>
              <p:cNvSpPr>
                <a:spLocks/>
              </p:cNvSpPr>
              <p:nvPr/>
            </p:nvSpPr>
            <p:spPr bwMode="auto">
              <a:xfrm>
                <a:off x="4290" y="3854"/>
                <a:ext cx="3" cy="10"/>
              </a:xfrm>
              <a:custGeom>
                <a:avLst/>
                <a:gdLst>
                  <a:gd name="T0" fmla="*/ 0 w 18"/>
                  <a:gd name="T1" fmla="*/ 0 h 63"/>
                  <a:gd name="T2" fmla="*/ 0 w 18"/>
                  <a:gd name="T3" fmla="*/ 0 h 63"/>
                  <a:gd name="T4" fmla="*/ 0 w 18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" h="63">
                    <a:moveTo>
                      <a:pt x="18" y="0"/>
                    </a:moveTo>
                    <a:lnTo>
                      <a:pt x="0" y="6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5" name="Freeform 102"/>
              <p:cNvSpPr>
                <a:spLocks/>
              </p:cNvSpPr>
              <p:nvPr/>
            </p:nvSpPr>
            <p:spPr bwMode="auto">
              <a:xfrm>
                <a:off x="4247" y="3841"/>
                <a:ext cx="3" cy="11"/>
              </a:xfrm>
              <a:custGeom>
                <a:avLst/>
                <a:gdLst>
                  <a:gd name="T0" fmla="*/ 0 w 18"/>
                  <a:gd name="T1" fmla="*/ 0 h 63"/>
                  <a:gd name="T2" fmla="*/ 0 w 18"/>
                  <a:gd name="T3" fmla="*/ 0 h 63"/>
                  <a:gd name="T4" fmla="*/ 0 w 18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" h="63">
                    <a:moveTo>
                      <a:pt x="0" y="63"/>
                    </a:moveTo>
                    <a:lnTo>
                      <a:pt x="18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6" name="Freeform 103"/>
              <p:cNvSpPr>
                <a:spLocks/>
              </p:cNvSpPr>
              <p:nvPr/>
            </p:nvSpPr>
            <p:spPr bwMode="auto">
              <a:xfrm>
                <a:off x="4286" y="3853"/>
                <a:ext cx="7" cy="11"/>
              </a:xfrm>
              <a:custGeom>
                <a:avLst/>
                <a:gdLst>
                  <a:gd name="T0" fmla="*/ 0 w 44"/>
                  <a:gd name="T1" fmla="*/ 0 h 68"/>
                  <a:gd name="T2" fmla="*/ 0 w 44"/>
                  <a:gd name="T3" fmla="*/ 0 h 68"/>
                  <a:gd name="T4" fmla="*/ 0 w 44"/>
                  <a:gd name="T5" fmla="*/ 0 h 68"/>
                  <a:gd name="T6" fmla="*/ 0 w 44"/>
                  <a:gd name="T7" fmla="*/ 0 h 68"/>
                  <a:gd name="T8" fmla="*/ 0 w 44"/>
                  <a:gd name="T9" fmla="*/ 0 h 68"/>
                  <a:gd name="T10" fmla="*/ 0 w 44"/>
                  <a:gd name="T11" fmla="*/ 0 h 68"/>
                  <a:gd name="T12" fmla="*/ 0 w 44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68">
                    <a:moveTo>
                      <a:pt x="44" y="5"/>
                    </a:moveTo>
                    <a:lnTo>
                      <a:pt x="26" y="68"/>
                    </a:lnTo>
                    <a:lnTo>
                      <a:pt x="0" y="60"/>
                    </a:lnTo>
                    <a:lnTo>
                      <a:pt x="13" y="63"/>
                    </a:lnTo>
                    <a:lnTo>
                      <a:pt x="29" y="0"/>
                    </a:lnTo>
                    <a:lnTo>
                      <a:pt x="41" y="4"/>
                    </a:lnTo>
                    <a:lnTo>
                      <a:pt x="44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7" name="Freeform 104"/>
              <p:cNvSpPr>
                <a:spLocks/>
              </p:cNvSpPr>
              <p:nvPr/>
            </p:nvSpPr>
            <p:spPr bwMode="auto">
              <a:xfrm>
                <a:off x="4259" y="3846"/>
                <a:ext cx="31" cy="18"/>
              </a:xfrm>
              <a:custGeom>
                <a:avLst/>
                <a:gdLst>
                  <a:gd name="T0" fmla="*/ 0 w 185"/>
                  <a:gd name="T1" fmla="*/ 0 h 107"/>
                  <a:gd name="T2" fmla="*/ 0 w 185"/>
                  <a:gd name="T3" fmla="*/ 0 h 107"/>
                  <a:gd name="T4" fmla="*/ 0 w 185"/>
                  <a:gd name="T5" fmla="*/ 0 h 107"/>
                  <a:gd name="T6" fmla="*/ 0 w 185"/>
                  <a:gd name="T7" fmla="*/ 0 h 107"/>
                  <a:gd name="T8" fmla="*/ 0 w 185"/>
                  <a:gd name="T9" fmla="*/ 0 h 107"/>
                  <a:gd name="T10" fmla="*/ 0 w 185"/>
                  <a:gd name="T11" fmla="*/ 0 h 107"/>
                  <a:gd name="T12" fmla="*/ 0 w 185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07">
                    <a:moveTo>
                      <a:pt x="185" y="44"/>
                    </a:moveTo>
                    <a:lnTo>
                      <a:pt x="169" y="107"/>
                    </a:lnTo>
                    <a:lnTo>
                      <a:pt x="0" y="60"/>
                    </a:lnTo>
                    <a:lnTo>
                      <a:pt x="10" y="63"/>
                    </a:lnTo>
                    <a:lnTo>
                      <a:pt x="28" y="0"/>
                    </a:lnTo>
                    <a:lnTo>
                      <a:pt x="38" y="4"/>
                    </a:lnTo>
                    <a:lnTo>
                      <a:pt x="185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8" name="Freeform 105"/>
              <p:cNvSpPr>
                <a:spLocks/>
              </p:cNvSpPr>
              <p:nvPr/>
            </p:nvSpPr>
            <p:spPr bwMode="auto">
              <a:xfrm>
                <a:off x="4247" y="3841"/>
                <a:ext cx="17" cy="15"/>
              </a:xfrm>
              <a:custGeom>
                <a:avLst/>
                <a:gdLst>
                  <a:gd name="T0" fmla="*/ 0 w 102"/>
                  <a:gd name="T1" fmla="*/ 0 h 89"/>
                  <a:gd name="T2" fmla="*/ 0 w 102"/>
                  <a:gd name="T3" fmla="*/ 0 h 89"/>
                  <a:gd name="T4" fmla="*/ 0 w 102"/>
                  <a:gd name="T5" fmla="*/ 0 h 89"/>
                  <a:gd name="T6" fmla="*/ 0 w 102"/>
                  <a:gd name="T7" fmla="*/ 0 h 89"/>
                  <a:gd name="T8" fmla="*/ 0 w 102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89">
                    <a:moveTo>
                      <a:pt x="102" y="26"/>
                    </a:moveTo>
                    <a:lnTo>
                      <a:pt x="84" y="89"/>
                    </a:lnTo>
                    <a:lnTo>
                      <a:pt x="0" y="63"/>
                    </a:lnTo>
                    <a:lnTo>
                      <a:pt x="18" y="0"/>
                    </a:lnTo>
                    <a:lnTo>
                      <a:pt x="10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49" name="Freeform 106"/>
              <p:cNvSpPr>
                <a:spLocks/>
              </p:cNvSpPr>
              <p:nvPr/>
            </p:nvSpPr>
            <p:spPr bwMode="auto">
              <a:xfrm>
                <a:off x="4216" y="3831"/>
                <a:ext cx="3" cy="10"/>
              </a:xfrm>
              <a:custGeom>
                <a:avLst/>
                <a:gdLst>
                  <a:gd name="T0" fmla="*/ 0 w 20"/>
                  <a:gd name="T1" fmla="*/ 0 h 60"/>
                  <a:gd name="T2" fmla="*/ 0 w 20"/>
                  <a:gd name="T3" fmla="*/ 0 h 60"/>
                  <a:gd name="T4" fmla="*/ 0 w 20"/>
                  <a:gd name="T5" fmla="*/ 0 h 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60">
                    <a:moveTo>
                      <a:pt x="20" y="0"/>
                    </a:moveTo>
                    <a:lnTo>
                      <a:pt x="0" y="6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0" name="Freeform 107"/>
              <p:cNvSpPr>
                <a:spLocks/>
              </p:cNvSpPr>
              <p:nvPr/>
            </p:nvSpPr>
            <p:spPr bwMode="auto">
              <a:xfrm>
                <a:off x="4174" y="3815"/>
                <a:ext cx="4" cy="10"/>
              </a:xfrm>
              <a:custGeom>
                <a:avLst/>
                <a:gdLst>
                  <a:gd name="T0" fmla="*/ 0 w 25"/>
                  <a:gd name="T1" fmla="*/ 0 h 61"/>
                  <a:gd name="T2" fmla="*/ 0 w 25"/>
                  <a:gd name="T3" fmla="*/ 0 h 61"/>
                  <a:gd name="T4" fmla="*/ 0 w 25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61">
                    <a:moveTo>
                      <a:pt x="0" y="61"/>
                    </a:moveTo>
                    <a:lnTo>
                      <a:pt x="25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1" name="Freeform 108"/>
              <p:cNvSpPr>
                <a:spLocks/>
              </p:cNvSpPr>
              <p:nvPr/>
            </p:nvSpPr>
            <p:spPr bwMode="auto">
              <a:xfrm>
                <a:off x="4207" y="3829"/>
                <a:ext cx="12" cy="12"/>
              </a:xfrm>
              <a:custGeom>
                <a:avLst/>
                <a:gdLst>
                  <a:gd name="T0" fmla="*/ 0 w 73"/>
                  <a:gd name="T1" fmla="*/ 0 h 74"/>
                  <a:gd name="T2" fmla="*/ 0 w 73"/>
                  <a:gd name="T3" fmla="*/ 0 h 74"/>
                  <a:gd name="T4" fmla="*/ 0 w 73"/>
                  <a:gd name="T5" fmla="*/ 0 h 74"/>
                  <a:gd name="T6" fmla="*/ 0 w 73"/>
                  <a:gd name="T7" fmla="*/ 0 h 74"/>
                  <a:gd name="T8" fmla="*/ 0 w 73"/>
                  <a:gd name="T9" fmla="*/ 0 h 74"/>
                  <a:gd name="T10" fmla="*/ 0 w 73"/>
                  <a:gd name="T11" fmla="*/ 0 h 74"/>
                  <a:gd name="T12" fmla="*/ 0 w 73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74">
                    <a:moveTo>
                      <a:pt x="73" y="14"/>
                    </a:moveTo>
                    <a:lnTo>
                      <a:pt x="53" y="74"/>
                    </a:lnTo>
                    <a:lnTo>
                      <a:pt x="0" y="55"/>
                    </a:lnTo>
                    <a:lnTo>
                      <a:pt x="14" y="61"/>
                    </a:lnTo>
                    <a:lnTo>
                      <a:pt x="36" y="0"/>
                    </a:lnTo>
                    <a:lnTo>
                      <a:pt x="50" y="6"/>
                    </a:lnTo>
                    <a:lnTo>
                      <a:pt x="73" y="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2" name="Freeform 109"/>
              <p:cNvSpPr>
                <a:spLocks/>
              </p:cNvSpPr>
              <p:nvPr/>
            </p:nvSpPr>
            <p:spPr bwMode="auto">
              <a:xfrm>
                <a:off x="4181" y="3819"/>
                <a:ext cx="32" cy="20"/>
              </a:xfrm>
              <a:custGeom>
                <a:avLst/>
                <a:gdLst>
                  <a:gd name="T0" fmla="*/ 0 w 188"/>
                  <a:gd name="T1" fmla="*/ 0 h 119"/>
                  <a:gd name="T2" fmla="*/ 0 w 188"/>
                  <a:gd name="T3" fmla="*/ 0 h 119"/>
                  <a:gd name="T4" fmla="*/ 0 w 188"/>
                  <a:gd name="T5" fmla="*/ 0 h 119"/>
                  <a:gd name="T6" fmla="*/ 0 w 188"/>
                  <a:gd name="T7" fmla="*/ 0 h 119"/>
                  <a:gd name="T8" fmla="*/ 0 w 188"/>
                  <a:gd name="T9" fmla="*/ 0 h 119"/>
                  <a:gd name="T10" fmla="*/ 0 w 188"/>
                  <a:gd name="T11" fmla="*/ 0 h 119"/>
                  <a:gd name="T12" fmla="*/ 0 w 188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19">
                    <a:moveTo>
                      <a:pt x="188" y="58"/>
                    </a:moveTo>
                    <a:lnTo>
                      <a:pt x="166" y="119"/>
                    </a:lnTo>
                    <a:lnTo>
                      <a:pt x="0" y="56"/>
                    </a:lnTo>
                    <a:lnTo>
                      <a:pt x="11" y="60"/>
                    </a:lnTo>
                    <a:lnTo>
                      <a:pt x="36" y="0"/>
                    </a:lnTo>
                    <a:lnTo>
                      <a:pt x="47" y="4"/>
                    </a:lnTo>
                    <a:lnTo>
                      <a:pt x="188" y="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3" name="Freeform 110"/>
              <p:cNvSpPr>
                <a:spLocks/>
              </p:cNvSpPr>
              <p:nvPr/>
            </p:nvSpPr>
            <p:spPr bwMode="auto">
              <a:xfrm>
                <a:off x="4174" y="3815"/>
                <a:ext cx="14" cy="14"/>
              </a:xfrm>
              <a:custGeom>
                <a:avLst/>
                <a:gdLst>
                  <a:gd name="T0" fmla="*/ 0 w 81"/>
                  <a:gd name="T1" fmla="*/ 0 h 84"/>
                  <a:gd name="T2" fmla="*/ 0 w 81"/>
                  <a:gd name="T3" fmla="*/ 0 h 84"/>
                  <a:gd name="T4" fmla="*/ 0 w 81"/>
                  <a:gd name="T5" fmla="*/ 0 h 84"/>
                  <a:gd name="T6" fmla="*/ 0 w 81"/>
                  <a:gd name="T7" fmla="*/ 0 h 84"/>
                  <a:gd name="T8" fmla="*/ 0 w 81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84">
                    <a:moveTo>
                      <a:pt x="81" y="24"/>
                    </a:moveTo>
                    <a:lnTo>
                      <a:pt x="56" y="84"/>
                    </a:lnTo>
                    <a:lnTo>
                      <a:pt x="0" y="61"/>
                    </a:lnTo>
                    <a:lnTo>
                      <a:pt x="25" y="0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4" name="Freeform 111"/>
              <p:cNvSpPr>
                <a:spLocks/>
              </p:cNvSpPr>
              <p:nvPr/>
            </p:nvSpPr>
            <p:spPr bwMode="auto">
              <a:xfrm>
                <a:off x="4143" y="3802"/>
                <a:ext cx="5" cy="10"/>
              </a:xfrm>
              <a:custGeom>
                <a:avLst/>
                <a:gdLst>
                  <a:gd name="T0" fmla="*/ 0 w 27"/>
                  <a:gd name="T1" fmla="*/ 0 h 59"/>
                  <a:gd name="T2" fmla="*/ 0 w 27"/>
                  <a:gd name="T3" fmla="*/ 0 h 59"/>
                  <a:gd name="T4" fmla="*/ 0 w 27"/>
                  <a:gd name="T5" fmla="*/ 0 h 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59">
                    <a:moveTo>
                      <a:pt x="27" y="0"/>
                    </a:moveTo>
                    <a:lnTo>
                      <a:pt x="0" y="59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5" name="Freeform 112"/>
              <p:cNvSpPr>
                <a:spLocks/>
              </p:cNvSpPr>
              <p:nvPr/>
            </p:nvSpPr>
            <p:spPr bwMode="auto">
              <a:xfrm>
                <a:off x="4103" y="3782"/>
                <a:ext cx="5" cy="10"/>
              </a:xfrm>
              <a:custGeom>
                <a:avLst/>
                <a:gdLst>
                  <a:gd name="T0" fmla="*/ 0 w 32"/>
                  <a:gd name="T1" fmla="*/ 0 h 56"/>
                  <a:gd name="T2" fmla="*/ 0 w 32"/>
                  <a:gd name="T3" fmla="*/ 0 h 56"/>
                  <a:gd name="T4" fmla="*/ 0 w 32"/>
                  <a:gd name="T5" fmla="*/ 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56">
                    <a:moveTo>
                      <a:pt x="0" y="56"/>
                    </a:moveTo>
                    <a:lnTo>
                      <a:pt x="32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6" name="Freeform 113"/>
              <p:cNvSpPr>
                <a:spLocks/>
              </p:cNvSpPr>
              <p:nvPr/>
            </p:nvSpPr>
            <p:spPr bwMode="auto">
              <a:xfrm>
                <a:off x="4130" y="3797"/>
                <a:ext cx="18" cy="15"/>
              </a:xfrm>
              <a:custGeom>
                <a:avLst/>
                <a:gdLst>
                  <a:gd name="T0" fmla="*/ 0 w 107"/>
                  <a:gd name="T1" fmla="*/ 0 h 87"/>
                  <a:gd name="T2" fmla="*/ 0 w 107"/>
                  <a:gd name="T3" fmla="*/ 0 h 87"/>
                  <a:gd name="T4" fmla="*/ 0 w 107"/>
                  <a:gd name="T5" fmla="*/ 0 h 87"/>
                  <a:gd name="T6" fmla="*/ 0 w 107"/>
                  <a:gd name="T7" fmla="*/ 0 h 87"/>
                  <a:gd name="T8" fmla="*/ 0 w 107"/>
                  <a:gd name="T9" fmla="*/ 0 h 87"/>
                  <a:gd name="T10" fmla="*/ 0 w 107"/>
                  <a:gd name="T11" fmla="*/ 0 h 87"/>
                  <a:gd name="T12" fmla="*/ 0 w 107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87">
                    <a:moveTo>
                      <a:pt x="107" y="28"/>
                    </a:moveTo>
                    <a:lnTo>
                      <a:pt x="80" y="87"/>
                    </a:lnTo>
                    <a:lnTo>
                      <a:pt x="0" y="49"/>
                    </a:lnTo>
                    <a:lnTo>
                      <a:pt x="19" y="58"/>
                    </a:lnTo>
                    <a:lnTo>
                      <a:pt x="49" y="0"/>
                    </a:lnTo>
                    <a:lnTo>
                      <a:pt x="68" y="9"/>
                    </a:lnTo>
                    <a:lnTo>
                      <a:pt x="10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7" name="Freeform 114"/>
              <p:cNvSpPr>
                <a:spLocks/>
              </p:cNvSpPr>
              <p:nvPr/>
            </p:nvSpPr>
            <p:spPr bwMode="auto">
              <a:xfrm>
                <a:off x="4109" y="3784"/>
                <a:ext cx="29" cy="23"/>
              </a:xfrm>
              <a:custGeom>
                <a:avLst/>
                <a:gdLst>
                  <a:gd name="T0" fmla="*/ 0 w 177"/>
                  <a:gd name="T1" fmla="*/ 0 h 136"/>
                  <a:gd name="T2" fmla="*/ 0 w 177"/>
                  <a:gd name="T3" fmla="*/ 0 h 136"/>
                  <a:gd name="T4" fmla="*/ 0 w 177"/>
                  <a:gd name="T5" fmla="*/ 0 h 136"/>
                  <a:gd name="T6" fmla="*/ 0 w 177"/>
                  <a:gd name="T7" fmla="*/ 0 h 136"/>
                  <a:gd name="T8" fmla="*/ 0 w 177"/>
                  <a:gd name="T9" fmla="*/ 0 h 136"/>
                  <a:gd name="T10" fmla="*/ 0 w 177"/>
                  <a:gd name="T11" fmla="*/ 0 h 136"/>
                  <a:gd name="T12" fmla="*/ 0 w 177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" h="136">
                    <a:moveTo>
                      <a:pt x="177" y="78"/>
                    </a:moveTo>
                    <a:lnTo>
                      <a:pt x="147" y="136"/>
                    </a:lnTo>
                    <a:lnTo>
                      <a:pt x="11" y="68"/>
                    </a:lnTo>
                    <a:lnTo>
                      <a:pt x="0" y="62"/>
                    </a:lnTo>
                    <a:lnTo>
                      <a:pt x="31" y="6"/>
                    </a:lnTo>
                    <a:lnTo>
                      <a:pt x="20" y="0"/>
                    </a:lnTo>
                    <a:lnTo>
                      <a:pt x="17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8" name="Freeform 115"/>
              <p:cNvSpPr>
                <a:spLocks/>
              </p:cNvSpPr>
              <p:nvPr/>
            </p:nvSpPr>
            <p:spPr bwMode="auto">
              <a:xfrm>
                <a:off x="4103" y="3782"/>
                <a:ext cx="11" cy="13"/>
              </a:xfrm>
              <a:custGeom>
                <a:avLst/>
                <a:gdLst>
                  <a:gd name="T0" fmla="*/ 0 w 64"/>
                  <a:gd name="T1" fmla="*/ 0 h 74"/>
                  <a:gd name="T2" fmla="*/ 0 w 64"/>
                  <a:gd name="T3" fmla="*/ 0 h 74"/>
                  <a:gd name="T4" fmla="*/ 0 w 64"/>
                  <a:gd name="T5" fmla="*/ 0 h 74"/>
                  <a:gd name="T6" fmla="*/ 0 w 64"/>
                  <a:gd name="T7" fmla="*/ 0 h 74"/>
                  <a:gd name="T8" fmla="*/ 0 w 64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74">
                    <a:moveTo>
                      <a:pt x="64" y="18"/>
                    </a:moveTo>
                    <a:lnTo>
                      <a:pt x="33" y="74"/>
                    </a:lnTo>
                    <a:lnTo>
                      <a:pt x="0" y="56"/>
                    </a:lnTo>
                    <a:lnTo>
                      <a:pt x="32" y="0"/>
                    </a:lnTo>
                    <a:lnTo>
                      <a:pt x="64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59" name="Freeform 116"/>
              <p:cNvSpPr>
                <a:spLocks/>
              </p:cNvSpPr>
              <p:nvPr/>
            </p:nvSpPr>
            <p:spPr bwMode="auto">
              <a:xfrm>
                <a:off x="4074" y="3766"/>
                <a:ext cx="5" cy="10"/>
              </a:xfrm>
              <a:custGeom>
                <a:avLst/>
                <a:gdLst>
                  <a:gd name="T0" fmla="*/ 0 w 32"/>
                  <a:gd name="T1" fmla="*/ 0 h 56"/>
                  <a:gd name="T2" fmla="*/ 0 w 32"/>
                  <a:gd name="T3" fmla="*/ 0 h 56"/>
                  <a:gd name="T4" fmla="*/ 0 w 32"/>
                  <a:gd name="T5" fmla="*/ 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56">
                    <a:moveTo>
                      <a:pt x="32" y="0"/>
                    </a:move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0" name="Freeform 117"/>
              <p:cNvSpPr>
                <a:spLocks/>
              </p:cNvSpPr>
              <p:nvPr/>
            </p:nvSpPr>
            <p:spPr bwMode="auto">
              <a:xfrm>
                <a:off x="4036" y="3743"/>
                <a:ext cx="6" cy="9"/>
              </a:xfrm>
              <a:custGeom>
                <a:avLst/>
                <a:gdLst>
                  <a:gd name="T0" fmla="*/ 0 w 37"/>
                  <a:gd name="T1" fmla="*/ 0 h 54"/>
                  <a:gd name="T2" fmla="*/ 0 w 37"/>
                  <a:gd name="T3" fmla="*/ 0 h 54"/>
                  <a:gd name="T4" fmla="*/ 0 w 37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" h="54">
                    <a:moveTo>
                      <a:pt x="0" y="54"/>
                    </a:moveTo>
                    <a:lnTo>
                      <a:pt x="37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1" name="Freeform 118"/>
              <p:cNvSpPr>
                <a:spLocks/>
              </p:cNvSpPr>
              <p:nvPr/>
            </p:nvSpPr>
            <p:spPr bwMode="auto">
              <a:xfrm>
                <a:off x="4058" y="3759"/>
                <a:ext cx="21" cy="17"/>
              </a:xfrm>
              <a:custGeom>
                <a:avLst/>
                <a:gdLst>
                  <a:gd name="T0" fmla="*/ 0 w 125"/>
                  <a:gd name="T1" fmla="*/ 0 h 101"/>
                  <a:gd name="T2" fmla="*/ 0 w 125"/>
                  <a:gd name="T3" fmla="*/ 0 h 101"/>
                  <a:gd name="T4" fmla="*/ 0 w 125"/>
                  <a:gd name="T5" fmla="*/ 0 h 101"/>
                  <a:gd name="T6" fmla="*/ 0 w 125"/>
                  <a:gd name="T7" fmla="*/ 0 h 101"/>
                  <a:gd name="T8" fmla="*/ 0 w 125"/>
                  <a:gd name="T9" fmla="*/ 0 h 101"/>
                  <a:gd name="T10" fmla="*/ 0 w 125"/>
                  <a:gd name="T11" fmla="*/ 0 h 101"/>
                  <a:gd name="T12" fmla="*/ 0 w 125"/>
                  <a:gd name="T13" fmla="*/ 0 h 1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5" h="101">
                    <a:moveTo>
                      <a:pt x="125" y="45"/>
                    </a:moveTo>
                    <a:lnTo>
                      <a:pt x="93" y="101"/>
                    </a:lnTo>
                    <a:lnTo>
                      <a:pt x="0" y="47"/>
                    </a:lnTo>
                    <a:lnTo>
                      <a:pt x="14" y="56"/>
                    </a:lnTo>
                    <a:lnTo>
                      <a:pt x="48" y="0"/>
                    </a:lnTo>
                    <a:lnTo>
                      <a:pt x="63" y="9"/>
                    </a:lnTo>
                    <a:lnTo>
                      <a:pt x="12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2" name="Freeform 119"/>
              <p:cNvSpPr>
                <a:spLocks/>
              </p:cNvSpPr>
              <p:nvPr/>
            </p:nvSpPr>
            <p:spPr bwMode="auto">
              <a:xfrm>
                <a:off x="4038" y="3743"/>
                <a:ext cx="29" cy="25"/>
              </a:xfrm>
              <a:custGeom>
                <a:avLst/>
                <a:gdLst>
                  <a:gd name="T0" fmla="*/ 0 w 173"/>
                  <a:gd name="T1" fmla="*/ 0 h 148"/>
                  <a:gd name="T2" fmla="*/ 0 w 173"/>
                  <a:gd name="T3" fmla="*/ 0 h 148"/>
                  <a:gd name="T4" fmla="*/ 0 w 173"/>
                  <a:gd name="T5" fmla="*/ 0 h 148"/>
                  <a:gd name="T6" fmla="*/ 0 w 173"/>
                  <a:gd name="T7" fmla="*/ 0 h 148"/>
                  <a:gd name="T8" fmla="*/ 0 w 173"/>
                  <a:gd name="T9" fmla="*/ 0 h 148"/>
                  <a:gd name="T10" fmla="*/ 0 w 173"/>
                  <a:gd name="T11" fmla="*/ 0 h 148"/>
                  <a:gd name="T12" fmla="*/ 0 w 173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48">
                    <a:moveTo>
                      <a:pt x="173" y="92"/>
                    </a:moveTo>
                    <a:lnTo>
                      <a:pt x="139" y="148"/>
                    </a:lnTo>
                    <a:lnTo>
                      <a:pt x="10" y="67"/>
                    </a:lnTo>
                    <a:lnTo>
                      <a:pt x="0" y="61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173" y="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3" name="Freeform 120"/>
              <p:cNvSpPr>
                <a:spLocks/>
              </p:cNvSpPr>
              <p:nvPr/>
            </p:nvSpPr>
            <p:spPr bwMode="auto">
              <a:xfrm>
                <a:off x="4036" y="3743"/>
                <a:ext cx="8" cy="10"/>
              </a:xfrm>
              <a:custGeom>
                <a:avLst/>
                <a:gdLst>
                  <a:gd name="T0" fmla="*/ 0 w 47"/>
                  <a:gd name="T1" fmla="*/ 0 h 61"/>
                  <a:gd name="T2" fmla="*/ 0 w 47"/>
                  <a:gd name="T3" fmla="*/ 0 h 61"/>
                  <a:gd name="T4" fmla="*/ 0 w 47"/>
                  <a:gd name="T5" fmla="*/ 0 h 61"/>
                  <a:gd name="T6" fmla="*/ 0 w 47"/>
                  <a:gd name="T7" fmla="*/ 0 h 61"/>
                  <a:gd name="T8" fmla="*/ 0 w 47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61">
                    <a:moveTo>
                      <a:pt x="47" y="7"/>
                    </a:moveTo>
                    <a:lnTo>
                      <a:pt x="11" y="61"/>
                    </a:lnTo>
                    <a:lnTo>
                      <a:pt x="0" y="54"/>
                    </a:lnTo>
                    <a:lnTo>
                      <a:pt x="37" y="0"/>
                    </a:lnTo>
                    <a:lnTo>
                      <a:pt x="47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4" name="Freeform 121"/>
              <p:cNvSpPr>
                <a:spLocks/>
              </p:cNvSpPr>
              <p:nvPr/>
            </p:nvSpPr>
            <p:spPr bwMode="auto">
              <a:xfrm>
                <a:off x="4008" y="3725"/>
                <a:ext cx="7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" h="54">
                    <a:moveTo>
                      <a:pt x="38" y="0"/>
                    </a:move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5" name="Freeform 122"/>
              <p:cNvSpPr>
                <a:spLocks/>
              </p:cNvSpPr>
              <p:nvPr/>
            </p:nvSpPr>
            <p:spPr bwMode="auto">
              <a:xfrm>
                <a:off x="3973" y="3698"/>
                <a:ext cx="6" cy="9"/>
              </a:xfrm>
              <a:custGeom>
                <a:avLst/>
                <a:gdLst>
                  <a:gd name="T0" fmla="*/ 0 w 38"/>
                  <a:gd name="T1" fmla="*/ 0 h 52"/>
                  <a:gd name="T2" fmla="*/ 0 w 38"/>
                  <a:gd name="T3" fmla="*/ 0 h 52"/>
                  <a:gd name="T4" fmla="*/ 0 w 38"/>
                  <a:gd name="T5" fmla="*/ 0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" h="52">
                    <a:moveTo>
                      <a:pt x="0" y="52"/>
                    </a:moveTo>
                    <a:lnTo>
                      <a:pt x="38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6" name="Freeform 123"/>
              <p:cNvSpPr>
                <a:spLocks/>
              </p:cNvSpPr>
              <p:nvPr/>
            </p:nvSpPr>
            <p:spPr bwMode="auto">
              <a:xfrm>
                <a:off x="3993" y="3711"/>
                <a:ext cx="22" cy="23"/>
              </a:xfrm>
              <a:custGeom>
                <a:avLst/>
                <a:gdLst>
                  <a:gd name="T0" fmla="*/ 0 w 133"/>
                  <a:gd name="T1" fmla="*/ 0 h 137"/>
                  <a:gd name="T2" fmla="*/ 0 w 133"/>
                  <a:gd name="T3" fmla="*/ 0 h 137"/>
                  <a:gd name="T4" fmla="*/ 0 w 133"/>
                  <a:gd name="T5" fmla="*/ 0 h 137"/>
                  <a:gd name="T6" fmla="*/ 0 w 133"/>
                  <a:gd name="T7" fmla="*/ 0 h 137"/>
                  <a:gd name="T8" fmla="*/ 0 w 133"/>
                  <a:gd name="T9" fmla="*/ 0 h 137"/>
                  <a:gd name="T10" fmla="*/ 0 w 133"/>
                  <a:gd name="T11" fmla="*/ 0 h 137"/>
                  <a:gd name="T12" fmla="*/ 0 w 133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137">
                    <a:moveTo>
                      <a:pt x="133" y="83"/>
                    </a:moveTo>
                    <a:lnTo>
                      <a:pt x="95" y="137"/>
                    </a:lnTo>
                    <a:lnTo>
                      <a:pt x="23" y="86"/>
                    </a:lnTo>
                    <a:lnTo>
                      <a:pt x="0" y="69"/>
                    </a:lnTo>
                    <a:lnTo>
                      <a:pt x="38" y="17"/>
                    </a:lnTo>
                    <a:lnTo>
                      <a:pt x="16" y="0"/>
                    </a:lnTo>
                    <a:lnTo>
                      <a:pt x="133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7" name="Freeform 124"/>
              <p:cNvSpPr>
                <a:spLocks/>
              </p:cNvSpPr>
              <p:nvPr/>
            </p:nvSpPr>
            <p:spPr bwMode="auto">
              <a:xfrm>
                <a:off x="3973" y="3698"/>
                <a:ext cx="26" cy="24"/>
              </a:xfrm>
              <a:custGeom>
                <a:avLst/>
                <a:gdLst>
                  <a:gd name="T0" fmla="*/ 0 w 157"/>
                  <a:gd name="T1" fmla="*/ 0 h 143"/>
                  <a:gd name="T2" fmla="*/ 0 w 157"/>
                  <a:gd name="T3" fmla="*/ 0 h 143"/>
                  <a:gd name="T4" fmla="*/ 0 w 157"/>
                  <a:gd name="T5" fmla="*/ 0 h 143"/>
                  <a:gd name="T6" fmla="*/ 0 w 157"/>
                  <a:gd name="T7" fmla="*/ 0 h 143"/>
                  <a:gd name="T8" fmla="*/ 0 w 157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43">
                    <a:moveTo>
                      <a:pt x="157" y="91"/>
                    </a:moveTo>
                    <a:lnTo>
                      <a:pt x="119" y="143"/>
                    </a:lnTo>
                    <a:lnTo>
                      <a:pt x="0" y="52"/>
                    </a:lnTo>
                    <a:lnTo>
                      <a:pt x="38" y="0"/>
                    </a:lnTo>
                    <a:lnTo>
                      <a:pt x="157" y="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8" name="Freeform 125"/>
              <p:cNvSpPr>
                <a:spLocks/>
              </p:cNvSpPr>
              <p:nvPr/>
            </p:nvSpPr>
            <p:spPr bwMode="auto">
              <a:xfrm>
                <a:off x="3947" y="3677"/>
                <a:ext cx="7" cy="9"/>
              </a:xfrm>
              <a:custGeom>
                <a:avLst/>
                <a:gdLst>
                  <a:gd name="T0" fmla="*/ 0 w 43"/>
                  <a:gd name="T1" fmla="*/ 0 h 49"/>
                  <a:gd name="T2" fmla="*/ 0 w 43"/>
                  <a:gd name="T3" fmla="*/ 0 h 49"/>
                  <a:gd name="T4" fmla="*/ 0 w 43"/>
                  <a:gd name="T5" fmla="*/ 0 h 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" h="49">
                    <a:moveTo>
                      <a:pt x="43" y="0"/>
                    </a:moveTo>
                    <a:lnTo>
                      <a:pt x="0" y="49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69" name="Freeform 126"/>
              <p:cNvSpPr>
                <a:spLocks/>
              </p:cNvSpPr>
              <p:nvPr/>
            </p:nvSpPr>
            <p:spPr bwMode="auto">
              <a:xfrm>
                <a:off x="3914" y="3648"/>
                <a:ext cx="7" cy="8"/>
              </a:xfrm>
              <a:custGeom>
                <a:avLst/>
                <a:gdLst>
                  <a:gd name="T0" fmla="*/ 0 w 45"/>
                  <a:gd name="T1" fmla="*/ 0 h 47"/>
                  <a:gd name="T2" fmla="*/ 0 w 45"/>
                  <a:gd name="T3" fmla="*/ 0 h 47"/>
                  <a:gd name="T4" fmla="*/ 0 w 45"/>
                  <a:gd name="T5" fmla="*/ 0 h 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7">
                    <a:moveTo>
                      <a:pt x="0" y="47"/>
                    </a:moveTo>
                    <a:lnTo>
                      <a:pt x="4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0" name="Freeform 127"/>
              <p:cNvSpPr>
                <a:spLocks/>
              </p:cNvSpPr>
              <p:nvPr/>
            </p:nvSpPr>
            <p:spPr bwMode="auto">
              <a:xfrm>
                <a:off x="3929" y="3662"/>
                <a:ext cx="25" cy="24"/>
              </a:xfrm>
              <a:custGeom>
                <a:avLst/>
                <a:gdLst>
                  <a:gd name="T0" fmla="*/ 0 w 150"/>
                  <a:gd name="T1" fmla="*/ 0 h 143"/>
                  <a:gd name="T2" fmla="*/ 0 w 150"/>
                  <a:gd name="T3" fmla="*/ 0 h 143"/>
                  <a:gd name="T4" fmla="*/ 0 w 150"/>
                  <a:gd name="T5" fmla="*/ 0 h 143"/>
                  <a:gd name="T6" fmla="*/ 0 w 150"/>
                  <a:gd name="T7" fmla="*/ 0 h 143"/>
                  <a:gd name="T8" fmla="*/ 0 w 150"/>
                  <a:gd name="T9" fmla="*/ 0 h 143"/>
                  <a:gd name="T10" fmla="*/ 0 w 150"/>
                  <a:gd name="T11" fmla="*/ 0 h 143"/>
                  <a:gd name="T12" fmla="*/ 0 w 150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143">
                    <a:moveTo>
                      <a:pt x="150" y="94"/>
                    </a:moveTo>
                    <a:lnTo>
                      <a:pt x="107" y="143"/>
                    </a:lnTo>
                    <a:lnTo>
                      <a:pt x="2" y="52"/>
                    </a:lnTo>
                    <a:lnTo>
                      <a:pt x="0" y="50"/>
                    </a:lnTo>
                    <a:lnTo>
                      <a:pt x="45" y="3"/>
                    </a:lnTo>
                    <a:lnTo>
                      <a:pt x="43" y="0"/>
                    </a:lnTo>
                    <a:lnTo>
                      <a:pt x="15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1" name="Freeform 128"/>
              <p:cNvSpPr>
                <a:spLocks/>
              </p:cNvSpPr>
              <p:nvPr/>
            </p:nvSpPr>
            <p:spPr bwMode="auto">
              <a:xfrm>
                <a:off x="3914" y="3648"/>
                <a:ext cx="22" cy="22"/>
              </a:xfrm>
              <a:custGeom>
                <a:avLst/>
                <a:gdLst>
                  <a:gd name="T0" fmla="*/ 0 w 136"/>
                  <a:gd name="T1" fmla="*/ 0 h 132"/>
                  <a:gd name="T2" fmla="*/ 0 w 136"/>
                  <a:gd name="T3" fmla="*/ 0 h 132"/>
                  <a:gd name="T4" fmla="*/ 0 w 136"/>
                  <a:gd name="T5" fmla="*/ 0 h 132"/>
                  <a:gd name="T6" fmla="*/ 0 w 136"/>
                  <a:gd name="T7" fmla="*/ 0 h 132"/>
                  <a:gd name="T8" fmla="*/ 0 w 136"/>
                  <a:gd name="T9" fmla="*/ 0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32">
                    <a:moveTo>
                      <a:pt x="136" y="85"/>
                    </a:moveTo>
                    <a:lnTo>
                      <a:pt x="91" y="132"/>
                    </a:lnTo>
                    <a:lnTo>
                      <a:pt x="0" y="47"/>
                    </a:lnTo>
                    <a:lnTo>
                      <a:pt x="45" y="0"/>
                    </a:lnTo>
                    <a:lnTo>
                      <a:pt x="136" y="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2" name="Freeform 129"/>
              <p:cNvSpPr>
                <a:spLocks/>
              </p:cNvSpPr>
              <p:nvPr/>
            </p:nvSpPr>
            <p:spPr bwMode="auto">
              <a:xfrm>
                <a:off x="3890" y="3625"/>
                <a:ext cx="7" cy="7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0 h 45"/>
                  <a:gd name="T4" fmla="*/ 0 w 45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45" y="0"/>
                    </a:moveTo>
                    <a:lnTo>
                      <a:pt x="0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3" name="Freeform 130"/>
              <p:cNvSpPr>
                <a:spLocks/>
              </p:cNvSpPr>
              <p:nvPr/>
            </p:nvSpPr>
            <p:spPr bwMode="auto">
              <a:xfrm>
                <a:off x="3860" y="3592"/>
                <a:ext cx="8" cy="7"/>
              </a:xfrm>
              <a:custGeom>
                <a:avLst/>
                <a:gdLst>
                  <a:gd name="T0" fmla="*/ 0 w 50"/>
                  <a:gd name="T1" fmla="*/ 0 h 43"/>
                  <a:gd name="T2" fmla="*/ 0 w 50"/>
                  <a:gd name="T3" fmla="*/ 0 h 43"/>
                  <a:gd name="T4" fmla="*/ 0 w 50"/>
                  <a:gd name="T5" fmla="*/ 0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50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4" name="Freeform 131"/>
              <p:cNvSpPr>
                <a:spLocks/>
              </p:cNvSpPr>
              <p:nvPr/>
            </p:nvSpPr>
            <p:spPr bwMode="auto">
              <a:xfrm>
                <a:off x="3887" y="3624"/>
                <a:ext cx="13" cy="8"/>
              </a:xfrm>
              <a:custGeom>
                <a:avLst/>
                <a:gdLst>
                  <a:gd name="T0" fmla="*/ 0 w 78"/>
                  <a:gd name="T1" fmla="*/ 0 h 48"/>
                  <a:gd name="T2" fmla="*/ 0 w 78"/>
                  <a:gd name="T3" fmla="*/ 0 h 48"/>
                  <a:gd name="T4" fmla="*/ 0 w 78"/>
                  <a:gd name="T5" fmla="*/ 0 h 48"/>
                  <a:gd name="T6" fmla="*/ 0 w 78"/>
                  <a:gd name="T7" fmla="*/ 0 h 48"/>
                  <a:gd name="T8" fmla="*/ 0 w 78"/>
                  <a:gd name="T9" fmla="*/ 0 h 48"/>
                  <a:gd name="T10" fmla="*/ 0 w 78"/>
                  <a:gd name="T11" fmla="*/ 0 h 48"/>
                  <a:gd name="T12" fmla="*/ 0 w 78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48">
                    <a:moveTo>
                      <a:pt x="64" y="3"/>
                    </a:moveTo>
                    <a:lnTo>
                      <a:pt x="19" y="48"/>
                    </a:lnTo>
                    <a:lnTo>
                      <a:pt x="0" y="28"/>
                    </a:lnTo>
                    <a:lnTo>
                      <a:pt x="15" y="45"/>
                    </a:lnTo>
                    <a:lnTo>
                      <a:pt x="63" y="0"/>
                    </a:lnTo>
                    <a:lnTo>
                      <a:pt x="78" y="17"/>
                    </a:lnTo>
                    <a:lnTo>
                      <a:pt x="64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5" name="Freeform 132"/>
              <p:cNvSpPr>
                <a:spLocks/>
              </p:cNvSpPr>
              <p:nvPr/>
            </p:nvSpPr>
            <p:spPr bwMode="auto">
              <a:xfrm>
                <a:off x="3870" y="3605"/>
                <a:ext cx="27" cy="27"/>
              </a:xfrm>
              <a:custGeom>
                <a:avLst/>
                <a:gdLst>
                  <a:gd name="T0" fmla="*/ 0 w 161"/>
                  <a:gd name="T1" fmla="*/ 0 h 163"/>
                  <a:gd name="T2" fmla="*/ 0 w 161"/>
                  <a:gd name="T3" fmla="*/ 0 h 163"/>
                  <a:gd name="T4" fmla="*/ 0 w 161"/>
                  <a:gd name="T5" fmla="*/ 0 h 163"/>
                  <a:gd name="T6" fmla="*/ 0 w 161"/>
                  <a:gd name="T7" fmla="*/ 0 h 163"/>
                  <a:gd name="T8" fmla="*/ 0 w 161"/>
                  <a:gd name="T9" fmla="*/ 0 h 163"/>
                  <a:gd name="T10" fmla="*/ 0 w 161"/>
                  <a:gd name="T11" fmla="*/ 0 h 163"/>
                  <a:gd name="T12" fmla="*/ 0 w 161"/>
                  <a:gd name="T13" fmla="*/ 0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" h="163">
                    <a:moveTo>
                      <a:pt x="161" y="118"/>
                    </a:moveTo>
                    <a:lnTo>
                      <a:pt x="113" y="163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50" y="0"/>
                    </a:lnTo>
                    <a:lnTo>
                      <a:pt x="51" y="1"/>
                    </a:lnTo>
                    <a:lnTo>
                      <a:pt x="161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6" name="Freeform 133"/>
              <p:cNvSpPr>
                <a:spLocks/>
              </p:cNvSpPr>
              <p:nvPr/>
            </p:nvSpPr>
            <p:spPr bwMode="auto">
              <a:xfrm>
                <a:off x="3860" y="3592"/>
                <a:ext cx="19" cy="20"/>
              </a:xfrm>
              <a:custGeom>
                <a:avLst/>
                <a:gdLst>
                  <a:gd name="T0" fmla="*/ 0 w 115"/>
                  <a:gd name="T1" fmla="*/ 0 h 117"/>
                  <a:gd name="T2" fmla="*/ 0 w 115"/>
                  <a:gd name="T3" fmla="*/ 0 h 117"/>
                  <a:gd name="T4" fmla="*/ 0 w 115"/>
                  <a:gd name="T5" fmla="*/ 0 h 117"/>
                  <a:gd name="T6" fmla="*/ 0 w 115"/>
                  <a:gd name="T7" fmla="*/ 0 h 117"/>
                  <a:gd name="T8" fmla="*/ 0 w 115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117">
                    <a:moveTo>
                      <a:pt x="115" y="74"/>
                    </a:moveTo>
                    <a:lnTo>
                      <a:pt x="66" y="117"/>
                    </a:lnTo>
                    <a:lnTo>
                      <a:pt x="0" y="43"/>
                    </a:lnTo>
                    <a:lnTo>
                      <a:pt x="50" y="0"/>
                    </a:lnTo>
                    <a:lnTo>
                      <a:pt x="115" y="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7" name="Freeform 134"/>
              <p:cNvSpPr>
                <a:spLocks/>
              </p:cNvSpPr>
              <p:nvPr/>
            </p:nvSpPr>
            <p:spPr bwMode="auto">
              <a:xfrm>
                <a:off x="3838" y="3567"/>
                <a:ext cx="9" cy="7"/>
              </a:xfrm>
              <a:custGeom>
                <a:avLst/>
                <a:gdLst>
                  <a:gd name="T0" fmla="*/ 0 w 49"/>
                  <a:gd name="T1" fmla="*/ 0 h 43"/>
                  <a:gd name="T2" fmla="*/ 0 w 49"/>
                  <a:gd name="T3" fmla="*/ 0 h 43"/>
                  <a:gd name="T4" fmla="*/ 0 w 49"/>
                  <a:gd name="T5" fmla="*/ 0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43">
                    <a:moveTo>
                      <a:pt x="49" y="0"/>
                    </a:moveTo>
                    <a:lnTo>
                      <a:pt x="0" y="4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8" name="Freeform 135"/>
              <p:cNvSpPr>
                <a:spLocks/>
              </p:cNvSpPr>
              <p:nvPr/>
            </p:nvSpPr>
            <p:spPr bwMode="auto">
              <a:xfrm>
                <a:off x="3811" y="3532"/>
                <a:ext cx="9" cy="7"/>
              </a:xfrm>
              <a:custGeom>
                <a:avLst/>
                <a:gdLst>
                  <a:gd name="T0" fmla="*/ 0 w 51"/>
                  <a:gd name="T1" fmla="*/ 0 h 38"/>
                  <a:gd name="T2" fmla="*/ 0 w 51"/>
                  <a:gd name="T3" fmla="*/ 0 h 38"/>
                  <a:gd name="T4" fmla="*/ 0 w 51"/>
                  <a:gd name="T5" fmla="*/ 0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1" h="38">
                    <a:moveTo>
                      <a:pt x="0" y="38"/>
                    </a:moveTo>
                    <a:lnTo>
                      <a:pt x="51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79" name="Freeform 136"/>
              <p:cNvSpPr>
                <a:spLocks/>
              </p:cNvSpPr>
              <p:nvPr/>
            </p:nvSpPr>
            <p:spPr bwMode="auto">
              <a:xfrm>
                <a:off x="3835" y="3563"/>
                <a:ext cx="12" cy="11"/>
              </a:xfrm>
              <a:custGeom>
                <a:avLst/>
                <a:gdLst>
                  <a:gd name="T0" fmla="*/ 0 w 71"/>
                  <a:gd name="T1" fmla="*/ 0 h 64"/>
                  <a:gd name="T2" fmla="*/ 0 w 71"/>
                  <a:gd name="T3" fmla="*/ 0 h 64"/>
                  <a:gd name="T4" fmla="*/ 0 w 71"/>
                  <a:gd name="T5" fmla="*/ 0 h 64"/>
                  <a:gd name="T6" fmla="*/ 0 w 71"/>
                  <a:gd name="T7" fmla="*/ 0 h 64"/>
                  <a:gd name="T8" fmla="*/ 0 w 71"/>
                  <a:gd name="T9" fmla="*/ 0 h 64"/>
                  <a:gd name="T10" fmla="*/ 0 w 71"/>
                  <a:gd name="T11" fmla="*/ 0 h 64"/>
                  <a:gd name="T12" fmla="*/ 0 w 71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64">
                    <a:moveTo>
                      <a:pt x="71" y="21"/>
                    </a:moveTo>
                    <a:lnTo>
                      <a:pt x="22" y="64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53" y="0"/>
                    </a:lnTo>
                    <a:lnTo>
                      <a:pt x="55" y="2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0" name="Freeform 137"/>
              <p:cNvSpPr>
                <a:spLocks/>
              </p:cNvSpPr>
              <p:nvPr/>
            </p:nvSpPr>
            <p:spPr bwMode="auto">
              <a:xfrm>
                <a:off x="3818" y="3540"/>
                <a:ext cx="26" cy="30"/>
              </a:xfrm>
              <a:custGeom>
                <a:avLst/>
                <a:gdLst>
                  <a:gd name="T0" fmla="*/ 0 w 151"/>
                  <a:gd name="T1" fmla="*/ 0 h 183"/>
                  <a:gd name="T2" fmla="*/ 0 w 151"/>
                  <a:gd name="T3" fmla="*/ 0 h 183"/>
                  <a:gd name="T4" fmla="*/ 0 w 151"/>
                  <a:gd name="T5" fmla="*/ 0 h 183"/>
                  <a:gd name="T6" fmla="*/ 0 w 151"/>
                  <a:gd name="T7" fmla="*/ 0 h 183"/>
                  <a:gd name="T8" fmla="*/ 0 w 151"/>
                  <a:gd name="T9" fmla="*/ 0 h 183"/>
                  <a:gd name="T10" fmla="*/ 0 w 151"/>
                  <a:gd name="T11" fmla="*/ 0 h 183"/>
                  <a:gd name="T12" fmla="*/ 0 w 151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1" h="183">
                    <a:moveTo>
                      <a:pt x="151" y="143"/>
                    </a:moveTo>
                    <a:lnTo>
                      <a:pt x="100" y="183"/>
                    </a:lnTo>
                    <a:lnTo>
                      <a:pt x="12" y="69"/>
                    </a:lnTo>
                    <a:lnTo>
                      <a:pt x="0" y="54"/>
                    </a:lnTo>
                    <a:lnTo>
                      <a:pt x="52" y="15"/>
                    </a:lnTo>
                    <a:lnTo>
                      <a:pt x="41" y="0"/>
                    </a:lnTo>
                    <a:lnTo>
                      <a:pt x="15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1" name="Freeform 138"/>
              <p:cNvSpPr>
                <a:spLocks/>
              </p:cNvSpPr>
              <p:nvPr/>
            </p:nvSpPr>
            <p:spPr bwMode="auto">
              <a:xfrm>
                <a:off x="3811" y="3532"/>
                <a:ext cx="16" cy="17"/>
              </a:xfrm>
              <a:custGeom>
                <a:avLst/>
                <a:gdLst>
                  <a:gd name="T0" fmla="*/ 0 w 94"/>
                  <a:gd name="T1" fmla="*/ 0 h 98"/>
                  <a:gd name="T2" fmla="*/ 0 w 94"/>
                  <a:gd name="T3" fmla="*/ 0 h 98"/>
                  <a:gd name="T4" fmla="*/ 0 w 94"/>
                  <a:gd name="T5" fmla="*/ 0 h 98"/>
                  <a:gd name="T6" fmla="*/ 0 w 94"/>
                  <a:gd name="T7" fmla="*/ 0 h 98"/>
                  <a:gd name="T8" fmla="*/ 0 w 94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98">
                    <a:moveTo>
                      <a:pt x="94" y="59"/>
                    </a:moveTo>
                    <a:lnTo>
                      <a:pt x="42" y="98"/>
                    </a:lnTo>
                    <a:lnTo>
                      <a:pt x="0" y="38"/>
                    </a:lnTo>
                    <a:lnTo>
                      <a:pt x="51" y="0"/>
                    </a:lnTo>
                    <a:lnTo>
                      <a:pt x="9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2" name="Freeform 139"/>
              <p:cNvSpPr>
                <a:spLocks/>
              </p:cNvSpPr>
              <p:nvPr/>
            </p:nvSpPr>
            <p:spPr bwMode="auto">
              <a:xfrm>
                <a:off x="3792" y="3505"/>
                <a:ext cx="9" cy="6"/>
              </a:xfrm>
              <a:custGeom>
                <a:avLst/>
                <a:gdLst>
                  <a:gd name="T0" fmla="*/ 0 w 55"/>
                  <a:gd name="T1" fmla="*/ 0 h 36"/>
                  <a:gd name="T2" fmla="*/ 0 w 55"/>
                  <a:gd name="T3" fmla="*/ 0 h 36"/>
                  <a:gd name="T4" fmla="*/ 0 w 55"/>
                  <a:gd name="T5" fmla="*/ 0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36">
                    <a:moveTo>
                      <a:pt x="55" y="0"/>
                    </a:moveTo>
                    <a:lnTo>
                      <a:pt x="0" y="3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3" name="Freeform 140"/>
              <p:cNvSpPr>
                <a:spLocks/>
              </p:cNvSpPr>
              <p:nvPr/>
            </p:nvSpPr>
            <p:spPr bwMode="auto">
              <a:xfrm>
                <a:off x="3768" y="3468"/>
                <a:ext cx="10" cy="5"/>
              </a:xfrm>
              <a:custGeom>
                <a:avLst/>
                <a:gdLst>
                  <a:gd name="T0" fmla="*/ 0 w 57"/>
                  <a:gd name="T1" fmla="*/ 0 h 31"/>
                  <a:gd name="T2" fmla="*/ 0 w 57"/>
                  <a:gd name="T3" fmla="*/ 0 h 31"/>
                  <a:gd name="T4" fmla="*/ 0 w 57"/>
                  <a:gd name="T5" fmla="*/ 0 h 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31">
                    <a:moveTo>
                      <a:pt x="0" y="31"/>
                    </a:moveTo>
                    <a:lnTo>
                      <a:pt x="57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4" name="Freeform 141"/>
              <p:cNvSpPr>
                <a:spLocks/>
              </p:cNvSpPr>
              <p:nvPr/>
            </p:nvSpPr>
            <p:spPr bwMode="auto">
              <a:xfrm>
                <a:off x="3786" y="3498"/>
                <a:ext cx="15" cy="13"/>
              </a:xfrm>
              <a:custGeom>
                <a:avLst/>
                <a:gdLst>
                  <a:gd name="T0" fmla="*/ 0 w 91"/>
                  <a:gd name="T1" fmla="*/ 0 h 80"/>
                  <a:gd name="T2" fmla="*/ 0 w 91"/>
                  <a:gd name="T3" fmla="*/ 0 h 80"/>
                  <a:gd name="T4" fmla="*/ 0 w 91"/>
                  <a:gd name="T5" fmla="*/ 0 h 80"/>
                  <a:gd name="T6" fmla="*/ 0 w 91"/>
                  <a:gd name="T7" fmla="*/ 0 h 80"/>
                  <a:gd name="T8" fmla="*/ 0 w 91"/>
                  <a:gd name="T9" fmla="*/ 0 h 80"/>
                  <a:gd name="T10" fmla="*/ 0 w 91"/>
                  <a:gd name="T11" fmla="*/ 0 h 80"/>
                  <a:gd name="T12" fmla="*/ 0 w 91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80">
                    <a:moveTo>
                      <a:pt x="91" y="44"/>
                    </a:moveTo>
                    <a:lnTo>
                      <a:pt x="36" y="80"/>
                    </a:lnTo>
                    <a:lnTo>
                      <a:pt x="0" y="26"/>
                    </a:lnTo>
                    <a:lnTo>
                      <a:pt x="5" y="34"/>
                    </a:lnTo>
                    <a:lnTo>
                      <a:pt x="61" y="0"/>
                    </a:lnTo>
                    <a:lnTo>
                      <a:pt x="66" y="8"/>
                    </a:lnTo>
                    <a:lnTo>
                      <a:pt x="91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5" name="Freeform 142"/>
              <p:cNvSpPr>
                <a:spLocks/>
              </p:cNvSpPr>
              <p:nvPr/>
            </p:nvSpPr>
            <p:spPr bwMode="auto">
              <a:xfrm>
                <a:off x="3772" y="3473"/>
                <a:ext cx="24" cy="31"/>
              </a:xfrm>
              <a:custGeom>
                <a:avLst/>
                <a:gdLst>
                  <a:gd name="T0" fmla="*/ 0 w 143"/>
                  <a:gd name="T1" fmla="*/ 0 h 184"/>
                  <a:gd name="T2" fmla="*/ 0 w 143"/>
                  <a:gd name="T3" fmla="*/ 0 h 184"/>
                  <a:gd name="T4" fmla="*/ 0 w 143"/>
                  <a:gd name="T5" fmla="*/ 0 h 184"/>
                  <a:gd name="T6" fmla="*/ 0 w 143"/>
                  <a:gd name="T7" fmla="*/ 0 h 184"/>
                  <a:gd name="T8" fmla="*/ 0 w 143"/>
                  <a:gd name="T9" fmla="*/ 0 h 184"/>
                  <a:gd name="T10" fmla="*/ 0 w 143"/>
                  <a:gd name="T11" fmla="*/ 0 h 184"/>
                  <a:gd name="T12" fmla="*/ 0 w 143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184">
                    <a:moveTo>
                      <a:pt x="143" y="150"/>
                    </a:moveTo>
                    <a:lnTo>
                      <a:pt x="87" y="184"/>
                    </a:lnTo>
                    <a:lnTo>
                      <a:pt x="7" y="56"/>
                    </a:lnTo>
                    <a:lnTo>
                      <a:pt x="0" y="44"/>
                    </a:lnTo>
                    <a:lnTo>
                      <a:pt x="56" y="12"/>
                    </a:lnTo>
                    <a:lnTo>
                      <a:pt x="50" y="0"/>
                    </a:lnTo>
                    <a:lnTo>
                      <a:pt x="143" y="1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6" name="Freeform 143"/>
              <p:cNvSpPr>
                <a:spLocks/>
              </p:cNvSpPr>
              <p:nvPr/>
            </p:nvSpPr>
            <p:spPr bwMode="auto">
              <a:xfrm>
                <a:off x="3768" y="3468"/>
                <a:ext cx="14" cy="12"/>
              </a:xfrm>
              <a:custGeom>
                <a:avLst/>
                <a:gdLst>
                  <a:gd name="T0" fmla="*/ 0 w 80"/>
                  <a:gd name="T1" fmla="*/ 0 h 73"/>
                  <a:gd name="T2" fmla="*/ 0 w 80"/>
                  <a:gd name="T3" fmla="*/ 0 h 73"/>
                  <a:gd name="T4" fmla="*/ 0 w 80"/>
                  <a:gd name="T5" fmla="*/ 0 h 73"/>
                  <a:gd name="T6" fmla="*/ 0 w 80"/>
                  <a:gd name="T7" fmla="*/ 0 h 73"/>
                  <a:gd name="T8" fmla="*/ 0 w 80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73">
                    <a:moveTo>
                      <a:pt x="80" y="41"/>
                    </a:moveTo>
                    <a:lnTo>
                      <a:pt x="24" y="73"/>
                    </a:lnTo>
                    <a:lnTo>
                      <a:pt x="0" y="31"/>
                    </a:lnTo>
                    <a:lnTo>
                      <a:pt x="57" y="0"/>
                    </a:lnTo>
                    <a:lnTo>
                      <a:pt x="8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7" name="Freeform 144"/>
              <p:cNvSpPr>
                <a:spLocks/>
              </p:cNvSpPr>
              <p:nvPr/>
            </p:nvSpPr>
            <p:spPr bwMode="auto">
              <a:xfrm>
                <a:off x="3752" y="3439"/>
                <a:ext cx="9" cy="6"/>
              </a:xfrm>
              <a:custGeom>
                <a:avLst/>
                <a:gdLst>
                  <a:gd name="T0" fmla="*/ 0 w 57"/>
                  <a:gd name="T1" fmla="*/ 0 h 31"/>
                  <a:gd name="T2" fmla="*/ 0 w 57"/>
                  <a:gd name="T3" fmla="*/ 0 h 31"/>
                  <a:gd name="T4" fmla="*/ 0 w 57"/>
                  <a:gd name="T5" fmla="*/ 0 h 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31">
                    <a:moveTo>
                      <a:pt x="57" y="0"/>
                    </a:move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8" name="Freeform 145"/>
              <p:cNvSpPr>
                <a:spLocks/>
              </p:cNvSpPr>
              <p:nvPr/>
            </p:nvSpPr>
            <p:spPr bwMode="auto">
              <a:xfrm>
                <a:off x="3731" y="3400"/>
                <a:ext cx="10" cy="5"/>
              </a:xfrm>
              <a:custGeom>
                <a:avLst/>
                <a:gdLst>
                  <a:gd name="T0" fmla="*/ 0 w 59"/>
                  <a:gd name="T1" fmla="*/ 0 h 27"/>
                  <a:gd name="T2" fmla="*/ 0 w 59"/>
                  <a:gd name="T3" fmla="*/ 0 h 27"/>
                  <a:gd name="T4" fmla="*/ 0 w 59"/>
                  <a:gd name="T5" fmla="*/ 0 h 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9" h="27">
                    <a:moveTo>
                      <a:pt x="0" y="27"/>
                    </a:moveTo>
                    <a:lnTo>
                      <a:pt x="59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89" name="Freeform 146"/>
              <p:cNvSpPr>
                <a:spLocks/>
              </p:cNvSpPr>
              <p:nvPr/>
            </p:nvSpPr>
            <p:spPr bwMode="auto">
              <a:xfrm>
                <a:off x="3744" y="3428"/>
                <a:ext cx="17" cy="17"/>
              </a:xfrm>
              <a:custGeom>
                <a:avLst/>
                <a:gdLst>
                  <a:gd name="T0" fmla="*/ 0 w 102"/>
                  <a:gd name="T1" fmla="*/ 0 h 100"/>
                  <a:gd name="T2" fmla="*/ 0 w 102"/>
                  <a:gd name="T3" fmla="*/ 0 h 100"/>
                  <a:gd name="T4" fmla="*/ 0 w 102"/>
                  <a:gd name="T5" fmla="*/ 0 h 100"/>
                  <a:gd name="T6" fmla="*/ 0 w 102"/>
                  <a:gd name="T7" fmla="*/ 0 h 100"/>
                  <a:gd name="T8" fmla="*/ 0 w 102"/>
                  <a:gd name="T9" fmla="*/ 0 h 100"/>
                  <a:gd name="T10" fmla="*/ 0 w 102"/>
                  <a:gd name="T11" fmla="*/ 0 h 100"/>
                  <a:gd name="T12" fmla="*/ 0 w 102"/>
                  <a:gd name="T13" fmla="*/ 0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2" h="100">
                    <a:moveTo>
                      <a:pt x="102" y="69"/>
                    </a:moveTo>
                    <a:lnTo>
                      <a:pt x="45" y="100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64" y="0"/>
                    </a:lnTo>
                    <a:lnTo>
                      <a:pt x="70" y="11"/>
                    </a:lnTo>
                    <a:lnTo>
                      <a:pt x="102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0" name="Freeform 147"/>
              <p:cNvSpPr>
                <a:spLocks/>
              </p:cNvSpPr>
              <p:nvPr/>
            </p:nvSpPr>
            <p:spPr bwMode="auto">
              <a:xfrm>
                <a:off x="3733" y="3401"/>
                <a:ext cx="22" cy="32"/>
              </a:xfrm>
              <a:custGeom>
                <a:avLst/>
                <a:gdLst>
                  <a:gd name="T0" fmla="*/ 0 w 131"/>
                  <a:gd name="T1" fmla="*/ 0 h 192"/>
                  <a:gd name="T2" fmla="*/ 0 w 131"/>
                  <a:gd name="T3" fmla="*/ 0 h 192"/>
                  <a:gd name="T4" fmla="*/ 0 w 131"/>
                  <a:gd name="T5" fmla="*/ 0 h 192"/>
                  <a:gd name="T6" fmla="*/ 0 w 131"/>
                  <a:gd name="T7" fmla="*/ 0 h 192"/>
                  <a:gd name="T8" fmla="*/ 0 w 131"/>
                  <a:gd name="T9" fmla="*/ 0 h 192"/>
                  <a:gd name="T10" fmla="*/ 0 w 131"/>
                  <a:gd name="T11" fmla="*/ 0 h 192"/>
                  <a:gd name="T12" fmla="*/ 0 w 131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192">
                    <a:moveTo>
                      <a:pt x="131" y="163"/>
                    </a:moveTo>
                    <a:lnTo>
                      <a:pt x="73" y="192"/>
                    </a:lnTo>
                    <a:lnTo>
                      <a:pt x="9" y="65"/>
                    </a:lnTo>
                    <a:lnTo>
                      <a:pt x="0" y="46"/>
                    </a:lnTo>
                    <a:lnTo>
                      <a:pt x="58" y="19"/>
                    </a:lnTo>
                    <a:lnTo>
                      <a:pt x="49" y="0"/>
                    </a:lnTo>
                    <a:lnTo>
                      <a:pt x="131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1" name="Freeform 148"/>
              <p:cNvSpPr>
                <a:spLocks/>
              </p:cNvSpPr>
              <p:nvPr/>
            </p:nvSpPr>
            <p:spPr bwMode="auto">
              <a:xfrm>
                <a:off x="3731" y="3400"/>
                <a:ext cx="12" cy="8"/>
              </a:xfrm>
              <a:custGeom>
                <a:avLst/>
                <a:gdLst>
                  <a:gd name="T0" fmla="*/ 0 w 69"/>
                  <a:gd name="T1" fmla="*/ 0 h 49"/>
                  <a:gd name="T2" fmla="*/ 0 w 69"/>
                  <a:gd name="T3" fmla="*/ 0 h 49"/>
                  <a:gd name="T4" fmla="*/ 0 w 69"/>
                  <a:gd name="T5" fmla="*/ 0 h 49"/>
                  <a:gd name="T6" fmla="*/ 0 w 69"/>
                  <a:gd name="T7" fmla="*/ 0 h 49"/>
                  <a:gd name="T8" fmla="*/ 0 w 6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49">
                    <a:moveTo>
                      <a:pt x="69" y="22"/>
                    </a:moveTo>
                    <a:lnTo>
                      <a:pt x="11" y="49"/>
                    </a:lnTo>
                    <a:lnTo>
                      <a:pt x="0" y="27"/>
                    </a:lnTo>
                    <a:lnTo>
                      <a:pt x="59" y="0"/>
                    </a:lnTo>
                    <a:lnTo>
                      <a:pt x="6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2" name="Freeform 149"/>
              <p:cNvSpPr>
                <a:spLocks/>
              </p:cNvSpPr>
              <p:nvPr/>
            </p:nvSpPr>
            <p:spPr bwMode="auto">
              <a:xfrm>
                <a:off x="3717" y="3370"/>
                <a:ext cx="10" cy="4"/>
              </a:xfrm>
              <a:custGeom>
                <a:avLst/>
                <a:gdLst>
                  <a:gd name="T0" fmla="*/ 0 w 61"/>
                  <a:gd name="T1" fmla="*/ 0 h 25"/>
                  <a:gd name="T2" fmla="*/ 0 w 61"/>
                  <a:gd name="T3" fmla="*/ 0 h 25"/>
                  <a:gd name="T4" fmla="*/ 0 w 61"/>
                  <a:gd name="T5" fmla="*/ 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5">
                    <a:moveTo>
                      <a:pt x="61" y="0"/>
                    </a:moveTo>
                    <a:lnTo>
                      <a:pt x="0" y="2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3" name="Freeform 150"/>
              <p:cNvSpPr>
                <a:spLocks/>
              </p:cNvSpPr>
              <p:nvPr/>
            </p:nvSpPr>
            <p:spPr bwMode="auto">
              <a:xfrm>
                <a:off x="3701" y="3329"/>
                <a:ext cx="10" cy="4"/>
              </a:xfrm>
              <a:custGeom>
                <a:avLst/>
                <a:gdLst>
                  <a:gd name="T0" fmla="*/ 0 w 61"/>
                  <a:gd name="T1" fmla="*/ 0 h 22"/>
                  <a:gd name="T2" fmla="*/ 0 w 61"/>
                  <a:gd name="T3" fmla="*/ 0 h 22"/>
                  <a:gd name="T4" fmla="*/ 0 w 61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2">
                    <a:moveTo>
                      <a:pt x="0" y="22"/>
                    </a:moveTo>
                    <a:lnTo>
                      <a:pt x="6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4" name="Freeform 151"/>
              <p:cNvSpPr>
                <a:spLocks/>
              </p:cNvSpPr>
              <p:nvPr/>
            </p:nvSpPr>
            <p:spPr bwMode="auto">
              <a:xfrm>
                <a:off x="3711" y="3352"/>
                <a:ext cx="16" cy="22"/>
              </a:xfrm>
              <a:custGeom>
                <a:avLst/>
                <a:gdLst>
                  <a:gd name="T0" fmla="*/ 0 w 102"/>
                  <a:gd name="T1" fmla="*/ 0 h 133"/>
                  <a:gd name="T2" fmla="*/ 0 w 102"/>
                  <a:gd name="T3" fmla="*/ 0 h 133"/>
                  <a:gd name="T4" fmla="*/ 0 w 102"/>
                  <a:gd name="T5" fmla="*/ 0 h 133"/>
                  <a:gd name="T6" fmla="*/ 0 w 102"/>
                  <a:gd name="T7" fmla="*/ 0 h 133"/>
                  <a:gd name="T8" fmla="*/ 0 w 102"/>
                  <a:gd name="T9" fmla="*/ 0 h 133"/>
                  <a:gd name="T10" fmla="*/ 0 w 102"/>
                  <a:gd name="T11" fmla="*/ 0 h 133"/>
                  <a:gd name="T12" fmla="*/ 0 w 102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2" h="133">
                    <a:moveTo>
                      <a:pt x="102" y="108"/>
                    </a:moveTo>
                    <a:lnTo>
                      <a:pt x="41" y="133"/>
                    </a:lnTo>
                    <a:lnTo>
                      <a:pt x="6" y="50"/>
                    </a:lnTo>
                    <a:lnTo>
                      <a:pt x="0" y="36"/>
                    </a:lnTo>
                    <a:lnTo>
                      <a:pt x="61" y="14"/>
                    </a:lnTo>
                    <a:lnTo>
                      <a:pt x="56" y="0"/>
                    </a:lnTo>
                    <a:lnTo>
                      <a:pt x="102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5" name="Freeform 152"/>
              <p:cNvSpPr>
                <a:spLocks/>
              </p:cNvSpPr>
              <p:nvPr/>
            </p:nvSpPr>
            <p:spPr bwMode="auto">
              <a:xfrm>
                <a:off x="3701" y="3329"/>
                <a:ext cx="20" cy="29"/>
              </a:xfrm>
              <a:custGeom>
                <a:avLst/>
                <a:gdLst>
                  <a:gd name="T0" fmla="*/ 0 w 119"/>
                  <a:gd name="T1" fmla="*/ 0 h 173"/>
                  <a:gd name="T2" fmla="*/ 0 w 119"/>
                  <a:gd name="T3" fmla="*/ 0 h 173"/>
                  <a:gd name="T4" fmla="*/ 0 w 119"/>
                  <a:gd name="T5" fmla="*/ 0 h 173"/>
                  <a:gd name="T6" fmla="*/ 0 w 119"/>
                  <a:gd name="T7" fmla="*/ 0 h 173"/>
                  <a:gd name="T8" fmla="*/ 0 w 119"/>
                  <a:gd name="T9" fmla="*/ 0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9" h="173">
                    <a:moveTo>
                      <a:pt x="119" y="151"/>
                    </a:moveTo>
                    <a:lnTo>
                      <a:pt x="58" y="173"/>
                    </a:lnTo>
                    <a:lnTo>
                      <a:pt x="0" y="22"/>
                    </a:lnTo>
                    <a:lnTo>
                      <a:pt x="61" y="0"/>
                    </a:lnTo>
                    <a:lnTo>
                      <a:pt x="119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6" name="Freeform 153"/>
              <p:cNvSpPr>
                <a:spLocks/>
              </p:cNvSpPr>
              <p:nvPr/>
            </p:nvSpPr>
            <p:spPr bwMode="auto">
              <a:xfrm>
                <a:off x="3690" y="3298"/>
                <a:ext cx="10" cy="3"/>
              </a:xfrm>
              <a:custGeom>
                <a:avLst/>
                <a:gdLst>
                  <a:gd name="T0" fmla="*/ 0 w 63"/>
                  <a:gd name="T1" fmla="*/ 0 h 18"/>
                  <a:gd name="T2" fmla="*/ 0 w 63"/>
                  <a:gd name="T3" fmla="*/ 0 h 18"/>
                  <a:gd name="T4" fmla="*/ 0 w 63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8">
                    <a:moveTo>
                      <a:pt x="63" y="0"/>
                    </a:moveTo>
                    <a:lnTo>
                      <a:pt x="0" y="1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7" name="Freeform 154"/>
              <p:cNvSpPr>
                <a:spLocks/>
              </p:cNvSpPr>
              <p:nvPr/>
            </p:nvSpPr>
            <p:spPr bwMode="auto">
              <a:xfrm>
                <a:off x="3677" y="3256"/>
                <a:ext cx="11" cy="3"/>
              </a:xfrm>
              <a:custGeom>
                <a:avLst/>
                <a:gdLst>
                  <a:gd name="T0" fmla="*/ 0 w 63"/>
                  <a:gd name="T1" fmla="*/ 0 h 18"/>
                  <a:gd name="T2" fmla="*/ 0 w 63"/>
                  <a:gd name="T3" fmla="*/ 0 h 18"/>
                  <a:gd name="T4" fmla="*/ 0 w 63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8">
                    <a:moveTo>
                      <a:pt x="0" y="18"/>
                    </a:moveTo>
                    <a:lnTo>
                      <a:pt x="63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8" name="Freeform 155"/>
              <p:cNvSpPr>
                <a:spLocks/>
              </p:cNvSpPr>
              <p:nvPr/>
            </p:nvSpPr>
            <p:spPr bwMode="auto">
              <a:xfrm>
                <a:off x="3683" y="3278"/>
                <a:ext cx="17" cy="23"/>
              </a:xfrm>
              <a:custGeom>
                <a:avLst/>
                <a:gdLst>
                  <a:gd name="T0" fmla="*/ 0 w 101"/>
                  <a:gd name="T1" fmla="*/ 0 h 142"/>
                  <a:gd name="T2" fmla="*/ 0 w 101"/>
                  <a:gd name="T3" fmla="*/ 0 h 142"/>
                  <a:gd name="T4" fmla="*/ 0 w 101"/>
                  <a:gd name="T5" fmla="*/ 0 h 142"/>
                  <a:gd name="T6" fmla="*/ 0 w 101"/>
                  <a:gd name="T7" fmla="*/ 0 h 142"/>
                  <a:gd name="T8" fmla="*/ 0 w 101"/>
                  <a:gd name="T9" fmla="*/ 0 h 142"/>
                  <a:gd name="T10" fmla="*/ 0 w 101"/>
                  <a:gd name="T11" fmla="*/ 0 h 142"/>
                  <a:gd name="T12" fmla="*/ 0 w 101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142">
                    <a:moveTo>
                      <a:pt x="101" y="124"/>
                    </a:moveTo>
                    <a:lnTo>
                      <a:pt x="38" y="142"/>
                    </a:lnTo>
                    <a:lnTo>
                      <a:pt x="0" y="18"/>
                    </a:lnTo>
                    <a:lnTo>
                      <a:pt x="63" y="0"/>
                    </a:lnTo>
                    <a:lnTo>
                      <a:pt x="101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499" name="Freeform 156"/>
              <p:cNvSpPr>
                <a:spLocks/>
              </p:cNvSpPr>
              <p:nvPr/>
            </p:nvSpPr>
            <p:spPr bwMode="auto">
              <a:xfrm>
                <a:off x="3677" y="3256"/>
                <a:ext cx="17" cy="25"/>
              </a:xfrm>
              <a:custGeom>
                <a:avLst/>
                <a:gdLst>
                  <a:gd name="T0" fmla="*/ 0 w 100"/>
                  <a:gd name="T1" fmla="*/ 0 h 149"/>
                  <a:gd name="T2" fmla="*/ 0 w 100"/>
                  <a:gd name="T3" fmla="*/ 0 h 149"/>
                  <a:gd name="T4" fmla="*/ 0 w 100"/>
                  <a:gd name="T5" fmla="*/ 0 h 149"/>
                  <a:gd name="T6" fmla="*/ 0 w 100"/>
                  <a:gd name="T7" fmla="*/ 0 h 149"/>
                  <a:gd name="T8" fmla="*/ 0 w 100"/>
                  <a:gd name="T9" fmla="*/ 0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" h="149">
                    <a:moveTo>
                      <a:pt x="100" y="131"/>
                    </a:moveTo>
                    <a:lnTo>
                      <a:pt x="37" y="149"/>
                    </a:lnTo>
                    <a:lnTo>
                      <a:pt x="0" y="18"/>
                    </a:lnTo>
                    <a:lnTo>
                      <a:pt x="63" y="0"/>
                    </a:lnTo>
                    <a:lnTo>
                      <a:pt x="100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0" name="Freeform 157"/>
              <p:cNvSpPr>
                <a:spLocks/>
              </p:cNvSpPr>
              <p:nvPr/>
            </p:nvSpPr>
            <p:spPr bwMode="auto">
              <a:xfrm>
                <a:off x="3669" y="3224"/>
                <a:ext cx="11" cy="2"/>
              </a:xfrm>
              <a:custGeom>
                <a:avLst/>
                <a:gdLst>
                  <a:gd name="T0" fmla="*/ 0 w 64"/>
                  <a:gd name="T1" fmla="*/ 0 h 13"/>
                  <a:gd name="T2" fmla="*/ 0 w 64"/>
                  <a:gd name="T3" fmla="*/ 0 h 13"/>
                  <a:gd name="T4" fmla="*/ 0 w 64"/>
                  <a:gd name="T5" fmla="*/ 0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4" h="13">
                    <a:moveTo>
                      <a:pt x="64" y="0"/>
                    </a:moveTo>
                    <a:lnTo>
                      <a:pt x="0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1" name="Freeform 158"/>
              <p:cNvSpPr>
                <a:spLocks/>
              </p:cNvSpPr>
              <p:nvPr/>
            </p:nvSpPr>
            <p:spPr bwMode="auto">
              <a:xfrm>
                <a:off x="3660" y="3181"/>
                <a:ext cx="11" cy="1"/>
              </a:xfrm>
              <a:custGeom>
                <a:avLst/>
                <a:gdLst>
                  <a:gd name="T0" fmla="*/ 0 w 66"/>
                  <a:gd name="T1" fmla="*/ 0 h 11"/>
                  <a:gd name="T2" fmla="*/ 0 w 66"/>
                  <a:gd name="T3" fmla="*/ 0 h 11"/>
                  <a:gd name="T4" fmla="*/ 0 w 66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6" h="11">
                    <a:moveTo>
                      <a:pt x="0" y="11"/>
                    </a:moveTo>
                    <a:lnTo>
                      <a:pt x="6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2" name="Freeform 159"/>
              <p:cNvSpPr>
                <a:spLocks/>
              </p:cNvSpPr>
              <p:nvPr/>
            </p:nvSpPr>
            <p:spPr bwMode="auto">
              <a:xfrm>
                <a:off x="3663" y="3198"/>
                <a:ext cx="17" cy="28"/>
              </a:xfrm>
              <a:custGeom>
                <a:avLst/>
                <a:gdLst>
                  <a:gd name="T0" fmla="*/ 0 w 102"/>
                  <a:gd name="T1" fmla="*/ 0 h 169"/>
                  <a:gd name="T2" fmla="*/ 0 w 102"/>
                  <a:gd name="T3" fmla="*/ 0 h 169"/>
                  <a:gd name="T4" fmla="*/ 0 w 102"/>
                  <a:gd name="T5" fmla="*/ 0 h 169"/>
                  <a:gd name="T6" fmla="*/ 0 w 102"/>
                  <a:gd name="T7" fmla="*/ 0 h 169"/>
                  <a:gd name="T8" fmla="*/ 0 w 102"/>
                  <a:gd name="T9" fmla="*/ 0 h 169"/>
                  <a:gd name="T10" fmla="*/ 0 w 102"/>
                  <a:gd name="T11" fmla="*/ 0 h 169"/>
                  <a:gd name="T12" fmla="*/ 0 w 102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2" h="169">
                    <a:moveTo>
                      <a:pt x="102" y="156"/>
                    </a:moveTo>
                    <a:lnTo>
                      <a:pt x="38" y="169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69" y="6"/>
                    </a:lnTo>
                    <a:lnTo>
                      <a:pt x="72" y="23"/>
                    </a:lnTo>
                    <a:lnTo>
                      <a:pt x="10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3" name="Freeform 160"/>
              <p:cNvSpPr>
                <a:spLocks/>
              </p:cNvSpPr>
              <p:nvPr/>
            </p:nvSpPr>
            <p:spPr bwMode="auto">
              <a:xfrm>
                <a:off x="3660" y="3181"/>
                <a:ext cx="14" cy="20"/>
              </a:xfrm>
              <a:custGeom>
                <a:avLst/>
                <a:gdLst>
                  <a:gd name="T0" fmla="*/ 0 w 85"/>
                  <a:gd name="T1" fmla="*/ 0 h 121"/>
                  <a:gd name="T2" fmla="*/ 0 w 85"/>
                  <a:gd name="T3" fmla="*/ 0 h 121"/>
                  <a:gd name="T4" fmla="*/ 0 w 85"/>
                  <a:gd name="T5" fmla="*/ 0 h 121"/>
                  <a:gd name="T6" fmla="*/ 0 w 85"/>
                  <a:gd name="T7" fmla="*/ 0 h 121"/>
                  <a:gd name="T8" fmla="*/ 0 w 85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121">
                    <a:moveTo>
                      <a:pt x="85" y="110"/>
                    </a:moveTo>
                    <a:lnTo>
                      <a:pt x="20" y="121"/>
                    </a:lnTo>
                    <a:lnTo>
                      <a:pt x="0" y="11"/>
                    </a:lnTo>
                    <a:lnTo>
                      <a:pt x="66" y="0"/>
                    </a:lnTo>
                    <a:lnTo>
                      <a:pt x="85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4" name="Freeform 161"/>
              <p:cNvSpPr>
                <a:spLocks/>
              </p:cNvSpPr>
              <p:nvPr/>
            </p:nvSpPr>
            <p:spPr bwMode="auto">
              <a:xfrm>
                <a:off x="3655" y="3148"/>
                <a:ext cx="11" cy="1"/>
              </a:xfrm>
              <a:custGeom>
                <a:avLst/>
                <a:gdLst>
                  <a:gd name="T0" fmla="*/ 0 w 65"/>
                  <a:gd name="T1" fmla="*/ 0 h 9"/>
                  <a:gd name="T2" fmla="*/ 0 w 65"/>
                  <a:gd name="T3" fmla="*/ 0 h 9"/>
                  <a:gd name="T4" fmla="*/ 0 w 65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9">
                    <a:moveTo>
                      <a:pt x="65" y="0"/>
                    </a:moveTo>
                    <a:lnTo>
                      <a:pt x="0" y="9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5" name="Freeform 162"/>
              <p:cNvSpPr>
                <a:spLocks/>
              </p:cNvSpPr>
              <p:nvPr/>
            </p:nvSpPr>
            <p:spPr bwMode="auto">
              <a:xfrm>
                <a:off x="3650" y="3104"/>
                <a:ext cx="11" cy="1"/>
              </a:xfrm>
              <a:custGeom>
                <a:avLst/>
                <a:gdLst>
                  <a:gd name="T0" fmla="*/ 0 w 65"/>
                  <a:gd name="T1" fmla="*/ 0 h 4"/>
                  <a:gd name="T2" fmla="*/ 0 w 65"/>
                  <a:gd name="T3" fmla="*/ 0 h 4"/>
                  <a:gd name="T4" fmla="*/ 0 w 6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6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6" name="Freeform 163"/>
              <p:cNvSpPr>
                <a:spLocks/>
              </p:cNvSpPr>
              <p:nvPr/>
            </p:nvSpPr>
            <p:spPr bwMode="auto">
              <a:xfrm>
                <a:off x="3655" y="3144"/>
                <a:ext cx="11" cy="5"/>
              </a:xfrm>
              <a:custGeom>
                <a:avLst/>
                <a:gdLst>
                  <a:gd name="T0" fmla="*/ 0 w 67"/>
                  <a:gd name="T1" fmla="*/ 0 h 31"/>
                  <a:gd name="T2" fmla="*/ 0 w 67"/>
                  <a:gd name="T3" fmla="*/ 0 h 31"/>
                  <a:gd name="T4" fmla="*/ 0 w 67"/>
                  <a:gd name="T5" fmla="*/ 0 h 31"/>
                  <a:gd name="T6" fmla="*/ 0 w 67"/>
                  <a:gd name="T7" fmla="*/ 0 h 31"/>
                  <a:gd name="T8" fmla="*/ 0 w 67"/>
                  <a:gd name="T9" fmla="*/ 0 h 31"/>
                  <a:gd name="T10" fmla="*/ 0 w 67"/>
                  <a:gd name="T11" fmla="*/ 0 h 31"/>
                  <a:gd name="T12" fmla="*/ 0 w 67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31">
                    <a:moveTo>
                      <a:pt x="67" y="22"/>
                    </a:moveTo>
                    <a:lnTo>
                      <a:pt x="2" y="31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65" y="7"/>
                    </a:lnTo>
                    <a:lnTo>
                      <a:pt x="64" y="0"/>
                    </a:lnTo>
                    <a:lnTo>
                      <a:pt x="6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7" name="Freeform 164"/>
              <p:cNvSpPr>
                <a:spLocks/>
              </p:cNvSpPr>
              <p:nvPr/>
            </p:nvSpPr>
            <p:spPr bwMode="auto">
              <a:xfrm>
                <a:off x="3652" y="3118"/>
                <a:ext cx="14" cy="29"/>
              </a:xfrm>
              <a:custGeom>
                <a:avLst/>
                <a:gdLst>
                  <a:gd name="T0" fmla="*/ 0 w 84"/>
                  <a:gd name="T1" fmla="*/ 0 h 171"/>
                  <a:gd name="T2" fmla="*/ 0 w 84"/>
                  <a:gd name="T3" fmla="*/ 0 h 171"/>
                  <a:gd name="T4" fmla="*/ 0 w 84"/>
                  <a:gd name="T5" fmla="*/ 0 h 171"/>
                  <a:gd name="T6" fmla="*/ 0 w 84"/>
                  <a:gd name="T7" fmla="*/ 0 h 171"/>
                  <a:gd name="T8" fmla="*/ 0 w 84"/>
                  <a:gd name="T9" fmla="*/ 0 h 171"/>
                  <a:gd name="T10" fmla="*/ 0 w 84"/>
                  <a:gd name="T11" fmla="*/ 0 h 171"/>
                  <a:gd name="T12" fmla="*/ 0 w 84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171">
                    <a:moveTo>
                      <a:pt x="84" y="164"/>
                    </a:moveTo>
                    <a:lnTo>
                      <a:pt x="19" y="17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65" y="3"/>
                    </a:lnTo>
                    <a:lnTo>
                      <a:pt x="65" y="0"/>
                    </a:lnTo>
                    <a:lnTo>
                      <a:pt x="84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8" name="Freeform 165"/>
              <p:cNvSpPr>
                <a:spLocks/>
              </p:cNvSpPr>
              <p:nvPr/>
            </p:nvSpPr>
            <p:spPr bwMode="auto">
              <a:xfrm>
                <a:off x="3650" y="3104"/>
                <a:ext cx="12" cy="15"/>
              </a:xfrm>
              <a:custGeom>
                <a:avLst/>
                <a:gdLst>
                  <a:gd name="T0" fmla="*/ 0 w 72"/>
                  <a:gd name="T1" fmla="*/ 0 h 90"/>
                  <a:gd name="T2" fmla="*/ 0 w 72"/>
                  <a:gd name="T3" fmla="*/ 0 h 90"/>
                  <a:gd name="T4" fmla="*/ 0 w 72"/>
                  <a:gd name="T5" fmla="*/ 0 h 90"/>
                  <a:gd name="T6" fmla="*/ 0 w 72"/>
                  <a:gd name="T7" fmla="*/ 0 h 90"/>
                  <a:gd name="T8" fmla="*/ 0 w 72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90">
                    <a:moveTo>
                      <a:pt x="72" y="85"/>
                    </a:moveTo>
                    <a:lnTo>
                      <a:pt x="7" y="90"/>
                    </a:lnTo>
                    <a:lnTo>
                      <a:pt x="0" y="4"/>
                    </a:lnTo>
                    <a:lnTo>
                      <a:pt x="65" y="0"/>
                    </a:lnTo>
                    <a:lnTo>
                      <a:pt x="72" y="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09" name="Freeform 166"/>
              <p:cNvSpPr>
                <a:spLocks/>
              </p:cNvSpPr>
              <p:nvPr/>
            </p:nvSpPr>
            <p:spPr bwMode="auto">
              <a:xfrm>
                <a:off x="3648" y="3071"/>
                <a:ext cx="11" cy="1"/>
              </a:xfrm>
              <a:custGeom>
                <a:avLst/>
                <a:gdLst>
                  <a:gd name="T0" fmla="*/ 0 w 66"/>
                  <a:gd name="T1" fmla="*/ 0 h 2"/>
                  <a:gd name="T2" fmla="*/ 0 w 66"/>
                  <a:gd name="T3" fmla="*/ 1 h 2"/>
                  <a:gd name="T4" fmla="*/ 0 w 66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6" h="2">
                    <a:moveTo>
                      <a:pt x="66" y="0"/>
                    </a:moveTo>
                    <a:lnTo>
                      <a:pt x="0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0" name="Freeform 167"/>
              <p:cNvSpPr>
                <a:spLocks/>
              </p:cNvSpPr>
              <p:nvPr/>
            </p:nvSpPr>
            <p:spPr bwMode="auto">
              <a:xfrm>
                <a:off x="3648" y="3027"/>
                <a:ext cx="11" cy="0"/>
              </a:xfrm>
              <a:custGeom>
                <a:avLst/>
                <a:gdLst>
                  <a:gd name="T0" fmla="*/ 0 w 65"/>
                  <a:gd name="T1" fmla="*/ 0 w 65"/>
                  <a:gd name="T2" fmla="*/ 0 w 65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65">
                    <a:moveTo>
                      <a:pt x="0" y="0"/>
                    </a:move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1" name="Freeform 168"/>
              <p:cNvSpPr>
                <a:spLocks/>
              </p:cNvSpPr>
              <p:nvPr/>
            </p:nvSpPr>
            <p:spPr bwMode="auto">
              <a:xfrm>
                <a:off x="3648" y="3064"/>
                <a:ext cx="11" cy="8"/>
              </a:xfrm>
              <a:custGeom>
                <a:avLst/>
                <a:gdLst>
                  <a:gd name="T0" fmla="*/ 0 w 68"/>
                  <a:gd name="T1" fmla="*/ 0 h 44"/>
                  <a:gd name="T2" fmla="*/ 0 w 68"/>
                  <a:gd name="T3" fmla="*/ 0 h 44"/>
                  <a:gd name="T4" fmla="*/ 0 w 68"/>
                  <a:gd name="T5" fmla="*/ 0 h 44"/>
                  <a:gd name="T6" fmla="*/ 0 w 68"/>
                  <a:gd name="T7" fmla="*/ 0 h 44"/>
                  <a:gd name="T8" fmla="*/ 0 w 68"/>
                  <a:gd name="T9" fmla="*/ 0 h 44"/>
                  <a:gd name="T10" fmla="*/ 0 w 68"/>
                  <a:gd name="T11" fmla="*/ 0 h 44"/>
                  <a:gd name="T12" fmla="*/ 0 w 68"/>
                  <a:gd name="T13" fmla="*/ 0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44">
                    <a:moveTo>
                      <a:pt x="68" y="42"/>
                    </a:moveTo>
                    <a:lnTo>
                      <a:pt x="2" y="4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65" y="1"/>
                    </a:lnTo>
                    <a:lnTo>
                      <a:pt x="65" y="0"/>
                    </a:lnTo>
                    <a:lnTo>
                      <a:pt x="6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2" name="Freeform 169"/>
              <p:cNvSpPr>
                <a:spLocks/>
              </p:cNvSpPr>
              <p:nvPr/>
            </p:nvSpPr>
            <p:spPr bwMode="auto">
              <a:xfrm>
                <a:off x="3648" y="3037"/>
                <a:ext cx="11" cy="28"/>
              </a:xfrm>
              <a:custGeom>
                <a:avLst/>
                <a:gdLst>
                  <a:gd name="T0" fmla="*/ 0 w 67"/>
                  <a:gd name="T1" fmla="*/ 0 h 163"/>
                  <a:gd name="T2" fmla="*/ 0 w 67"/>
                  <a:gd name="T3" fmla="*/ 0 h 163"/>
                  <a:gd name="T4" fmla="*/ 0 w 67"/>
                  <a:gd name="T5" fmla="*/ 0 h 163"/>
                  <a:gd name="T6" fmla="*/ 0 w 67"/>
                  <a:gd name="T7" fmla="*/ 0 h 163"/>
                  <a:gd name="T8" fmla="*/ 0 w 67"/>
                  <a:gd name="T9" fmla="*/ 0 h 163"/>
                  <a:gd name="T10" fmla="*/ 0 w 67"/>
                  <a:gd name="T11" fmla="*/ 0 h 163"/>
                  <a:gd name="T12" fmla="*/ 0 w 67"/>
                  <a:gd name="T13" fmla="*/ 0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163">
                    <a:moveTo>
                      <a:pt x="67" y="163"/>
                    </a:moveTo>
                    <a:lnTo>
                      <a:pt x="2" y="163"/>
                    </a:lnTo>
                    <a:lnTo>
                      <a:pt x="0" y="0"/>
                    </a:lnTo>
                    <a:lnTo>
                      <a:pt x="65" y="0"/>
                    </a:lnTo>
                    <a:lnTo>
                      <a:pt x="67" y="1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3" name="Rectangle 170"/>
              <p:cNvSpPr>
                <a:spLocks noChangeArrowheads="1"/>
              </p:cNvSpPr>
              <p:nvPr/>
            </p:nvSpPr>
            <p:spPr bwMode="auto">
              <a:xfrm>
                <a:off x="3648" y="3027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s-ES_tradnl" altLang="en-US" dirty="0"/>
              </a:p>
            </p:txBody>
          </p:sp>
          <p:sp>
            <p:nvSpPr>
              <p:cNvPr id="14514" name="Freeform 171"/>
              <p:cNvSpPr>
                <a:spLocks/>
              </p:cNvSpPr>
              <p:nvPr/>
            </p:nvSpPr>
            <p:spPr bwMode="auto">
              <a:xfrm>
                <a:off x="3649" y="2994"/>
                <a:ext cx="11" cy="0"/>
              </a:xfrm>
              <a:custGeom>
                <a:avLst/>
                <a:gdLst>
                  <a:gd name="T0" fmla="*/ 0 w 65"/>
                  <a:gd name="T1" fmla="*/ 1 h 2"/>
                  <a:gd name="T2" fmla="*/ 0 w 65"/>
                  <a:gd name="T3" fmla="*/ 0 h 2"/>
                  <a:gd name="T4" fmla="*/ 0 w 65"/>
                  <a:gd name="T5" fmla="*/ 1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2">
                    <a:moveTo>
                      <a:pt x="65" y="2"/>
                    </a:moveTo>
                    <a:lnTo>
                      <a:pt x="0" y="0"/>
                    </a:lnTo>
                    <a:lnTo>
                      <a:pt x="65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5" name="Freeform 172"/>
              <p:cNvSpPr>
                <a:spLocks/>
              </p:cNvSpPr>
              <p:nvPr/>
            </p:nvSpPr>
            <p:spPr bwMode="auto">
              <a:xfrm>
                <a:off x="3652" y="2949"/>
                <a:ext cx="11" cy="1"/>
              </a:xfrm>
              <a:custGeom>
                <a:avLst/>
                <a:gdLst>
                  <a:gd name="T0" fmla="*/ 0 w 65"/>
                  <a:gd name="T1" fmla="*/ 0 h 4"/>
                  <a:gd name="T2" fmla="*/ 0 w 65"/>
                  <a:gd name="T3" fmla="*/ 0 h 4"/>
                  <a:gd name="T4" fmla="*/ 0 w 6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4">
                    <a:moveTo>
                      <a:pt x="0" y="0"/>
                    </a:moveTo>
                    <a:lnTo>
                      <a:pt x="6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6" name="Freeform 173"/>
              <p:cNvSpPr>
                <a:spLocks/>
              </p:cNvSpPr>
              <p:nvPr/>
            </p:nvSpPr>
            <p:spPr bwMode="auto">
              <a:xfrm>
                <a:off x="3649" y="2982"/>
                <a:ext cx="11" cy="12"/>
              </a:xfrm>
              <a:custGeom>
                <a:avLst/>
                <a:gdLst>
                  <a:gd name="T0" fmla="*/ 0 w 68"/>
                  <a:gd name="T1" fmla="*/ 0 h 72"/>
                  <a:gd name="T2" fmla="*/ 0 w 68"/>
                  <a:gd name="T3" fmla="*/ 0 h 72"/>
                  <a:gd name="T4" fmla="*/ 0 w 68"/>
                  <a:gd name="T5" fmla="*/ 0 h 72"/>
                  <a:gd name="T6" fmla="*/ 0 w 68"/>
                  <a:gd name="T7" fmla="*/ 0 h 72"/>
                  <a:gd name="T8" fmla="*/ 0 w 68"/>
                  <a:gd name="T9" fmla="*/ 0 h 72"/>
                  <a:gd name="T10" fmla="*/ 0 w 68"/>
                  <a:gd name="T11" fmla="*/ 0 h 72"/>
                  <a:gd name="T12" fmla="*/ 0 w 68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72">
                    <a:moveTo>
                      <a:pt x="65" y="72"/>
                    </a:moveTo>
                    <a:lnTo>
                      <a:pt x="0" y="7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8" y="7"/>
                    </a:lnTo>
                    <a:lnTo>
                      <a:pt x="68" y="9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7" name="Freeform 174"/>
              <p:cNvSpPr>
                <a:spLocks/>
              </p:cNvSpPr>
              <p:nvPr/>
            </p:nvSpPr>
            <p:spPr bwMode="auto">
              <a:xfrm>
                <a:off x="3649" y="2955"/>
                <a:ext cx="13" cy="28"/>
              </a:xfrm>
              <a:custGeom>
                <a:avLst/>
                <a:gdLst>
                  <a:gd name="T0" fmla="*/ 0 w 78"/>
                  <a:gd name="T1" fmla="*/ 0 h 168"/>
                  <a:gd name="T2" fmla="*/ 0 w 78"/>
                  <a:gd name="T3" fmla="*/ 0 h 168"/>
                  <a:gd name="T4" fmla="*/ 0 w 78"/>
                  <a:gd name="T5" fmla="*/ 0 h 168"/>
                  <a:gd name="T6" fmla="*/ 0 w 78"/>
                  <a:gd name="T7" fmla="*/ 0 h 168"/>
                  <a:gd name="T8" fmla="*/ 0 w 78"/>
                  <a:gd name="T9" fmla="*/ 0 h 168"/>
                  <a:gd name="T10" fmla="*/ 0 w 78"/>
                  <a:gd name="T11" fmla="*/ 0 h 168"/>
                  <a:gd name="T12" fmla="*/ 0 w 78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168">
                    <a:moveTo>
                      <a:pt x="65" y="168"/>
                    </a:moveTo>
                    <a:lnTo>
                      <a:pt x="0" y="163"/>
                    </a:lnTo>
                    <a:lnTo>
                      <a:pt x="12" y="0"/>
                    </a:lnTo>
                    <a:lnTo>
                      <a:pt x="78" y="4"/>
                    </a:lnTo>
                    <a:lnTo>
                      <a:pt x="65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8" name="Freeform 175"/>
              <p:cNvSpPr>
                <a:spLocks/>
              </p:cNvSpPr>
              <p:nvPr/>
            </p:nvSpPr>
            <p:spPr bwMode="auto">
              <a:xfrm>
                <a:off x="3651" y="2949"/>
                <a:ext cx="12" cy="7"/>
              </a:xfrm>
              <a:custGeom>
                <a:avLst/>
                <a:gdLst>
                  <a:gd name="T0" fmla="*/ 0 w 69"/>
                  <a:gd name="T1" fmla="*/ 0 h 40"/>
                  <a:gd name="T2" fmla="*/ 0 w 69"/>
                  <a:gd name="T3" fmla="*/ 0 h 40"/>
                  <a:gd name="T4" fmla="*/ 0 w 69"/>
                  <a:gd name="T5" fmla="*/ 0 h 40"/>
                  <a:gd name="T6" fmla="*/ 0 w 69"/>
                  <a:gd name="T7" fmla="*/ 0 h 40"/>
                  <a:gd name="T8" fmla="*/ 0 w 69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40">
                    <a:moveTo>
                      <a:pt x="66" y="40"/>
                    </a:moveTo>
                    <a:lnTo>
                      <a:pt x="0" y="36"/>
                    </a:lnTo>
                    <a:lnTo>
                      <a:pt x="4" y="0"/>
                    </a:lnTo>
                    <a:lnTo>
                      <a:pt x="69" y="4"/>
                    </a:lnTo>
                    <a:lnTo>
                      <a:pt x="66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19" name="Freeform 176"/>
              <p:cNvSpPr>
                <a:spLocks/>
              </p:cNvSpPr>
              <p:nvPr/>
            </p:nvSpPr>
            <p:spPr bwMode="auto">
              <a:xfrm>
                <a:off x="3656" y="2916"/>
                <a:ext cx="11" cy="2"/>
              </a:xfrm>
              <a:custGeom>
                <a:avLst/>
                <a:gdLst>
                  <a:gd name="T0" fmla="*/ 0 w 65"/>
                  <a:gd name="T1" fmla="*/ 0 h 9"/>
                  <a:gd name="T2" fmla="*/ 0 w 65"/>
                  <a:gd name="T3" fmla="*/ 0 h 9"/>
                  <a:gd name="T4" fmla="*/ 0 w 65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9">
                    <a:moveTo>
                      <a:pt x="65" y="9"/>
                    </a:moveTo>
                    <a:lnTo>
                      <a:pt x="0" y="0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0" name="Freeform 177"/>
              <p:cNvSpPr>
                <a:spLocks/>
              </p:cNvSpPr>
              <p:nvPr/>
            </p:nvSpPr>
            <p:spPr bwMode="auto">
              <a:xfrm>
                <a:off x="3664" y="2872"/>
                <a:ext cx="10" cy="2"/>
              </a:xfrm>
              <a:custGeom>
                <a:avLst/>
                <a:gdLst>
                  <a:gd name="T0" fmla="*/ 0 w 63"/>
                  <a:gd name="T1" fmla="*/ 0 h 12"/>
                  <a:gd name="T2" fmla="*/ 0 w 63"/>
                  <a:gd name="T3" fmla="*/ 0 h 12"/>
                  <a:gd name="T4" fmla="*/ 0 w 63"/>
                  <a:gd name="T5" fmla="*/ 0 h 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2">
                    <a:moveTo>
                      <a:pt x="0" y="0"/>
                    </a:moveTo>
                    <a:lnTo>
                      <a:pt x="6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1" name="Freeform 178"/>
              <p:cNvSpPr>
                <a:spLocks/>
              </p:cNvSpPr>
              <p:nvPr/>
            </p:nvSpPr>
            <p:spPr bwMode="auto">
              <a:xfrm>
                <a:off x="3656" y="2900"/>
                <a:ext cx="13" cy="18"/>
              </a:xfrm>
              <a:custGeom>
                <a:avLst/>
                <a:gdLst>
                  <a:gd name="T0" fmla="*/ 0 w 78"/>
                  <a:gd name="T1" fmla="*/ 0 h 107"/>
                  <a:gd name="T2" fmla="*/ 0 w 78"/>
                  <a:gd name="T3" fmla="*/ 0 h 107"/>
                  <a:gd name="T4" fmla="*/ 0 w 78"/>
                  <a:gd name="T5" fmla="*/ 0 h 107"/>
                  <a:gd name="T6" fmla="*/ 0 w 78"/>
                  <a:gd name="T7" fmla="*/ 0 h 107"/>
                  <a:gd name="T8" fmla="*/ 0 w 78"/>
                  <a:gd name="T9" fmla="*/ 0 h 107"/>
                  <a:gd name="T10" fmla="*/ 0 w 78"/>
                  <a:gd name="T11" fmla="*/ 0 h 107"/>
                  <a:gd name="T12" fmla="*/ 0 w 78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107">
                    <a:moveTo>
                      <a:pt x="65" y="107"/>
                    </a:moveTo>
                    <a:lnTo>
                      <a:pt x="0" y="98"/>
                    </a:lnTo>
                    <a:lnTo>
                      <a:pt x="14" y="0"/>
                    </a:lnTo>
                    <a:lnTo>
                      <a:pt x="13" y="6"/>
                    </a:lnTo>
                    <a:lnTo>
                      <a:pt x="78" y="18"/>
                    </a:lnTo>
                    <a:lnTo>
                      <a:pt x="77" y="24"/>
                    </a:lnTo>
                    <a:lnTo>
                      <a:pt x="65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2" name="Freeform 179"/>
              <p:cNvSpPr>
                <a:spLocks/>
              </p:cNvSpPr>
              <p:nvPr/>
            </p:nvSpPr>
            <p:spPr bwMode="auto">
              <a:xfrm>
                <a:off x="3658" y="2868"/>
                <a:ext cx="17" cy="35"/>
              </a:xfrm>
              <a:custGeom>
                <a:avLst/>
                <a:gdLst>
                  <a:gd name="T0" fmla="*/ 0 w 102"/>
                  <a:gd name="T1" fmla="*/ 0 h 207"/>
                  <a:gd name="T2" fmla="*/ 0 w 102"/>
                  <a:gd name="T3" fmla="*/ 0 h 207"/>
                  <a:gd name="T4" fmla="*/ 0 w 102"/>
                  <a:gd name="T5" fmla="*/ 0 h 207"/>
                  <a:gd name="T6" fmla="*/ 0 w 102"/>
                  <a:gd name="T7" fmla="*/ 0 h 207"/>
                  <a:gd name="T8" fmla="*/ 0 w 102"/>
                  <a:gd name="T9" fmla="*/ 0 h 207"/>
                  <a:gd name="T10" fmla="*/ 0 w 102"/>
                  <a:gd name="T11" fmla="*/ 0 h 207"/>
                  <a:gd name="T12" fmla="*/ 0 w 102"/>
                  <a:gd name="T13" fmla="*/ 0 h 2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2" h="207">
                    <a:moveTo>
                      <a:pt x="65" y="207"/>
                    </a:moveTo>
                    <a:lnTo>
                      <a:pt x="0" y="195"/>
                    </a:lnTo>
                    <a:lnTo>
                      <a:pt x="20" y="83"/>
                    </a:lnTo>
                    <a:lnTo>
                      <a:pt x="29" y="36"/>
                    </a:lnTo>
                    <a:lnTo>
                      <a:pt x="93" y="47"/>
                    </a:lnTo>
                    <a:lnTo>
                      <a:pt x="102" y="0"/>
                    </a:lnTo>
                    <a:lnTo>
                      <a:pt x="65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3" name="Freeform 180"/>
              <p:cNvSpPr>
                <a:spLocks/>
              </p:cNvSpPr>
              <p:nvPr/>
            </p:nvSpPr>
            <p:spPr bwMode="auto">
              <a:xfrm>
                <a:off x="3663" y="2872"/>
                <a:ext cx="11" cy="4"/>
              </a:xfrm>
              <a:custGeom>
                <a:avLst/>
                <a:gdLst>
                  <a:gd name="T0" fmla="*/ 0 w 66"/>
                  <a:gd name="T1" fmla="*/ 0 h 23"/>
                  <a:gd name="T2" fmla="*/ 0 w 66"/>
                  <a:gd name="T3" fmla="*/ 0 h 23"/>
                  <a:gd name="T4" fmla="*/ 0 w 66"/>
                  <a:gd name="T5" fmla="*/ 0 h 23"/>
                  <a:gd name="T6" fmla="*/ 0 w 66"/>
                  <a:gd name="T7" fmla="*/ 0 h 23"/>
                  <a:gd name="T8" fmla="*/ 0 w 6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23">
                    <a:moveTo>
                      <a:pt x="64" y="23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66" y="12"/>
                    </a:lnTo>
                    <a:lnTo>
                      <a:pt x="6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4" name="Freeform 181"/>
              <p:cNvSpPr>
                <a:spLocks/>
              </p:cNvSpPr>
              <p:nvPr/>
            </p:nvSpPr>
            <p:spPr bwMode="auto">
              <a:xfrm>
                <a:off x="3671" y="2840"/>
                <a:ext cx="10" cy="2"/>
              </a:xfrm>
              <a:custGeom>
                <a:avLst/>
                <a:gdLst>
                  <a:gd name="T0" fmla="*/ 0 w 63"/>
                  <a:gd name="T1" fmla="*/ 0 h 16"/>
                  <a:gd name="T2" fmla="*/ 0 w 63"/>
                  <a:gd name="T3" fmla="*/ 0 h 16"/>
                  <a:gd name="T4" fmla="*/ 0 w 63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6">
                    <a:moveTo>
                      <a:pt x="63" y="16"/>
                    </a:moveTo>
                    <a:lnTo>
                      <a:pt x="0" y="0"/>
                    </a:lnTo>
                    <a:lnTo>
                      <a:pt x="6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5" name="Freeform 182"/>
              <p:cNvSpPr>
                <a:spLocks/>
              </p:cNvSpPr>
              <p:nvPr/>
            </p:nvSpPr>
            <p:spPr bwMode="auto">
              <a:xfrm>
                <a:off x="3682" y="2797"/>
                <a:ext cx="10" cy="2"/>
              </a:xfrm>
              <a:custGeom>
                <a:avLst/>
                <a:gdLst>
                  <a:gd name="T0" fmla="*/ 0 w 63"/>
                  <a:gd name="T1" fmla="*/ 0 h 16"/>
                  <a:gd name="T2" fmla="*/ 0 w 63"/>
                  <a:gd name="T3" fmla="*/ 0 h 16"/>
                  <a:gd name="T4" fmla="*/ 0 w 63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6">
                    <a:moveTo>
                      <a:pt x="0" y="0"/>
                    </a:moveTo>
                    <a:lnTo>
                      <a:pt x="6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6" name="Freeform 183"/>
              <p:cNvSpPr>
                <a:spLocks/>
              </p:cNvSpPr>
              <p:nvPr/>
            </p:nvSpPr>
            <p:spPr bwMode="auto">
              <a:xfrm>
                <a:off x="3671" y="2821"/>
                <a:ext cx="15" cy="21"/>
              </a:xfrm>
              <a:custGeom>
                <a:avLst/>
                <a:gdLst>
                  <a:gd name="T0" fmla="*/ 0 w 92"/>
                  <a:gd name="T1" fmla="*/ 0 h 129"/>
                  <a:gd name="T2" fmla="*/ 0 w 92"/>
                  <a:gd name="T3" fmla="*/ 0 h 129"/>
                  <a:gd name="T4" fmla="*/ 0 w 92"/>
                  <a:gd name="T5" fmla="*/ 0 h 129"/>
                  <a:gd name="T6" fmla="*/ 0 w 92"/>
                  <a:gd name="T7" fmla="*/ 0 h 129"/>
                  <a:gd name="T8" fmla="*/ 0 w 92"/>
                  <a:gd name="T9" fmla="*/ 0 h 129"/>
                  <a:gd name="T10" fmla="*/ 0 w 92"/>
                  <a:gd name="T11" fmla="*/ 0 h 129"/>
                  <a:gd name="T12" fmla="*/ 0 w 92"/>
                  <a:gd name="T13" fmla="*/ 0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2" h="129">
                    <a:moveTo>
                      <a:pt x="63" y="129"/>
                    </a:moveTo>
                    <a:lnTo>
                      <a:pt x="0" y="113"/>
                    </a:lnTo>
                    <a:lnTo>
                      <a:pt x="29" y="0"/>
                    </a:lnTo>
                    <a:lnTo>
                      <a:pt x="92" y="16"/>
                    </a:lnTo>
                    <a:lnTo>
                      <a:pt x="63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7" name="Freeform 184"/>
              <p:cNvSpPr>
                <a:spLocks/>
              </p:cNvSpPr>
              <p:nvPr/>
            </p:nvSpPr>
            <p:spPr bwMode="auto">
              <a:xfrm>
                <a:off x="3675" y="2797"/>
                <a:ext cx="17" cy="26"/>
              </a:xfrm>
              <a:custGeom>
                <a:avLst/>
                <a:gdLst>
                  <a:gd name="T0" fmla="*/ 0 w 102"/>
                  <a:gd name="T1" fmla="*/ 0 h 160"/>
                  <a:gd name="T2" fmla="*/ 0 w 102"/>
                  <a:gd name="T3" fmla="*/ 0 h 160"/>
                  <a:gd name="T4" fmla="*/ 0 w 102"/>
                  <a:gd name="T5" fmla="*/ 0 h 160"/>
                  <a:gd name="T6" fmla="*/ 0 w 102"/>
                  <a:gd name="T7" fmla="*/ 0 h 160"/>
                  <a:gd name="T8" fmla="*/ 0 w 102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60">
                    <a:moveTo>
                      <a:pt x="63" y="160"/>
                    </a:moveTo>
                    <a:lnTo>
                      <a:pt x="0" y="144"/>
                    </a:lnTo>
                    <a:lnTo>
                      <a:pt x="39" y="0"/>
                    </a:lnTo>
                    <a:lnTo>
                      <a:pt x="102" y="16"/>
                    </a:lnTo>
                    <a:lnTo>
                      <a:pt x="63" y="1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8" name="Freeform 185"/>
              <p:cNvSpPr>
                <a:spLocks/>
              </p:cNvSpPr>
              <p:nvPr/>
            </p:nvSpPr>
            <p:spPr bwMode="auto">
              <a:xfrm>
                <a:off x="3692" y="2765"/>
                <a:ext cx="10" cy="3"/>
              </a:xfrm>
              <a:custGeom>
                <a:avLst/>
                <a:gdLst>
                  <a:gd name="T0" fmla="*/ 0 w 61"/>
                  <a:gd name="T1" fmla="*/ 0 h 21"/>
                  <a:gd name="T2" fmla="*/ 0 w 61"/>
                  <a:gd name="T3" fmla="*/ 0 h 21"/>
                  <a:gd name="T4" fmla="*/ 0 w 61"/>
                  <a:gd name="T5" fmla="*/ 0 h 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1">
                    <a:moveTo>
                      <a:pt x="61" y="21"/>
                    </a:moveTo>
                    <a:lnTo>
                      <a:pt x="0" y="0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29" name="Freeform 186"/>
              <p:cNvSpPr>
                <a:spLocks/>
              </p:cNvSpPr>
              <p:nvPr/>
            </p:nvSpPr>
            <p:spPr bwMode="auto">
              <a:xfrm>
                <a:off x="3707" y="2723"/>
                <a:ext cx="11" cy="4"/>
              </a:xfrm>
              <a:custGeom>
                <a:avLst/>
                <a:gdLst>
                  <a:gd name="T0" fmla="*/ 0 w 61"/>
                  <a:gd name="T1" fmla="*/ 0 h 23"/>
                  <a:gd name="T2" fmla="*/ 0 w 61"/>
                  <a:gd name="T3" fmla="*/ 0 h 23"/>
                  <a:gd name="T4" fmla="*/ 0 w 61"/>
                  <a:gd name="T5" fmla="*/ 0 h 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3">
                    <a:moveTo>
                      <a:pt x="0" y="0"/>
                    </a:moveTo>
                    <a:lnTo>
                      <a:pt x="6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0" name="Freeform 187"/>
              <p:cNvSpPr>
                <a:spLocks/>
              </p:cNvSpPr>
              <p:nvPr/>
            </p:nvSpPr>
            <p:spPr bwMode="auto">
              <a:xfrm>
                <a:off x="3692" y="2741"/>
                <a:ext cx="18" cy="27"/>
              </a:xfrm>
              <a:custGeom>
                <a:avLst/>
                <a:gdLst>
                  <a:gd name="T0" fmla="*/ 0 w 107"/>
                  <a:gd name="T1" fmla="*/ 0 h 165"/>
                  <a:gd name="T2" fmla="*/ 0 w 107"/>
                  <a:gd name="T3" fmla="*/ 0 h 165"/>
                  <a:gd name="T4" fmla="*/ 0 w 107"/>
                  <a:gd name="T5" fmla="*/ 0 h 165"/>
                  <a:gd name="T6" fmla="*/ 0 w 107"/>
                  <a:gd name="T7" fmla="*/ 0 h 165"/>
                  <a:gd name="T8" fmla="*/ 0 w 107"/>
                  <a:gd name="T9" fmla="*/ 0 h 165"/>
                  <a:gd name="T10" fmla="*/ 0 w 107"/>
                  <a:gd name="T11" fmla="*/ 0 h 165"/>
                  <a:gd name="T12" fmla="*/ 0 w 107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165">
                    <a:moveTo>
                      <a:pt x="61" y="165"/>
                    </a:moveTo>
                    <a:lnTo>
                      <a:pt x="0" y="144"/>
                    </a:lnTo>
                    <a:lnTo>
                      <a:pt x="50" y="0"/>
                    </a:lnTo>
                    <a:lnTo>
                      <a:pt x="46" y="9"/>
                    </a:lnTo>
                    <a:lnTo>
                      <a:pt x="107" y="32"/>
                    </a:lnTo>
                    <a:lnTo>
                      <a:pt x="104" y="41"/>
                    </a:lnTo>
                    <a:lnTo>
                      <a:pt x="61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1" name="Freeform 188"/>
              <p:cNvSpPr>
                <a:spLocks/>
              </p:cNvSpPr>
              <p:nvPr/>
            </p:nvSpPr>
            <p:spPr bwMode="auto">
              <a:xfrm>
                <a:off x="3700" y="2723"/>
                <a:ext cx="18" cy="23"/>
              </a:xfrm>
              <a:custGeom>
                <a:avLst/>
                <a:gdLst>
                  <a:gd name="T0" fmla="*/ 0 w 106"/>
                  <a:gd name="T1" fmla="*/ 0 h 139"/>
                  <a:gd name="T2" fmla="*/ 0 w 106"/>
                  <a:gd name="T3" fmla="*/ 0 h 139"/>
                  <a:gd name="T4" fmla="*/ 0 w 106"/>
                  <a:gd name="T5" fmla="*/ 0 h 139"/>
                  <a:gd name="T6" fmla="*/ 0 w 106"/>
                  <a:gd name="T7" fmla="*/ 0 h 139"/>
                  <a:gd name="T8" fmla="*/ 0 w 106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39">
                    <a:moveTo>
                      <a:pt x="61" y="139"/>
                    </a:moveTo>
                    <a:lnTo>
                      <a:pt x="0" y="116"/>
                    </a:lnTo>
                    <a:lnTo>
                      <a:pt x="45" y="0"/>
                    </a:lnTo>
                    <a:lnTo>
                      <a:pt x="106" y="23"/>
                    </a:lnTo>
                    <a:lnTo>
                      <a:pt x="61" y="1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2" name="Freeform 189"/>
              <p:cNvSpPr>
                <a:spLocks/>
              </p:cNvSpPr>
              <p:nvPr/>
            </p:nvSpPr>
            <p:spPr bwMode="auto">
              <a:xfrm>
                <a:off x="3720" y="2693"/>
                <a:ext cx="10" cy="3"/>
              </a:xfrm>
              <a:custGeom>
                <a:avLst/>
                <a:gdLst>
                  <a:gd name="T0" fmla="*/ 0 w 61"/>
                  <a:gd name="T1" fmla="*/ 0 h 20"/>
                  <a:gd name="T2" fmla="*/ 0 w 61"/>
                  <a:gd name="T3" fmla="*/ 0 h 20"/>
                  <a:gd name="T4" fmla="*/ 0 w 61"/>
                  <a:gd name="T5" fmla="*/ 0 h 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0">
                    <a:moveTo>
                      <a:pt x="61" y="20"/>
                    </a:moveTo>
                    <a:lnTo>
                      <a:pt x="0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3" name="Freeform 190"/>
              <p:cNvSpPr>
                <a:spLocks/>
              </p:cNvSpPr>
              <p:nvPr/>
            </p:nvSpPr>
            <p:spPr bwMode="auto">
              <a:xfrm>
                <a:off x="3739" y="2652"/>
                <a:ext cx="10" cy="5"/>
              </a:xfrm>
              <a:custGeom>
                <a:avLst/>
                <a:gdLst>
                  <a:gd name="T0" fmla="*/ 0 w 58"/>
                  <a:gd name="T1" fmla="*/ 0 h 29"/>
                  <a:gd name="T2" fmla="*/ 0 w 58"/>
                  <a:gd name="T3" fmla="*/ 0 h 29"/>
                  <a:gd name="T4" fmla="*/ 0 w 58"/>
                  <a:gd name="T5" fmla="*/ 0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29">
                    <a:moveTo>
                      <a:pt x="0" y="0"/>
                    </a:moveTo>
                    <a:lnTo>
                      <a:pt x="5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4" name="Freeform 191"/>
              <p:cNvSpPr>
                <a:spLocks/>
              </p:cNvSpPr>
              <p:nvPr/>
            </p:nvSpPr>
            <p:spPr bwMode="auto">
              <a:xfrm>
                <a:off x="3720" y="2691"/>
                <a:ext cx="10" cy="5"/>
              </a:xfrm>
              <a:custGeom>
                <a:avLst/>
                <a:gdLst>
                  <a:gd name="T0" fmla="*/ 0 w 61"/>
                  <a:gd name="T1" fmla="*/ 0 h 27"/>
                  <a:gd name="T2" fmla="*/ 0 w 61"/>
                  <a:gd name="T3" fmla="*/ 0 h 27"/>
                  <a:gd name="T4" fmla="*/ 0 w 61"/>
                  <a:gd name="T5" fmla="*/ 0 h 27"/>
                  <a:gd name="T6" fmla="*/ 0 w 61"/>
                  <a:gd name="T7" fmla="*/ 0 h 27"/>
                  <a:gd name="T8" fmla="*/ 0 w 61"/>
                  <a:gd name="T9" fmla="*/ 0 h 27"/>
                  <a:gd name="T10" fmla="*/ 0 w 61"/>
                  <a:gd name="T11" fmla="*/ 0 h 27"/>
                  <a:gd name="T12" fmla="*/ 0 w 61"/>
                  <a:gd name="T13" fmla="*/ 0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27">
                    <a:moveTo>
                      <a:pt x="61" y="27"/>
                    </a:moveTo>
                    <a:lnTo>
                      <a:pt x="0" y="7"/>
                    </a:lnTo>
                    <a:lnTo>
                      <a:pt x="2" y="0"/>
                    </a:lnTo>
                    <a:lnTo>
                      <a:pt x="6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5" name="Freeform 192"/>
              <p:cNvSpPr>
                <a:spLocks/>
              </p:cNvSpPr>
              <p:nvPr/>
            </p:nvSpPr>
            <p:spPr bwMode="auto">
              <a:xfrm>
                <a:off x="3721" y="2664"/>
                <a:ext cx="21" cy="32"/>
              </a:xfrm>
              <a:custGeom>
                <a:avLst/>
                <a:gdLst>
                  <a:gd name="T0" fmla="*/ 0 w 128"/>
                  <a:gd name="T1" fmla="*/ 0 h 193"/>
                  <a:gd name="T2" fmla="*/ 0 w 128"/>
                  <a:gd name="T3" fmla="*/ 0 h 193"/>
                  <a:gd name="T4" fmla="*/ 0 w 128"/>
                  <a:gd name="T5" fmla="*/ 0 h 193"/>
                  <a:gd name="T6" fmla="*/ 0 w 128"/>
                  <a:gd name="T7" fmla="*/ 0 h 193"/>
                  <a:gd name="T8" fmla="*/ 0 w 128"/>
                  <a:gd name="T9" fmla="*/ 0 h 193"/>
                  <a:gd name="T10" fmla="*/ 0 w 128"/>
                  <a:gd name="T11" fmla="*/ 0 h 193"/>
                  <a:gd name="T12" fmla="*/ 0 w 128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93">
                    <a:moveTo>
                      <a:pt x="59" y="193"/>
                    </a:moveTo>
                    <a:lnTo>
                      <a:pt x="0" y="166"/>
                    </a:lnTo>
                    <a:lnTo>
                      <a:pt x="77" y="0"/>
                    </a:lnTo>
                    <a:lnTo>
                      <a:pt x="69" y="17"/>
                    </a:lnTo>
                    <a:lnTo>
                      <a:pt x="128" y="46"/>
                    </a:lnTo>
                    <a:lnTo>
                      <a:pt x="120" y="63"/>
                    </a:lnTo>
                    <a:lnTo>
                      <a:pt x="59" y="1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6" name="Freeform 193"/>
              <p:cNvSpPr>
                <a:spLocks/>
              </p:cNvSpPr>
              <p:nvPr/>
            </p:nvSpPr>
            <p:spPr bwMode="auto">
              <a:xfrm>
                <a:off x="3732" y="2652"/>
                <a:ext cx="17" cy="19"/>
              </a:xfrm>
              <a:custGeom>
                <a:avLst/>
                <a:gdLst>
                  <a:gd name="T0" fmla="*/ 0 w 102"/>
                  <a:gd name="T1" fmla="*/ 0 h 118"/>
                  <a:gd name="T2" fmla="*/ 0 w 102"/>
                  <a:gd name="T3" fmla="*/ 0 h 118"/>
                  <a:gd name="T4" fmla="*/ 0 w 102"/>
                  <a:gd name="T5" fmla="*/ 0 h 118"/>
                  <a:gd name="T6" fmla="*/ 0 w 102"/>
                  <a:gd name="T7" fmla="*/ 0 h 118"/>
                  <a:gd name="T8" fmla="*/ 0 w 102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18">
                    <a:moveTo>
                      <a:pt x="59" y="118"/>
                    </a:moveTo>
                    <a:lnTo>
                      <a:pt x="0" y="89"/>
                    </a:lnTo>
                    <a:lnTo>
                      <a:pt x="44" y="0"/>
                    </a:lnTo>
                    <a:lnTo>
                      <a:pt x="102" y="29"/>
                    </a:lnTo>
                    <a:lnTo>
                      <a:pt x="59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7" name="Freeform 194"/>
              <p:cNvSpPr>
                <a:spLocks/>
              </p:cNvSpPr>
              <p:nvPr/>
            </p:nvSpPr>
            <p:spPr bwMode="auto">
              <a:xfrm>
                <a:off x="3755" y="2622"/>
                <a:ext cx="9" cy="5"/>
              </a:xfrm>
              <a:custGeom>
                <a:avLst/>
                <a:gdLst>
                  <a:gd name="T0" fmla="*/ 0 w 56"/>
                  <a:gd name="T1" fmla="*/ 0 h 31"/>
                  <a:gd name="T2" fmla="*/ 0 w 56"/>
                  <a:gd name="T3" fmla="*/ 0 h 31"/>
                  <a:gd name="T4" fmla="*/ 0 w 56"/>
                  <a:gd name="T5" fmla="*/ 0 h 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1">
                    <a:moveTo>
                      <a:pt x="56" y="31"/>
                    </a:moveTo>
                    <a:lnTo>
                      <a:pt x="0" y="0"/>
                    </a:lnTo>
                    <a:lnTo>
                      <a:pt x="56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8" name="Freeform 195"/>
              <p:cNvSpPr>
                <a:spLocks/>
              </p:cNvSpPr>
              <p:nvPr/>
            </p:nvSpPr>
            <p:spPr bwMode="auto">
              <a:xfrm>
                <a:off x="3778" y="2584"/>
                <a:ext cx="9" cy="5"/>
              </a:xfrm>
              <a:custGeom>
                <a:avLst/>
                <a:gdLst>
                  <a:gd name="T0" fmla="*/ 0 w 56"/>
                  <a:gd name="T1" fmla="*/ 0 h 34"/>
                  <a:gd name="T2" fmla="*/ 0 w 56"/>
                  <a:gd name="T3" fmla="*/ 0 h 34"/>
                  <a:gd name="T4" fmla="*/ 0 w 56"/>
                  <a:gd name="T5" fmla="*/ 0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4">
                    <a:moveTo>
                      <a:pt x="0" y="0"/>
                    </a:moveTo>
                    <a:lnTo>
                      <a:pt x="56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39" name="Freeform 196"/>
              <p:cNvSpPr>
                <a:spLocks/>
              </p:cNvSpPr>
              <p:nvPr/>
            </p:nvSpPr>
            <p:spPr bwMode="auto">
              <a:xfrm>
                <a:off x="3755" y="2618"/>
                <a:ext cx="12" cy="9"/>
              </a:xfrm>
              <a:custGeom>
                <a:avLst/>
                <a:gdLst>
                  <a:gd name="T0" fmla="*/ 0 w 69"/>
                  <a:gd name="T1" fmla="*/ 0 h 56"/>
                  <a:gd name="T2" fmla="*/ 0 w 69"/>
                  <a:gd name="T3" fmla="*/ 0 h 56"/>
                  <a:gd name="T4" fmla="*/ 0 w 69"/>
                  <a:gd name="T5" fmla="*/ 0 h 56"/>
                  <a:gd name="T6" fmla="*/ 0 w 69"/>
                  <a:gd name="T7" fmla="*/ 0 h 56"/>
                  <a:gd name="T8" fmla="*/ 0 w 69"/>
                  <a:gd name="T9" fmla="*/ 0 h 56"/>
                  <a:gd name="T10" fmla="*/ 0 w 69"/>
                  <a:gd name="T11" fmla="*/ 0 h 56"/>
                  <a:gd name="T12" fmla="*/ 0 w 69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" h="56">
                    <a:moveTo>
                      <a:pt x="56" y="56"/>
                    </a:moveTo>
                    <a:lnTo>
                      <a:pt x="0" y="25"/>
                    </a:lnTo>
                    <a:lnTo>
                      <a:pt x="13" y="0"/>
                    </a:lnTo>
                    <a:lnTo>
                      <a:pt x="69" y="32"/>
                    </a:lnTo>
                    <a:lnTo>
                      <a:pt x="56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0" name="Freeform 197"/>
              <p:cNvSpPr>
                <a:spLocks/>
              </p:cNvSpPr>
              <p:nvPr/>
            </p:nvSpPr>
            <p:spPr bwMode="auto">
              <a:xfrm>
                <a:off x="3757" y="2592"/>
                <a:ext cx="23" cy="31"/>
              </a:xfrm>
              <a:custGeom>
                <a:avLst/>
                <a:gdLst>
                  <a:gd name="T0" fmla="*/ 0 w 139"/>
                  <a:gd name="T1" fmla="*/ 0 h 189"/>
                  <a:gd name="T2" fmla="*/ 0 w 139"/>
                  <a:gd name="T3" fmla="*/ 0 h 189"/>
                  <a:gd name="T4" fmla="*/ 0 w 139"/>
                  <a:gd name="T5" fmla="*/ 0 h 189"/>
                  <a:gd name="T6" fmla="*/ 0 w 139"/>
                  <a:gd name="T7" fmla="*/ 0 h 189"/>
                  <a:gd name="T8" fmla="*/ 0 w 139"/>
                  <a:gd name="T9" fmla="*/ 0 h 189"/>
                  <a:gd name="T10" fmla="*/ 0 w 139"/>
                  <a:gd name="T11" fmla="*/ 0 h 189"/>
                  <a:gd name="T12" fmla="*/ 0 w 139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189">
                    <a:moveTo>
                      <a:pt x="56" y="189"/>
                    </a:moveTo>
                    <a:lnTo>
                      <a:pt x="0" y="157"/>
                    </a:lnTo>
                    <a:lnTo>
                      <a:pt x="92" y="0"/>
                    </a:lnTo>
                    <a:lnTo>
                      <a:pt x="82" y="15"/>
                    </a:lnTo>
                    <a:lnTo>
                      <a:pt x="139" y="49"/>
                    </a:lnTo>
                    <a:lnTo>
                      <a:pt x="129" y="65"/>
                    </a:lnTo>
                    <a:lnTo>
                      <a:pt x="56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1" name="Freeform 198"/>
              <p:cNvSpPr>
                <a:spLocks/>
              </p:cNvSpPr>
              <p:nvPr/>
            </p:nvSpPr>
            <p:spPr bwMode="auto">
              <a:xfrm>
                <a:off x="3771" y="2584"/>
                <a:ext cx="16" cy="16"/>
              </a:xfrm>
              <a:custGeom>
                <a:avLst/>
                <a:gdLst>
                  <a:gd name="T0" fmla="*/ 0 w 96"/>
                  <a:gd name="T1" fmla="*/ 0 h 97"/>
                  <a:gd name="T2" fmla="*/ 0 w 96"/>
                  <a:gd name="T3" fmla="*/ 0 h 97"/>
                  <a:gd name="T4" fmla="*/ 0 w 96"/>
                  <a:gd name="T5" fmla="*/ 0 h 97"/>
                  <a:gd name="T6" fmla="*/ 0 w 96"/>
                  <a:gd name="T7" fmla="*/ 0 h 97"/>
                  <a:gd name="T8" fmla="*/ 0 w 9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97">
                    <a:moveTo>
                      <a:pt x="57" y="97"/>
                    </a:moveTo>
                    <a:lnTo>
                      <a:pt x="0" y="63"/>
                    </a:lnTo>
                    <a:lnTo>
                      <a:pt x="40" y="0"/>
                    </a:lnTo>
                    <a:lnTo>
                      <a:pt x="96" y="34"/>
                    </a:lnTo>
                    <a:lnTo>
                      <a:pt x="57" y="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2" name="Freeform 199"/>
              <p:cNvSpPr>
                <a:spLocks/>
              </p:cNvSpPr>
              <p:nvPr/>
            </p:nvSpPr>
            <p:spPr bwMode="auto">
              <a:xfrm>
                <a:off x="3796" y="2556"/>
                <a:ext cx="9" cy="6"/>
              </a:xfrm>
              <a:custGeom>
                <a:avLst/>
                <a:gdLst>
                  <a:gd name="T0" fmla="*/ 0 w 54"/>
                  <a:gd name="T1" fmla="*/ 0 h 36"/>
                  <a:gd name="T2" fmla="*/ 0 w 54"/>
                  <a:gd name="T3" fmla="*/ 0 h 36"/>
                  <a:gd name="T4" fmla="*/ 0 w 54"/>
                  <a:gd name="T5" fmla="*/ 0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" h="36">
                    <a:moveTo>
                      <a:pt x="54" y="36"/>
                    </a:moveTo>
                    <a:lnTo>
                      <a:pt x="0" y="0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3" name="Freeform 200"/>
              <p:cNvSpPr>
                <a:spLocks/>
              </p:cNvSpPr>
              <p:nvPr/>
            </p:nvSpPr>
            <p:spPr bwMode="auto">
              <a:xfrm>
                <a:off x="3822" y="2520"/>
                <a:ext cx="9" cy="6"/>
              </a:xfrm>
              <a:custGeom>
                <a:avLst/>
                <a:gdLst>
                  <a:gd name="T0" fmla="*/ 0 w 52"/>
                  <a:gd name="T1" fmla="*/ 0 h 38"/>
                  <a:gd name="T2" fmla="*/ 0 w 52"/>
                  <a:gd name="T3" fmla="*/ 0 h 38"/>
                  <a:gd name="T4" fmla="*/ 0 w 52"/>
                  <a:gd name="T5" fmla="*/ 0 h 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" h="38">
                    <a:moveTo>
                      <a:pt x="0" y="0"/>
                    </a:moveTo>
                    <a:lnTo>
                      <a:pt x="5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4" name="Freeform 201"/>
              <p:cNvSpPr>
                <a:spLocks/>
              </p:cNvSpPr>
              <p:nvPr/>
            </p:nvSpPr>
            <p:spPr bwMode="auto">
              <a:xfrm>
                <a:off x="3796" y="2548"/>
                <a:ext cx="15" cy="14"/>
              </a:xfrm>
              <a:custGeom>
                <a:avLst/>
                <a:gdLst>
                  <a:gd name="T0" fmla="*/ 0 w 87"/>
                  <a:gd name="T1" fmla="*/ 0 h 81"/>
                  <a:gd name="T2" fmla="*/ 0 w 87"/>
                  <a:gd name="T3" fmla="*/ 0 h 81"/>
                  <a:gd name="T4" fmla="*/ 0 w 87"/>
                  <a:gd name="T5" fmla="*/ 0 h 81"/>
                  <a:gd name="T6" fmla="*/ 0 w 87"/>
                  <a:gd name="T7" fmla="*/ 0 h 81"/>
                  <a:gd name="T8" fmla="*/ 0 w 87"/>
                  <a:gd name="T9" fmla="*/ 0 h 81"/>
                  <a:gd name="T10" fmla="*/ 0 w 87"/>
                  <a:gd name="T11" fmla="*/ 0 h 81"/>
                  <a:gd name="T12" fmla="*/ 0 w 87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" h="81">
                    <a:moveTo>
                      <a:pt x="54" y="81"/>
                    </a:moveTo>
                    <a:lnTo>
                      <a:pt x="0" y="45"/>
                    </a:lnTo>
                    <a:lnTo>
                      <a:pt x="26" y="6"/>
                    </a:lnTo>
                    <a:lnTo>
                      <a:pt x="31" y="0"/>
                    </a:lnTo>
                    <a:lnTo>
                      <a:pt x="83" y="38"/>
                    </a:lnTo>
                    <a:lnTo>
                      <a:pt x="87" y="31"/>
                    </a:lnTo>
                    <a:lnTo>
                      <a:pt x="54" y="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5" name="Freeform 202"/>
              <p:cNvSpPr>
                <a:spLocks/>
              </p:cNvSpPr>
              <p:nvPr/>
            </p:nvSpPr>
            <p:spPr bwMode="auto">
              <a:xfrm>
                <a:off x="3801" y="2526"/>
                <a:ext cx="25" cy="28"/>
              </a:xfrm>
              <a:custGeom>
                <a:avLst/>
                <a:gdLst>
                  <a:gd name="T0" fmla="*/ 0 w 147"/>
                  <a:gd name="T1" fmla="*/ 0 h 170"/>
                  <a:gd name="T2" fmla="*/ 0 w 147"/>
                  <a:gd name="T3" fmla="*/ 0 h 170"/>
                  <a:gd name="T4" fmla="*/ 0 w 147"/>
                  <a:gd name="T5" fmla="*/ 0 h 170"/>
                  <a:gd name="T6" fmla="*/ 0 w 147"/>
                  <a:gd name="T7" fmla="*/ 0 h 170"/>
                  <a:gd name="T8" fmla="*/ 0 w 147"/>
                  <a:gd name="T9" fmla="*/ 0 h 170"/>
                  <a:gd name="T10" fmla="*/ 0 w 147"/>
                  <a:gd name="T11" fmla="*/ 0 h 170"/>
                  <a:gd name="T12" fmla="*/ 0 w 147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70">
                    <a:moveTo>
                      <a:pt x="52" y="170"/>
                    </a:moveTo>
                    <a:lnTo>
                      <a:pt x="0" y="132"/>
                    </a:lnTo>
                    <a:lnTo>
                      <a:pt x="95" y="0"/>
                    </a:lnTo>
                    <a:lnTo>
                      <a:pt x="147" y="38"/>
                    </a:lnTo>
                    <a:lnTo>
                      <a:pt x="52" y="1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6" name="Freeform 203"/>
              <p:cNvSpPr>
                <a:spLocks/>
              </p:cNvSpPr>
              <p:nvPr/>
            </p:nvSpPr>
            <p:spPr bwMode="auto">
              <a:xfrm>
                <a:off x="3817" y="2520"/>
                <a:ext cx="14" cy="13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" h="76">
                    <a:moveTo>
                      <a:pt x="52" y="76"/>
                    </a:moveTo>
                    <a:lnTo>
                      <a:pt x="0" y="38"/>
                    </a:lnTo>
                    <a:lnTo>
                      <a:pt x="30" y="0"/>
                    </a:lnTo>
                    <a:lnTo>
                      <a:pt x="82" y="38"/>
                    </a:lnTo>
                    <a:lnTo>
                      <a:pt x="52" y="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7" name="Freeform 204"/>
              <p:cNvSpPr>
                <a:spLocks/>
              </p:cNvSpPr>
              <p:nvPr/>
            </p:nvSpPr>
            <p:spPr bwMode="auto">
              <a:xfrm>
                <a:off x="3843" y="2494"/>
                <a:ext cx="8" cy="6"/>
              </a:xfrm>
              <a:custGeom>
                <a:avLst/>
                <a:gdLst>
                  <a:gd name="T0" fmla="*/ 0 w 49"/>
                  <a:gd name="T1" fmla="*/ 0 h 41"/>
                  <a:gd name="T2" fmla="*/ 0 w 49"/>
                  <a:gd name="T3" fmla="*/ 0 h 41"/>
                  <a:gd name="T4" fmla="*/ 0 w 49"/>
                  <a:gd name="T5" fmla="*/ 0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41">
                    <a:moveTo>
                      <a:pt x="49" y="41"/>
                    </a:moveTo>
                    <a:lnTo>
                      <a:pt x="0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8" name="Freeform 205"/>
              <p:cNvSpPr>
                <a:spLocks/>
              </p:cNvSpPr>
              <p:nvPr/>
            </p:nvSpPr>
            <p:spPr bwMode="auto">
              <a:xfrm>
                <a:off x="3872" y="2460"/>
                <a:ext cx="8" cy="7"/>
              </a:xfrm>
              <a:custGeom>
                <a:avLst/>
                <a:gdLst>
                  <a:gd name="T0" fmla="*/ 0 w 47"/>
                  <a:gd name="T1" fmla="*/ 0 h 45"/>
                  <a:gd name="T2" fmla="*/ 0 w 47"/>
                  <a:gd name="T3" fmla="*/ 0 h 45"/>
                  <a:gd name="T4" fmla="*/ 0 w 47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45">
                    <a:moveTo>
                      <a:pt x="0" y="0"/>
                    </a:moveTo>
                    <a:lnTo>
                      <a:pt x="47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549" name="Freeform 206"/>
              <p:cNvSpPr>
                <a:spLocks/>
              </p:cNvSpPr>
              <p:nvPr/>
            </p:nvSpPr>
            <p:spPr bwMode="auto">
              <a:xfrm>
                <a:off x="3843" y="2481"/>
                <a:ext cx="16" cy="19"/>
              </a:xfrm>
              <a:custGeom>
                <a:avLst/>
                <a:gdLst>
                  <a:gd name="T0" fmla="*/ 0 w 100"/>
                  <a:gd name="T1" fmla="*/ 0 h 119"/>
                  <a:gd name="T2" fmla="*/ 0 w 100"/>
                  <a:gd name="T3" fmla="*/ 0 h 119"/>
                  <a:gd name="T4" fmla="*/ 0 w 100"/>
                  <a:gd name="T5" fmla="*/ 0 h 119"/>
                  <a:gd name="T6" fmla="*/ 0 w 100"/>
                  <a:gd name="T7" fmla="*/ 0 h 119"/>
                  <a:gd name="T8" fmla="*/ 0 w 100"/>
                  <a:gd name="T9" fmla="*/ 0 h 119"/>
                  <a:gd name="T10" fmla="*/ 0 w 100"/>
                  <a:gd name="T11" fmla="*/ 0 h 119"/>
                  <a:gd name="T12" fmla="*/ 0 w 100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" h="119">
                    <a:moveTo>
                      <a:pt x="49" y="119"/>
                    </a:moveTo>
                    <a:lnTo>
                      <a:pt x="0" y="78"/>
                    </a:lnTo>
                    <a:lnTo>
                      <a:pt x="64" y="0"/>
                    </a:lnTo>
                    <a:lnTo>
                      <a:pt x="50" y="15"/>
                    </a:lnTo>
                    <a:lnTo>
                      <a:pt x="100" y="58"/>
                    </a:lnTo>
                    <a:lnTo>
                      <a:pt x="87" y="72"/>
                    </a:lnTo>
                    <a:lnTo>
                      <a:pt x="49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grpSp>
          <p:nvGrpSpPr>
            <p:cNvPr id="13320" name="Group 207"/>
            <p:cNvGrpSpPr>
              <a:grpSpLocks/>
            </p:cNvGrpSpPr>
            <p:nvPr/>
          </p:nvGrpSpPr>
          <p:grpSpPr bwMode="auto">
            <a:xfrm>
              <a:off x="3851" y="2182"/>
              <a:ext cx="1508" cy="1331"/>
              <a:chOff x="3851" y="2182"/>
              <a:chExt cx="1508" cy="1331"/>
            </a:xfrm>
          </p:grpSpPr>
          <p:sp>
            <p:nvSpPr>
              <p:cNvPr id="14150" name="Freeform 208"/>
              <p:cNvSpPr>
                <a:spLocks/>
              </p:cNvSpPr>
              <p:nvPr/>
            </p:nvSpPr>
            <p:spPr bwMode="auto">
              <a:xfrm>
                <a:off x="3851" y="2462"/>
                <a:ext cx="27" cy="28"/>
              </a:xfrm>
              <a:custGeom>
                <a:avLst/>
                <a:gdLst>
                  <a:gd name="T0" fmla="*/ 0 w 159"/>
                  <a:gd name="T1" fmla="*/ 0 h 167"/>
                  <a:gd name="T2" fmla="*/ 0 w 159"/>
                  <a:gd name="T3" fmla="*/ 0 h 167"/>
                  <a:gd name="T4" fmla="*/ 0 w 159"/>
                  <a:gd name="T5" fmla="*/ 0 h 167"/>
                  <a:gd name="T6" fmla="*/ 0 w 159"/>
                  <a:gd name="T7" fmla="*/ 0 h 167"/>
                  <a:gd name="T8" fmla="*/ 0 w 159"/>
                  <a:gd name="T9" fmla="*/ 0 h 167"/>
                  <a:gd name="T10" fmla="*/ 0 w 159"/>
                  <a:gd name="T11" fmla="*/ 0 h 167"/>
                  <a:gd name="T12" fmla="*/ 0 w 159"/>
                  <a:gd name="T13" fmla="*/ 0 h 1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167">
                    <a:moveTo>
                      <a:pt x="50" y="167"/>
                    </a:moveTo>
                    <a:lnTo>
                      <a:pt x="0" y="124"/>
                    </a:lnTo>
                    <a:lnTo>
                      <a:pt x="108" y="2"/>
                    </a:lnTo>
                    <a:lnTo>
                      <a:pt x="110" y="0"/>
                    </a:lnTo>
                    <a:lnTo>
                      <a:pt x="157" y="45"/>
                    </a:lnTo>
                    <a:lnTo>
                      <a:pt x="159" y="43"/>
                    </a:lnTo>
                    <a:lnTo>
                      <a:pt x="50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1" name="Freeform 209"/>
              <p:cNvSpPr>
                <a:spLocks/>
              </p:cNvSpPr>
              <p:nvPr/>
            </p:nvSpPr>
            <p:spPr bwMode="auto">
              <a:xfrm>
                <a:off x="3869" y="2460"/>
                <a:ext cx="11" cy="10"/>
              </a:xfrm>
              <a:custGeom>
                <a:avLst/>
                <a:gdLst>
                  <a:gd name="T0" fmla="*/ 0 w 63"/>
                  <a:gd name="T1" fmla="*/ 0 h 62"/>
                  <a:gd name="T2" fmla="*/ 0 w 63"/>
                  <a:gd name="T3" fmla="*/ 0 h 62"/>
                  <a:gd name="T4" fmla="*/ 0 w 63"/>
                  <a:gd name="T5" fmla="*/ 0 h 62"/>
                  <a:gd name="T6" fmla="*/ 0 w 63"/>
                  <a:gd name="T7" fmla="*/ 0 h 62"/>
                  <a:gd name="T8" fmla="*/ 0 w 63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62">
                    <a:moveTo>
                      <a:pt x="47" y="62"/>
                    </a:moveTo>
                    <a:lnTo>
                      <a:pt x="0" y="17"/>
                    </a:lnTo>
                    <a:lnTo>
                      <a:pt x="16" y="0"/>
                    </a:lnTo>
                    <a:lnTo>
                      <a:pt x="63" y="45"/>
                    </a:lnTo>
                    <a:lnTo>
                      <a:pt x="47" y="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2" name="Freeform 210"/>
              <p:cNvSpPr>
                <a:spLocks/>
              </p:cNvSpPr>
              <p:nvPr/>
            </p:nvSpPr>
            <p:spPr bwMode="auto">
              <a:xfrm>
                <a:off x="3895" y="2435"/>
                <a:ext cx="8" cy="8"/>
              </a:xfrm>
              <a:custGeom>
                <a:avLst/>
                <a:gdLst>
                  <a:gd name="T0" fmla="*/ 0 w 45"/>
                  <a:gd name="T1" fmla="*/ 0 h 47"/>
                  <a:gd name="T2" fmla="*/ 0 w 45"/>
                  <a:gd name="T3" fmla="*/ 0 h 47"/>
                  <a:gd name="T4" fmla="*/ 0 w 45"/>
                  <a:gd name="T5" fmla="*/ 0 h 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7">
                    <a:moveTo>
                      <a:pt x="45" y="47"/>
                    </a:moveTo>
                    <a:lnTo>
                      <a:pt x="0" y="0"/>
                    </a:lnTo>
                    <a:lnTo>
                      <a:pt x="45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3" name="Freeform 211"/>
              <p:cNvSpPr>
                <a:spLocks/>
              </p:cNvSpPr>
              <p:nvPr/>
            </p:nvSpPr>
            <p:spPr bwMode="auto">
              <a:xfrm>
                <a:off x="3927" y="2405"/>
                <a:ext cx="7" cy="7"/>
              </a:xfrm>
              <a:custGeom>
                <a:avLst/>
                <a:gdLst>
                  <a:gd name="T0" fmla="*/ 0 w 45"/>
                  <a:gd name="T1" fmla="*/ 0 h 47"/>
                  <a:gd name="T2" fmla="*/ 0 w 45"/>
                  <a:gd name="T3" fmla="*/ 0 h 47"/>
                  <a:gd name="T4" fmla="*/ 0 w 45"/>
                  <a:gd name="T5" fmla="*/ 0 h 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7">
                    <a:moveTo>
                      <a:pt x="0" y="0"/>
                    </a:moveTo>
                    <a:lnTo>
                      <a:pt x="45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4" name="Freeform 212"/>
              <p:cNvSpPr>
                <a:spLocks/>
              </p:cNvSpPr>
              <p:nvPr/>
            </p:nvSpPr>
            <p:spPr bwMode="auto">
              <a:xfrm>
                <a:off x="3895" y="2423"/>
                <a:ext cx="20" cy="20"/>
              </a:xfrm>
              <a:custGeom>
                <a:avLst/>
                <a:gdLst>
                  <a:gd name="T0" fmla="*/ 0 w 120"/>
                  <a:gd name="T1" fmla="*/ 0 h 120"/>
                  <a:gd name="T2" fmla="*/ 0 w 120"/>
                  <a:gd name="T3" fmla="*/ 0 h 120"/>
                  <a:gd name="T4" fmla="*/ 0 w 120"/>
                  <a:gd name="T5" fmla="*/ 0 h 120"/>
                  <a:gd name="T6" fmla="*/ 0 w 120"/>
                  <a:gd name="T7" fmla="*/ 0 h 120"/>
                  <a:gd name="T8" fmla="*/ 0 w 120"/>
                  <a:gd name="T9" fmla="*/ 0 h 120"/>
                  <a:gd name="T10" fmla="*/ 0 w 120"/>
                  <a:gd name="T11" fmla="*/ 0 h 120"/>
                  <a:gd name="T12" fmla="*/ 0 w 120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5" y="120"/>
                    </a:moveTo>
                    <a:lnTo>
                      <a:pt x="0" y="73"/>
                    </a:lnTo>
                    <a:lnTo>
                      <a:pt x="75" y="0"/>
                    </a:lnTo>
                    <a:lnTo>
                      <a:pt x="120" y="47"/>
                    </a:lnTo>
                    <a:lnTo>
                      <a:pt x="45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5" name="Freeform 213"/>
              <p:cNvSpPr>
                <a:spLocks/>
              </p:cNvSpPr>
              <p:nvPr/>
            </p:nvSpPr>
            <p:spPr bwMode="auto">
              <a:xfrm>
                <a:off x="3907" y="2405"/>
                <a:ext cx="27" cy="26"/>
              </a:xfrm>
              <a:custGeom>
                <a:avLst/>
                <a:gdLst>
                  <a:gd name="T0" fmla="*/ 0 w 162"/>
                  <a:gd name="T1" fmla="*/ 0 h 158"/>
                  <a:gd name="T2" fmla="*/ 0 w 162"/>
                  <a:gd name="T3" fmla="*/ 0 h 158"/>
                  <a:gd name="T4" fmla="*/ 0 w 162"/>
                  <a:gd name="T5" fmla="*/ 0 h 158"/>
                  <a:gd name="T6" fmla="*/ 0 w 162"/>
                  <a:gd name="T7" fmla="*/ 0 h 158"/>
                  <a:gd name="T8" fmla="*/ 0 w 162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2" h="158">
                    <a:moveTo>
                      <a:pt x="45" y="158"/>
                    </a:moveTo>
                    <a:lnTo>
                      <a:pt x="0" y="111"/>
                    </a:lnTo>
                    <a:lnTo>
                      <a:pt x="117" y="0"/>
                    </a:lnTo>
                    <a:lnTo>
                      <a:pt x="162" y="47"/>
                    </a:lnTo>
                    <a:lnTo>
                      <a:pt x="45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6" name="Freeform 214"/>
              <p:cNvSpPr>
                <a:spLocks/>
              </p:cNvSpPr>
              <p:nvPr/>
            </p:nvSpPr>
            <p:spPr bwMode="auto">
              <a:xfrm>
                <a:off x="3952" y="2383"/>
                <a:ext cx="7" cy="8"/>
              </a:xfrm>
              <a:custGeom>
                <a:avLst/>
                <a:gdLst>
                  <a:gd name="T0" fmla="*/ 0 w 41"/>
                  <a:gd name="T1" fmla="*/ 0 h 49"/>
                  <a:gd name="T2" fmla="*/ 0 w 41"/>
                  <a:gd name="T3" fmla="*/ 0 h 49"/>
                  <a:gd name="T4" fmla="*/ 0 w 41"/>
                  <a:gd name="T5" fmla="*/ 0 h 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49">
                    <a:moveTo>
                      <a:pt x="41" y="49"/>
                    </a:moveTo>
                    <a:lnTo>
                      <a:pt x="0" y="0"/>
                    </a:lnTo>
                    <a:lnTo>
                      <a:pt x="41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7" name="Freeform 215"/>
              <p:cNvSpPr>
                <a:spLocks/>
              </p:cNvSpPr>
              <p:nvPr/>
            </p:nvSpPr>
            <p:spPr bwMode="auto">
              <a:xfrm>
                <a:off x="3987" y="2355"/>
                <a:ext cx="7" cy="9"/>
              </a:xfrm>
              <a:custGeom>
                <a:avLst/>
                <a:gdLst>
                  <a:gd name="T0" fmla="*/ 0 w 41"/>
                  <a:gd name="T1" fmla="*/ 0 h 52"/>
                  <a:gd name="T2" fmla="*/ 0 w 41"/>
                  <a:gd name="T3" fmla="*/ 0 h 52"/>
                  <a:gd name="T4" fmla="*/ 0 w 41"/>
                  <a:gd name="T5" fmla="*/ 0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lnTo>
                      <a:pt x="41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8" name="Freeform 216"/>
              <p:cNvSpPr>
                <a:spLocks/>
              </p:cNvSpPr>
              <p:nvPr/>
            </p:nvSpPr>
            <p:spPr bwMode="auto">
              <a:xfrm>
                <a:off x="3952" y="2366"/>
                <a:ext cx="24" cy="25"/>
              </a:xfrm>
              <a:custGeom>
                <a:avLst/>
                <a:gdLst>
                  <a:gd name="T0" fmla="*/ 0 w 141"/>
                  <a:gd name="T1" fmla="*/ 0 h 150"/>
                  <a:gd name="T2" fmla="*/ 0 w 141"/>
                  <a:gd name="T3" fmla="*/ 0 h 150"/>
                  <a:gd name="T4" fmla="*/ 0 w 141"/>
                  <a:gd name="T5" fmla="*/ 0 h 150"/>
                  <a:gd name="T6" fmla="*/ 0 w 141"/>
                  <a:gd name="T7" fmla="*/ 0 h 150"/>
                  <a:gd name="T8" fmla="*/ 0 w 141"/>
                  <a:gd name="T9" fmla="*/ 0 h 150"/>
                  <a:gd name="T10" fmla="*/ 0 w 141"/>
                  <a:gd name="T11" fmla="*/ 0 h 150"/>
                  <a:gd name="T12" fmla="*/ 0 w 141"/>
                  <a:gd name="T13" fmla="*/ 0 h 1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1" h="150">
                    <a:moveTo>
                      <a:pt x="41" y="150"/>
                    </a:moveTo>
                    <a:lnTo>
                      <a:pt x="0" y="101"/>
                    </a:lnTo>
                    <a:lnTo>
                      <a:pt x="123" y="0"/>
                    </a:lnTo>
                    <a:lnTo>
                      <a:pt x="100" y="18"/>
                    </a:lnTo>
                    <a:lnTo>
                      <a:pt x="141" y="69"/>
                    </a:lnTo>
                    <a:lnTo>
                      <a:pt x="118" y="87"/>
                    </a:lnTo>
                    <a:lnTo>
                      <a:pt x="41" y="1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59" name="Freeform 217"/>
              <p:cNvSpPr>
                <a:spLocks/>
              </p:cNvSpPr>
              <p:nvPr/>
            </p:nvSpPr>
            <p:spPr bwMode="auto">
              <a:xfrm>
                <a:off x="3969" y="2355"/>
                <a:ext cx="25" cy="22"/>
              </a:xfrm>
              <a:custGeom>
                <a:avLst/>
                <a:gdLst>
                  <a:gd name="T0" fmla="*/ 0 w 149"/>
                  <a:gd name="T1" fmla="*/ 0 h 135"/>
                  <a:gd name="T2" fmla="*/ 0 w 149"/>
                  <a:gd name="T3" fmla="*/ 0 h 135"/>
                  <a:gd name="T4" fmla="*/ 0 w 149"/>
                  <a:gd name="T5" fmla="*/ 0 h 135"/>
                  <a:gd name="T6" fmla="*/ 0 w 149"/>
                  <a:gd name="T7" fmla="*/ 0 h 135"/>
                  <a:gd name="T8" fmla="*/ 0 w 149"/>
                  <a:gd name="T9" fmla="*/ 0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35">
                    <a:moveTo>
                      <a:pt x="41" y="135"/>
                    </a:moveTo>
                    <a:lnTo>
                      <a:pt x="0" y="84"/>
                    </a:lnTo>
                    <a:lnTo>
                      <a:pt x="108" y="0"/>
                    </a:lnTo>
                    <a:lnTo>
                      <a:pt x="149" y="52"/>
                    </a:lnTo>
                    <a:lnTo>
                      <a:pt x="41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0" name="Freeform 218"/>
              <p:cNvSpPr>
                <a:spLocks/>
              </p:cNvSpPr>
              <p:nvPr/>
            </p:nvSpPr>
            <p:spPr bwMode="auto">
              <a:xfrm>
                <a:off x="4014" y="2335"/>
                <a:ext cx="7" cy="9"/>
              </a:xfrm>
              <a:custGeom>
                <a:avLst/>
                <a:gdLst>
                  <a:gd name="T0" fmla="*/ 0 w 36"/>
                  <a:gd name="T1" fmla="*/ 0 h 54"/>
                  <a:gd name="T2" fmla="*/ 0 w 36"/>
                  <a:gd name="T3" fmla="*/ 0 h 54"/>
                  <a:gd name="T4" fmla="*/ 0 w 36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54">
                    <a:moveTo>
                      <a:pt x="36" y="54"/>
                    </a:moveTo>
                    <a:lnTo>
                      <a:pt x="0" y="0"/>
                    </a:lnTo>
                    <a:lnTo>
                      <a:pt x="36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1" name="Freeform 219"/>
              <p:cNvSpPr>
                <a:spLocks/>
              </p:cNvSpPr>
              <p:nvPr/>
            </p:nvSpPr>
            <p:spPr bwMode="auto">
              <a:xfrm>
                <a:off x="4052" y="2311"/>
                <a:ext cx="5" cy="9"/>
              </a:xfrm>
              <a:custGeom>
                <a:avLst/>
                <a:gdLst>
                  <a:gd name="T0" fmla="*/ 0 w 34"/>
                  <a:gd name="T1" fmla="*/ 0 h 54"/>
                  <a:gd name="T2" fmla="*/ 0 w 34"/>
                  <a:gd name="T3" fmla="*/ 0 h 54"/>
                  <a:gd name="T4" fmla="*/ 0 w 34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" h="54">
                    <a:moveTo>
                      <a:pt x="0" y="0"/>
                    </a:moveTo>
                    <a:lnTo>
                      <a:pt x="34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2" name="Freeform 220"/>
              <p:cNvSpPr>
                <a:spLocks/>
              </p:cNvSpPr>
              <p:nvPr/>
            </p:nvSpPr>
            <p:spPr bwMode="auto">
              <a:xfrm>
                <a:off x="4014" y="2321"/>
                <a:ext cx="30" cy="23"/>
              </a:xfrm>
              <a:custGeom>
                <a:avLst/>
                <a:gdLst>
                  <a:gd name="T0" fmla="*/ 0 w 178"/>
                  <a:gd name="T1" fmla="*/ 0 h 141"/>
                  <a:gd name="T2" fmla="*/ 0 w 178"/>
                  <a:gd name="T3" fmla="*/ 0 h 141"/>
                  <a:gd name="T4" fmla="*/ 0 w 178"/>
                  <a:gd name="T5" fmla="*/ 0 h 141"/>
                  <a:gd name="T6" fmla="*/ 0 w 178"/>
                  <a:gd name="T7" fmla="*/ 0 h 141"/>
                  <a:gd name="T8" fmla="*/ 0 w 178"/>
                  <a:gd name="T9" fmla="*/ 0 h 141"/>
                  <a:gd name="T10" fmla="*/ 0 w 178"/>
                  <a:gd name="T11" fmla="*/ 0 h 141"/>
                  <a:gd name="T12" fmla="*/ 0 w 178"/>
                  <a:gd name="T13" fmla="*/ 0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41">
                    <a:moveTo>
                      <a:pt x="36" y="141"/>
                    </a:moveTo>
                    <a:lnTo>
                      <a:pt x="0" y="87"/>
                    </a:lnTo>
                    <a:lnTo>
                      <a:pt x="113" y="11"/>
                    </a:lnTo>
                    <a:lnTo>
                      <a:pt x="128" y="0"/>
                    </a:lnTo>
                    <a:lnTo>
                      <a:pt x="162" y="54"/>
                    </a:lnTo>
                    <a:lnTo>
                      <a:pt x="178" y="44"/>
                    </a:lnTo>
                    <a:lnTo>
                      <a:pt x="36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3" name="Freeform 221"/>
              <p:cNvSpPr>
                <a:spLocks/>
              </p:cNvSpPr>
              <p:nvPr/>
            </p:nvSpPr>
            <p:spPr bwMode="auto">
              <a:xfrm>
                <a:off x="4036" y="2311"/>
                <a:ext cx="21" cy="19"/>
              </a:xfrm>
              <a:custGeom>
                <a:avLst/>
                <a:gdLst>
                  <a:gd name="T0" fmla="*/ 0 w 129"/>
                  <a:gd name="T1" fmla="*/ 0 h 113"/>
                  <a:gd name="T2" fmla="*/ 0 w 129"/>
                  <a:gd name="T3" fmla="*/ 0 h 113"/>
                  <a:gd name="T4" fmla="*/ 0 w 129"/>
                  <a:gd name="T5" fmla="*/ 0 h 113"/>
                  <a:gd name="T6" fmla="*/ 0 w 129"/>
                  <a:gd name="T7" fmla="*/ 0 h 113"/>
                  <a:gd name="T8" fmla="*/ 0 w 129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113">
                    <a:moveTo>
                      <a:pt x="34" y="113"/>
                    </a:moveTo>
                    <a:lnTo>
                      <a:pt x="0" y="59"/>
                    </a:lnTo>
                    <a:lnTo>
                      <a:pt x="95" y="0"/>
                    </a:lnTo>
                    <a:lnTo>
                      <a:pt x="129" y="54"/>
                    </a:lnTo>
                    <a:lnTo>
                      <a:pt x="34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4" name="Freeform 222"/>
              <p:cNvSpPr>
                <a:spLocks/>
              </p:cNvSpPr>
              <p:nvPr/>
            </p:nvSpPr>
            <p:spPr bwMode="auto">
              <a:xfrm>
                <a:off x="4080" y="2294"/>
                <a:ext cx="6" cy="9"/>
              </a:xfrm>
              <a:custGeom>
                <a:avLst/>
                <a:gdLst>
                  <a:gd name="T0" fmla="*/ 0 w 31"/>
                  <a:gd name="T1" fmla="*/ 0 h 57"/>
                  <a:gd name="T2" fmla="*/ 0 w 31"/>
                  <a:gd name="T3" fmla="*/ 0 h 57"/>
                  <a:gd name="T4" fmla="*/ 0 w 31"/>
                  <a:gd name="T5" fmla="*/ 0 h 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57">
                    <a:moveTo>
                      <a:pt x="31" y="57"/>
                    </a:moveTo>
                    <a:lnTo>
                      <a:pt x="0" y="0"/>
                    </a:lnTo>
                    <a:lnTo>
                      <a:pt x="3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5" name="Freeform 223"/>
              <p:cNvSpPr>
                <a:spLocks/>
              </p:cNvSpPr>
              <p:nvPr/>
            </p:nvSpPr>
            <p:spPr bwMode="auto">
              <a:xfrm>
                <a:off x="4120" y="2273"/>
                <a:ext cx="5" cy="9"/>
              </a:xfrm>
              <a:custGeom>
                <a:avLst/>
                <a:gdLst>
                  <a:gd name="T0" fmla="*/ 0 w 29"/>
                  <a:gd name="T1" fmla="*/ 0 h 59"/>
                  <a:gd name="T2" fmla="*/ 0 w 29"/>
                  <a:gd name="T3" fmla="*/ 0 h 59"/>
                  <a:gd name="T4" fmla="*/ 0 w 29"/>
                  <a:gd name="T5" fmla="*/ 0 h 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9" h="59">
                    <a:moveTo>
                      <a:pt x="0" y="0"/>
                    </a:moveTo>
                    <a:lnTo>
                      <a:pt x="29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6" name="Freeform 224"/>
              <p:cNvSpPr>
                <a:spLocks/>
              </p:cNvSpPr>
              <p:nvPr/>
            </p:nvSpPr>
            <p:spPr bwMode="auto">
              <a:xfrm>
                <a:off x="4080" y="2292"/>
                <a:ext cx="8" cy="11"/>
              </a:xfrm>
              <a:custGeom>
                <a:avLst/>
                <a:gdLst>
                  <a:gd name="T0" fmla="*/ 0 w 45"/>
                  <a:gd name="T1" fmla="*/ 0 h 65"/>
                  <a:gd name="T2" fmla="*/ 0 w 45"/>
                  <a:gd name="T3" fmla="*/ 0 h 65"/>
                  <a:gd name="T4" fmla="*/ 0 w 45"/>
                  <a:gd name="T5" fmla="*/ 0 h 65"/>
                  <a:gd name="T6" fmla="*/ 0 w 45"/>
                  <a:gd name="T7" fmla="*/ 0 h 65"/>
                  <a:gd name="T8" fmla="*/ 0 w 45"/>
                  <a:gd name="T9" fmla="*/ 0 h 65"/>
                  <a:gd name="T10" fmla="*/ 0 w 45"/>
                  <a:gd name="T11" fmla="*/ 0 h 65"/>
                  <a:gd name="T12" fmla="*/ 0 w 45"/>
                  <a:gd name="T13" fmla="*/ 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" h="65">
                    <a:moveTo>
                      <a:pt x="31" y="65"/>
                    </a:moveTo>
                    <a:lnTo>
                      <a:pt x="0" y="8"/>
                    </a:lnTo>
                    <a:lnTo>
                      <a:pt x="13" y="0"/>
                    </a:lnTo>
                    <a:lnTo>
                      <a:pt x="45" y="57"/>
                    </a:lnTo>
                    <a:lnTo>
                      <a:pt x="31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7" name="Freeform 225"/>
              <p:cNvSpPr>
                <a:spLocks/>
              </p:cNvSpPr>
              <p:nvPr/>
            </p:nvSpPr>
            <p:spPr bwMode="auto">
              <a:xfrm>
                <a:off x="4083" y="2278"/>
                <a:ext cx="29" cy="24"/>
              </a:xfrm>
              <a:custGeom>
                <a:avLst/>
                <a:gdLst>
                  <a:gd name="T0" fmla="*/ 0 w 175"/>
                  <a:gd name="T1" fmla="*/ 0 h 142"/>
                  <a:gd name="T2" fmla="*/ 0 w 175"/>
                  <a:gd name="T3" fmla="*/ 0 h 142"/>
                  <a:gd name="T4" fmla="*/ 0 w 175"/>
                  <a:gd name="T5" fmla="*/ 0 h 142"/>
                  <a:gd name="T6" fmla="*/ 0 w 175"/>
                  <a:gd name="T7" fmla="*/ 0 h 142"/>
                  <a:gd name="T8" fmla="*/ 0 w 175"/>
                  <a:gd name="T9" fmla="*/ 0 h 142"/>
                  <a:gd name="T10" fmla="*/ 0 w 175"/>
                  <a:gd name="T11" fmla="*/ 0 h 142"/>
                  <a:gd name="T12" fmla="*/ 0 w 175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42">
                    <a:moveTo>
                      <a:pt x="32" y="142"/>
                    </a:moveTo>
                    <a:lnTo>
                      <a:pt x="0" y="85"/>
                    </a:lnTo>
                    <a:lnTo>
                      <a:pt x="157" y="0"/>
                    </a:lnTo>
                    <a:lnTo>
                      <a:pt x="146" y="6"/>
                    </a:lnTo>
                    <a:lnTo>
                      <a:pt x="175" y="64"/>
                    </a:lnTo>
                    <a:lnTo>
                      <a:pt x="164" y="70"/>
                    </a:lnTo>
                    <a:lnTo>
                      <a:pt x="32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8" name="Freeform 226"/>
              <p:cNvSpPr>
                <a:spLocks/>
              </p:cNvSpPr>
              <p:nvPr/>
            </p:nvSpPr>
            <p:spPr bwMode="auto">
              <a:xfrm>
                <a:off x="4107" y="2273"/>
                <a:ext cx="18" cy="16"/>
              </a:xfrm>
              <a:custGeom>
                <a:avLst/>
                <a:gdLst>
                  <a:gd name="T0" fmla="*/ 0 w 105"/>
                  <a:gd name="T1" fmla="*/ 0 h 97"/>
                  <a:gd name="T2" fmla="*/ 0 w 105"/>
                  <a:gd name="T3" fmla="*/ 0 h 97"/>
                  <a:gd name="T4" fmla="*/ 0 w 105"/>
                  <a:gd name="T5" fmla="*/ 0 h 97"/>
                  <a:gd name="T6" fmla="*/ 0 w 105"/>
                  <a:gd name="T7" fmla="*/ 0 h 97"/>
                  <a:gd name="T8" fmla="*/ 0 w 10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" h="97">
                    <a:moveTo>
                      <a:pt x="29" y="97"/>
                    </a:moveTo>
                    <a:lnTo>
                      <a:pt x="0" y="39"/>
                    </a:lnTo>
                    <a:lnTo>
                      <a:pt x="76" y="0"/>
                    </a:lnTo>
                    <a:lnTo>
                      <a:pt x="105" y="59"/>
                    </a:lnTo>
                    <a:lnTo>
                      <a:pt x="29" y="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69" name="Freeform 227"/>
              <p:cNvSpPr>
                <a:spLocks/>
              </p:cNvSpPr>
              <p:nvPr/>
            </p:nvSpPr>
            <p:spPr bwMode="auto">
              <a:xfrm>
                <a:off x="4150" y="2258"/>
                <a:ext cx="4" cy="10"/>
              </a:xfrm>
              <a:custGeom>
                <a:avLst/>
                <a:gdLst>
                  <a:gd name="T0" fmla="*/ 0 w 27"/>
                  <a:gd name="T1" fmla="*/ 0 h 58"/>
                  <a:gd name="T2" fmla="*/ 0 w 27"/>
                  <a:gd name="T3" fmla="*/ 0 h 58"/>
                  <a:gd name="T4" fmla="*/ 0 w 27"/>
                  <a:gd name="T5" fmla="*/ 0 h 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58">
                    <a:moveTo>
                      <a:pt x="27" y="58"/>
                    </a:moveTo>
                    <a:lnTo>
                      <a:pt x="0" y="0"/>
                    </a:lnTo>
                    <a:lnTo>
                      <a:pt x="27" y="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0" name="Freeform 228"/>
              <p:cNvSpPr>
                <a:spLocks/>
              </p:cNvSpPr>
              <p:nvPr/>
            </p:nvSpPr>
            <p:spPr bwMode="auto">
              <a:xfrm>
                <a:off x="4191" y="2241"/>
                <a:ext cx="4" cy="10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0 h 61"/>
                  <a:gd name="T4" fmla="*/ 0 w 22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2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1" name="Freeform 229"/>
              <p:cNvSpPr>
                <a:spLocks/>
              </p:cNvSpPr>
              <p:nvPr/>
            </p:nvSpPr>
            <p:spPr bwMode="auto">
              <a:xfrm>
                <a:off x="4150" y="2254"/>
                <a:ext cx="10" cy="14"/>
              </a:xfrm>
              <a:custGeom>
                <a:avLst/>
                <a:gdLst>
                  <a:gd name="T0" fmla="*/ 0 w 63"/>
                  <a:gd name="T1" fmla="*/ 0 h 85"/>
                  <a:gd name="T2" fmla="*/ 0 w 63"/>
                  <a:gd name="T3" fmla="*/ 0 h 85"/>
                  <a:gd name="T4" fmla="*/ 0 w 63"/>
                  <a:gd name="T5" fmla="*/ 0 h 85"/>
                  <a:gd name="T6" fmla="*/ 0 w 63"/>
                  <a:gd name="T7" fmla="*/ 0 h 85"/>
                  <a:gd name="T8" fmla="*/ 0 w 63"/>
                  <a:gd name="T9" fmla="*/ 0 h 85"/>
                  <a:gd name="T10" fmla="*/ 0 w 63"/>
                  <a:gd name="T11" fmla="*/ 0 h 85"/>
                  <a:gd name="T12" fmla="*/ 0 w 63"/>
                  <a:gd name="T13" fmla="*/ 0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85">
                    <a:moveTo>
                      <a:pt x="27" y="85"/>
                    </a:moveTo>
                    <a:lnTo>
                      <a:pt x="0" y="27"/>
                    </a:lnTo>
                    <a:lnTo>
                      <a:pt x="59" y="0"/>
                    </a:lnTo>
                    <a:lnTo>
                      <a:pt x="38" y="9"/>
                    </a:lnTo>
                    <a:lnTo>
                      <a:pt x="63" y="69"/>
                    </a:lnTo>
                    <a:lnTo>
                      <a:pt x="41" y="78"/>
                    </a:lnTo>
                    <a:lnTo>
                      <a:pt x="27" y="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2" name="Freeform 230"/>
              <p:cNvSpPr>
                <a:spLocks/>
              </p:cNvSpPr>
              <p:nvPr/>
            </p:nvSpPr>
            <p:spPr bwMode="auto">
              <a:xfrm>
                <a:off x="4156" y="2244"/>
                <a:ext cx="31" cy="21"/>
              </a:xfrm>
              <a:custGeom>
                <a:avLst/>
                <a:gdLst>
                  <a:gd name="T0" fmla="*/ 0 w 184"/>
                  <a:gd name="T1" fmla="*/ 0 h 125"/>
                  <a:gd name="T2" fmla="*/ 0 w 184"/>
                  <a:gd name="T3" fmla="*/ 0 h 125"/>
                  <a:gd name="T4" fmla="*/ 0 w 184"/>
                  <a:gd name="T5" fmla="*/ 0 h 125"/>
                  <a:gd name="T6" fmla="*/ 0 w 184"/>
                  <a:gd name="T7" fmla="*/ 0 h 125"/>
                  <a:gd name="T8" fmla="*/ 0 w 184"/>
                  <a:gd name="T9" fmla="*/ 0 h 125"/>
                  <a:gd name="T10" fmla="*/ 0 w 184"/>
                  <a:gd name="T11" fmla="*/ 0 h 125"/>
                  <a:gd name="T12" fmla="*/ 0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25">
                    <a:moveTo>
                      <a:pt x="25" y="125"/>
                    </a:moveTo>
                    <a:lnTo>
                      <a:pt x="0" y="65"/>
                    </a:lnTo>
                    <a:lnTo>
                      <a:pt x="143" y="4"/>
                    </a:lnTo>
                    <a:lnTo>
                      <a:pt x="152" y="0"/>
                    </a:lnTo>
                    <a:lnTo>
                      <a:pt x="175" y="61"/>
                    </a:lnTo>
                    <a:lnTo>
                      <a:pt x="184" y="58"/>
                    </a:lnTo>
                    <a:lnTo>
                      <a:pt x="25" y="1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3" name="Freeform 231"/>
              <p:cNvSpPr>
                <a:spLocks/>
              </p:cNvSpPr>
              <p:nvPr/>
            </p:nvSpPr>
            <p:spPr bwMode="auto">
              <a:xfrm>
                <a:off x="4182" y="2241"/>
                <a:ext cx="13" cy="14"/>
              </a:xfrm>
              <a:custGeom>
                <a:avLst/>
                <a:gdLst>
                  <a:gd name="T0" fmla="*/ 0 w 80"/>
                  <a:gd name="T1" fmla="*/ 0 h 82"/>
                  <a:gd name="T2" fmla="*/ 0 w 80"/>
                  <a:gd name="T3" fmla="*/ 0 h 82"/>
                  <a:gd name="T4" fmla="*/ 0 w 80"/>
                  <a:gd name="T5" fmla="*/ 0 h 82"/>
                  <a:gd name="T6" fmla="*/ 0 w 80"/>
                  <a:gd name="T7" fmla="*/ 0 h 82"/>
                  <a:gd name="T8" fmla="*/ 0 w 80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82">
                    <a:moveTo>
                      <a:pt x="23" y="82"/>
                    </a:moveTo>
                    <a:lnTo>
                      <a:pt x="0" y="21"/>
                    </a:lnTo>
                    <a:lnTo>
                      <a:pt x="58" y="0"/>
                    </a:lnTo>
                    <a:lnTo>
                      <a:pt x="80" y="61"/>
                    </a:lnTo>
                    <a:lnTo>
                      <a:pt x="23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4" name="Freeform 232"/>
              <p:cNvSpPr>
                <a:spLocks/>
              </p:cNvSpPr>
              <p:nvPr/>
            </p:nvSpPr>
            <p:spPr bwMode="auto">
              <a:xfrm>
                <a:off x="4222" y="2229"/>
                <a:ext cx="4" cy="11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0 h 61"/>
                  <a:gd name="T4" fmla="*/ 0 w 22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61">
                    <a:moveTo>
                      <a:pt x="22" y="61"/>
                    </a:moveTo>
                    <a:lnTo>
                      <a:pt x="0" y="0"/>
                    </a:lnTo>
                    <a:lnTo>
                      <a:pt x="2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5" name="Freeform 233"/>
              <p:cNvSpPr>
                <a:spLocks/>
              </p:cNvSpPr>
              <p:nvPr/>
            </p:nvSpPr>
            <p:spPr bwMode="auto">
              <a:xfrm>
                <a:off x="4265" y="2216"/>
                <a:ext cx="3" cy="10"/>
              </a:xfrm>
              <a:custGeom>
                <a:avLst/>
                <a:gdLst>
                  <a:gd name="T0" fmla="*/ 0 w 16"/>
                  <a:gd name="T1" fmla="*/ 0 h 63"/>
                  <a:gd name="T2" fmla="*/ 0 w 16"/>
                  <a:gd name="T3" fmla="*/ 0 h 63"/>
                  <a:gd name="T4" fmla="*/ 0 w 16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" h="63">
                    <a:moveTo>
                      <a:pt x="0" y="0"/>
                    </a:moveTo>
                    <a:lnTo>
                      <a:pt x="16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6" name="Freeform 234"/>
              <p:cNvSpPr>
                <a:spLocks/>
              </p:cNvSpPr>
              <p:nvPr/>
            </p:nvSpPr>
            <p:spPr bwMode="auto">
              <a:xfrm>
                <a:off x="4222" y="2225"/>
                <a:ext cx="14" cy="15"/>
              </a:xfrm>
              <a:custGeom>
                <a:avLst/>
                <a:gdLst>
                  <a:gd name="T0" fmla="*/ 0 w 82"/>
                  <a:gd name="T1" fmla="*/ 0 h 86"/>
                  <a:gd name="T2" fmla="*/ 0 w 82"/>
                  <a:gd name="T3" fmla="*/ 0 h 86"/>
                  <a:gd name="T4" fmla="*/ 0 w 82"/>
                  <a:gd name="T5" fmla="*/ 0 h 86"/>
                  <a:gd name="T6" fmla="*/ 0 w 82"/>
                  <a:gd name="T7" fmla="*/ 0 h 86"/>
                  <a:gd name="T8" fmla="*/ 0 w 82"/>
                  <a:gd name="T9" fmla="*/ 0 h 86"/>
                  <a:gd name="T10" fmla="*/ 0 w 82"/>
                  <a:gd name="T11" fmla="*/ 0 h 86"/>
                  <a:gd name="T12" fmla="*/ 0 w 82"/>
                  <a:gd name="T13" fmla="*/ 0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86">
                    <a:moveTo>
                      <a:pt x="22" y="86"/>
                    </a:moveTo>
                    <a:lnTo>
                      <a:pt x="0" y="25"/>
                    </a:lnTo>
                    <a:lnTo>
                      <a:pt x="71" y="0"/>
                    </a:lnTo>
                    <a:lnTo>
                      <a:pt x="64" y="2"/>
                    </a:lnTo>
                    <a:lnTo>
                      <a:pt x="82" y="65"/>
                    </a:lnTo>
                    <a:lnTo>
                      <a:pt x="75" y="67"/>
                    </a:lnTo>
                    <a:lnTo>
                      <a:pt x="22" y="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7" name="Freeform 235"/>
              <p:cNvSpPr>
                <a:spLocks/>
              </p:cNvSpPr>
              <p:nvPr/>
            </p:nvSpPr>
            <p:spPr bwMode="auto">
              <a:xfrm>
                <a:off x="4233" y="2217"/>
                <a:ext cx="30" cy="19"/>
              </a:xfrm>
              <a:custGeom>
                <a:avLst/>
                <a:gdLst>
                  <a:gd name="T0" fmla="*/ 0 w 178"/>
                  <a:gd name="T1" fmla="*/ 0 h 113"/>
                  <a:gd name="T2" fmla="*/ 0 w 178"/>
                  <a:gd name="T3" fmla="*/ 0 h 113"/>
                  <a:gd name="T4" fmla="*/ 0 w 178"/>
                  <a:gd name="T5" fmla="*/ 0 h 113"/>
                  <a:gd name="T6" fmla="*/ 0 w 178"/>
                  <a:gd name="T7" fmla="*/ 0 h 113"/>
                  <a:gd name="T8" fmla="*/ 0 w 178"/>
                  <a:gd name="T9" fmla="*/ 0 h 113"/>
                  <a:gd name="T10" fmla="*/ 0 w 178"/>
                  <a:gd name="T11" fmla="*/ 0 h 113"/>
                  <a:gd name="T12" fmla="*/ 0 w 178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13">
                    <a:moveTo>
                      <a:pt x="18" y="113"/>
                    </a:moveTo>
                    <a:lnTo>
                      <a:pt x="0" y="50"/>
                    </a:lnTo>
                    <a:lnTo>
                      <a:pt x="151" y="1"/>
                    </a:lnTo>
                    <a:lnTo>
                      <a:pt x="157" y="0"/>
                    </a:lnTo>
                    <a:lnTo>
                      <a:pt x="172" y="63"/>
                    </a:lnTo>
                    <a:lnTo>
                      <a:pt x="178" y="62"/>
                    </a:lnTo>
                    <a:lnTo>
                      <a:pt x="18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8" name="Freeform 236"/>
              <p:cNvSpPr>
                <a:spLocks/>
              </p:cNvSpPr>
              <p:nvPr/>
            </p:nvSpPr>
            <p:spPr bwMode="auto">
              <a:xfrm>
                <a:off x="4259" y="2216"/>
                <a:ext cx="9" cy="12"/>
              </a:xfrm>
              <a:custGeom>
                <a:avLst/>
                <a:gdLst>
                  <a:gd name="T0" fmla="*/ 0 w 50"/>
                  <a:gd name="T1" fmla="*/ 0 h 72"/>
                  <a:gd name="T2" fmla="*/ 0 w 50"/>
                  <a:gd name="T3" fmla="*/ 0 h 72"/>
                  <a:gd name="T4" fmla="*/ 0 w 50"/>
                  <a:gd name="T5" fmla="*/ 0 h 72"/>
                  <a:gd name="T6" fmla="*/ 0 w 50"/>
                  <a:gd name="T7" fmla="*/ 0 h 72"/>
                  <a:gd name="T8" fmla="*/ 0 w 50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72">
                    <a:moveTo>
                      <a:pt x="15" y="72"/>
                    </a:moveTo>
                    <a:lnTo>
                      <a:pt x="0" y="9"/>
                    </a:lnTo>
                    <a:lnTo>
                      <a:pt x="34" y="0"/>
                    </a:lnTo>
                    <a:lnTo>
                      <a:pt x="50" y="63"/>
                    </a:lnTo>
                    <a:lnTo>
                      <a:pt x="15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79" name="Freeform 237"/>
              <p:cNvSpPr>
                <a:spLocks/>
              </p:cNvSpPr>
              <p:nvPr/>
            </p:nvSpPr>
            <p:spPr bwMode="auto">
              <a:xfrm>
                <a:off x="4297" y="2207"/>
                <a:ext cx="3" cy="11"/>
              </a:xfrm>
              <a:custGeom>
                <a:avLst/>
                <a:gdLst>
                  <a:gd name="T0" fmla="*/ 0 w 16"/>
                  <a:gd name="T1" fmla="*/ 0 h 64"/>
                  <a:gd name="T2" fmla="*/ 0 w 16"/>
                  <a:gd name="T3" fmla="*/ 0 h 64"/>
                  <a:gd name="T4" fmla="*/ 0 w 16"/>
                  <a:gd name="T5" fmla="*/ 0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" h="64">
                    <a:moveTo>
                      <a:pt x="16" y="64"/>
                    </a:moveTo>
                    <a:lnTo>
                      <a:pt x="0" y="0"/>
                    </a:lnTo>
                    <a:lnTo>
                      <a:pt x="1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0" name="Freeform 238"/>
              <p:cNvSpPr>
                <a:spLocks/>
              </p:cNvSpPr>
              <p:nvPr/>
            </p:nvSpPr>
            <p:spPr bwMode="auto">
              <a:xfrm>
                <a:off x="4342" y="2197"/>
                <a:ext cx="0" cy="11"/>
              </a:xfrm>
              <a:custGeom>
                <a:avLst/>
                <a:gdLst>
                  <a:gd name="T0" fmla="*/ 0 w 5"/>
                  <a:gd name="T1" fmla="*/ 0 h 65"/>
                  <a:gd name="T2" fmla="*/ 0 w 5"/>
                  <a:gd name="T3" fmla="*/ 0 h 65"/>
                  <a:gd name="T4" fmla="*/ 0 w 5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65">
                    <a:moveTo>
                      <a:pt x="0" y="0"/>
                    </a:moveTo>
                    <a:lnTo>
                      <a:pt x="5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1" name="Freeform 239"/>
              <p:cNvSpPr>
                <a:spLocks/>
              </p:cNvSpPr>
              <p:nvPr/>
            </p:nvSpPr>
            <p:spPr bwMode="auto">
              <a:xfrm>
                <a:off x="4297" y="2203"/>
                <a:ext cx="19" cy="15"/>
              </a:xfrm>
              <a:custGeom>
                <a:avLst/>
                <a:gdLst>
                  <a:gd name="T0" fmla="*/ 0 w 110"/>
                  <a:gd name="T1" fmla="*/ 0 h 86"/>
                  <a:gd name="T2" fmla="*/ 0 w 110"/>
                  <a:gd name="T3" fmla="*/ 0 h 86"/>
                  <a:gd name="T4" fmla="*/ 0 w 110"/>
                  <a:gd name="T5" fmla="*/ 0 h 86"/>
                  <a:gd name="T6" fmla="*/ 0 w 110"/>
                  <a:gd name="T7" fmla="*/ 0 h 86"/>
                  <a:gd name="T8" fmla="*/ 0 w 110"/>
                  <a:gd name="T9" fmla="*/ 0 h 86"/>
                  <a:gd name="T10" fmla="*/ 0 w 110"/>
                  <a:gd name="T11" fmla="*/ 0 h 86"/>
                  <a:gd name="T12" fmla="*/ 0 w 110"/>
                  <a:gd name="T13" fmla="*/ 0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86">
                    <a:moveTo>
                      <a:pt x="16" y="86"/>
                    </a:moveTo>
                    <a:lnTo>
                      <a:pt x="0" y="22"/>
                    </a:lnTo>
                    <a:lnTo>
                      <a:pt x="83" y="1"/>
                    </a:lnTo>
                    <a:lnTo>
                      <a:pt x="89" y="0"/>
                    </a:lnTo>
                    <a:lnTo>
                      <a:pt x="103" y="63"/>
                    </a:lnTo>
                    <a:lnTo>
                      <a:pt x="110" y="62"/>
                    </a:lnTo>
                    <a:lnTo>
                      <a:pt x="1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2" name="Freeform 240"/>
              <p:cNvSpPr>
                <a:spLocks/>
              </p:cNvSpPr>
              <p:nvPr/>
            </p:nvSpPr>
            <p:spPr bwMode="auto">
              <a:xfrm>
                <a:off x="4312" y="2198"/>
                <a:ext cx="28" cy="16"/>
              </a:xfrm>
              <a:custGeom>
                <a:avLst/>
                <a:gdLst>
                  <a:gd name="T0" fmla="*/ 0 w 169"/>
                  <a:gd name="T1" fmla="*/ 0 h 98"/>
                  <a:gd name="T2" fmla="*/ 0 w 169"/>
                  <a:gd name="T3" fmla="*/ 0 h 98"/>
                  <a:gd name="T4" fmla="*/ 0 w 169"/>
                  <a:gd name="T5" fmla="*/ 0 h 98"/>
                  <a:gd name="T6" fmla="*/ 0 w 169"/>
                  <a:gd name="T7" fmla="*/ 0 h 98"/>
                  <a:gd name="T8" fmla="*/ 0 w 169"/>
                  <a:gd name="T9" fmla="*/ 0 h 98"/>
                  <a:gd name="T10" fmla="*/ 0 w 169"/>
                  <a:gd name="T11" fmla="*/ 0 h 98"/>
                  <a:gd name="T12" fmla="*/ 0 w 169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98">
                    <a:moveTo>
                      <a:pt x="14" y="98"/>
                    </a:moveTo>
                    <a:lnTo>
                      <a:pt x="0" y="35"/>
                    </a:lnTo>
                    <a:lnTo>
                      <a:pt x="166" y="0"/>
                    </a:lnTo>
                    <a:lnTo>
                      <a:pt x="165" y="0"/>
                    </a:lnTo>
                    <a:lnTo>
                      <a:pt x="169" y="65"/>
                    </a:lnTo>
                    <a:lnTo>
                      <a:pt x="168" y="65"/>
                    </a:lnTo>
                    <a:lnTo>
                      <a:pt x="14" y="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3" name="Freeform 241"/>
              <p:cNvSpPr>
                <a:spLocks/>
              </p:cNvSpPr>
              <p:nvPr/>
            </p:nvSpPr>
            <p:spPr bwMode="auto">
              <a:xfrm>
                <a:off x="4340" y="2197"/>
                <a:ext cx="2" cy="11"/>
              </a:xfrm>
              <a:custGeom>
                <a:avLst/>
                <a:gdLst>
                  <a:gd name="T0" fmla="*/ 0 w 16"/>
                  <a:gd name="T1" fmla="*/ 0 h 66"/>
                  <a:gd name="T2" fmla="*/ 0 w 16"/>
                  <a:gd name="T3" fmla="*/ 0 h 66"/>
                  <a:gd name="T4" fmla="*/ 0 w 16"/>
                  <a:gd name="T5" fmla="*/ 0 h 66"/>
                  <a:gd name="T6" fmla="*/ 0 w 16"/>
                  <a:gd name="T7" fmla="*/ 0 h 66"/>
                  <a:gd name="T8" fmla="*/ 0 w 16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66">
                    <a:moveTo>
                      <a:pt x="4" y="66"/>
                    </a:moveTo>
                    <a:lnTo>
                      <a:pt x="0" y="1"/>
                    </a:lnTo>
                    <a:lnTo>
                      <a:pt x="11" y="0"/>
                    </a:lnTo>
                    <a:lnTo>
                      <a:pt x="16" y="65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4" name="Freeform 242"/>
              <p:cNvSpPr>
                <a:spLocks/>
              </p:cNvSpPr>
              <p:nvPr/>
            </p:nvSpPr>
            <p:spPr bwMode="auto">
              <a:xfrm>
                <a:off x="4374" y="2192"/>
                <a:ext cx="2" cy="10"/>
              </a:xfrm>
              <a:custGeom>
                <a:avLst/>
                <a:gdLst>
                  <a:gd name="T0" fmla="*/ 0 w 9"/>
                  <a:gd name="T1" fmla="*/ 0 h 65"/>
                  <a:gd name="T2" fmla="*/ 0 w 9"/>
                  <a:gd name="T3" fmla="*/ 0 h 65"/>
                  <a:gd name="T4" fmla="*/ 0 w 9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5">
                    <a:moveTo>
                      <a:pt x="9" y="65"/>
                    </a:moveTo>
                    <a:lnTo>
                      <a:pt x="0" y="0"/>
                    </a:lnTo>
                    <a:lnTo>
                      <a:pt x="9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5" name="Freeform 243"/>
              <p:cNvSpPr>
                <a:spLocks/>
              </p:cNvSpPr>
              <p:nvPr/>
            </p:nvSpPr>
            <p:spPr bwMode="auto">
              <a:xfrm>
                <a:off x="4418" y="2186"/>
                <a:ext cx="1" cy="11"/>
              </a:xfrm>
              <a:custGeom>
                <a:avLst/>
                <a:gdLst>
                  <a:gd name="T0" fmla="*/ 0 w 7"/>
                  <a:gd name="T1" fmla="*/ 0 h 66"/>
                  <a:gd name="T2" fmla="*/ 0 w 7"/>
                  <a:gd name="T3" fmla="*/ 0 h 66"/>
                  <a:gd name="T4" fmla="*/ 0 w 7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66">
                    <a:moveTo>
                      <a:pt x="0" y="0"/>
                    </a:moveTo>
                    <a:lnTo>
                      <a:pt x="7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6" name="Freeform 244"/>
              <p:cNvSpPr>
                <a:spLocks/>
              </p:cNvSpPr>
              <p:nvPr/>
            </p:nvSpPr>
            <p:spPr bwMode="auto">
              <a:xfrm>
                <a:off x="4374" y="2189"/>
                <a:ext cx="21" cy="13"/>
              </a:xfrm>
              <a:custGeom>
                <a:avLst/>
                <a:gdLst>
                  <a:gd name="T0" fmla="*/ 0 w 126"/>
                  <a:gd name="T1" fmla="*/ 0 h 82"/>
                  <a:gd name="T2" fmla="*/ 0 w 126"/>
                  <a:gd name="T3" fmla="*/ 0 h 82"/>
                  <a:gd name="T4" fmla="*/ 0 w 126"/>
                  <a:gd name="T5" fmla="*/ 0 h 82"/>
                  <a:gd name="T6" fmla="*/ 0 w 126"/>
                  <a:gd name="T7" fmla="*/ 0 h 82"/>
                  <a:gd name="T8" fmla="*/ 0 w 126"/>
                  <a:gd name="T9" fmla="*/ 0 h 82"/>
                  <a:gd name="T10" fmla="*/ 0 w 126"/>
                  <a:gd name="T11" fmla="*/ 0 h 82"/>
                  <a:gd name="T12" fmla="*/ 0 w 126"/>
                  <a:gd name="T13" fmla="*/ 0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82">
                    <a:moveTo>
                      <a:pt x="9" y="82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5" y="0"/>
                    </a:lnTo>
                    <a:lnTo>
                      <a:pt x="122" y="65"/>
                    </a:lnTo>
                    <a:lnTo>
                      <a:pt x="126" y="65"/>
                    </a:lnTo>
                    <a:lnTo>
                      <a:pt x="9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7" name="Freeform 245"/>
              <p:cNvSpPr>
                <a:spLocks/>
              </p:cNvSpPr>
              <p:nvPr/>
            </p:nvSpPr>
            <p:spPr bwMode="auto">
              <a:xfrm>
                <a:off x="4393" y="2186"/>
                <a:ext cx="26" cy="14"/>
              </a:xfrm>
              <a:custGeom>
                <a:avLst/>
                <a:gdLst>
                  <a:gd name="T0" fmla="*/ 0 w 157"/>
                  <a:gd name="T1" fmla="*/ 0 h 82"/>
                  <a:gd name="T2" fmla="*/ 0 w 157"/>
                  <a:gd name="T3" fmla="*/ 0 h 82"/>
                  <a:gd name="T4" fmla="*/ 0 w 157"/>
                  <a:gd name="T5" fmla="*/ 0 h 82"/>
                  <a:gd name="T6" fmla="*/ 0 w 157"/>
                  <a:gd name="T7" fmla="*/ 0 h 82"/>
                  <a:gd name="T8" fmla="*/ 0 w 157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82">
                    <a:moveTo>
                      <a:pt x="7" y="82"/>
                    </a:moveTo>
                    <a:lnTo>
                      <a:pt x="0" y="17"/>
                    </a:lnTo>
                    <a:lnTo>
                      <a:pt x="150" y="0"/>
                    </a:lnTo>
                    <a:lnTo>
                      <a:pt x="157" y="66"/>
                    </a:lnTo>
                    <a:lnTo>
                      <a:pt x="7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8" name="Freeform 246"/>
              <p:cNvSpPr>
                <a:spLocks/>
              </p:cNvSpPr>
              <p:nvPr/>
            </p:nvSpPr>
            <p:spPr bwMode="auto">
              <a:xfrm>
                <a:off x="4452" y="2183"/>
                <a:ext cx="0" cy="11"/>
              </a:xfrm>
              <a:custGeom>
                <a:avLst/>
                <a:gdLst>
                  <a:gd name="T0" fmla="*/ 1 w 2"/>
                  <a:gd name="T1" fmla="*/ 0 h 65"/>
                  <a:gd name="T2" fmla="*/ 0 w 2"/>
                  <a:gd name="T3" fmla="*/ 0 h 65"/>
                  <a:gd name="T4" fmla="*/ 1 w 2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65">
                    <a:moveTo>
                      <a:pt x="2" y="65"/>
                    </a:moveTo>
                    <a:lnTo>
                      <a:pt x="0" y="0"/>
                    </a:lnTo>
                    <a:lnTo>
                      <a:pt x="2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89" name="Freeform 247"/>
              <p:cNvSpPr>
                <a:spLocks/>
              </p:cNvSpPr>
              <p:nvPr/>
            </p:nvSpPr>
            <p:spPr bwMode="auto">
              <a:xfrm>
                <a:off x="4496" y="2182"/>
                <a:ext cx="0" cy="11"/>
              </a:xfrm>
              <a:custGeom>
                <a:avLst/>
                <a:gdLst>
                  <a:gd name="T0" fmla="*/ 0 h 65"/>
                  <a:gd name="T1" fmla="*/ 0 h 65"/>
                  <a:gd name="T2" fmla="*/ 0 h 65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65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0" name="Freeform 248"/>
              <p:cNvSpPr>
                <a:spLocks/>
              </p:cNvSpPr>
              <p:nvPr/>
            </p:nvSpPr>
            <p:spPr bwMode="auto">
              <a:xfrm>
                <a:off x="4452" y="2182"/>
                <a:ext cx="24" cy="12"/>
              </a:xfrm>
              <a:custGeom>
                <a:avLst/>
                <a:gdLst>
                  <a:gd name="T0" fmla="*/ 0 w 144"/>
                  <a:gd name="T1" fmla="*/ 0 h 72"/>
                  <a:gd name="T2" fmla="*/ 0 w 144"/>
                  <a:gd name="T3" fmla="*/ 0 h 72"/>
                  <a:gd name="T4" fmla="*/ 0 w 144"/>
                  <a:gd name="T5" fmla="*/ 0 h 72"/>
                  <a:gd name="T6" fmla="*/ 0 w 144"/>
                  <a:gd name="T7" fmla="*/ 0 h 72"/>
                  <a:gd name="T8" fmla="*/ 0 w 144"/>
                  <a:gd name="T9" fmla="*/ 0 h 72"/>
                  <a:gd name="T10" fmla="*/ 0 w 144"/>
                  <a:gd name="T11" fmla="*/ 0 h 72"/>
                  <a:gd name="T12" fmla="*/ 0 w 14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" h="72">
                    <a:moveTo>
                      <a:pt x="2" y="72"/>
                    </a:moveTo>
                    <a:lnTo>
                      <a:pt x="0" y="7"/>
                    </a:lnTo>
                    <a:lnTo>
                      <a:pt x="139" y="0"/>
                    </a:lnTo>
                    <a:lnTo>
                      <a:pt x="142" y="0"/>
                    </a:lnTo>
                    <a:lnTo>
                      <a:pt x="142" y="65"/>
                    </a:lnTo>
                    <a:lnTo>
                      <a:pt x="144" y="65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1" name="Freeform 249"/>
              <p:cNvSpPr>
                <a:spLocks/>
              </p:cNvSpPr>
              <p:nvPr/>
            </p:nvSpPr>
            <p:spPr bwMode="auto">
              <a:xfrm>
                <a:off x="4475" y="2182"/>
                <a:ext cx="21" cy="11"/>
              </a:xfrm>
              <a:custGeom>
                <a:avLst/>
                <a:gdLst>
                  <a:gd name="T0" fmla="*/ 0 w 125"/>
                  <a:gd name="T1" fmla="*/ 0 h 67"/>
                  <a:gd name="T2" fmla="*/ 0 w 125"/>
                  <a:gd name="T3" fmla="*/ 0 h 67"/>
                  <a:gd name="T4" fmla="*/ 0 w 125"/>
                  <a:gd name="T5" fmla="*/ 0 h 67"/>
                  <a:gd name="T6" fmla="*/ 0 w 125"/>
                  <a:gd name="T7" fmla="*/ 0 h 67"/>
                  <a:gd name="T8" fmla="*/ 0 w 125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" h="67">
                    <a:moveTo>
                      <a:pt x="0" y="67"/>
                    </a:moveTo>
                    <a:lnTo>
                      <a:pt x="0" y="2"/>
                    </a:lnTo>
                    <a:lnTo>
                      <a:pt x="125" y="0"/>
                    </a:lnTo>
                    <a:lnTo>
                      <a:pt x="125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2" name="Freeform 250"/>
              <p:cNvSpPr>
                <a:spLocks/>
              </p:cNvSpPr>
              <p:nvPr/>
            </p:nvSpPr>
            <p:spPr bwMode="auto">
              <a:xfrm>
                <a:off x="4528" y="2182"/>
                <a:ext cx="3" cy="10"/>
              </a:xfrm>
              <a:custGeom>
                <a:avLst/>
                <a:gdLst>
                  <a:gd name="T0" fmla="*/ 0 w 20"/>
                  <a:gd name="T1" fmla="*/ 0 h 61"/>
                  <a:gd name="T2" fmla="*/ 0 w 20"/>
                  <a:gd name="T3" fmla="*/ 0 h 61"/>
                  <a:gd name="T4" fmla="*/ 0 w 20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61">
                    <a:moveTo>
                      <a:pt x="0" y="61"/>
                    </a:moveTo>
                    <a:lnTo>
                      <a:pt x="20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3" name="Freeform 251"/>
              <p:cNvSpPr>
                <a:spLocks/>
              </p:cNvSpPr>
              <p:nvPr/>
            </p:nvSpPr>
            <p:spPr bwMode="auto">
              <a:xfrm>
                <a:off x="4573" y="2184"/>
                <a:ext cx="1" cy="11"/>
              </a:xfrm>
              <a:custGeom>
                <a:avLst/>
                <a:gdLst>
                  <a:gd name="T0" fmla="*/ 0 w 4"/>
                  <a:gd name="T1" fmla="*/ 0 h 66"/>
                  <a:gd name="T2" fmla="*/ 0 w 4"/>
                  <a:gd name="T3" fmla="*/ 0 h 66"/>
                  <a:gd name="T4" fmla="*/ 0 w 4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6">
                    <a:moveTo>
                      <a:pt x="4" y="0"/>
                    </a:moveTo>
                    <a:lnTo>
                      <a:pt x="0" y="6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4" name="Freeform 252"/>
              <p:cNvSpPr>
                <a:spLocks/>
              </p:cNvSpPr>
              <p:nvPr/>
            </p:nvSpPr>
            <p:spPr bwMode="auto">
              <a:xfrm>
                <a:off x="4528" y="2182"/>
                <a:ext cx="3" cy="11"/>
              </a:xfrm>
              <a:custGeom>
                <a:avLst/>
                <a:gdLst>
                  <a:gd name="T0" fmla="*/ 0 w 20"/>
                  <a:gd name="T1" fmla="*/ 0 h 65"/>
                  <a:gd name="T2" fmla="*/ 0 w 20"/>
                  <a:gd name="T3" fmla="*/ 0 h 65"/>
                  <a:gd name="T4" fmla="*/ 0 w 20"/>
                  <a:gd name="T5" fmla="*/ 0 h 65"/>
                  <a:gd name="T6" fmla="*/ 0 w 20"/>
                  <a:gd name="T7" fmla="*/ 0 h 65"/>
                  <a:gd name="T8" fmla="*/ 0 w 20"/>
                  <a:gd name="T9" fmla="*/ 0 h 65"/>
                  <a:gd name="T10" fmla="*/ 0 w 20"/>
                  <a:gd name="T11" fmla="*/ 0 h 65"/>
                  <a:gd name="T12" fmla="*/ 0 w 20"/>
                  <a:gd name="T13" fmla="*/ 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65">
                    <a:moveTo>
                      <a:pt x="0" y="62"/>
                    </a:move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65"/>
                    </a:lnTo>
                    <a:lnTo>
                      <a:pt x="10" y="6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5" name="Freeform 253"/>
              <p:cNvSpPr>
                <a:spLocks/>
              </p:cNvSpPr>
              <p:nvPr/>
            </p:nvSpPr>
            <p:spPr bwMode="auto">
              <a:xfrm>
                <a:off x="4530" y="2182"/>
                <a:ext cx="28" cy="12"/>
              </a:xfrm>
              <a:custGeom>
                <a:avLst/>
                <a:gdLst>
                  <a:gd name="T0" fmla="*/ 0 w 170"/>
                  <a:gd name="T1" fmla="*/ 0 h 73"/>
                  <a:gd name="T2" fmla="*/ 0 w 170"/>
                  <a:gd name="T3" fmla="*/ 0 h 73"/>
                  <a:gd name="T4" fmla="*/ 0 w 170"/>
                  <a:gd name="T5" fmla="*/ 0 h 73"/>
                  <a:gd name="T6" fmla="*/ 0 w 170"/>
                  <a:gd name="T7" fmla="*/ 0 h 73"/>
                  <a:gd name="T8" fmla="*/ 0 w 170"/>
                  <a:gd name="T9" fmla="*/ 0 h 73"/>
                  <a:gd name="T10" fmla="*/ 0 w 170"/>
                  <a:gd name="T11" fmla="*/ 0 h 73"/>
                  <a:gd name="T12" fmla="*/ 0 w 170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73">
                    <a:moveTo>
                      <a:pt x="0" y="65"/>
                    </a:moveTo>
                    <a:lnTo>
                      <a:pt x="3" y="0"/>
                    </a:lnTo>
                    <a:lnTo>
                      <a:pt x="170" y="8"/>
                    </a:lnTo>
                    <a:lnTo>
                      <a:pt x="167" y="8"/>
                    </a:lnTo>
                    <a:lnTo>
                      <a:pt x="163" y="73"/>
                    </a:lnTo>
                    <a:lnTo>
                      <a:pt x="161" y="73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6" name="Freeform 254"/>
              <p:cNvSpPr>
                <a:spLocks/>
              </p:cNvSpPr>
              <p:nvPr/>
            </p:nvSpPr>
            <p:spPr bwMode="auto">
              <a:xfrm>
                <a:off x="4557" y="2183"/>
                <a:ext cx="17" cy="12"/>
              </a:xfrm>
              <a:custGeom>
                <a:avLst/>
                <a:gdLst>
                  <a:gd name="T0" fmla="*/ 0 w 103"/>
                  <a:gd name="T1" fmla="*/ 0 h 72"/>
                  <a:gd name="T2" fmla="*/ 0 w 103"/>
                  <a:gd name="T3" fmla="*/ 0 h 72"/>
                  <a:gd name="T4" fmla="*/ 0 w 103"/>
                  <a:gd name="T5" fmla="*/ 0 h 72"/>
                  <a:gd name="T6" fmla="*/ 0 w 103"/>
                  <a:gd name="T7" fmla="*/ 0 h 72"/>
                  <a:gd name="T8" fmla="*/ 0 w 10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72">
                    <a:moveTo>
                      <a:pt x="0" y="65"/>
                    </a:moveTo>
                    <a:lnTo>
                      <a:pt x="4" y="0"/>
                    </a:lnTo>
                    <a:lnTo>
                      <a:pt x="103" y="6"/>
                    </a:lnTo>
                    <a:lnTo>
                      <a:pt x="99" y="72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7" name="Freeform 255"/>
              <p:cNvSpPr>
                <a:spLocks/>
              </p:cNvSpPr>
              <p:nvPr/>
            </p:nvSpPr>
            <p:spPr bwMode="auto">
              <a:xfrm>
                <a:off x="4606" y="2188"/>
                <a:ext cx="2" cy="11"/>
              </a:xfrm>
              <a:custGeom>
                <a:avLst/>
                <a:gdLst>
                  <a:gd name="T0" fmla="*/ 0 w 7"/>
                  <a:gd name="T1" fmla="*/ 0 h 65"/>
                  <a:gd name="T2" fmla="*/ 0 w 7"/>
                  <a:gd name="T3" fmla="*/ 0 h 65"/>
                  <a:gd name="T4" fmla="*/ 0 w 7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65">
                    <a:moveTo>
                      <a:pt x="0" y="65"/>
                    </a:moveTo>
                    <a:lnTo>
                      <a:pt x="7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8" name="Freeform 256"/>
              <p:cNvSpPr>
                <a:spLocks/>
              </p:cNvSpPr>
              <p:nvPr/>
            </p:nvSpPr>
            <p:spPr bwMode="auto">
              <a:xfrm>
                <a:off x="4650" y="2194"/>
                <a:ext cx="1" cy="11"/>
              </a:xfrm>
              <a:custGeom>
                <a:avLst/>
                <a:gdLst>
                  <a:gd name="T0" fmla="*/ 0 w 9"/>
                  <a:gd name="T1" fmla="*/ 0 h 65"/>
                  <a:gd name="T2" fmla="*/ 0 w 9"/>
                  <a:gd name="T3" fmla="*/ 0 h 65"/>
                  <a:gd name="T4" fmla="*/ 0 w 9"/>
                  <a:gd name="T5" fmla="*/ 0 h 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5">
                    <a:moveTo>
                      <a:pt x="9" y="0"/>
                    </a:moveTo>
                    <a:lnTo>
                      <a:pt x="0" y="6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99" name="Freeform 257"/>
              <p:cNvSpPr>
                <a:spLocks/>
              </p:cNvSpPr>
              <p:nvPr/>
            </p:nvSpPr>
            <p:spPr bwMode="auto">
              <a:xfrm>
                <a:off x="4606" y="2188"/>
                <a:ext cx="7" cy="11"/>
              </a:xfrm>
              <a:custGeom>
                <a:avLst/>
                <a:gdLst>
                  <a:gd name="T0" fmla="*/ 0 w 42"/>
                  <a:gd name="T1" fmla="*/ 0 h 68"/>
                  <a:gd name="T2" fmla="*/ 0 w 42"/>
                  <a:gd name="T3" fmla="*/ 0 h 68"/>
                  <a:gd name="T4" fmla="*/ 0 w 42"/>
                  <a:gd name="T5" fmla="*/ 0 h 68"/>
                  <a:gd name="T6" fmla="*/ 0 w 42"/>
                  <a:gd name="T7" fmla="*/ 0 h 68"/>
                  <a:gd name="T8" fmla="*/ 0 w 42"/>
                  <a:gd name="T9" fmla="*/ 0 h 68"/>
                  <a:gd name="T10" fmla="*/ 0 w 42"/>
                  <a:gd name="T11" fmla="*/ 0 h 68"/>
                  <a:gd name="T12" fmla="*/ 0 w 42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0" y="65"/>
                    </a:moveTo>
                    <a:lnTo>
                      <a:pt x="7" y="0"/>
                    </a:lnTo>
                    <a:lnTo>
                      <a:pt x="42" y="4"/>
                    </a:lnTo>
                    <a:lnTo>
                      <a:pt x="35" y="3"/>
                    </a:lnTo>
                    <a:lnTo>
                      <a:pt x="26" y="68"/>
                    </a:lnTo>
                    <a:lnTo>
                      <a:pt x="19" y="6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0" name="Freeform 258"/>
              <p:cNvSpPr>
                <a:spLocks/>
              </p:cNvSpPr>
              <p:nvPr/>
            </p:nvSpPr>
            <p:spPr bwMode="auto">
              <a:xfrm>
                <a:off x="4611" y="2188"/>
                <a:ext cx="28" cy="15"/>
              </a:xfrm>
              <a:custGeom>
                <a:avLst/>
                <a:gdLst>
                  <a:gd name="T0" fmla="*/ 0 w 170"/>
                  <a:gd name="T1" fmla="*/ 0 h 89"/>
                  <a:gd name="T2" fmla="*/ 0 w 170"/>
                  <a:gd name="T3" fmla="*/ 0 h 89"/>
                  <a:gd name="T4" fmla="*/ 0 w 170"/>
                  <a:gd name="T5" fmla="*/ 0 h 89"/>
                  <a:gd name="T6" fmla="*/ 0 w 170"/>
                  <a:gd name="T7" fmla="*/ 0 h 89"/>
                  <a:gd name="T8" fmla="*/ 0 w 170"/>
                  <a:gd name="T9" fmla="*/ 0 h 89"/>
                  <a:gd name="T10" fmla="*/ 0 w 170"/>
                  <a:gd name="T11" fmla="*/ 0 h 89"/>
                  <a:gd name="T12" fmla="*/ 0 w 170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89">
                    <a:moveTo>
                      <a:pt x="0" y="65"/>
                    </a:moveTo>
                    <a:lnTo>
                      <a:pt x="9" y="0"/>
                    </a:lnTo>
                    <a:lnTo>
                      <a:pt x="170" y="24"/>
                    </a:lnTo>
                    <a:lnTo>
                      <a:pt x="161" y="8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1" name="Freeform 259"/>
              <p:cNvSpPr>
                <a:spLocks/>
              </p:cNvSpPr>
              <p:nvPr/>
            </p:nvSpPr>
            <p:spPr bwMode="auto">
              <a:xfrm>
                <a:off x="4638" y="2192"/>
                <a:ext cx="13" cy="13"/>
              </a:xfrm>
              <a:custGeom>
                <a:avLst/>
                <a:gdLst>
                  <a:gd name="T0" fmla="*/ 0 w 83"/>
                  <a:gd name="T1" fmla="*/ 0 h 77"/>
                  <a:gd name="T2" fmla="*/ 0 w 83"/>
                  <a:gd name="T3" fmla="*/ 0 h 77"/>
                  <a:gd name="T4" fmla="*/ 0 w 83"/>
                  <a:gd name="T5" fmla="*/ 0 h 77"/>
                  <a:gd name="T6" fmla="*/ 0 w 83"/>
                  <a:gd name="T7" fmla="*/ 0 h 77"/>
                  <a:gd name="T8" fmla="*/ 0 w 83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77">
                    <a:moveTo>
                      <a:pt x="0" y="65"/>
                    </a:moveTo>
                    <a:lnTo>
                      <a:pt x="9" y="0"/>
                    </a:lnTo>
                    <a:lnTo>
                      <a:pt x="83" y="12"/>
                    </a:lnTo>
                    <a:lnTo>
                      <a:pt x="74" y="7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2" name="Freeform 260"/>
              <p:cNvSpPr>
                <a:spLocks/>
              </p:cNvSpPr>
              <p:nvPr/>
            </p:nvSpPr>
            <p:spPr bwMode="auto">
              <a:xfrm>
                <a:off x="4682" y="2201"/>
                <a:ext cx="2" cy="10"/>
              </a:xfrm>
              <a:custGeom>
                <a:avLst/>
                <a:gdLst>
                  <a:gd name="T0" fmla="*/ 0 w 13"/>
                  <a:gd name="T1" fmla="*/ 0 h 63"/>
                  <a:gd name="T2" fmla="*/ 0 w 13"/>
                  <a:gd name="T3" fmla="*/ 0 h 63"/>
                  <a:gd name="T4" fmla="*/ 0 w 13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63">
                    <a:moveTo>
                      <a:pt x="0" y="63"/>
                    </a:moveTo>
                    <a:lnTo>
                      <a:pt x="13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3" name="Freeform 261"/>
              <p:cNvSpPr>
                <a:spLocks/>
              </p:cNvSpPr>
              <p:nvPr/>
            </p:nvSpPr>
            <p:spPr bwMode="auto">
              <a:xfrm>
                <a:off x="4725" y="2211"/>
                <a:ext cx="3" cy="11"/>
              </a:xfrm>
              <a:custGeom>
                <a:avLst/>
                <a:gdLst>
                  <a:gd name="T0" fmla="*/ 0 w 15"/>
                  <a:gd name="T1" fmla="*/ 0 h 63"/>
                  <a:gd name="T2" fmla="*/ 0 w 15"/>
                  <a:gd name="T3" fmla="*/ 0 h 63"/>
                  <a:gd name="T4" fmla="*/ 0 w 15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63">
                    <a:moveTo>
                      <a:pt x="15" y="0"/>
                    </a:moveTo>
                    <a:lnTo>
                      <a:pt x="0" y="6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4" name="Freeform 262"/>
              <p:cNvSpPr>
                <a:spLocks/>
              </p:cNvSpPr>
              <p:nvPr/>
            </p:nvSpPr>
            <p:spPr bwMode="auto">
              <a:xfrm>
                <a:off x="4682" y="2201"/>
                <a:ext cx="12" cy="12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75">
                    <a:moveTo>
                      <a:pt x="0" y="63"/>
                    </a:moveTo>
                    <a:lnTo>
                      <a:pt x="13" y="0"/>
                    </a:lnTo>
                    <a:lnTo>
                      <a:pt x="74" y="14"/>
                    </a:lnTo>
                    <a:lnTo>
                      <a:pt x="66" y="12"/>
                    </a:lnTo>
                    <a:lnTo>
                      <a:pt x="50" y="75"/>
                    </a:lnTo>
                    <a:lnTo>
                      <a:pt x="42" y="72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5" name="Freeform 263"/>
              <p:cNvSpPr>
                <a:spLocks/>
              </p:cNvSpPr>
              <p:nvPr/>
            </p:nvSpPr>
            <p:spPr bwMode="auto">
              <a:xfrm>
                <a:off x="4691" y="2203"/>
                <a:ext cx="29" cy="17"/>
              </a:xfrm>
              <a:custGeom>
                <a:avLst/>
                <a:gdLst>
                  <a:gd name="T0" fmla="*/ 0 w 175"/>
                  <a:gd name="T1" fmla="*/ 0 h 102"/>
                  <a:gd name="T2" fmla="*/ 0 w 175"/>
                  <a:gd name="T3" fmla="*/ 0 h 102"/>
                  <a:gd name="T4" fmla="*/ 0 w 175"/>
                  <a:gd name="T5" fmla="*/ 0 h 102"/>
                  <a:gd name="T6" fmla="*/ 0 w 175"/>
                  <a:gd name="T7" fmla="*/ 0 h 102"/>
                  <a:gd name="T8" fmla="*/ 0 w 175"/>
                  <a:gd name="T9" fmla="*/ 0 h 102"/>
                  <a:gd name="T10" fmla="*/ 0 w 175"/>
                  <a:gd name="T11" fmla="*/ 0 h 102"/>
                  <a:gd name="T12" fmla="*/ 0 w 175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02">
                    <a:moveTo>
                      <a:pt x="0" y="63"/>
                    </a:moveTo>
                    <a:lnTo>
                      <a:pt x="16" y="0"/>
                    </a:lnTo>
                    <a:lnTo>
                      <a:pt x="175" y="39"/>
                    </a:lnTo>
                    <a:lnTo>
                      <a:pt x="159" y="102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6" name="Freeform 264"/>
              <p:cNvSpPr>
                <a:spLocks/>
              </p:cNvSpPr>
              <p:nvPr/>
            </p:nvSpPr>
            <p:spPr bwMode="auto">
              <a:xfrm>
                <a:off x="4717" y="2209"/>
                <a:ext cx="11" cy="13"/>
              </a:xfrm>
              <a:custGeom>
                <a:avLst/>
                <a:gdLst>
                  <a:gd name="T0" fmla="*/ 0 w 64"/>
                  <a:gd name="T1" fmla="*/ 0 h 75"/>
                  <a:gd name="T2" fmla="*/ 0 w 64"/>
                  <a:gd name="T3" fmla="*/ 0 h 75"/>
                  <a:gd name="T4" fmla="*/ 0 w 64"/>
                  <a:gd name="T5" fmla="*/ 0 h 75"/>
                  <a:gd name="T6" fmla="*/ 0 w 64"/>
                  <a:gd name="T7" fmla="*/ 0 h 75"/>
                  <a:gd name="T8" fmla="*/ 0 w 64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75">
                    <a:moveTo>
                      <a:pt x="0" y="63"/>
                    </a:moveTo>
                    <a:lnTo>
                      <a:pt x="16" y="0"/>
                    </a:lnTo>
                    <a:lnTo>
                      <a:pt x="64" y="12"/>
                    </a:lnTo>
                    <a:lnTo>
                      <a:pt x="49" y="7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7" name="Freeform 265"/>
              <p:cNvSpPr>
                <a:spLocks/>
              </p:cNvSpPr>
              <p:nvPr/>
            </p:nvSpPr>
            <p:spPr bwMode="auto">
              <a:xfrm>
                <a:off x="4757" y="2221"/>
                <a:ext cx="3" cy="10"/>
              </a:xfrm>
              <a:custGeom>
                <a:avLst/>
                <a:gdLst>
                  <a:gd name="T0" fmla="*/ 0 w 18"/>
                  <a:gd name="T1" fmla="*/ 0 h 63"/>
                  <a:gd name="T2" fmla="*/ 0 w 18"/>
                  <a:gd name="T3" fmla="*/ 0 h 63"/>
                  <a:gd name="T4" fmla="*/ 0 w 18"/>
                  <a:gd name="T5" fmla="*/ 0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" h="63">
                    <a:moveTo>
                      <a:pt x="0" y="63"/>
                    </a:moveTo>
                    <a:lnTo>
                      <a:pt x="18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8" name="Freeform 266"/>
              <p:cNvSpPr>
                <a:spLocks/>
              </p:cNvSpPr>
              <p:nvPr/>
            </p:nvSpPr>
            <p:spPr bwMode="auto">
              <a:xfrm>
                <a:off x="4799" y="2235"/>
                <a:ext cx="3" cy="10"/>
              </a:xfrm>
              <a:custGeom>
                <a:avLst/>
                <a:gdLst>
                  <a:gd name="T0" fmla="*/ 0 w 21"/>
                  <a:gd name="T1" fmla="*/ 0 h 61"/>
                  <a:gd name="T2" fmla="*/ 0 w 21"/>
                  <a:gd name="T3" fmla="*/ 0 h 61"/>
                  <a:gd name="T4" fmla="*/ 0 w 21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61">
                    <a:moveTo>
                      <a:pt x="21" y="0"/>
                    </a:moveTo>
                    <a:lnTo>
                      <a:pt x="0" y="6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09" name="Freeform 267"/>
              <p:cNvSpPr>
                <a:spLocks/>
              </p:cNvSpPr>
              <p:nvPr/>
            </p:nvSpPr>
            <p:spPr bwMode="auto">
              <a:xfrm>
                <a:off x="4757" y="2221"/>
                <a:ext cx="16" cy="15"/>
              </a:xfrm>
              <a:custGeom>
                <a:avLst/>
                <a:gdLst>
                  <a:gd name="T0" fmla="*/ 0 w 97"/>
                  <a:gd name="T1" fmla="*/ 0 h 93"/>
                  <a:gd name="T2" fmla="*/ 0 w 97"/>
                  <a:gd name="T3" fmla="*/ 0 h 93"/>
                  <a:gd name="T4" fmla="*/ 0 w 97"/>
                  <a:gd name="T5" fmla="*/ 0 h 93"/>
                  <a:gd name="T6" fmla="*/ 0 w 97"/>
                  <a:gd name="T7" fmla="*/ 0 h 93"/>
                  <a:gd name="T8" fmla="*/ 0 w 97"/>
                  <a:gd name="T9" fmla="*/ 0 h 93"/>
                  <a:gd name="T10" fmla="*/ 0 w 97"/>
                  <a:gd name="T11" fmla="*/ 0 h 93"/>
                  <a:gd name="T12" fmla="*/ 0 w 97"/>
                  <a:gd name="T13" fmla="*/ 0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93">
                    <a:moveTo>
                      <a:pt x="0" y="63"/>
                    </a:moveTo>
                    <a:lnTo>
                      <a:pt x="18" y="0"/>
                    </a:lnTo>
                    <a:lnTo>
                      <a:pt x="70" y="17"/>
                    </a:lnTo>
                    <a:lnTo>
                      <a:pt x="94" y="24"/>
                    </a:lnTo>
                    <a:lnTo>
                      <a:pt x="73" y="85"/>
                    </a:lnTo>
                    <a:lnTo>
                      <a:pt x="97" y="9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0" name="Freeform 268"/>
              <p:cNvSpPr>
                <a:spLocks/>
              </p:cNvSpPr>
              <p:nvPr/>
            </p:nvSpPr>
            <p:spPr bwMode="auto">
              <a:xfrm>
                <a:off x="4769" y="2225"/>
                <a:ext cx="29" cy="19"/>
              </a:xfrm>
              <a:custGeom>
                <a:avLst/>
                <a:gdLst>
                  <a:gd name="T0" fmla="*/ 0 w 175"/>
                  <a:gd name="T1" fmla="*/ 0 h 115"/>
                  <a:gd name="T2" fmla="*/ 0 w 175"/>
                  <a:gd name="T3" fmla="*/ 0 h 115"/>
                  <a:gd name="T4" fmla="*/ 0 w 175"/>
                  <a:gd name="T5" fmla="*/ 0 h 115"/>
                  <a:gd name="T6" fmla="*/ 0 w 175"/>
                  <a:gd name="T7" fmla="*/ 0 h 115"/>
                  <a:gd name="T8" fmla="*/ 0 w 175"/>
                  <a:gd name="T9" fmla="*/ 0 h 115"/>
                  <a:gd name="T10" fmla="*/ 0 w 175"/>
                  <a:gd name="T11" fmla="*/ 0 h 115"/>
                  <a:gd name="T12" fmla="*/ 0 w 175"/>
                  <a:gd name="T13" fmla="*/ 0 h 1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15">
                    <a:moveTo>
                      <a:pt x="0" y="61"/>
                    </a:moveTo>
                    <a:lnTo>
                      <a:pt x="21" y="0"/>
                    </a:lnTo>
                    <a:lnTo>
                      <a:pt x="175" y="54"/>
                    </a:lnTo>
                    <a:lnTo>
                      <a:pt x="155" y="115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1" name="Freeform 269"/>
              <p:cNvSpPr>
                <a:spLocks/>
              </p:cNvSpPr>
              <p:nvPr/>
            </p:nvSpPr>
            <p:spPr bwMode="auto">
              <a:xfrm>
                <a:off x="4795" y="2234"/>
                <a:ext cx="7" cy="11"/>
              </a:xfrm>
              <a:custGeom>
                <a:avLst/>
                <a:gdLst>
                  <a:gd name="T0" fmla="*/ 0 w 43"/>
                  <a:gd name="T1" fmla="*/ 0 h 69"/>
                  <a:gd name="T2" fmla="*/ 0 w 43"/>
                  <a:gd name="T3" fmla="*/ 0 h 69"/>
                  <a:gd name="T4" fmla="*/ 0 w 43"/>
                  <a:gd name="T5" fmla="*/ 0 h 69"/>
                  <a:gd name="T6" fmla="*/ 0 w 43"/>
                  <a:gd name="T7" fmla="*/ 0 h 69"/>
                  <a:gd name="T8" fmla="*/ 0 w 43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9">
                    <a:moveTo>
                      <a:pt x="0" y="61"/>
                    </a:moveTo>
                    <a:lnTo>
                      <a:pt x="20" y="0"/>
                    </a:lnTo>
                    <a:lnTo>
                      <a:pt x="43" y="8"/>
                    </a:lnTo>
                    <a:lnTo>
                      <a:pt x="22" y="69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2" name="Freeform 270"/>
              <p:cNvSpPr>
                <a:spLocks/>
              </p:cNvSpPr>
              <p:nvPr/>
            </p:nvSpPr>
            <p:spPr bwMode="auto">
              <a:xfrm>
                <a:off x="4829" y="2247"/>
                <a:ext cx="4" cy="11"/>
              </a:xfrm>
              <a:custGeom>
                <a:avLst/>
                <a:gdLst>
                  <a:gd name="T0" fmla="*/ 0 w 25"/>
                  <a:gd name="T1" fmla="*/ 0 h 61"/>
                  <a:gd name="T2" fmla="*/ 0 w 25"/>
                  <a:gd name="T3" fmla="*/ 0 h 61"/>
                  <a:gd name="T4" fmla="*/ 0 w 25"/>
                  <a:gd name="T5" fmla="*/ 0 h 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61">
                    <a:moveTo>
                      <a:pt x="0" y="61"/>
                    </a:moveTo>
                    <a:lnTo>
                      <a:pt x="25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3" name="Freeform 271"/>
              <p:cNvSpPr>
                <a:spLocks/>
              </p:cNvSpPr>
              <p:nvPr/>
            </p:nvSpPr>
            <p:spPr bwMode="auto">
              <a:xfrm>
                <a:off x="4870" y="2266"/>
                <a:ext cx="4" cy="10"/>
              </a:xfrm>
              <a:custGeom>
                <a:avLst/>
                <a:gdLst>
                  <a:gd name="T0" fmla="*/ 0 w 27"/>
                  <a:gd name="T1" fmla="*/ 0 h 58"/>
                  <a:gd name="T2" fmla="*/ 0 w 27"/>
                  <a:gd name="T3" fmla="*/ 0 h 58"/>
                  <a:gd name="T4" fmla="*/ 0 w 27"/>
                  <a:gd name="T5" fmla="*/ 0 h 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58">
                    <a:moveTo>
                      <a:pt x="27" y="0"/>
                    </a:moveTo>
                    <a:lnTo>
                      <a:pt x="0" y="5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4" name="Freeform 272"/>
              <p:cNvSpPr>
                <a:spLocks/>
              </p:cNvSpPr>
              <p:nvPr/>
            </p:nvSpPr>
            <p:spPr bwMode="auto">
              <a:xfrm>
                <a:off x="4829" y="2247"/>
                <a:ext cx="20" cy="18"/>
              </a:xfrm>
              <a:custGeom>
                <a:avLst/>
                <a:gdLst>
                  <a:gd name="T0" fmla="*/ 0 w 122"/>
                  <a:gd name="T1" fmla="*/ 0 h 108"/>
                  <a:gd name="T2" fmla="*/ 0 w 122"/>
                  <a:gd name="T3" fmla="*/ 0 h 108"/>
                  <a:gd name="T4" fmla="*/ 0 w 122"/>
                  <a:gd name="T5" fmla="*/ 0 h 108"/>
                  <a:gd name="T6" fmla="*/ 0 w 122"/>
                  <a:gd name="T7" fmla="*/ 0 h 108"/>
                  <a:gd name="T8" fmla="*/ 0 w 122"/>
                  <a:gd name="T9" fmla="*/ 0 h 108"/>
                  <a:gd name="T10" fmla="*/ 0 w 122"/>
                  <a:gd name="T11" fmla="*/ 0 h 108"/>
                  <a:gd name="T12" fmla="*/ 0 w 122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08">
                    <a:moveTo>
                      <a:pt x="0" y="61"/>
                    </a:moveTo>
                    <a:lnTo>
                      <a:pt x="25" y="0"/>
                    </a:lnTo>
                    <a:lnTo>
                      <a:pt x="105" y="34"/>
                    </a:lnTo>
                    <a:lnTo>
                      <a:pt x="122" y="42"/>
                    </a:lnTo>
                    <a:lnTo>
                      <a:pt x="95" y="101"/>
                    </a:lnTo>
                    <a:lnTo>
                      <a:pt x="111" y="108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5" name="Freeform 273"/>
              <p:cNvSpPr>
                <a:spLocks/>
              </p:cNvSpPr>
              <p:nvPr/>
            </p:nvSpPr>
            <p:spPr bwMode="auto">
              <a:xfrm>
                <a:off x="4845" y="2254"/>
                <a:ext cx="29" cy="22"/>
              </a:xfrm>
              <a:custGeom>
                <a:avLst/>
                <a:gdLst>
                  <a:gd name="T0" fmla="*/ 0 w 175"/>
                  <a:gd name="T1" fmla="*/ 0 h 127"/>
                  <a:gd name="T2" fmla="*/ 0 w 175"/>
                  <a:gd name="T3" fmla="*/ 0 h 127"/>
                  <a:gd name="T4" fmla="*/ 0 w 175"/>
                  <a:gd name="T5" fmla="*/ 0 h 127"/>
                  <a:gd name="T6" fmla="*/ 0 w 175"/>
                  <a:gd name="T7" fmla="*/ 0 h 127"/>
                  <a:gd name="T8" fmla="*/ 0 w 17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5" h="127">
                    <a:moveTo>
                      <a:pt x="0" y="59"/>
                    </a:moveTo>
                    <a:lnTo>
                      <a:pt x="27" y="0"/>
                    </a:lnTo>
                    <a:lnTo>
                      <a:pt x="175" y="69"/>
                    </a:lnTo>
                    <a:lnTo>
                      <a:pt x="148" y="12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6" name="Freeform 274"/>
              <p:cNvSpPr>
                <a:spLocks/>
              </p:cNvSpPr>
              <p:nvPr/>
            </p:nvSpPr>
            <p:spPr bwMode="auto">
              <a:xfrm>
                <a:off x="4899" y="2281"/>
                <a:ext cx="5" cy="9"/>
              </a:xfrm>
              <a:custGeom>
                <a:avLst/>
                <a:gdLst>
                  <a:gd name="T0" fmla="*/ 0 w 32"/>
                  <a:gd name="T1" fmla="*/ 0 h 56"/>
                  <a:gd name="T2" fmla="*/ 0 w 32"/>
                  <a:gd name="T3" fmla="*/ 0 h 56"/>
                  <a:gd name="T4" fmla="*/ 0 w 32"/>
                  <a:gd name="T5" fmla="*/ 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56">
                    <a:moveTo>
                      <a:pt x="0" y="56"/>
                    </a:moveTo>
                    <a:lnTo>
                      <a:pt x="32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7" name="Freeform 275"/>
              <p:cNvSpPr>
                <a:spLocks/>
              </p:cNvSpPr>
              <p:nvPr/>
            </p:nvSpPr>
            <p:spPr bwMode="auto">
              <a:xfrm>
                <a:off x="4938" y="2303"/>
                <a:ext cx="5" cy="9"/>
              </a:xfrm>
              <a:custGeom>
                <a:avLst/>
                <a:gdLst>
                  <a:gd name="T0" fmla="*/ 0 w 32"/>
                  <a:gd name="T1" fmla="*/ 0 h 57"/>
                  <a:gd name="T2" fmla="*/ 0 w 32"/>
                  <a:gd name="T3" fmla="*/ 0 h 57"/>
                  <a:gd name="T4" fmla="*/ 0 w 32"/>
                  <a:gd name="T5" fmla="*/ 0 h 5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57">
                    <a:moveTo>
                      <a:pt x="32" y="0"/>
                    </a:moveTo>
                    <a:lnTo>
                      <a:pt x="0" y="5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8" name="Freeform 276"/>
              <p:cNvSpPr>
                <a:spLocks/>
              </p:cNvSpPr>
              <p:nvPr/>
            </p:nvSpPr>
            <p:spPr bwMode="auto">
              <a:xfrm>
                <a:off x="4899" y="2281"/>
                <a:ext cx="24" cy="19"/>
              </a:xfrm>
              <a:custGeom>
                <a:avLst/>
                <a:gdLst>
                  <a:gd name="T0" fmla="*/ 0 w 144"/>
                  <a:gd name="T1" fmla="*/ 0 h 117"/>
                  <a:gd name="T2" fmla="*/ 0 w 144"/>
                  <a:gd name="T3" fmla="*/ 0 h 117"/>
                  <a:gd name="T4" fmla="*/ 0 w 144"/>
                  <a:gd name="T5" fmla="*/ 0 h 117"/>
                  <a:gd name="T6" fmla="*/ 0 w 144"/>
                  <a:gd name="T7" fmla="*/ 0 h 117"/>
                  <a:gd name="T8" fmla="*/ 0 w 144"/>
                  <a:gd name="T9" fmla="*/ 0 h 117"/>
                  <a:gd name="T10" fmla="*/ 0 w 144"/>
                  <a:gd name="T11" fmla="*/ 0 h 117"/>
                  <a:gd name="T12" fmla="*/ 0 w 144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" h="117">
                    <a:moveTo>
                      <a:pt x="0" y="56"/>
                    </a:moveTo>
                    <a:lnTo>
                      <a:pt x="32" y="0"/>
                    </a:lnTo>
                    <a:lnTo>
                      <a:pt x="144" y="61"/>
                    </a:lnTo>
                    <a:lnTo>
                      <a:pt x="113" y="117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19" name="Freeform 277"/>
              <p:cNvSpPr>
                <a:spLocks/>
              </p:cNvSpPr>
              <p:nvPr/>
            </p:nvSpPr>
            <p:spPr bwMode="auto">
              <a:xfrm>
                <a:off x="4918" y="2291"/>
                <a:ext cx="25" cy="21"/>
              </a:xfrm>
              <a:custGeom>
                <a:avLst/>
                <a:gdLst>
                  <a:gd name="T0" fmla="*/ 0 w 151"/>
                  <a:gd name="T1" fmla="*/ 0 h 126"/>
                  <a:gd name="T2" fmla="*/ 0 w 151"/>
                  <a:gd name="T3" fmla="*/ 0 h 126"/>
                  <a:gd name="T4" fmla="*/ 0 w 151"/>
                  <a:gd name="T5" fmla="*/ 0 h 126"/>
                  <a:gd name="T6" fmla="*/ 0 w 151"/>
                  <a:gd name="T7" fmla="*/ 0 h 126"/>
                  <a:gd name="T8" fmla="*/ 0 w 151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1" h="126">
                    <a:moveTo>
                      <a:pt x="0" y="56"/>
                    </a:moveTo>
                    <a:lnTo>
                      <a:pt x="31" y="0"/>
                    </a:lnTo>
                    <a:lnTo>
                      <a:pt x="151" y="69"/>
                    </a:lnTo>
                    <a:lnTo>
                      <a:pt x="119" y="12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0" name="Freeform 278"/>
              <p:cNvSpPr>
                <a:spLocks/>
              </p:cNvSpPr>
              <p:nvPr/>
            </p:nvSpPr>
            <p:spPr bwMode="auto">
              <a:xfrm>
                <a:off x="4965" y="2320"/>
                <a:ext cx="6" cy="9"/>
              </a:xfrm>
              <a:custGeom>
                <a:avLst/>
                <a:gdLst>
                  <a:gd name="T0" fmla="*/ 0 w 36"/>
                  <a:gd name="T1" fmla="*/ 0 h 54"/>
                  <a:gd name="T2" fmla="*/ 0 w 36"/>
                  <a:gd name="T3" fmla="*/ 0 h 54"/>
                  <a:gd name="T4" fmla="*/ 0 w 36"/>
                  <a:gd name="T5" fmla="*/ 0 h 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54">
                    <a:moveTo>
                      <a:pt x="0" y="54"/>
                    </a:moveTo>
                    <a:lnTo>
                      <a:pt x="36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1" name="Freeform 279"/>
              <p:cNvSpPr>
                <a:spLocks/>
              </p:cNvSpPr>
              <p:nvPr/>
            </p:nvSpPr>
            <p:spPr bwMode="auto">
              <a:xfrm>
                <a:off x="5001" y="2346"/>
                <a:ext cx="7" cy="9"/>
              </a:xfrm>
              <a:custGeom>
                <a:avLst/>
                <a:gdLst>
                  <a:gd name="T0" fmla="*/ 0 w 38"/>
                  <a:gd name="T1" fmla="*/ 0 h 52"/>
                  <a:gd name="T2" fmla="*/ 0 w 38"/>
                  <a:gd name="T3" fmla="*/ 0 h 52"/>
                  <a:gd name="T4" fmla="*/ 0 w 38"/>
                  <a:gd name="T5" fmla="*/ 0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" h="52">
                    <a:moveTo>
                      <a:pt x="38" y="0"/>
                    </a:moveTo>
                    <a:lnTo>
                      <a:pt x="0" y="5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2" name="Freeform 280"/>
              <p:cNvSpPr>
                <a:spLocks/>
              </p:cNvSpPr>
              <p:nvPr/>
            </p:nvSpPr>
            <p:spPr bwMode="auto">
              <a:xfrm>
                <a:off x="4965" y="2320"/>
                <a:ext cx="28" cy="24"/>
              </a:xfrm>
              <a:custGeom>
                <a:avLst/>
                <a:gdLst>
                  <a:gd name="T0" fmla="*/ 0 w 164"/>
                  <a:gd name="T1" fmla="*/ 0 h 144"/>
                  <a:gd name="T2" fmla="*/ 0 w 164"/>
                  <a:gd name="T3" fmla="*/ 0 h 144"/>
                  <a:gd name="T4" fmla="*/ 0 w 164"/>
                  <a:gd name="T5" fmla="*/ 0 h 144"/>
                  <a:gd name="T6" fmla="*/ 0 w 164"/>
                  <a:gd name="T7" fmla="*/ 0 h 144"/>
                  <a:gd name="T8" fmla="*/ 0 w 164"/>
                  <a:gd name="T9" fmla="*/ 0 h 144"/>
                  <a:gd name="T10" fmla="*/ 0 w 164"/>
                  <a:gd name="T11" fmla="*/ 0 h 144"/>
                  <a:gd name="T12" fmla="*/ 0 w 164"/>
                  <a:gd name="T13" fmla="*/ 0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144">
                    <a:moveTo>
                      <a:pt x="0" y="54"/>
                    </a:moveTo>
                    <a:lnTo>
                      <a:pt x="36" y="0"/>
                    </a:lnTo>
                    <a:lnTo>
                      <a:pt x="157" y="81"/>
                    </a:lnTo>
                    <a:lnTo>
                      <a:pt x="164" y="87"/>
                    </a:lnTo>
                    <a:lnTo>
                      <a:pt x="125" y="139"/>
                    </a:lnTo>
                    <a:lnTo>
                      <a:pt x="132" y="14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3" name="Freeform 281"/>
              <p:cNvSpPr>
                <a:spLocks/>
              </p:cNvSpPr>
              <p:nvPr/>
            </p:nvSpPr>
            <p:spPr bwMode="auto">
              <a:xfrm>
                <a:off x="4986" y="2335"/>
                <a:ext cx="22" cy="20"/>
              </a:xfrm>
              <a:custGeom>
                <a:avLst/>
                <a:gdLst>
                  <a:gd name="T0" fmla="*/ 0 w 130"/>
                  <a:gd name="T1" fmla="*/ 0 h 118"/>
                  <a:gd name="T2" fmla="*/ 0 w 130"/>
                  <a:gd name="T3" fmla="*/ 0 h 118"/>
                  <a:gd name="T4" fmla="*/ 0 w 130"/>
                  <a:gd name="T5" fmla="*/ 0 h 118"/>
                  <a:gd name="T6" fmla="*/ 0 w 130"/>
                  <a:gd name="T7" fmla="*/ 0 h 118"/>
                  <a:gd name="T8" fmla="*/ 0 w 130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0" h="118">
                    <a:moveTo>
                      <a:pt x="0" y="52"/>
                    </a:moveTo>
                    <a:lnTo>
                      <a:pt x="39" y="0"/>
                    </a:lnTo>
                    <a:lnTo>
                      <a:pt x="130" y="66"/>
                    </a:lnTo>
                    <a:lnTo>
                      <a:pt x="92" y="118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4" name="Freeform 282"/>
              <p:cNvSpPr>
                <a:spLocks/>
              </p:cNvSpPr>
              <p:nvPr/>
            </p:nvSpPr>
            <p:spPr bwMode="auto">
              <a:xfrm>
                <a:off x="5028" y="2366"/>
                <a:ext cx="7" cy="8"/>
              </a:xfrm>
              <a:custGeom>
                <a:avLst/>
                <a:gdLst>
                  <a:gd name="T0" fmla="*/ 0 w 41"/>
                  <a:gd name="T1" fmla="*/ 0 h 51"/>
                  <a:gd name="T2" fmla="*/ 0 w 41"/>
                  <a:gd name="T3" fmla="*/ 0 h 51"/>
                  <a:gd name="T4" fmla="*/ 0 w 41"/>
                  <a:gd name="T5" fmla="*/ 0 h 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51">
                    <a:moveTo>
                      <a:pt x="0" y="51"/>
                    </a:moveTo>
                    <a:lnTo>
                      <a:pt x="41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5" name="Freeform 283"/>
              <p:cNvSpPr>
                <a:spLocks/>
              </p:cNvSpPr>
              <p:nvPr/>
            </p:nvSpPr>
            <p:spPr bwMode="auto">
              <a:xfrm>
                <a:off x="5062" y="2394"/>
                <a:ext cx="7" cy="9"/>
              </a:xfrm>
              <a:custGeom>
                <a:avLst/>
                <a:gdLst>
                  <a:gd name="T0" fmla="*/ 0 w 43"/>
                  <a:gd name="T1" fmla="*/ 0 h 49"/>
                  <a:gd name="T2" fmla="*/ 0 w 43"/>
                  <a:gd name="T3" fmla="*/ 0 h 49"/>
                  <a:gd name="T4" fmla="*/ 0 w 43"/>
                  <a:gd name="T5" fmla="*/ 0 h 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" h="49">
                    <a:moveTo>
                      <a:pt x="43" y="0"/>
                    </a:moveTo>
                    <a:lnTo>
                      <a:pt x="0" y="49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6" name="Freeform 284"/>
              <p:cNvSpPr>
                <a:spLocks/>
              </p:cNvSpPr>
              <p:nvPr/>
            </p:nvSpPr>
            <p:spPr bwMode="auto">
              <a:xfrm>
                <a:off x="5023" y="2357"/>
                <a:ext cx="20" cy="29"/>
              </a:xfrm>
              <a:custGeom>
                <a:avLst/>
                <a:gdLst>
                  <a:gd name="T0" fmla="*/ 0 w 120"/>
                  <a:gd name="T1" fmla="*/ 0 h 177"/>
                  <a:gd name="T2" fmla="*/ 0 w 120"/>
                  <a:gd name="T3" fmla="*/ 0 h 177"/>
                  <a:gd name="T4" fmla="*/ 0 w 120"/>
                  <a:gd name="T5" fmla="*/ 0 h 177"/>
                  <a:gd name="T6" fmla="*/ 0 w 120"/>
                  <a:gd name="T7" fmla="*/ 0 h 177"/>
                  <a:gd name="T8" fmla="*/ 0 w 120"/>
                  <a:gd name="T9" fmla="*/ 0 h 177"/>
                  <a:gd name="T10" fmla="*/ 0 w 120"/>
                  <a:gd name="T11" fmla="*/ 0 h 177"/>
                  <a:gd name="T12" fmla="*/ 0 w 120"/>
                  <a:gd name="T13" fmla="*/ 0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77">
                    <a:moveTo>
                      <a:pt x="28" y="105"/>
                    </a:moveTo>
                    <a:lnTo>
                      <a:pt x="69" y="54"/>
                    </a:lnTo>
                    <a:lnTo>
                      <a:pt x="0" y="0"/>
                    </a:lnTo>
                    <a:lnTo>
                      <a:pt x="80" y="64"/>
                    </a:lnTo>
                    <a:lnTo>
                      <a:pt x="40" y="113"/>
                    </a:lnTo>
                    <a:lnTo>
                      <a:pt x="120" y="177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7" name="Freeform 285"/>
              <p:cNvSpPr>
                <a:spLocks/>
              </p:cNvSpPr>
              <p:nvPr/>
            </p:nvSpPr>
            <p:spPr bwMode="auto">
              <a:xfrm>
                <a:off x="5030" y="2367"/>
                <a:ext cx="30" cy="26"/>
              </a:xfrm>
              <a:custGeom>
                <a:avLst/>
                <a:gdLst>
                  <a:gd name="T0" fmla="*/ 0 w 182"/>
                  <a:gd name="T1" fmla="*/ 0 h 153"/>
                  <a:gd name="T2" fmla="*/ 0 w 182"/>
                  <a:gd name="T3" fmla="*/ 0 h 153"/>
                  <a:gd name="T4" fmla="*/ 0 w 182"/>
                  <a:gd name="T5" fmla="*/ 0 h 153"/>
                  <a:gd name="T6" fmla="*/ 0 w 182"/>
                  <a:gd name="T7" fmla="*/ 0 h 153"/>
                  <a:gd name="T8" fmla="*/ 0 w 182"/>
                  <a:gd name="T9" fmla="*/ 0 h 153"/>
                  <a:gd name="T10" fmla="*/ 0 w 182"/>
                  <a:gd name="T11" fmla="*/ 0 h 153"/>
                  <a:gd name="T12" fmla="*/ 0 w 182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53">
                    <a:moveTo>
                      <a:pt x="0" y="49"/>
                    </a:moveTo>
                    <a:lnTo>
                      <a:pt x="40" y="0"/>
                    </a:lnTo>
                    <a:lnTo>
                      <a:pt x="182" y="116"/>
                    </a:lnTo>
                    <a:lnTo>
                      <a:pt x="169" y="103"/>
                    </a:lnTo>
                    <a:lnTo>
                      <a:pt x="126" y="153"/>
                    </a:lnTo>
                    <a:lnTo>
                      <a:pt x="112" y="14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8" name="Freeform 286"/>
              <p:cNvSpPr>
                <a:spLocks/>
              </p:cNvSpPr>
              <p:nvPr/>
            </p:nvSpPr>
            <p:spPr bwMode="auto">
              <a:xfrm>
                <a:off x="5051" y="2385"/>
                <a:ext cx="18" cy="18"/>
              </a:xfrm>
              <a:custGeom>
                <a:avLst/>
                <a:gdLst>
                  <a:gd name="T0" fmla="*/ 0 w 108"/>
                  <a:gd name="T1" fmla="*/ 0 h 107"/>
                  <a:gd name="T2" fmla="*/ 0 w 108"/>
                  <a:gd name="T3" fmla="*/ 0 h 107"/>
                  <a:gd name="T4" fmla="*/ 0 w 108"/>
                  <a:gd name="T5" fmla="*/ 0 h 107"/>
                  <a:gd name="T6" fmla="*/ 0 w 108"/>
                  <a:gd name="T7" fmla="*/ 0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50"/>
                    </a:moveTo>
                    <a:lnTo>
                      <a:pt x="43" y="0"/>
                    </a:lnTo>
                    <a:lnTo>
                      <a:pt x="108" y="58"/>
                    </a:lnTo>
                    <a:lnTo>
                      <a:pt x="65" y="10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29" name="Freeform 287"/>
              <p:cNvSpPr>
                <a:spLocks/>
              </p:cNvSpPr>
              <p:nvPr/>
            </p:nvSpPr>
            <p:spPr bwMode="auto">
              <a:xfrm>
                <a:off x="5086" y="2417"/>
                <a:ext cx="8" cy="8"/>
              </a:xfrm>
              <a:custGeom>
                <a:avLst/>
                <a:gdLst>
                  <a:gd name="T0" fmla="*/ 0 w 45"/>
                  <a:gd name="T1" fmla="*/ 0 h 47"/>
                  <a:gd name="T2" fmla="*/ 0 w 45"/>
                  <a:gd name="T3" fmla="*/ 0 h 47"/>
                  <a:gd name="T4" fmla="*/ 0 w 45"/>
                  <a:gd name="T5" fmla="*/ 0 h 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7">
                    <a:moveTo>
                      <a:pt x="0" y="47"/>
                    </a:moveTo>
                    <a:lnTo>
                      <a:pt x="4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0" name="Freeform 288"/>
              <p:cNvSpPr>
                <a:spLocks/>
              </p:cNvSpPr>
              <p:nvPr/>
            </p:nvSpPr>
            <p:spPr bwMode="auto">
              <a:xfrm>
                <a:off x="5117" y="2448"/>
                <a:ext cx="8" cy="8"/>
              </a:xfrm>
              <a:custGeom>
                <a:avLst/>
                <a:gdLst>
                  <a:gd name="T0" fmla="*/ 0 w 47"/>
                  <a:gd name="T1" fmla="*/ 0 h 45"/>
                  <a:gd name="T2" fmla="*/ 0 w 47"/>
                  <a:gd name="T3" fmla="*/ 0 h 45"/>
                  <a:gd name="T4" fmla="*/ 0 w 47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45">
                    <a:moveTo>
                      <a:pt x="47" y="0"/>
                    </a:moveTo>
                    <a:lnTo>
                      <a:pt x="0" y="4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1" name="Freeform 289"/>
              <p:cNvSpPr>
                <a:spLocks/>
              </p:cNvSpPr>
              <p:nvPr/>
            </p:nvSpPr>
            <p:spPr bwMode="auto">
              <a:xfrm>
                <a:off x="5086" y="2417"/>
                <a:ext cx="13" cy="14"/>
              </a:xfrm>
              <a:custGeom>
                <a:avLst/>
                <a:gdLst>
                  <a:gd name="T0" fmla="*/ 0 w 74"/>
                  <a:gd name="T1" fmla="*/ 0 h 87"/>
                  <a:gd name="T2" fmla="*/ 0 w 74"/>
                  <a:gd name="T3" fmla="*/ 0 h 87"/>
                  <a:gd name="T4" fmla="*/ 0 w 74"/>
                  <a:gd name="T5" fmla="*/ 0 h 87"/>
                  <a:gd name="T6" fmla="*/ 0 w 74"/>
                  <a:gd name="T7" fmla="*/ 0 h 87"/>
                  <a:gd name="T8" fmla="*/ 0 w 74"/>
                  <a:gd name="T9" fmla="*/ 0 h 87"/>
                  <a:gd name="T10" fmla="*/ 0 w 74"/>
                  <a:gd name="T11" fmla="*/ 0 h 87"/>
                  <a:gd name="T12" fmla="*/ 0 w 74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7">
                    <a:moveTo>
                      <a:pt x="0" y="47"/>
                    </a:moveTo>
                    <a:lnTo>
                      <a:pt x="45" y="0"/>
                    </a:lnTo>
                    <a:lnTo>
                      <a:pt x="61" y="14"/>
                    </a:lnTo>
                    <a:lnTo>
                      <a:pt x="74" y="28"/>
                    </a:lnTo>
                    <a:lnTo>
                      <a:pt x="29" y="73"/>
                    </a:lnTo>
                    <a:lnTo>
                      <a:pt x="43" y="8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2" name="Freeform 290"/>
              <p:cNvSpPr>
                <a:spLocks/>
              </p:cNvSpPr>
              <p:nvPr/>
            </p:nvSpPr>
            <p:spPr bwMode="auto">
              <a:xfrm>
                <a:off x="5091" y="2422"/>
                <a:ext cx="31" cy="26"/>
              </a:xfrm>
              <a:custGeom>
                <a:avLst/>
                <a:gdLst>
                  <a:gd name="T0" fmla="*/ 0 w 188"/>
                  <a:gd name="T1" fmla="*/ 0 h 161"/>
                  <a:gd name="T2" fmla="*/ 0 w 188"/>
                  <a:gd name="T3" fmla="*/ 0 h 161"/>
                  <a:gd name="T4" fmla="*/ 0 w 188"/>
                  <a:gd name="T5" fmla="*/ 0 h 161"/>
                  <a:gd name="T6" fmla="*/ 0 w 188"/>
                  <a:gd name="T7" fmla="*/ 0 h 161"/>
                  <a:gd name="T8" fmla="*/ 0 w 188"/>
                  <a:gd name="T9" fmla="*/ 0 h 161"/>
                  <a:gd name="T10" fmla="*/ 0 w 188"/>
                  <a:gd name="T11" fmla="*/ 0 h 161"/>
                  <a:gd name="T12" fmla="*/ 0 w 188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61">
                    <a:moveTo>
                      <a:pt x="0" y="45"/>
                    </a:moveTo>
                    <a:lnTo>
                      <a:pt x="45" y="0"/>
                    </a:lnTo>
                    <a:lnTo>
                      <a:pt x="188" y="144"/>
                    </a:lnTo>
                    <a:lnTo>
                      <a:pt x="161" y="116"/>
                    </a:lnTo>
                    <a:lnTo>
                      <a:pt x="114" y="161"/>
                    </a:lnTo>
                    <a:lnTo>
                      <a:pt x="87" y="13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3" name="Freeform 291"/>
              <p:cNvSpPr>
                <a:spLocks/>
              </p:cNvSpPr>
              <p:nvPr/>
            </p:nvSpPr>
            <p:spPr bwMode="auto">
              <a:xfrm>
                <a:off x="5110" y="2441"/>
                <a:ext cx="15" cy="15"/>
              </a:xfrm>
              <a:custGeom>
                <a:avLst/>
                <a:gdLst>
                  <a:gd name="T0" fmla="*/ 0 w 90"/>
                  <a:gd name="T1" fmla="*/ 0 h 90"/>
                  <a:gd name="T2" fmla="*/ 0 w 90"/>
                  <a:gd name="T3" fmla="*/ 0 h 90"/>
                  <a:gd name="T4" fmla="*/ 0 w 90"/>
                  <a:gd name="T5" fmla="*/ 0 h 90"/>
                  <a:gd name="T6" fmla="*/ 0 w 90"/>
                  <a:gd name="T7" fmla="*/ 0 h 90"/>
                  <a:gd name="T8" fmla="*/ 0 w 9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90">
                    <a:moveTo>
                      <a:pt x="0" y="45"/>
                    </a:moveTo>
                    <a:lnTo>
                      <a:pt x="47" y="0"/>
                    </a:lnTo>
                    <a:lnTo>
                      <a:pt x="90" y="45"/>
                    </a:lnTo>
                    <a:lnTo>
                      <a:pt x="43" y="9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4" name="Freeform 292"/>
              <p:cNvSpPr>
                <a:spLocks/>
              </p:cNvSpPr>
              <p:nvPr/>
            </p:nvSpPr>
            <p:spPr bwMode="auto">
              <a:xfrm>
                <a:off x="5139" y="2473"/>
                <a:ext cx="9" cy="7"/>
              </a:xfrm>
              <a:custGeom>
                <a:avLst/>
                <a:gdLst>
                  <a:gd name="T0" fmla="*/ 0 w 49"/>
                  <a:gd name="T1" fmla="*/ 0 h 43"/>
                  <a:gd name="T2" fmla="*/ 0 w 49"/>
                  <a:gd name="T3" fmla="*/ 0 h 43"/>
                  <a:gd name="T4" fmla="*/ 0 w 49"/>
                  <a:gd name="T5" fmla="*/ 0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43">
                    <a:moveTo>
                      <a:pt x="0" y="43"/>
                    </a:moveTo>
                    <a:lnTo>
                      <a:pt x="49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5" name="Freeform 293"/>
              <p:cNvSpPr>
                <a:spLocks/>
              </p:cNvSpPr>
              <p:nvPr/>
            </p:nvSpPr>
            <p:spPr bwMode="auto">
              <a:xfrm>
                <a:off x="5167" y="2508"/>
                <a:ext cx="9" cy="6"/>
              </a:xfrm>
              <a:custGeom>
                <a:avLst/>
                <a:gdLst>
                  <a:gd name="T0" fmla="*/ 0 w 52"/>
                  <a:gd name="T1" fmla="*/ 0 h 39"/>
                  <a:gd name="T2" fmla="*/ 0 w 52"/>
                  <a:gd name="T3" fmla="*/ 0 h 39"/>
                  <a:gd name="T4" fmla="*/ 0 w 52"/>
                  <a:gd name="T5" fmla="*/ 0 h 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" h="39">
                    <a:moveTo>
                      <a:pt x="52" y="0"/>
                    </a:moveTo>
                    <a:lnTo>
                      <a:pt x="0" y="39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6" name="Freeform 294"/>
              <p:cNvSpPr>
                <a:spLocks/>
              </p:cNvSpPr>
              <p:nvPr/>
            </p:nvSpPr>
            <p:spPr bwMode="auto">
              <a:xfrm>
                <a:off x="5139" y="2473"/>
                <a:ext cx="16" cy="18"/>
              </a:xfrm>
              <a:custGeom>
                <a:avLst/>
                <a:gdLst>
                  <a:gd name="T0" fmla="*/ 0 w 92"/>
                  <a:gd name="T1" fmla="*/ 0 h 106"/>
                  <a:gd name="T2" fmla="*/ 0 w 92"/>
                  <a:gd name="T3" fmla="*/ 0 h 106"/>
                  <a:gd name="T4" fmla="*/ 0 w 92"/>
                  <a:gd name="T5" fmla="*/ 0 h 106"/>
                  <a:gd name="T6" fmla="*/ 0 w 92"/>
                  <a:gd name="T7" fmla="*/ 0 h 106"/>
                  <a:gd name="T8" fmla="*/ 0 w 92"/>
                  <a:gd name="T9" fmla="*/ 0 h 106"/>
                  <a:gd name="T10" fmla="*/ 0 w 92"/>
                  <a:gd name="T11" fmla="*/ 0 h 106"/>
                  <a:gd name="T12" fmla="*/ 0 w 92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2" h="106">
                    <a:moveTo>
                      <a:pt x="0" y="43"/>
                    </a:moveTo>
                    <a:lnTo>
                      <a:pt x="49" y="0"/>
                    </a:lnTo>
                    <a:lnTo>
                      <a:pt x="79" y="34"/>
                    </a:lnTo>
                    <a:lnTo>
                      <a:pt x="92" y="50"/>
                    </a:lnTo>
                    <a:lnTo>
                      <a:pt x="43" y="91"/>
                    </a:lnTo>
                    <a:lnTo>
                      <a:pt x="56" y="10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7" name="Freeform 295"/>
              <p:cNvSpPr>
                <a:spLocks/>
              </p:cNvSpPr>
              <p:nvPr/>
            </p:nvSpPr>
            <p:spPr bwMode="auto">
              <a:xfrm>
                <a:off x="5147" y="2482"/>
                <a:ext cx="26" cy="27"/>
              </a:xfrm>
              <a:custGeom>
                <a:avLst/>
                <a:gdLst>
                  <a:gd name="T0" fmla="*/ 0 w 158"/>
                  <a:gd name="T1" fmla="*/ 0 h 165"/>
                  <a:gd name="T2" fmla="*/ 0 w 158"/>
                  <a:gd name="T3" fmla="*/ 0 h 165"/>
                  <a:gd name="T4" fmla="*/ 0 w 158"/>
                  <a:gd name="T5" fmla="*/ 0 h 165"/>
                  <a:gd name="T6" fmla="*/ 0 w 158"/>
                  <a:gd name="T7" fmla="*/ 0 h 165"/>
                  <a:gd name="T8" fmla="*/ 0 w 158"/>
                  <a:gd name="T9" fmla="*/ 0 h 165"/>
                  <a:gd name="T10" fmla="*/ 0 w 158"/>
                  <a:gd name="T11" fmla="*/ 0 h 165"/>
                  <a:gd name="T12" fmla="*/ 0 w 158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0" y="41"/>
                    </a:moveTo>
                    <a:lnTo>
                      <a:pt x="49" y="0"/>
                    </a:lnTo>
                    <a:lnTo>
                      <a:pt x="158" y="131"/>
                    </a:lnTo>
                    <a:lnTo>
                      <a:pt x="154" y="127"/>
                    </a:lnTo>
                    <a:lnTo>
                      <a:pt x="102" y="165"/>
                    </a:lnTo>
                    <a:lnTo>
                      <a:pt x="99" y="162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8" name="Freeform 296"/>
              <p:cNvSpPr>
                <a:spLocks/>
              </p:cNvSpPr>
              <p:nvPr/>
            </p:nvSpPr>
            <p:spPr bwMode="auto">
              <a:xfrm>
                <a:off x="5164" y="2503"/>
                <a:ext cx="12" cy="11"/>
              </a:xfrm>
              <a:custGeom>
                <a:avLst/>
                <a:gdLst>
                  <a:gd name="T0" fmla="*/ 0 w 75"/>
                  <a:gd name="T1" fmla="*/ 0 h 68"/>
                  <a:gd name="T2" fmla="*/ 0 w 75"/>
                  <a:gd name="T3" fmla="*/ 0 h 68"/>
                  <a:gd name="T4" fmla="*/ 0 w 75"/>
                  <a:gd name="T5" fmla="*/ 0 h 68"/>
                  <a:gd name="T6" fmla="*/ 0 w 75"/>
                  <a:gd name="T7" fmla="*/ 0 h 68"/>
                  <a:gd name="T8" fmla="*/ 0 w 75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68">
                    <a:moveTo>
                      <a:pt x="0" y="38"/>
                    </a:moveTo>
                    <a:lnTo>
                      <a:pt x="52" y="0"/>
                    </a:lnTo>
                    <a:lnTo>
                      <a:pt x="75" y="29"/>
                    </a:lnTo>
                    <a:lnTo>
                      <a:pt x="23" y="6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39" name="Freeform 297"/>
              <p:cNvSpPr>
                <a:spLocks/>
              </p:cNvSpPr>
              <p:nvPr/>
            </p:nvSpPr>
            <p:spPr bwMode="auto">
              <a:xfrm>
                <a:off x="5188" y="2534"/>
                <a:ext cx="8" cy="7"/>
              </a:xfrm>
              <a:custGeom>
                <a:avLst/>
                <a:gdLst>
                  <a:gd name="T0" fmla="*/ 0 w 52"/>
                  <a:gd name="T1" fmla="*/ 0 h 39"/>
                  <a:gd name="T2" fmla="*/ 0 w 52"/>
                  <a:gd name="T3" fmla="*/ 0 h 39"/>
                  <a:gd name="T4" fmla="*/ 0 w 52"/>
                  <a:gd name="T5" fmla="*/ 0 h 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" h="39">
                    <a:moveTo>
                      <a:pt x="0" y="39"/>
                    </a:moveTo>
                    <a:lnTo>
                      <a:pt x="52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0" name="Freeform 298"/>
              <p:cNvSpPr>
                <a:spLocks/>
              </p:cNvSpPr>
              <p:nvPr/>
            </p:nvSpPr>
            <p:spPr bwMode="auto">
              <a:xfrm>
                <a:off x="5213" y="2571"/>
                <a:ext cx="9" cy="6"/>
              </a:xfrm>
              <a:custGeom>
                <a:avLst/>
                <a:gdLst>
                  <a:gd name="T0" fmla="*/ 0 w 57"/>
                  <a:gd name="T1" fmla="*/ 0 h 34"/>
                  <a:gd name="T2" fmla="*/ 0 w 57"/>
                  <a:gd name="T3" fmla="*/ 0 h 34"/>
                  <a:gd name="T4" fmla="*/ 0 w 57"/>
                  <a:gd name="T5" fmla="*/ 0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1" name="Freeform 299"/>
              <p:cNvSpPr>
                <a:spLocks/>
              </p:cNvSpPr>
              <p:nvPr/>
            </p:nvSpPr>
            <p:spPr bwMode="auto">
              <a:xfrm>
                <a:off x="5188" y="2534"/>
                <a:ext cx="18" cy="19"/>
              </a:xfrm>
              <a:custGeom>
                <a:avLst/>
                <a:gdLst>
                  <a:gd name="T0" fmla="*/ 0 w 112"/>
                  <a:gd name="T1" fmla="*/ 0 h 111"/>
                  <a:gd name="T2" fmla="*/ 0 w 112"/>
                  <a:gd name="T3" fmla="*/ 0 h 111"/>
                  <a:gd name="T4" fmla="*/ 0 w 112"/>
                  <a:gd name="T5" fmla="*/ 0 h 111"/>
                  <a:gd name="T6" fmla="*/ 0 w 112"/>
                  <a:gd name="T7" fmla="*/ 0 h 111"/>
                  <a:gd name="T8" fmla="*/ 0 w 112"/>
                  <a:gd name="T9" fmla="*/ 0 h 111"/>
                  <a:gd name="T10" fmla="*/ 0 w 112"/>
                  <a:gd name="T11" fmla="*/ 0 h 111"/>
                  <a:gd name="T12" fmla="*/ 0 w 112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2" h="111">
                    <a:moveTo>
                      <a:pt x="0" y="39"/>
                    </a:moveTo>
                    <a:lnTo>
                      <a:pt x="52" y="0"/>
                    </a:lnTo>
                    <a:lnTo>
                      <a:pt x="112" y="82"/>
                    </a:lnTo>
                    <a:lnTo>
                      <a:pt x="106" y="75"/>
                    </a:lnTo>
                    <a:lnTo>
                      <a:pt x="52" y="111"/>
                    </a:lnTo>
                    <a:lnTo>
                      <a:pt x="47" y="10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2" name="Freeform 300"/>
              <p:cNvSpPr>
                <a:spLocks/>
              </p:cNvSpPr>
              <p:nvPr/>
            </p:nvSpPr>
            <p:spPr bwMode="auto">
              <a:xfrm>
                <a:off x="5196" y="2547"/>
                <a:ext cx="25" cy="28"/>
              </a:xfrm>
              <a:custGeom>
                <a:avLst/>
                <a:gdLst>
                  <a:gd name="T0" fmla="*/ 0 w 150"/>
                  <a:gd name="T1" fmla="*/ 0 h 169"/>
                  <a:gd name="T2" fmla="*/ 0 w 150"/>
                  <a:gd name="T3" fmla="*/ 0 h 169"/>
                  <a:gd name="T4" fmla="*/ 0 w 150"/>
                  <a:gd name="T5" fmla="*/ 0 h 169"/>
                  <a:gd name="T6" fmla="*/ 0 w 150"/>
                  <a:gd name="T7" fmla="*/ 0 h 169"/>
                  <a:gd name="T8" fmla="*/ 0 w 150"/>
                  <a:gd name="T9" fmla="*/ 0 h 169"/>
                  <a:gd name="T10" fmla="*/ 0 w 150"/>
                  <a:gd name="T11" fmla="*/ 0 h 169"/>
                  <a:gd name="T12" fmla="*/ 0 w 150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169">
                    <a:moveTo>
                      <a:pt x="0" y="36"/>
                    </a:moveTo>
                    <a:lnTo>
                      <a:pt x="54" y="0"/>
                    </a:lnTo>
                    <a:lnTo>
                      <a:pt x="150" y="140"/>
                    </a:lnTo>
                    <a:lnTo>
                      <a:pt x="148" y="136"/>
                    </a:lnTo>
                    <a:lnTo>
                      <a:pt x="92" y="169"/>
                    </a:lnTo>
                    <a:lnTo>
                      <a:pt x="89" y="16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3" name="Freeform 301"/>
              <p:cNvSpPr>
                <a:spLocks/>
              </p:cNvSpPr>
              <p:nvPr/>
            </p:nvSpPr>
            <p:spPr bwMode="auto">
              <a:xfrm>
                <a:off x="5211" y="2569"/>
                <a:ext cx="11" cy="8"/>
              </a:xfrm>
              <a:custGeom>
                <a:avLst/>
                <a:gdLst>
                  <a:gd name="T0" fmla="*/ 0 w 63"/>
                  <a:gd name="T1" fmla="*/ 0 h 45"/>
                  <a:gd name="T2" fmla="*/ 0 w 63"/>
                  <a:gd name="T3" fmla="*/ 0 h 45"/>
                  <a:gd name="T4" fmla="*/ 0 w 63"/>
                  <a:gd name="T5" fmla="*/ 0 h 45"/>
                  <a:gd name="T6" fmla="*/ 0 w 63"/>
                  <a:gd name="T7" fmla="*/ 0 h 45"/>
                  <a:gd name="T8" fmla="*/ 0 w 63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5">
                    <a:moveTo>
                      <a:pt x="0" y="33"/>
                    </a:moveTo>
                    <a:lnTo>
                      <a:pt x="56" y="0"/>
                    </a:lnTo>
                    <a:lnTo>
                      <a:pt x="63" y="11"/>
                    </a:lnTo>
                    <a:lnTo>
                      <a:pt x="6" y="45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4" name="Freeform 302"/>
              <p:cNvSpPr>
                <a:spLocks/>
              </p:cNvSpPr>
              <p:nvPr/>
            </p:nvSpPr>
            <p:spPr bwMode="auto">
              <a:xfrm>
                <a:off x="5230" y="2599"/>
                <a:ext cx="9" cy="6"/>
              </a:xfrm>
              <a:custGeom>
                <a:avLst/>
                <a:gdLst>
                  <a:gd name="T0" fmla="*/ 0 w 56"/>
                  <a:gd name="T1" fmla="*/ 0 h 31"/>
                  <a:gd name="T2" fmla="*/ 0 w 56"/>
                  <a:gd name="T3" fmla="*/ 0 h 31"/>
                  <a:gd name="T4" fmla="*/ 0 w 56"/>
                  <a:gd name="T5" fmla="*/ 0 h 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1">
                    <a:moveTo>
                      <a:pt x="0" y="31"/>
                    </a:moveTo>
                    <a:lnTo>
                      <a:pt x="56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5" name="Freeform 303"/>
              <p:cNvSpPr>
                <a:spLocks/>
              </p:cNvSpPr>
              <p:nvPr/>
            </p:nvSpPr>
            <p:spPr bwMode="auto">
              <a:xfrm>
                <a:off x="5252" y="2638"/>
                <a:ext cx="9" cy="5"/>
              </a:xfrm>
              <a:custGeom>
                <a:avLst/>
                <a:gdLst>
                  <a:gd name="T0" fmla="*/ 0 w 56"/>
                  <a:gd name="T1" fmla="*/ 0 h 31"/>
                  <a:gd name="T2" fmla="*/ 0 w 56"/>
                  <a:gd name="T3" fmla="*/ 0 h 31"/>
                  <a:gd name="T4" fmla="*/ 0 w 56"/>
                  <a:gd name="T5" fmla="*/ 0 h 3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1">
                    <a:moveTo>
                      <a:pt x="56" y="0"/>
                    </a:move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6" name="Freeform 304"/>
              <p:cNvSpPr>
                <a:spLocks/>
              </p:cNvSpPr>
              <p:nvPr/>
            </p:nvSpPr>
            <p:spPr bwMode="auto">
              <a:xfrm>
                <a:off x="5230" y="2599"/>
                <a:ext cx="19" cy="22"/>
              </a:xfrm>
              <a:custGeom>
                <a:avLst/>
                <a:gdLst>
                  <a:gd name="T0" fmla="*/ 0 w 114"/>
                  <a:gd name="T1" fmla="*/ 0 h 130"/>
                  <a:gd name="T2" fmla="*/ 0 w 114"/>
                  <a:gd name="T3" fmla="*/ 0 h 130"/>
                  <a:gd name="T4" fmla="*/ 0 w 114"/>
                  <a:gd name="T5" fmla="*/ 0 h 130"/>
                  <a:gd name="T6" fmla="*/ 0 w 114"/>
                  <a:gd name="T7" fmla="*/ 0 h 130"/>
                  <a:gd name="T8" fmla="*/ 0 w 114"/>
                  <a:gd name="T9" fmla="*/ 0 h 130"/>
                  <a:gd name="T10" fmla="*/ 0 w 114"/>
                  <a:gd name="T11" fmla="*/ 0 h 130"/>
                  <a:gd name="T12" fmla="*/ 0 w 114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" h="130">
                    <a:moveTo>
                      <a:pt x="0" y="31"/>
                    </a:moveTo>
                    <a:lnTo>
                      <a:pt x="56" y="0"/>
                    </a:lnTo>
                    <a:lnTo>
                      <a:pt x="114" y="99"/>
                    </a:lnTo>
                    <a:lnTo>
                      <a:pt x="58" y="13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7" name="Freeform 305"/>
              <p:cNvSpPr>
                <a:spLocks/>
              </p:cNvSpPr>
              <p:nvPr/>
            </p:nvSpPr>
            <p:spPr bwMode="auto">
              <a:xfrm>
                <a:off x="5240" y="2616"/>
                <a:ext cx="21" cy="27"/>
              </a:xfrm>
              <a:custGeom>
                <a:avLst/>
                <a:gdLst>
                  <a:gd name="T0" fmla="*/ 0 w 129"/>
                  <a:gd name="T1" fmla="*/ 0 h 164"/>
                  <a:gd name="T2" fmla="*/ 0 w 129"/>
                  <a:gd name="T3" fmla="*/ 0 h 164"/>
                  <a:gd name="T4" fmla="*/ 0 w 129"/>
                  <a:gd name="T5" fmla="*/ 0 h 164"/>
                  <a:gd name="T6" fmla="*/ 0 w 129"/>
                  <a:gd name="T7" fmla="*/ 0 h 164"/>
                  <a:gd name="T8" fmla="*/ 0 w 129"/>
                  <a:gd name="T9" fmla="*/ 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164">
                    <a:moveTo>
                      <a:pt x="0" y="31"/>
                    </a:moveTo>
                    <a:lnTo>
                      <a:pt x="56" y="0"/>
                    </a:lnTo>
                    <a:lnTo>
                      <a:pt x="129" y="133"/>
                    </a:lnTo>
                    <a:lnTo>
                      <a:pt x="73" y="16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8" name="Freeform 306"/>
              <p:cNvSpPr>
                <a:spLocks/>
              </p:cNvSpPr>
              <p:nvPr/>
            </p:nvSpPr>
            <p:spPr bwMode="auto">
              <a:xfrm>
                <a:off x="5266" y="2668"/>
                <a:ext cx="10" cy="5"/>
              </a:xfrm>
              <a:custGeom>
                <a:avLst/>
                <a:gdLst>
                  <a:gd name="T0" fmla="*/ 0 w 58"/>
                  <a:gd name="T1" fmla="*/ 0 h 27"/>
                  <a:gd name="T2" fmla="*/ 0 w 58"/>
                  <a:gd name="T3" fmla="*/ 0 h 27"/>
                  <a:gd name="T4" fmla="*/ 0 w 58"/>
                  <a:gd name="T5" fmla="*/ 0 h 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27">
                    <a:moveTo>
                      <a:pt x="0" y="27"/>
                    </a:moveTo>
                    <a:lnTo>
                      <a:pt x="58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49" name="Freeform 307"/>
              <p:cNvSpPr>
                <a:spLocks/>
              </p:cNvSpPr>
              <p:nvPr/>
            </p:nvSpPr>
            <p:spPr bwMode="auto">
              <a:xfrm>
                <a:off x="5284" y="2709"/>
                <a:ext cx="10" cy="4"/>
              </a:xfrm>
              <a:custGeom>
                <a:avLst/>
                <a:gdLst>
                  <a:gd name="T0" fmla="*/ 0 w 61"/>
                  <a:gd name="T1" fmla="*/ 0 h 25"/>
                  <a:gd name="T2" fmla="*/ 0 w 61"/>
                  <a:gd name="T3" fmla="*/ 0 h 25"/>
                  <a:gd name="T4" fmla="*/ 0 w 61"/>
                  <a:gd name="T5" fmla="*/ 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" h="25">
                    <a:moveTo>
                      <a:pt x="61" y="0"/>
                    </a:moveTo>
                    <a:lnTo>
                      <a:pt x="0" y="2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0" name="Freeform 308"/>
              <p:cNvSpPr>
                <a:spLocks/>
              </p:cNvSpPr>
              <p:nvPr/>
            </p:nvSpPr>
            <p:spPr bwMode="auto">
              <a:xfrm>
                <a:off x="5266" y="2668"/>
                <a:ext cx="22" cy="26"/>
              </a:xfrm>
              <a:custGeom>
                <a:avLst/>
                <a:gdLst>
                  <a:gd name="T0" fmla="*/ 0 w 126"/>
                  <a:gd name="T1" fmla="*/ 0 h 153"/>
                  <a:gd name="T2" fmla="*/ 0 w 126"/>
                  <a:gd name="T3" fmla="*/ 0 h 153"/>
                  <a:gd name="T4" fmla="*/ 0 w 126"/>
                  <a:gd name="T5" fmla="*/ 0 h 153"/>
                  <a:gd name="T6" fmla="*/ 0 w 126"/>
                  <a:gd name="T7" fmla="*/ 0 h 153"/>
                  <a:gd name="T8" fmla="*/ 0 w 126"/>
                  <a:gd name="T9" fmla="*/ 0 h 153"/>
                  <a:gd name="T10" fmla="*/ 0 w 126"/>
                  <a:gd name="T11" fmla="*/ 0 h 153"/>
                  <a:gd name="T12" fmla="*/ 0 w 126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53">
                    <a:moveTo>
                      <a:pt x="0" y="27"/>
                    </a:moveTo>
                    <a:lnTo>
                      <a:pt x="58" y="0"/>
                    </a:lnTo>
                    <a:lnTo>
                      <a:pt x="126" y="146"/>
                    </a:lnTo>
                    <a:lnTo>
                      <a:pt x="118" y="128"/>
                    </a:lnTo>
                    <a:lnTo>
                      <a:pt x="57" y="153"/>
                    </a:lnTo>
                    <a:lnTo>
                      <a:pt x="49" y="13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1" name="Freeform 309"/>
              <p:cNvSpPr>
                <a:spLocks/>
              </p:cNvSpPr>
              <p:nvPr/>
            </p:nvSpPr>
            <p:spPr bwMode="auto">
              <a:xfrm>
                <a:off x="5276" y="2690"/>
                <a:ext cx="18" cy="23"/>
              </a:xfrm>
              <a:custGeom>
                <a:avLst/>
                <a:gdLst>
                  <a:gd name="T0" fmla="*/ 0 w 111"/>
                  <a:gd name="T1" fmla="*/ 0 h 141"/>
                  <a:gd name="T2" fmla="*/ 0 w 111"/>
                  <a:gd name="T3" fmla="*/ 0 h 141"/>
                  <a:gd name="T4" fmla="*/ 0 w 111"/>
                  <a:gd name="T5" fmla="*/ 0 h 141"/>
                  <a:gd name="T6" fmla="*/ 0 w 111"/>
                  <a:gd name="T7" fmla="*/ 0 h 141"/>
                  <a:gd name="T8" fmla="*/ 0 w 111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141">
                    <a:moveTo>
                      <a:pt x="0" y="25"/>
                    </a:moveTo>
                    <a:lnTo>
                      <a:pt x="61" y="0"/>
                    </a:lnTo>
                    <a:lnTo>
                      <a:pt x="111" y="116"/>
                    </a:lnTo>
                    <a:lnTo>
                      <a:pt x="50" y="14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2" name="Freeform 310"/>
              <p:cNvSpPr>
                <a:spLocks/>
              </p:cNvSpPr>
              <p:nvPr/>
            </p:nvSpPr>
            <p:spPr bwMode="auto">
              <a:xfrm>
                <a:off x="5298" y="2738"/>
                <a:ext cx="7" cy="8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0 h 45"/>
                  <a:gd name="T4" fmla="*/ 0 w 45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45"/>
                    </a:moveTo>
                    <a:lnTo>
                      <a:pt x="45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3" name="Freeform 311"/>
              <p:cNvSpPr>
                <a:spLocks/>
              </p:cNvSpPr>
              <p:nvPr/>
            </p:nvSpPr>
            <p:spPr bwMode="auto">
              <a:xfrm>
                <a:off x="5310" y="2782"/>
                <a:ext cx="11" cy="3"/>
              </a:xfrm>
              <a:custGeom>
                <a:avLst/>
                <a:gdLst>
                  <a:gd name="T0" fmla="*/ 0 w 63"/>
                  <a:gd name="T1" fmla="*/ 0 h 18"/>
                  <a:gd name="T2" fmla="*/ 0 w 63"/>
                  <a:gd name="T3" fmla="*/ 0 h 18"/>
                  <a:gd name="T4" fmla="*/ 0 w 63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8">
                    <a:moveTo>
                      <a:pt x="63" y="0"/>
                    </a:moveTo>
                    <a:lnTo>
                      <a:pt x="0" y="1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4" name="Freeform 312"/>
              <p:cNvSpPr>
                <a:spLocks/>
              </p:cNvSpPr>
              <p:nvPr/>
            </p:nvSpPr>
            <p:spPr bwMode="auto">
              <a:xfrm>
                <a:off x="5297" y="2738"/>
                <a:ext cx="10" cy="8"/>
              </a:xfrm>
              <a:custGeom>
                <a:avLst/>
                <a:gdLst>
                  <a:gd name="T0" fmla="*/ 0 w 61"/>
                  <a:gd name="T1" fmla="*/ 0 h 45"/>
                  <a:gd name="T2" fmla="*/ 0 w 61"/>
                  <a:gd name="T3" fmla="*/ 0 h 45"/>
                  <a:gd name="T4" fmla="*/ 0 w 61"/>
                  <a:gd name="T5" fmla="*/ 0 h 45"/>
                  <a:gd name="T6" fmla="*/ 0 w 61"/>
                  <a:gd name="T7" fmla="*/ 0 h 45"/>
                  <a:gd name="T8" fmla="*/ 0 w 61"/>
                  <a:gd name="T9" fmla="*/ 0 h 45"/>
                  <a:gd name="T10" fmla="*/ 0 w 61"/>
                  <a:gd name="T11" fmla="*/ 0 h 45"/>
                  <a:gd name="T12" fmla="*/ 0 w 61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45">
                    <a:moveTo>
                      <a:pt x="7" y="45"/>
                    </a:moveTo>
                    <a:lnTo>
                      <a:pt x="52" y="0"/>
                    </a:lnTo>
                    <a:lnTo>
                      <a:pt x="59" y="6"/>
                    </a:lnTo>
                    <a:lnTo>
                      <a:pt x="61" y="13"/>
                    </a:lnTo>
                    <a:lnTo>
                      <a:pt x="0" y="33"/>
                    </a:lnTo>
                    <a:lnTo>
                      <a:pt x="2" y="40"/>
                    </a:lnTo>
                    <a:lnTo>
                      <a:pt x="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5" name="Freeform 313"/>
              <p:cNvSpPr>
                <a:spLocks/>
              </p:cNvSpPr>
              <p:nvPr/>
            </p:nvSpPr>
            <p:spPr bwMode="auto">
              <a:xfrm>
                <a:off x="5297" y="2740"/>
                <a:ext cx="20" cy="29"/>
              </a:xfrm>
              <a:custGeom>
                <a:avLst/>
                <a:gdLst>
                  <a:gd name="T0" fmla="*/ 0 w 122"/>
                  <a:gd name="T1" fmla="*/ 0 h 173"/>
                  <a:gd name="T2" fmla="*/ 0 w 122"/>
                  <a:gd name="T3" fmla="*/ 0 h 173"/>
                  <a:gd name="T4" fmla="*/ 0 w 122"/>
                  <a:gd name="T5" fmla="*/ 0 h 173"/>
                  <a:gd name="T6" fmla="*/ 0 w 122"/>
                  <a:gd name="T7" fmla="*/ 0 h 173"/>
                  <a:gd name="T8" fmla="*/ 0 w 122"/>
                  <a:gd name="T9" fmla="*/ 0 h 173"/>
                  <a:gd name="T10" fmla="*/ 0 w 122"/>
                  <a:gd name="T11" fmla="*/ 0 h 173"/>
                  <a:gd name="T12" fmla="*/ 0 w 122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73">
                    <a:moveTo>
                      <a:pt x="0" y="20"/>
                    </a:moveTo>
                    <a:lnTo>
                      <a:pt x="61" y="0"/>
                    </a:lnTo>
                    <a:lnTo>
                      <a:pt x="122" y="169"/>
                    </a:lnTo>
                    <a:lnTo>
                      <a:pt x="117" y="155"/>
                    </a:lnTo>
                    <a:lnTo>
                      <a:pt x="54" y="173"/>
                    </a:lnTo>
                    <a:lnTo>
                      <a:pt x="50" y="16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6" name="Freeform 314"/>
              <p:cNvSpPr>
                <a:spLocks/>
              </p:cNvSpPr>
              <p:nvPr/>
            </p:nvSpPr>
            <p:spPr bwMode="auto">
              <a:xfrm>
                <a:off x="5306" y="2766"/>
                <a:ext cx="15" cy="19"/>
              </a:xfrm>
              <a:custGeom>
                <a:avLst/>
                <a:gdLst>
                  <a:gd name="T0" fmla="*/ 0 w 93"/>
                  <a:gd name="T1" fmla="*/ 0 h 114"/>
                  <a:gd name="T2" fmla="*/ 0 w 93"/>
                  <a:gd name="T3" fmla="*/ 0 h 114"/>
                  <a:gd name="T4" fmla="*/ 0 w 93"/>
                  <a:gd name="T5" fmla="*/ 0 h 114"/>
                  <a:gd name="T6" fmla="*/ 0 w 93"/>
                  <a:gd name="T7" fmla="*/ 0 h 114"/>
                  <a:gd name="T8" fmla="*/ 0 w 93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14">
                    <a:moveTo>
                      <a:pt x="0" y="18"/>
                    </a:moveTo>
                    <a:lnTo>
                      <a:pt x="63" y="0"/>
                    </a:lnTo>
                    <a:lnTo>
                      <a:pt x="93" y="96"/>
                    </a:lnTo>
                    <a:lnTo>
                      <a:pt x="30" y="11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7" name="Freeform 315"/>
              <p:cNvSpPr>
                <a:spLocks/>
              </p:cNvSpPr>
              <p:nvPr/>
            </p:nvSpPr>
            <p:spPr bwMode="auto">
              <a:xfrm>
                <a:off x="5320" y="2814"/>
                <a:ext cx="10" cy="3"/>
              </a:xfrm>
              <a:custGeom>
                <a:avLst/>
                <a:gdLst>
                  <a:gd name="T0" fmla="*/ 0 w 63"/>
                  <a:gd name="T1" fmla="*/ 0 h 18"/>
                  <a:gd name="T2" fmla="*/ 0 w 63"/>
                  <a:gd name="T3" fmla="*/ 0 h 18"/>
                  <a:gd name="T4" fmla="*/ 0 w 63"/>
                  <a:gd name="T5" fmla="*/ 0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8">
                    <a:moveTo>
                      <a:pt x="0" y="18"/>
                    </a:moveTo>
                    <a:lnTo>
                      <a:pt x="63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8" name="Freeform 316"/>
              <p:cNvSpPr>
                <a:spLocks/>
              </p:cNvSpPr>
              <p:nvPr/>
            </p:nvSpPr>
            <p:spPr bwMode="auto">
              <a:xfrm>
                <a:off x="5330" y="2857"/>
                <a:ext cx="11" cy="3"/>
              </a:xfrm>
              <a:custGeom>
                <a:avLst/>
                <a:gdLst>
                  <a:gd name="T0" fmla="*/ 0 w 63"/>
                  <a:gd name="T1" fmla="*/ 0 h 14"/>
                  <a:gd name="T2" fmla="*/ 0 w 63"/>
                  <a:gd name="T3" fmla="*/ 0 h 14"/>
                  <a:gd name="T4" fmla="*/ 0 w 63"/>
                  <a:gd name="T5" fmla="*/ 0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" h="14">
                    <a:moveTo>
                      <a:pt x="63" y="0"/>
                    </a:moveTo>
                    <a:lnTo>
                      <a:pt x="0" y="1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59" name="Freeform 317"/>
              <p:cNvSpPr>
                <a:spLocks/>
              </p:cNvSpPr>
              <p:nvPr/>
            </p:nvSpPr>
            <p:spPr bwMode="auto">
              <a:xfrm>
                <a:off x="5320" y="2814"/>
                <a:ext cx="12" cy="9"/>
              </a:xfrm>
              <a:custGeom>
                <a:avLst/>
                <a:gdLst>
                  <a:gd name="T0" fmla="*/ 0 w 71"/>
                  <a:gd name="T1" fmla="*/ 0 h 53"/>
                  <a:gd name="T2" fmla="*/ 0 w 71"/>
                  <a:gd name="T3" fmla="*/ 0 h 53"/>
                  <a:gd name="T4" fmla="*/ 0 w 71"/>
                  <a:gd name="T5" fmla="*/ 0 h 53"/>
                  <a:gd name="T6" fmla="*/ 0 w 71"/>
                  <a:gd name="T7" fmla="*/ 0 h 53"/>
                  <a:gd name="T8" fmla="*/ 0 w 71"/>
                  <a:gd name="T9" fmla="*/ 0 h 53"/>
                  <a:gd name="T10" fmla="*/ 0 w 71"/>
                  <a:gd name="T11" fmla="*/ 0 h 53"/>
                  <a:gd name="T12" fmla="*/ 0 w 71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53">
                    <a:moveTo>
                      <a:pt x="0" y="18"/>
                    </a:moveTo>
                    <a:lnTo>
                      <a:pt x="63" y="0"/>
                    </a:lnTo>
                    <a:lnTo>
                      <a:pt x="69" y="17"/>
                    </a:lnTo>
                    <a:lnTo>
                      <a:pt x="71" y="29"/>
                    </a:lnTo>
                    <a:lnTo>
                      <a:pt x="8" y="42"/>
                    </a:lnTo>
                    <a:lnTo>
                      <a:pt x="10" y="53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0" name="Freeform 318"/>
              <p:cNvSpPr>
                <a:spLocks/>
              </p:cNvSpPr>
              <p:nvPr/>
            </p:nvSpPr>
            <p:spPr bwMode="auto">
              <a:xfrm>
                <a:off x="5321" y="2819"/>
                <a:ext cx="17" cy="28"/>
              </a:xfrm>
              <a:custGeom>
                <a:avLst/>
                <a:gdLst>
                  <a:gd name="T0" fmla="*/ 0 w 101"/>
                  <a:gd name="T1" fmla="*/ 0 h 172"/>
                  <a:gd name="T2" fmla="*/ 0 w 101"/>
                  <a:gd name="T3" fmla="*/ 0 h 172"/>
                  <a:gd name="T4" fmla="*/ 0 w 101"/>
                  <a:gd name="T5" fmla="*/ 0 h 172"/>
                  <a:gd name="T6" fmla="*/ 0 w 101"/>
                  <a:gd name="T7" fmla="*/ 0 h 172"/>
                  <a:gd name="T8" fmla="*/ 0 w 101"/>
                  <a:gd name="T9" fmla="*/ 0 h 172"/>
                  <a:gd name="T10" fmla="*/ 0 w 101"/>
                  <a:gd name="T11" fmla="*/ 0 h 172"/>
                  <a:gd name="T12" fmla="*/ 0 w 101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172">
                    <a:moveTo>
                      <a:pt x="0" y="13"/>
                    </a:moveTo>
                    <a:lnTo>
                      <a:pt x="63" y="0"/>
                    </a:lnTo>
                    <a:lnTo>
                      <a:pt x="101" y="158"/>
                    </a:lnTo>
                    <a:lnTo>
                      <a:pt x="38" y="17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1" name="Freeform 319"/>
              <p:cNvSpPr>
                <a:spLocks/>
              </p:cNvSpPr>
              <p:nvPr/>
            </p:nvSpPr>
            <p:spPr bwMode="auto">
              <a:xfrm>
                <a:off x="5328" y="2845"/>
                <a:ext cx="13" cy="15"/>
              </a:xfrm>
              <a:custGeom>
                <a:avLst/>
                <a:gdLst>
                  <a:gd name="T0" fmla="*/ 0 w 79"/>
                  <a:gd name="T1" fmla="*/ 0 h 87"/>
                  <a:gd name="T2" fmla="*/ 0 w 79"/>
                  <a:gd name="T3" fmla="*/ 0 h 87"/>
                  <a:gd name="T4" fmla="*/ 0 w 79"/>
                  <a:gd name="T5" fmla="*/ 0 h 87"/>
                  <a:gd name="T6" fmla="*/ 0 w 79"/>
                  <a:gd name="T7" fmla="*/ 0 h 87"/>
                  <a:gd name="T8" fmla="*/ 0 w 79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87">
                    <a:moveTo>
                      <a:pt x="0" y="14"/>
                    </a:moveTo>
                    <a:lnTo>
                      <a:pt x="63" y="0"/>
                    </a:lnTo>
                    <a:lnTo>
                      <a:pt x="79" y="73"/>
                    </a:lnTo>
                    <a:lnTo>
                      <a:pt x="16" y="8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2" name="Freeform 320"/>
              <p:cNvSpPr>
                <a:spLocks/>
              </p:cNvSpPr>
              <p:nvPr/>
            </p:nvSpPr>
            <p:spPr bwMode="auto">
              <a:xfrm>
                <a:off x="5336" y="2890"/>
                <a:ext cx="11" cy="2"/>
              </a:xfrm>
              <a:custGeom>
                <a:avLst/>
                <a:gdLst>
                  <a:gd name="T0" fmla="*/ 0 w 65"/>
                  <a:gd name="T1" fmla="*/ 0 h 12"/>
                  <a:gd name="T2" fmla="*/ 0 w 65"/>
                  <a:gd name="T3" fmla="*/ 0 h 12"/>
                  <a:gd name="T4" fmla="*/ 0 w 65"/>
                  <a:gd name="T5" fmla="*/ 0 h 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12">
                    <a:moveTo>
                      <a:pt x="0" y="12"/>
                    </a:moveTo>
                    <a:lnTo>
                      <a:pt x="6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3" name="Freeform 321"/>
              <p:cNvSpPr>
                <a:spLocks/>
              </p:cNvSpPr>
              <p:nvPr/>
            </p:nvSpPr>
            <p:spPr bwMode="auto">
              <a:xfrm>
                <a:off x="5343" y="2934"/>
                <a:ext cx="11" cy="1"/>
              </a:xfrm>
              <a:custGeom>
                <a:avLst/>
                <a:gdLst>
                  <a:gd name="T0" fmla="*/ 0 w 66"/>
                  <a:gd name="T1" fmla="*/ 0 h 7"/>
                  <a:gd name="T2" fmla="*/ 0 w 66"/>
                  <a:gd name="T3" fmla="*/ 0 h 7"/>
                  <a:gd name="T4" fmla="*/ 0 w 6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6" h="7">
                    <a:moveTo>
                      <a:pt x="66" y="0"/>
                    </a:moveTo>
                    <a:lnTo>
                      <a:pt x="0" y="7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4" name="Freeform 322"/>
              <p:cNvSpPr>
                <a:spLocks/>
              </p:cNvSpPr>
              <p:nvPr/>
            </p:nvSpPr>
            <p:spPr bwMode="auto">
              <a:xfrm>
                <a:off x="5336" y="2890"/>
                <a:ext cx="13" cy="12"/>
              </a:xfrm>
              <a:custGeom>
                <a:avLst/>
                <a:gdLst>
                  <a:gd name="T0" fmla="*/ 0 w 74"/>
                  <a:gd name="T1" fmla="*/ 0 h 69"/>
                  <a:gd name="T2" fmla="*/ 0 w 74"/>
                  <a:gd name="T3" fmla="*/ 0 h 69"/>
                  <a:gd name="T4" fmla="*/ 0 w 74"/>
                  <a:gd name="T5" fmla="*/ 0 h 69"/>
                  <a:gd name="T6" fmla="*/ 0 w 74"/>
                  <a:gd name="T7" fmla="*/ 0 h 69"/>
                  <a:gd name="T8" fmla="*/ 0 w 74"/>
                  <a:gd name="T9" fmla="*/ 0 h 69"/>
                  <a:gd name="T10" fmla="*/ 0 w 74"/>
                  <a:gd name="T11" fmla="*/ 0 h 69"/>
                  <a:gd name="T12" fmla="*/ 0 w 74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69">
                    <a:moveTo>
                      <a:pt x="0" y="12"/>
                    </a:moveTo>
                    <a:lnTo>
                      <a:pt x="65" y="0"/>
                    </a:lnTo>
                    <a:lnTo>
                      <a:pt x="73" y="46"/>
                    </a:lnTo>
                    <a:lnTo>
                      <a:pt x="74" y="53"/>
                    </a:lnTo>
                    <a:lnTo>
                      <a:pt x="9" y="62"/>
                    </a:lnTo>
                    <a:lnTo>
                      <a:pt x="10" y="6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5" name="Freeform 323"/>
              <p:cNvSpPr>
                <a:spLocks/>
              </p:cNvSpPr>
              <p:nvPr/>
            </p:nvSpPr>
            <p:spPr bwMode="auto">
              <a:xfrm>
                <a:off x="5338" y="2899"/>
                <a:ext cx="15" cy="29"/>
              </a:xfrm>
              <a:custGeom>
                <a:avLst/>
                <a:gdLst>
                  <a:gd name="T0" fmla="*/ 0 w 89"/>
                  <a:gd name="T1" fmla="*/ 0 h 174"/>
                  <a:gd name="T2" fmla="*/ 0 w 89"/>
                  <a:gd name="T3" fmla="*/ 0 h 174"/>
                  <a:gd name="T4" fmla="*/ 0 w 89"/>
                  <a:gd name="T5" fmla="*/ 0 h 174"/>
                  <a:gd name="T6" fmla="*/ 0 w 89"/>
                  <a:gd name="T7" fmla="*/ 0 h 174"/>
                  <a:gd name="T8" fmla="*/ 0 w 89"/>
                  <a:gd name="T9" fmla="*/ 0 h 174"/>
                  <a:gd name="T10" fmla="*/ 0 w 89"/>
                  <a:gd name="T11" fmla="*/ 0 h 174"/>
                  <a:gd name="T12" fmla="*/ 0 w 89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74">
                    <a:moveTo>
                      <a:pt x="0" y="9"/>
                    </a:moveTo>
                    <a:lnTo>
                      <a:pt x="65" y="0"/>
                    </a:lnTo>
                    <a:lnTo>
                      <a:pt x="88" y="158"/>
                    </a:lnTo>
                    <a:lnTo>
                      <a:pt x="89" y="162"/>
                    </a:lnTo>
                    <a:lnTo>
                      <a:pt x="24" y="169"/>
                    </a:lnTo>
                    <a:lnTo>
                      <a:pt x="25" y="17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6" name="Freeform 324"/>
              <p:cNvSpPr>
                <a:spLocks/>
              </p:cNvSpPr>
              <p:nvPr/>
            </p:nvSpPr>
            <p:spPr bwMode="auto">
              <a:xfrm>
                <a:off x="5342" y="2926"/>
                <a:ext cx="12" cy="9"/>
              </a:xfrm>
              <a:custGeom>
                <a:avLst/>
                <a:gdLst>
                  <a:gd name="T0" fmla="*/ 0 w 71"/>
                  <a:gd name="T1" fmla="*/ 0 h 57"/>
                  <a:gd name="T2" fmla="*/ 0 w 71"/>
                  <a:gd name="T3" fmla="*/ 0 h 57"/>
                  <a:gd name="T4" fmla="*/ 0 w 71"/>
                  <a:gd name="T5" fmla="*/ 0 h 57"/>
                  <a:gd name="T6" fmla="*/ 0 w 71"/>
                  <a:gd name="T7" fmla="*/ 0 h 57"/>
                  <a:gd name="T8" fmla="*/ 0 w 71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57">
                    <a:moveTo>
                      <a:pt x="0" y="7"/>
                    </a:moveTo>
                    <a:lnTo>
                      <a:pt x="65" y="0"/>
                    </a:lnTo>
                    <a:lnTo>
                      <a:pt x="71" y="50"/>
                    </a:lnTo>
                    <a:lnTo>
                      <a:pt x="5" y="5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7" name="Freeform 325"/>
              <p:cNvSpPr>
                <a:spLocks/>
              </p:cNvSpPr>
              <p:nvPr/>
            </p:nvSpPr>
            <p:spPr bwMode="auto">
              <a:xfrm>
                <a:off x="5346" y="2968"/>
                <a:ext cx="11" cy="0"/>
              </a:xfrm>
              <a:custGeom>
                <a:avLst/>
                <a:gdLst>
                  <a:gd name="T0" fmla="*/ 0 w 65"/>
                  <a:gd name="T1" fmla="*/ 0 h 5"/>
                  <a:gd name="T2" fmla="*/ 0 w 65"/>
                  <a:gd name="T3" fmla="*/ 0 h 5"/>
                  <a:gd name="T4" fmla="*/ 0 w 65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5" h="5">
                    <a:moveTo>
                      <a:pt x="0" y="5"/>
                    </a:moveTo>
                    <a:lnTo>
                      <a:pt x="6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8" name="Freeform 326"/>
              <p:cNvSpPr>
                <a:spLocks/>
              </p:cNvSpPr>
              <p:nvPr/>
            </p:nvSpPr>
            <p:spPr bwMode="auto">
              <a:xfrm>
                <a:off x="5349" y="3012"/>
                <a:ext cx="10" cy="0"/>
              </a:xfrm>
              <a:custGeom>
                <a:avLst/>
                <a:gdLst>
                  <a:gd name="T0" fmla="*/ 0 w 66"/>
                  <a:gd name="T1" fmla="*/ 0 w 66"/>
                  <a:gd name="T2" fmla="*/ 0 w 66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T0" y="0"/>
                  </a:cxn>
                  <a:cxn ang="T4">
                    <a:pos x="T1" y="0"/>
                  </a:cxn>
                  <a:cxn ang="T5">
                    <a:pos x="T2" y="0"/>
                  </a:cxn>
                </a:cxnLst>
                <a:rect l="0" t="0" r="r" b="b"/>
                <a:pathLst>
                  <a:path w="66">
                    <a:moveTo>
                      <a:pt x="66" y="0"/>
                    </a:moveTo>
                    <a:lnTo>
                      <a:pt x="0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69" name="Freeform 327"/>
              <p:cNvSpPr>
                <a:spLocks/>
              </p:cNvSpPr>
              <p:nvPr/>
            </p:nvSpPr>
            <p:spPr bwMode="auto">
              <a:xfrm>
                <a:off x="5346" y="2968"/>
                <a:ext cx="12" cy="13"/>
              </a:xfrm>
              <a:custGeom>
                <a:avLst/>
                <a:gdLst>
                  <a:gd name="T0" fmla="*/ 0 w 72"/>
                  <a:gd name="T1" fmla="*/ 0 h 83"/>
                  <a:gd name="T2" fmla="*/ 0 w 72"/>
                  <a:gd name="T3" fmla="*/ 0 h 83"/>
                  <a:gd name="T4" fmla="*/ 0 w 72"/>
                  <a:gd name="T5" fmla="*/ 0 h 83"/>
                  <a:gd name="T6" fmla="*/ 0 w 72"/>
                  <a:gd name="T7" fmla="*/ 0 h 83"/>
                  <a:gd name="T8" fmla="*/ 0 w 72"/>
                  <a:gd name="T9" fmla="*/ 0 h 83"/>
                  <a:gd name="T10" fmla="*/ 0 w 72"/>
                  <a:gd name="T11" fmla="*/ 0 h 83"/>
                  <a:gd name="T12" fmla="*/ 0 w 72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2" h="83">
                    <a:moveTo>
                      <a:pt x="0" y="5"/>
                    </a:moveTo>
                    <a:lnTo>
                      <a:pt x="65" y="0"/>
                    </a:lnTo>
                    <a:lnTo>
                      <a:pt x="72" y="77"/>
                    </a:lnTo>
                    <a:lnTo>
                      <a:pt x="72" y="79"/>
                    </a:lnTo>
                    <a:lnTo>
                      <a:pt x="6" y="81"/>
                    </a:lnTo>
                    <a:lnTo>
                      <a:pt x="6" y="8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0" name="Freeform 328"/>
              <p:cNvSpPr>
                <a:spLocks/>
              </p:cNvSpPr>
              <p:nvPr/>
            </p:nvSpPr>
            <p:spPr bwMode="auto">
              <a:xfrm>
                <a:off x="5347" y="2981"/>
                <a:ext cx="12" cy="27"/>
              </a:xfrm>
              <a:custGeom>
                <a:avLst/>
                <a:gdLst>
                  <a:gd name="T0" fmla="*/ 0 w 74"/>
                  <a:gd name="T1" fmla="*/ 0 h 165"/>
                  <a:gd name="T2" fmla="*/ 0 w 74"/>
                  <a:gd name="T3" fmla="*/ 0 h 165"/>
                  <a:gd name="T4" fmla="*/ 0 w 74"/>
                  <a:gd name="T5" fmla="*/ 0 h 165"/>
                  <a:gd name="T6" fmla="*/ 0 w 74"/>
                  <a:gd name="T7" fmla="*/ 0 h 165"/>
                  <a:gd name="T8" fmla="*/ 0 w 74"/>
                  <a:gd name="T9" fmla="*/ 0 h 165"/>
                  <a:gd name="T10" fmla="*/ 0 w 74"/>
                  <a:gd name="T11" fmla="*/ 0 h 165"/>
                  <a:gd name="T12" fmla="*/ 0 w 74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165">
                    <a:moveTo>
                      <a:pt x="0" y="2"/>
                    </a:moveTo>
                    <a:lnTo>
                      <a:pt x="66" y="0"/>
                    </a:lnTo>
                    <a:lnTo>
                      <a:pt x="74" y="163"/>
                    </a:lnTo>
                    <a:lnTo>
                      <a:pt x="74" y="164"/>
                    </a:lnTo>
                    <a:lnTo>
                      <a:pt x="8" y="164"/>
                    </a:lnTo>
                    <a:lnTo>
                      <a:pt x="8" y="16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1" name="Rectangle 329"/>
              <p:cNvSpPr>
                <a:spLocks noChangeArrowheads="1"/>
              </p:cNvSpPr>
              <p:nvPr/>
            </p:nvSpPr>
            <p:spPr bwMode="auto">
              <a:xfrm>
                <a:off x="5349" y="3008"/>
                <a:ext cx="10" cy="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typeface="Wingdings" pitchFamily="2" charset="2"/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s-ES_tradnl" altLang="en-US" dirty="0"/>
              </a:p>
            </p:txBody>
          </p:sp>
          <p:sp>
            <p:nvSpPr>
              <p:cNvPr id="14272" name="Freeform 330"/>
              <p:cNvSpPr>
                <a:spLocks/>
              </p:cNvSpPr>
              <p:nvPr/>
            </p:nvSpPr>
            <p:spPr bwMode="auto">
              <a:xfrm>
                <a:off x="4040" y="2573"/>
                <a:ext cx="928" cy="927"/>
              </a:xfrm>
              <a:custGeom>
                <a:avLst/>
                <a:gdLst>
                  <a:gd name="T0" fmla="*/ 4 w 5567"/>
                  <a:gd name="T1" fmla="*/ 2 h 5559"/>
                  <a:gd name="T2" fmla="*/ 4 w 5567"/>
                  <a:gd name="T3" fmla="*/ 3 h 5559"/>
                  <a:gd name="T4" fmla="*/ 4 w 5567"/>
                  <a:gd name="T5" fmla="*/ 3 h 5559"/>
                  <a:gd name="T6" fmla="*/ 4 w 5567"/>
                  <a:gd name="T7" fmla="*/ 3 h 5559"/>
                  <a:gd name="T8" fmla="*/ 4 w 5567"/>
                  <a:gd name="T9" fmla="*/ 3 h 5559"/>
                  <a:gd name="T10" fmla="*/ 4 w 5567"/>
                  <a:gd name="T11" fmla="*/ 4 h 5559"/>
                  <a:gd name="T12" fmla="*/ 4 w 5567"/>
                  <a:gd name="T13" fmla="*/ 4 h 5559"/>
                  <a:gd name="T14" fmla="*/ 3 w 5567"/>
                  <a:gd name="T15" fmla="*/ 4 h 5559"/>
                  <a:gd name="T16" fmla="*/ 3 w 5567"/>
                  <a:gd name="T17" fmla="*/ 4 h 5559"/>
                  <a:gd name="T18" fmla="*/ 3 w 5567"/>
                  <a:gd name="T19" fmla="*/ 4 h 5559"/>
                  <a:gd name="T20" fmla="*/ 3 w 5567"/>
                  <a:gd name="T21" fmla="*/ 4 h 5559"/>
                  <a:gd name="T22" fmla="*/ 2 w 5567"/>
                  <a:gd name="T23" fmla="*/ 4 h 5559"/>
                  <a:gd name="T24" fmla="*/ 2 w 5567"/>
                  <a:gd name="T25" fmla="*/ 4 h 5559"/>
                  <a:gd name="T26" fmla="*/ 2 w 5567"/>
                  <a:gd name="T27" fmla="*/ 4 h 5559"/>
                  <a:gd name="T28" fmla="*/ 2 w 5567"/>
                  <a:gd name="T29" fmla="*/ 4 h 5559"/>
                  <a:gd name="T30" fmla="*/ 1 w 5567"/>
                  <a:gd name="T31" fmla="*/ 4 h 5559"/>
                  <a:gd name="T32" fmla="*/ 1 w 5567"/>
                  <a:gd name="T33" fmla="*/ 4 h 5559"/>
                  <a:gd name="T34" fmla="*/ 1 w 5567"/>
                  <a:gd name="T35" fmla="*/ 4 h 5559"/>
                  <a:gd name="T36" fmla="*/ 1 w 5567"/>
                  <a:gd name="T37" fmla="*/ 4 h 5559"/>
                  <a:gd name="T38" fmla="*/ 0 w 5567"/>
                  <a:gd name="T39" fmla="*/ 3 h 5559"/>
                  <a:gd name="T40" fmla="*/ 0 w 5567"/>
                  <a:gd name="T41" fmla="*/ 3 h 5559"/>
                  <a:gd name="T42" fmla="*/ 0 w 5567"/>
                  <a:gd name="T43" fmla="*/ 3 h 5559"/>
                  <a:gd name="T44" fmla="*/ 0 w 5567"/>
                  <a:gd name="T45" fmla="*/ 3 h 5559"/>
                  <a:gd name="T46" fmla="*/ 0 w 5567"/>
                  <a:gd name="T47" fmla="*/ 2 h 5559"/>
                  <a:gd name="T48" fmla="*/ 0 w 5567"/>
                  <a:gd name="T49" fmla="*/ 2 h 5559"/>
                  <a:gd name="T50" fmla="*/ 0 w 5567"/>
                  <a:gd name="T51" fmla="*/ 2 h 5559"/>
                  <a:gd name="T52" fmla="*/ 0 w 5567"/>
                  <a:gd name="T53" fmla="*/ 2 h 5559"/>
                  <a:gd name="T54" fmla="*/ 0 w 5567"/>
                  <a:gd name="T55" fmla="*/ 1 h 5559"/>
                  <a:gd name="T56" fmla="*/ 0 w 5567"/>
                  <a:gd name="T57" fmla="*/ 1 h 5559"/>
                  <a:gd name="T58" fmla="*/ 1 w 5567"/>
                  <a:gd name="T59" fmla="*/ 1 h 5559"/>
                  <a:gd name="T60" fmla="*/ 1 w 5567"/>
                  <a:gd name="T61" fmla="*/ 1 h 5559"/>
                  <a:gd name="T62" fmla="*/ 1 w 5567"/>
                  <a:gd name="T63" fmla="*/ 1 h 5559"/>
                  <a:gd name="T64" fmla="*/ 1 w 5567"/>
                  <a:gd name="T65" fmla="*/ 0 h 5559"/>
                  <a:gd name="T66" fmla="*/ 1 w 5567"/>
                  <a:gd name="T67" fmla="*/ 0 h 5559"/>
                  <a:gd name="T68" fmla="*/ 2 w 5567"/>
                  <a:gd name="T69" fmla="*/ 0 h 5559"/>
                  <a:gd name="T70" fmla="*/ 2 w 5567"/>
                  <a:gd name="T71" fmla="*/ 0 h 5559"/>
                  <a:gd name="T72" fmla="*/ 2 w 5567"/>
                  <a:gd name="T73" fmla="*/ 0 h 5559"/>
                  <a:gd name="T74" fmla="*/ 3 w 5567"/>
                  <a:gd name="T75" fmla="*/ 0 h 5559"/>
                  <a:gd name="T76" fmla="*/ 3 w 5567"/>
                  <a:gd name="T77" fmla="*/ 0 h 5559"/>
                  <a:gd name="T78" fmla="*/ 3 w 5567"/>
                  <a:gd name="T79" fmla="*/ 0 h 5559"/>
                  <a:gd name="T80" fmla="*/ 3 w 5567"/>
                  <a:gd name="T81" fmla="*/ 0 h 5559"/>
                  <a:gd name="T82" fmla="*/ 4 w 5567"/>
                  <a:gd name="T83" fmla="*/ 1 h 5559"/>
                  <a:gd name="T84" fmla="*/ 4 w 5567"/>
                  <a:gd name="T85" fmla="*/ 1 h 5559"/>
                  <a:gd name="T86" fmla="*/ 4 w 5567"/>
                  <a:gd name="T87" fmla="*/ 1 h 5559"/>
                  <a:gd name="T88" fmla="*/ 4 w 5567"/>
                  <a:gd name="T89" fmla="*/ 1 h 5559"/>
                  <a:gd name="T90" fmla="*/ 4 w 5567"/>
                  <a:gd name="T91" fmla="*/ 1 h 5559"/>
                  <a:gd name="T92" fmla="*/ 4 w 5567"/>
                  <a:gd name="T93" fmla="*/ 2 h 5559"/>
                  <a:gd name="T94" fmla="*/ 4 w 5567"/>
                  <a:gd name="T95" fmla="*/ 2 h 5559"/>
                  <a:gd name="T96" fmla="*/ 4 w 5567"/>
                  <a:gd name="T97" fmla="*/ 2 h 55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567" h="5559">
                    <a:moveTo>
                      <a:pt x="5567" y="2777"/>
                    </a:moveTo>
                    <a:lnTo>
                      <a:pt x="5566" y="2866"/>
                    </a:lnTo>
                    <a:lnTo>
                      <a:pt x="5561" y="2955"/>
                    </a:lnTo>
                    <a:lnTo>
                      <a:pt x="5554" y="3044"/>
                    </a:lnTo>
                    <a:lnTo>
                      <a:pt x="5544" y="3131"/>
                    </a:lnTo>
                    <a:lnTo>
                      <a:pt x="5532" y="3220"/>
                    </a:lnTo>
                    <a:lnTo>
                      <a:pt x="5516" y="3308"/>
                    </a:lnTo>
                    <a:lnTo>
                      <a:pt x="5498" y="3395"/>
                    </a:lnTo>
                    <a:lnTo>
                      <a:pt x="5476" y="3481"/>
                    </a:lnTo>
                    <a:lnTo>
                      <a:pt x="5453" y="3567"/>
                    </a:lnTo>
                    <a:lnTo>
                      <a:pt x="5426" y="3652"/>
                    </a:lnTo>
                    <a:lnTo>
                      <a:pt x="5396" y="3737"/>
                    </a:lnTo>
                    <a:lnTo>
                      <a:pt x="5365" y="3820"/>
                    </a:lnTo>
                    <a:lnTo>
                      <a:pt x="5330" y="3902"/>
                    </a:lnTo>
                    <a:lnTo>
                      <a:pt x="5293" y="3982"/>
                    </a:lnTo>
                    <a:lnTo>
                      <a:pt x="5253" y="4062"/>
                    </a:lnTo>
                    <a:lnTo>
                      <a:pt x="5210" y="4141"/>
                    </a:lnTo>
                    <a:lnTo>
                      <a:pt x="5165" y="4217"/>
                    </a:lnTo>
                    <a:lnTo>
                      <a:pt x="5118" y="4293"/>
                    </a:lnTo>
                    <a:lnTo>
                      <a:pt x="5068" y="4367"/>
                    </a:lnTo>
                    <a:lnTo>
                      <a:pt x="5017" y="4439"/>
                    </a:lnTo>
                    <a:lnTo>
                      <a:pt x="4961" y="4510"/>
                    </a:lnTo>
                    <a:lnTo>
                      <a:pt x="4905" y="4579"/>
                    </a:lnTo>
                    <a:lnTo>
                      <a:pt x="4846" y="4646"/>
                    </a:lnTo>
                    <a:lnTo>
                      <a:pt x="4786" y="4711"/>
                    </a:lnTo>
                    <a:lnTo>
                      <a:pt x="4722" y="4774"/>
                    </a:lnTo>
                    <a:lnTo>
                      <a:pt x="4657" y="4835"/>
                    </a:lnTo>
                    <a:lnTo>
                      <a:pt x="4591" y="4894"/>
                    </a:lnTo>
                    <a:lnTo>
                      <a:pt x="4522" y="4951"/>
                    </a:lnTo>
                    <a:lnTo>
                      <a:pt x="4451" y="5005"/>
                    </a:lnTo>
                    <a:lnTo>
                      <a:pt x="4379" y="5057"/>
                    </a:lnTo>
                    <a:lnTo>
                      <a:pt x="4304" y="5108"/>
                    </a:lnTo>
                    <a:lnTo>
                      <a:pt x="4229" y="5155"/>
                    </a:lnTo>
                    <a:lnTo>
                      <a:pt x="4152" y="5200"/>
                    </a:lnTo>
                    <a:lnTo>
                      <a:pt x="4074" y="5243"/>
                    </a:lnTo>
                    <a:lnTo>
                      <a:pt x="3994" y="5282"/>
                    </a:lnTo>
                    <a:lnTo>
                      <a:pt x="3913" y="5320"/>
                    </a:lnTo>
                    <a:lnTo>
                      <a:pt x="3831" y="5355"/>
                    </a:lnTo>
                    <a:lnTo>
                      <a:pt x="3748" y="5387"/>
                    </a:lnTo>
                    <a:lnTo>
                      <a:pt x="3664" y="5416"/>
                    </a:lnTo>
                    <a:lnTo>
                      <a:pt x="3579" y="5443"/>
                    </a:lnTo>
                    <a:lnTo>
                      <a:pt x="3493" y="5468"/>
                    </a:lnTo>
                    <a:lnTo>
                      <a:pt x="3406" y="5489"/>
                    </a:lnTo>
                    <a:lnTo>
                      <a:pt x="3319" y="5507"/>
                    </a:lnTo>
                    <a:lnTo>
                      <a:pt x="3231" y="5523"/>
                    </a:lnTo>
                    <a:lnTo>
                      <a:pt x="3142" y="5536"/>
                    </a:lnTo>
                    <a:lnTo>
                      <a:pt x="3054" y="5547"/>
                    </a:lnTo>
                    <a:lnTo>
                      <a:pt x="2965" y="5553"/>
                    </a:lnTo>
                    <a:lnTo>
                      <a:pt x="2876" y="5558"/>
                    </a:lnTo>
                    <a:lnTo>
                      <a:pt x="2787" y="5559"/>
                    </a:lnTo>
                    <a:lnTo>
                      <a:pt x="2697" y="5558"/>
                    </a:lnTo>
                    <a:lnTo>
                      <a:pt x="2608" y="5553"/>
                    </a:lnTo>
                    <a:lnTo>
                      <a:pt x="2519" y="5547"/>
                    </a:lnTo>
                    <a:lnTo>
                      <a:pt x="2431" y="5536"/>
                    </a:lnTo>
                    <a:lnTo>
                      <a:pt x="2342" y="5524"/>
                    </a:lnTo>
                    <a:lnTo>
                      <a:pt x="2254" y="5508"/>
                    </a:lnTo>
                    <a:lnTo>
                      <a:pt x="2167" y="5490"/>
                    </a:lnTo>
                    <a:lnTo>
                      <a:pt x="2081" y="5469"/>
                    </a:lnTo>
                    <a:lnTo>
                      <a:pt x="1995" y="5445"/>
                    </a:lnTo>
                    <a:lnTo>
                      <a:pt x="1909" y="5418"/>
                    </a:lnTo>
                    <a:lnTo>
                      <a:pt x="1825" y="5389"/>
                    </a:lnTo>
                    <a:lnTo>
                      <a:pt x="1741" y="5357"/>
                    </a:lnTo>
                    <a:lnTo>
                      <a:pt x="1660" y="5323"/>
                    </a:lnTo>
                    <a:lnTo>
                      <a:pt x="1579" y="5285"/>
                    </a:lnTo>
                    <a:lnTo>
                      <a:pt x="1499" y="5246"/>
                    </a:lnTo>
                    <a:lnTo>
                      <a:pt x="1420" y="5203"/>
                    </a:lnTo>
                    <a:lnTo>
                      <a:pt x="1344" y="5158"/>
                    </a:lnTo>
                    <a:lnTo>
                      <a:pt x="1268" y="5111"/>
                    </a:lnTo>
                    <a:lnTo>
                      <a:pt x="1194" y="5061"/>
                    </a:lnTo>
                    <a:lnTo>
                      <a:pt x="1122" y="5010"/>
                    </a:lnTo>
                    <a:lnTo>
                      <a:pt x="1051" y="4955"/>
                    </a:lnTo>
                    <a:lnTo>
                      <a:pt x="982" y="4898"/>
                    </a:lnTo>
                    <a:lnTo>
                      <a:pt x="914" y="4840"/>
                    </a:lnTo>
                    <a:lnTo>
                      <a:pt x="849" y="4779"/>
                    </a:lnTo>
                    <a:lnTo>
                      <a:pt x="786" y="4716"/>
                    </a:lnTo>
                    <a:lnTo>
                      <a:pt x="725" y="4651"/>
                    </a:lnTo>
                    <a:lnTo>
                      <a:pt x="666" y="4584"/>
                    </a:lnTo>
                    <a:lnTo>
                      <a:pt x="609" y="4516"/>
                    </a:lnTo>
                    <a:lnTo>
                      <a:pt x="555" y="4445"/>
                    </a:lnTo>
                    <a:lnTo>
                      <a:pt x="503" y="4373"/>
                    </a:lnTo>
                    <a:lnTo>
                      <a:pt x="452" y="4298"/>
                    </a:lnTo>
                    <a:lnTo>
                      <a:pt x="405" y="4223"/>
                    </a:lnTo>
                    <a:lnTo>
                      <a:pt x="360" y="4146"/>
                    </a:lnTo>
                    <a:lnTo>
                      <a:pt x="317" y="4069"/>
                    </a:lnTo>
                    <a:lnTo>
                      <a:pt x="277" y="3989"/>
                    </a:lnTo>
                    <a:lnTo>
                      <a:pt x="239" y="3908"/>
                    </a:lnTo>
                    <a:lnTo>
                      <a:pt x="204" y="3826"/>
                    </a:lnTo>
                    <a:lnTo>
                      <a:pt x="173" y="3742"/>
                    </a:lnTo>
                    <a:lnTo>
                      <a:pt x="142" y="3659"/>
                    </a:lnTo>
                    <a:lnTo>
                      <a:pt x="116" y="3574"/>
                    </a:lnTo>
                    <a:lnTo>
                      <a:pt x="91" y="3488"/>
                    </a:lnTo>
                    <a:lnTo>
                      <a:pt x="70" y="3401"/>
                    </a:lnTo>
                    <a:lnTo>
                      <a:pt x="52" y="3315"/>
                    </a:lnTo>
                    <a:lnTo>
                      <a:pt x="36" y="3227"/>
                    </a:lnTo>
                    <a:lnTo>
                      <a:pt x="23" y="3138"/>
                    </a:lnTo>
                    <a:lnTo>
                      <a:pt x="13" y="3050"/>
                    </a:lnTo>
                    <a:lnTo>
                      <a:pt x="6" y="2961"/>
                    </a:lnTo>
                    <a:lnTo>
                      <a:pt x="1" y="2872"/>
                    </a:lnTo>
                    <a:lnTo>
                      <a:pt x="0" y="2784"/>
                    </a:lnTo>
                    <a:lnTo>
                      <a:pt x="1" y="2694"/>
                    </a:lnTo>
                    <a:lnTo>
                      <a:pt x="6" y="2605"/>
                    </a:lnTo>
                    <a:lnTo>
                      <a:pt x="13" y="2516"/>
                    </a:lnTo>
                    <a:lnTo>
                      <a:pt x="23" y="2428"/>
                    </a:lnTo>
                    <a:lnTo>
                      <a:pt x="35" y="2339"/>
                    </a:lnTo>
                    <a:lnTo>
                      <a:pt x="51" y="2252"/>
                    </a:lnTo>
                    <a:lnTo>
                      <a:pt x="69" y="2165"/>
                    </a:lnTo>
                    <a:lnTo>
                      <a:pt x="90" y="2078"/>
                    </a:lnTo>
                    <a:lnTo>
                      <a:pt x="114" y="1992"/>
                    </a:lnTo>
                    <a:lnTo>
                      <a:pt x="140" y="1907"/>
                    </a:lnTo>
                    <a:lnTo>
                      <a:pt x="170" y="1824"/>
                    </a:lnTo>
                    <a:lnTo>
                      <a:pt x="202" y="1740"/>
                    </a:lnTo>
                    <a:lnTo>
                      <a:pt x="237" y="1658"/>
                    </a:lnTo>
                    <a:lnTo>
                      <a:pt x="274" y="1577"/>
                    </a:lnTo>
                    <a:lnTo>
                      <a:pt x="313" y="1497"/>
                    </a:lnTo>
                    <a:lnTo>
                      <a:pt x="356" y="1418"/>
                    </a:lnTo>
                    <a:lnTo>
                      <a:pt x="401" y="1342"/>
                    </a:lnTo>
                    <a:lnTo>
                      <a:pt x="449" y="1266"/>
                    </a:lnTo>
                    <a:lnTo>
                      <a:pt x="498" y="1192"/>
                    </a:lnTo>
                    <a:lnTo>
                      <a:pt x="550" y="1120"/>
                    </a:lnTo>
                    <a:lnTo>
                      <a:pt x="605" y="1049"/>
                    </a:lnTo>
                    <a:lnTo>
                      <a:pt x="662" y="981"/>
                    </a:lnTo>
                    <a:lnTo>
                      <a:pt x="720" y="913"/>
                    </a:lnTo>
                    <a:lnTo>
                      <a:pt x="781" y="849"/>
                    </a:lnTo>
                    <a:lnTo>
                      <a:pt x="844" y="786"/>
                    </a:lnTo>
                    <a:lnTo>
                      <a:pt x="910" y="724"/>
                    </a:lnTo>
                    <a:lnTo>
                      <a:pt x="976" y="665"/>
                    </a:lnTo>
                    <a:lnTo>
                      <a:pt x="1045" y="609"/>
                    </a:lnTo>
                    <a:lnTo>
                      <a:pt x="1116" y="554"/>
                    </a:lnTo>
                    <a:lnTo>
                      <a:pt x="1188" y="502"/>
                    </a:lnTo>
                    <a:lnTo>
                      <a:pt x="1261" y="452"/>
                    </a:lnTo>
                    <a:lnTo>
                      <a:pt x="1337" y="404"/>
                    </a:lnTo>
                    <a:lnTo>
                      <a:pt x="1415" y="359"/>
                    </a:lnTo>
                    <a:lnTo>
                      <a:pt x="1492" y="317"/>
                    </a:lnTo>
                    <a:lnTo>
                      <a:pt x="1572" y="277"/>
                    </a:lnTo>
                    <a:lnTo>
                      <a:pt x="1654" y="239"/>
                    </a:lnTo>
                    <a:lnTo>
                      <a:pt x="1736" y="204"/>
                    </a:lnTo>
                    <a:lnTo>
                      <a:pt x="1818" y="173"/>
                    </a:lnTo>
                    <a:lnTo>
                      <a:pt x="1903" y="143"/>
                    </a:lnTo>
                    <a:lnTo>
                      <a:pt x="1988" y="116"/>
                    </a:lnTo>
                    <a:lnTo>
                      <a:pt x="2074" y="92"/>
                    </a:lnTo>
                    <a:lnTo>
                      <a:pt x="2161" y="70"/>
                    </a:lnTo>
                    <a:lnTo>
                      <a:pt x="2247" y="52"/>
                    </a:lnTo>
                    <a:lnTo>
                      <a:pt x="2335" y="36"/>
                    </a:lnTo>
                    <a:lnTo>
                      <a:pt x="2423" y="23"/>
                    </a:lnTo>
                    <a:lnTo>
                      <a:pt x="2512" y="13"/>
                    </a:lnTo>
                    <a:lnTo>
                      <a:pt x="2601" y="6"/>
                    </a:lnTo>
                    <a:lnTo>
                      <a:pt x="2690" y="1"/>
                    </a:lnTo>
                    <a:lnTo>
                      <a:pt x="2779" y="0"/>
                    </a:lnTo>
                    <a:lnTo>
                      <a:pt x="2868" y="1"/>
                    </a:lnTo>
                    <a:lnTo>
                      <a:pt x="2958" y="6"/>
                    </a:lnTo>
                    <a:lnTo>
                      <a:pt x="3047" y="13"/>
                    </a:lnTo>
                    <a:lnTo>
                      <a:pt x="3136" y="23"/>
                    </a:lnTo>
                    <a:lnTo>
                      <a:pt x="3224" y="35"/>
                    </a:lnTo>
                    <a:lnTo>
                      <a:pt x="3311" y="51"/>
                    </a:lnTo>
                    <a:lnTo>
                      <a:pt x="3399" y="69"/>
                    </a:lnTo>
                    <a:lnTo>
                      <a:pt x="3486" y="90"/>
                    </a:lnTo>
                    <a:lnTo>
                      <a:pt x="3572" y="114"/>
                    </a:lnTo>
                    <a:lnTo>
                      <a:pt x="3657" y="141"/>
                    </a:lnTo>
                    <a:lnTo>
                      <a:pt x="3741" y="170"/>
                    </a:lnTo>
                    <a:lnTo>
                      <a:pt x="3824" y="202"/>
                    </a:lnTo>
                    <a:lnTo>
                      <a:pt x="3906" y="237"/>
                    </a:lnTo>
                    <a:lnTo>
                      <a:pt x="3988" y="274"/>
                    </a:lnTo>
                    <a:lnTo>
                      <a:pt x="4068" y="313"/>
                    </a:lnTo>
                    <a:lnTo>
                      <a:pt x="4147" y="356"/>
                    </a:lnTo>
                    <a:lnTo>
                      <a:pt x="4223" y="401"/>
                    </a:lnTo>
                    <a:lnTo>
                      <a:pt x="4299" y="448"/>
                    </a:lnTo>
                    <a:lnTo>
                      <a:pt x="4373" y="498"/>
                    </a:lnTo>
                    <a:lnTo>
                      <a:pt x="4445" y="550"/>
                    </a:lnTo>
                    <a:lnTo>
                      <a:pt x="4516" y="605"/>
                    </a:lnTo>
                    <a:lnTo>
                      <a:pt x="4585" y="661"/>
                    </a:lnTo>
                    <a:lnTo>
                      <a:pt x="4653" y="720"/>
                    </a:lnTo>
                    <a:lnTo>
                      <a:pt x="4717" y="780"/>
                    </a:lnTo>
                    <a:lnTo>
                      <a:pt x="4780" y="843"/>
                    </a:lnTo>
                    <a:lnTo>
                      <a:pt x="4842" y="909"/>
                    </a:lnTo>
                    <a:lnTo>
                      <a:pt x="4901" y="975"/>
                    </a:lnTo>
                    <a:lnTo>
                      <a:pt x="4957" y="1044"/>
                    </a:lnTo>
                    <a:lnTo>
                      <a:pt x="5012" y="1115"/>
                    </a:lnTo>
                    <a:lnTo>
                      <a:pt x="5064" y="1187"/>
                    </a:lnTo>
                    <a:lnTo>
                      <a:pt x="5115" y="1260"/>
                    </a:lnTo>
                    <a:lnTo>
                      <a:pt x="5162" y="1335"/>
                    </a:lnTo>
                    <a:lnTo>
                      <a:pt x="5207" y="1413"/>
                    </a:lnTo>
                    <a:lnTo>
                      <a:pt x="5250" y="1490"/>
                    </a:lnTo>
                    <a:lnTo>
                      <a:pt x="5289" y="1570"/>
                    </a:lnTo>
                    <a:lnTo>
                      <a:pt x="5328" y="1651"/>
                    </a:lnTo>
                    <a:lnTo>
                      <a:pt x="5363" y="1734"/>
                    </a:lnTo>
                    <a:lnTo>
                      <a:pt x="5394" y="1816"/>
                    </a:lnTo>
                    <a:lnTo>
                      <a:pt x="5424" y="1900"/>
                    </a:lnTo>
                    <a:lnTo>
                      <a:pt x="5451" y="1986"/>
                    </a:lnTo>
                    <a:lnTo>
                      <a:pt x="5475" y="2071"/>
                    </a:lnTo>
                    <a:lnTo>
                      <a:pt x="5497" y="2158"/>
                    </a:lnTo>
                    <a:lnTo>
                      <a:pt x="5515" y="2244"/>
                    </a:lnTo>
                    <a:lnTo>
                      <a:pt x="5531" y="2332"/>
                    </a:lnTo>
                    <a:lnTo>
                      <a:pt x="5544" y="2420"/>
                    </a:lnTo>
                    <a:lnTo>
                      <a:pt x="5554" y="2509"/>
                    </a:lnTo>
                    <a:lnTo>
                      <a:pt x="5561" y="2598"/>
                    </a:lnTo>
                    <a:lnTo>
                      <a:pt x="5566" y="2687"/>
                    </a:lnTo>
                    <a:lnTo>
                      <a:pt x="5567" y="2776"/>
                    </a:lnTo>
                    <a:lnTo>
                      <a:pt x="5567" y="2777"/>
                    </a:lnTo>
                    <a:close/>
                  </a:path>
                </a:pathLst>
              </a:custGeom>
              <a:solidFill>
                <a:srgbClr val="FFFFFF"/>
              </a:solidFill>
              <a:ln w="444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3" name="Freeform 331"/>
              <p:cNvSpPr>
                <a:spLocks/>
              </p:cNvSpPr>
              <p:nvPr/>
            </p:nvSpPr>
            <p:spPr bwMode="auto">
              <a:xfrm>
                <a:off x="4954" y="3036"/>
                <a:ext cx="27" cy="16"/>
              </a:xfrm>
              <a:custGeom>
                <a:avLst/>
                <a:gdLst>
                  <a:gd name="T0" fmla="*/ 0 w 166"/>
                  <a:gd name="T1" fmla="*/ 0 h 93"/>
                  <a:gd name="T2" fmla="*/ 0 w 166"/>
                  <a:gd name="T3" fmla="*/ 0 h 93"/>
                  <a:gd name="T4" fmla="*/ 0 w 166"/>
                  <a:gd name="T5" fmla="*/ 0 h 93"/>
                  <a:gd name="T6" fmla="*/ 0 w 166"/>
                  <a:gd name="T7" fmla="*/ 0 h 93"/>
                  <a:gd name="T8" fmla="*/ 0 w 166"/>
                  <a:gd name="T9" fmla="*/ 0 h 93"/>
                  <a:gd name="T10" fmla="*/ 0 w 166"/>
                  <a:gd name="T11" fmla="*/ 0 h 93"/>
                  <a:gd name="T12" fmla="*/ 0 w 166"/>
                  <a:gd name="T13" fmla="*/ 0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93">
                    <a:moveTo>
                      <a:pt x="1" y="0"/>
                    </a:moveTo>
                    <a:lnTo>
                      <a:pt x="166" y="0"/>
                    </a:lnTo>
                    <a:lnTo>
                      <a:pt x="165" y="93"/>
                    </a:lnTo>
                    <a:lnTo>
                      <a:pt x="165" y="92"/>
                    </a:lnTo>
                    <a:lnTo>
                      <a:pt x="0" y="85"/>
                    </a:lnTo>
                    <a:lnTo>
                      <a:pt x="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4" name="Freeform 332"/>
              <p:cNvSpPr>
                <a:spLocks/>
              </p:cNvSpPr>
              <p:nvPr/>
            </p:nvSpPr>
            <p:spPr bwMode="auto">
              <a:xfrm>
                <a:off x="4953" y="3050"/>
                <a:ext cx="28" cy="17"/>
              </a:xfrm>
              <a:custGeom>
                <a:avLst/>
                <a:gdLst>
                  <a:gd name="T0" fmla="*/ 0 w 169"/>
                  <a:gd name="T1" fmla="*/ 0 h 103"/>
                  <a:gd name="T2" fmla="*/ 0 w 169"/>
                  <a:gd name="T3" fmla="*/ 0 h 103"/>
                  <a:gd name="T4" fmla="*/ 0 w 169"/>
                  <a:gd name="T5" fmla="*/ 0 h 103"/>
                  <a:gd name="T6" fmla="*/ 0 w 169"/>
                  <a:gd name="T7" fmla="*/ 0 h 103"/>
                  <a:gd name="T8" fmla="*/ 0 w 169"/>
                  <a:gd name="T9" fmla="*/ 0 h 103"/>
                  <a:gd name="T10" fmla="*/ 0 w 169"/>
                  <a:gd name="T11" fmla="*/ 0 h 103"/>
                  <a:gd name="T12" fmla="*/ 0 w 169"/>
                  <a:gd name="T13" fmla="*/ 0 h 1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03">
                    <a:moveTo>
                      <a:pt x="4" y="0"/>
                    </a:moveTo>
                    <a:lnTo>
                      <a:pt x="169" y="7"/>
                    </a:lnTo>
                    <a:lnTo>
                      <a:pt x="164" y="103"/>
                    </a:lnTo>
                    <a:lnTo>
                      <a:pt x="164" y="98"/>
                    </a:lnTo>
                    <a:lnTo>
                      <a:pt x="0" y="87"/>
                    </a:lnTo>
                    <a:lnTo>
                      <a:pt x="0" y="8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5" name="Freeform 333"/>
              <p:cNvSpPr>
                <a:spLocks/>
              </p:cNvSpPr>
              <p:nvPr/>
            </p:nvSpPr>
            <p:spPr bwMode="auto">
              <a:xfrm>
                <a:off x="4952" y="3065"/>
                <a:ext cx="28" cy="18"/>
              </a:xfrm>
              <a:custGeom>
                <a:avLst/>
                <a:gdLst>
                  <a:gd name="T0" fmla="*/ 0 w 171"/>
                  <a:gd name="T1" fmla="*/ 0 h 110"/>
                  <a:gd name="T2" fmla="*/ 0 w 171"/>
                  <a:gd name="T3" fmla="*/ 0 h 110"/>
                  <a:gd name="T4" fmla="*/ 0 w 171"/>
                  <a:gd name="T5" fmla="*/ 0 h 110"/>
                  <a:gd name="T6" fmla="*/ 0 w 171"/>
                  <a:gd name="T7" fmla="*/ 0 h 110"/>
                  <a:gd name="T8" fmla="*/ 0 w 171"/>
                  <a:gd name="T9" fmla="*/ 0 h 110"/>
                  <a:gd name="T10" fmla="*/ 0 w 171"/>
                  <a:gd name="T11" fmla="*/ 0 h 110"/>
                  <a:gd name="T12" fmla="*/ 0 w 171"/>
                  <a:gd name="T13" fmla="*/ 0 h 1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10">
                    <a:moveTo>
                      <a:pt x="7" y="0"/>
                    </a:moveTo>
                    <a:lnTo>
                      <a:pt x="171" y="11"/>
                    </a:lnTo>
                    <a:lnTo>
                      <a:pt x="163" y="110"/>
                    </a:lnTo>
                    <a:lnTo>
                      <a:pt x="165" y="104"/>
                    </a:lnTo>
                    <a:lnTo>
                      <a:pt x="0" y="86"/>
                    </a:lnTo>
                    <a:lnTo>
                      <a:pt x="1" y="7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6" name="Freeform 334"/>
              <p:cNvSpPr>
                <a:spLocks/>
              </p:cNvSpPr>
              <p:nvPr/>
            </p:nvSpPr>
            <p:spPr bwMode="auto">
              <a:xfrm>
                <a:off x="4950" y="3079"/>
                <a:ext cx="29" cy="20"/>
              </a:xfrm>
              <a:custGeom>
                <a:avLst/>
                <a:gdLst>
                  <a:gd name="T0" fmla="*/ 0 w 175"/>
                  <a:gd name="T1" fmla="*/ 0 h 119"/>
                  <a:gd name="T2" fmla="*/ 0 w 175"/>
                  <a:gd name="T3" fmla="*/ 0 h 119"/>
                  <a:gd name="T4" fmla="*/ 0 w 175"/>
                  <a:gd name="T5" fmla="*/ 0 h 119"/>
                  <a:gd name="T6" fmla="*/ 0 w 175"/>
                  <a:gd name="T7" fmla="*/ 0 h 119"/>
                  <a:gd name="T8" fmla="*/ 0 w 175"/>
                  <a:gd name="T9" fmla="*/ 0 h 119"/>
                  <a:gd name="T10" fmla="*/ 0 w 175"/>
                  <a:gd name="T11" fmla="*/ 0 h 119"/>
                  <a:gd name="T12" fmla="*/ 0 w 175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19">
                    <a:moveTo>
                      <a:pt x="10" y="0"/>
                    </a:moveTo>
                    <a:lnTo>
                      <a:pt x="175" y="18"/>
                    </a:lnTo>
                    <a:lnTo>
                      <a:pt x="163" y="119"/>
                    </a:lnTo>
                    <a:lnTo>
                      <a:pt x="164" y="108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7" name="Freeform 335"/>
              <p:cNvSpPr>
                <a:spLocks/>
              </p:cNvSpPr>
              <p:nvPr/>
            </p:nvSpPr>
            <p:spPr bwMode="auto">
              <a:xfrm>
                <a:off x="4948" y="3093"/>
                <a:ext cx="30" cy="19"/>
              </a:xfrm>
              <a:custGeom>
                <a:avLst/>
                <a:gdLst>
                  <a:gd name="T0" fmla="*/ 0 w 179"/>
                  <a:gd name="T1" fmla="*/ 0 h 115"/>
                  <a:gd name="T2" fmla="*/ 0 w 179"/>
                  <a:gd name="T3" fmla="*/ 0 h 115"/>
                  <a:gd name="T4" fmla="*/ 0 w 179"/>
                  <a:gd name="T5" fmla="*/ 0 h 115"/>
                  <a:gd name="T6" fmla="*/ 0 w 179"/>
                  <a:gd name="T7" fmla="*/ 0 h 115"/>
                  <a:gd name="T8" fmla="*/ 0 w 179"/>
                  <a:gd name="T9" fmla="*/ 0 h 115"/>
                  <a:gd name="T10" fmla="*/ 0 w 179"/>
                  <a:gd name="T11" fmla="*/ 0 h 115"/>
                  <a:gd name="T12" fmla="*/ 0 w 179"/>
                  <a:gd name="T13" fmla="*/ 0 h 1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15">
                    <a:moveTo>
                      <a:pt x="15" y="0"/>
                    </a:moveTo>
                    <a:lnTo>
                      <a:pt x="179" y="23"/>
                    </a:lnTo>
                    <a:lnTo>
                      <a:pt x="169" y="99"/>
                    </a:lnTo>
                    <a:lnTo>
                      <a:pt x="166" y="115"/>
                    </a:lnTo>
                    <a:lnTo>
                      <a:pt x="4" y="86"/>
                    </a:lnTo>
                    <a:lnTo>
                      <a:pt x="0" y="10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8" name="Freeform 336"/>
              <p:cNvSpPr>
                <a:spLocks/>
              </p:cNvSpPr>
              <p:nvPr/>
            </p:nvSpPr>
            <p:spPr bwMode="auto">
              <a:xfrm>
                <a:off x="4946" y="3107"/>
                <a:ext cx="29" cy="23"/>
              </a:xfrm>
              <a:custGeom>
                <a:avLst/>
                <a:gdLst>
                  <a:gd name="T0" fmla="*/ 0 w 178"/>
                  <a:gd name="T1" fmla="*/ 0 h 134"/>
                  <a:gd name="T2" fmla="*/ 0 w 178"/>
                  <a:gd name="T3" fmla="*/ 0 h 134"/>
                  <a:gd name="T4" fmla="*/ 0 w 178"/>
                  <a:gd name="T5" fmla="*/ 0 h 134"/>
                  <a:gd name="T6" fmla="*/ 0 w 178"/>
                  <a:gd name="T7" fmla="*/ 0 h 134"/>
                  <a:gd name="T8" fmla="*/ 0 w 178"/>
                  <a:gd name="T9" fmla="*/ 0 h 134"/>
                  <a:gd name="T10" fmla="*/ 0 w 178"/>
                  <a:gd name="T11" fmla="*/ 0 h 134"/>
                  <a:gd name="T12" fmla="*/ 0 w 178"/>
                  <a:gd name="T13" fmla="*/ 0 h 1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34">
                    <a:moveTo>
                      <a:pt x="16" y="0"/>
                    </a:moveTo>
                    <a:lnTo>
                      <a:pt x="178" y="29"/>
                    </a:lnTo>
                    <a:lnTo>
                      <a:pt x="159" y="134"/>
                    </a:lnTo>
                    <a:lnTo>
                      <a:pt x="162" y="119"/>
                    </a:lnTo>
                    <a:lnTo>
                      <a:pt x="0" y="85"/>
                    </a:lnTo>
                    <a:lnTo>
                      <a:pt x="3" y="7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79" name="Freeform 337"/>
              <p:cNvSpPr>
                <a:spLocks/>
              </p:cNvSpPr>
              <p:nvPr/>
            </p:nvSpPr>
            <p:spPr bwMode="auto">
              <a:xfrm>
                <a:off x="4942" y="3122"/>
                <a:ext cx="31" cy="20"/>
              </a:xfrm>
              <a:custGeom>
                <a:avLst/>
                <a:gdLst>
                  <a:gd name="T0" fmla="*/ 0 w 184"/>
                  <a:gd name="T1" fmla="*/ 0 h 123"/>
                  <a:gd name="T2" fmla="*/ 0 w 184"/>
                  <a:gd name="T3" fmla="*/ 0 h 123"/>
                  <a:gd name="T4" fmla="*/ 0 w 184"/>
                  <a:gd name="T5" fmla="*/ 0 h 123"/>
                  <a:gd name="T6" fmla="*/ 0 w 184"/>
                  <a:gd name="T7" fmla="*/ 0 h 123"/>
                  <a:gd name="T8" fmla="*/ 0 w 184"/>
                  <a:gd name="T9" fmla="*/ 0 h 123"/>
                  <a:gd name="T10" fmla="*/ 0 w 184"/>
                  <a:gd name="T11" fmla="*/ 0 h 123"/>
                  <a:gd name="T12" fmla="*/ 0 w 184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23">
                    <a:moveTo>
                      <a:pt x="22" y="0"/>
                    </a:moveTo>
                    <a:lnTo>
                      <a:pt x="184" y="34"/>
                    </a:lnTo>
                    <a:lnTo>
                      <a:pt x="169" y="106"/>
                    </a:lnTo>
                    <a:lnTo>
                      <a:pt x="165" y="123"/>
                    </a:lnTo>
                    <a:lnTo>
                      <a:pt x="5" y="85"/>
                    </a:lnTo>
                    <a:lnTo>
                      <a:pt x="0" y="10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0" name="Freeform 338"/>
              <p:cNvSpPr>
                <a:spLocks/>
              </p:cNvSpPr>
              <p:nvPr/>
            </p:nvSpPr>
            <p:spPr bwMode="auto">
              <a:xfrm>
                <a:off x="4939" y="3136"/>
                <a:ext cx="30" cy="24"/>
              </a:xfrm>
              <a:custGeom>
                <a:avLst/>
                <a:gdLst>
                  <a:gd name="T0" fmla="*/ 0 w 182"/>
                  <a:gd name="T1" fmla="*/ 0 h 146"/>
                  <a:gd name="T2" fmla="*/ 0 w 182"/>
                  <a:gd name="T3" fmla="*/ 0 h 146"/>
                  <a:gd name="T4" fmla="*/ 0 w 182"/>
                  <a:gd name="T5" fmla="*/ 0 h 146"/>
                  <a:gd name="T6" fmla="*/ 0 w 182"/>
                  <a:gd name="T7" fmla="*/ 0 h 146"/>
                  <a:gd name="T8" fmla="*/ 0 w 182"/>
                  <a:gd name="T9" fmla="*/ 0 h 146"/>
                  <a:gd name="T10" fmla="*/ 0 w 182"/>
                  <a:gd name="T11" fmla="*/ 0 h 146"/>
                  <a:gd name="T12" fmla="*/ 0 w 182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46">
                    <a:moveTo>
                      <a:pt x="22" y="0"/>
                    </a:moveTo>
                    <a:lnTo>
                      <a:pt x="182" y="38"/>
                    </a:lnTo>
                    <a:lnTo>
                      <a:pt x="155" y="146"/>
                    </a:lnTo>
                    <a:lnTo>
                      <a:pt x="160" y="127"/>
                    </a:lnTo>
                    <a:lnTo>
                      <a:pt x="0" y="84"/>
                    </a:lnTo>
                    <a:lnTo>
                      <a:pt x="6" y="65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1" name="Freeform 339"/>
              <p:cNvSpPr>
                <a:spLocks/>
              </p:cNvSpPr>
              <p:nvPr/>
            </p:nvSpPr>
            <p:spPr bwMode="auto">
              <a:xfrm>
                <a:off x="4935" y="3150"/>
                <a:ext cx="31" cy="22"/>
              </a:xfrm>
              <a:custGeom>
                <a:avLst/>
                <a:gdLst>
                  <a:gd name="T0" fmla="*/ 0 w 183"/>
                  <a:gd name="T1" fmla="*/ 0 h 132"/>
                  <a:gd name="T2" fmla="*/ 0 w 183"/>
                  <a:gd name="T3" fmla="*/ 0 h 132"/>
                  <a:gd name="T4" fmla="*/ 0 w 183"/>
                  <a:gd name="T5" fmla="*/ 0 h 132"/>
                  <a:gd name="T6" fmla="*/ 0 w 183"/>
                  <a:gd name="T7" fmla="*/ 0 h 132"/>
                  <a:gd name="T8" fmla="*/ 0 w 183"/>
                  <a:gd name="T9" fmla="*/ 0 h 132"/>
                  <a:gd name="T10" fmla="*/ 0 w 183"/>
                  <a:gd name="T11" fmla="*/ 0 h 132"/>
                  <a:gd name="T12" fmla="*/ 0 w 183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32">
                    <a:moveTo>
                      <a:pt x="23" y="0"/>
                    </a:moveTo>
                    <a:lnTo>
                      <a:pt x="183" y="43"/>
                    </a:lnTo>
                    <a:lnTo>
                      <a:pt x="160" y="127"/>
                    </a:lnTo>
                    <a:lnTo>
                      <a:pt x="159" y="132"/>
                    </a:lnTo>
                    <a:lnTo>
                      <a:pt x="1" y="82"/>
                    </a:lnTo>
                    <a:lnTo>
                      <a:pt x="0" y="8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2" name="Freeform 340"/>
              <p:cNvSpPr>
                <a:spLocks/>
              </p:cNvSpPr>
              <p:nvPr/>
            </p:nvSpPr>
            <p:spPr bwMode="auto">
              <a:xfrm>
                <a:off x="4930" y="3164"/>
                <a:ext cx="32" cy="22"/>
              </a:xfrm>
              <a:custGeom>
                <a:avLst/>
                <a:gdLst>
                  <a:gd name="T0" fmla="*/ 0 w 189"/>
                  <a:gd name="T1" fmla="*/ 0 h 137"/>
                  <a:gd name="T2" fmla="*/ 0 w 189"/>
                  <a:gd name="T3" fmla="*/ 0 h 137"/>
                  <a:gd name="T4" fmla="*/ 0 w 189"/>
                  <a:gd name="T5" fmla="*/ 0 h 137"/>
                  <a:gd name="T6" fmla="*/ 0 w 189"/>
                  <a:gd name="T7" fmla="*/ 0 h 137"/>
                  <a:gd name="T8" fmla="*/ 0 w 189"/>
                  <a:gd name="T9" fmla="*/ 0 h 137"/>
                  <a:gd name="T10" fmla="*/ 0 w 189"/>
                  <a:gd name="T11" fmla="*/ 0 h 137"/>
                  <a:gd name="T12" fmla="*/ 0 w 189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37">
                    <a:moveTo>
                      <a:pt x="31" y="0"/>
                    </a:moveTo>
                    <a:lnTo>
                      <a:pt x="189" y="50"/>
                    </a:lnTo>
                    <a:lnTo>
                      <a:pt x="165" y="124"/>
                    </a:lnTo>
                    <a:lnTo>
                      <a:pt x="161" y="137"/>
                    </a:lnTo>
                    <a:lnTo>
                      <a:pt x="5" y="83"/>
                    </a:lnTo>
                    <a:lnTo>
                      <a:pt x="0" y="9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3" name="Freeform 341"/>
              <p:cNvSpPr>
                <a:spLocks/>
              </p:cNvSpPr>
              <p:nvPr/>
            </p:nvSpPr>
            <p:spPr bwMode="auto">
              <a:xfrm>
                <a:off x="4926" y="3177"/>
                <a:ext cx="31" cy="28"/>
              </a:xfrm>
              <a:custGeom>
                <a:avLst/>
                <a:gdLst>
                  <a:gd name="T0" fmla="*/ 0 w 185"/>
                  <a:gd name="T1" fmla="*/ 0 h 166"/>
                  <a:gd name="T2" fmla="*/ 0 w 185"/>
                  <a:gd name="T3" fmla="*/ 0 h 166"/>
                  <a:gd name="T4" fmla="*/ 0 w 185"/>
                  <a:gd name="T5" fmla="*/ 0 h 166"/>
                  <a:gd name="T6" fmla="*/ 0 w 185"/>
                  <a:gd name="T7" fmla="*/ 0 h 166"/>
                  <a:gd name="T8" fmla="*/ 0 w 185"/>
                  <a:gd name="T9" fmla="*/ 0 h 166"/>
                  <a:gd name="T10" fmla="*/ 0 w 185"/>
                  <a:gd name="T11" fmla="*/ 0 h 166"/>
                  <a:gd name="T12" fmla="*/ 0 w 185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66">
                    <a:moveTo>
                      <a:pt x="29" y="0"/>
                    </a:moveTo>
                    <a:lnTo>
                      <a:pt x="185" y="54"/>
                    </a:lnTo>
                    <a:lnTo>
                      <a:pt x="146" y="166"/>
                    </a:lnTo>
                    <a:lnTo>
                      <a:pt x="155" y="141"/>
                    </a:lnTo>
                    <a:lnTo>
                      <a:pt x="0" y="83"/>
                    </a:lnTo>
                    <a:lnTo>
                      <a:pt x="9" y="5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4" name="Freeform 342"/>
              <p:cNvSpPr>
                <a:spLocks/>
              </p:cNvSpPr>
              <p:nvPr/>
            </p:nvSpPr>
            <p:spPr bwMode="auto">
              <a:xfrm>
                <a:off x="4921" y="3191"/>
                <a:ext cx="31" cy="24"/>
              </a:xfrm>
              <a:custGeom>
                <a:avLst/>
                <a:gdLst>
                  <a:gd name="T0" fmla="*/ 0 w 188"/>
                  <a:gd name="T1" fmla="*/ 0 h 144"/>
                  <a:gd name="T2" fmla="*/ 0 w 188"/>
                  <a:gd name="T3" fmla="*/ 0 h 144"/>
                  <a:gd name="T4" fmla="*/ 0 w 188"/>
                  <a:gd name="T5" fmla="*/ 0 h 144"/>
                  <a:gd name="T6" fmla="*/ 0 w 188"/>
                  <a:gd name="T7" fmla="*/ 0 h 144"/>
                  <a:gd name="T8" fmla="*/ 0 w 188"/>
                  <a:gd name="T9" fmla="*/ 0 h 144"/>
                  <a:gd name="T10" fmla="*/ 0 w 188"/>
                  <a:gd name="T11" fmla="*/ 0 h 144"/>
                  <a:gd name="T12" fmla="*/ 0 w 188"/>
                  <a:gd name="T13" fmla="*/ 0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44">
                    <a:moveTo>
                      <a:pt x="33" y="0"/>
                    </a:moveTo>
                    <a:lnTo>
                      <a:pt x="188" y="58"/>
                    </a:lnTo>
                    <a:lnTo>
                      <a:pt x="158" y="138"/>
                    </a:lnTo>
                    <a:lnTo>
                      <a:pt x="156" y="144"/>
                    </a:lnTo>
                    <a:lnTo>
                      <a:pt x="2" y="81"/>
                    </a:lnTo>
                    <a:lnTo>
                      <a:pt x="0" y="8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5" name="Freeform 343"/>
              <p:cNvSpPr>
                <a:spLocks/>
              </p:cNvSpPr>
              <p:nvPr/>
            </p:nvSpPr>
            <p:spPr bwMode="auto">
              <a:xfrm>
                <a:off x="4916" y="3205"/>
                <a:ext cx="31" cy="26"/>
              </a:xfrm>
              <a:custGeom>
                <a:avLst/>
                <a:gdLst>
                  <a:gd name="T0" fmla="*/ 0 w 188"/>
                  <a:gd name="T1" fmla="*/ 0 h 156"/>
                  <a:gd name="T2" fmla="*/ 0 w 188"/>
                  <a:gd name="T3" fmla="*/ 0 h 156"/>
                  <a:gd name="T4" fmla="*/ 0 w 188"/>
                  <a:gd name="T5" fmla="*/ 0 h 156"/>
                  <a:gd name="T6" fmla="*/ 0 w 188"/>
                  <a:gd name="T7" fmla="*/ 0 h 156"/>
                  <a:gd name="T8" fmla="*/ 0 w 188"/>
                  <a:gd name="T9" fmla="*/ 0 h 156"/>
                  <a:gd name="T10" fmla="*/ 0 w 188"/>
                  <a:gd name="T11" fmla="*/ 0 h 156"/>
                  <a:gd name="T12" fmla="*/ 0 w 188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56">
                    <a:moveTo>
                      <a:pt x="34" y="0"/>
                    </a:moveTo>
                    <a:lnTo>
                      <a:pt x="188" y="63"/>
                    </a:lnTo>
                    <a:lnTo>
                      <a:pt x="148" y="156"/>
                    </a:lnTo>
                    <a:lnTo>
                      <a:pt x="151" y="148"/>
                    </a:lnTo>
                    <a:lnTo>
                      <a:pt x="0" y="78"/>
                    </a:lnTo>
                    <a:lnTo>
                      <a:pt x="4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6" name="Freeform 344"/>
              <p:cNvSpPr>
                <a:spLocks/>
              </p:cNvSpPr>
              <p:nvPr/>
            </p:nvSpPr>
            <p:spPr bwMode="auto">
              <a:xfrm>
                <a:off x="4908" y="3218"/>
                <a:ext cx="33" cy="25"/>
              </a:xfrm>
              <a:custGeom>
                <a:avLst/>
                <a:gdLst>
                  <a:gd name="T0" fmla="*/ 0 w 197"/>
                  <a:gd name="T1" fmla="*/ 0 h 151"/>
                  <a:gd name="T2" fmla="*/ 0 w 197"/>
                  <a:gd name="T3" fmla="*/ 0 h 151"/>
                  <a:gd name="T4" fmla="*/ 0 w 197"/>
                  <a:gd name="T5" fmla="*/ 0 h 151"/>
                  <a:gd name="T6" fmla="*/ 0 w 197"/>
                  <a:gd name="T7" fmla="*/ 0 h 151"/>
                  <a:gd name="T8" fmla="*/ 0 w 197"/>
                  <a:gd name="T9" fmla="*/ 0 h 151"/>
                  <a:gd name="T10" fmla="*/ 0 w 197"/>
                  <a:gd name="T11" fmla="*/ 0 h 151"/>
                  <a:gd name="T12" fmla="*/ 0 w 197"/>
                  <a:gd name="T13" fmla="*/ 0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7" h="151">
                    <a:moveTo>
                      <a:pt x="46" y="0"/>
                    </a:moveTo>
                    <a:lnTo>
                      <a:pt x="197" y="70"/>
                    </a:lnTo>
                    <a:lnTo>
                      <a:pt x="169" y="130"/>
                    </a:lnTo>
                    <a:lnTo>
                      <a:pt x="159" y="151"/>
                    </a:lnTo>
                    <a:lnTo>
                      <a:pt x="10" y="79"/>
                    </a:lnTo>
                    <a:lnTo>
                      <a:pt x="0" y="10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7" name="Freeform 345"/>
              <p:cNvSpPr>
                <a:spLocks/>
              </p:cNvSpPr>
              <p:nvPr/>
            </p:nvSpPr>
            <p:spPr bwMode="auto">
              <a:xfrm>
                <a:off x="4903" y="3231"/>
                <a:ext cx="31" cy="28"/>
              </a:xfrm>
              <a:custGeom>
                <a:avLst/>
                <a:gdLst>
                  <a:gd name="T0" fmla="*/ 0 w 187"/>
                  <a:gd name="T1" fmla="*/ 0 h 167"/>
                  <a:gd name="T2" fmla="*/ 0 w 187"/>
                  <a:gd name="T3" fmla="*/ 0 h 167"/>
                  <a:gd name="T4" fmla="*/ 0 w 187"/>
                  <a:gd name="T5" fmla="*/ 0 h 167"/>
                  <a:gd name="T6" fmla="*/ 0 w 187"/>
                  <a:gd name="T7" fmla="*/ 0 h 167"/>
                  <a:gd name="T8" fmla="*/ 0 w 187"/>
                  <a:gd name="T9" fmla="*/ 0 h 167"/>
                  <a:gd name="T10" fmla="*/ 0 w 187"/>
                  <a:gd name="T11" fmla="*/ 0 h 167"/>
                  <a:gd name="T12" fmla="*/ 0 w 187"/>
                  <a:gd name="T13" fmla="*/ 0 h 1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67">
                    <a:moveTo>
                      <a:pt x="38" y="0"/>
                    </a:moveTo>
                    <a:lnTo>
                      <a:pt x="187" y="72"/>
                    </a:lnTo>
                    <a:lnTo>
                      <a:pt x="141" y="167"/>
                    </a:lnTo>
                    <a:lnTo>
                      <a:pt x="147" y="155"/>
                    </a:lnTo>
                    <a:lnTo>
                      <a:pt x="0" y="77"/>
                    </a:lnTo>
                    <a:lnTo>
                      <a:pt x="6" y="6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8" name="Freeform 346"/>
              <p:cNvSpPr>
                <a:spLocks/>
              </p:cNvSpPr>
              <p:nvPr/>
            </p:nvSpPr>
            <p:spPr bwMode="auto">
              <a:xfrm>
                <a:off x="4894" y="3244"/>
                <a:ext cx="34" cy="26"/>
              </a:xfrm>
              <a:custGeom>
                <a:avLst/>
                <a:gdLst>
                  <a:gd name="T0" fmla="*/ 0 w 201"/>
                  <a:gd name="T1" fmla="*/ 0 h 159"/>
                  <a:gd name="T2" fmla="*/ 0 w 201"/>
                  <a:gd name="T3" fmla="*/ 0 h 159"/>
                  <a:gd name="T4" fmla="*/ 0 w 201"/>
                  <a:gd name="T5" fmla="*/ 0 h 159"/>
                  <a:gd name="T6" fmla="*/ 0 w 201"/>
                  <a:gd name="T7" fmla="*/ 0 h 159"/>
                  <a:gd name="T8" fmla="*/ 0 w 201"/>
                  <a:gd name="T9" fmla="*/ 0 h 159"/>
                  <a:gd name="T10" fmla="*/ 0 w 201"/>
                  <a:gd name="T11" fmla="*/ 0 h 159"/>
                  <a:gd name="T12" fmla="*/ 0 w 201"/>
                  <a:gd name="T13" fmla="*/ 0 h 1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1" h="159">
                    <a:moveTo>
                      <a:pt x="54" y="0"/>
                    </a:moveTo>
                    <a:lnTo>
                      <a:pt x="201" y="78"/>
                    </a:lnTo>
                    <a:lnTo>
                      <a:pt x="169" y="137"/>
                    </a:lnTo>
                    <a:lnTo>
                      <a:pt x="155" y="159"/>
                    </a:lnTo>
                    <a:lnTo>
                      <a:pt x="13" y="76"/>
                    </a:lnTo>
                    <a:lnTo>
                      <a:pt x="0" y="99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89" name="Freeform 347"/>
              <p:cNvSpPr>
                <a:spLocks/>
              </p:cNvSpPr>
              <p:nvPr/>
            </p:nvSpPr>
            <p:spPr bwMode="auto">
              <a:xfrm>
                <a:off x="4889" y="3256"/>
                <a:ext cx="31" cy="28"/>
              </a:xfrm>
              <a:custGeom>
                <a:avLst/>
                <a:gdLst>
                  <a:gd name="T0" fmla="*/ 0 w 185"/>
                  <a:gd name="T1" fmla="*/ 0 h 168"/>
                  <a:gd name="T2" fmla="*/ 0 w 185"/>
                  <a:gd name="T3" fmla="*/ 0 h 168"/>
                  <a:gd name="T4" fmla="*/ 0 w 185"/>
                  <a:gd name="T5" fmla="*/ 0 h 168"/>
                  <a:gd name="T6" fmla="*/ 0 w 185"/>
                  <a:gd name="T7" fmla="*/ 0 h 168"/>
                  <a:gd name="T8" fmla="*/ 0 w 185"/>
                  <a:gd name="T9" fmla="*/ 0 h 168"/>
                  <a:gd name="T10" fmla="*/ 0 w 185"/>
                  <a:gd name="T11" fmla="*/ 0 h 168"/>
                  <a:gd name="T12" fmla="*/ 0 w 185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68">
                    <a:moveTo>
                      <a:pt x="43" y="0"/>
                    </a:moveTo>
                    <a:lnTo>
                      <a:pt x="185" y="83"/>
                    </a:lnTo>
                    <a:lnTo>
                      <a:pt x="136" y="168"/>
                    </a:lnTo>
                    <a:lnTo>
                      <a:pt x="139" y="162"/>
                    </a:lnTo>
                    <a:lnTo>
                      <a:pt x="0" y="74"/>
                    </a:lnTo>
                    <a:lnTo>
                      <a:pt x="3" y="69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0" name="Freeform 348"/>
              <p:cNvSpPr>
                <a:spLocks/>
              </p:cNvSpPr>
              <p:nvPr/>
            </p:nvSpPr>
            <p:spPr bwMode="auto">
              <a:xfrm>
                <a:off x="4881" y="3269"/>
                <a:ext cx="31" cy="28"/>
              </a:xfrm>
              <a:custGeom>
                <a:avLst/>
                <a:gdLst>
                  <a:gd name="T0" fmla="*/ 0 w 186"/>
                  <a:gd name="T1" fmla="*/ 0 h 173"/>
                  <a:gd name="T2" fmla="*/ 0 w 186"/>
                  <a:gd name="T3" fmla="*/ 0 h 173"/>
                  <a:gd name="T4" fmla="*/ 0 w 186"/>
                  <a:gd name="T5" fmla="*/ 0 h 173"/>
                  <a:gd name="T6" fmla="*/ 0 w 186"/>
                  <a:gd name="T7" fmla="*/ 0 h 173"/>
                  <a:gd name="T8" fmla="*/ 0 w 186"/>
                  <a:gd name="T9" fmla="*/ 0 h 173"/>
                  <a:gd name="T10" fmla="*/ 0 w 186"/>
                  <a:gd name="T11" fmla="*/ 0 h 173"/>
                  <a:gd name="T12" fmla="*/ 0 w 186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3">
                    <a:moveTo>
                      <a:pt x="47" y="0"/>
                    </a:moveTo>
                    <a:lnTo>
                      <a:pt x="186" y="88"/>
                    </a:lnTo>
                    <a:lnTo>
                      <a:pt x="133" y="173"/>
                    </a:lnTo>
                    <a:lnTo>
                      <a:pt x="138" y="166"/>
                    </a:lnTo>
                    <a:lnTo>
                      <a:pt x="0" y="74"/>
                    </a:lnTo>
                    <a:lnTo>
                      <a:pt x="5" y="6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1" name="Freeform 349"/>
              <p:cNvSpPr>
                <a:spLocks/>
              </p:cNvSpPr>
              <p:nvPr/>
            </p:nvSpPr>
            <p:spPr bwMode="auto">
              <a:xfrm>
                <a:off x="4873" y="3281"/>
                <a:ext cx="31" cy="29"/>
              </a:xfrm>
              <a:custGeom>
                <a:avLst/>
                <a:gdLst>
                  <a:gd name="T0" fmla="*/ 0 w 186"/>
                  <a:gd name="T1" fmla="*/ 0 h 175"/>
                  <a:gd name="T2" fmla="*/ 0 w 186"/>
                  <a:gd name="T3" fmla="*/ 0 h 175"/>
                  <a:gd name="T4" fmla="*/ 0 w 186"/>
                  <a:gd name="T5" fmla="*/ 0 h 175"/>
                  <a:gd name="T6" fmla="*/ 0 w 186"/>
                  <a:gd name="T7" fmla="*/ 0 h 175"/>
                  <a:gd name="T8" fmla="*/ 0 w 186"/>
                  <a:gd name="T9" fmla="*/ 0 h 175"/>
                  <a:gd name="T10" fmla="*/ 0 w 186"/>
                  <a:gd name="T11" fmla="*/ 0 h 175"/>
                  <a:gd name="T12" fmla="*/ 0 w 186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5">
                    <a:moveTo>
                      <a:pt x="48" y="0"/>
                    </a:moveTo>
                    <a:lnTo>
                      <a:pt x="186" y="92"/>
                    </a:lnTo>
                    <a:lnTo>
                      <a:pt x="129" y="175"/>
                    </a:lnTo>
                    <a:lnTo>
                      <a:pt x="135" y="168"/>
                    </a:lnTo>
                    <a:lnTo>
                      <a:pt x="0" y="72"/>
                    </a:lnTo>
                    <a:lnTo>
                      <a:pt x="5" y="6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2" name="Freeform 350"/>
              <p:cNvSpPr>
                <a:spLocks/>
              </p:cNvSpPr>
              <p:nvPr/>
            </p:nvSpPr>
            <p:spPr bwMode="auto">
              <a:xfrm>
                <a:off x="4864" y="3293"/>
                <a:ext cx="32" cy="28"/>
              </a:xfrm>
              <a:custGeom>
                <a:avLst/>
                <a:gdLst>
                  <a:gd name="T0" fmla="*/ 0 w 193"/>
                  <a:gd name="T1" fmla="*/ 0 h 171"/>
                  <a:gd name="T2" fmla="*/ 0 w 193"/>
                  <a:gd name="T3" fmla="*/ 0 h 171"/>
                  <a:gd name="T4" fmla="*/ 0 w 193"/>
                  <a:gd name="T5" fmla="*/ 0 h 171"/>
                  <a:gd name="T6" fmla="*/ 0 w 193"/>
                  <a:gd name="T7" fmla="*/ 0 h 171"/>
                  <a:gd name="T8" fmla="*/ 0 w 193"/>
                  <a:gd name="T9" fmla="*/ 0 h 171"/>
                  <a:gd name="T10" fmla="*/ 0 w 193"/>
                  <a:gd name="T11" fmla="*/ 0 h 171"/>
                  <a:gd name="T12" fmla="*/ 0 w 193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71">
                    <a:moveTo>
                      <a:pt x="58" y="0"/>
                    </a:moveTo>
                    <a:lnTo>
                      <a:pt x="193" y="96"/>
                    </a:lnTo>
                    <a:lnTo>
                      <a:pt x="147" y="159"/>
                    </a:lnTo>
                    <a:lnTo>
                      <a:pt x="139" y="171"/>
                    </a:lnTo>
                    <a:lnTo>
                      <a:pt x="8" y="69"/>
                    </a:lnTo>
                    <a:lnTo>
                      <a:pt x="0" y="81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3" name="Freeform 351"/>
              <p:cNvSpPr>
                <a:spLocks/>
              </p:cNvSpPr>
              <p:nvPr/>
            </p:nvSpPr>
            <p:spPr bwMode="auto">
              <a:xfrm>
                <a:off x="4855" y="3305"/>
                <a:ext cx="32" cy="28"/>
              </a:xfrm>
              <a:custGeom>
                <a:avLst/>
                <a:gdLst>
                  <a:gd name="T0" fmla="*/ 0 w 189"/>
                  <a:gd name="T1" fmla="*/ 0 h 174"/>
                  <a:gd name="T2" fmla="*/ 0 w 189"/>
                  <a:gd name="T3" fmla="*/ 0 h 174"/>
                  <a:gd name="T4" fmla="*/ 0 w 189"/>
                  <a:gd name="T5" fmla="*/ 0 h 174"/>
                  <a:gd name="T6" fmla="*/ 0 w 189"/>
                  <a:gd name="T7" fmla="*/ 0 h 174"/>
                  <a:gd name="T8" fmla="*/ 0 w 189"/>
                  <a:gd name="T9" fmla="*/ 0 h 174"/>
                  <a:gd name="T10" fmla="*/ 0 w 189"/>
                  <a:gd name="T11" fmla="*/ 0 h 174"/>
                  <a:gd name="T12" fmla="*/ 0 w 189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74">
                    <a:moveTo>
                      <a:pt x="58" y="0"/>
                    </a:moveTo>
                    <a:lnTo>
                      <a:pt x="189" y="102"/>
                    </a:lnTo>
                    <a:lnTo>
                      <a:pt x="137" y="168"/>
                    </a:lnTo>
                    <a:lnTo>
                      <a:pt x="133" y="174"/>
                    </a:lnTo>
                    <a:lnTo>
                      <a:pt x="4" y="70"/>
                    </a:lnTo>
                    <a:lnTo>
                      <a:pt x="0" y="76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4" name="Freeform 352"/>
              <p:cNvSpPr>
                <a:spLocks/>
              </p:cNvSpPr>
              <p:nvPr/>
            </p:nvSpPr>
            <p:spPr bwMode="auto">
              <a:xfrm>
                <a:off x="4846" y="3316"/>
                <a:ext cx="31" cy="29"/>
              </a:xfrm>
              <a:custGeom>
                <a:avLst/>
                <a:gdLst>
                  <a:gd name="T0" fmla="*/ 0 w 191"/>
                  <a:gd name="T1" fmla="*/ 0 h 175"/>
                  <a:gd name="T2" fmla="*/ 0 w 191"/>
                  <a:gd name="T3" fmla="*/ 0 h 175"/>
                  <a:gd name="T4" fmla="*/ 0 w 191"/>
                  <a:gd name="T5" fmla="*/ 0 h 175"/>
                  <a:gd name="T6" fmla="*/ 0 w 191"/>
                  <a:gd name="T7" fmla="*/ 0 h 175"/>
                  <a:gd name="T8" fmla="*/ 0 w 191"/>
                  <a:gd name="T9" fmla="*/ 0 h 175"/>
                  <a:gd name="T10" fmla="*/ 0 w 191"/>
                  <a:gd name="T11" fmla="*/ 0 h 175"/>
                  <a:gd name="T12" fmla="*/ 0 w 191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75">
                    <a:moveTo>
                      <a:pt x="62" y="0"/>
                    </a:moveTo>
                    <a:lnTo>
                      <a:pt x="191" y="104"/>
                    </a:lnTo>
                    <a:lnTo>
                      <a:pt x="140" y="166"/>
                    </a:lnTo>
                    <a:lnTo>
                      <a:pt x="132" y="175"/>
                    </a:lnTo>
                    <a:lnTo>
                      <a:pt x="8" y="67"/>
                    </a:lnTo>
                    <a:lnTo>
                      <a:pt x="0" y="76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5" name="Freeform 353"/>
              <p:cNvSpPr>
                <a:spLocks/>
              </p:cNvSpPr>
              <p:nvPr/>
            </p:nvSpPr>
            <p:spPr bwMode="auto">
              <a:xfrm>
                <a:off x="4837" y="3327"/>
                <a:ext cx="31" cy="32"/>
              </a:xfrm>
              <a:custGeom>
                <a:avLst/>
                <a:gdLst>
                  <a:gd name="T0" fmla="*/ 0 w 181"/>
                  <a:gd name="T1" fmla="*/ 0 h 190"/>
                  <a:gd name="T2" fmla="*/ 0 w 181"/>
                  <a:gd name="T3" fmla="*/ 0 h 190"/>
                  <a:gd name="T4" fmla="*/ 0 w 181"/>
                  <a:gd name="T5" fmla="*/ 0 h 190"/>
                  <a:gd name="T6" fmla="*/ 0 w 181"/>
                  <a:gd name="T7" fmla="*/ 0 h 190"/>
                  <a:gd name="T8" fmla="*/ 0 w 181"/>
                  <a:gd name="T9" fmla="*/ 0 h 190"/>
                  <a:gd name="T10" fmla="*/ 0 w 181"/>
                  <a:gd name="T11" fmla="*/ 0 h 190"/>
                  <a:gd name="T12" fmla="*/ 0 w 181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190">
                    <a:moveTo>
                      <a:pt x="57" y="0"/>
                    </a:moveTo>
                    <a:lnTo>
                      <a:pt x="181" y="108"/>
                    </a:lnTo>
                    <a:lnTo>
                      <a:pt x="109" y="190"/>
                    </a:lnTo>
                    <a:lnTo>
                      <a:pt x="121" y="177"/>
                    </a:lnTo>
                    <a:lnTo>
                      <a:pt x="0" y="65"/>
                    </a:lnTo>
                    <a:lnTo>
                      <a:pt x="12" y="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6" name="Freeform 354"/>
              <p:cNvSpPr>
                <a:spLocks/>
              </p:cNvSpPr>
              <p:nvPr/>
            </p:nvSpPr>
            <p:spPr bwMode="auto">
              <a:xfrm>
                <a:off x="4827" y="3338"/>
                <a:ext cx="31" cy="30"/>
              </a:xfrm>
              <a:custGeom>
                <a:avLst/>
                <a:gdLst>
                  <a:gd name="T0" fmla="*/ 0 w 182"/>
                  <a:gd name="T1" fmla="*/ 0 h 180"/>
                  <a:gd name="T2" fmla="*/ 0 w 182"/>
                  <a:gd name="T3" fmla="*/ 0 h 180"/>
                  <a:gd name="T4" fmla="*/ 0 w 182"/>
                  <a:gd name="T5" fmla="*/ 0 h 180"/>
                  <a:gd name="T6" fmla="*/ 0 w 182"/>
                  <a:gd name="T7" fmla="*/ 0 h 180"/>
                  <a:gd name="T8" fmla="*/ 0 w 182"/>
                  <a:gd name="T9" fmla="*/ 0 h 180"/>
                  <a:gd name="T10" fmla="*/ 0 w 182"/>
                  <a:gd name="T11" fmla="*/ 0 h 180"/>
                  <a:gd name="T12" fmla="*/ 0 w 182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80">
                    <a:moveTo>
                      <a:pt x="61" y="0"/>
                    </a:moveTo>
                    <a:lnTo>
                      <a:pt x="182" y="112"/>
                    </a:lnTo>
                    <a:lnTo>
                      <a:pt x="121" y="178"/>
                    </a:lnTo>
                    <a:lnTo>
                      <a:pt x="119" y="180"/>
                    </a:lnTo>
                    <a:lnTo>
                      <a:pt x="2" y="63"/>
                    </a:lnTo>
                    <a:lnTo>
                      <a:pt x="0" y="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7" name="Freeform 355"/>
              <p:cNvSpPr>
                <a:spLocks/>
              </p:cNvSpPr>
              <p:nvPr/>
            </p:nvSpPr>
            <p:spPr bwMode="auto">
              <a:xfrm>
                <a:off x="4818" y="3349"/>
                <a:ext cx="29" cy="30"/>
              </a:xfrm>
              <a:custGeom>
                <a:avLst/>
                <a:gdLst>
                  <a:gd name="T0" fmla="*/ 0 w 178"/>
                  <a:gd name="T1" fmla="*/ 0 h 182"/>
                  <a:gd name="T2" fmla="*/ 0 w 178"/>
                  <a:gd name="T3" fmla="*/ 0 h 182"/>
                  <a:gd name="T4" fmla="*/ 0 w 178"/>
                  <a:gd name="T5" fmla="*/ 0 h 182"/>
                  <a:gd name="T6" fmla="*/ 0 w 178"/>
                  <a:gd name="T7" fmla="*/ 0 h 182"/>
                  <a:gd name="T8" fmla="*/ 0 w 178"/>
                  <a:gd name="T9" fmla="*/ 0 h 182"/>
                  <a:gd name="T10" fmla="*/ 0 w 178"/>
                  <a:gd name="T11" fmla="*/ 0 h 182"/>
                  <a:gd name="T12" fmla="*/ 0 w 178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82">
                    <a:moveTo>
                      <a:pt x="61" y="0"/>
                    </a:moveTo>
                    <a:lnTo>
                      <a:pt x="178" y="117"/>
                    </a:lnTo>
                    <a:lnTo>
                      <a:pt x="113" y="182"/>
                    </a:lnTo>
                    <a:lnTo>
                      <a:pt x="0" y="6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8" name="Freeform 356"/>
              <p:cNvSpPr>
                <a:spLocks/>
              </p:cNvSpPr>
              <p:nvPr/>
            </p:nvSpPr>
            <p:spPr bwMode="auto">
              <a:xfrm>
                <a:off x="4804" y="3359"/>
                <a:ext cx="32" cy="30"/>
              </a:xfrm>
              <a:custGeom>
                <a:avLst/>
                <a:gdLst>
                  <a:gd name="T0" fmla="*/ 0 w 195"/>
                  <a:gd name="T1" fmla="*/ 0 h 183"/>
                  <a:gd name="T2" fmla="*/ 0 w 195"/>
                  <a:gd name="T3" fmla="*/ 0 h 183"/>
                  <a:gd name="T4" fmla="*/ 0 w 195"/>
                  <a:gd name="T5" fmla="*/ 0 h 183"/>
                  <a:gd name="T6" fmla="*/ 0 w 195"/>
                  <a:gd name="T7" fmla="*/ 0 h 183"/>
                  <a:gd name="T8" fmla="*/ 0 w 195"/>
                  <a:gd name="T9" fmla="*/ 0 h 183"/>
                  <a:gd name="T10" fmla="*/ 0 w 195"/>
                  <a:gd name="T11" fmla="*/ 0 h 183"/>
                  <a:gd name="T12" fmla="*/ 0 w 195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83">
                    <a:moveTo>
                      <a:pt x="82" y="0"/>
                    </a:moveTo>
                    <a:lnTo>
                      <a:pt x="195" y="121"/>
                    </a:lnTo>
                    <a:lnTo>
                      <a:pt x="146" y="166"/>
                    </a:lnTo>
                    <a:lnTo>
                      <a:pt x="127" y="183"/>
                    </a:lnTo>
                    <a:lnTo>
                      <a:pt x="19" y="59"/>
                    </a:lnTo>
                    <a:lnTo>
                      <a:pt x="0" y="76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299" name="Freeform 357"/>
              <p:cNvSpPr>
                <a:spLocks/>
              </p:cNvSpPr>
              <p:nvPr/>
            </p:nvSpPr>
            <p:spPr bwMode="auto">
              <a:xfrm>
                <a:off x="4796" y="3369"/>
                <a:ext cx="29" cy="31"/>
              </a:xfrm>
              <a:custGeom>
                <a:avLst/>
                <a:gdLst>
                  <a:gd name="T0" fmla="*/ 0 w 173"/>
                  <a:gd name="T1" fmla="*/ 0 h 186"/>
                  <a:gd name="T2" fmla="*/ 0 w 173"/>
                  <a:gd name="T3" fmla="*/ 0 h 186"/>
                  <a:gd name="T4" fmla="*/ 0 w 173"/>
                  <a:gd name="T5" fmla="*/ 0 h 186"/>
                  <a:gd name="T6" fmla="*/ 0 w 173"/>
                  <a:gd name="T7" fmla="*/ 0 h 186"/>
                  <a:gd name="T8" fmla="*/ 0 w 173"/>
                  <a:gd name="T9" fmla="*/ 0 h 186"/>
                  <a:gd name="T10" fmla="*/ 0 w 173"/>
                  <a:gd name="T11" fmla="*/ 0 h 186"/>
                  <a:gd name="T12" fmla="*/ 0 w 173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6">
                    <a:moveTo>
                      <a:pt x="65" y="0"/>
                    </a:moveTo>
                    <a:lnTo>
                      <a:pt x="173" y="124"/>
                    </a:lnTo>
                    <a:lnTo>
                      <a:pt x="102" y="186"/>
                    </a:lnTo>
                    <a:lnTo>
                      <a:pt x="106" y="184"/>
                    </a:lnTo>
                    <a:lnTo>
                      <a:pt x="0" y="58"/>
                    </a:lnTo>
                    <a:lnTo>
                      <a:pt x="3" y="55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0" name="Freeform 358"/>
              <p:cNvSpPr>
                <a:spLocks/>
              </p:cNvSpPr>
              <p:nvPr/>
            </p:nvSpPr>
            <p:spPr bwMode="auto">
              <a:xfrm>
                <a:off x="4784" y="3378"/>
                <a:ext cx="30" cy="31"/>
              </a:xfrm>
              <a:custGeom>
                <a:avLst/>
                <a:gdLst>
                  <a:gd name="T0" fmla="*/ 0 w 180"/>
                  <a:gd name="T1" fmla="*/ 0 h 185"/>
                  <a:gd name="T2" fmla="*/ 0 w 180"/>
                  <a:gd name="T3" fmla="*/ 0 h 185"/>
                  <a:gd name="T4" fmla="*/ 0 w 180"/>
                  <a:gd name="T5" fmla="*/ 0 h 185"/>
                  <a:gd name="T6" fmla="*/ 0 w 180"/>
                  <a:gd name="T7" fmla="*/ 0 h 185"/>
                  <a:gd name="T8" fmla="*/ 0 w 180"/>
                  <a:gd name="T9" fmla="*/ 0 h 185"/>
                  <a:gd name="T10" fmla="*/ 0 w 180"/>
                  <a:gd name="T11" fmla="*/ 0 h 185"/>
                  <a:gd name="T12" fmla="*/ 0 w 180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85">
                    <a:moveTo>
                      <a:pt x="74" y="0"/>
                    </a:moveTo>
                    <a:lnTo>
                      <a:pt x="180" y="126"/>
                    </a:lnTo>
                    <a:lnTo>
                      <a:pt x="115" y="180"/>
                    </a:lnTo>
                    <a:lnTo>
                      <a:pt x="107" y="185"/>
                    </a:lnTo>
                    <a:lnTo>
                      <a:pt x="8" y="55"/>
                    </a:lnTo>
                    <a:lnTo>
                      <a:pt x="0" y="6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1" name="Freeform 359"/>
              <p:cNvSpPr>
                <a:spLocks/>
              </p:cNvSpPr>
              <p:nvPr/>
            </p:nvSpPr>
            <p:spPr bwMode="auto">
              <a:xfrm>
                <a:off x="4774" y="3387"/>
                <a:ext cx="28" cy="36"/>
              </a:xfrm>
              <a:custGeom>
                <a:avLst/>
                <a:gdLst>
                  <a:gd name="T0" fmla="*/ 0 w 169"/>
                  <a:gd name="T1" fmla="*/ 0 h 210"/>
                  <a:gd name="T2" fmla="*/ 0 w 169"/>
                  <a:gd name="T3" fmla="*/ 0 h 210"/>
                  <a:gd name="T4" fmla="*/ 0 w 169"/>
                  <a:gd name="T5" fmla="*/ 0 h 210"/>
                  <a:gd name="T6" fmla="*/ 0 w 169"/>
                  <a:gd name="T7" fmla="*/ 0 h 210"/>
                  <a:gd name="T8" fmla="*/ 0 w 169"/>
                  <a:gd name="T9" fmla="*/ 0 h 210"/>
                  <a:gd name="T10" fmla="*/ 0 w 169"/>
                  <a:gd name="T11" fmla="*/ 0 h 210"/>
                  <a:gd name="T12" fmla="*/ 0 w 169"/>
                  <a:gd name="T13" fmla="*/ 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210">
                    <a:moveTo>
                      <a:pt x="70" y="0"/>
                    </a:moveTo>
                    <a:lnTo>
                      <a:pt x="169" y="130"/>
                    </a:lnTo>
                    <a:lnTo>
                      <a:pt x="65" y="210"/>
                    </a:lnTo>
                    <a:lnTo>
                      <a:pt x="97" y="187"/>
                    </a:lnTo>
                    <a:lnTo>
                      <a:pt x="0" y="52"/>
                    </a:lnTo>
                    <a:lnTo>
                      <a:pt x="33" y="2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2" name="Freeform 360"/>
              <p:cNvSpPr>
                <a:spLocks/>
              </p:cNvSpPr>
              <p:nvPr/>
            </p:nvSpPr>
            <p:spPr bwMode="auto">
              <a:xfrm>
                <a:off x="4760" y="3396"/>
                <a:ext cx="30" cy="31"/>
              </a:xfrm>
              <a:custGeom>
                <a:avLst/>
                <a:gdLst>
                  <a:gd name="T0" fmla="*/ 0 w 180"/>
                  <a:gd name="T1" fmla="*/ 0 h 188"/>
                  <a:gd name="T2" fmla="*/ 0 w 180"/>
                  <a:gd name="T3" fmla="*/ 0 h 188"/>
                  <a:gd name="T4" fmla="*/ 0 w 180"/>
                  <a:gd name="T5" fmla="*/ 0 h 188"/>
                  <a:gd name="T6" fmla="*/ 0 w 180"/>
                  <a:gd name="T7" fmla="*/ 0 h 188"/>
                  <a:gd name="T8" fmla="*/ 0 w 180"/>
                  <a:gd name="T9" fmla="*/ 0 h 188"/>
                  <a:gd name="T10" fmla="*/ 0 w 180"/>
                  <a:gd name="T11" fmla="*/ 0 h 188"/>
                  <a:gd name="T12" fmla="*/ 0 w 180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88">
                    <a:moveTo>
                      <a:pt x="83" y="0"/>
                    </a:moveTo>
                    <a:lnTo>
                      <a:pt x="180" y="135"/>
                    </a:lnTo>
                    <a:lnTo>
                      <a:pt x="119" y="179"/>
                    </a:lnTo>
                    <a:lnTo>
                      <a:pt x="106" y="188"/>
                    </a:lnTo>
                    <a:lnTo>
                      <a:pt x="14" y="50"/>
                    </a:lnTo>
                    <a:lnTo>
                      <a:pt x="0" y="5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3" name="Freeform 361"/>
              <p:cNvSpPr>
                <a:spLocks/>
              </p:cNvSpPr>
              <p:nvPr/>
            </p:nvSpPr>
            <p:spPr bwMode="auto">
              <a:xfrm>
                <a:off x="4749" y="3405"/>
                <a:ext cx="28" cy="31"/>
              </a:xfrm>
              <a:custGeom>
                <a:avLst/>
                <a:gdLst>
                  <a:gd name="T0" fmla="*/ 0 w 172"/>
                  <a:gd name="T1" fmla="*/ 0 h 189"/>
                  <a:gd name="T2" fmla="*/ 0 w 172"/>
                  <a:gd name="T3" fmla="*/ 0 h 189"/>
                  <a:gd name="T4" fmla="*/ 0 w 172"/>
                  <a:gd name="T5" fmla="*/ 0 h 189"/>
                  <a:gd name="T6" fmla="*/ 0 w 172"/>
                  <a:gd name="T7" fmla="*/ 0 h 189"/>
                  <a:gd name="T8" fmla="*/ 0 w 172"/>
                  <a:gd name="T9" fmla="*/ 0 h 189"/>
                  <a:gd name="T10" fmla="*/ 0 w 172"/>
                  <a:gd name="T11" fmla="*/ 0 h 189"/>
                  <a:gd name="T12" fmla="*/ 0 w 172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89">
                    <a:moveTo>
                      <a:pt x="80" y="0"/>
                    </a:moveTo>
                    <a:lnTo>
                      <a:pt x="172" y="138"/>
                    </a:lnTo>
                    <a:lnTo>
                      <a:pt x="103" y="185"/>
                    </a:lnTo>
                    <a:lnTo>
                      <a:pt x="95" y="189"/>
                    </a:lnTo>
                    <a:lnTo>
                      <a:pt x="7" y="50"/>
                    </a:lnTo>
                    <a:lnTo>
                      <a:pt x="0" y="5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4" name="Freeform 362"/>
              <p:cNvSpPr>
                <a:spLocks/>
              </p:cNvSpPr>
              <p:nvPr/>
            </p:nvSpPr>
            <p:spPr bwMode="auto">
              <a:xfrm>
                <a:off x="4736" y="3413"/>
                <a:ext cx="29" cy="31"/>
              </a:xfrm>
              <a:custGeom>
                <a:avLst/>
                <a:gdLst>
                  <a:gd name="T0" fmla="*/ 0 w 169"/>
                  <a:gd name="T1" fmla="*/ 0 h 188"/>
                  <a:gd name="T2" fmla="*/ 0 w 169"/>
                  <a:gd name="T3" fmla="*/ 0 h 188"/>
                  <a:gd name="T4" fmla="*/ 0 w 169"/>
                  <a:gd name="T5" fmla="*/ 0 h 188"/>
                  <a:gd name="T6" fmla="*/ 0 w 169"/>
                  <a:gd name="T7" fmla="*/ 0 h 188"/>
                  <a:gd name="T8" fmla="*/ 0 w 169"/>
                  <a:gd name="T9" fmla="*/ 0 h 188"/>
                  <a:gd name="T10" fmla="*/ 0 w 169"/>
                  <a:gd name="T11" fmla="*/ 0 h 188"/>
                  <a:gd name="T12" fmla="*/ 0 w 169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88">
                    <a:moveTo>
                      <a:pt x="81" y="0"/>
                    </a:moveTo>
                    <a:lnTo>
                      <a:pt x="169" y="139"/>
                    </a:lnTo>
                    <a:lnTo>
                      <a:pt x="99" y="183"/>
                    </a:lnTo>
                    <a:lnTo>
                      <a:pt x="92" y="188"/>
                    </a:lnTo>
                    <a:lnTo>
                      <a:pt x="8" y="46"/>
                    </a:lnTo>
                    <a:lnTo>
                      <a:pt x="0" y="5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5" name="Freeform 363"/>
              <p:cNvSpPr>
                <a:spLocks/>
              </p:cNvSpPr>
              <p:nvPr/>
            </p:nvSpPr>
            <p:spPr bwMode="auto">
              <a:xfrm>
                <a:off x="4724" y="3420"/>
                <a:ext cx="28" cy="32"/>
              </a:xfrm>
              <a:custGeom>
                <a:avLst/>
                <a:gdLst>
                  <a:gd name="T0" fmla="*/ 0 w 164"/>
                  <a:gd name="T1" fmla="*/ 0 h 188"/>
                  <a:gd name="T2" fmla="*/ 0 w 164"/>
                  <a:gd name="T3" fmla="*/ 0 h 188"/>
                  <a:gd name="T4" fmla="*/ 0 w 164"/>
                  <a:gd name="T5" fmla="*/ 0 h 188"/>
                  <a:gd name="T6" fmla="*/ 0 w 164"/>
                  <a:gd name="T7" fmla="*/ 0 h 188"/>
                  <a:gd name="T8" fmla="*/ 0 w 164"/>
                  <a:gd name="T9" fmla="*/ 0 h 188"/>
                  <a:gd name="T10" fmla="*/ 0 w 164"/>
                  <a:gd name="T11" fmla="*/ 0 h 188"/>
                  <a:gd name="T12" fmla="*/ 0 w 164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188">
                    <a:moveTo>
                      <a:pt x="80" y="0"/>
                    </a:moveTo>
                    <a:lnTo>
                      <a:pt x="164" y="142"/>
                    </a:lnTo>
                    <a:lnTo>
                      <a:pt x="90" y="185"/>
                    </a:lnTo>
                    <a:lnTo>
                      <a:pt x="85" y="188"/>
                    </a:lnTo>
                    <a:lnTo>
                      <a:pt x="6" y="44"/>
                    </a:lnTo>
                    <a:lnTo>
                      <a:pt x="0" y="4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6" name="Freeform 364"/>
              <p:cNvSpPr>
                <a:spLocks/>
              </p:cNvSpPr>
              <p:nvPr/>
            </p:nvSpPr>
            <p:spPr bwMode="auto">
              <a:xfrm>
                <a:off x="4713" y="3428"/>
                <a:ext cx="25" cy="32"/>
              </a:xfrm>
              <a:custGeom>
                <a:avLst/>
                <a:gdLst>
                  <a:gd name="T0" fmla="*/ 0 w 154"/>
                  <a:gd name="T1" fmla="*/ 0 h 192"/>
                  <a:gd name="T2" fmla="*/ 0 w 154"/>
                  <a:gd name="T3" fmla="*/ 0 h 192"/>
                  <a:gd name="T4" fmla="*/ 0 w 154"/>
                  <a:gd name="T5" fmla="*/ 0 h 192"/>
                  <a:gd name="T6" fmla="*/ 0 w 154"/>
                  <a:gd name="T7" fmla="*/ 0 h 192"/>
                  <a:gd name="T8" fmla="*/ 0 w 154"/>
                  <a:gd name="T9" fmla="*/ 0 h 192"/>
                  <a:gd name="T10" fmla="*/ 0 w 154"/>
                  <a:gd name="T11" fmla="*/ 0 h 192"/>
                  <a:gd name="T12" fmla="*/ 0 w 154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92">
                    <a:moveTo>
                      <a:pt x="75" y="0"/>
                    </a:moveTo>
                    <a:lnTo>
                      <a:pt x="154" y="144"/>
                    </a:lnTo>
                    <a:lnTo>
                      <a:pt x="66" y="192"/>
                    </a:lnTo>
                    <a:lnTo>
                      <a:pt x="72" y="189"/>
                    </a:lnTo>
                    <a:lnTo>
                      <a:pt x="0" y="40"/>
                    </a:lnTo>
                    <a:lnTo>
                      <a:pt x="7" y="3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7" name="Freeform 365"/>
              <p:cNvSpPr>
                <a:spLocks/>
              </p:cNvSpPr>
              <p:nvPr/>
            </p:nvSpPr>
            <p:spPr bwMode="auto">
              <a:xfrm>
                <a:off x="4695" y="3435"/>
                <a:ext cx="30" cy="31"/>
              </a:xfrm>
              <a:custGeom>
                <a:avLst/>
                <a:gdLst>
                  <a:gd name="T0" fmla="*/ 0 w 178"/>
                  <a:gd name="T1" fmla="*/ 0 h 188"/>
                  <a:gd name="T2" fmla="*/ 0 w 178"/>
                  <a:gd name="T3" fmla="*/ 0 h 188"/>
                  <a:gd name="T4" fmla="*/ 0 w 178"/>
                  <a:gd name="T5" fmla="*/ 0 h 188"/>
                  <a:gd name="T6" fmla="*/ 0 w 178"/>
                  <a:gd name="T7" fmla="*/ 0 h 188"/>
                  <a:gd name="T8" fmla="*/ 0 w 178"/>
                  <a:gd name="T9" fmla="*/ 0 h 188"/>
                  <a:gd name="T10" fmla="*/ 0 w 178"/>
                  <a:gd name="T11" fmla="*/ 0 h 188"/>
                  <a:gd name="T12" fmla="*/ 0 w 17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88">
                    <a:moveTo>
                      <a:pt x="106" y="0"/>
                    </a:moveTo>
                    <a:lnTo>
                      <a:pt x="178" y="149"/>
                    </a:lnTo>
                    <a:lnTo>
                      <a:pt x="124" y="176"/>
                    </a:lnTo>
                    <a:lnTo>
                      <a:pt x="97" y="188"/>
                    </a:lnTo>
                    <a:lnTo>
                      <a:pt x="27" y="40"/>
                    </a:lnTo>
                    <a:lnTo>
                      <a:pt x="0" y="5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8" name="Freeform 366"/>
              <p:cNvSpPr>
                <a:spLocks/>
              </p:cNvSpPr>
              <p:nvPr/>
            </p:nvSpPr>
            <p:spPr bwMode="auto">
              <a:xfrm>
                <a:off x="4687" y="3441"/>
                <a:ext cx="24" cy="33"/>
              </a:xfrm>
              <a:custGeom>
                <a:avLst/>
                <a:gdLst>
                  <a:gd name="T0" fmla="*/ 0 w 147"/>
                  <a:gd name="T1" fmla="*/ 0 h 194"/>
                  <a:gd name="T2" fmla="*/ 0 w 147"/>
                  <a:gd name="T3" fmla="*/ 0 h 194"/>
                  <a:gd name="T4" fmla="*/ 0 w 147"/>
                  <a:gd name="T5" fmla="*/ 0 h 194"/>
                  <a:gd name="T6" fmla="*/ 0 w 147"/>
                  <a:gd name="T7" fmla="*/ 0 h 194"/>
                  <a:gd name="T8" fmla="*/ 0 w 147"/>
                  <a:gd name="T9" fmla="*/ 0 h 194"/>
                  <a:gd name="T10" fmla="*/ 0 w 147"/>
                  <a:gd name="T11" fmla="*/ 0 h 194"/>
                  <a:gd name="T12" fmla="*/ 0 w 147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94">
                    <a:moveTo>
                      <a:pt x="77" y="0"/>
                    </a:moveTo>
                    <a:lnTo>
                      <a:pt x="147" y="148"/>
                    </a:lnTo>
                    <a:lnTo>
                      <a:pt x="49" y="194"/>
                    </a:lnTo>
                    <a:lnTo>
                      <a:pt x="63" y="189"/>
                    </a:lnTo>
                    <a:lnTo>
                      <a:pt x="0" y="36"/>
                    </a:lnTo>
                    <a:lnTo>
                      <a:pt x="13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09" name="Freeform 367"/>
              <p:cNvSpPr>
                <a:spLocks/>
              </p:cNvSpPr>
              <p:nvPr/>
            </p:nvSpPr>
            <p:spPr bwMode="auto">
              <a:xfrm>
                <a:off x="4673" y="3447"/>
                <a:ext cx="24" cy="32"/>
              </a:xfrm>
              <a:custGeom>
                <a:avLst/>
                <a:gdLst>
                  <a:gd name="T0" fmla="*/ 0 w 143"/>
                  <a:gd name="T1" fmla="*/ 0 h 190"/>
                  <a:gd name="T2" fmla="*/ 0 w 143"/>
                  <a:gd name="T3" fmla="*/ 0 h 190"/>
                  <a:gd name="T4" fmla="*/ 0 w 143"/>
                  <a:gd name="T5" fmla="*/ 0 h 190"/>
                  <a:gd name="T6" fmla="*/ 0 w 143"/>
                  <a:gd name="T7" fmla="*/ 0 h 190"/>
                  <a:gd name="T8" fmla="*/ 0 w 143"/>
                  <a:gd name="T9" fmla="*/ 0 h 190"/>
                  <a:gd name="T10" fmla="*/ 0 w 143"/>
                  <a:gd name="T11" fmla="*/ 0 h 190"/>
                  <a:gd name="T12" fmla="*/ 0 w 143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190">
                    <a:moveTo>
                      <a:pt x="80" y="0"/>
                    </a:moveTo>
                    <a:lnTo>
                      <a:pt x="143" y="153"/>
                    </a:lnTo>
                    <a:lnTo>
                      <a:pt x="55" y="190"/>
                    </a:lnTo>
                    <a:lnTo>
                      <a:pt x="58" y="189"/>
                    </a:lnTo>
                    <a:lnTo>
                      <a:pt x="0" y="34"/>
                    </a:lnTo>
                    <a:lnTo>
                      <a:pt x="3" y="3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0" name="Freeform 368"/>
              <p:cNvSpPr>
                <a:spLocks/>
              </p:cNvSpPr>
              <p:nvPr/>
            </p:nvSpPr>
            <p:spPr bwMode="auto">
              <a:xfrm>
                <a:off x="4655" y="3453"/>
                <a:ext cx="28" cy="31"/>
              </a:xfrm>
              <a:custGeom>
                <a:avLst/>
                <a:gdLst>
                  <a:gd name="T0" fmla="*/ 0 w 171"/>
                  <a:gd name="T1" fmla="*/ 0 h 186"/>
                  <a:gd name="T2" fmla="*/ 0 w 171"/>
                  <a:gd name="T3" fmla="*/ 0 h 186"/>
                  <a:gd name="T4" fmla="*/ 0 w 171"/>
                  <a:gd name="T5" fmla="*/ 0 h 186"/>
                  <a:gd name="T6" fmla="*/ 0 w 171"/>
                  <a:gd name="T7" fmla="*/ 0 h 186"/>
                  <a:gd name="T8" fmla="*/ 0 w 171"/>
                  <a:gd name="T9" fmla="*/ 0 h 186"/>
                  <a:gd name="T10" fmla="*/ 0 w 171"/>
                  <a:gd name="T11" fmla="*/ 0 h 186"/>
                  <a:gd name="T12" fmla="*/ 0 w 171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86">
                    <a:moveTo>
                      <a:pt x="113" y="0"/>
                    </a:moveTo>
                    <a:lnTo>
                      <a:pt x="171" y="155"/>
                    </a:lnTo>
                    <a:lnTo>
                      <a:pt x="117" y="175"/>
                    </a:lnTo>
                    <a:lnTo>
                      <a:pt x="86" y="186"/>
                    </a:lnTo>
                    <a:lnTo>
                      <a:pt x="32" y="31"/>
                    </a:lnTo>
                    <a:lnTo>
                      <a:pt x="0" y="4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1" name="Freeform 369"/>
              <p:cNvSpPr>
                <a:spLocks/>
              </p:cNvSpPr>
              <p:nvPr/>
            </p:nvSpPr>
            <p:spPr bwMode="auto">
              <a:xfrm>
                <a:off x="4646" y="3458"/>
                <a:ext cx="23" cy="32"/>
              </a:xfrm>
              <a:custGeom>
                <a:avLst/>
                <a:gdLst>
                  <a:gd name="T0" fmla="*/ 0 w 136"/>
                  <a:gd name="T1" fmla="*/ 0 h 189"/>
                  <a:gd name="T2" fmla="*/ 0 w 136"/>
                  <a:gd name="T3" fmla="*/ 0 h 189"/>
                  <a:gd name="T4" fmla="*/ 0 w 136"/>
                  <a:gd name="T5" fmla="*/ 0 h 189"/>
                  <a:gd name="T6" fmla="*/ 0 w 136"/>
                  <a:gd name="T7" fmla="*/ 0 h 189"/>
                  <a:gd name="T8" fmla="*/ 0 w 136"/>
                  <a:gd name="T9" fmla="*/ 0 h 189"/>
                  <a:gd name="T10" fmla="*/ 0 w 136"/>
                  <a:gd name="T11" fmla="*/ 0 h 189"/>
                  <a:gd name="T12" fmla="*/ 0 w 136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6" h="189">
                    <a:moveTo>
                      <a:pt x="82" y="0"/>
                    </a:moveTo>
                    <a:lnTo>
                      <a:pt x="136" y="155"/>
                    </a:lnTo>
                    <a:lnTo>
                      <a:pt x="41" y="189"/>
                    </a:lnTo>
                    <a:lnTo>
                      <a:pt x="50" y="186"/>
                    </a:lnTo>
                    <a:lnTo>
                      <a:pt x="0" y="28"/>
                    </a:lnTo>
                    <a:lnTo>
                      <a:pt x="9" y="2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2" name="Freeform 370"/>
              <p:cNvSpPr>
                <a:spLocks/>
              </p:cNvSpPr>
              <p:nvPr/>
            </p:nvSpPr>
            <p:spPr bwMode="auto">
              <a:xfrm>
                <a:off x="4632" y="3463"/>
                <a:ext cx="23" cy="31"/>
              </a:xfrm>
              <a:custGeom>
                <a:avLst/>
                <a:gdLst>
                  <a:gd name="T0" fmla="*/ 0 w 133"/>
                  <a:gd name="T1" fmla="*/ 0 h 190"/>
                  <a:gd name="T2" fmla="*/ 0 w 133"/>
                  <a:gd name="T3" fmla="*/ 0 h 190"/>
                  <a:gd name="T4" fmla="*/ 0 w 133"/>
                  <a:gd name="T5" fmla="*/ 0 h 190"/>
                  <a:gd name="T6" fmla="*/ 0 w 133"/>
                  <a:gd name="T7" fmla="*/ 0 h 190"/>
                  <a:gd name="T8" fmla="*/ 0 w 133"/>
                  <a:gd name="T9" fmla="*/ 0 h 190"/>
                  <a:gd name="T10" fmla="*/ 0 w 133"/>
                  <a:gd name="T11" fmla="*/ 0 h 190"/>
                  <a:gd name="T12" fmla="*/ 0 w 133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190">
                    <a:moveTo>
                      <a:pt x="83" y="0"/>
                    </a:moveTo>
                    <a:lnTo>
                      <a:pt x="133" y="158"/>
                    </a:lnTo>
                    <a:lnTo>
                      <a:pt x="29" y="190"/>
                    </a:lnTo>
                    <a:lnTo>
                      <a:pt x="45" y="186"/>
                    </a:lnTo>
                    <a:lnTo>
                      <a:pt x="0" y="26"/>
                    </a:lnTo>
                    <a:lnTo>
                      <a:pt x="16" y="2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3" name="Freeform 371"/>
              <p:cNvSpPr>
                <a:spLocks/>
              </p:cNvSpPr>
              <p:nvPr/>
            </p:nvSpPr>
            <p:spPr bwMode="auto">
              <a:xfrm>
                <a:off x="4615" y="3467"/>
                <a:ext cx="25" cy="31"/>
              </a:xfrm>
              <a:custGeom>
                <a:avLst/>
                <a:gdLst>
                  <a:gd name="T0" fmla="*/ 0 w 150"/>
                  <a:gd name="T1" fmla="*/ 0 h 185"/>
                  <a:gd name="T2" fmla="*/ 0 w 150"/>
                  <a:gd name="T3" fmla="*/ 0 h 185"/>
                  <a:gd name="T4" fmla="*/ 0 w 150"/>
                  <a:gd name="T5" fmla="*/ 0 h 185"/>
                  <a:gd name="T6" fmla="*/ 0 w 150"/>
                  <a:gd name="T7" fmla="*/ 0 h 185"/>
                  <a:gd name="T8" fmla="*/ 0 w 150"/>
                  <a:gd name="T9" fmla="*/ 0 h 185"/>
                  <a:gd name="T10" fmla="*/ 0 w 150"/>
                  <a:gd name="T11" fmla="*/ 0 h 185"/>
                  <a:gd name="T12" fmla="*/ 0 w 150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185">
                    <a:moveTo>
                      <a:pt x="105" y="0"/>
                    </a:moveTo>
                    <a:lnTo>
                      <a:pt x="150" y="160"/>
                    </a:lnTo>
                    <a:lnTo>
                      <a:pt x="84" y="179"/>
                    </a:lnTo>
                    <a:lnTo>
                      <a:pt x="61" y="185"/>
                    </a:lnTo>
                    <a:lnTo>
                      <a:pt x="23" y="25"/>
                    </a:lnTo>
                    <a:lnTo>
                      <a:pt x="0" y="3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4" name="Freeform 372"/>
              <p:cNvSpPr>
                <a:spLocks/>
              </p:cNvSpPr>
              <p:nvPr/>
            </p:nvSpPr>
            <p:spPr bwMode="auto">
              <a:xfrm>
                <a:off x="4605" y="3471"/>
                <a:ext cx="20" cy="31"/>
              </a:xfrm>
              <a:custGeom>
                <a:avLst/>
                <a:gdLst>
                  <a:gd name="T0" fmla="*/ 0 w 123"/>
                  <a:gd name="T1" fmla="*/ 0 h 186"/>
                  <a:gd name="T2" fmla="*/ 0 w 123"/>
                  <a:gd name="T3" fmla="*/ 0 h 186"/>
                  <a:gd name="T4" fmla="*/ 0 w 123"/>
                  <a:gd name="T5" fmla="*/ 0 h 186"/>
                  <a:gd name="T6" fmla="*/ 0 w 123"/>
                  <a:gd name="T7" fmla="*/ 0 h 186"/>
                  <a:gd name="T8" fmla="*/ 0 w 123"/>
                  <a:gd name="T9" fmla="*/ 0 h 186"/>
                  <a:gd name="T10" fmla="*/ 0 w 123"/>
                  <a:gd name="T11" fmla="*/ 0 h 186"/>
                  <a:gd name="T12" fmla="*/ 0 w 123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86">
                    <a:moveTo>
                      <a:pt x="85" y="0"/>
                    </a:moveTo>
                    <a:lnTo>
                      <a:pt x="123" y="160"/>
                    </a:lnTo>
                    <a:lnTo>
                      <a:pt x="19" y="186"/>
                    </a:lnTo>
                    <a:lnTo>
                      <a:pt x="34" y="182"/>
                    </a:lnTo>
                    <a:lnTo>
                      <a:pt x="0" y="20"/>
                    </a:lnTo>
                    <a:lnTo>
                      <a:pt x="15" y="1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5" name="Freeform 373"/>
              <p:cNvSpPr>
                <a:spLocks/>
              </p:cNvSpPr>
              <p:nvPr/>
            </p:nvSpPr>
            <p:spPr bwMode="auto">
              <a:xfrm>
                <a:off x="4588" y="3475"/>
                <a:ext cx="22" cy="30"/>
              </a:xfrm>
              <a:custGeom>
                <a:avLst/>
                <a:gdLst>
                  <a:gd name="T0" fmla="*/ 0 w 135"/>
                  <a:gd name="T1" fmla="*/ 0 h 180"/>
                  <a:gd name="T2" fmla="*/ 0 w 135"/>
                  <a:gd name="T3" fmla="*/ 0 h 180"/>
                  <a:gd name="T4" fmla="*/ 0 w 135"/>
                  <a:gd name="T5" fmla="*/ 0 h 180"/>
                  <a:gd name="T6" fmla="*/ 0 w 135"/>
                  <a:gd name="T7" fmla="*/ 0 h 180"/>
                  <a:gd name="T8" fmla="*/ 0 w 135"/>
                  <a:gd name="T9" fmla="*/ 0 h 180"/>
                  <a:gd name="T10" fmla="*/ 0 w 135"/>
                  <a:gd name="T11" fmla="*/ 0 h 180"/>
                  <a:gd name="T12" fmla="*/ 0 w 135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180">
                    <a:moveTo>
                      <a:pt x="101" y="0"/>
                    </a:moveTo>
                    <a:lnTo>
                      <a:pt x="135" y="162"/>
                    </a:lnTo>
                    <a:lnTo>
                      <a:pt x="63" y="177"/>
                    </a:lnTo>
                    <a:lnTo>
                      <a:pt x="46" y="180"/>
                    </a:lnTo>
                    <a:lnTo>
                      <a:pt x="17" y="18"/>
                    </a:lnTo>
                    <a:lnTo>
                      <a:pt x="0" y="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6" name="Freeform 374"/>
              <p:cNvSpPr>
                <a:spLocks/>
              </p:cNvSpPr>
              <p:nvPr/>
            </p:nvSpPr>
            <p:spPr bwMode="auto">
              <a:xfrm>
                <a:off x="4576" y="3478"/>
                <a:ext cx="19" cy="30"/>
              </a:xfrm>
              <a:custGeom>
                <a:avLst/>
                <a:gdLst>
                  <a:gd name="T0" fmla="*/ 0 w 116"/>
                  <a:gd name="T1" fmla="*/ 0 h 184"/>
                  <a:gd name="T2" fmla="*/ 0 w 116"/>
                  <a:gd name="T3" fmla="*/ 0 h 184"/>
                  <a:gd name="T4" fmla="*/ 0 w 116"/>
                  <a:gd name="T5" fmla="*/ 0 h 184"/>
                  <a:gd name="T6" fmla="*/ 0 w 116"/>
                  <a:gd name="T7" fmla="*/ 0 h 184"/>
                  <a:gd name="T8" fmla="*/ 0 w 116"/>
                  <a:gd name="T9" fmla="*/ 0 h 184"/>
                  <a:gd name="T10" fmla="*/ 0 w 116"/>
                  <a:gd name="T11" fmla="*/ 0 h 184"/>
                  <a:gd name="T12" fmla="*/ 0 w 116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184">
                    <a:moveTo>
                      <a:pt x="87" y="0"/>
                    </a:moveTo>
                    <a:lnTo>
                      <a:pt x="116" y="162"/>
                    </a:lnTo>
                    <a:lnTo>
                      <a:pt x="0" y="184"/>
                    </a:lnTo>
                    <a:lnTo>
                      <a:pt x="26" y="179"/>
                    </a:lnTo>
                    <a:lnTo>
                      <a:pt x="1" y="15"/>
                    </a:lnTo>
                    <a:lnTo>
                      <a:pt x="27" y="1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7" name="Freeform 375"/>
              <p:cNvSpPr>
                <a:spLocks/>
              </p:cNvSpPr>
              <p:nvPr/>
            </p:nvSpPr>
            <p:spPr bwMode="auto">
              <a:xfrm>
                <a:off x="4560" y="3480"/>
                <a:ext cx="20" cy="30"/>
              </a:xfrm>
              <a:custGeom>
                <a:avLst/>
                <a:gdLst>
                  <a:gd name="T0" fmla="*/ 0 w 124"/>
                  <a:gd name="T1" fmla="*/ 0 h 178"/>
                  <a:gd name="T2" fmla="*/ 0 w 124"/>
                  <a:gd name="T3" fmla="*/ 0 h 178"/>
                  <a:gd name="T4" fmla="*/ 0 w 124"/>
                  <a:gd name="T5" fmla="*/ 0 h 178"/>
                  <a:gd name="T6" fmla="*/ 0 w 124"/>
                  <a:gd name="T7" fmla="*/ 0 h 178"/>
                  <a:gd name="T8" fmla="*/ 0 w 124"/>
                  <a:gd name="T9" fmla="*/ 0 h 178"/>
                  <a:gd name="T10" fmla="*/ 0 w 124"/>
                  <a:gd name="T11" fmla="*/ 0 h 178"/>
                  <a:gd name="T12" fmla="*/ 0 w 124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8">
                    <a:moveTo>
                      <a:pt x="99" y="0"/>
                    </a:moveTo>
                    <a:lnTo>
                      <a:pt x="124" y="164"/>
                    </a:lnTo>
                    <a:lnTo>
                      <a:pt x="45" y="176"/>
                    </a:lnTo>
                    <a:lnTo>
                      <a:pt x="31" y="178"/>
                    </a:lnTo>
                    <a:lnTo>
                      <a:pt x="13" y="13"/>
                    </a:lnTo>
                    <a:lnTo>
                      <a:pt x="0" y="1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8" name="Freeform 376"/>
              <p:cNvSpPr>
                <a:spLocks/>
              </p:cNvSpPr>
              <p:nvPr/>
            </p:nvSpPr>
            <p:spPr bwMode="auto">
              <a:xfrm>
                <a:off x="4546" y="3482"/>
                <a:ext cx="19" cy="29"/>
              </a:xfrm>
              <a:custGeom>
                <a:avLst/>
                <a:gdLst>
                  <a:gd name="T0" fmla="*/ 0 w 112"/>
                  <a:gd name="T1" fmla="*/ 0 h 175"/>
                  <a:gd name="T2" fmla="*/ 0 w 112"/>
                  <a:gd name="T3" fmla="*/ 0 h 175"/>
                  <a:gd name="T4" fmla="*/ 0 w 112"/>
                  <a:gd name="T5" fmla="*/ 0 h 175"/>
                  <a:gd name="T6" fmla="*/ 0 w 112"/>
                  <a:gd name="T7" fmla="*/ 0 h 175"/>
                  <a:gd name="T8" fmla="*/ 0 w 112"/>
                  <a:gd name="T9" fmla="*/ 0 h 175"/>
                  <a:gd name="T10" fmla="*/ 0 w 112"/>
                  <a:gd name="T11" fmla="*/ 0 h 175"/>
                  <a:gd name="T12" fmla="*/ 0 w 112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2" h="175">
                    <a:moveTo>
                      <a:pt x="94" y="0"/>
                    </a:moveTo>
                    <a:lnTo>
                      <a:pt x="112" y="165"/>
                    </a:lnTo>
                    <a:lnTo>
                      <a:pt x="31" y="174"/>
                    </a:lnTo>
                    <a:lnTo>
                      <a:pt x="21" y="175"/>
                    </a:lnTo>
                    <a:lnTo>
                      <a:pt x="10" y="10"/>
                    </a:lnTo>
                    <a:lnTo>
                      <a:pt x="0" y="1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19" name="Freeform 377"/>
              <p:cNvSpPr>
                <a:spLocks/>
              </p:cNvSpPr>
              <p:nvPr/>
            </p:nvSpPr>
            <p:spPr bwMode="auto">
              <a:xfrm>
                <a:off x="4532" y="3484"/>
                <a:ext cx="18" cy="28"/>
              </a:xfrm>
              <a:custGeom>
                <a:avLst/>
                <a:gdLst>
                  <a:gd name="T0" fmla="*/ 0 w 105"/>
                  <a:gd name="T1" fmla="*/ 0 h 171"/>
                  <a:gd name="T2" fmla="*/ 0 w 105"/>
                  <a:gd name="T3" fmla="*/ 0 h 171"/>
                  <a:gd name="T4" fmla="*/ 0 w 105"/>
                  <a:gd name="T5" fmla="*/ 0 h 171"/>
                  <a:gd name="T6" fmla="*/ 0 w 105"/>
                  <a:gd name="T7" fmla="*/ 0 h 171"/>
                  <a:gd name="T8" fmla="*/ 0 w 105"/>
                  <a:gd name="T9" fmla="*/ 0 h 171"/>
                  <a:gd name="T10" fmla="*/ 0 w 105"/>
                  <a:gd name="T11" fmla="*/ 0 h 171"/>
                  <a:gd name="T12" fmla="*/ 0 w 105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" h="171">
                    <a:moveTo>
                      <a:pt x="94" y="0"/>
                    </a:moveTo>
                    <a:lnTo>
                      <a:pt x="105" y="165"/>
                    </a:lnTo>
                    <a:lnTo>
                      <a:pt x="21" y="171"/>
                    </a:lnTo>
                    <a:lnTo>
                      <a:pt x="14" y="171"/>
                    </a:lnTo>
                    <a:lnTo>
                      <a:pt x="7" y="7"/>
                    </a:lnTo>
                    <a:lnTo>
                      <a:pt x="0" y="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0" name="Freeform 378"/>
              <p:cNvSpPr>
                <a:spLocks/>
              </p:cNvSpPr>
              <p:nvPr/>
            </p:nvSpPr>
            <p:spPr bwMode="auto">
              <a:xfrm>
                <a:off x="4518" y="3485"/>
                <a:ext cx="17" cy="28"/>
              </a:xfrm>
              <a:custGeom>
                <a:avLst/>
                <a:gdLst>
                  <a:gd name="T0" fmla="*/ 0 w 97"/>
                  <a:gd name="T1" fmla="*/ 0 h 169"/>
                  <a:gd name="T2" fmla="*/ 0 w 97"/>
                  <a:gd name="T3" fmla="*/ 0 h 169"/>
                  <a:gd name="T4" fmla="*/ 0 w 97"/>
                  <a:gd name="T5" fmla="*/ 0 h 169"/>
                  <a:gd name="T6" fmla="*/ 0 w 97"/>
                  <a:gd name="T7" fmla="*/ 0 h 169"/>
                  <a:gd name="T8" fmla="*/ 0 w 97"/>
                  <a:gd name="T9" fmla="*/ 0 h 169"/>
                  <a:gd name="T10" fmla="*/ 0 w 97"/>
                  <a:gd name="T11" fmla="*/ 0 h 169"/>
                  <a:gd name="T12" fmla="*/ 0 w 97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69">
                    <a:moveTo>
                      <a:pt x="90" y="0"/>
                    </a:moveTo>
                    <a:lnTo>
                      <a:pt x="97" y="164"/>
                    </a:lnTo>
                    <a:lnTo>
                      <a:pt x="9" y="169"/>
                    </a:lnTo>
                    <a:lnTo>
                      <a:pt x="4" y="169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1" name="Freeform 379"/>
              <p:cNvSpPr>
                <a:spLocks/>
              </p:cNvSpPr>
              <p:nvPr/>
            </p:nvSpPr>
            <p:spPr bwMode="auto">
              <a:xfrm>
                <a:off x="4504" y="3486"/>
                <a:ext cx="15" cy="27"/>
              </a:xfrm>
              <a:custGeom>
                <a:avLst/>
                <a:gdLst>
                  <a:gd name="T0" fmla="*/ 0 w 89"/>
                  <a:gd name="T1" fmla="*/ 0 h 165"/>
                  <a:gd name="T2" fmla="*/ 0 w 89"/>
                  <a:gd name="T3" fmla="*/ 0 h 165"/>
                  <a:gd name="T4" fmla="*/ 0 w 89"/>
                  <a:gd name="T5" fmla="*/ 0 h 165"/>
                  <a:gd name="T6" fmla="*/ 0 w 89"/>
                  <a:gd name="T7" fmla="*/ 0 h 165"/>
                  <a:gd name="T8" fmla="*/ 0 w 89"/>
                  <a:gd name="T9" fmla="*/ 0 h 165"/>
                  <a:gd name="T10" fmla="*/ 0 w 89"/>
                  <a:gd name="T11" fmla="*/ 0 h 165"/>
                  <a:gd name="T12" fmla="*/ 0 w 89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65">
                    <a:moveTo>
                      <a:pt x="89" y="0"/>
                    </a:moveTo>
                    <a:lnTo>
                      <a:pt x="89" y="164"/>
                    </a:lnTo>
                    <a:lnTo>
                      <a:pt x="0" y="165"/>
                    </a:lnTo>
                    <a:lnTo>
                      <a:pt x="0" y="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2" name="Freeform 380"/>
              <p:cNvSpPr>
                <a:spLocks/>
              </p:cNvSpPr>
              <p:nvPr/>
            </p:nvSpPr>
            <p:spPr bwMode="auto">
              <a:xfrm>
                <a:off x="4489" y="3486"/>
                <a:ext cx="15" cy="27"/>
              </a:xfrm>
              <a:custGeom>
                <a:avLst/>
                <a:gdLst>
                  <a:gd name="T0" fmla="*/ 0 w 94"/>
                  <a:gd name="T1" fmla="*/ 0 h 165"/>
                  <a:gd name="T2" fmla="*/ 0 w 94"/>
                  <a:gd name="T3" fmla="*/ 0 h 165"/>
                  <a:gd name="T4" fmla="*/ 0 w 94"/>
                  <a:gd name="T5" fmla="*/ 0 h 165"/>
                  <a:gd name="T6" fmla="*/ 0 w 94"/>
                  <a:gd name="T7" fmla="*/ 0 h 165"/>
                  <a:gd name="T8" fmla="*/ 0 w 94"/>
                  <a:gd name="T9" fmla="*/ 0 h 165"/>
                  <a:gd name="T10" fmla="*/ 0 w 94"/>
                  <a:gd name="T11" fmla="*/ 0 h 165"/>
                  <a:gd name="T12" fmla="*/ 0 w 94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165">
                    <a:moveTo>
                      <a:pt x="94" y="1"/>
                    </a:moveTo>
                    <a:lnTo>
                      <a:pt x="94" y="165"/>
                    </a:lnTo>
                    <a:lnTo>
                      <a:pt x="0" y="164"/>
                    </a:lnTo>
                    <a:lnTo>
                      <a:pt x="1" y="164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3" name="Freeform 381"/>
              <p:cNvSpPr>
                <a:spLocks/>
              </p:cNvSpPr>
              <p:nvPr/>
            </p:nvSpPr>
            <p:spPr bwMode="auto">
              <a:xfrm>
                <a:off x="4473" y="3485"/>
                <a:ext cx="17" cy="28"/>
              </a:xfrm>
              <a:custGeom>
                <a:avLst/>
                <a:gdLst>
                  <a:gd name="T0" fmla="*/ 0 w 103"/>
                  <a:gd name="T1" fmla="*/ 0 h 169"/>
                  <a:gd name="T2" fmla="*/ 0 w 103"/>
                  <a:gd name="T3" fmla="*/ 0 h 169"/>
                  <a:gd name="T4" fmla="*/ 0 w 103"/>
                  <a:gd name="T5" fmla="*/ 0 h 169"/>
                  <a:gd name="T6" fmla="*/ 0 w 103"/>
                  <a:gd name="T7" fmla="*/ 0 h 169"/>
                  <a:gd name="T8" fmla="*/ 0 w 103"/>
                  <a:gd name="T9" fmla="*/ 0 h 169"/>
                  <a:gd name="T10" fmla="*/ 0 w 103"/>
                  <a:gd name="T11" fmla="*/ 0 h 169"/>
                  <a:gd name="T12" fmla="*/ 0 w 103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" h="169">
                    <a:moveTo>
                      <a:pt x="103" y="5"/>
                    </a:moveTo>
                    <a:lnTo>
                      <a:pt x="96" y="169"/>
                    </a:lnTo>
                    <a:lnTo>
                      <a:pt x="0" y="164"/>
                    </a:lnTo>
                    <a:lnTo>
                      <a:pt x="5" y="164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103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4" name="Freeform 382"/>
              <p:cNvSpPr>
                <a:spLocks/>
              </p:cNvSpPr>
              <p:nvPr/>
            </p:nvSpPr>
            <p:spPr bwMode="auto">
              <a:xfrm>
                <a:off x="4457" y="3484"/>
                <a:ext cx="18" cy="28"/>
              </a:xfrm>
              <a:custGeom>
                <a:avLst/>
                <a:gdLst>
                  <a:gd name="T0" fmla="*/ 0 w 111"/>
                  <a:gd name="T1" fmla="*/ 0 h 171"/>
                  <a:gd name="T2" fmla="*/ 0 w 111"/>
                  <a:gd name="T3" fmla="*/ 0 h 171"/>
                  <a:gd name="T4" fmla="*/ 0 w 111"/>
                  <a:gd name="T5" fmla="*/ 0 h 171"/>
                  <a:gd name="T6" fmla="*/ 0 w 111"/>
                  <a:gd name="T7" fmla="*/ 0 h 171"/>
                  <a:gd name="T8" fmla="*/ 0 w 111"/>
                  <a:gd name="T9" fmla="*/ 0 h 171"/>
                  <a:gd name="T10" fmla="*/ 0 w 111"/>
                  <a:gd name="T11" fmla="*/ 0 h 171"/>
                  <a:gd name="T12" fmla="*/ 0 w 111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1" h="171">
                    <a:moveTo>
                      <a:pt x="111" y="7"/>
                    </a:moveTo>
                    <a:lnTo>
                      <a:pt x="100" y="171"/>
                    </a:lnTo>
                    <a:lnTo>
                      <a:pt x="0" y="164"/>
                    </a:lnTo>
                    <a:lnTo>
                      <a:pt x="7" y="165"/>
                    </a:lnTo>
                    <a:lnTo>
                      <a:pt x="25" y="0"/>
                    </a:lnTo>
                    <a:lnTo>
                      <a:pt x="32" y="1"/>
                    </a:lnTo>
                    <a:lnTo>
                      <a:pt x="111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5" name="Freeform 383"/>
              <p:cNvSpPr>
                <a:spLocks/>
              </p:cNvSpPr>
              <p:nvPr/>
            </p:nvSpPr>
            <p:spPr bwMode="auto">
              <a:xfrm>
                <a:off x="4441" y="3482"/>
                <a:ext cx="20" cy="29"/>
              </a:xfrm>
              <a:custGeom>
                <a:avLst/>
                <a:gdLst>
                  <a:gd name="T0" fmla="*/ 0 w 119"/>
                  <a:gd name="T1" fmla="*/ 0 h 175"/>
                  <a:gd name="T2" fmla="*/ 0 w 119"/>
                  <a:gd name="T3" fmla="*/ 0 h 175"/>
                  <a:gd name="T4" fmla="*/ 0 w 119"/>
                  <a:gd name="T5" fmla="*/ 0 h 175"/>
                  <a:gd name="T6" fmla="*/ 0 w 119"/>
                  <a:gd name="T7" fmla="*/ 0 h 175"/>
                  <a:gd name="T8" fmla="*/ 0 w 119"/>
                  <a:gd name="T9" fmla="*/ 0 h 175"/>
                  <a:gd name="T10" fmla="*/ 0 w 119"/>
                  <a:gd name="T11" fmla="*/ 0 h 175"/>
                  <a:gd name="T12" fmla="*/ 0 w 119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" h="175">
                    <a:moveTo>
                      <a:pt x="119" y="10"/>
                    </a:moveTo>
                    <a:lnTo>
                      <a:pt x="101" y="175"/>
                    </a:lnTo>
                    <a:lnTo>
                      <a:pt x="0" y="163"/>
                    </a:lnTo>
                    <a:lnTo>
                      <a:pt x="11" y="165"/>
                    </a:lnTo>
                    <a:lnTo>
                      <a:pt x="33" y="0"/>
                    </a:lnTo>
                    <a:lnTo>
                      <a:pt x="45" y="1"/>
                    </a:lnTo>
                    <a:lnTo>
                      <a:pt x="1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6" name="Freeform 384"/>
              <p:cNvSpPr>
                <a:spLocks/>
              </p:cNvSpPr>
              <p:nvPr/>
            </p:nvSpPr>
            <p:spPr bwMode="auto">
              <a:xfrm>
                <a:off x="4428" y="3480"/>
                <a:ext cx="19" cy="30"/>
              </a:xfrm>
              <a:custGeom>
                <a:avLst/>
                <a:gdLst>
                  <a:gd name="T0" fmla="*/ 0 w 114"/>
                  <a:gd name="T1" fmla="*/ 0 h 179"/>
                  <a:gd name="T2" fmla="*/ 0 w 114"/>
                  <a:gd name="T3" fmla="*/ 0 h 179"/>
                  <a:gd name="T4" fmla="*/ 0 w 114"/>
                  <a:gd name="T5" fmla="*/ 0 h 179"/>
                  <a:gd name="T6" fmla="*/ 0 w 114"/>
                  <a:gd name="T7" fmla="*/ 0 h 179"/>
                  <a:gd name="T8" fmla="*/ 0 w 114"/>
                  <a:gd name="T9" fmla="*/ 0 h 179"/>
                  <a:gd name="T10" fmla="*/ 0 w 114"/>
                  <a:gd name="T11" fmla="*/ 0 h 179"/>
                  <a:gd name="T12" fmla="*/ 0 w 114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" h="179">
                    <a:moveTo>
                      <a:pt x="114" y="14"/>
                    </a:moveTo>
                    <a:lnTo>
                      <a:pt x="92" y="179"/>
                    </a:lnTo>
                    <a:lnTo>
                      <a:pt x="15" y="168"/>
                    </a:lnTo>
                    <a:lnTo>
                      <a:pt x="0" y="165"/>
                    </a:lnTo>
                    <a:lnTo>
                      <a:pt x="29" y="3"/>
                    </a:lnTo>
                    <a:lnTo>
                      <a:pt x="13" y="0"/>
                    </a:lnTo>
                    <a:lnTo>
                      <a:pt x="1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7" name="Freeform 385"/>
              <p:cNvSpPr>
                <a:spLocks/>
              </p:cNvSpPr>
              <p:nvPr/>
            </p:nvSpPr>
            <p:spPr bwMode="auto">
              <a:xfrm>
                <a:off x="4410" y="3478"/>
                <a:ext cx="23" cy="29"/>
              </a:xfrm>
              <a:custGeom>
                <a:avLst/>
                <a:gdLst>
                  <a:gd name="T0" fmla="*/ 0 w 134"/>
                  <a:gd name="T1" fmla="*/ 0 h 178"/>
                  <a:gd name="T2" fmla="*/ 0 w 134"/>
                  <a:gd name="T3" fmla="*/ 0 h 178"/>
                  <a:gd name="T4" fmla="*/ 0 w 134"/>
                  <a:gd name="T5" fmla="*/ 0 h 178"/>
                  <a:gd name="T6" fmla="*/ 0 w 134"/>
                  <a:gd name="T7" fmla="*/ 0 h 178"/>
                  <a:gd name="T8" fmla="*/ 0 w 134"/>
                  <a:gd name="T9" fmla="*/ 0 h 178"/>
                  <a:gd name="T10" fmla="*/ 0 w 134"/>
                  <a:gd name="T11" fmla="*/ 0 h 178"/>
                  <a:gd name="T12" fmla="*/ 0 w 134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4" h="178">
                    <a:moveTo>
                      <a:pt x="134" y="16"/>
                    </a:moveTo>
                    <a:lnTo>
                      <a:pt x="105" y="178"/>
                    </a:lnTo>
                    <a:lnTo>
                      <a:pt x="0" y="159"/>
                    </a:lnTo>
                    <a:lnTo>
                      <a:pt x="14" y="162"/>
                    </a:lnTo>
                    <a:lnTo>
                      <a:pt x="48" y="0"/>
                    </a:lnTo>
                    <a:lnTo>
                      <a:pt x="63" y="4"/>
                    </a:lnTo>
                    <a:lnTo>
                      <a:pt x="13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8" name="Freeform 386"/>
              <p:cNvSpPr>
                <a:spLocks/>
              </p:cNvSpPr>
              <p:nvPr/>
            </p:nvSpPr>
            <p:spPr bwMode="auto">
              <a:xfrm>
                <a:off x="4398" y="3474"/>
                <a:ext cx="20" cy="31"/>
              </a:xfrm>
              <a:custGeom>
                <a:avLst/>
                <a:gdLst>
                  <a:gd name="T0" fmla="*/ 0 w 123"/>
                  <a:gd name="T1" fmla="*/ 0 h 183"/>
                  <a:gd name="T2" fmla="*/ 0 w 123"/>
                  <a:gd name="T3" fmla="*/ 0 h 183"/>
                  <a:gd name="T4" fmla="*/ 0 w 123"/>
                  <a:gd name="T5" fmla="*/ 0 h 183"/>
                  <a:gd name="T6" fmla="*/ 0 w 123"/>
                  <a:gd name="T7" fmla="*/ 0 h 183"/>
                  <a:gd name="T8" fmla="*/ 0 w 123"/>
                  <a:gd name="T9" fmla="*/ 0 h 183"/>
                  <a:gd name="T10" fmla="*/ 0 w 123"/>
                  <a:gd name="T11" fmla="*/ 0 h 183"/>
                  <a:gd name="T12" fmla="*/ 0 w 123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83">
                    <a:moveTo>
                      <a:pt x="123" y="21"/>
                    </a:moveTo>
                    <a:lnTo>
                      <a:pt x="89" y="183"/>
                    </a:lnTo>
                    <a:lnTo>
                      <a:pt x="17" y="169"/>
                    </a:lnTo>
                    <a:lnTo>
                      <a:pt x="0" y="164"/>
                    </a:lnTo>
                    <a:lnTo>
                      <a:pt x="39" y="4"/>
                    </a:lnTo>
                    <a:lnTo>
                      <a:pt x="22" y="0"/>
                    </a:lnTo>
                    <a:lnTo>
                      <a:pt x="12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29" name="Freeform 387"/>
              <p:cNvSpPr>
                <a:spLocks/>
              </p:cNvSpPr>
              <p:nvPr/>
            </p:nvSpPr>
            <p:spPr bwMode="auto">
              <a:xfrm>
                <a:off x="4380" y="3471"/>
                <a:ext cx="24" cy="31"/>
              </a:xfrm>
              <a:custGeom>
                <a:avLst/>
                <a:gdLst>
                  <a:gd name="T0" fmla="*/ 0 w 147"/>
                  <a:gd name="T1" fmla="*/ 0 h 181"/>
                  <a:gd name="T2" fmla="*/ 0 w 147"/>
                  <a:gd name="T3" fmla="*/ 0 h 181"/>
                  <a:gd name="T4" fmla="*/ 0 w 147"/>
                  <a:gd name="T5" fmla="*/ 0 h 181"/>
                  <a:gd name="T6" fmla="*/ 0 w 147"/>
                  <a:gd name="T7" fmla="*/ 0 h 181"/>
                  <a:gd name="T8" fmla="*/ 0 w 147"/>
                  <a:gd name="T9" fmla="*/ 0 h 181"/>
                  <a:gd name="T10" fmla="*/ 0 w 147"/>
                  <a:gd name="T11" fmla="*/ 0 h 181"/>
                  <a:gd name="T12" fmla="*/ 0 w 147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81">
                    <a:moveTo>
                      <a:pt x="147" y="21"/>
                    </a:moveTo>
                    <a:lnTo>
                      <a:pt x="108" y="181"/>
                    </a:lnTo>
                    <a:lnTo>
                      <a:pt x="0" y="154"/>
                    </a:lnTo>
                    <a:lnTo>
                      <a:pt x="19" y="160"/>
                    </a:lnTo>
                    <a:lnTo>
                      <a:pt x="62" y="0"/>
                    </a:lnTo>
                    <a:lnTo>
                      <a:pt x="81" y="6"/>
                    </a:lnTo>
                    <a:lnTo>
                      <a:pt x="1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0" name="Freeform 388"/>
              <p:cNvSpPr>
                <a:spLocks/>
              </p:cNvSpPr>
              <p:nvPr/>
            </p:nvSpPr>
            <p:spPr bwMode="auto">
              <a:xfrm>
                <a:off x="4368" y="3467"/>
                <a:ext cx="22" cy="31"/>
              </a:xfrm>
              <a:custGeom>
                <a:avLst/>
                <a:gdLst>
                  <a:gd name="T0" fmla="*/ 0 w 132"/>
                  <a:gd name="T1" fmla="*/ 0 h 184"/>
                  <a:gd name="T2" fmla="*/ 0 w 132"/>
                  <a:gd name="T3" fmla="*/ 0 h 184"/>
                  <a:gd name="T4" fmla="*/ 0 w 132"/>
                  <a:gd name="T5" fmla="*/ 0 h 184"/>
                  <a:gd name="T6" fmla="*/ 0 w 132"/>
                  <a:gd name="T7" fmla="*/ 0 h 184"/>
                  <a:gd name="T8" fmla="*/ 0 w 132"/>
                  <a:gd name="T9" fmla="*/ 0 h 184"/>
                  <a:gd name="T10" fmla="*/ 0 w 132"/>
                  <a:gd name="T11" fmla="*/ 0 h 184"/>
                  <a:gd name="T12" fmla="*/ 0 w 132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2" h="184">
                    <a:moveTo>
                      <a:pt x="132" y="24"/>
                    </a:moveTo>
                    <a:lnTo>
                      <a:pt x="89" y="184"/>
                    </a:lnTo>
                    <a:lnTo>
                      <a:pt x="5" y="160"/>
                    </a:lnTo>
                    <a:lnTo>
                      <a:pt x="0" y="159"/>
                    </a:lnTo>
                    <a:lnTo>
                      <a:pt x="50" y="1"/>
                    </a:lnTo>
                    <a:lnTo>
                      <a:pt x="45" y="0"/>
                    </a:lnTo>
                    <a:lnTo>
                      <a:pt x="132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1" name="Freeform 389"/>
              <p:cNvSpPr>
                <a:spLocks/>
              </p:cNvSpPr>
              <p:nvPr/>
            </p:nvSpPr>
            <p:spPr bwMode="auto">
              <a:xfrm>
                <a:off x="4354" y="3463"/>
                <a:ext cx="22" cy="31"/>
              </a:xfrm>
              <a:custGeom>
                <a:avLst/>
                <a:gdLst>
                  <a:gd name="T0" fmla="*/ 0 w 138"/>
                  <a:gd name="T1" fmla="*/ 0 h 188"/>
                  <a:gd name="T2" fmla="*/ 0 w 138"/>
                  <a:gd name="T3" fmla="*/ 0 h 188"/>
                  <a:gd name="T4" fmla="*/ 0 w 138"/>
                  <a:gd name="T5" fmla="*/ 0 h 188"/>
                  <a:gd name="T6" fmla="*/ 0 w 138"/>
                  <a:gd name="T7" fmla="*/ 0 h 188"/>
                  <a:gd name="T8" fmla="*/ 0 w 138"/>
                  <a:gd name="T9" fmla="*/ 0 h 188"/>
                  <a:gd name="T10" fmla="*/ 0 w 138"/>
                  <a:gd name="T11" fmla="*/ 0 h 188"/>
                  <a:gd name="T12" fmla="*/ 0 w 13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88">
                    <a:moveTo>
                      <a:pt x="138" y="30"/>
                    </a:moveTo>
                    <a:lnTo>
                      <a:pt x="88" y="188"/>
                    </a:lnTo>
                    <a:lnTo>
                      <a:pt x="14" y="164"/>
                    </a:lnTo>
                    <a:lnTo>
                      <a:pt x="0" y="160"/>
                    </a:lnTo>
                    <a:lnTo>
                      <a:pt x="54" y="5"/>
                    </a:lnTo>
                    <a:lnTo>
                      <a:pt x="41" y="0"/>
                    </a:lnTo>
                    <a:lnTo>
                      <a:pt x="138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2" name="Freeform 390"/>
              <p:cNvSpPr>
                <a:spLocks/>
              </p:cNvSpPr>
              <p:nvPr/>
            </p:nvSpPr>
            <p:spPr bwMode="auto">
              <a:xfrm>
                <a:off x="4335" y="3458"/>
                <a:ext cx="28" cy="31"/>
              </a:xfrm>
              <a:custGeom>
                <a:avLst/>
                <a:gdLst>
                  <a:gd name="T0" fmla="*/ 0 w 165"/>
                  <a:gd name="T1" fmla="*/ 0 h 185"/>
                  <a:gd name="T2" fmla="*/ 0 w 165"/>
                  <a:gd name="T3" fmla="*/ 0 h 185"/>
                  <a:gd name="T4" fmla="*/ 0 w 165"/>
                  <a:gd name="T5" fmla="*/ 0 h 185"/>
                  <a:gd name="T6" fmla="*/ 0 w 165"/>
                  <a:gd name="T7" fmla="*/ 0 h 185"/>
                  <a:gd name="T8" fmla="*/ 0 w 165"/>
                  <a:gd name="T9" fmla="*/ 0 h 185"/>
                  <a:gd name="T10" fmla="*/ 0 w 165"/>
                  <a:gd name="T11" fmla="*/ 0 h 185"/>
                  <a:gd name="T12" fmla="*/ 0 w 165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85">
                    <a:moveTo>
                      <a:pt x="165" y="30"/>
                    </a:moveTo>
                    <a:lnTo>
                      <a:pt x="111" y="185"/>
                    </a:lnTo>
                    <a:lnTo>
                      <a:pt x="0" y="147"/>
                    </a:lnTo>
                    <a:lnTo>
                      <a:pt x="25" y="156"/>
                    </a:lnTo>
                    <a:lnTo>
                      <a:pt x="83" y="0"/>
                    </a:lnTo>
                    <a:lnTo>
                      <a:pt x="108" y="9"/>
                    </a:lnTo>
                    <a:lnTo>
                      <a:pt x="165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3" name="Freeform 391"/>
              <p:cNvSpPr>
                <a:spLocks/>
              </p:cNvSpPr>
              <p:nvPr/>
            </p:nvSpPr>
            <p:spPr bwMode="auto">
              <a:xfrm>
                <a:off x="4325" y="3452"/>
                <a:ext cx="24" cy="32"/>
              </a:xfrm>
              <a:custGeom>
                <a:avLst/>
                <a:gdLst>
                  <a:gd name="T0" fmla="*/ 0 w 145"/>
                  <a:gd name="T1" fmla="*/ 0 h 193"/>
                  <a:gd name="T2" fmla="*/ 0 w 145"/>
                  <a:gd name="T3" fmla="*/ 0 h 193"/>
                  <a:gd name="T4" fmla="*/ 0 w 145"/>
                  <a:gd name="T5" fmla="*/ 0 h 193"/>
                  <a:gd name="T6" fmla="*/ 0 w 145"/>
                  <a:gd name="T7" fmla="*/ 0 h 193"/>
                  <a:gd name="T8" fmla="*/ 0 w 145"/>
                  <a:gd name="T9" fmla="*/ 0 h 193"/>
                  <a:gd name="T10" fmla="*/ 0 w 145"/>
                  <a:gd name="T11" fmla="*/ 0 h 193"/>
                  <a:gd name="T12" fmla="*/ 0 w 145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5" h="193">
                    <a:moveTo>
                      <a:pt x="145" y="37"/>
                    </a:moveTo>
                    <a:lnTo>
                      <a:pt x="87" y="193"/>
                    </a:lnTo>
                    <a:lnTo>
                      <a:pt x="19" y="167"/>
                    </a:lnTo>
                    <a:lnTo>
                      <a:pt x="0" y="159"/>
                    </a:lnTo>
                    <a:lnTo>
                      <a:pt x="65" y="8"/>
                    </a:lnTo>
                    <a:lnTo>
                      <a:pt x="46" y="0"/>
                    </a:lnTo>
                    <a:lnTo>
                      <a:pt x="145" y="3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4" name="Freeform 392"/>
              <p:cNvSpPr>
                <a:spLocks/>
              </p:cNvSpPr>
              <p:nvPr/>
            </p:nvSpPr>
            <p:spPr bwMode="auto">
              <a:xfrm>
                <a:off x="4308" y="3448"/>
                <a:ext cx="28" cy="31"/>
              </a:xfrm>
              <a:custGeom>
                <a:avLst/>
                <a:gdLst>
                  <a:gd name="T0" fmla="*/ 0 w 164"/>
                  <a:gd name="T1" fmla="*/ 0 h 186"/>
                  <a:gd name="T2" fmla="*/ 0 w 164"/>
                  <a:gd name="T3" fmla="*/ 0 h 186"/>
                  <a:gd name="T4" fmla="*/ 0 w 164"/>
                  <a:gd name="T5" fmla="*/ 0 h 186"/>
                  <a:gd name="T6" fmla="*/ 0 w 164"/>
                  <a:gd name="T7" fmla="*/ 0 h 186"/>
                  <a:gd name="T8" fmla="*/ 0 w 164"/>
                  <a:gd name="T9" fmla="*/ 0 h 186"/>
                  <a:gd name="T10" fmla="*/ 0 w 164"/>
                  <a:gd name="T11" fmla="*/ 0 h 186"/>
                  <a:gd name="T12" fmla="*/ 0 w 164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186">
                    <a:moveTo>
                      <a:pt x="164" y="35"/>
                    </a:moveTo>
                    <a:lnTo>
                      <a:pt x="99" y="186"/>
                    </a:lnTo>
                    <a:lnTo>
                      <a:pt x="0" y="143"/>
                    </a:lnTo>
                    <a:lnTo>
                      <a:pt x="16" y="151"/>
                    </a:lnTo>
                    <a:lnTo>
                      <a:pt x="84" y="0"/>
                    </a:lnTo>
                    <a:lnTo>
                      <a:pt x="101" y="8"/>
                    </a:lnTo>
                    <a:lnTo>
                      <a:pt x="164" y="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5" name="Freeform 393"/>
              <p:cNvSpPr>
                <a:spLocks/>
              </p:cNvSpPr>
              <p:nvPr/>
            </p:nvSpPr>
            <p:spPr bwMode="auto">
              <a:xfrm>
                <a:off x="4297" y="3442"/>
                <a:ext cx="25" cy="31"/>
              </a:xfrm>
              <a:custGeom>
                <a:avLst/>
                <a:gdLst>
                  <a:gd name="T0" fmla="*/ 0 w 151"/>
                  <a:gd name="T1" fmla="*/ 0 h 188"/>
                  <a:gd name="T2" fmla="*/ 0 w 151"/>
                  <a:gd name="T3" fmla="*/ 0 h 188"/>
                  <a:gd name="T4" fmla="*/ 0 w 151"/>
                  <a:gd name="T5" fmla="*/ 0 h 188"/>
                  <a:gd name="T6" fmla="*/ 0 w 151"/>
                  <a:gd name="T7" fmla="*/ 0 h 188"/>
                  <a:gd name="T8" fmla="*/ 0 w 151"/>
                  <a:gd name="T9" fmla="*/ 0 h 188"/>
                  <a:gd name="T10" fmla="*/ 0 w 151"/>
                  <a:gd name="T11" fmla="*/ 0 h 188"/>
                  <a:gd name="T12" fmla="*/ 0 w 15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1" h="188">
                    <a:moveTo>
                      <a:pt x="151" y="37"/>
                    </a:moveTo>
                    <a:lnTo>
                      <a:pt x="83" y="188"/>
                    </a:lnTo>
                    <a:lnTo>
                      <a:pt x="2" y="151"/>
                    </a:lnTo>
                    <a:lnTo>
                      <a:pt x="0" y="150"/>
                    </a:lnTo>
                    <a:lnTo>
                      <a:pt x="72" y="1"/>
                    </a:lnTo>
                    <a:lnTo>
                      <a:pt x="70" y="0"/>
                    </a:lnTo>
                    <a:lnTo>
                      <a:pt x="15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6" name="Freeform 394"/>
              <p:cNvSpPr>
                <a:spLocks/>
              </p:cNvSpPr>
              <p:nvPr/>
            </p:nvSpPr>
            <p:spPr bwMode="auto">
              <a:xfrm>
                <a:off x="4281" y="3435"/>
                <a:ext cx="28" cy="31"/>
              </a:xfrm>
              <a:custGeom>
                <a:avLst/>
                <a:gdLst>
                  <a:gd name="T0" fmla="*/ 0 w 167"/>
                  <a:gd name="T1" fmla="*/ 0 h 187"/>
                  <a:gd name="T2" fmla="*/ 0 w 167"/>
                  <a:gd name="T3" fmla="*/ 0 h 187"/>
                  <a:gd name="T4" fmla="*/ 0 w 167"/>
                  <a:gd name="T5" fmla="*/ 0 h 187"/>
                  <a:gd name="T6" fmla="*/ 0 w 167"/>
                  <a:gd name="T7" fmla="*/ 0 h 187"/>
                  <a:gd name="T8" fmla="*/ 0 w 167"/>
                  <a:gd name="T9" fmla="*/ 0 h 187"/>
                  <a:gd name="T10" fmla="*/ 0 w 167"/>
                  <a:gd name="T11" fmla="*/ 0 h 187"/>
                  <a:gd name="T12" fmla="*/ 0 w 167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7" h="187">
                    <a:moveTo>
                      <a:pt x="167" y="38"/>
                    </a:moveTo>
                    <a:lnTo>
                      <a:pt x="95" y="187"/>
                    </a:lnTo>
                    <a:lnTo>
                      <a:pt x="0" y="141"/>
                    </a:lnTo>
                    <a:lnTo>
                      <a:pt x="12" y="146"/>
                    </a:lnTo>
                    <a:lnTo>
                      <a:pt x="91" y="0"/>
                    </a:lnTo>
                    <a:lnTo>
                      <a:pt x="102" y="6"/>
                    </a:lnTo>
                    <a:lnTo>
                      <a:pt x="167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7" name="Freeform 395"/>
              <p:cNvSpPr>
                <a:spLocks/>
              </p:cNvSpPr>
              <p:nvPr/>
            </p:nvSpPr>
            <p:spPr bwMode="auto">
              <a:xfrm>
                <a:off x="4270" y="3426"/>
                <a:ext cx="26" cy="34"/>
              </a:xfrm>
              <a:custGeom>
                <a:avLst/>
                <a:gdLst>
                  <a:gd name="T0" fmla="*/ 0 w 160"/>
                  <a:gd name="T1" fmla="*/ 0 h 200"/>
                  <a:gd name="T2" fmla="*/ 0 w 160"/>
                  <a:gd name="T3" fmla="*/ 0 h 200"/>
                  <a:gd name="T4" fmla="*/ 0 w 160"/>
                  <a:gd name="T5" fmla="*/ 0 h 200"/>
                  <a:gd name="T6" fmla="*/ 0 w 160"/>
                  <a:gd name="T7" fmla="*/ 0 h 200"/>
                  <a:gd name="T8" fmla="*/ 0 w 160"/>
                  <a:gd name="T9" fmla="*/ 0 h 200"/>
                  <a:gd name="T10" fmla="*/ 0 w 160"/>
                  <a:gd name="T11" fmla="*/ 0 h 200"/>
                  <a:gd name="T12" fmla="*/ 0 w 160"/>
                  <a:gd name="T13" fmla="*/ 0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200">
                    <a:moveTo>
                      <a:pt x="160" y="54"/>
                    </a:moveTo>
                    <a:lnTo>
                      <a:pt x="81" y="200"/>
                    </a:lnTo>
                    <a:lnTo>
                      <a:pt x="22" y="169"/>
                    </a:lnTo>
                    <a:lnTo>
                      <a:pt x="0" y="155"/>
                    </a:lnTo>
                    <a:lnTo>
                      <a:pt x="83" y="13"/>
                    </a:lnTo>
                    <a:lnTo>
                      <a:pt x="60" y="0"/>
                    </a:lnTo>
                    <a:lnTo>
                      <a:pt x="16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8" name="Freeform 396"/>
              <p:cNvSpPr>
                <a:spLocks/>
              </p:cNvSpPr>
              <p:nvPr/>
            </p:nvSpPr>
            <p:spPr bwMode="auto">
              <a:xfrm>
                <a:off x="4255" y="3421"/>
                <a:ext cx="28" cy="31"/>
              </a:xfrm>
              <a:custGeom>
                <a:avLst/>
                <a:gdLst>
                  <a:gd name="T0" fmla="*/ 0 w 168"/>
                  <a:gd name="T1" fmla="*/ 0 h 186"/>
                  <a:gd name="T2" fmla="*/ 0 w 168"/>
                  <a:gd name="T3" fmla="*/ 0 h 186"/>
                  <a:gd name="T4" fmla="*/ 0 w 168"/>
                  <a:gd name="T5" fmla="*/ 0 h 186"/>
                  <a:gd name="T6" fmla="*/ 0 w 168"/>
                  <a:gd name="T7" fmla="*/ 0 h 186"/>
                  <a:gd name="T8" fmla="*/ 0 w 168"/>
                  <a:gd name="T9" fmla="*/ 0 h 186"/>
                  <a:gd name="T10" fmla="*/ 0 w 168"/>
                  <a:gd name="T11" fmla="*/ 0 h 186"/>
                  <a:gd name="T12" fmla="*/ 0 w 16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8" h="186">
                    <a:moveTo>
                      <a:pt x="168" y="44"/>
                    </a:moveTo>
                    <a:lnTo>
                      <a:pt x="85" y="186"/>
                    </a:lnTo>
                    <a:lnTo>
                      <a:pt x="0" y="137"/>
                    </a:lnTo>
                    <a:lnTo>
                      <a:pt x="6" y="140"/>
                    </a:lnTo>
                    <a:lnTo>
                      <a:pt x="94" y="0"/>
                    </a:lnTo>
                    <a:lnTo>
                      <a:pt x="99" y="4"/>
                    </a:lnTo>
                    <a:lnTo>
                      <a:pt x="168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39" name="Freeform 397"/>
              <p:cNvSpPr>
                <a:spLocks/>
              </p:cNvSpPr>
              <p:nvPr/>
            </p:nvSpPr>
            <p:spPr bwMode="auto">
              <a:xfrm>
                <a:off x="4242" y="3414"/>
                <a:ext cx="29" cy="31"/>
              </a:xfrm>
              <a:custGeom>
                <a:avLst/>
                <a:gdLst>
                  <a:gd name="T0" fmla="*/ 0 w 173"/>
                  <a:gd name="T1" fmla="*/ 0 h 186"/>
                  <a:gd name="T2" fmla="*/ 0 w 173"/>
                  <a:gd name="T3" fmla="*/ 0 h 186"/>
                  <a:gd name="T4" fmla="*/ 0 w 173"/>
                  <a:gd name="T5" fmla="*/ 0 h 186"/>
                  <a:gd name="T6" fmla="*/ 0 w 173"/>
                  <a:gd name="T7" fmla="*/ 0 h 186"/>
                  <a:gd name="T8" fmla="*/ 0 w 173"/>
                  <a:gd name="T9" fmla="*/ 0 h 186"/>
                  <a:gd name="T10" fmla="*/ 0 w 173"/>
                  <a:gd name="T11" fmla="*/ 0 h 186"/>
                  <a:gd name="T12" fmla="*/ 0 w 173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6">
                    <a:moveTo>
                      <a:pt x="173" y="46"/>
                    </a:moveTo>
                    <a:lnTo>
                      <a:pt x="85" y="186"/>
                    </a:lnTo>
                    <a:lnTo>
                      <a:pt x="0" y="133"/>
                    </a:lnTo>
                    <a:lnTo>
                      <a:pt x="7" y="138"/>
                    </a:lnTo>
                    <a:lnTo>
                      <a:pt x="99" y="0"/>
                    </a:lnTo>
                    <a:lnTo>
                      <a:pt x="106" y="5"/>
                    </a:lnTo>
                    <a:lnTo>
                      <a:pt x="173" y="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0" name="Freeform 398"/>
              <p:cNvSpPr>
                <a:spLocks/>
              </p:cNvSpPr>
              <p:nvPr/>
            </p:nvSpPr>
            <p:spPr bwMode="auto">
              <a:xfrm>
                <a:off x="4230" y="3405"/>
                <a:ext cx="29" cy="31"/>
              </a:xfrm>
              <a:custGeom>
                <a:avLst/>
                <a:gdLst>
                  <a:gd name="T0" fmla="*/ 0 w 176"/>
                  <a:gd name="T1" fmla="*/ 0 h 186"/>
                  <a:gd name="T2" fmla="*/ 0 w 176"/>
                  <a:gd name="T3" fmla="*/ 0 h 186"/>
                  <a:gd name="T4" fmla="*/ 0 w 176"/>
                  <a:gd name="T5" fmla="*/ 0 h 186"/>
                  <a:gd name="T6" fmla="*/ 0 w 176"/>
                  <a:gd name="T7" fmla="*/ 0 h 186"/>
                  <a:gd name="T8" fmla="*/ 0 w 176"/>
                  <a:gd name="T9" fmla="*/ 0 h 186"/>
                  <a:gd name="T10" fmla="*/ 0 w 176"/>
                  <a:gd name="T11" fmla="*/ 0 h 186"/>
                  <a:gd name="T12" fmla="*/ 0 w 17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6" h="186">
                    <a:moveTo>
                      <a:pt x="176" y="48"/>
                    </a:moveTo>
                    <a:lnTo>
                      <a:pt x="84" y="186"/>
                    </a:lnTo>
                    <a:lnTo>
                      <a:pt x="0" y="129"/>
                    </a:lnTo>
                    <a:lnTo>
                      <a:pt x="7" y="135"/>
                    </a:lnTo>
                    <a:lnTo>
                      <a:pt x="104" y="0"/>
                    </a:lnTo>
                    <a:lnTo>
                      <a:pt x="111" y="6"/>
                    </a:lnTo>
                    <a:lnTo>
                      <a:pt x="17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1" name="Freeform 399"/>
              <p:cNvSpPr>
                <a:spLocks/>
              </p:cNvSpPr>
              <p:nvPr/>
            </p:nvSpPr>
            <p:spPr bwMode="auto">
              <a:xfrm>
                <a:off x="4218" y="3396"/>
                <a:ext cx="29" cy="32"/>
              </a:xfrm>
              <a:custGeom>
                <a:avLst/>
                <a:gdLst>
                  <a:gd name="T0" fmla="*/ 0 w 171"/>
                  <a:gd name="T1" fmla="*/ 0 h 192"/>
                  <a:gd name="T2" fmla="*/ 0 w 171"/>
                  <a:gd name="T3" fmla="*/ 0 h 192"/>
                  <a:gd name="T4" fmla="*/ 0 w 171"/>
                  <a:gd name="T5" fmla="*/ 0 h 192"/>
                  <a:gd name="T6" fmla="*/ 0 w 171"/>
                  <a:gd name="T7" fmla="*/ 0 h 192"/>
                  <a:gd name="T8" fmla="*/ 0 w 171"/>
                  <a:gd name="T9" fmla="*/ 0 h 192"/>
                  <a:gd name="T10" fmla="*/ 0 w 171"/>
                  <a:gd name="T11" fmla="*/ 0 h 192"/>
                  <a:gd name="T12" fmla="*/ 0 w 171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92">
                    <a:moveTo>
                      <a:pt x="171" y="57"/>
                    </a:moveTo>
                    <a:lnTo>
                      <a:pt x="74" y="192"/>
                    </a:lnTo>
                    <a:lnTo>
                      <a:pt x="11" y="146"/>
                    </a:lnTo>
                    <a:lnTo>
                      <a:pt x="0" y="138"/>
                    </a:lnTo>
                    <a:lnTo>
                      <a:pt x="101" y="7"/>
                    </a:lnTo>
                    <a:lnTo>
                      <a:pt x="90" y="0"/>
                    </a:lnTo>
                    <a:lnTo>
                      <a:pt x="17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2" name="Freeform 400"/>
              <p:cNvSpPr>
                <a:spLocks/>
              </p:cNvSpPr>
              <p:nvPr/>
            </p:nvSpPr>
            <p:spPr bwMode="auto">
              <a:xfrm>
                <a:off x="4206" y="3387"/>
                <a:ext cx="29" cy="32"/>
              </a:xfrm>
              <a:custGeom>
                <a:avLst/>
                <a:gdLst>
                  <a:gd name="T0" fmla="*/ 0 w 173"/>
                  <a:gd name="T1" fmla="*/ 0 h 189"/>
                  <a:gd name="T2" fmla="*/ 0 w 173"/>
                  <a:gd name="T3" fmla="*/ 0 h 189"/>
                  <a:gd name="T4" fmla="*/ 0 w 173"/>
                  <a:gd name="T5" fmla="*/ 0 h 189"/>
                  <a:gd name="T6" fmla="*/ 0 w 173"/>
                  <a:gd name="T7" fmla="*/ 0 h 189"/>
                  <a:gd name="T8" fmla="*/ 0 w 173"/>
                  <a:gd name="T9" fmla="*/ 0 h 189"/>
                  <a:gd name="T10" fmla="*/ 0 w 173"/>
                  <a:gd name="T11" fmla="*/ 0 h 189"/>
                  <a:gd name="T12" fmla="*/ 0 w 173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9">
                    <a:moveTo>
                      <a:pt x="173" y="58"/>
                    </a:moveTo>
                    <a:lnTo>
                      <a:pt x="72" y="189"/>
                    </a:lnTo>
                    <a:lnTo>
                      <a:pt x="5" y="137"/>
                    </a:lnTo>
                    <a:lnTo>
                      <a:pt x="0" y="133"/>
                    </a:lnTo>
                    <a:lnTo>
                      <a:pt x="103" y="4"/>
                    </a:lnTo>
                    <a:lnTo>
                      <a:pt x="98" y="0"/>
                    </a:lnTo>
                    <a:lnTo>
                      <a:pt x="173" y="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3" name="Freeform 401"/>
              <p:cNvSpPr>
                <a:spLocks/>
              </p:cNvSpPr>
              <p:nvPr/>
            </p:nvSpPr>
            <p:spPr bwMode="auto">
              <a:xfrm>
                <a:off x="4194" y="3378"/>
                <a:ext cx="30" cy="32"/>
              </a:xfrm>
              <a:custGeom>
                <a:avLst/>
                <a:gdLst>
                  <a:gd name="T0" fmla="*/ 0 w 174"/>
                  <a:gd name="T1" fmla="*/ 0 h 191"/>
                  <a:gd name="T2" fmla="*/ 0 w 174"/>
                  <a:gd name="T3" fmla="*/ 0 h 191"/>
                  <a:gd name="T4" fmla="*/ 0 w 174"/>
                  <a:gd name="T5" fmla="*/ 0 h 191"/>
                  <a:gd name="T6" fmla="*/ 0 w 174"/>
                  <a:gd name="T7" fmla="*/ 0 h 191"/>
                  <a:gd name="T8" fmla="*/ 0 w 174"/>
                  <a:gd name="T9" fmla="*/ 0 h 191"/>
                  <a:gd name="T10" fmla="*/ 0 w 174"/>
                  <a:gd name="T11" fmla="*/ 0 h 191"/>
                  <a:gd name="T12" fmla="*/ 0 w 174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4" h="191">
                    <a:moveTo>
                      <a:pt x="174" y="62"/>
                    </a:moveTo>
                    <a:lnTo>
                      <a:pt x="71" y="191"/>
                    </a:lnTo>
                    <a:lnTo>
                      <a:pt x="9" y="140"/>
                    </a:lnTo>
                    <a:lnTo>
                      <a:pt x="0" y="132"/>
                    </a:lnTo>
                    <a:lnTo>
                      <a:pt x="108" y="8"/>
                    </a:lnTo>
                    <a:lnTo>
                      <a:pt x="99" y="0"/>
                    </a:lnTo>
                    <a:lnTo>
                      <a:pt x="174" y="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4" name="Freeform 402"/>
              <p:cNvSpPr>
                <a:spLocks/>
              </p:cNvSpPr>
              <p:nvPr/>
            </p:nvSpPr>
            <p:spPr bwMode="auto">
              <a:xfrm>
                <a:off x="4181" y="3370"/>
                <a:ext cx="31" cy="30"/>
              </a:xfrm>
              <a:custGeom>
                <a:avLst/>
                <a:gdLst>
                  <a:gd name="T0" fmla="*/ 0 w 191"/>
                  <a:gd name="T1" fmla="*/ 0 h 181"/>
                  <a:gd name="T2" fmla="*/ 0 w 191"/>
                  <a:gd name="T3" fmla="*/ 0 h 181"/>
                  <a:gd name="T4" fmla="*/ 0 w 191"/>
                  <a:gd name="T5" fmla="*/ 0 h 181"/>
                  <a:gd name="T6" fmla="*/ 0 w 191"/>
                  <a:gd name="T7" fmla="*/ 0 h 181"/>
                  <a:gd name="T8" fmla="*/ 0 w 191"/>
                  <a:gd name="T9" fmla="*/ 0 h 181"/>
                  <a:gd name="T10" fmla="*/ 0 w 191"/>
                  <a:gd name="T11" fmla="*/ 0 h 181"/>
                  <a:gd name="T12" fmla="*/ 0 w 191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81">
                    <a:moveTo>
                      <a:pt x="191" y="57"/>
                    </a:moveTo>
                    <a:lnTo>
                      <a:pt x="83" y="181"/>
                    </a:lnTo>
                    <a:lnTo>
                      <a:pt x="0" y="109"/>
                    </a:lnTo>
                    <a:lnTo>
                      <a:pt x="13" y="122"/>
                    </a:lnTo>
                    <a:lnTo>
                      <a:pt x="126" y="0"/>
                    </a:lnTo>
                    <a:lnTo>
                      <a:pt x="138" y="12"/>
                    </a:lnTo>
                    <a:lnTo>
                      <a:pt x="19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5" name="Freeform 403"/>
              <p:cNvSpPr>
                <a:spLocks/>
              </p:cNvSpPr>
              <p:nvPr/>
            </p:nvSpPr>
            <p:spPr bwMode="auto">
              <a:xfrm>
                <a:off x="4172" y="3360"/>
                <a:ext cx="30" cy="30"/>
              </a:xfrm>
              <a:custGeom>
                <a:avLst/>
                <a:gdLst>
                  <a:gd name="T0" fmla="*/ 0 w 181"/>
                  <a:gd name="T1" fmla="*/ 0 h 183"/>
                  <a:gd name="T2" fmla="*/ 0 w 181"/>
                  <a:gd name="T3" fmla="*/ 0 h 183"/>
                  <a:gd name="T4" fmla="*/ 0 w 181"/>
                  <a:gd name="T5" fmla="*/ 0 h 183"/>
                  <a:gd name="T6" fmla="*/ 0 w 181"/>
                  <a:gd name="T7" fmla="*/ 0 h 183"/>
                  <a:gd name="T8" fmla="*/ 0 w 181"/>
                  <a:gd name="T9" fmla="*/ 0 h 183"/>
                  <a:gd name="T10" fmla="*/ 0 w 181"/>
                  <a:gd name="T11" fmla="*/ 0 h 183"/>
                  <a:gd name="T12" fmla="*/ 0 w 181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183">
                    <a:moveTo>
                      <a:pt x="181" y="61"/>
                    </a:moveTo>
                    <a:lnTo>
                      <a:pt x="68" y="183"/>
                    </a:lnTo>
                    <a:lnTo>
                      <a:pt x="2" y="122"/>
                    </a:lnTo>
                    <a:lnTo>
                      <a:pt x="0" y="119"/>
                    </a:lnTo>
                    <a:lnTo>
                      <a:pt x="117" y="2"/>
                    </a:lnTo>
                    <a:lnTo>
                      <a:pt x="115" y="0"/>
                    </a:lnTo>
                    <a:lnTo>
                      <a:pt x="181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6" name="Freeform 404"/>
              <p:cNvSpPr>
                <a:spLocks/>
              </p:cNvSpPr>
              <p:nvPr/>
            </p:nvSpPr>
            <p:spPr bwMode="auto">
              <a:xfrm>
                <a:off x="4161" y="3350"/>
                <a:ext cx="30" cy="29"/>
              </a:xfrm>
              <a:custGeom>
                <a:avLst/>
                <a:gdLst>
                  <a:gd name="T0" fmla="*/ 0 w 182"/>
                  <a:gd name="T1" fmla="*/ 0 h 177"/>
                  <a:gd name="T2" fmla="*/ 0 w 182"/>
                  <a:gd name="T3" fmla="*/ 0 h 177"/>
                  <a:gd name="T4" fmla="*/ 0 w 182"/>
                  <a:gd name="T5" fmla="*/ 0 h 177"/>
                  <a:gd name="T6" fmla="*/ 0 w 182"/>
                  <a:gd name="T7" fmla="*/ 0 h 177"/>
                  <a:gd name="T8" fmla="*/ 0 w 182"/>
                  <a:gd name="T9" fmla="*/ 0 h 177"/>
                  <a:gd name="T10" fmla="*/ 0 w 182"/>
                  <a:gd name="T11" fmla="*/ 0 h 177"/>
                  <a:gd name="T12" fmla="*/ 0 w 182"/>
                  <a:gd name="T13" fmla="*/ 0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77">
                    <a:moveTo>
                      <a:pt x="182" y="60"/>
                    </a:moveTo>
                    <a:lnTo>
                      <a:pt x="65" y="177"/>
                    </a:lnTo>
                    <a:lnTo>
                      <a:pt x="0" y="112"/>
                    </a:lnTo>
                    <a:lnTo>
                      <a:pt x="122" y="0"/>
                    </a:lnTo>
                    <a:lnTo>
                      <a:pt x="182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7" name="Freeform 405"/>
              <p:cNvSpPr>
                <a:spLocks/>
              </p:cNvSpPr>
              <p:nvPr/>
            </p:nvSpPr>
            <p:spPr bwMode="auto">
              <a:xfrm>
                <a:off x="4150" y="3336"/>
                <a:ext cx="31" cy="33"/>
              </a:xfrm>
              <a:custGeom>
                <a:avLst/>
                <a:gdLst>
                  <a:gd name="T0" fmla="*/ 0 w 184"/>
                  <a:gd name="T1" fmla="*/ 0 h 194"/>
                  <a:gd name="T2" fmla="*/ 0 w 184"/>
                  <a:gd name="T3" fmla="*/ 0 h 194"/>
                  <a:gd name="T4" fmla="*/ 0 w 184"/>
                  <a:gd name="T5" fmla="*/ 0 h 194"/>
                  <a:gd name="T6" fmla="*/ 0 w 184"/>
                  <a:gd name="T7" fmla="*/ 0 h 194"/>
                  <a:gd name="T8" fmla="*/ 0 w 184"/>
                  <a:gd name="T9" fmla="*/ 0 h 194"/>
                  <a:gd name="T10" fmla="*/ 0 w 184"/>
                  <a:gd name="T11" fmla="*/ 0 h 194"/>
                  <a:gd name="T12" fmla="*/ 0 w 184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94">
                    <a:moveTo>
                      <a:pt x="184" y="82"/>
                    </a:moveTo>
                    <a:lnTo>
                      <a:pt x="62" y="194"/>
                    </a:lnTo>
                    <a:lnTo>
                      <a:pt x="17" y="146"/>
                    </a:lnTo>
                    <a:lnTo>
                      <a:pt x="0" y="127"/>
                    </a:lnTo>
                    <a:lnTo>
                      <a:pt x="124" y="19"/>
                    </a:lnTo>
                    <a:lnTo>
                      <a:pt x="107" y="0"/>
                    </a:lnTo>
                    <a:lnTo>
                      <a:pt x="18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8" name="Freeform 406"/>
              <p:cNvSpPr>
                <a:spLocks/>
              </p:cNvSpPr>
              <p:nvPr/>
            </p:nvSpPr>
            <p:spPr bwMode="auto">
              <a:xfrm>
                <a:off x="4140" y="3328"/>
                <a:ext cx="31" cy="29"/>
              </a:xfrm>
              <a:custGeom>
                <a:avLst/>
                <a:gdLst>
                  <a:gd name="T0" fmla="*/ 0 w 186"/>
                  <a:gd name="T1" fmla="*/ 0 h 174"/>
                  <a:gd name="T2" fmla="*/ 0 w 186"/>
                  <a:gd name="T3" fmla="*/ 0 h 174"/>
                  <a:gd name="T4" fmla="*/ 0 w 186"/>
                  <a:gd name="T5" fmla="*/ 0 h 174"/>
                  <a:gd name="T6" fmla="*/ 0 w 186"/>
                  <a:gd name="T7" fmla="*/ 0 h 174"/>
                  <a:gd name="T8" fmla="*/ 0 w 186"/>
                  <a:gd name="T9" fmla="*/ 0 h 174"/>
                  <a:gd name="T10" fmla="*/ 0 w 186"/>
                  <a:gd name="T11" fmla="*/ 0 h 174"/>
                  <a:gd name="T12" fmla="*/ 0 w 186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4">
                    <a:moveTo>
                      <a:pt x="186" y="66"/>
                    </a:moveTo>
                    <a:lnTo>
                      <a:pt x="62" y="174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128" y="0"/>
                    </a:lnTo>
                    <a:lnTo>
                      <a:pt x="131" y="4"/>
                    </a:lnTo>
                    <a:lnTo>
                      <a:pt x="186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349" name="Freeform 407"/>
              <p:cNvSpPr>
                <a:spLocks/>
              </p:cNvSpPr>
              <p:nvPr/>
            </p:nvSpPr>
            <p:spPr bwMode="auto">
              <a:xfrm>
                <a:off x="4130" y="3316"/>
                <a:ext cx="31" cy="30"/>
              </a:xfrm>
              <a:custGeom>
                <a:avLst/>
                <a:gdLst>
                  <a:gd name="T0" fmla="*/ 0 w 186"/>
                  <a:gd name="T1" fmla="*/ 0 h 179"/>
                  <a:gd name="T2" fmla="*/ 0 w 186"/>
                  <a:gd name="T3" fmla="*/ 0 h 179"/>
                  <a:gd name="T4" fmla="*/ 0 w 186"/>
                  <a:gd name="T5" fmla="*/ 0 h 179"/>
                  <a:gd name="T6" fmla="*/ 0 w 186"/>
                  <a:gd name="T7" fmla="*/ 0 h 179"/>
                  <a:gd name="T8" fmla="*/ 0 w 186"/>
                  <a:gd name="T9" fmla="*/ 0 h 179"/>
                  <a:gd name="T10" fmla="*/ 0 w 186"/>
                  <a:gd name="T11" fmla="*/ 0 h 179"/>
                  <a:gd name="T12" fmla="*/ 0 w 186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9">
                    <a:moveTo>
                      <a:pt x="186" y="73"/>
                    </a:moveTo>
                    <a:lnTo>
                      <a:pt x="60" y="179"/>
                    </a:lnTo>
                    <a:lnTo>
                      <a:pt x="6" y="115"/>
                    </a:lnTo>
                    <a:lnTo>
                      <a:pt x="0" y="107"/>
                    </a:lnTo>
                    <a:lnTo>
                      <a:pt x="131" y="8"/>
                    </a:lnTo>
                    <a:lnTo>
                      <a:pt x="125" y="0"/>
                    </a:lnTo>
                    <a:lnTo>
                      <a:pt x="186" y="7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grpSp>
          <p:nvGrpSpPr>
            <p:cNvPr id="13321" name="Group 408"/>
            <p:cNvGrpSpPr>
              <a:grpSpLocks/>
            </p:cNvGrpSpPr>
            <p:nvPr/>
          </p:nvGrpSpPr>
          <p:grpSpPr bwMode="auto">
            <a:xfrm>
              <a:off x="4026" y="2257"/>
              <a:ext cx="955" cy="1077"/>
              <a:chOff x="4026" y="2257"/>
              <a:chExt cx="955" cy="1077"/>
            </a:xfrm>
          </p:grpSpPr>
          <p:sp>
            <p:nvSpPr>
              <p:cNvPr id="13950" name="Freeform 409"/>
              <p:cNvSpPr>
                <a:spLocks/>
              </p:cNvSpPr>
              <p:nvPr/>
            </p:nvSpPr>
            <p:spPr bwMode="auto">
              <a:xfrm>
                <a:off x="4117" y="3306"/>
                <a:ext cx="35" cy="28"/>
              </a:xfrm>
              <a:custGeom>
                <a:avLst/>
                <a:gdLst>
                  <a:gd name="T0" fmla="*/ 0 w 211"/>
                  <a:gd name="T1" fmla="*/ 0 h 169"/>
                  <a:gd name="T2" fmla="*/ 0 w 211"/>
                  <a:gd name="T3" fmla="*/ 0 h 169"/>
                  <a:gd name="T4" fmla="*/ 0 w 211"/>
                  <a:gd name="T5" fmla="*/ 0 h 169"/>
                  <a:gd name="T6" fmla="*/ 0 w 211"/>
                  <a:gd name="T7" fmla="*/ 0 h 169"/>
                  <a:gd name="T8" fmla="*/ 0 w 211"/>
                  <a:gd name="T9" fmla="*/ 0 h 169"/>
                  <a:gd name="T10" fmla="*/ 0 w 211"/>
                  <a:gd name="T11" fmla="*/ 0 h 169"/>
                  <a:gd name="T12" fmla="*/ 0 w 211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1" h="169">
                    <a:moveTo>
                      <a:pt x="211" y="70"/>
                    </a:moveTo>
                    <a:lnTo>
                      <a:pt x="80" y="169"/>
                    </a:lnTo>
                    <a:lnTo>
                      <a:pt x="0" y="64"/>
                    </a:lnTo>
                    <a:lnTo>
                      <a:pt x="24" y="97"/>
                    </a:lnTo>
                    <a:lnTo>
                      <a:pt x="159" y="0"/>
                    </a:lnTo>
                    <a:lnTo>
                      <a:pt x="183" y="33"/>
                    </a:lnTo>
                    <a:lnTo>
                      <a:pt x="2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1" name="Freeform 410"/>
              <p:cNvSpPr>
                <a:spLocks/>
              </p:cNvSpPr>
              <p:nvPr/>
            </p:nvSpPr>
            <p:spPr bwMode="auto">
              <a:xfrm>
                <a:off x="4112" y="3292"/>
                <a:ext cx="32" cy="30"/>
              </a:xfrm>
              <a:custGeom>
                <a:avLst/>
                <a:gdLst>
                  <a:gd name="T0" fmla="*/ 0 w 188"/>
                  <a:gd name="T1" fmla="*/ 0 h 180"/>
                  <a:gd name="T2" fmla="*/ 0 w 188"/>
                  <a:gd name="T3" fmla="*/ 0 h 180"/>
                  <a:gd name="T4" fmla="*/ 0 w 188"/>
                  <a:gd name="T5" fmla="*/ 0 h 180"/>
                  <a:gd name="T6" fmla="*/ 0 w 188"/>
                  <a:gd name="T7" fmla="*/ 0 h 180"/>
                  <a:gd name="T8" fmla="*/ 0 w 188"/>
                  <a:gd name="T9" fmla="*/ 0 h 180"/>
                  <a:gd name="T10" fmla="*/ 0 w 188"/>
                  <a:gd name="T11" fmla="*/ 0 h 180"/>
                  <a:gd name="T12" fmla="*/ 0 w 188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80">
                    <a:moveTo>
                      <a:pt x="188" y="83"/>
                    </a:moveTo>
                    <a:lnTo>
                      <a:pt x="53" y="180"/>
                    </a:lnTo>
                    <a:lnTo>
                      <a:pt x="9" y="119"/>
                    </a:lnTo>
                    <a:lnTo>
                      <a:pt x="0" y="106"/>
                    </a:lnTo>
                    <a:lnTo>
                      <a:pt x="138" y="14"/>
                    </a:lnTo>
                    <a:lnTo>
                      <a:pt x="129" y="0"/>
                    </a:lnTo>
                    <a:lnTo>
                      <a:pt x="188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2" name="Freeform 411"/>
              <p:cNvSpPr>
                <a:spLocks/>
              </p:cNvSpPr>
              <p:nvPr/>
            </p:nvSpPr>
            <p:spPr bwMode="auto">
              <a:xfrm>
                <a:off x="4104" y="3281"/>
                <a:ext cx="31" cy="29"/>
              </a:xfrm>
              <a:custGeom>
                <a:avLst/>
                <a:gdLst>
                  <a:gd name="T0" fmla="*/ 0 w 190"/>
                  <a:gd name="T1" fmla="*/ 0 h 172"/>
                  <a:gd name="T2" fmla="*/ 0 w 190"/>
                  <a:gd name="T3" fmla="*/ 0 h 172"/>
                  <a:gd name="T4" fmla="*/ 0 w 190"/>
                  <a:gd name="T5" fmla="*/ 0 h 172"/>
                  <a:gd name="T6" fmla="*/ 0 w 190"/>
                  <a:gd name="T7" fmla="*/ 0 h 172"/>
                  <a:gd name="T8" fmla="*/ 0 w 190"/>
                  <a:gd name="T9" fmla="*/ 0 h 172"/>
                  <a:gd name="T10" fmla="*/ 0 w 190"/>
                  <a:gd name="T11" fmla="*/ 0 h 172"/>
                  <a:gd name="T12" fmla="*/ 0 w 190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72">
                    <a:moveTo>
                      <a:pt x="190" y="80"/>
                    </a:moveTo>
                    <a:lnTo>
                      <a:pt x="52" y="172"/>
                    </a:lnTo>
                    <a:lnTo>
                      <a:pt x="5" y="103"/>
                    </a:lnTo>
                    <a:lnTo>
                      <a:pt x="0" y="95"/>
                    </a:lnTo>
                    <a:lnTo>
                      <a:pt x="140" y="8"/>
                    </a:lnTo>
                    <a:lnTo>
                      <a:pt x="135" y="0"/>
                    </a:lnTo>
                    <a:lnTo>
                      <a:pt x="19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3" name="Freeform 412"/>
              <p:cNvSpPr>
                <a:spLocks/>
              </p:cNvSpPr>
              <p:nvPr/>
            </p:nvSpPr>
            <p:spPr bwMode="auto">
              <a:xfrm>
                <a:off x="4095" y="3269"/>
                <a:ext cx="32" cy="28"/>
              </a:xfrm>
              <a:custGeom>
                <a:avLst/>
                <a:gdLst>
                  <a:gd name="T0" fmla="*/ 0 w 188"/>
                  <a:gd name="T1" fmla="*/ 0 h 169"/>
                  <a:gd name="T2" fmla="*/ 0 w 188"/>
                  <a:gd name="T3" fmla="*/ 0 h 169"/>
                  <a:gd name="T4" fmla="*/ 0 w 188"/>
                  <a:gd name="T5" fmla="*/ 0 h 169"/>
                  <a:gd name="T6" fmla="*/ 0 w 188"/>
                  <a:gd name="T7" fmla="*/ 0 h 169"/>
                  <a:gd name="T8" fmla="*/ 0 w 188"/>
                  <a:gd name="T9" fmla="*/ 0 h 169"/>
                  <a:gd name="T10" fmla="*/ 0 w 188"/>
                  <a:gd name="T11" fmla="*/ 0 h 169"/>
                  <a:gd name="T12" fmla="*/ 0 w 188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69">
                    <a:moveTo>
                      <a:pt x="188" y="82"/>
                    </a:moveTo>
                    <a:lnTo>
                      <a:pt x="48" y="169"/>
                    </a:lnTo>
                    <a:lnTo>
                      <a:pt x="4" y="100"/>
                    </a:lnTo>
                    <a:lnTo>
                      <a:pt x="0" y="92"/>
                    </a:lnTo>
                    <a:lnTo>
                      <a:pt x="142" y="8"/>
                    </a:lnTo>
                    <a:lnTo>
                      <a:pt x="137" y="0"/>
                    </a:lnTo>
                    <a:lnTo>
                      <a:pt x="188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4" name="Freeform 413"/>
              <p:cNvSpPr>
                <a:spLocks/>
              </p:cNvSpPr>
              <p:nvPr/>
            </p:nvSpPr>
            <p:spPr bwMode="auto">
              <a:xfrm>
                <a:off x="4088" y="3257"/>
                <a:ext cx="31" cy="27"/>
              </a:xfrm>
              <a:custGeom>
                <a:avLst/>
                <a:gdLst>
                  <a:gd name="T0" fmla="*/ 0 w 188"/>
                  <a:gd name="T1" fmla="*/ 0 h 164"/>
                  <a:gd name="T2" fmla="*/ 0 w 188"/>
                  <a:gd name="T3" fmla="*/ 0 h 164"/>
                  <a:gd name="T4" fmla="*/ 0 w 188"/>
                  <a:gd name="T5" fmla="*/ 0 h 164"/>
                  <a:gd name="T6" fmla="*/ 0 w 188"/>
                  <a:gd name="T7" fmla="*/ 0 h 164"/>
                  <a:gd name="T8" fmla="*/ 0 w 188"/>
                  <a:gd name="T9" fmla="*/ 0 h 164"/>
                  <a:gd name="T10" fmla="*/ 0 w 188"/>
                  <a:gd name="T11" fmla="*/ 0 h 164"/>
                  <a:gd name="T12" fmla="*/ 0 w 188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64">
                    <a:moveTo>
                      <a:pt x="188" y="80"/>
                    </a:moveTo>
                    <a:lnTo>
                      <a:pt x="46" y="164"/>
                    </a:lnTo>
                    <a:lnTo>
                      <a:pt x="3" y="90"/>
                    </a:lnTo>
                    <a:lnTo>
                      <a:pt x="0" y="85"/>
                    </a:lnTo>
                    <a:lnTo>
                      <a:pt x="144" y="6"/>
                    </a:lnTo>
                    <a:lnTo>
                      <a:pt x="140" y="0"/>
                    </a:lnTo>
                    <a:lnTo>
                      <a:pt x="188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5" name="Freeform 414"/>
              <p:cNvSpPr>
                <a:spLocks/>
              </p:cNvSpPr>
              <p:nvPr/>
            </p:nvSpPr>
            <p:spPr bwMode="auto">
              <a:xfrm>
                <a:off x="4080" y="3245"/>
                <a:ext cx="32" cy="26"/>
              </a:xfrm>
              <a:custGeom>
                <a:avLst/>
                <a:gdLst>
                  <a:gd name="T0" fmla="*/ 0 w 193"/>
                  <a:gd name="T1" fmla="*/ 0 h 153"/>
                  <a:gd name="T2" fmla="*/ 0 w 193"/>
                  <a:gd name="T3" fmla="*/ 0 h 153"/>
                  <a:gd name="T4" fmla="*/ 0 w 193"/>
                  <a:gd name="T5" fmla="*/ 0 h 153"/>
                  <a:gd name="T6" fmla="*/ 0 w 193"/>
                  <a:gd name="T7" fmla="*/ 0 h 153"/>
                  <a:gd name="T8" fmla="*/ 0 w 193"/>
                  <a:gd name="T9" fmla="*/ 0 h 153"/>
                  <a:gd name="T10" fmla="*/ 0 w 193"/>
                  <a:gd name="T11" fmla="*/ 0 h 153"/>
                  <a:gd name="T12" fmla="*/ 0 w 193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53">
                    <a:moveTo>
                      <a:pt x="193" y="74"/>
                    </a:moveTo>
                    <a:lnTo>
                      <a:pt x="49" y="153"/>
                    </a:lnTo>
                    <a:lnTo>
                      <a:pt x="0" y="65"/>
                    </a:lnTo>
                    <a:lnTo>
                      <a:pt x="3" y="72"/>
                    </a:lnTo>
                    <a:lnTo>
                      <a:pt x="152" y="0"/>
                    </a:lnTo>
                    <a:lnTo>
                      <a:pt x="156" y="7"/>
                    </a:lnTo>
                    <a:lnTo>
                      <a:pt x="193" y="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6" name="Freeform 415"/>
              <p:cNvSpPr>
                <a:spLocks/>
              </p:cNvSpPr>
              <p:nvPr/>
            </p:nvSpPr>
            <p:spPr bwMode="auto">
              <a:xfrm>
                <a:off x="4074" y="3228"/>
                <a:ext cx="31" cy="29"/>
              </a:xfrm>
              <a:custGeom>
                <a:avLst/>
                <a:gdLst>
                  <a:gd name="T0" fmla="*/ 0 w 188"/>
                  <a:gd name="T1" fmla="*/ 0 h 178"/>
                  <a:gd name="T2" fmla="*/ 0 w 188"/>
                  <a:gd name="T3" fmla="*/ 0 h 178"/>
                  <a:gd name="T4" fmla="*/ 0 w 188"/>
                  <a:gd name="T5" fmla="*/ 0 h 178"/>
                  <a:gd name="T6" fmla="*/ 0 w 188"/>
                  <a:gd name="T7" fmla="*/ 0 h 178"/>
                  <a:gd name="T8" fmla="*/ 0 w 188"/>
                  <a:gd name="T9" fmla="*/ 0 h 178"/>
                  <a:gd name="T10" fmla="*/ 0 w 188"/>
                  <a:gd name="T11" fmla="*/ 0 h 178"/>
                  <a:gd name="T12" fmla="*/ 0 w 188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78">
                    <a:moveTo>
                      <a:pt x="188" y="106"/>
                    </a:moveTo>
                    <a:lnTo>
                      <a:pt x="39" y="178"/>
                    </a:lnTo>
                    <a:lnTo>
                      <a:pt x="12" y="124"/>
                    </a:lnTo>
                    <a:lnTo>
                      <a:pt x="0" y="97"/>
                    </a:lnTo>
                    <a:lnTo>
                      <a:pt x="149" y="27"/>
                    </a:lnTo>
                    <a:lnTo>
                      <a:pt x="136" y="0"/>
                    </a:lnTo>
                    <a:lnTo>
                      <a:pt x="188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7" name="Freeform 416"/>
              <p:cNvSpPr>
                <a:spLocks/>
              </p:cNvSpPr>
              <p:nvPr/>
            </p:nvSpPr>
            <p:spPr bwMode="auto">
              <a:xfrm>
                <a:off x="4066" y="3219"/>
                <a:ext cx="32" cy="25"/>
              </a:xfrm>
              <a:custGeom>
                <a:avLst/>
                <a:gdLst>
                  <a:gd name="T0" fmla="*/ 0 w 195"/>
                  <a:gd name="T1" fmla="*/ 0 h 148"/>
                  <a:gd name="T2" fmla="*/ 0 w 195"/>
                  <a:gd name="T3" fmla="*/ 0 h 148"/>
                  <a:gd name="T4" fmla="*/ 0 w 195"/>
                  <a:gd name="T5" fmla="*/ 0 h 148"/>
                  <a:gd name="T6" fmla="*/ 0 w 195"/>
                  <a:gd name="T7" fmla="*/ 0 h 148"/>
                  <a:gd name="T8" fmla="*/ 0 w 195"/>
                  <a:gd name="T9" fmla="*/ 0 h 148"/>
                  <a:gd name="T10" fmla="*/ 0 w 195"/>
                  <a:gd name="T11" fmla="*/ 0 h 148"/>
                  <a:gd name="T12" fmla="*/ 0 w 195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48">
                    <a:moveTo>
                      <a:pt x="195" y="78"/>
                    </a:moveTo>
                    <a:lnTo>
                      <a:pt x="46" y="148"/>
                    </a:lnTo>
                    <a:lnTo>
                      <a:pt x="0" y="50"/>
                    </a:lnTo>
                    <a:lnTo>
                      <a:pt x="5" y="63"/>
                    </a:lnTo>
                    <a:lnTo>
                      <a:pt x="159" y="0"/>
                    </a:lnTo>
                    <a:lnTo>
                      <a:pt x="164" y="14"/>
                    </a:lnTo>
                    <a:lnTo>
                      <a:pt x="19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8" name="Freeform 417"/>
              <p:cNvSpPr>
                <a:spLocks/>
              </p:cNvSpPr>
              <p:nvPr/>
            </p:nvSpPr>
            <p:spPr bwMode="auto">
              <a:xfrm>
                <a:off x="4061" y="3206"/>
                <a:ext cx="31" cy="24"/>
              </a:xfrm>
              <a:custGeom>
                <a:avLst/>
                <a:gdLst>
                  <a:gd name="T0" fmla="*/ 0 w 191"/>
                  <a:gd name="T1" fmla="*/ 0 h 143"/>
                  <a:gd name="T2" fmla="*/ 0 w 191"/>
                  <a:gd name="T3" fmla="*/ 0 h 143"/>
                  <a:gd name="T4" fmla="*/ 0 w 191"/>
                  <a:gd name="T5" fmla="*/ 0 h 143"/>
                  <a:gd name="T6" fmla="*/ 0 w 191"/>
                  <a:gd name="T7" fmla="*/ 0 h 143"/>
                  <a:gd name="T8" fmla="*/ 0 w 191"/>
                  <a:gd name="T9" fmla="*/ 0 h 143"/>
                  <a:gd name="T10" fmla="*/ 0 w 191"/>
                  <a:gd name="T11" fmla="*/ 0 h 143"/>
                  <a:gd name="T12" fmla="*/ 0 w 191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43">
                    <a:moveTo>
                      <a:pt x="191" y="80"/>
                    </a:moveTo>
                    <a:lnTo>
                      <a:pt x="37" y="14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157" y="0"/>
                    </a:lnTo>
                    <a:lnTo>
                      <a:pt x="158" y="4"/>
                    </a:lnTo>
                    <a:lnTo>
                      <a:pt x="191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59" name="Freeform 418"/>
              <p:cNvSpPr>
                <a:spLocks/>
              </p:cNvSpPr>
              <p:nvPr/>
            </p:nvSpPr>
            <p:spPr bwMode="auto">
              <a:xfrm>
                <a:off x="4056" y="3187"/>
                <a:ext cx="31" cy="29"/>
              </a:xfrm>
              <a:custGeom>
                <a:avLst/>
                <a:gdLst>
                  <a:gd name="T0" fmla="*/ 0 w 187"/>
                  <a:gd name="T1" fmla="*/ 0 h 172"/>
                  <a:gd name="T2" fmla="*/ 0 w 187"/>
                  <a:gd name="T3" fmla="*/ 0 h 172"/>
                  <a:gd name="T4" fmla="*/ 0 w 187"/>
                  <a:gd name="T5" fmla="*/ 0 h 172"/>
                  <a:gd name="T6" fmla="*/ 0 w 187"/>
                  <a:gd name="T7" fmla="*/ 0 h 172"/>
                  <a:gd name="T8" fmla="*/ 0 w 187"/>
                  <a:gd name="T9" fmla="*/ 0 h 172"/>
                  <a:gd name="T10" fmla="*/ 0 w 187"/>
                  <a:gd name="T11" fmla="*/ 0 h 172"/>
                  <a:gd name="T12" fmla="*/ 0 w 187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72">
                    <a:moveTo>
                      <a:pt x="187" y="113"/>
                    </a:moveTo>
                    <a:lnTo>
                      <a:pt x="31" y="172"/>
                    </a:lnTo>
                    <a:lnTo>
                      <a:pt x="11" y="119"/>
                    </a:lnTo>
                    <a:lnTo>
                      <a:pt x="0" y="88"/>
                    </a:lnTo>
                    <a:lnTo>
                      <a:pt x="155" y="31"/>
                    </a:lnTo>
                    <a:lnTo>
                      <a:pt x="144" y="0"/>
                    </a:lnTo>
                    <a:lnTo>
                      <a:pt x="187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0" name="Freeform 419"/>
              <p:cNvSpPr>
                <a:spLocks/>
              </p:cNvSpPr>
              <p:nvPr/>
            </p:nvSpPr>
            <p:spPr bwMode="auto">
              <a:xfrm>
                <a:off x="4050" y="3178"/>
                <a:ext cx="32" cy="24"/>
              </a:xfrm>
              <a:custGeom>
                <a:avLst/>
                <a:gdLst>
                  <a:gd name="T0" fmla="*/ 0 w 187"/>
                  <a:gd name="T1" fmla="*/ 0 h 143"/>
                  <a:gd name="T2" fmla="*/ 0 w 187"/>
                  <a:gd name="T3" fmla="*/ 0 h 143"/>
                  <a:gd name="T4" fmla="*/ 0 w 187"/>
                  <a:gd name="T5" fmla="*/ 0 h 143"/>
                  <a:gd name="T6" fmla="*/ 0 w 187"/>
                  <a:gd name="T7" fmla="*/ 0 h 143"/>
                  <a:gd name="T8" fmla="*/ 0 w 187"/>
                  <a:gd name="T9" fmla="*/ 0 h 143"/>
                  <a:gd name="T10" fmla="*/ 0 w 187"/>
                  <a:gd name="T11" fmla="*/ 0 h 143"/>
                  <a:gd name="T12" fmla="*/ 0 w 187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43">
                    <a:moveTo>
                      <a:pt x="187" y="86"/>
                    </a:moveTo>
                    <a:lnTo>
                      <a:pt x="32" y="143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158" y="8"/>
                    </a:lnTo>
                    <a:lnTo>
                      <a:pt x="156" y="0"/>
                    </a:lnTo>
                    <a:lnTo>
                      <a:pt x="187" y="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1" name="Freeform 420"/>
              <p:cNvSpPr>
                <a:spLocks/>
              </p:cNvSpPr>
              <p:nvPr/>
            </p:nvSpPr>
            <p:spPr bwMode="auto">
              <a:xfrm>
                <a:off x="4043" y="3163"/>
                <a:ext cx="34" cy="24"/>
              </a:xfrm>
              <a:custGeom>
                <a:avLst/>
                <a:gdLst>
                  <a:gd name="T0" fmla="*/ 0 w 202"/>
                  <a:gd name="T1" fmla="*/ 0 h 147"/>
                  <a:gd name="T2" fmla="*/ 0 w 202"/>
                  <a:gd name="T3" fmla="*/ 0 h 147"/>
                  <a:gd name="T4" fmla="*/ 0 w 202"/>
                  <a:gd name="T5" fmla="*/ 0 h 147"/>
                  <a:gd name="T6" fmla="*/ 0 w 202"/>
                  <a:gd name="T7" fmla="*/ 0 h 147"/>
                  <a:gd name="T8" fmla="*/ 0 w 202"/>
                  <a:gd name="T9" fmla="*/ 0 h 147"/>
                  <a:gd name="T10" fmla="*/ 0 w 202"/>
                  <a:gd name="T11" fmla="*/ 0 h 147"/>
                  <a:gd name="T12" fmla="*/ 0 w 202"/>
                  <a:gd name="T13" fmla="*/ 0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2" h="147">
                    <a:moveTo>
                      <a:pt x="202" y="100"/>
                    </a:moveTo>
                    <a:lnTo>
                      <a:pt x="44" y="147"/>
                    </a:lnTo>
                    <a:lnTo>
                      <a:pt x="0" y="0"/>
                    </a:lnTo>
                    <a:lnTo>
                      <a:pt x="17" y="60"/>
                    </a:lnTo>
                    <a:lnTo>
                      <a:pt x="177" y="15"/>
                    </a:lnTo>
                    <a:lnTo>
                      <a:pt x="194" y="75"/>
                    </a:lnTo>
                    <a:lnTo>
                      <a:pt x="202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2" name="Freeform 421"/>
              <p:cNvSpPr>
                <a:spLocks/>
              </p:cNvSpPr>
              <p:nvPr/>
            </p:nvSpPr>
            <p:spPr bwMode="auto">
              <a:xfrm>
                <a:off x="4042" y="3148"/>
                <a:ext cx="31" cy="25"/>
              </a:xfrm>
              <a:custGeom>
                <a:avLst/>
                <a:gdLst>
                  <a:gd name="T0" fmla="*/ 0 w 185"/>
                  <a:gd name="T1" fmla="*/ 0 h 150"/>
                  <a:gd name="T2" fmla="*/ 0 w 185"/>
                  <a:gd name="T3" fmla="*/ 0 h 150"/>
                  <a:gd name="T4" fmla="*/ 0 w 185"/>
                  <a:gd name="T5" fmla="*/ 0 h 150"/>
                  <a:gd name="T6" fmla="*/ 0 w 185"/>
                  <a:gd name="T7" fmla="*/ 0 h 150"/>
                  <a:gd name="T8" fmla="*/ 0 w 185"/>
                  <a:gd name="T9" fmla="*/ 0 h 150"/>
                  <a:gd name="T10" fmla="*/ 0 w 185"/>
                  <a:gd name="T11" fmla="*/ 0 h 150"/>
                  <a:gd name="T12" fmla="*/ 0 w 185"/>
                  <a:gd name="T13" fmla="*/ 0 h 1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50">
                    <a:moveTo>
                      <a:pt x="185" y="105"/>
                    </a:moveTo>
                    <a:lnTo>
                      <a:pt x="25" y="150"/>
                    </a:lnTo>
                    <a:lnTo>
                      <a:pt x="6" y="84"/>
                    </a:lnTo>
                    <a:lnTo>
                      <a:pt x="0" y="61"/>
                    </a:lnTo>
                    <a:lnTo>
                      <a:pt x="160" y="23"/>
                    </a:lnTo>
                    <a:lnTo>
                      <a:pt x="155" y="0"/>
                    </a:lnTo>
                    <a:lnTo>
                      <a:pt x="185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3" name="Freeform 422"/>
              <p:cNvSpPr>
                <a:spLocks/>
              </p:cNvSpPr>
              <p:nvPr/>
            </p:nvSpPr>
            <p:spPr bwMode="auto">
              <a:xfrm>
                <a:off x="4037" y="3137"/>
                <a:ext cx="31" cy="21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0 h 122"/>
                  <a:gd name="T4" fmla="*/ 0 w 186"/>
                  <a:gd name="T5" fmla="*/ 0 h 122"/>
                  <a:gd name="T6" fmla="*/ 0 w 186"/>
                  <a:gd name="T7" fmla="*/ 0 h 122"/>
                  <a:gd name="T8" fmla="*/ 0 w 186"/>
                  <a:gd name="T9" fmla="*/ 0 h 122"/>
                  <a:gd name="T10" fmla="*/ 0 w 186"/>
                  <a:gd name="T11" fmla="*/ 0 h 122"/>
                  <a:gd name="T12" fmla="*/ 0 w 186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2">
                    <a:moveTo>
                      <a:pt x="186" y="84"/>
                    </a:moveTo>
                    <a:lnTo>
                      <a:pt x="26" y="122"/>
                    </a:lnTo>
                    <a:lnTo>
                      <a:pt x="0" y="19"/>
                    </a:lnTo>
                    <a:lnTo>
                      <a:pt x="4" y="33"/>
                    </a:lnTo>
                    <a:lnTo>
                      <a:pt x="166" y="0"/>
                    </a:lnTo>
                    <a:lnTo>
                      <a:pt x="170" y="14"/>
                    </a:lnTo>
                    <a:lnTo>
                      <a:pt x="186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4" name="Freeform 423"/>
              <p:cNvSpPr>
                <a:spLocks/>
              </p:cNvSpPr>
              <p:nvPr/>
            </p:nvSpPr>
            <p:spPr bwMode="auto">
              <a:xfrm>
                <a:off x="4035" y="3120"/>
                <a:ext cx="30" cy="23"/>
              </a:xfrm>
              <a:custGeom>
                <a:avLst/>
                <a:gdLst>
                  <a:gd name="T0" fmla="*/ 0 w 180"/>
                  <a:gd name="T1" fmla="*/ 0 h 135"/>
                  <a:gd name="T2" fmla="*/ 0 w 180"/>
                  <a:gd name="T3" fmla="*/ 0 h 135"/>
                  <a:gd name="T4" fmla="*/ 0 w 180"/>
                  <a:gd name="T5" fmla="*/ 0 h 135"/>
                  <a:gd name="T6" fmla="*/ 0 w 180"/>
                  <a:gd name="T7" fmla="*/ 0 h 135"/>
                  <a:gd name="T8" fmla="*/ 0 w 180"/>
                  <a:gd name="T9" fmla="*/ 0 h 135"/>
                  <a:gd name="T10" fmla="*/ 0 w 180"/>
                  <a:gd name="T11" fmla="*/ 0 h 135"/>
                  <a:gd name="T12" fmla="*/ 0 w 180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35">
                    <a:moveTo>
                      <a:pt x="180" y="102"/>
                    </a:moveTo>
                    <a:lnTo>
                      <a:pt x="18" y="135"/>
                    </a:lnTo>
                    <a:lnTo>
                      <a:pt x="3" y="63"/>
                    </a:lnTo>
                    <a:lnTo>
                      <a:pt x="0" y="46"/>
                    </a:lnTo>
                    <a:lnTo>
                      <a:pt x="162" y="17"/>
                    </a:lnTo>
                    <a:lnTo>
                      <a:pt x="159" y="0"/>
                    </a:lnTo>
                    <a:lnTo>
                      <a:pt x="180" y="1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5" name="Freeform 424"/>
              <p:cNvSpPr>
                <a:spLocks/>
              </p:cNvSpPr>
              <p:nvPr/>
            </p:nvSpPr>
            <p:spPr bwMode="auto">
              <a:xfrm>
                <a:off x="4031" y="3109"/>
                <a:ext cx="31" cy="19"/>
              </a:xfrm>
              <a:custGeom>
                <a:avLst/>
                <a:gdLst>
                  <a:gd name="T0" fmla="*/ 0 w 184"/>
                  <a:gd name="T1" fmla="*/ 0 h 116"/>
                  <a:gd name="T2" fmla="*/ 0 w 184"/>
                  <a:gd name="T3" fmla="*/ 0 h 116"/>
                  <a:gd name="T4" fmla="*/ 0 w 184"/>
                  <a:gd name="T5" fmla="*/ 0 h 116"/>
                  <a:gd name="T6" fmla="*/ 0 w 184"/>
                  <a:gd name="T7" fmla="*/ 0 h 116"/>
                  <a:gd name="T8" fmla="*/ 0 w 184"/>
                  <a:gd name="T9" fmla="*/ 0 h 116"/>
                  <a:gd name="T10" fmla="*/ 0 w 184"/>
                  <a:gd name="T11" fmla="*/ 0 h 116"/>
                  <a:gd name="T12" fmla="*/ 0 w 184"/>
                  <a:gd name="T13" fmla="*/ 0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16">
                    <a:moveTo>
                      <a:pt x="184" y="87"/>
                    </a:moveTo>
                    <a:lnTo>
                      <a:pt x="22" y="116"/>
                    </a:lnTo>
                    <a:lnTo>
                      <a:pt x="0" y="0"/>
                    </a:lnTo>
                    <a:lnTo>
                      <a:pt x="5" y="26"/>
                    </a:lnTo>
                    <a:lnTo>
                      <a:pt x="169" y="2"/>
                    </a:lnTo>
                    <a:lnTo>
                      <a:pt x="174" y="27"/>
                    </a:lnTo>
                    <a:lnTo>
                      <a:pt x="184" y="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6" name="Freeform 425"/>
              <p:cNvSpPr>
                <a:spLocks/>
              </p:cNvSpPr>
              <p:nvPr/>
            </p:nvSpPr>
            <p:spPr bwMode="auto">
              <a:xfrm>
                <a:off x="4030" y="3092"/>
                <a:ext cx="30" cy="21"/>
              </a:xfrm>
              <a:custGeom>
                <a:avLst/>
                <a:gdLst>
                  <a:gd name="T0" fmla="*/ 0 w 178"/>
                  <a:gd name="T1" fmla="*/ 0 h 123"/>
                  <a:gd name="T2" fmla="*/ 0 w 178"/>
                  <a:gd name="T3" fmla="*/ 0 h 123"/>
                  <a:gd name="T4" fmla="*/ 0 w 178"/>
                  <a:gd name="T5" fmla="*/ 0 h 123"/>
                  <a:gd name="T6" fmla="*/ 0 w 178"/>
                  <a:gd name="T7" fmla="*/ 0 h 123"/>
                  <a:gd name="T8" fmla="*/ 0 w 178"/>
                  <a:gd name="T9" fmla="*/ 0 h 123"/>
                  <a:gd name="T10" fmla="*/ 0 w 178"/>
                  <a:gd name="T11" fmla="*/ 0 h 123"/>
                  <a:gd name="T12" fmla="*/ 0 w 178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23">
                    <a:moveTo>
                      <a:pt x="178" y="99"/>
                    </a:moveTo>
                    <a:lnTo>
                      <a:pt x="14" y="123"/>
                    </a:lnTo>
                    <a:lnTo>
                      <a:pt x="2" y="45"/>
                    </a:lnTo>
                    <a:lnTo>
                      <a:pt x="0" y="31"/>
                    </a:lnTo>
                    <a:lnTo>
                      <a:pt x="165" y="13"/>
                    </a:lnTo>
                    <a:lnTo>
                      <a:pt x="164" y="0"/>
                    </a:lnTo>
                    <a:lnTo>
                      <a:pt x="178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7" name="Freeform 426"/>
              <p:cNvSpPr>
                <a:spLocks/>
              </p:cNvSpPr>
              <p:nvPr/>
            </p:nvSpPr>
            <p:spPr bwMode="auto">
              <a:xfrm>
                <a:off x="4028" y="3079"/>
                <a:ext cx="29" cy="19"/>
              </a:xfrm>
              <a:custGeom>
                <a:avLst/>
                <a:gdLst>
                  <a:gd name="T0" fmla="*/ 0 w 175"/>
                  <a:gd name="T1" fmla="*/ 0 h 112"/>
                  <a:gd name="T2" fmla="*/ 0 w 175"/>
                  <a:gd name="T3" fmla="*/ 0 h 112"/>
                  <a:gd name="T4" fmla="*/ 0 w 175"/>
                  <a:gd name="T5" fmla="*/ 0 h 112"/>
                  <a:gd name="T6" fmla="*/ 0 w 175"/>
                  <a:gd name="T7" fmla="*/ 0 h 112"/>
                  <a:gd name="T8" fmla="*/ 0 w 175"/>
                  <a:gd name="T9" fmla="*/ 0 h 112"/>
                  <a:gd name="T10" fmla="*/ 0 w 175"/>
                  <a:gd name="T11" fmla="*/ 0 h 112"/>
                  <a:gd name="T12" fmla="*/ 0 w 175"/>
                  <a:gd name="T13" fmla="*/ 0 h 1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12">
                    <a:moveTo>
                      <a:pt x="175" y="94"/>
                    </a:moveTo>
                    <a:lnTo>
                      <a:pt x="10" y="112"/>
                    </a:lnTo>
                    <a:lnTo>
                      <a:pt x="1" y="31"/>
                    </a:lnTo>
                    <a:lnTo>
                      <a:pt x="0" y="21"/>
                    </a:lnTo>
                    <a:lnTo>
                      <a:pt x="165" y="10"/>
                    </a:lnTo>
                    <a:lnTo>
                      <a:pt x="164" y="0"/>
                    </a:lnTo>
                    <a:lnTo>
                      <a:pt x="175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8" name="Freeform 427"/>
              <p:cNvSpPr>
                <a:spLocks/>
              </p:cNvSpPr>
              <p:nvPr/>
            </p:nvSpPr>
            <p:spPr bwMode="auto">
              <a:xfrm>
                <a:off x="4027" y="3065"/>
                <a:ext cx="29" cy="17"/>
              </a:xfrm>
              <a:custGeom>
                <a:avLst/>
                <a:gdLst>
                  <a:gd name="T0" fmla="*/ 0 w 171"/>
                  <a:gd name="T1" fmla="*/ 0 h 105"/>
                  <a:gd name="T2" fmla="*/ 0 w 171"/>
                  <a:gd name="T3" fmla="*/ 0 h 105"/>
                  <a:gd name="T4" fmla="*/ 0 w 171"/>
                  <a:gd name="T5" fmla="*/ 0 h 105"/>
                  <a:gd name="T6" fmla="*/ 0 w 171"/>
                  <a:gd name="T7" fmla="*/ 0 h 105"/>
                  <a:gd name="T8" fmla="*/ 0 w 171"/>
                  <a:gd name="T9" fmla="*/ 0 h 105"/>
                  <a:gd name="T10" fmla="*/ 0 w 171"/>
                  <a:gd name="T11" fmla="*/ 0 h 105"/>
                  <a:gd name="T12" fmla="*/ 0 w 171"/>
                  <a:gd name="T13" fmla="*/ 0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05">
                    <a:moveTo>
                      <a:pt x="171" y="94"/>
                    </a:moveTo>
                    <a:lnTo>
                      <a:pt x="6" y="105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164" y="7"/>
                    </a:lnTo>
                    <a:lnTo>
                      <a:pt x="164" y="0"/>
                    </a:lnTo>
                    <a:lnTo>
                      <a:pt x="171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69" name="Freeform 428"/>
              <p:cNvSpPr>
                <a:spLocks/>
              </p:cNvSpPr>
              <p:nvPr/>
            </p:nvSpPr>
            <p:spPr bwMode="auto">
              <a:xfrm>
                <a:off x="4026" y="3051"/>
                <a:ext cx="29" cy="16"/>
              </a:xfrm>
              <a:custGeom>
                <a:avLst/>
                <a:gdLst>
                  <a:gd name="T0" fmla="*/ 0 w 169"/>
                  <a:gd name="T1" fmla="*/ 0 h 97"/>
                  <a:gd name="T2" fmla="*/ 0 w 169"/>
                  <a:gd name="T3" fmla="*/ 0 h 97"/>
                  <a:gd name="T4" fmla="*/ 0 w 169"/>
                  <a:gd name="T5" fmla="*/ 0 h 97"/>
                  <a:gd name="T6" fmla="*/ 0 w 169"/>
                  <a:gd name="T7" fmla="*/ 0 h 97"/>
                  <a:gd name="T8" fmla="*/ 0 w 169"/>
                  <a:gd name="T9" fmla="*/ 0 h 97"/>
                  <a:gd name="T10" fmla="*/ 0 w 169"/>
                  <a:gd name="T11" fmla="*/ 0 h 97"/>
                  <a:gd name="T12" fmla="*/ 0 w 169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97">
                    <a:moveTo>
                      <a:pt x="169" y="90"/>
                    </a:moveTo>
                    <a:lnTo>
                      <a:pt x="5" y="97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5" y="4"/>
                    </a:lnTo>
                    <a:lnTo>
                      <a:pt x="165" y="0"/>
                    </a:lnTo>
                    <a:lnTo>
                      <a:pt x="169" y="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0" name="Freeform 429"/>
              <p:cNvSpPr>
                <a:spLocks/>
              </p:cNvSpPr>
              <p:nvPr/>
            </p:nvSpPr>
            <p:spPr bwMode="auto">
              <a:xfrm>
                <a:off x="4026" y="3037"/>
                <a:ext cx="28" cy="15"/>
              </a:xfrm>
              <a:custGeom>
                <a:avLst/>
                <a:gdLst>
                  <a:gd name="T0" fmla="*/ 0 w 166"/>
                  <a:gd name="T1" fmla="*/ 0 h 88"/>
                  <a:gd name="T2" fmla="*/ 0 w 166"/>
                  <a:gd name="T3" fmla="*/ 0 h 88"/>
                  <a:gd name="T4" fmla="*/ 0 w 166"/>
                  <a:gd name="T5" fmla="*/ 0 h 88"/>
                  <a:gd name="T6" fmla="*/ 0 w 166"/>
                  <a:gd name="T7" fmla="*/ 0 h 88"/>
                  <a:gd name="T8" fmla="*/ 0 w 166"/>
                  <a:gd name="T9" fmla="*/ 0 h 88"/>
                  <a:gd name="T10" fmla="*/ 0 w 166"/>
                  <a:gd name="T11" fmla="*/ 0 h 88"/>
                  <a:gd name="T12" fmla="*/ 0 w 166"/>
                  <a:gd name="T13" fmla="*/ 0 h 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88">
                    <a:moveTo>
                      <a:pt x="166" y="88"/>
                    </a:moveTo>
                    <a:lnTo>
                      <a:pt x="1" y="88"/>
                    </a:lnTo>
                    <a:lnTo>
                      <a:pt x="0" y="0"/>
                    </a:lnTo>
                    <a:lnTo>
                      <a:pt x="164" y="0"/>
                    </a:lnTo>
                    <a:lnTo>
                      <a:pt x="166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1" name="Freeform 430"/>
              <p:cNvSpPr>
                <a:spLocks/>
              </p:cNvSpPr>
              <p:nvPr/>
            </p:nvSpPr>
            <p:spPr bwMode="auto">
              <a:xfrm>
                <a:off x="4026" y="3021"/>
                <a:ext cx="28" cy="16"/>
              </a:xfrm>
              <a:custGeom>
                <a:avLst/>
                <a:gdLst>
                  <a:gd name="T0" fmla="*/ 0 w 166"/>
                  <a:gd name="T1" fmla="*/ 0 h 95"/>
                  <a:gd name="T2" fmla="*/ 0 w 166"/>
                  <a:gd name="T3" fmla="*/ 0 h 95"/>
                  <a:gd name="T4" fmla="*/ 0 w 166"/>
                  <a:gd name="T5" fmla="*/ 0 h 95"/>
                  <a:gd name="T6" fmla="*/ 0 w 166"/>
                  <a:gd name="T7" fmla="*/ 0 h 95"/>
                  <a:gd name="T8" fmla="*/ 0 w 166"/>
                  <a:gd name="T9" fmla="*/ 0 h 95"/>
                  <a:gd name="T10" fmla="*/ 0 w 166"/>
                  <a:gd name="T11" fmla="*/ 0 h 95"/>
                  <a:gd name="T12" fmla="*/ 0 w 166"/>
                  <a:gd name="T13" fmla="*/ 0 h 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95">
                    <a:moveTo>
                      <a:pt x="164" y="95"/>
                    </a:moveTo>
                    <a:lnTo>
                      <a:pt x="0" y="95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66" y="8"/>
                    </a:lnTo>
                    <a:lnTo>
                      <a:pt x="166" y="9"/>
                    </a:lnTo>
                    <a:lnTo>
                      <a:pt x="164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2" name="Freeform 431"/>
              <p:cNvSpPr>
                <a:spLocks/>
              </p:cNvSpPr>
              <p:nvPr/>
            </p:nvSpPr>
            <p:spPr bwMode="auto">
              <a:xfrm>
                <a:off x="4026" y="3006"/>
                <a:ext cx="29" cy="17"/>
              </a:xfrm>
              <a:custGeom>
                <a:avLst/>
                <a:gdLst>
                  <a:gd name="T0" fmla="*/ 0 w 169"/>
                  <a:gd name="T1" fmla="*/ 0 h 103"/>
                  <a:gd name="T2" fmla="*/ 0 w 169"/>
                  <a:gd name="T3" fmla="*/ 0 h 103"/>
                  <a:gd name="T4" fmla="*/ 0 w 169"/>
                  <a:gd name="T5" fmla="*/ 0 h 103"/>
                  <a:gd name="T6" fmla="*/ 0 w 169"/>
                  <a:gd name="T7" fmla="*/ 0 h 103"/>
                  <a:gd name="T8" fmla="*/ 0 w 169"/>
                  <a:gd name="T9" fmla="*/ 0 h 103"/>
                  <a:gd name="T10" fmla="*/ 0 w 169"/>
                  <a:gd name="T11" fmla="*/ 0 h 103"/>
                  <a:gd name="T12" fmla="*/ 0 w 169"/>
                  <a:gd name="T13" fmla="*/ 0 h 1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03">
                    <a:moveTo>
                      <a:pt x="165" y="103"/>
                    </a:moveTo>
                    <a:lnTo>
                      <a:pt x="0" y="96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169" y="16"/>
                    </a:lnTo>
                    <a:lnTo>
                      <a:pt x="169" y="21"/>
                    </a:lnTo>
                    <a:lnTo>
                      <a:pt x="165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3" name="Freeform 432"/>
              <p:cNvSpPr>
                <a:spLocks/>
              </p:cNvSpPr>
              <p:nvPr/>
            </p:nvSpPr>
            <p:spPr bwMode="auto">
              <a:xfrm>
                <a:off x="4027" y="2990"/>
                <a:ext cx="29" cy="18"/>
              </a:xfrm>
              <a:custGeom>
                <a:avLst/>
                <a:gdLst>
                  <a:gd name="T0" fmla="*/ 0 w 171"/>
                  <a:gd name="T1" fmla="*/ 0 h 110"/>
                  <a:gd name="T2" fmla="*/ 0 w 171"/>
                  <a:gd name="T3" fmla="*/ 0 h 110"/>
                  <a:gd name="T4" fmla="*/ 0 w 171"/>
                  <a:gd name="T5" fmla="*/ 0 h 110"/>
                  <a:gd name="T6" fmla="*/ 0 w 171"/>
                  <a:gd name="T7" fmla="*/ 0 h 110"/>
                  <a:gd name="T8" fmla="*/ 0 w 171"/>
                  <a:gd name="T9" fmla="*/ 0 h 110"/>
                  <a:gd name="T10" fmla="*/ 0 w 171"/>
                  <a:gd name="T11" fmla="*/ 0 h 110"/>
                  <a:gd name="T12" fmla="*/ 0 w 171"/>
                  <a:gd name="T13" fmla="*/ 0 h 1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10">
                    <a:moveTo>
                      <a:pt x="164" y="110"/>
                    </a:moveTo>
                    <a:lnTo>
                      <a:pt x="0" y="99"/>
                    </a:lnTo>
                    <a:lnTo>
                      <a:pt x="7" y="0"/>
                    </a:lnTo>
                    <a:lnTo>
                      <a:pt x="6" y="7"/>
                    </a:lnTo>
                    <a:lnTo>
                      <a:pt x="171" y="25"/>
                    </a:lnTo>
                    <a:lnTo>
                      <a:pt x="170" y="31"/>
                    </a:lnTo>
                    <a:lnTo>
                      <a:pt x="164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4" name="Freeform 433"/>
              <p:cNvSpPr>
                <a:spLocks/>
              </p:cNvSpPr>
              <p:nvPr/>
            </p:nvSpPr>
            <p:spPr bwMode="auto">
              <a:xfrm>
                <a:off x="4028" y="2974"/>
                <a:ext cx="29" cy="20"/>
              </a:xfrm>
              <a:custGeom>
                <a:avLst/>
                <a:gdLst>
                  <a:gd name="T0" fmla="*/ 0 w 175"/>
                  <a:gd name="T1" fmla="*/ 0 h 120"/>
                  <a:gd name="T2" fmla="*/ 0 w 175"/>
                  <a:gd name="T3" fmla="*/ 0 h 120"/>
                  <a:gd name="T4" fmla="*/ 0 w 175"/>
                  <a:gd name="T5" fmla="*/ 0 h 120"/>
                  <a:gd name="T6" fmla="*/ 0 w 175"/>
                  <a:gd name="T7" fmla="*/ 0 h 120"/>
                  <a:gd name="T8" fmla="*/ 0 w 175"/>
                  <a:gd name="T9" fmla="*/ 0 h 120"/>
                  <a:gd name="T10" fmla="*/ 0 w 175"/>
                  <a:gd name="T11" fmla="*/ 0 h 120"/>
                  <a:gd name="T12" fmla="*/ 0 w 175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20">
                    <a:moveTo>
                      <a:pt x="165" y="120"/>
                    </a:moveTo>
                    <a:lnTo>
                      <a:pt x="0" y="102"/>
                    </a:lnTo>
                    <a:lnTo>
                      <a:pt x="12" y="0"/>
                    </a:lnTo>
                    <a:lnTo>
                      <a:pt x="10" y="12"/>
                    </a:lnTo>
                    <a:lnTo>
                      <a:pt x="175" y="34"/>
                    </a:lnTo>
                    <a:lnTo>
                      <a:pt x="174" y="45"/>
                    </a:lnTo>
                    <a:lnTo>
                      <a:pt x="165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5" name="Freeform 434"/>
              <p:cNvSpPr>
                <a:spLocks/>
              </p:cNvSpPr>
              <p:nvPr/>
            </p:nvSpPr>
            <p:spPr bwMode="auto">
              <a:xfrm>
                <a:off x="4030" y="2961"/>
                <a:ext cx="30" cy="19"/>
              </a:xfrm>
              <a:custGeom>
                <a:avLst/>
                <a:gdLst>
                  <a:gd name="T0" fmla="*/ 0 w 178"/>
                  <a:gd name="T1" fmla="*/ 0 h 115"/>
                  <a:gd name="T2" fmla="*/ 0 w 178"/>
                  <a:gd name="T3" fmla="*/ 0 h 115"/>
                  <a:gd name="T4" fmla="*/ 0 w 178"/>
                  <a:gd name="T5" fmla="*/ 0 h 115"/>
                  <a:gd name="T6" fmla="*/ 0 w 178"/>
                  <a:gd name="T7" fmla="*/ 0 h 115"/>
                  <a:gd name="T8" fmla="*/ 0 w 178"/>
                  <a:gd name="T9" fmla="*/ 0 h 115"/>
                  <a:gd name="T10" fmla="*/ 0 w 178"/>
                  <a:gd name="T11" fmla="*/ 0 h 115"/>
                  <a:gd name="T12" fmla="*/ 0 w 178"/>
                  <a:gd name="T13" fmla="*/ 0 h 1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15">
                    <a:moveTo>
                      <a:pt x="165" y="115"/>
                    </a:moveTo>
                    <a:lnTo>
                      <a:pt x="0" y="93"/>
                    </a:lnTo>
                    <a:lnTo>
                      <a:pt x="12" y="16"/>
                    </a:lnTo>
                    <a:lnTo>
                      <a:pt x="14" y="0"/>
                    </a:lnTo>
                    <a:lnTo>
                      <a:pt x="176" y="30"/>
                    </a:lnTo>
                    <a:lnTo>
                      <a:pt x="178" y="14"/>
                    </a:lnTo>
                    <a:lnTo>
                      <a:pt x="165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6" name="Freeform 435"/>
              <p:cNvSpPr>
                <a:spLocks/>
              </p:cNvSpPr>
              <p:nvPr/>
            </p:nvSpPr>
            <p:spPr bwMode="auto">
              <a:xfrm>
                <a:off x="4032" y="2944"/>
                <a:ext cx="30" cy="21"/>
              </a:xfrm>
              <a:custGeom>
                <a:avLst/>
                <a:gdLst>
                  <a:gd name="T0" fmla="*/ 0 w 178"/>
                  <a:gd name="T1" fmla="*/ 0 h 126"/>
                  <a:gd name="T2" fmla="*/ 0 w 178"/>
                  <a:gd name="T3" fmla="*/ 0 h 126"/>
                  <a:gd name="T4" fmla="*/ 0 w 178"/>
                  <a:gd name="T5" fmla="*/ 0 h 126"/>
                  <a:gd name="T6" fmla="*/ 0 w 178"/>
                  <a:gd name="T7" fmla="*/ 0 h 126"/>
                  <a:gd name="T8" fmla="*/ 0 w 178"/>
                  <a:gd name="T9" fmla="*/ 0 h 126"/>
                  <a:gd name="T10" fmla="*/ 0 w 178"/>
                  <a:gd name="T11" fmla="*/ 0 h 126"/>
                  <a:gd name="T12" fmla="*/ 0 w 178"/>
                  <a:gd name="T13" fmla="*/ 0 h 1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26">
                    <a:moveTo>
                      <a:pt x="162" y="126"/>
                    </a:moveTo>
                    <a:lnTo>
                      <a:pt x="0" y="96"/>
                    </a:lnTo>
                    <a:lnTo>
                      <a:pt x="18" y="0"/>
                    </a:lnTo>
                    <a:lnTo>
                      <a:pt x="16" y="9"/>
                    </a:lnTo>
                    <a:lnTo>
                      <a:pt x="178" y="40"/>
                    </a:lnTo>
                    <a:lnTo>
                      <a:pt x="176" y="49"/>
                    </a:lnTo>
                    <a:lnTo>
                      <a:pt x="162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7" name="Freeform 436"/>
              <p:cNvSpPr>
                <a:spLocks/>
              </p:cNvSpPr>
              <p:nvPr/>
            </p:nvSpPr>
            <p:spPr bwMode="auto">
              <a:xfrm>
                <a:off x="4035" y="2931"/>
                <a:ext cx="30" cy="20"/>
              </a:xfrm>
              <a:custGeom>
                <a:avLst/>
                <a:gdLst>
                  <a:gd name="T0" fmla="*/ 0 w 181"/>
                  <a:gd name="T1" fmla="*/ 0 h 123"/>
                  <a:gd name="T2" fmla="*/ 0 w 181"/>
                  <a:gd name="T3" fmla="*/ 0 h 123"/>
                  <a:gd name="T4" fmla="*/ 0 w 181"/>
                  <a:gd name="T5" fmla="*/ 0 h 123"/>
                  <a:gd name="T6" fmla="*/ 0 w 181"/>
                  <a:gd name="T7" fmla="*/ 0 h 123"/>
                  <a:gd name="T8" fmla="*/ 0 w 181"/>
                  <a:gd name="T9" fmla="*/ 0 h 123"/>
                  <a:gd name="T10" fmla="*/ 0 w 181"/>
                  <a:gd name="T11" fmla="*/ 0 h 123"/>
                  <a:gd name="T12" fmla="*/ 0 w 18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123">
                    <a:moveTo>
                      <a:pt x="162" y="123"/>
                    </a:moveTo>
                    <a:lnTo>
                      <a:pt x="0" y="92"/>
                    </a:lnTo>
                    <a:lnTo>
                      <a:pt x="17" y="11"/>
                    </a:lnTo>
                    <a:lnTo>
                      <a:pt x="19" y="0"/>
                    </a:lnTo>
                    <a:lnTo>
                      <a:pt x="179" y="39"/>
                    </a:lnTo>
                    <a:lnTo>
                      <a:pt x="181" y="29"/>
                    </a:lnTo>
                    <a:lnTo>
                      <a:pt x="162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8" name="Freeform 437"/>
              <p:cNvSpPr>
                <a:spLocks/>
              </p:cNvSpPr>
              <p:nvPr/>
            </p:nvSpPr>
            <p:spPr bwMode="auto">
              <a:xfrm>
                <a:off x="4038" y="2913"/>
                <a:ext cx="30" cy="24"/>
              </a:xfrm>
              <a:custGeom>
                <a:avLst/>
                <a:gdLst>
                  <a:gd name="T0" fmla="*/ 0 w 181"/>
                  <a:gd name="T1" fmla="*/ 0 h 147"/>
                  <a:gd name="T2" fmla="*/ 0 w 181"/>
                  <a:gd name="T3" fmla="*/ 0 h 147"/>
                  <a:gd name="T4" fmla="*/ 0 w 181"/>
                  <a:gd name="T5" fmla="*/ 0 h 147"/>
                  <a:gd name="T6" fmla="*/ 0 w 181"/>
                  <a:gd name="T7" fmla="*/ 0 h 147"/>
                  <a:gd name="T8" fmla="*/ 0 w 181"/>
                  <a:gd name="T9" fmla="*/ 0 h 147"/>
                  <a:gd name="T10" fmla="*/ 0 w 181"/>
                  <a:gd name="T11" fmla="*/ 0 h 147"/>
                  <a:gd name="T12" fmla="*/ 0 w 181"/>
                  <a:gd name="T13" fmla="*/ 0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147">
                    <a:moveTo>
                      <a:pt x="160" y="147"/>
                    </a:moveTo>
                    <a:lnTo>
                      <a:pt x="0" y="108"/>
                    </a:lnTo>
                    <a:lnTo>
                      <a:pt x="27" y="0"/>
                    </a:lnTo>
                    <a:lnTo>
                      <a:pt x="21" y="20"/>
                    </a:lnTo>
                    <a:lnTo>
                      <a:pt x="181" y="62"/>
                    </a:lnTo>
                    <a:lnTo>
                      <a:pt x="176" y="81"/>
                    </a:lnTo>
                    <a:lnTo>
                      <a:pt x="160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79" name="Freeform 438"/>
              <p:cNvSpPr>
                <a:spLocks/>
              </p:cNvSpPr>
              <p:nvPr/>
            </p:nvSpPr>
            <p:spPr bwMode="auto">
              <a:xfrm>
                <a:off x="4042" y="2901"/>
                <a:ext cx="31" cy="22"/>
              </a:xfrm>
              <a:custGeom>
                <a:avLst/>
                <a:gdLst>
                  <a:gd name="T0" fmla="*/ 0 w 189"/>
                  <a:gd name="T1" fmla="*/ 0 h 130"/>
                  <a:gd name="T2" fmla="*/ 0 w 189"/>
                  <a:gd name="T3" fmla="*/ 0 h 130"/>
                  <a:gd name="T4" fmla="*/ 0 w 189"/>
                  <a:gd name="T5" fmla="*/ 0 h 130"/>
                  <a:gd name="T6" fmla="*/ 0 w 189"/>
                  <a:gd name="T7" fmla="*/ 0 h 130"/>
                  <a:gd name="T8" fmla="*/ 0 w 189"/>
                  <a:gd name="T9" fmla="*/ 0 h 130"/>
                  <a:gd name="T10" fmla="*/ 0 w 189"/>
                  <a:gd name="T11" fmla="*/ 0 h 130"/>
                  <a:gd name="T12" fmla="*/ 0 w 189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30">
                    <a:moveTo>
                      <a:pt x="160" y="130"/>
                    </a:moveTo>
                    <a:lnTo>
                      <a:pt x="0" y="88"/>
                    </a:lnTo>
                    <a:lnTo>
                      <a:pt x="19" y="19"/>
                    </a:lnTo>
                    <a:lnTo>
                      <a:pt x="25" y="0"/>
                    </a:lnTo>
                    <a:lnTo>
                      <a:pt x="183" y="47"/>
                    </a:lnTo>
                    <a:lnTo>
                      <a:pt x="189" y="28"/>
                    </a:lnTo>
                    <a:lnTo>
                      <a:pt x="16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0" name="Freeform 439"/>
              <p:cNvSpPr>
                <a:spLocks/>
              </p:cNvSpPr>
              <p:nvPr/>
            </p:nvSpPr>
            <p:spPr bwMode="auto">
              <a:xfrm>
                <a:off x="4046" y="2886"/>
                <a:ext cx="30" cy="23"/>
              </a:xfrm>
              <a:custGeom>
                <a:avLst/>
                <a:gdLst>
                  <a:gd name="T0" fmla="*/ 0 w 183"/>
                  <a:gd name="T1" fmla="*/ 0 h 141"/>
                  <a:gd name="T2" fmla="*/ 0 w 183"/>
                  <a:gd name="T3" fmla="*/ 0 h 141"/>
                  <a:gd name="T4" fmla="*/ 0 w 183"/>
                  <a:gd name="T5" fmla="*/ 0 h 141"/>
                  <a:gd name="T6" fmla="*/ 0 w 183"/>
                  <a:gd name="T7" fmla="*/ 0 h 141"/>
                  <a:gd name="T8" fmla="*/ 0 w 183"/>
                  <a:gd name="T9" fmla="*/ 0 h 141"/>
                  <a:gd name="T10" fmla="*/ 0 w 183"/>
                  <a:gd name="T11" fmla="*/ 0 h 141"/>
                  <a:gd name="T12" fmla="*/ 0 w 183"/>
                  <a:gd name="T13" fmla="*/ 0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41">
                    <a:moveTo>
                      <a:pt x="158" y="141"/>
                    </a:moveTo>
                    <a:lnTo>
                      <a:pt x="0" y="94"/>
                    </a:lnTo>
                    <a:lnTo>
                      <a:pt x="28" y="0"/>
                    </a:lnTo>
                    <a:lnTo>
                      <a:pt x="27" y="4"/>
                    </a:lnTo>
                    <a:lnTo>
                      <a:pt x="183" y="60"/>
                    </a:lnTo>
                    <a:lnTo>
                      <a:pt x="182" y="63"/>
                    </a:lnTo>
                    <a:lnTo>
                      <a:pt x="158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1" name="Freeform 440"/>
              <p:cNvSpPr>
                <a:spLocks/>
              </p:cNvSpPr>
              <p:nvPr/>
            </p:nvSpPr>
            <p:spPr bwMode="auto">
              <a:xfrm>
                <a:off x="4050" y="2867"/>
                <a:ext cx="31" cy="29"/>
              </a:xfrm>
              <a:custGeom>
                <a:avLst/>
                <a:gdLst>
                  <a:gd name="T0" fmla="*/ 0 w 186"/>
                  <a:gd name="T1" fmla="*/ 0 h 171"/>
                  <a:gd name="T2" fmla="*/ 0 w 186"/>
                  <a:gd name="T3" fmla="*/ 0 h 171"/>
                  <a:gd name="T4" fmla="*/ 0 w 186"/>
                  <a:gd name="T5" fmla="*/ 0 h 171"/>
                  <a:gd name="T6" fmla="*/ 0 w 186"/>
                  <a:gd name="T7" fmla="*/ 0 h 171"/>
                  <a:gd name="T8" fmla="*/ 0 w 186"/>
                  <a:gd name="T9" fmla="*/ 0 h 171"/>
                  <a:gd name="T10" fmla="*/ 0 w 186"/>
                  <a:gd name="T11" fmla="*/ 0 h 171"/>
                  <a:gd name="T12" fmla="*/ 0 w 186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1">
                    <a:moveTo>
                      <a:pt x="156" y="171"/>
                    </a:moveTo>
                    <a:lnTo>
                      <a:pt x="0" y="115"/>
                    </a:lnTo>
                    <a:lnTo>
                      <a:pt x="42" y="0"/>
                    </a:lnTo>
                    <a:lnTo>
                      <a:pt x="31" y="30"/>
                    </a:lnTo>
                    <a:lnTo>
                      <a:pt x="186" y="89"/>
                    </a:lnTo>
                    <a:lnTo>
                      <a:pt x="175" y="119"/>
                    </a:lnTo>
                    <a:lnTo>
                      <a:pt x="156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2" name="Freeform 441"/>
              <p:cNvSpPr>
                <a:spLocks/>
              </p:cNvSpPr>
              <p:nvPr/>
            </p:nvSpPr>
            <p:spPr bwMode="auto">
              <a:xfrm>
                <a:off x="4055" y="2858"/>
                <a:ext cx="32" cy="24"/>
              </a:xfrm>
              <a:custGeom>
                <a:avLst/>
                <a:gdLst>
                  <a:gd name="T0" fmla="*/ 0 w 188"/>
                  <a:gd name="T1" fmla="*/ 0 h 144"/>
                  <a:gd name="T2" fmla="*/ 0 w 188"/>
                  <a:gd name="T3" fmla="*/ 0 h 144"/>
                  <a:gd name="T4" fmla="*/ 0 w 188"/>
                  <a:gd name="T5" fmla="*/ 0 h 144"/>
                  <a:gd name="T6" fmla="*/ 0 w 188"/>
                  <a:gd name="T7" fmla="*/ 0 h 144"/>
                  <a:gd name="T8" fmla="*/ 0 w 188"/>
                  <a:gd name="T9" fmla="*/ 0 h 144"/>
                  <a:gd name="T10" fmla="*/ 0 w 188"/>
                  <a:gd name="T11" fmla="*/ 0 h 144"/>
                  <a:gd name="T12" fmla="*/ 0 w 188"/>
                  <a:gd name="T13" fmla="*/ 0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44">
                    <a:moveTo>
                      <a:pt x="155" y="144"/>
                    </a:moveTo>
                    <a:lnTo>
                      <a:pt x="0" y="85"/>
                    </a:lnTo>
                    <a:lnTo>
                      <a:pt x="30" y="5"/>
                    </a:lnTo>
                    <a:lnTo>
                      <a:pt x="32" y="0"/>
                    </a:lnTo>
                    <a:lnTo>
                      <a:pt x="186" y="63"/>
                    </a:lnTo>
                    <a:lnTo>
                      <a:pt x="188" y="57"/>
                    </a:lnTo>
                    <a:lnTo>
                      <a:pt x="155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3" name="Freeform 442"/>
              <p:cNvSpPr>
                <a:spLocks/>
              </p:cNvSpPr>
              <p:nvPr/>
            </p:nvSpPr>
            <p:spPr bwMode="auto">
              <a:xfrm>
                <a:off x="4061" y="2844"/>
                <a:ext cx="31" cy="24"/>
              </a:xfrm>
              <a:custGeom>
                <a:avLst/>
                <a:gdLst>
                  <a:gd name="T0" fmla="*/ 0 w 190"/>
                  <a:gd name="T1" fmla="*/ 0 h 148"/>
                  <a:gd name="T2" fmla="*/ 0 w 190"/>
                  <a:gd name="T3" fmla="*/ 0 h 148"/>
                  <a:gd name="T4" fmla="*/ 0 w 190"/>
                  <a:gd name="T5" fmla="*/ 0 h 148"/>
                  <a:gd name="T6" fmla="*/ 0 w 190"/>
                  <a:gd name="T7" fmla="*/ 0 h 148"/>
                  <a:gd name="T8" fmla="*/ 0 w 190"/>
                  <a:gd name="T9" fmla="*/ 0 h 148"/>
                  <a:gd name="T10" fmla="*/ 0 w 190"/>
                  <a:gd name="T11" fmla="*/ 0 h 148"/>
                  <a:gd name="T12" fmla="*/ 0 w 190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48">
                    <a:moveTo>
                      <a:pt x="154" y="148"/>
                    </a:moveTo>
                    <a:lnTo>
                      <a:pt x="0" y="85"/>
                    </a:lnTo>
                    <a:lnTo>
                      <a:pt x="34" y="5"/>
                    </a:lnTo>
                    <a:lnTo>
                      <a:pt x="36" y="0"/>
                    </a:lnTo>
                    <a:lnTo>
                      <a:pt x="187" y="68"/>
                    </a:lnTo>
                    <a:lnTo>
                      <a:pt x="190" y="63"/>
                    </a:lnTo>
                    <a:lnTo>
                      <a:pt x="154" y="1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4" name="Freeform 443"/>
              <p:cNvSpPr>
                <a:spLocks/>
              </p:cNvSpPr>
              <p:nvPr/>
            </p:nvSpPr>
            <p:spPr bwMode="auto">
              <a:xfrm>
                <a:off x="4067" y="2830"/>
                <a:ext cx="31" cy="25"/>
              </a:xfrm>
              <a:custGeom>
                <a:avLst/>
                <a:gdLst>
                  <a:gd name="T0" fmla="*/ 0 w 189"/>
                  <a:gd name="T1" fmla="*/ 0 h 151"/>
                  <a:gd name="T2" fmla="*/ 0 w 189"/>
                  <a:gd name="T3" fmla="*/ 0 h 151"/>
                  <a:gd name="T4" fmla="*/ 0 w 189"/>
                  <a:gd name="T5" fmla="*/ 0 h 151"/>
                  <a:gd name="T6" fmla="*/ 0 w 189"/>
                  <a:gd name="T7" fmla="*/ 0 h 151"/>
                  <a:gd name="T8" fmla="*/ 0 w 189"/>
                  <a:gd name="T9" fmla="*/ 0 h 151"/>
                  <a:gd name="T10" fmla="*/ 0 w 189"/>
                  <a:gd name="T11" fmla="*/ 0 h 151"/>
                  <a:gd name="T12" fmla="*/ 0 w 189"/>
                  <a:gd name="T13" fmla="*/ 0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51">
                    <a:moveTo>
                      <a:pt x="151" y="151"/>
                    </a:moveTo>
                    <a:lnTo>
                      <a:pt x="0" y="83"/>
                    </a:lnTo>
                    <a:lnTo>
                      <a:pt x="38" y="2"/>
                    </a:lnTo>
                    <a:lnTo>
                      <a:pt x="39" y="0"/>
                    </a:lnTo>
                    <a:lnTo>
                      <a:pt x="187" y="72"/>
                    </a:lnTo>
                    <a:lnTo>
                      <a:pt x="189" y="70"/>
                    </a:lnTo>
                    <a:lnTo>
                      <a:pt x="151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5" name="Freeform 444"/>
              <p:cNvSpPr>
                <a:spLocks/>
              </p:cNvSpPr>
              <p:nvPr/>
            </p:nvSpPr>
            <p:spPr bwMode="auto">
              <a:xfrm>
                <a:off x="4073" y="2814"/>
                <a:ext cx="31" cy="28"/>
              </a:xfrm>
              <a:custGeom>
                <a:avLst/>
                <a:gdLst>
                  <a:gd name="T0" fmla="*/ 0 w 187"/>
                  <a:gd name="T1" fmla="*/ 0 h 166"/>
                  <a:gd name="T2" fmla="*/ 0 w 187"/>
                  <a:gd name="T3" fmla="*/ 0 h 166"/>
                  <a:gd name="T4" fmla="*/ 0 w 187"/>
                  <a:gd name="T5" fmla="*/ 0 h 166"/>
                  <a:gd name="T6" fmla="*/ 0 w 187"/>
                  <a:gd name="T7" fmla="*/ 0 h 166"/>
                  <a:gd name="T8" fmla="*/ 0 w 187"/>
                  <a:gd name="T9" fmla="*/ 0 h 166"/>
                  <a:gd name="T10" fmla="*/ 0 w 187"/>
                  <a:gd name="T11" fmla="*/ 0 h 166"/>
                  <a:gd name="T12" fmla="*/ 0 w 187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66">
                    <a:moveTo>
                      <a:pt x="148" y="166"/>
                    </a:moveTo>
                    <a:lnTo>
                      <a:pt x="0" y="94"/>
                    </a:lnTo>
                    <a:lnTo>
                      <a:pt x="46" y="0"/>
                    </a:lnTo>
                    <a:lnTo>
                      <a:pt x="40" y="11"/>
                    </a:lnTo>
                    <a:lnTo>
                      <a:pt x="187" y="90"/>
                    </a:lnTo>
                    <a:lnTo>
                      <a:pt x="181" y="101"/>
                    </a:lnTo>
                    <a:lnTo>
                      <a:pt x="148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6" name="Freeform 445"/>
              <p:cNvSpPr>
                <a:spLocks/>
              </p:cNvSpPr>
              <p:nvPr/>
            </p:nvSpPr>
            <p:spPr bwMode="auto">
              <a:xfrm>
                <a:off x="4080" y="2803"/>
                <a:ext cx="33" cy="26"/>
              </a:xfrm>
              <a:custGeom>
                <a:avLst/>
                <a:gdLst>
                  <a:gd name="T0" fmla="*/ 0 w 201"/>
                  <a:gd name="T1" fmla="*/ 0 h 160"/>
                  <a:gd name="T2" fmla="*/ 0 w 201"/>
                  <a:gd name="T3" fmla="*/ 0 h 160"/>
                  <a:gd name="T4" fmla="*/ 0 w 201"/>
                  <a:gd name="T5" fmla="*/ 0 h 160"/>
                  <a:gd name="T6" fmla="*/ 0 w 201"/>
                  <a:gd name="T7" fmla="*/ 0 h 160"/>
                  <a:gd name="T8" fmla="*/ 0 w 201"/>
                  <a:gd name="T9" fmla="*/ 0 h 160"/>
                  <a:gd name="T10" fmla="*/ 0 w 201"/>
                  <a:gd name="T11" fmla="*/ 0 h 160"/>
                  <a:gd name="T12" fmla="*/ 0 w 201"/>
                  <a:gd name="T13" fmla="*/ 0 h 1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1" h="160">
                    <a:moveTo>
                      <a:pt x="147" y="160"/>
                    </a:moveTo>
                    <a:lnTo>
                      <a:pt x="0" y="81"/>
                    </a:lnTo>
                    <a:lnTo>
                      <a:pt x="32" y="22"/>
                    </a:lnTo>
                    <a:lnTo>
                      <a:pt x="45" y="0"/>
                    </a:lnTo>
                    <a:lnTo>
                      <a:pt x="187" y="83"/>
                    </a:lnTo>
                    <a:lnTo>
                      <a:pt x="201" y="61"/>
                    </a:lnTo>
                    <a:lnTo>
                      <a:pt x="147" y="1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7" name="Freeform 446"/>
              <p:cNvSpPr>
                <a:spLocks/>
              </p:cNvSpPr>
              <p:nvPr/>
            </p:nvSpPr>
            <p:spPr bwMode="auto">
              <a:xfrm>
                <a:off x="4087" y="2789"/>
                <a:ext cx="31" cy="28"/>
              </a:xfrm>
              <a:custGeom>
                <a:avLst/>
                <a:gdLst>
                  <a:gd name="T0" fmla="*/ 0 w 186"/>
                  <a:gd name="T1" fmla="*/ 0 h 168"/>
                  <a:gd name="T2" fmla="*/ 0 w 186"/>
                  <a:gd name="T3" fmla="*/ 0 h 168"/>
                  <a:gd name="T4" fmla="*/ 0 w 186"/>
                  <a:gd name="T5" fmla="*/ 0 h 168"/>
                  <a:gd name="T6" fmla="*/ 0 w 186"/>
                  <a:gd name="T7" fmla="*/ 0 h 168"/>
                  <a:gd name="T8" fmla="*/ 0 w 186"/>
                  <a:gd name="T9" fmla="*/ 0 h 168"/>
                  <a:gd name="T10" fmla="*/ 0 w 186"/>
                  <a:gd name="T11" fmla="*/ 0 h 168"/>
                  <a:gd name="T12" fmla="*/ 0 w 186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68">
                    <a:moveTo>
                      <a:pt x="142" y="168"/>
                    </a:moveTo>
                    <a:lnTo>
                      <a:pt x="0" y="85"/>
                    </a:lnTo>
                    <a:lnTo>
                      <a:pt x="50" y="0"/>
                    </a:lnTo>
                    <a:lnTo>
                      <a:pt x="46" y="6"/>
                    </a:lnTo>
                    <a:lnTo>
                      <a:pt x="186" y="94"/>
                    </a:lnTo>
                    <a:lnTo>
                      <a:pt x="183" y="99"/>
                    </a:lnTo>
                    <a:lnTo>
                      <a:pt x="142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8" name="Freeform 447"/>
              <p:cNvSpPr>
                <a:spLocks/>
              </p:cNvSpPr>
              <p:nvPr/>
            </p:nvSpPr>
            <p:spPr bwMode="auto">
              <a:xfrm>
                <a:off x="4095" y="2775"/>
                <a:ext cx="31" cy="29"/>
              </a:xfrm>
              <a:custGeom>
                <a:avLst/>
                <a:gdLst>
                  <a:gd name="T0" fmla="*/ 0 w 186"/>
                  <a:gd name="T1" fmla="*/ 0 h 172"/>
                  <a:gd name="T2" fmla="*/ 0 w 186"/>
                  <a:gd name="T3" fmla="*/ 0 h 172"/>
                  <a:gd name="T4" fmla="*/ 0 w 186"/>
                  <a:gd name="T5" fmla="*/ 0 h 172"/>
                  <a:gd name="T6" fmla="*/ 0 w 186"/>
                  <a:gd name="T7" fmla="*/ 0 h 172"/>
                  <a:gd name="T8" fmla="*/ 0 w 186"/>
                  <a:gd name="T9" fmla="*/ 0 h 172"/>
                  <a:gd name="T10" fmla="*/ 0 w 186"/>
                  <a:gd name="T11" fmla="*/ 0 h 172"/>
                  <a:gd name="T12" fmla="*/ 0 w 186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2">
                    <a:moveTo>
                      <a:pt x="140" y="172"/>
                    </a:moveTo>
                    <a:lnTo>
                      <a:pt x="0" y="84"/>
                    </a:lnTo>
                    <a:lnTo>
                      <a:pt x="53" y="0"/>
                    </a:lnTo>
                    <a:lnTo>
                      <a:pt x="49" y="6"/>
                    </a:lnTo>
                    <a:lnTo>
                      <a:pt x="186" y="99"/>
                    </a:lnTo>
                    <a:lnTo>
                      <a:pt x="182" y="105"/>
                    </a:lnTo>
                    <a:lnTo>
                      <a:pt x="140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89" name="Freeform 448"/>
              <p:cNvSpPr>
                <a:spLocks/>
              </p:cNvSpPr>
              <p:nvPr/>
            </p:nvSpPr>
            <p:spPr bwMode="auto">
              <a:xfrm>
                <a:off x="4103" y="2763"/>
                <a:ext cx="31" cy="29"/>
              </a:xfrm>
              <a:custGeom>
                <a:avLst/>
                <a:gdLst>
                  <a:gd name="T0" fmla="*/ 0 w 186"/>
                  <a:gd name="T1" fmla="*/ 0 h 176"/>
                  <a:gd name="T2" fmla="*/ 0 w 186"/>
                  <a:gd name="T3" fmla="*/ 0 h 176"/>
                  <a:gd name="T4" fmla="*/ 0 w 186"/>
                  <a:gd name="T5" fmla="*/ 0 h 176"/>
                  <a:gd name="T6" fmla="*/ 0 w 186"/>
                  <a:gd name="T7" fmla="*/ 0 h 176"/>
                  <a:gd name="T8" fmla="*/ 0 w 186"/>
                  <a:gd name="T9" fmla="*/ 0 h 176"/>
                  <a:gd name="T10" fmla="*/ 0 w 186"/>
                  <a:gd name="T11" fmla="*/ 0 h 176"/>
                  <a:gd name="T12" fmla="*/ 0 w 186"/>
                  <a:gd name="T13" fmla="*/ 0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76">
                    <a:moveTo>
                      <a:pt x="137" y="176"/>
                    </a:moveTo>
                    <a:lnTo>
                      <a:pt x="0" y="83"/>
                    </a:lnTo>
                    <a:lnTo>
                      <a:pt x="56" y="0"/>
                    </a:lnTo>
                    <a:lnTo>
                      <a:pt x="51" y="7"/>
                    </a:lnTo>
                    <a:lnTo>
                      <a:pt x="186" y="104"/>
                    </a:lnTo>
                    <a:lnTo>
                      <a:pt x="180" y="110"/>
                    </a:lnTo>
                    <a:lnTo>
                      <a:pt x="137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0" name="Freeform 449"/>
              <p:cNvSpPr>
                <a:spLocks/>
              </p:cNvSpPr>
              <p:nvPr/>
            </p:nvSpPr>
            <p:spPr bwMode="auto">
              <a:xfrm>
                <a:off x="4112" y="2751"/>
                <a:ext cx="32" cy="29"/>
              </a:xfrm>
              <a:custGeom>
                <a:avLst/>
                <a:gdLst>
                  <a:gd name="T0" fmla="*/ 0 w 192"/>
                  <a:gd name="T1" fmla="*/ 0 h 171"/>
                  <a:gd name="T2" fmla="*/ 0 w 192"/>
                  <a:gd name="T3" fmla="*/ 0 h 171"/>
                  <a:gd name="T4" fmla="*/ 0 w 192"/>
                  <a:gd name="T5" fmla="*/ 0 h 171"/>
                  <a:gd name="T6" fmla="*/ 0 w 192"/>
                  <a:gd name="T7" fmla="*/ 0 h 171"/>
                  <a:gd name="T8" fmla="*/ 0 w 192"/>
                  <a:gd name="T9" fmla="*/ 0 h 171"/>
                  <a:gd name="T10" fmla="*/ 0 w 192"/>
                  <a:gd name="T11" fmla="*/ 0 h 171"/>
                  <a:gd name="T12" fmla="*/ 0 w 192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71">
                    <a:moveTo>
                      <a:pt x="135" y="171"/>
                    </a:moveTo>
                    <a:lnTo>
                      <a:pt x="0" y="74"/>
                    </a:lnTo>
                    <a:lnTo>
                      <a:pt x="46" y="11"/>
                    </a:lnTo>
                    <a:lnTo>
                      <a:pt x="54" y="0"/>
                    </a:lnTo>
                    <a:lnTo>
                      <a:pt x="185" y="101"/>
                    </a:lnTo>
                    <a:lnTo>
                      <a:pt x="192" y="90"/>
                    </a:lnTo>
                    <a:lnTo>
                      <a:pt x="135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1" name="Freeform 450"/>
              <p:cNvSpPr>
                <a:spLocks/>
              </p:cNvSpPr>
              <p:nvPr/>
            </p:nvSpPr>
            <p:spPr bwMode="auto">
              <a:xfrm>
                <a:off x="4121" y="2739"/>
                <a:ext cx="31" cy="29"/>
              </a:xfrm>
              <a:custGeom>
                <a:avLst/>
                <a:gdLst>
                  <a:gd name="T0" fmla="*/ 0 w 189"/>
                  <a:gd name="T1" fmla="*/ 0 h 174"/>
                  <a:gd name="T2" fmla="*/ 0 w 189"/>
                  <a:gd name="T3" fmla="*/ 0 h 174"/>
                  <a:gd name="T4" fmla="*/ 0 w 189"/>
                  <a:gd name="T5" fmla="*/ 0 h 174"/>
                  <a:gd name="T6" fmla="*/ 0 w 189"/>
                  <a:gd name="T7" fmla="*/ 0 h 174"/>
                  <a:gd name="T8" fmla="*/ 0 w 189"/>
                  <a:gd name="T9" fmla="*/ 0 h 174"/>
                  <a:gd name="T10" fmla="*/ 0 w 189"/>
                  <a:gd name="T11" fmla="*/ 0 h 174"/>
                  <a:gd name="T12" fmla="*/ 0 w 189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74">
                    <a:moveTo>
                      <a:pt x="131" y="174"/>
                    </a:moveTo>
                    <a:lnTo>
                      <a:pt x="0" y="73"/>
                    </a:lnTo>
                    <a:lnTo>
                      <a:pt x="52" y="6"/>
                    </a:lnTo>
                    <a:lnTo>
                      <a:pt x="56" y="0"/>
                    </a:lnTo>
                    <a:lnTo>
                      <a:pt x="185" y="104"/>
                    </a:lnTo>
                    <a:lnTo>
                      <a:pt x="189" y="98"/>
                    </a:lnTo>
                    <a:lnTo>
                      <a:pt x="131" y="1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2" name="Freeform 451"/>
              <p:cNvSpPr>
                <a:spLocks/>
              </p:cNvSpPr>
              <p:nvPr/>
            </p:nvSpPr>
            <p:spPr bwMode="auto">
              <a:xfrm>
                <a:off x="4130" y="2728"/>
                <a:ext cx="32" cy="29"/>
              </a:xfrm>
              <a:custGeom>
                <a:avLst/>
                <a:gdLst>
                  <a:gd name="T0" fmla="*/ 0 w 191"/>
                  <a:gd name="T1" fmla="*/ 0 h 174"/>
                  <a:gd name="T2" fmla="*/ 0 w 191"/>
                  <a:gd name="T3" fmla="*/ 0 h 174"/>
                  <a:gd name="T4" fmla="*/ 0 w 191"/>
                  <a:gd name="T5" fmla="*/ 0 h 174"/>
                  <a:gd name="T6" fmla="*/ 0 w 191"/>
                  <a:gd name="T7" fmla="*/ 0 h 174"/>
                  <a:gd name="T8" fmla="*/ 0 w 191"/>
                  <a:gd name="T9" fmla="*/ 0 h 174"/>
                  <a:gd name="T10" fmla="*/ 0 w 191"/>
                  <a:gd name="T11" fmla="*/ 0 h 174"/>
                  <a:gd name="T12" fmla="*/ 0 w 191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74">
                    <a:moveTo>
                      <a:pt x="129" y="174"/>
                    </a:moveTo>
                    <a:lnTo>
                      <a:pt x="0" y="70"/>
                    </a:lnTo>
                    <a:lnTo>
                      <a:pt x="51" y="9"/>
                    </a:lnTo>
                    <a:lnTo>
                      <a:pt x="59" y="0"/>
                    </a:lnTo>
                    <a:lnTo>
                      <a:pt x="183" y="108"/>
                    </a:lnTo>
                    <a:lnTo>
                      <a:pt x="191" y="99"/>
                    </a:lnTo>
                    <a:lnTo>
                      <a:pt x="129" y="1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3" name="Freeform 452"/>
              <p:cNvSpPr>
                <a:spLocks/>
              </p:cNvSpPr>
              <p:nvPr/>
            </p:nvSpPr>
            <p:spPr bwMode="auto">
              <a:xfrm>
                <a:off x="4140" y="2716"/>
                <a:ext cx="30" cy="30"/>
              </a:xfrm>
              <a:custGeom>
                <a:avLst/>
                <a:gdLst>
                  <a:gd name="T0" fmla="*/ 0 w 183"/>
                  <a:gd name="T1" fmla="*/ 0 h 178"/>
                  <a:gd name="T2" fmla="*/ 0 w 183"/>
                  <a:gd name="T3" fmla="*/ 0 h 178"/>
                  <a:gd name="T4" fmla="*/ 0 w 183"/>
                  <a:gd name="T5" fmla="*/ 0 h 178"/>
                  <a:gd name="T6" fmla="*/ 0 w 183"/>
                  <a:gd name="T7" fmla="*/ 0 h 178"/>
                  <a:gd name="T8" fmla="*/ 0 w 183"/>
                  <a:gd name="T9" fmla="*/ 0 h 178"/>
                  <a:gd name="T10" fmla="*/ 0 w 183"/>
                  <a:gd name="T11" fmla="*/ 0 h 178"/>
                  <a:gd name="T12" fmla="*/ 0 w 183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78">
                    <a:moveTo>
                      <a:pt x="124" y="178"/>
                    </a:moveTo>
                    <a:lnTo>
                      <a:pt x="0" y="70"/>
                    </a:lnTo>
                    <a:lnTo>
                      <a:pt x="57" y="3"/>
                    </a:lnTo>
                    <a:lnTo>
                      <a:pt x="61" y="0"/>
                    </a:lnTo>
                    <a:lnTo>
                      <a:pt x="180" y="112"/>
                    </a:lnTo>
                    <a:lnTo>
                      <a:pt x="183" y="109"/>
                    </a:lnTo>
                    <a:lnTo>
                      <a:pt x="124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4" name="Freeform 453"/>
              <p:cNvSpPr>
                <a:spLocks/>
              </p:cNvSpPr>
              <p:nvPr/>
            </p:nvSpPr>
            <p:spPr bwMode="auto">
              <a:xfrm>
                <a:off x="4150" y="2702"/>
                <a:ext cx="30" cy="33"/>
              </a:xfrm>
              <a:custGeom>
                <a:avLst/>
                <a:gdLst>
                  <a:gd name="T0" fmla="*/ 0 w 179"/>
                  <a:gd name="T1" fmla="*/ 0 h 198"/>
                  <a:gd name="T2" fmla="*/ 0 w 179"/>
                  <a:gd name="T3" fmla="*/ 0 h 198"/>
                  <a:gd name="T4" fmla="*/ 0 w 179"/>
                  <a:gd name="T5" fmla="*/ 0 h 198"/>
                  <a:gd name="T6" fmla="*/ 0 w 179"/>
                  <a:gd name="T7" fmla="*/ 0 h 198"/>
                  <a:gd name="T8" fmla="*/ 0 w 179"/>
                  <a:gd name="T9" fmla="*/ 0 h 198"/>
                  <a:gd name="T10" fmla="*/ 0 w 179"/>
                  <a:gd name="T11" fmla="*/ 0 h 198"/>
                  <a:gd name="T12" fmla="*/ 0 w 179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98">
                    <a:moveTo>
                      <a:pt x="119" y="198"/>
                    </a:moveTo>
                    <a:lnTo>
                      <a:pt x="0" y="86"/>
                    </a:lnTo>
                    <a:lnTo>
                      <a:pt x="81" y="0"/>
                    </a:lnTo>
                    <a:lnTo>
                      <a:pt x="62" y="19"/>
                    </a:lnTo>
                    <a:lnTo>
                      <a:pt x="179" y="136"/>
                    </a:lnTo>
                    <a:lnTo>
                      <a:pt x="160" y="156"/>
                    </a:lnTo>
                    <a:lnTo>
                      <a:pt x="119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5" name="Freeform 454"/>
              <p:cNvSpPr>
                <a:spLocks/>
              </p:cNvSpPr>
              <p:nvPr/>
            </p:nvSpPr>
            <p:spPr bwMode="auto">
              <a:xfrm>
                <a:off x="4160" y="2694"/>
                <a:ext cx="34" cy="30"/>
              </a:xfrm>
              <a:custGeom>
                <a:avLst/>
                <a:gdLst>
                  <a:gd name="T0" fmla="*/ 0 w 199"/>
                  <a:gd name="T1" fmla="*/ 0 h 181"/>
                  <a:gd name="T2" fmla="*/ 0 w 199"/>
                  <a:gd name="T3" fmla="*/ 0 h 181"/>
                  <a:gd name="T4" fmla="*/ 0 w 199"/>
                  <a:gd name="T5" fmla="*/ 0 h 181"/>
                  <a:gd name="T6" fmla="*/ 0 w 199"/>
                  <a:gd name="T7" fmla="*/ 0 h 181"/>
                  <a:gd name="T8" fmla="*/ 0 w 199"/>
                  <a:gd name="T9" fmla="*/ 0 h 181"/>
                  <a:gd name="T10" fmla="*/ 0 w 199"/>
                  <a:gd name="T11" fmla="*/ 0 h 181"/>
                  <a:gd name="T12" fmla="*/ 0 w 199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81">
                    <a:moveTo>
                      <a:pt x="117" y="181"/>
                    </a:moveTo>
                    <a:lnTo>
                      <a:pt x="0" y="64"/>
                    </a:lnTo>
                    <a:lnTo>
                      <a:pt x="44" y="21"/>
                    </a:lnTo>
                    <a:lnTo>
                      <a:pt x="65" y="0"/>
                    </a:lnTo>
                    <a:lnTo>
                      <a:pt x="178" y="120"/>
                    </a:lnTo>
                    <a:lnTo>
                      <a:pt x="199" y="99"/>
                    </a:lnTo>
                    <a:lnTo>
                      <a:pt x="117" y="1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6" name="Freeform 455"/>
              <p:cNvSpPr>
                <a:spLocks/>
              </p:cNvSpPr>
              <p:nvPr/>
            </p:nvSpPr>
            <p:spPr bwMode="auto">
              <a:xfrm>
                <a:off x="4171" y="2683"/>
                <a:ext cx="29" cy="31"/>
              </a:xfrm>
              <a:custGeom>
                <a:avLst/>
                <a:gdLst>
                  <a:gd name="T0" fmla="*/ 0 w 176"/>
                  <a:gd name="T1" fmla="*/ 0 h 185"/>
                  <a:gd name="T2" fmla="*/ 0 w 176"/>
                  <a:gd name="T3" fmla="*/ 0 h 185"/>
                  <a:gd name="T4" fmla="*/ 0 w 176"/>
                  <a:gd name="T5" fmla="*/ 0 h 185"/>
                  <a:gd name="T6" fmla="*/ 0 w 176"/>
                  <a:gd name="T7" fmla="*/ 0 h 185"/>
                  <a:gd name="T8" fmla="*/ 0 w 176"/>
                  <a:gd name="T9" fmla="*/ 0 h 185"/>
                  <a:gd name="T10" fmla="*/ 0 w 176"/>
                  <a:gd name="T11" fmla="*/ 0 h 185"/>
                  <a:gd name="T12" fmla="*/ 0 w 17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6" h="185">
                    <a:moveTo>
                      <a:pt x="113" y="185"/>
                    </a:moveTo>
                    <a:lnTo>
                      <a:pt x="0" y="65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176" y="125"/>
                    </a:lnTo>
                    <a:lnTo>
                      <a:pt x="174" y="126"/>
                    </a:lnTo>
                    <a:lnTo>
                      <a:pt x="113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7" name="Freeform 456"/>
              <p:cNvSpPr>
                <a:spLocks/>
              </p:cNvSpPr>
              <p:nvPr/>
            </p:nvSpPr>
            <p:spPr bwMode="auto">
              <a:xfrm>
                <a:off x="4182" y="2673"/>
                <a:ext cx="29" cy="31"/>
              </a:xfrm>
              <a:custGeom>
                <a:avLst/>
                <a:gdLst>
                  <a:gd name="T0" fmla="*/ 0 w 172"/>
                  <a:gd name="T1" fmla="*/ 0 h 188"/>
                  <a:gd name="T2" fmla="*/ 0 w 172"/>
                  <a:gd name="T3" fmla="*/ 0 h 188"/>
                  <a:gd name="T4" fmla="*/ 0 w 172"/>
                  <a:gd name="T5" fmla="*/ 0 h 188"/>
                  <a:gd name="T6" fmla="*/ 0 w 172"/>
                  <a:gd name="T7" fmla="*/ 0 h 188"/>
                  <a:gd name="T8" fmla="*/ 0 w 172"/>
                  <a:gd name="T9" fmla="*/ 0 h 188"/>
                  <a:gd name="T10" fmla="*/ 0 w 172"/>
                  <a:gd name="T11" fmla="*/ 0 h 188"/>
                  <a:gd name="T12" fmla="*/ 0 w 17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88">
                    <a:moveTo>
                      <a:pt x="108" y="188"/>
                    </a:moveTo>
                    <a:lnTo>
                      <a:pt x="0" y="64"/>
                    </a:lnTo>
                    <a:lnTo>
                      <a:pt x="73" y="0"/>
                    </a:lnTo>
                    <a:lnTo>
                      <a:pt x="68" y="3"/>
                    </a:lnTo>
                    <a:lnTo>
                      <a:pt x="172" y="132"/>
                    </a:lnTo>
                    <a:lnTo>
                      <a:pt x="168" y="135"/>
                    </a:lnTo>
                    <a:lnTo>
                      <a:pt x="108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8" name="Freeform 457"/>
              <p:cNvSpPr>
                <a:spLocks/>
              </p:cNvSpPr>
              <p:nvPr/>
            </p:nvSpPr>
            <p:spPr bwMode="auto">
              <a:xfrm>
                <a:off x="4194" y="2663"/>
                <a:ext cx="28" cy="32"/>
              </a:xfrm>
              <a:custGeom>
                <a:avLst/>
                <a:gdLst>
                  <a:gd name="T0" fmla="*/ 0 w 172"/>
                  <a:gd name="T1" fmla="*/ 0 h 189"/>
                  <a:gd name="T2" fmla="*/ 0 w 172"/>
                  <a:gd name="T3" fmla="*/ 0 h 189"/>
                  <a:gd name="T4" fmla="*/ 0 w 172"/>
                  <a:gd name="T5" fmla="*/ 0 h 189"/>
                  <a:gd name="T6" fmla="*/ 0 w 172"/>
                  <a:gd name="T7" fmla="*/ 0 h 189"/>
                  <a:gd name="T8" fmla="*/ 0 w 172"/>
                  <a:gd name="T9" fmla="*/ 0 h 189"/>
                  <a:gd name="T10" fmla="*/ 0 w 172"/>
                  <a:gd name="T11" fmla="*/ 0 h 189"/>
                  <a:gd name="T12" fmla="*/ 0 w 172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89">
                    <a:moveTo>
                      <a:pt x="104" y="189"/>
                    </a:moveTo>
                    <a:lnTo>
                      <a:pt x="0" y="60"/>
                    </a:lnTo>
                    <a:lnTo>
                      <a:pt x="75" y="0"/>
                    </a:lnTo>
                    <a:lnTo>
                      <a:pt x="70" y="3"/>
                    </a:lnTo>
                    <a:lnTo>
                      <a:pt x="172" y="133"/>
                    </a:lnTo>
                    <a:lnTo>
                      <a:pt x="167" y="137"/>
                    </a:lnTo>
                    <a:lnTo>
                      <a:pt x="104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99" name="Freeform 458"/>
              <p:cNvSpPr>
                <a:spLocks/>
              </p:cNvSpPr>
              <p:nvPr/>
            </p:nvSpPr>
            <p:spPr bwMode="auto">
              <a:xfrm>
                <a:off x="4206" y="2653"/>
                <a:ext cx="28" cy="33"/>
              </a:xfrm>
              <a:custGeom>
                <a:avLst/>
                <a:gdLst>
                  <a:gd name="T0" fmla="*/ 0 w 170"/>
                  <a:gd name="T1" fmla="*/ 0 h 193"/>
                  <a:gd name="T2" fmla="*/ 0 w 170"/>
                  <a:gd name="T3" fmla="*/ 0 h 193"/>
                  <a:gd name="T4" fmla="*/ 0 w 170"/>
                  <a:gd name="T5" fmla="*/ 0 h 193"/>
                  <a:gd name="T6" fmla="*/ 0 w 170"/>
                  <a:gd name="T7" fmla="*/ 0 h 193"/>
                  <a:gd name="T8" fmla="*/ 0 w 170"/>
                  <a:gd name="T9" fmla="*/ 0 h 193"/>
                  <a:gd name="T10" fmla="*/ 0 w 170"/>
                  <a:gd name="T11" fmla="*/ 0 h 193"/>
                  <a:gd name="T12" fmla="*/ 0 w 170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93">
                    <a:moveTo>
                      <a:pt x="102" y="193"/>
                    </a:moveTo>
                    <a:lnTo>
                      <a:pt x="0" y="63"/>
                    </a:lnTo>
                    <a:lnTo>
                      <a:pt x="82" y="0"/>
                    </a:lnTo>
                    <a:lnTo>
                      <a:pt x="73" y="6"/>
                    </a:lnTo>
                    <a:lnTo>
                      <a:pt x="170" y="141"/>
                    </a:lnTo>
                    <a:lnTo>
                      <a:pt x="161" y="146"/>
                    </a:lnTo>
                    <a:lnTo>
                      <a:pt x="102" y="1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0" name="Freeform 459"/>
              <p:cNvSpPr>
                <a:spLocks/>
              </p:cNvSpPr>
              <p:nvPr/>
            </p:nvSpPr>
            <p:spPr bwMode="auto">
              <a:xfrm>
                <a:off x="4218" y="2646"/>
                <a:ext cx="33" cy="31"/>
              </a:xfrm>
              <a:custGeom>
                <a:avLst/>
                <a:gdLst>
                  <a:gd name="T0" fmla="*/ 0 w 199"/>
                  <a:gd name="T1" fmla="*/ 0 h 187"/>
                  <a:gd name="T2" fmla="*/ 0 w 199"/>
                  <a:gd name="T3" fmla="*/ 0 h 187"/>
                  <a:gd name="T4" fmla="*/ 0 w 199"/>
                  <a:gd name="T5" fmla="*/ 0 h 187"/>
                  <a:gd name="T6" fmla="*/ 0 w 199"/>
                  <a:gd name="T7" fmla="*/ 0 h 187"/>
                  <a:gd name="T8" fmla="*/ 0 w 199"/>
                  <a:gd name="T9" fmla="*/ 0 h 187"/>
                  <a:gd name="T10" fmla="*/ 0 w 199"/>
                  <a:gd name="T11" fmla="*/ 0 h 187"/>
                  <a:gd name="T12" fmla="*/ 0 w 199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87">
                    <a:moveTo>
                      <a:pt x="97" y="187"/>
                    </a:moveTo>
                    <a:lnTo>
                      <a:pt x="0" y="52"/>
                    </a:lnTo>
                    <a:lnTo>
                      <a:pt x="43" y="21"/>
                    </a:lnTo>
                    <a:lnTo>
                      <a:pt x="74" y="0"/>
                    </a:lnTo>
                    <a:lnTo>
                      <a:pt x="168" y="135"/>
                    </a:lnTo>
                    <a:lnTo>
                      <a:pt x="199" y="113"/>
                    </a:lnTo>
                    <a:lnTo>
                      <a:pt x="97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1" name="Freeform 460"/>
              <p:cNvSpPr>
                <a:spLocks/>
              </p:cNvSpPr>
              <p:nvPr/>
            </p:nvSpPr>
            <p:spPr bwMode="auto">
              <a:xfrm>
                <a:off x="4230" y="2637"/>
                <a:ext cx="28" cy="31"/>
              </a:xfrm>
              <a:custGeom>
                <a:avLst/>
                <a:gdLst>
                  <a:gd name="T0" fmla="*/ 0 w 165"/>
                  <a:gd name="T1" fmla="*/ 0 h 188"/>
                  <a:gd name="T2" fmla="*/ 0 w 165"/>
                  <a:gd name="T3" fmla="*/ 0 h 188"/>
                  <a:gd name="T4" fmla="*/ 0 w 165"/>
                  <a:gd name="T5" fmla="*/ 0 h 188"/>
                  <a:gd name="T6" fmla="*/ 0 w 165"/>
                  <a:gd name="T7" fmla="*/ 0 h 188"/>
                  <a:gd name="T8" fmla="*/ 0 w 165"/>
                  <a:gd name="T9" fmla="*/ 0 h 188"/>
                  <a:gd name="T10" fmla="*/ 0 w 165"/>
                  <a:gd name="T11" fmla="*/ 0 h 188"/>
                  <a:gd name="T12" fmla="*/ 0 w 165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88">
                    <a:moveTo>
                      <a:pt x="94" y="188"/>
                    </a:moveTo>
                    <a:lnTo>
                      <a:pt x="0" y="53"/>
                    </a:lnTo>
                    <a:lnTo>
                      <a:pt x="75" y="1"/>
                    </a:lnTo>
                    <a:lnTo>
                      <a:pt x="76" y="0"/>
                    </a:lnTo>
                    <a:lnTo>
                      <a:pt x="164" y="139"/>
                    </a:lnTo>
                    <a:lnTo>
                      <a:pt x="165" y="138"/>
                    </a:lnTo>
                    <a:lnTo>
                      <a:pt x="94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2" name="Freeform 461"/>
              <p:cNvSpPr>
                <a:spLocks/>
              </p:cNvSpPr>
              <p:nvPr/>
            </p:nvSpPr>
            <p:spPr bwMode="auto">
              <a:xfrm>
                <a:off x="4243" y="2627"/>
                <a:ext cx="27" cy="33"/>
              </a:xfrm>
              <a:custGeom>
                <a:avLst/>
                <a:gdLst>
                  <a:gd name="T0" fmla="*/ 0 w 162"/>
                  <a:gd name="T1" fmla="*/ 0 h 199"/>
                  <a:gd name="T2" fmla="*/ 0 w 162"/>
                  <a:gd name="T3" fmla="*/ 0 h 199"/>
                  <a:gd name="T4" fmla="*/ 0 w 162"/>
                  <a:gd name="T5" fmla="*/ 0 h 199"/>
                  <a:gd name="T6" fmla="*/ 0 w 162"/>
                  <a:gd name="T7" fmla="*/ 0 h 199"/>
                  <a:gd name="T8" fmla="*/ 0 w 162"/>
                  <a:gd name="T9" fmla="*/ 0 h 199"/>
                  <a:gd name="T10" fmla="*/ 0 w 162"/>
                  <a:gd name="T11" fmla="*/ 0 h 199"/>
                  <a:gd name="T12" fmla="*/ 0 w 162"/>
                  <a:gd name="T13" fmla="*/ 0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199">
                    <a:moveTo>
                      <a:pt x="88" y="199"/>
                    </a:moveTo>
                    <a:lnTo>
                      <a:pt x="0" y="60"/>
                    </a:lnTo>
                    <a:lnTo>
                      <a:pt x="96" y="0"/>
                    </a:lnTo>
                    <a:lnTo>
                      <a:pt x="78" y="10"/>
                    </a:lnTo>
                    <a:lnTo>
                      <a:pt x="162" y="154"/>
                    </a:lnTo>
                    <a:lnTo>
                      <a:pt x="143" y="165"/>
                    </a:lnTo>
                    <a:lnTo>
                      <a:pt x="88" y="1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3" name="Freeform 462"/>
              <p:cNvSpPr>
                <a:spLocks/>
              </p:cNvSpPr>
              <p:nvPr/>
            </p:nvSpPr>
            <p:spPr bwMode="auto">
              <a:xfrm>
                <a:off x="4256" y="2621"/>
                <a:ext cx="34" cy="32"/>
              </a:xfrm>
              <a:custGeom>
                <a:avLst/>
                <a:gdLst>
                  <a:gd name="T0" fmla="*/ 0 w 204"/>
                  <a:gd name="T1" fmla="*/ 0 h 189"/>
                  <a:gd name="T2" fmla="*/ 0 w 204"/>
                  <a:gd name="T3" fmla="*/ 0 h 189"/>
                  <a:gd name="T4" fmla="*/ 0 w 204"/>
                  <a:gd name="T5" fmla="*/ 0 h 189"/>
                  <a:gd name="T6" fmla="*/ 0 w 204"/>
                  <a:gd name="T7" fmla="*/ 0 h 189"/>
                  <a:gd name="T8" fmla="*/ 0 w 204"/>
                  <a:gd name="T9" fmla="*/ 0 h 189"/>
                  <a:gd name="T10" fmla="*/ 0 w 204"/>
                  <a:gd name="T11" fmla="*/ 0 h 189"/>
                  <a:gd name="T12" fmla="*/ 0 w 204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4" h="189">
                    <a:moveTo>
                      <a:pt x="84" y="189"/>
                    </a:moveTo>
                    <a:lnTo>
                      <a:pt x="0" y="45"/>
                    </a:lnTo>
                    <a:lnTo>
                      <a:pt x="35" y="25"/>
                    </a:lnTo>
                    <a:lnTo>
                      <a:pt x="80" y="0"/>
                    </a:lnTo>
                    <a:lnTo>
                      <a:pt x="159" y="144"/>
                    </a:lnTo>
                    <a:lnTo>
                      <a:pt x="204" y="120"/>
                    </a:lnTo>
                    <a:lnTo>
                      <a:pt x="84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4" name="Freeform 463"/>
              <p:cNvSpPr>
                <a:spLocks/>
              </p:cNvSpPr>
              <p:nvPr/>
            </p:nvSpPr>
            <p:spPr bwMode="auto">
              <a:xfrm>
                <a:off x="4269" y="2613"/>
                <a:ext cx="26" cy="32"/>
              </a:xfrm>
              <a:custGeom>
                <a:avLst/>
                <a:gdLst>
                  <a:gd name="T0" fmla="*/ 0 w 153"/>
                  <a:gd name="T1" fmla="*/ 0 h 192"/>
                  <a:gd name="T2" fmla="*/ 0 w 153"/>
                  <a:gd name="T3" fmla="*/ 0 h 192"/>
                  <a:gd name="T4" fmla="*/ 0 w 153"/>
                  <a:gd name="T5" fmla="*/ 0 h 192"/>
                  <a:gd name="T6" fmla="*/ 0 w 153"/>
                  <a:gd name="T7" fmla="*/ 0 h 192"/>
                  <a:gd name="T8" fmla="*/ 0 w 153"/>
                  <a:gd name="T9" fmla="*/ 0 h 192"/>
                  <a:gd name="T10" fmla="*/ 0 w 153"/>
                  <a:gd name="T11" fmla="*/ 0 h 192"/>
                  <a:gd name="T12" fmla="*/ 0 w 153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92">
                    <a:moveTo>
                      <a:pt x="79" y="192"/>
                    </a:moveTo>
                    <a:lnTo>
                      <a:pt x="0" y="48"/>
                    </a:lnTo>
                    <a:lnTo>
                      <a:pt x="88" y="0"/>
                    </a:lnTo>
                    <a:lnTo>
                      <a:pt x="81" y="3"/>
                    </a:lnTo>
                    <a:lnTo>
                      <a:pt x="153" y="152"/>
                    </a:lnTo>
                    <a:lnTo>
                      <a:pt x="147" y="155"/>
                    </a:lnTo>
                    <a:lnTo>
                      <a:pt x="79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5" name="Freeform 464"/>
              <p:cNvSpPr>
                <a:spLocks/>
              </p:cNvSpPr>
              <p:nvPr/>
            </p:nvSpPr>
            <p:spPr bwMode="auto">
              <a:xfrm>
                <a:off x="4283" y="2607"/>
                <a:ext cx="29" cy="31"/>
              </a:xfrm>
              <a:custGeom>
                <a:avLst/>
                <a:gdLst>
                  <a:gd name="T0" fmla="*/ 0 w 178"/>
                  <a:gd name="T1" fmla="*/ 0 h 188"/>
                  <a:gd name="T2" fmla="*/ 0 w 178"/>
                  <a:gd name="T3" fmla="*/ 0 h 188"/>
                  <a:gd name="T4" fmla="*/ 0 w 178"/>
                  <a:gd name="T5" fmla="*/ 0 h 188"/>
                  <a:gd name="T6" fmla="*/ 0 w 178"/>
                  <a:gd name="T7" fmla="*/ 0 h 188"/>
                  <a:gd name="T8" fmla="*/ 0 w 178"/>
                  <a:gd name="T9" fmla="*/ 0 h 188"/>
                  <a:gd name="T10" fmla="*/ 0 w 178"/>
                  <a:gd name="T11" fmla="*/ 0 h 188"/>
                  <a:gd name="T12" fmla="*/ 0 w 17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88">
                    <a:moveTo>
                      <a:pt x="72" y="188"/>
                    </a:moveTo>
                    <a:lnTo>
                      <a:pt x="0" y="39"/>
                    </a:lnTo>
                    <a:lnTo>
                      <a:pt x="54" y="12"/>
                    </a:lnTo>
                    <a:lnTo>
                      <a:pt x="81" y="0"/>
                    </a:lnTo>
                    <a:lnTo>
                      <a:pt x="151" y="148"/>
                    </a:lnTo>
                    <a:lnTo>
                      <a:pt x="178" y="136"/>
                    </a:lnTo>
                    <a:lnTo>
                      <a:pt x="72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6" name="Freeform 465"/>
              <p:cNvSpPr>
                <a:spLocks/>
              </p:cNvSpPr>
              <p:nvPr/>
            </p:nvSpPr>
            <p:spPr bwMode="auto">
              <a:xfrm>
                <a:off x="4296" y="2599"/>
                <a:ext cx="25" cy="33"/>
              </a:xfrm>
              <a:custGeom>
                <a:avLst/>
                <a:gdLst>
                  <a:gd name="T0" fmla="*/ 0 w 148"/>
                  <a:gd name="T1" fmla="*/ 0 h 194"/>
                  <a:gd name="T2" fmla="*/ 0 w 148"/>
                  <a:gd name="T3" fmla="*/ 0 h 194"/>
                  <a:gd name="T4" fmla="*/ 0 w 148"/>
                  <a:gd name="T5" fmla="*/ 0 h 194"/>
                  <a:gd name="T6" fmla="*/ 0 w 148"/>
                  <a:gd name="T7" fmla="*/ 0 h 194"/>
                  <a:gd name="T8" fmla="*/ 0 w 148"/>
                  <a:gd name="T9" fmla="*/ 0 h 194"/>
                  <a:gd name="T10" fmla="*/ 0 w 148"/>
                  <a:gd name="T11" fmla="*/ 0 h 194"/>
                  <a:gd name="T12" fmla="*/ 0 w 148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8" h="194">
                    <a:moveTo>
                      <a:pt x="70" y="194"/>
                    </a:moveTo>
                    <a:lnTo>
                      <a:pt x="0" y="46"/>
                    </a:lnTo>
                    <a:lnTo>
                      <a:pt x="98" y="0"/>
                    </a:lnTo>
                    <a:lnTo>
                      <a:pt x="85" y="5"/>
                    </a:lnTo>
                    <a:lnTo>
                      <a:pt x="148" y="158"/>
                    </a:lnTo>
                    <a:lnTo>
                      <a:pt x="135" y="164"/>
                    </a:lnTo>
                    <a:lnTo>
                      <a:pt x="70" y="1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7" name="Freeform 466"/>
              <p:cNvSpPr>
                <a:spLocks/>
              </p:cNvSpPr>
              <p:nvPr/>
            </p:nvSpPr>
            <p:spPr bwMode="auto">
              <a:xfrm>
                <a:off x="4310" y="2594"/>
                <a:ext cx="24" cy="32"/>
              </a:xfrm>
              <a:custGeom>
                <a:avLst/>
                <a:gdLst>
                  <a:gd name="T0" fmla="*/ 0 w 143"/>
                  <a:gd name="T1" fmla="*/ 0 h 190"/>
                  <a:gd name="T2" fmla="*/ 0 w 143"/>
                  <a:gd name="T3" fmla="*/ 0 h 190"/>
                  <a:gd name="T4" fmla="*/ 0 w 143"/>
                  <a:gd name="T5" fmla="*/ 0 h 190"/>
                  <a:gd name="T6" fmla="*/ 0 w 143"/>
                  <a:gd name="T7" fmla="*/ 0 h 190"/>
                  <a:gd name="T8" fmla="*/ 0 w 143"/>
                  <a:gd name="T9" fmla="*/ 0 h 190"/>
                  <a:gd name="T10" fmla="*/ 0 w 143"/>
                  <a:gd name="T11" fmla="*/ 0 h 190"/>
                  <a:gd name="T12" fmla="*/ 0 w 143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190">
                    <a:moveTo>
                      <a:pt x="63" y="190"/>
                    </a:moveTo>
                    <a:lnTo>
                      <a:pt x="0" y="37"/>
                    </a:lnTo>
                    <a:lnTo>
                      <a:pt x="89" y="0"/>
                    </a:lnTo>
                    <a:lnTo>
                      <a:pt x="84" y="1"/>
                    </a:lnTo>
                    <a:lnTo>
                      <a:pt x="143" y="157"/>
                    </a:lnTo>
                    <a:lnTo>
                      <a:pt x="139" y="158"/>
                    </a:lnTo>
                    <a:lnTo>
                      <a:pt x="63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8" name="Freeform 467"/>
              <p:cNvSpPr>
                <a:spLocks/>
              </p:cNvSpPr>
              <p:nvPr/>
            </p:nvSpPr>
            <p:spPr bwMode="auto">
              <a:xfrm>
                <a:off x="4324" y="2589"/>
                <a:ext cx="27" cy="31"/>
              </a:xfrm>
              <a:custGeom>
                <a:avLst/>
                <a:gdLst>
                  <a:gd name="T0" fmla="*/ 0 w 163"/>
                  <a:gd name="T1" fmla="*/ 0 h 187"/>
                  <a:gd name="T2" fmla="*/ 0 w 163"/>
                  <a:gd name="T3" fmla="*/ 0 h 187"/>
                  <a:gd name="T4" fmla="*/ 0 w 163"/>
                  <a:gd name="T5" fmla="*/ 0 h 187"/>
                  <a:gd name="T6" fmla="*/ 0 w 163"/>
                  <a:gd name="T7" fmla="*/ 0 h 187"/>
                  <a:gd name="T8" fmla="*/ 0 w 163"/>
                  <a:gd name="T9" fmla="*/ 0 h 187"/>
                  <a:gd name="T10" fmla="*/ 0 w 163"/>
                  <a:gd name="T11" fmla="*/ 0 h 187"/>
                  <a:gd name="T12" fmla="*/ 0 w 163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3" h="187">
                    <a:moveTo>
                      <a:pt x="59" y="187"/>
                    </a:moveTo>
                    <a:lnTo>
                      <a:pt x="0" y="31"/>
                    </a:lnTo>
                    <a:lnTo>
                      <a:pt x="61" y="8"/>
                    </a:lnTo>
                    <a:lnTo>
                      <a:pt x="85" y="0"/>
                    </a:lnTo>
                    <a:lnTo>
                      <a:pt x="139" y="155"/>
                    </a:lnTo>
                    <a:lnTo>
                      <a:pt x="163" y="147"/>
                    </a:lnTo>
                    <a:lnTo>
                      <a:pt x="59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09" name="Freeform 468"/>
              <p:cNvSpPr>
                <a:spLocks/>
              </p:cNvSpPr>
              <p:nvPr/>
            </p:nvSpPr>
            <p:spPr bwMode="auto">
              <a:xfrm>
                <a:off x="4338" y="2583"/>
                <a:ext cx="23" cy="32"/>
              </a:xfrm>
              <a:custGeom>
                <a:avLst/>
                <a:gdLst>
                  <a:gd name="T0" fmla="*/ 0 w 136"/>
                  <a:gd name="T1" fmla="*/ 0 h 189"/>
                  <a:gd name="T2" fmla="*/ 0 w 136"/>
                  <a:gd name="T3" fmla="*/ 0 h 189"/>
                  <a:gd name="T4" fmla="*/ 0 w 136"/>
                  <a:gd name="T5" fmla="*/ 0 h 189"/>
                  <a:gd name="T6" fmla="*/ 0 w 136"/>
                  <a:gd name="T7" fmla="*/ 0 h 189"/>
                  <a:gd name="T8" fmla="*/ 0 w 136"/>
                  <a:gd name="T9" fmla="*/ 0 h 189"/>
                  <a:gd name="T10" fmla="*/ 0 w 136"/>
                  <a:gd name="T11" fmla="*/ 0 h 189"/>
                  <a:gd name="T12" fmla="*/ 0 w 136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6" h="189">
                    <a:moveTo>
                      <a:pt x="54" y="189"/>
                    </a:moveTo>
                    <a:lnTo>
                      <a:pt x="0" y="34"/>
                    </a:lnTo>
                    <a:lnTo>
                      <a:pt x="98" y="0"/>
                    </a:lnTo>
                    <a:lnTo>
                      <a:pt x="87" y="3"/>
                    </a:lnTo>
                    <a:lnTo>
                      <a:pt x="136" y="161"/>
                    </a:lnTo>
                    <a:lnTo>
                      <a:pt x="125" y="164"/>
                    </a:lnTo>
                    <a:lnTo>
                      <a:pt x="54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0" name="Freeform 469"/>
              <p:cNvSpPr>
                <a:spLocks/>
              </p:cNvSpPr>
              <p:nvPr/>
            </p:nvSpPr>
            <p:spPr bwMode="auto">
              <a:xfrm>
                <a:off x="4353" y="2578"/>
                <a:ext cx="22" cy="32"/>
              </a:xfrm>
              <a:custGeom>
                <a:avLst/>
                <a:gdLst>
                  <a:gd name="T0" fmla="*/ 0 w 133"/>
                  <a:gd name="T1" fmla="*/ 0 h 190"/>
                  <a:gd name="T2" fmla="*/ 0 w 133"/>
                  <a:gd name="T3" fmla="*/ 0 h 190"/>
                  <a:gd name="T4" fmla="*/ 0 w 133"/>
                  <a:gd name="T5" fmla="*/ 0 h 190"/>
                  <a:gd name="T6" fmla="*/ 0 w 133"/>
                  <a:gd name="T7" fmla="*/ 0 h 190"/>
                  <a:gd name="T8" fmla="*/ 0 w 133"/>
                  <a:gd name="T9" fmla="*/ 0 h 190"/>
                  <a:gd name="T10" fmla="*/ 0 w 133"/>
                  <a:gd name="T11" fmla="*/ 0 h 190"/>
                  <a:gd name="T12" fmla="*/ 0 w 133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190">
                    <a:moveTo>
                      <a:pt x="49" y="190"/>
                    </a:moveTo>
                    <a:lnTo>
                      <a:pt x="0" y="32"/>
                    </a:lnTo>
                    <a:lnTo>
                      <a:pt x="103" y="0"/>
                    </a:lnTo>
                    <a:lnTo>
                      <a:pt x="88" y="4"/>
                    </a:lnTo>
                    <a:lnTo>
                      <a:pt x="133" y="164"/>
                    </a:lnTo>
                    <a:lnTo>
                      <a:pt x="117" y="169"/>
                    </a:lnTo>
                    <a:lnTo>
                      <a:pt x="49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1" name="Freeform 470"/>
              <p:cNvSpPr>
                <a:spLocks/>
              </p:cNvSpPr>
              <p:nvPr/>
            </p:nvSpPr>
            <p:spPr bwMode="auto">
              <a:xfrm>
                <a:off x="4367" y="2575"/>
                <a:ext cx="25" cy="31"/>
              </a:xfrm>
              <a:custGeom>
                <a:avLst/>
                <a:gdLst>
                  <a:gd name="T0" fmla="*/ 0 w 150"/>
                  <a:gd name="T1" fmla="*/ 0 h 184"/>
                  <a:gd name="T2" fmla="*/ 0 w 150"/>
                  <a:gd name="T3" fmla="*/ 0 h 184"/>
                  <a:gd name="T4" fmla="*/ 0 w 150"/>
                  <a:gd name="T5" fmla="*/ 0 h 184"/>
                  <a:gd name="T6" fmla="*/ 0 w 150"/>
                  <a:gd name="T7" fmla="*/ 0 h 184"/>
                  <a:gd name="T8" fmla="*/ 0 w 150"/>
                  <a:gd name="T9" fmla="*/ 0 h 184"/>
                  <a:gd name="T10" fmla="*/ 0 w 150"/>
                  <a:gd name="T11" fmla="*/ 0 h 184"/>
                  <a:gd name="T12" fmla="*/ 0 w 150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184">
                    <a:moveTo>
                      <a:pt x="45" y="184"/>
                    </a:moveTo>
                    <a:lnTo>
                      <a:pt x="0" y="24"/>
                    </a:lnTo>
                    <a:lnTo>
                      <a:pt x="66" y="5"/>
                    </a:lnTo>
                    <a:lnTo>
                      <a:pt x="89" y="0"/>
                    </a:lnTo>
                    <a:lnTo>
                      <a:pt x="127" y="159"/>
                    </a:lnTo>
                    <a:lnTo>
                      <a:pt x="150" y="154"/>
                    </a:lnTo>
                    <a:lnTo>
                      <a:pt x="45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2" name="Freeform 471"/>
              <p:cNvSpPr>
                <a:spLocks/>
              </p:cNvSpPr>
              <p:nvPr/>
            </p:nvSpPr>
            <p:spPr bwMode="auto">
              <a:xfrm>
                <a:off x="4382" y="2571"/>
                <a:ext cx="21" cy="31"/>
              </a:xfrm>
              <a:custGeom>
                <a:avLst/>
                <a:gdLst>
                  <a:gd name="T0" fmla="*/ 0 w 123"/>
                  <a:gd name="T1" fmla="*/ 0 h 185"/>
                  <a:gd name="T2" fmla="*/ 0 w 123"/>
                  <a:gd name="T3" fmla="*/ 0 h 185"/>
                  <a:gd name="T4" fmla="*/ 0 w 123"/>
                  <a:gd name="T5" fmla="*/ 0 h 185"/>
                  <a:gd name="T6" fmla="*/ 0 w 123"/>
                  <a:gd name="T7" fmla="*/ 0 h 185"/>
                  <a:gd name="T8" fmla="*/ 0 w 123"/>
                  <a:gd name="T9" fmla="*/ 0 h 185"/>
                  <a:gd name="T10" fmla="*/ 0 w 123"/>
                  <a:gd name="T11" fmla="*/ 0 h 185"/>
                  <a:gd name="T12" fmla="*/ 0 w 123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85">
                    <a:moveTo>
                      <a:pt x="38" y="185"/>
                    </a:moveTo>
                    <a:lnTo>
                      <a:pt x="0" y="26"/>
                    </a:lnTo>
                    <a:lnTo>
                      <a:pt x="103" y="0"/>
                    </a:lnTo>
                    <a:lnTo>
                      <a:pt x="89" y="3"/>
                    </a:lnTo>
                    <a:lnTo>
                      <a:pt x="123" y="165"/>
                    </a:lnTo>
                    <a:lnTo>
                      <a:pt x="108" y="169"/>
                    </a:lnTo>
                    <a:lnTo>
                      <a:pt x="38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3" name="Freeform 472"/>
              <p:cNvSpPr>
                <a:spLocks/>
              </p:cNvSpPr>
              <p:nvPr/>
            </p:nvSpPr>
            <p:spPr bwMode="auto">
              <a:xfrm>
                <a:off x="4397" y="2568"/>
                <a:ext cx="23" cy="30"/>
              </a:xfrm>
              <a:custGeom>
                <a:avLst/>
                <a:gdLst>
                  <a:gd name="T0" fmla="*/ 0 w 135"/>
                  <a:gd name="T1" fmla="*/ 0 h 180"/>
                  <a:gd name="T2" fmla="*/ 0 w 135"/>
                  <a:gd name="T3" fmla="*/ 0 h 180"/>
                  <a:gd name="T4" fmla="*/ 0 w 135"/>
                  <a:gd name="T5" fmla="*/ 0 h 180"/>
                  <a:gd name="T6" fmla="*/ 0 w 135"/>
                  <a:gd name="T7" fmla="*/ 0 h 180"/>
                  <a:gd name="T8" fmla="*/ 0 w 135"/>
                  <a:gd name="T9" fmla="*/ 0 h 180"/>
                  <a:gd name="T10" fmla="*/ 0 w 135"/>
                  <a:gd name="T11" fmla="*/ 0 h 180"/>
                  <a:gd name="T12" fmla="*/ 0 w 135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180">
                    <a:moveTo>
                      <a:pt x="34" y="180"/>
                    </a:moveTo>
                    <a:lnTo>
                      <a:pt x="0" y="18"/>
                    </a:lnTo>
                    <a:lnTo>
                      <a:pt x="72" y="3"/>
                    </a:lnTo>
                    <a:lnTo>
                      <a:pt x="89" y="0"/>
                    </a:lnTo>
                    <a:lnTo>
                      <a:pt x="118" y="162"/>
                    </a:lnTo>
                    <a:lnTo>
                      <a:pt x="135" y="159"/>
                    </a:lnTo>
                    <a:lnTo>
                      <a:pt x="34" y="1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4" name="Freeform 473"/>
              <p:cNvSpPr>
                <a:spLocks/>
              </p:cNvSpPr>
              <p:nvPr/>
            </p:nvSpPr>
            <p:spPr bwMode="auto">
              <a:xfrm>
                <a:off x="4412" y="2565"/>
                <a:ext cx="20" cy="30"/>
              </a:xfrm>
              <a:custGeom>
                <a:avLst/>
                <a:gdLst>
                  <a:gd name="T0" fmla="*/ 0 w 118"/>
                  <a:gd name="T1" fmla="*/ 0 h 183"/>
                  <a:gd name="T2" fmla="*/ 0 w 118"/>
                  <a:gd name="T3" fmla="*/ 0 h 183"/>
                  <a:gd name="T4" fmla="*/ 0 w 118"/>
                  <a:gd name="T5" fmla="*/ 0 h 183"/>
                  <a:gd name="T6" fmla="*/ 0 w 118"/>
                  <a:gd name="T7" fmla="*/ 0 h 183"/>
                  <a:gd name="T8" fmla="*/ 0 w 118"/>
                  <a:gd name="T9" fmla="*/ 0 h 183"/>
                  <a:gd name="T10" fmla="*/ 0 w 118"/>
                  <a:gd name="T11" fmla="*/ 0 h 183"/>
                  <a:gd name="T12" fmla="*/ 0 w 118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83">
                    <a:moveTo>
                      <a:pt x="29" y="183"/>
                    </a:moveTo>
                    <a:lnTo>
                      <a:pt x="0" y="21"/>
                    </a:lnTo>
                    <a:lnTo>
                      <a:pt x="118" y="0"/>
                    </a:lnTo>
                    <a:lnTo>
                      <a:pt x="90" y="4"/>
                    </a:lnTo>
                    <a:lnTo>
                      <a:pt x="115" y="169"/>
                    </a:lnTo>
                    <a:lnTo>
                      <a:pt x="87" y="173"/>
                    </a:lnTo>
                    <a:lnTo>
                      <a:pt x="29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5" name="Freeform 474"/>
              <p:cNvSpPr>
                <a:spLocks/>
              </p:cNvSpPr>
              <p:nvPr/>
            </p:nvSpPr>
            <p:spPr bwMode="auto">
              <a:xfrm>
                <a:off x="4427" y="2563"/>
                <a:ext cx="20" cy="30"/>
              </a:xfrm>
              <a:custGeom>
                <a:avLst/>
                <a:gdLst>
                  <a:gd name="T0" fmla="*/ 0 w 123"/>
                  <a:gd name="T1" fmla="*/ 0 h 178"/>
                  <a:gd name="T2" fmla="*/ 0 w 123"/>
                  <a:gd name="T3" fmla="*/ 0 h 178"/>
                  <a:gd name="T4" fmla="*/ 0 w 123"/>
                  <a:gd name="T5" fmla="*/ 0 h 178"/>
                  <a:gd name="T6" fmla="*/ 0 w 123"/>
                  <a:gd name="T7" fmla="*/ 0 h 178"/>
                  <a:gd name="T8" fmla="*/ 0 w 123"/>
                  <a:gd name="T9" fmla="*/ 0 h 178"/>
                  <a:gd name="T10" fmla="*/ 0 w 123"/>
                  <a:gd name="T11" fmla="*/ 0 h 178"/>
                  <a:gd name="T12" fmla="*/ 0 w 123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78">
                    <a:moveTo>
                      <a:pt x="25" y="178"/>
                    </a:moveTo>
                    <a:lnTo>
                      <a:pt x="0" y="13"/>
                    </a:lnTo>
                    <a:lnTo>
                      <a:pt x="78" y="1"/>
                    </a:lnTo>
                    <a:lnTo>
                      <a:pt x="91" y="0"/>
                    </a:lnTo>
                    <a:lnTo>
                      <a:pt x="109" y="164"/>
                    </a:lnTo>
                    <a:lnTo>
                      <a:pt x="123" y="163"/>
                    </a:lnTo>
                    <a:lnTo>
                      <a:pt x="25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6" name="Freeform 475"/>
              <p:cNvSpPr>
                <a:spLocks/>
              </p:cNvSpPr>
              <p:nvPr/>
            </p:nvSpPr>
            <p:spPr bwMode="auto">
              <a:xfrm>
                <a:off x="4442" y="2562"/>
                <a:ext cx="19" cy="29"/>
              </a:xfrm>
              <a:custGeom>
                <a:avLst/>
                <a:gdLst>
                  <a:gd name="T0" fmla="*/ 0 w 114"/>
                  <a:gd name="T1" fmla="*/ 0 h 174"/>
                  <a:gd name="T2" fmla="*/ 0 w 114"/>
                  <a:gd name="T3" fmla="*/ 0 h 174"/>
                  <a:gd name="T4" fmla="*/ 0 w 114"/>
                  <a:gd name="T5" fmla="*/ 0 h 174"/>
                  <a:gd name="T6" fmla="*/ 0 w 114"/>
                  <a:gd name="T7" fmla="*/ 0 h 174"/>
                  <a:gd name="T8" fmla="*/ 0 w 114"/>
                  <a:gd name="T9" fmla="*/ 0 h 174"/>
                  <a:gd name="T10" fmla="*/ 0 w 114"/>
                  <a:gd name="T11" fmla="*/ 0 h 174"/>
                  <a:gd name="T12" fmla="*/ 0 w 114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" h="174">
                    <a:moveTo>
                      <a:pt x="18" y="174"/>
                    </a:moveTo>
                    <a:lnTo>
                      <a:pt x="0" y="10"/>
                    </a:lnTo>
                    <a:lnTo>
                      <a:pt x="83" y="1"/>
                    </a:lnTo>
                    <a:lnTo>
                      <a:pt x="93" y="0"/>
                    </a:lnTo>
                    <a:lnTo>
                      <a:pt x="104" y="164"/>
                    </a:lnTo>
                    <a:lnTo>
                      <a:pt x="114" y="163"/>
                    </a:lnTo>
                    <a:lnTo>
                      <a:pt x="18" y="1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7" name="Freeform 476"/>
              <p:cNvSpPr>
                <a:spLocks/>
              </p:cNvSpPr>
              <p:nvPr/>
            </p:nvSpPr>
            <p:spPr bwMode="auto">
              <a:xfrm>
                <a:off x="4458" y="2560"/>
                <a:ext cx="17" cy="29"/>
              </a:xfrm>
              <a:custGeom>
                <a:avLst/>
                <a:gdLst>
                  <a:gd name="T0" fmla="*/ 0 w 105"/>
                  <a:gd name="T1" fmla="*/ 0 h 171"/>
                  <a:gd name="T2" fmla="*/ 0 w 105"/>
                  <a:gd name="T3" fmla="*/ 0 h 171"/>
                  <a:gd name="T4" fmla="*/ 0 w 105"/>
                  <a:gd name="T5" fmla="*/ 0 h 171"/>
                  <a:gd name="T6" fmla="*/ 0 w 105"/>
                  <a:gd name="T7" fmla="*/ 0 h 171"/>
                  <a:gd name="T8" fmla="*/ 0 w 105"/>
                  <a:gd name="T9" fmla="*/ 0 h 171"/>
                  <a:gd name="T10" fmla="*/ 0 w 105"/>
                  <a:gd name="T11" fmla="*/ 0 h 171"/>
                  <a:gd name="T12" fmla="*/ 0 w 105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" h="171">
                    <a:moveTo>
                      <a:pt x="11" y="171"/>
                    </a:moveTo>
                    <a:lnTo>
                      <a:pt x="0" y="7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8" y="164"/>
                    </a:lnTo>
                    <a:lnTo>
                      <a:pt x="105" y="164"/>
                    </a:lnTo>
                    <a:lnTo>
                      <a:pt x="11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8" name="Freeform 477"/>
              <p:cNvSpPr>
                <a:spLocks/>
              </p:cNvSpPr>
              <p:nvPr/>
            </p:nvSpPr>
            <p:spPr bwMode="auto">
              <a:xfrm>
                <a:off x="4473" y="2560"/>
                <a:ext cx="16" cy="28"/>
              </a:xfrm>
              <a:custGeom>
                <a:avLst/>
                <a:gdLst>
                  <a:gd name="T0" fmla="*/ 0 w 97"/>
                  <a:gd name="T1" fmla="*/ 0 h 169"/>
                  <a:gd name="T2" fmla="*/ 0 w 97"/>
                  <a:gd name="T3" fmla="*/ 0 h 169"/>
                  <a:gd name="T4" fmla="*/ 0 w 97"/>
                  <a:gd name="T5" fmla="*/ 0 h 169"/>
                  <a:gd name="T6" fmla="*/ 0 w 97"/>
                  <a:gd name="T7" fmla="*/ 0 h 169"/>
                  <a:gd name="T8" fmla="*/ 0 w 97"/>
                  <a:gd name="T9" fmla="*/ 0 h 169"/>
                  <a:gd name="T10" fmla="*/ 0 w 97"/>
                  <a:gd name="T11" fmla="*/ 0 h 169"/>
                  <a:gd name="T12" fmla="*/ 0 w 97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69">
                    <a:moveTo>
                      <a:pt x="7" y="169"/>
                    </a:moveTo>
                    <a:lnTo>
                      <a:pt x="0" y="5"/>
                    </a:lnTo>
                    <a:lnTo>
                      <a:pt x="88" y="0"/>
                    </a:lnTo>
                    <a:lnTo>
                      <a:pt x="92" y="0"/>
                    </a:lnTo>
                    <a:lnTo>
                      <a:pt x="92" y="165"/>
                    </a:lnTo>
                    <a:lnTo>
                      <a:pt x="97" y="165"/>
                    </a:lnTo>
                    <a:lnTo>
                      <a:pt x="7" y="1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19" name="Freeform 478"/>
              <p:cNvSpPr>
                <a:spLocks/>
              </p:cNvSpPr>
              <p:nvPr/>
            </p:nvSpPr>
            <p:spPr bwMode="auto">
              <a:xfrm>
                <a:off x="4488" y="2560"/>
                <a:ext cx="15" cy="27"/>
              </a:xfrm>
              <a:custGeom>
                <a:avLst/>
                <a:gdLst>
                  <a:gd name="T0" fmla="*/ 0 w 89"/>
                  <a:gd name="T1" fmla="*/ 0 h 166"/>
                  <a:gd name="T2" fmla="*/ 0 w 89"/>
                  <a:gd name="T3" fmla="*/ 0 h 166"/>
                  <a:gd name="T4" fmla="*/ 0 w 89"/>
                  <a:gd name="T5" fmla="*/ 0 h 166"/>
                  <a:gd name="T6" fmla="*/ 0 w 89"/>
                  <a:gd name="T7" fmla="*/ 0 h 166"/>
                  <a:gd name="T8" fmla="*/ 0 w 89"/>
                  <a:gd name="T9" fmla="*/ 0 h 166"/>
                  <a:gd name="T10" fmla="*/ 0 w 89"/>
                  <a:gd name="T11" fmla="*/ 0 h 166"/>
                  <a:gd name="T12" fmla="*/ 0 w 89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66">
                    <a:moveTo>
                      <a:pt x="0" y="166"/>
                    </a:moveTo>
                    <a:lnTo>
                      <a:pt x="0" y="1"/>
                    </a:lnTo>
                    <a:lnTo>
                      <a:pt x="89" y="0"/>
                    </a:lnTo>
                    <a:lnTo>
                      <a:pt x="89" y="165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0" name="Freeform 479"/>
              <p:cNvSpPr>
                <a:spLocks/>
              </p:cNvSpPr>
              <p:nvPr/>
            </p:nvSpPr>
            <p:spPr bwMode="auto">
              <a:xfrm>
                <a:off x="4503" y="2560"/>
                <a:ext cx="16" cy="27"/>
              </a:xfrm>
              <a:custGeom>
                <a:avLst/>
                <a:gdLst>
                  <a:gd name="T0" fmla="*/ 0 w 94"/>
                  <a:gd name="T1" fmla="*/ 0 h 166"/>
                  <a:gd name="T2" fmla="*/ 0 w 94"/>
                  <a:gd name="T3" fmla="*/ 0 h 166"/>
                  <a:gd name="T4" fmla="*/ 0 w 94"/>
                  <a:gd name="T5" fmla="*/ 0 h 166"/>
                  <a:gd name="T6" fmla="*/ 0 w 94"/>
                  <a:gd name="T7" fmla="*/ 0 h 166"/>
                  <a:gd name="T8" fmla="*/ 0 w 94"/>
                  <a:gd name="T9" fmla="*/ 0 h 166"/>
                  <a:gd name="T10" fmla="*/ 0 w 94"/>
                  <a:gd name="T11" fmla="*/ 0 h 166"/>
                  <a:gd name="T12" fmla="*/ 0 w 94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166">
                    <a:moveTo>
                      <a:pt x="0" y="165"/>
                    </a:moveTo>
                    <a:lnTo>
                      <a:pt x="0" y="0"/>
                    </a:lnTo>
                    <a:lnTo>
                      <a:pt x="94" y="1"/>
                    </a:lnTo>
                    <a:lnTo>
                      <a:pt x="93" y="1"/>
                    </a:lnTo>
                    <a:lnTo>
                      <a:pt x="86" y="166"/>
                    </a:lnTo>
                    <a:lnTo>
                      <a:pt x="85" y="166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1" name="Freeform 480"/>
              <p:cNvSpPr>
                <a:spLocks/>
              </p:cNvSpPr>
              <p:nvPr/>
            </p:nvSpPr>
            <p:spPr bwMode="auto">
              <a:xfrm>
                <a:off x="4517" y="2560"/>
                <a:ext cx="17" cy="28"/>
              </a:xfrm>
              <a:custGeom>
                <a:avLst/>
                <a:gdLst>
                  <a:gd name="T0" fmla="*/ 0 w 103"/>
                  <a:gd name="T1" fmla="*/ 0 h 169"/>
                  <a:gd name="T2" fmla="*/ 0 w 103"/>
                  <a:gd name="T3" fmla="*/ 0 h 169"/>
                  <a:gd name="T4" fmla="*/ 0 w 103"/>
                  <a:gd name="T5" fmla="*/ 0 h 169"/>
                  <a:gd name="T6" fmla="*/ 0 w 103"/>
                  <a:gd name="T7" fmla="*/ 0 h 169"/>
                  <a:gd name="T8" fmla="*/ 0 w 103"/>
                  <a:gd name="T9" fmla="*/ 0 h 169"/>
                  <a:gd name="T10" fmla="*/ 0 w 103"/>
                  <a:gd name="T11" fmla="*/ 0 h 169"/>
                  <a:gd name="T12" fmla="*/ 0 w 103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" h="169">
                    <a:moveTo>
                      <a:pt x="0" y="165"/>
                    </a:moveTo>
                    <a:lnTo>
                      <a:pt x="7" y="0"/>
                    </a:lnTo>
                    <a:lnTo>
                      <a:pt x="103" y="5"/>
                    </a:lnTo>
                    <a:lnTo>
                      <a:pt x="98" y="5"/>
                    </a:lnTo>
                    <a:lnTo>
                      <a:pt x="87" y="169"/>
                    </a:lnTo>
                    <a:lnTo>
                      <a:pt x="82" y="169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2" name="Freeform 481"/>
              <p:cNvSpPr>
                <a:spLocks/>
              </p:cNvSpPr>
              <p:nvPr/>
            </p:nvSpPr>
            <p:spPr bwMode="auto">
              <a:xfrm>
                <a:off x="4532" y="2560"/>
                <a:ext cx="18" cy="29"/>
              </a:xfrm>
              <a:custGeom>
                <a:avLst/>
                <a:gdLst>
                  <a:gd name="T0" fmla="*/ 0 w 110"/>
                  <a:gd name="T1" fmla="*/ 0 h 171"/>
                  <a:gd name="T2" fmla="*/ 0 w 110"/>
                  <a:gd name="T3" fmla="*/ 0 h 171"/>
                  <a:gd name="T4" fmla="*/ 0 w 110"/>
                  <a:gd name="T5" fmla="*/ 0 h 171"/>
                  <a:gd name="T6" fmla="*/ 0 w 110"/>
                  <a:gd name="T7" fmla="*/ 0 h 171"/>
                  <a:gd name="T8" fmla="*/ 0 w 110"/>
                  <a:gd name="T9" fmla="*/ 0 h 171"/>
                  <a:gd name="T10" fmla="*/ 0 w 110"/>
                  <a:gd name="T11" fmla="*/ 0 h 171"/>
                  <a:gd name="T12" fmla="*/ 0 w 110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171">
                    <a:moveTo>
                      <a:pt x="0" y="164"/>
                    </a:moveTo>
                    <a:lnTo>
                      <a:pt x="11" y="0"/>
                    </a:lnTo>
                    <a:lnTo>
                      <a:pt x="110" y="8"/>
                    </a:lnTo>
                    <a:lnTo>
                      <a:pt x="104" y="7"/>
                    </a:lnTo>
                    <a:lnTo>
                      <a:pt x="86" y="171"/>
                    </a:lnTo>
                    <a:lnTo>
                      <a:pt x="79" y="17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3" name="Freeform 482"/>
              <p:cNvSpPr>
                <a:spLocks/>
              </p:cNvSpPr>
              <p:nvPr/>
            </p:nvSpPr>
            <p:spPr bwMode="auto">
              <a:xfrm>
                <a:off x="4546" y="2562"/>
                <a:ext cx="20" cy="29"/>
              </a:xfrm>
              <a:custGeom>
                <a:avLst/>
                <a:gdLst>
                  <a:gd name="T0" fmla="*/ 0 w 118"/>
                  <a:gd name="T1" fmla="*/ 0 h 174"/>
                  <a:gd name="T2" fmla="*/ 0 w 118"/>
                  <a:gd name="T3" fmla="*/ 0 h 174"/>
                  <a:gd name="T4" fmla="*/ 0 w 118"/>
                  <a:gd name="T5" fmla="*/ 0 h 174"/>
                  <a:gd name="T6" fmla="*/ 0 w 118"/>
                  <a:gd name="T7" fmla="*/ 0 h 174"/>
                  <a:gd name="T8" fmla="*/ 0 w 118"/>
                  <a:gd name="T9" fmla="*/ 0 h 174"/>
                  <a:gd name="T10" fmla="*/ 0 w 118"/>
                  <a:gd name="T11" fmla="*/ 0 h 174"/>
                  <a:gd name="T12" fmla="*/ 0 w 118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74">
                    <a:moveTo>
                      <a:pt x="0" y="164"/>
                    </a:moveTo>
                    <a:lnTo>
                      <a:pt x="18" y="0"/>
                    </a:lnTo>
                    <a:lnTo>
                      <a:pt x="118" y="11"/>
                    </a:lnTo>
                    <a:lnTo>
                      <a:pt x="109" y="10"/>
                    </a:lnTo>
                    <a:lnTo>
                      <a:pt x="86" y="174"/>
                    </a:lnTo>
                    <a:lnTo>
                      <a:pt x="77" y="17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4" name="Freeform 483"/>
              <p:cNvSpPr>
                <a:spLocks/>
              </p:cNvSpPr>
              <p:nvPr/>
            </p:nvSpPr>
            <p:spPr bwMode="auto">
              <a:xfrm>
                <a:off x="4561" y="2563"/>
                <a:ext cx="19" cy="30"/>
              </a:xfrm>
              <a:custGeom>
                <a:avLst/>
                <a:gdLst>
                  <a:gd name="T0" fmla="*/ 0 w 114"/>
                  <a:gd name="T1" fmla="*/ 0 h 179"/>
                  <a:gd name="T2" fmla="*/ 0 w 114"/>
                  <a:gd name="T3" fmla="*/ 0 h 179"/>
                  <a:gd name="T4" fmla="*/ 0 w 114"/>
                  <a:gd name="T5" fmla="*/ 0 h 179"/>
                  <a:gd name="T6" fmla="*/ 0 w 114"/>
                  <a:gd name="T7" fmla="*/ 0 h 179"/>
                  <a:gd name="T8" fmla="*/ 0 w 114"/>
                  <a:gd name="T9" fmla="*/ 0 h 179"/>
                  <a:gd name="T10" fmla="*/ 0 w 114"/>
                  <a:gd name="T11" fmla="*/ 0 h 179"/>
                  <a:gd name="T12" fmla="*/ 0 w 114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" h="179">
                    <a:moveTo>
                      <a:pt x="0" y="164"/>
                    </a:moveTo>
                    <a:lnTo>
                      <a:pt x="23" y="0"/>
                    </a:lnTo>
                    <a:lnTo>
                      <a:pt x="97" y="10"/>
                    </a:lnTo>
                    <a:lnTo>
                      <a:pt x="114" y="13"/>
                    </a:lnTo>
                    <a:lnTo>
                      <a:pt x="85" y="175"/>
                    </a:lnTo>
                    <a:lnTo>
                      <a:pt x="102" y="179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5" name="Freeform 484"/>
              <p:cNvSpPr>
                <a:spLocks/>
              </p:cNvSpPr>
              <p:nvPr/>
            </p:nvSpPr>
            <p:spPr bwMode="auto">
              <a:xfrm>
                <a:off x="4575" y="2566"/>
                <a:ext cx="21" cy="29"/>
              </a:xfrm>
              <a:custGeom>
                <a:avLst/>
                <a:gdLst>
                  <a:gd name="T0" fmla="*/ 0 w 126"/>
                  <a:gd name="T1" fmla="*/ 0 h 178"/>
                  <a:gd name="T2" fmla="*/ 0 w 126"/>
                  <a:gd name="T3" fmla="*/ 0 h 178"/>
                  <a:gd name="T4" fmla="*/ 0 w 126"/>
                  <a:gd name="T5" fmla="*/ 0 h 178"/>
                  <a:gd name="T6" fmla="*/ 0 w 126"/>
                  <a:gd name="T7" fmla="*/ 0 h 178"/>
                  <a:gd name="T8" fmla="*/ 0 w 126"/>
                  <a:gd name="T9" fmla="*/ 0 h 178"/>
                  <a:gd name="T10" fmla="*/ 0 w 126"/>
                  <a:gd name="T11" fmla="*/ 0 h 178"/>
                  <a:gd name="T12" fmla="*/ 0 w 126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78">
                    <a:moveTo>
                      <a:pt x="0" y="162"/>
                    </a:moveTo>
                    <a:lnTo>
                      <a:pt x="29" y="0"/>
                    </a:lnTo>
                    <a:lnTo>
                      <a:pt x="126" y="17"/>
                    </a:lnTo>
                    <a:lnTo>
                      <a:pt x="118" y="16"/>
                    </a:lnTo>
                    <a:lnTo>
                      <a:pt x="87" y="178"/>
                    </a:lnTo>
                    <a:lnTo>
                      <a:pt x="79" y="177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6" name="Freeform 485"/>
              <p:cNvSpPr>
                <a:spLocks/>
              </p:cNvSpPr>
              <p:nvPr/>
            </p:nvSpPr>
            <p:spPr bwMode="auto">
              <a:xfrm>
                <a:off x="4589" y="2568"/>
                <a:ext cx="21" cy="30"/>
              </a:xfrm>
              <a:custGeom>
                <a:avLst/>
                <a:gdLst>
                  <a:gd name="T0" fmla="*/ 0 w 122"/>
                  <a:gd name="T1" fmla="*/ 0 h 181"/>
                  <a:gd name="T2" fmla="*/ 0 w 122"/>
                  <a:gd name="T3" fmla="*/ 0 h 181"/>
                  <a:gd name="T4" fmla="*/ 0 w 122"/>
                  <a:gd name="T5" fmla="*/ 0 h 181"/>
                  <a:gd name="T6" fmla="*/ 0 w 122"/>
                  <a:gd name="T7" fmla="*/ 0 h 181"/>
                  <a:gd name="T8" fmla="*/ 0 w 122"/>
                  <a:gd name="T9" fmla="*/ 0 h 181"/>
                  <a:gd name="T10" fmla="*/ 0 w 122"/>
                  <a:gd name="T11" fmla="*/ 0 h 181"/>
                  <a:gd name="T12" fmla="*/ 0 w 122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81">
                    <a:moveTo>
                      <a:pt x="0" y="162"/>
                    </a:moveTo>
                    <a:lnTo>
                      <a:pt x="31" y="0"/>
                    </a:lnTo>
                    <a:lnTo>
                      <a:pt x="112" y="17"/>
                    </a:lnTo>
                    <a:lnTo>
                      <a:pt x="122" y="19"/>
                    </a:lnTo>
                    <a:lnTo>
                      <a:pt x="84" y="179"/>
                    </a:lnTo>
                    <a:lnTo>
                      <a:pt x="94" y="181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7" name="Freeform 486"/>
              <p:cNvSpPr>
                <a:spLocks/>
              </p:cNvSpPr>
              <p:nvPr/>
            </p:nvSpPr>
            <p:spPr bwMode="auto">
              <a:xfrm>
                <a:off x="4603" y="2571"/>
                <a:ext cx="25" cy="31"/>
              </a:xfrm>
              <a:custGeom>
                <a:avLst/>
                <a:gdLst>
                  <a:gd name="T0" fmla="*/ 0 w 147"/>
                  <a:gd name="T1" fmla="*/ 0 h 181"/>
                  <a:gd name="T2" fmla="*/ 0 w 147"/>
                  <a:gd name="T3" fmla="*/ 0 h 181"/>
                  <a:gd name="T4" fmla="*/ 0 w 147"/>
                  <a:gd name="T5" fmla="*/ 0 h 181"/>
                  <a:gd name="T6" fmla="*/ 0 w 147"/>
                  <a:gd name="T7" fmla="*/ 0 h 181"/>
                  <a:gd name="T8" fmla="*/ 0 w 147"/>
                  <a:gd name="T9" fmla="*/ 0 h 181"/>
                  <a:gd name="T10" fmla="*/ 0 w 147"/>
                  <a:gd name="T11" fmla="*/ 0 h 181"/>
                  <a:gd name="T12" fmla="*/ 0 w 147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81">
                    <a:moveTo>
                      <a:pt x="0" y="160"/>
                    </a:moveTo>
                    <a:lnTo>
                      <a:pt x="38" y="0"/>
                    </a:lnTo>
                    <a:lnTo>
                      <a:pt x="147" y="27"/>
                    </a:lnTo>
                    <a:lnTo>
                      <a:pt x="128" y="21"/>
                    </a:lnTo>
                    <a:lnTo>
                      <a:pt x="85" y="181"/>
                    </a:lnTo>
                    <a:lnTo>
                      <a:pt x="66" y="176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8" name="Freeform 487"/>
              <p:cNvSpPr>
                <a:spLocks/>
              </p:cNvSpPr>
              <p:nvPr/>
            </p:nvSpPr>
            <p:spPr bwMode="auto">
              <a:xfrm>
                <a:off x="4617" y="2575"/>
                <a:ext cx="22" cy="30"/>
              </a:xfrm>
              <a:custGeom>
                <a:avLst/>
                <a:gdLst>
                  <a:gd name="T0" fmla="*/ 0 w 132"/>
                  <a:gd name="T1" fmla="*/ 0 h 184"/>
                  <a:gd name="T2" fmla="*/ 0 w 132"/>
                  <a:gd name="T3" fmla="*/ 0 h 184"/>
                  <a:gd name="T4" fmla="*/ 0 w 132"/>
                  <a:gd name="T5" fmla="*/ 0 h 184"/>
                  <a:gd name="T6" fmla="*/ 0 w 132"/>
                  <a:gd name="T7" fmla="*/ 0 h 184"/>
                  <a:gd name="T8" fmla="*/ 0 w 132"/>
                  <a:gd name="T9" fmla="*/ 0 h 184"/>
                  <a:gd name="T10" fmla="*/ 0 w 132"/>
                  <a:gd name="T11" fmla="*/ 0 h 184"/>
                  <a:gd name="T12" fmla="*/ 0 w 132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2" h="184">
                    <a:moveTo>
                      <a:pt x="0" y="160"/>
                    </a:moveTo>
                    <a:lnTo>
                      <a:pt x="43" y="0"/>
                    </a:lnTo>
                    <a:lnTo>
                      <a:pt x="127" y="24"/>
                    </a:lnTo>
                    <a:lnTo>
                      <a:pt x="132" y="25"/>
                    </a:lnTo>
                    <a:lnTo>
                      <a:pt x="82" y="183"/>
                    </a:lnTo>
                    <a:lnTo>
                      <a:pt x="86" y="18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29" name="Freeform 488"/>
              <p:cNvSpPr>
                <a:spLocks/>
              </p:cNvSpPr>
              <p:nvPr/>
            </p:nvSpPr>
            <p:spPr bwMode="auto">
              <a:xfrm>
                <a:off x="4631" y="2579"/>
                <a:ext cx="23" cy="31"/>
              </a:xfrm>
              <a:custGeom>
                <a:avLst/>
                <a:gdLst>
                  <a:gd name="T0" fmla="*/ 0 w 137"/>
                  <a:gd name="T1" fmla="*/ 0 h 188"/>
                  <a:gd name="T2" fmla="*/ 0 w 137"/>
                  <a:gd name="T3" fmla="*/ 0 h 188"/>
                  <a:gd name="T4" fmla="*/ 0 w 137"/>
                  <a:gd name="T5" fmla="*/ 0 h 188"/>
                  <a:gd name="T6" fmla="*/ 0 w 137"/>
                  <a:gd name="T7" fmla="*/ 0 h 188"/>
                  <a:gd name="T8" fmla="*/ 0 w 137"/>
                  <a:gd name="T9" fmla="*/ 0 h 188"/>
                  <a:gd name="T10" fmla="*/ 0 w 137"/>
                  <a:gd name="T11" fmla="*/ 0 h 188"/>
                  <a:gd name="T12" fmla="*/ 0 w 137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188">
                    <a:moveTo>
                      <a:pt x="0" y="158"/>
                    </a:moveTo>
                    <a:lnTo>
                      <a:pt x="50" y="0"/>
                    </a:lnTo>
                    <a:lnTo>
                      <a:pt x="126" y="24"/>
                    </a:lnTo>
                    <a:lnTo>
                      <a:pt x="137" y="28"/>
                    </a:lnTo>
                    <a:lnTo>
                      <a:pt x="83" y="184"/>
                    </a:lnTo>
                    <a:lnTo>
                      <a:pt x="95" y="188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0" name="Freeform 489"/>
              <p:cNvSpPr>
                <a:spLocks/>
              </p:cNvSpPr>
              <p:nvPr/>
            </p:nvSpPr>
            <p:spPr bwMode="auto">
              <a:xfrm>
                <a:off x="4645" y="2584"/>
                <a:ext cx="28" cy="30"/>
              </a:xfrm>
              <a:custGeom>
                <a:avLst/>
                <a:gdLst>
                  <a:gd name="T0" fmla="*/ 0 w 169"/>
                  <a:gd name="T1" fmla="*/ 0 h 185"/>
                  <a:gd name="T2" fmla="*/ 0 w 169"/>
                  <a:gd name="T3" fmla="*/ 0 h 185"/>
                  <a:gd name="T4" fmla="*/ 0 w 169"/>
                  <a:gd name="T5" fmla="*/ 0 h 185"/>
                  <a:gd name="T6" fmla="*/ 0 w 169"/>
                  <a:gd name="T7" fmla="*/ 0 h 185"/>
                  <a:gd name="T8" fmla="*/ 0 w 169"/>
                  <a:gd name="T9" fmla="*/ 0 h 185"/>
                  <a:gd name="T10" fmla="*/ 0 w 169"/>
                  <a:gd name="T11" fmla="*/ 0 h 185"/>
                  <a:gd name="T12" fmla="*/ 0 w 169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85">
                    <a:moveTo>
                      <a:pt x="0" y="156"/>
                    </a:moveTo>
                    <a:lnTo>
                      <a:pt x="54" y="0"/>
                    </a:lnTo>
                    <a:lnTo>
                      <a:pt x="169" y="41"/>
                    </a:lnTo>
                    <a:lnTo>
                      <a:pt x="140" y="30"/>
                    </a:lnTo>
                    <a:lnTo>
                      <a:pt x="82" y="185"/>
                    </a:lnTo>
                    <a:lnTo>
                      <a:pt x="52" y="17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1" name="Freeform 490"/>
              <p:cNvSpPr>
                <a:spLocks/>
              </p:cNvSpPr>
              <p:nvPr/>
            </p:nvSpPr>
            <p:spPr bwMode="auto">
              <a:xfrm>
                <a:off x="4658" y="2589"/>
                <a:ext cx="24" cy="31"/>
              </a:xfrm>
              <a:custGeom>
                <a:avLst/>
                <a:gdLst>
                  <a:gd name="T0" fmla="*/ 0 w 144"/>
                  <a:gd name="T1" fmla="*/ 0 h 188"/>
                  <a:gd name="T2" fmla="*/ 0 w 144"/>
                  <a:gd name="T3" fmla="*/ 0 h 188"/>
                  <a:gd name="T4" fmla="*/ 0 w 144"/>
                  <a:gd name="T5" fmla="*/ 0 h 188"/>
                  <a:gd name="T6" fmla="*/ 0 w 144"/>
                  <a:gd name="T7" fmla="*/ 0 h 188"/>
                  <a:gd name="T8" fmla="*/ 0 w 144"/>
                  <a:gd name="T9" fmla="*/ 0 h 188"/>
                  <a:gd name="T10" fmla="*/ 0 w 144"/>
                  <a:gd name="T11" fmla="*/ 0 h 188"/>
                  <a:gd name="T12" fmla="*/ 0 w 144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" h="188">
                    <a:moveTo>
                      <a:pt x="0" y="155"/>
                    </a:moveTo>
                    <a:lnTo>
                      <a:pt x="58" y="0"/>
                    </a:lnTo>
                    <a:lnTo>
                      <a:pt x="138" y="30"/>
                    </a:lnTo>
                    <a:lnTo>
                      <a:pt x="144" y="32"/>
                    </a:lnTo>
                    <a:lnTo>
                      <a:pt x="81" y="185"/>
                    </a:lnTo>
                    <a:lnTo>
                      <a:pt x="86" y="188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2" name="Freeform 491"/>
              <p:cNvSpPr>
                <a:spLocks/>
              </p:cNvSpPr>
              <p:nvPr/>
            </p:nvSpPr>
            <p:spPr bwMode="auto">
              <a:xfrm>
                <a:off x="4672" y="2594"/>
                <a:ext cx="25" cy="32"/>
              </a:xfrm>
              <a:custGeom>
                <a:avLst/>
                <a:gdLst>
                  <a:gd name="T0" fmla="*/ 0 w 147"/>
                  <a:gd name="T1" fmla="*/ 0 h 189"/>
                  <a:gd name="T2" fmla="*/ 0 w 147"/>
                  <a:gd name="T3" fmla="*/ 0 h 189"/>
                  <a:gd name="T4" fmla="*/ 0 w 147"/>
                  <a:gd name="T5" fmla="*/ 0 h 189"/>
                  <a:gd name="T6" fmla="*/ 0 w 147"/>
                  <a:gd name="T7" fmla="*/ 0 h 189"/>
                  <a:gd name="T8" fmla="*/ 0 w 147"/>
                  <a:gd name="T9" fmla="*/ 0 h 189"/>
                  <a:gd name="T10" fmla="*/ 0 w 147"/>
                  <a:gd name="T11" fmla="*/ 0 h 189"/>
                  <a:gd name="T12" fmla="*/ 0 w 147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89">
                    <a:moveTo>
                      <a:pt x="0" y="153"/>
                    </a:moveTo>
                    <a:lnTo>
                      <a:pt x="63" y="0"/>
                    </a:lnTo>
                    <a:lnTo>
                      <a:pt x="143" y="34"/>
                    </a:lnTo>
                    <a:lnTo>
                      <a:pt x="147" y="36"/>
                    </a:lnTo>
                    <a:lnTo>
                      <a:pt x="80" y="187"/>
                    </a:lnTo>
                    <a:lnTo>
                      <a:pt x="84" y="189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3" name="Freeform 492"/>
              <p:cNvSpPr>
                <a:spLocks/>
              </p:cNvSpPr>
              <p:nvPr/>
            </p:nvSpPr>
            <p:spPr bwMode="auto">
              <a:xfrm>
                <a:off x="4685" y="2600"/>
                <a:ext cx="25" cy="31"/>
              </a:xfrm>
              <a:custGeom>
                <a:avLst/>
                <a:gdLst>
                  <a:gd name="T0" fmla="*/ 0 w 151"/>
                  <a:gd name="T1" fmla="*/ 0 h 188"/>
                  <a:gd name="T2" fmla="*/ 0 w 151"/>
                  <a:gd name="T3" fmla="*/ 0 h 188"/>
                  <a:gd name="T4" fmla="*/ 0 w 151"/>
                  <a:gd name="T5" fmla="*/ 0 h 188"/>
                  <a:gd name="T6" fmla="*/ 0 w 151"/>
                  <a:gd name="T7" fmla="*/ 0 h 188"/>
                  <a:gd name="T8" fmla="*/ 0 w 151"/>
                  <a:gd name="T9" fmla="*/ 0 h 188"/>
                  <a:gd name="T10" fmla="*/ 0 w 151"/>
                  <a:gd name="T11" fmla="*/ 0 h 188"/>
                  <a:gd name="T12" fmla="*/ 0 w 151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1" h="188">
                    <a:moveTo>
                      <a:pt x="0" y="151"/>
                    </a:moveTo>
                    <a:lnTo>
                      <a:pt x="67" y="0"/>
                    </a:lnTo>
                    <a:lnTo>
                      <a:pt x="148" y="37"/>
                    </a:lnTo>
                    <a:lnTo>
                      <a:pt x="151" y="39"/>
                    </a:lnTo>
                    <a:lnTo>
                      <a:pt x="79" y="187"/>
                    </a:lnTo>
                    <a:lnTo>
                      <a:pt x="81" y="188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4" name="Freeform 493"/>
              <p:cNvSpPr>
                <a:spLocks/>
              </p:cNvSpPr>
              <p:nvPr/>
            </p:nvSpPr>
            <p:spPr bwMode="auto">
              <a:xfrm>
                <a:off x="4698" y="2606"/>
                <a:ext cx="28" cy="32"/>
              </a:xfrm>
              <a:custGeom>
                <a:avLst/>
                <a:gdLst>
                  <a:gd name="T0" fmla="*/ 0 w 166"/>
                  <a:gd name="T1" fmla="*/ 0 h 186"/>
                  <a:gd name="T2" fmla="*/ 0 w 166"/>
                  <a:gd name="T3" fmla="*/ 0 h 186"/>
                  <a:gd name="T4" fmla="*/ 0 w 166"/>
                  <a:gd name="T5" fmla="*/ 0 h 186"/>
                  <a:gd name="T6" fmla="*/ 0 w 166"/>
                  <a:gd name="T7" fmla="*/ 0 h 186"/>
                  <a:gd name="T8" fmla="*/ 0 w 166"/>
                  <a:gd name="T9" fmla="*/ 0 h 186"/>
                  <a:gd name="T10" fmla="*/ 0 w 166"/>
                  <a:gd name="T11" fmla="*/ 0 h 186"/>
                  <a:gd name="T12" fmla="*/ 0 w 16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186">
                    <a:moveTo>
                      <a:pt x="0" y="148"/>
                    </a:moveTo>
                    <a:lnTo>
                      <a:pt x="72" y="0"/>
                    </a:lnTo>
                    <a:lnTo>
                      <a:pt x="166" y="46"/>
                    </a:lnTo>
                    <a:lnTo>
                      <a:pt x="155" y="40"/>
                    </a:lnTo>
                    <a:lnTo>
                      <a:pt x="76" y="186"/>
                    </a:lnTo>
                    <a:lnTo>
                      <a:pt x="65" y="181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5" name="Freeform 494"/>
              <p:cNvSpPr>
                <a:spLocks/>
              </p:cNvSpPr>
              <p:nvPr/>
            </p:nvSpPr>
            <p:spPr bwMode="auto">
              <a:xfrm>
                <a:off x="4711" y="2613"/>
                <a:ext cx="27" cy="34"/>
              </a:xfrm>
              <a:custGeom>
                <a:avLst/>
                <a:gdLst>
                  <a:gd name="T0" fmla="*/ 0 w 160"/>
                  <a:gd name="T1" fmla="*/ 0 h 200"/>
                  <a:gd name="T2" fmla="*/ 0 w 160"/>
                  <a:gd name="T3" fmla="*/ 0 h 200"/>
                  <a:gd name="T4" fmla="*/ 0 w 160"/>
                  <a:gd name="T5" fmla="*/ 0 h 200"/>
                  <a:gd name="T6" fmla="*/ 0 w 160"/>
                  <a:gd name="T7" fmla="*/ 0 h 200"/>
                  <a:gd name="T8" fmla="*/ 0 w 160"/>
                  <a:gd name="T9" fmla="*/ 0 h 200"/>
                  <a:gd name="T10" fmla="*/ 0 w 160"/>
                  <a:gd name="T11" fmla="*/ 0 h 200"/>
                  <a:gd name="T12" fmla="*/ 0 w 160"/>
                  <a:gd name="T13" fmla="*/ 0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200">
                    <a:moveTo>
                      <a:pt x="0" y="146"/>
                    </a:moveTo>
                    <a:lnTo>
                      <a:pt x="79" y="0"/>
                    </a:lnTo>
                    <a:lnTo>
                      <a:pt x="138" y="32"/>
                    </a:lnTo>
                    <a:lnTo>
                      <a:pt x="160" y="45"/>
                    </a:lnTo>
                    <a:lnTo>
                      <a:pt x="77" y="187"/>
                    </a:lnTo>
                    <a:lnTo>
                      <a:pt x="99" y="20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6" name="Freeform 495"/>
              <p:cNvSpPr>
                <a:spLocks/>
              </p:cNvSpPr>
              <p:nvPr/>
            </p:nvSpPr>
            <p:spPr bwMode="auto">
              <a:xfrm>
                <a:off x="4724" y="2621"/>
                <a:ext cx="28" cy="31"/>
              </a:xfrm>
              <a:custGeom>
                <a:avLst/>
                <a:gdLst>
                  <a:gd name="T0" fmla="*/ 0 w 168"/>
                  <a:gd name="T1" fmla="*/ 0 h 186"/>
                  <a:gd name="T2" fmla="*/ 0 w 168"/>
                  <a:gd name="T3" fmla="*/ 0 h 186"/>
                  <a:gd name="T4" fmla="*/ 0 w 168"/>
                  <a:gd name="T5" fmla="*/ 0 h 186"/>
                  <a:gd name="T6" fmla="*/ 0 w 168"/>
                  <a:gd name="T7" fmla="*/ 0 h 186"/>
                  <a:gd name="T8" fmla="*/ 0 w 168"/>
                  <a:gd name="T9" fmla="*/ 0 h 186"/>
                  <a:gd name="T10" fmla="*/ 0 w 168"/>
                  <a:gd name="T11" fmla="*/ 0 h 186"/>
                  <a:gd name="T12" fmla="*/ 0 w 16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8" h="186">
                    <a:moveTo>
                      <a:pt x="0" y="142"/>
                    </a:moveTo>
                    <a:lnTo>
                      <a:pt x="83" y="0"/>
                    </a:lnTo>
                    <a:lnTo>
                      <a:pt x="168" y="50"/>
                    </a:lnTo>
                    <a:lnTo>
                      <a:pt x="162" y="46"/>
                    </a:lnTo>
                    <a:lnTo>
                      <a:pt x="74" y="186"/>
                    </a:lnTo>
                    <a:lnTo>
                      <a:pt x="69" y="182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7" name="Freeform 496"/>
              <p:cNvSpPr>
                <a:spLocks/>
              </p:cNvSpPr>
              <p:nvPr/>
            </p:nvSpPr>
            <p:spPr bwMode="auto">
              <a:xfrm>
                <a:off x="4736" y="2628"/>
                <a:ext cx="29" cy="31"/>
              </a:xfrm>
              <a:custGeom>
                <a:avLst/>
                <a:gdLst>
                  <a:gd name="T0" fmla="*/ 0 w 173"/>
                  <a:gd name="T1" fmla="*/ 0 h 186"/>
                  <a:gd name="T2" fmla="*/ 0 w 173"/>
                  <a:gd name="T3" fmla="*/ 0 h 186"/>
                  <a:gd name="T4" fmla="*/ 0 w 173"/>
                  <a:gd name="T5" fmla="*/ 0 h 186"/>
                  <a:gd name="T6" fmla="*/ 0 w 173"/>
                  <a:gd name="T7" fmla="*/ 0 h 186"/>
                  <a:gd name="T8" fmla="*/ 0 w 173"/>
                  <a:gd name="T9" fmla="*/ 0 h 186"/>
                  <a:gd name="T10" fmla="*/ 0 w 173"/>
                  <a:gd name="T11" fmla="*/ 0 h 186"/>
                  <a:gd name="T12" fmla="*/ 0 w 173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6">
                    <a:moveTo>
                      <a:pt x="0" y="140"/>
                    </a:moveTo>
                    <a:lnTo>
                      <a:pt x="88" y="0"/>
                    </a:lnTo>
                    <a:lnTo>
                      <a:pt x="173" y="53"/>
                    </a:lnTo>
                    <a:lnTo>
                      <a:pt x="166" y="49"/>
                    </a:lnTo>
                    <a:lnTo>
                      <a:pt x="74" y="186"/>
                    </a:lnTo>
                    <a:lnTo>
                      <a:pt x="67" y="181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8" name="Freeform 497"/>
              <p:cNvSpPr>
                <a:spLocks/>
              </p:cNvSpPr>
              <p:nvPr/>
            </p:nvSpPr>
            <p:spPr bwMode="auto">
              <a:xfrm>
                <a:off x="4749" y="2636"/>
                <a:ext cx="29" cy="31"/>
              </a:xfrm>
              <a:custGeom>
                <a:avLst/>
                <a:gdLst>
                  <a:gd name="T0" fmla="*/ 0 w 175"/>
                  <a:gd name="T1" fmla="*/ 0 h 185"/>
                  <a:gd name="T2" fmla="*/ 0 w 175"/>
                  <a:gd name="T3" fmla="*/ 0 h 185"/>
                  <a:gd name="T4" fmla="*/ 0 w 175"/>
                  <a:gd name="T5" fmla="*/ 0 h 185"/>
                  <a:gd name="T6" fmla="*/ 0 w 175"/>
                  <a:gd name="T7" fmla="*/ 0 h 185"/>
                  <a:gd name="T8" fmla="*/ 0 w 175"/>
                  <a:gd name="T9" fmla="*/ 0 h 185"/>
                  <a:gd name="T10" fmla="*/ 0 w 175"/>
                  <a:gd name="T11" fmla="*/ 0 h 185"/>
                  <a:gd name="T12" fmla="*/ 0 w 175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85">
                    <a:moveTo>
                      <a:pt x="0" y="137"/>
                    </a:moveTo>
                    <a:lnTo>
                      <a:pt x="92" y="0"/>
                    </a:lnTo>
                    <a:lnTo>
                      <a:pt x="175" y="56"/>
                    </a:lnTo>
                    <a:lnTo>
                      <a:pt x="169" y="50"/>
                    </a:lnTo>
                    <a:lnTo>
                      <a:pt x="72" y="185"/>
                    </a:lnTo>
                    <a:lnTo>
                      <a:pt x="65" y="180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39" name="Freeform 498"/>
              <p:cNvSpPr>
                <a:spLocks/>
              </p:cNvSpPr>
              <p:nvPr/>
            </p:nvSpPr>
            <p:spPr bwMode="auto">
              <a:xfrm>
                <a:off x="4761" y="2645"/>
                <a:ext cx="28" cy="32"/>
              </a:xfrm>
              <a:custGeom>
                <a:avLst/>
                <a:gdLst>
                  <a:gd name="T0" fmla="*/ 0 w 171"/>
                  <a:gd name="T1" fmla="*/ 0 h 193"/>
                  <a:gd name="T2" fmla="*/ 0 w 171"/>
                  <a:gd name="T3" fmla="*/ 0 h 193"/>
                  <a:gd name="T4" fmla="*/ 0 w 171"/>
                  <a:gd name="T5" fmla="*/ 0 h 193"/>
                  <a:gd name="T6" fmla="*/ 0 w 171"/>
                  <a:gd name="T7" fmla="*/ 0 h 193"/>
                  <a:gd name="T8" fmla="*/ 0 w 171"/>
                  <a:gd name="T9" fmla="*/ 0 h 193"/>
                  <a:gd name="T10" fmla="*/ 0 w 171"/>
                  <a:gd name="T11" fmla="*/ 0 h 193"/>
                  <a:gd name="T12" fmla="*/ 0 w 171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93">
                    <a:moveTo>
                      <a:pt x="0" y="135"/>
                    </a:moveTo>
                    <a:lnTo>
                      <a:pt x="97" y="0"/>
                    </a:lnTo>
                    <a:lnTo>
                      <a:pt x="160" y="46"/>
                    </a:lnTo>
                    <a:lnTo>
                      <a:pt x="171" y="54"/>
                    </a:lnTo>
                    <a:lnTo>
                      <a:pt x="70" y="185"/>
                    </a:lnTo>
                    <a:lnTo>
                      <a:pt x="81" y="193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0" name="Freeform 499"/>
              <p:cNvSpPr>
                <a:spLocks/>
              </p:cNvSpPr>
              <p:nvPr/>
            </p:nvSpPr>
            <p:spPr bwMode="auto">
              <a:xfrm>
                <a:off x="4772" y="2654"/>
                <a:ext cx="29" cy="31"/>
              </a:xfrm>
              <a:custGeom>
                <a:avLst/>
                <a:gdLst>
                  <a:gd name="T0" fmla="*/ 0 w 173"/>
                  <a:gd name="T1" fmla="*/ 0 h 189"/>
                  <a:gd name="T2" fmla="*/ 0 w 173"/>
                  <a:gd name="T3" fmla="*/ 0 h 189"/>
                  <a:gd name="T4" fmla="*/ 0 w 173"/>
                  <a:gd name="T5" fmla="*/ 0 h 189"/>
                  <a:gd name="T6" fmla="*/ 0 w 173"/>
                  <a:gd name="T7" fmla="*/ 0 h 189"/>
                  <a:gd name="T8" fmla="*/ 0 w 173"/>
                  <a:gd name="T9" fmla="*/ 0 h 189"/>
                  <a:gd name="T10" fmla="*/ 0 w 173"/>
                  <a:gd name="T11" fmla="*/ 0 h 189"/>
                  <a:gd name="T12" fmla="*/ 0 w 173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9">
                    <a:moveTo>
                      <a:pt x="0" y="131"/>
                    </a:moveTo>
                    <a:lnTo>
                      <a:pt x="101" y="0"/>
                    </a:lnTo>
                    <a:lnTo>
                      <a:pt x="167" y="52"/>
                    </a:lnTo>
                    <a:lnTo>
                      <a:pt x="173" y="57"/>
                    </a:lnTo>
                    <a:lnTo>
                      <a:pt x="69" y="185"/>
                    </a:lnTo>
                    <a:lnTo>
                      <a:pt x="75" y="189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1" name="Freeform 500"/>
              <p:cNvSpPr>
                <a:spLocks/>
              </p:cNvSpPr>
              <p:nvPr/>
            </p:nvSpPr>
            <p:spPr bwMode="auto">
              <a:xfrm>
                <a:off x="4784" y="2663"/>
                <a:ext cx="29" cy="32"/>
              </a:xfrm>
              <a:custGeom>
                <a:avLst/>
                <a:gdLst>
                  <a:gd name="T0" fmla="*/ 0 w 175"/>
                  <a:gd name="T1" fmla="*/ 0 h 190"/>
                  <a:gd name="T2" fmla="*/ 0 w 175"/>
                  <a:gd name="T3" fmla="*/ 0 h 190"/>
                  <a:gd name="T4" fmla="*/ 0 w 175"/>
                  <a:gd name="T5" fmla="*/ 0 h 190"/>
                  <a:gd name="T6" fmla="*/ 0 w 175"/>
                  <a:gd name="T7" fmla="*/ 0 h 190"/>
                  <a:gd name="T8" fmla="*/ 0 w 175"/>
                  <a:gd name="T9" fmla="*/ 0 h 190"/>
                  <a:gd name="T10" fmla="*/ 0 w 175"/>
                  <a:gd name="T11" fmla="*/ 0 h 190"/>
                  <a:gd name="T12" fmla="*/ 0 w 175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90">
                    <a:moveTo>
                      <a:pt x="0" y="128"/>
                    </a:moveTo>
                    <a:lnTo>
                      <a:pt x="104" y="0"/>
                    </a:lnTo>
                    <a:lnTo>
                      <a:pt x="166" y="50"/>
                    </a:lnTo>
                    <a:lnTo>
                      <a:pt x="175" y="58"/>
                    </a:lnTo>
                    <a:lnTo>
                      <a:pt x="67" y="182"/>
                    </a:lnTo>
                    <a:lnTo>
                      <a:pt x="76" y="190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2" name="Freeform 501"/>
              <p:cNvSpPr>
                <a:spLocks/>
              </p:cNvSpPr>
              <p:nvPr/>
            </p:nvSpPr>
            <p:spPr bwMode="auto">
              <a:xfrm>
                <a:off x="4795" y="2673"/>
                <a:ext cx="30" cy="31"/>
              </a:xfrm>
              <a:custGeom>
                <a:avLst/>
                <a:gdLst>
                  <a:gd name="T0" fmla="*/ 0 w 178"/>
                  <a:gd name="T1" fmla="*/ 0 h 184"/>
                  <a:gd name="T2" fmla="*/ 0 w 178"/>
                  <a:gd name="T3" fmla="*/ 0 h 184"/>
                  <a:gd name="T4" fmla="*/ 0 w 178"/>
                  <a:gd name="T5" fmla="*/ 0 h 184"/>
                  <a:gd name="T6" fmla="*/ 0 w 178"/>
                  <a:gd name="T7" fmla="*/ 0 h 184"/>
                  <a:gd name="T8" fmla="*/ 0 w 178"/>
                  <a:gd name="T9" fmla="*/ 0 h 184"/>
                  <a:gd name="T10" fmla="*/ 0 w 178"/>
                  <a:gd name="T11" fmla="*/ 0 h 184"/>
                  <a:gd name="T12" fmla="*/ 0 w 178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84">
                    <a:moveTo>
                      <a:pt x="0" y="124"/>
                    </a:moveTo>
                    <a:lnTo>
                      <a:pt x="108" y="0"/>
                    </a:lnTo>
                    <a:lnTo>
                      <a:pt x="175" y="57"/>
                    </a:lnTo>
                    <a:lnTo>
                      <a:pt x="178" y="61"/>
                    </a:lnTo>
                    <a:lnTo>
                      <a:pt x="65" y="180"/>
                    </a:lnTo>
                    <a:lnTo>
                      <a:pt x="69" y="184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3" name="Freeform 502"/>
              <p:cNvSpPr>
                <a:spLocks/>
              </p:cNvSpPr>
              <p:nvPr/>
            </p:nvSpPr>
            <p:spPr bwMode="auto">
              <a:xfrm>
                <a:off x="4806" y="2683"/>
                <a:ext cx="33" cy="30"/>
              </a:xfrm>
              <a:custGeom>
                <a:avLst/>
                <a:gdLst>
                  <a:gd name="T0" fmla="*/ 0 w 199"/>
                  <a:gd name="T1" fmla="*/ 0 h 179"/>
                  <a:gd name="T2" fmla="*/ 0 w 199"/>
                  <a:gd name="T3" fmla="*/ 0 h 179"/>
                  <a:gd name="T4" fmla="*/ 0 w 199"/>
                  <a:gd name="T5" fmla="*/ 0 h 179"/>
                  <a:gd name="T6" fmla="*/ 0 w 199"/>
                  <a:gd name="T7" fmla="*/ 0 h 179"/>
                  <a:gd name="T8" fmla="*/ 0 w 199"/>
                  <a:gd name="T9" fmla="*/ 0 h 179"/>
                  <a:gd name="T10" fmla="*/ 0 w 199"/>
                  <a:gd name="T11" fmla="*/ 0 h 179"/>
                  <a:gd name="T12" fmla="*/ 0 w 199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79">
                    <a:moveTo>
                      <a:pt x="0" y="119"/>
                    </a:moveTo>
                    <a:lnTo>
                      <a:pt x="113" y="0"/>
                    </a:lnTo>
                    <a:lnTo>
                      <a:pt x="199" y="81"/>
                    </a:lnTo>
                    <a:lnTo>
                      <a:pt x="179" y="62"/>
                    </a:lnTo>
                    <a:lnTo>
                      <a:pt x="62" y="179"/>
                    </a:lnTo>
                    <a:lnTo>
                      <a:pt x="43" y="16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4" name="Freeform 503"/>
              <p:cNvSpPr>
                <a:spLocks/>
              </p:cNvSpPr>
              <p:nvPr/>
            </p:nvSpPr>
            <p:spPr bwMode="auto">
              <a:xfrm>
                <a:off x="4816" y="2693"/>
                <a:ext cx="30" cy="34"/>
              </a:xfrm>
              <a:custGeom>
                <a:avLst/>
                <a:gdLst>
                  <a:gd name="T0" fmla="*/ 0 w 182"/>
                  <a:gd name="T1" fmla="*/ 0 h 199"/>
                  <a:gd name="T2" fmla="*/ 0 w 182"/>
                  <a:gd name="T3" fmla="*/ 0 h 199"/>
                  <a:gd name="T4" fmla="*/ 0 w 182"/>
                  <a:gd name="T5" fmla="*/ 0 h 199"/>
                  <a:gd name="T6" fmla="*/ 0 w 182"/>
                  <a:gd name="T7" fmla="*/ 0 h 199"/>
                  <a:gd name="T8" fmla="*/ 0 w 182"/>
                  <a:gd name="T9" fmla="*/ 0 h 199"/>
                  <a:gd name="T10" fmla="*/ 0 w 182"/>
                  <a:gd name="T11" fmla="*/ 0 h 199"/>
                  <a:gd name="T12" fmla="*/ 0 w 182"/>
                  <a:gd name="T13" fmla="*/ 0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99">
                    <a:moveTo>
                      <a:pt x="0" y="117"/>
                    </a:moveTo>
                    <a:lnTo>
                      <a:pt x="117" y="0"/>
                    </a:lnTo>
                    <a:lnTo>
                      <a:pt x="161" y="44"/>
                    </a:lnTo>
                    <a:lnTo>
                      <a:pt x="182" y="65"/>
                    </a:lnTo>
                    <a:lnTo>
                      <a:pt x="62" y="178"/>
                    </a:lnTo>
                    <a:lnTo>
                      <a:pt x="83" y="199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5" name="Freeform 504"/>
              <p:cNvSpPr>
                <a:spLocks/>
              </p:cNvSpPr>
              <p:nvPr/>
            </p:nvSpPr>
            <p:spPr bwMode="auto">
              <a:xfrm>
                <a:off x="4827" y="2704"/>
                <a:ext cx="30" cy="30"/>
              </a:xfrm>
              <a:custGeom>
                <a:avLst/>
                <a:gdLst>
                  <a:gd name="T0" fmla="*/ 0 w 185"/>
                  <a:gd name="T1" fmla="*/ 0 h 176"/>
                  <a:gd name="T2" fmla="*/ 0 w 185"/>
                  <a:gd name="T3" fmla="*/ 0 h 176"/>
                  <a:gd name="T4" fmla="*/ 0 w 185"/>
                  <a:gd name="T5" fmla="*/ 0 h 176"/>
                  <a:gd name="T6" fmla="*/ 0 w 185"/>
                  <a:gd name="T7" fmla="*/ 0 h 176"/>
                  <a:gd name="T8" fmla="*/ 0 w 185"/>
                  <a:gd name="T9" fmla="*/ 0 h 176"/>
                  <a:gd name="T10" fmla="*/ 0 w 185"/>
                  <a:gd name="T11" fmla="*/ 0 h 176"/>
                  <a:gd name="T12" fmla="*/ 0 w 185"/>
                  <a:gd name="T13" fmla="*/ 0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76">
                    <a:moveTo>
                      <a:pt x="0" y="113"/>
                    </a:moveTo>
                    <a:lnTo>
                      <a:pt x="120" y="0"/>
                    </a:lnTo>
                    <a:lnTo>
                      <a:pt x="185" y="70"/>
                    </a:lnTo>
                    <a:lnTo>
                      <a:pt x="184" y="68"/>
                    </a:lnTo>
                    <a:lnTo>
                      <a:pt x="60" y="176"/>
                    </a:lnTo>
                    <a:lnTo>
                      <a:pt x="59" y="17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6" name="Freeform 505"/>
              <p:cNvSpPr>
                <a:spLocks/>
              </p:cNvSpPr>
              <p:nvPr/>
            </p:nvSpPr>
            <p:spPr bwMode="auto">
              <a:xfrm>
                <a:off x="4836" y="2716"/>
                <a:ext cx="32" cy="28"/>
              </a:xfrm>
              <a:custGeom>
                <a:avLst/>
                <a:gdLst>
                  <a:gd name="T0" fmla="*/ 0 w 188"/>
                  <a:gd name="T1" fmla="*/ 0 h 172"/>
                  <a:gd name="T2" fmla="*/ 0 w 188"/>
                  <a:gd name="T3" fmla="*/ 0 h 172"/>
                  <a:gd name="T4" fmla="*/ 0 w 188"/>
                  <a:gd name="T5" fmla="*/ 0 h 172"/>
                  <a:gd name="T6" fmla="*/ 0 w 188"/>
                  <a:gd name="T7" fmla="*/ 0 h 172"/>
                  <a:gd name="T8" fmla="*/ 0 w 188"/>
                  <a:gd name="T9" fmla="*/ 0 h 172"/>
                  <a:gd name="T10" fmla="*/ 0 w 188"/>
                  <a:gd name="T11" fmla="*/ 0 h 172"/>
                  <a:gd name="T12" fmla="*/ 0 w 188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72">
                    <a:moveTo>
                      <a:pt x="0" y="108"/>
                    </a:moveTo>
                    <a:lnTo>
                      <a:pt x="124" y="0"/>
                    </a:lnTo>
                    <a:lnTo>
                      <a:pt x="188" y="73"/>
                    </a:lnTo>
                    <a:lnTo>
                      <a:pt x="185" y="68"/>
                    </a:lnTo>
                    <a:lnTo>
                      <a:pt x="56" y="172"/>
                    </a:lnTo>
                    <a:lnTo>
                      <a:pt x="53" y="1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7" name="Freeform 506"/>
              <p:cNvSpPr>
                <a:spLocks/>
              </p:cNvSpPr>
              <p:nvPr/>
            </p:nvSpPr>
            <p:spPr bwMode="auto">
              <a:xfrm>
                <a:off x="4846" y="2727"/>
                <a:ext cx="31" cy="29"/>
              </a:xfrm>
              <a:custGeom>
                <a:avLst/>
                <a:gdLst>
                  <a:gd name="T0" fmla="*/ 0 w 190"/>
                  <a:gd name="T1" fmla="*/ 0 h 171"/>
                  <a:gd name="T2" fmla="*/ 0 w 190"/>
                  <a:gd name="T3" fmla="*/ 0 h 171"/>
                  <a:gd name="T4" fmla="*/ 0 w 190"/>
                  <a:gd name="T5" fmla="*/ 0 h 171"/>
                  <a:gd name="T6" fmla="*/ 0 w 190"/>
                  <a:gd name="T7" fmla="*/ 0 h 171"/>
                  <a:gd name="T8" fmla="*/ 0 w 190"/>
                  <a:gd name="T9" fmla="*/ 0 h 171"/>
                  <a:gd name="T10" fmla="*/ 0 w 190"/>
                  <a:gd name="T11" fmla="*/ 0 h 171"/>
                  <a:gd name="T12" fmla="*/ 0 w 190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71">
                    <a:moveTo>
                      <a:pt x="0" y="104"/>
                    </a:moveTo>
                    <a:lnTo>
                      <a:pt x="129" y="0"/>
                    </a:lnTo>
                    <a:lnTo>
                      <a:pt x="190" y="74"/>
                    </a:lnTo>
                    <a:lnTo>
                      <a:pt x="186" y="70"/>
                    </a:lnTo>
                    <a:lnTo>
                      <a:pt x="56" y="171"/>
                    </a:lnTo>
                    <a:lnTo>
                      <a:pt x="52" y="167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8" name="Freeform 507"/>
              <p:cNvSpPr>
                <a:spLocks/>
              </p:cNvSpPr>
              <p:nvPr/>
            </p:nvSpPr>
            <p:spPr bwMode="auto">
              <a:xfrm>
                <a:off x="4855" y="2739"/>
                <a:ext cx="32" cy="28"/>
              </a:xfrm>
              <a:custGeom>
                <a:avLst/>
                <a:gdLst>
                  <a:gd name="T0" fmla="*/ 0 w 193"/>
                  <a:gd name="T1" fmla="*/ 0 h 170"/>
                  <a:gd name="T2" fmla="*/ 0 w 193"/>
                  <a:gd name="T3" fmla="*/ 0 h 170"/>
                  <a:gd name="T4" fmla="*/ 0 w 193"/>
                  <a:gd name="T5" fmla="*/ 0 h 170"/>
                  <a:gd name="T6" fmla="*/ 0 w 193"/>
                  <a:gd name="T7" fmla="*/ 0 h 170"/>
                  <a:gd name="T8" fmla="*/ 0 w 193"/>
                  <a:gd name="T9" fmla="*/ 0 h 170"/>
                  <a:gd name="T10" fmla="*/ 0 w 193"/>
                  <a:gd name="T11" fmla="*/ 0 h 170"/>
                  <a:gd name="T12" fmla="*/ 0 w 193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70">
                    <a:moveTo>
                      <a:pt x="0" y="101"/>
                    </a:moveTo>
                    <a:lnTo>
                      <a:pt x="130" y="0"/>
                    </a:lnTo>
                    <a:lnTo>
                      <a:pt x="193" y="82"/>
                    </a:lnTo>
                    <a:lnTo>
                      <a:pt x="188" y="73"/>
                    </a:lnTo>
                    <a:lnTo>
                      <a:pt x="53" y="170"/>
                    </a:lnTo>
                    <a:lnTo>
                      <a:pt x="47" y="16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49" name="Freeform 508"/>
              <p:cNvSpPr>
                <a:spLocks/>
              </p:cNvSpPr>
              <p:nvPr/>
            </p:nvSpPr>
            <p:spPr bwMode="auto">
              <a:xfrm>
                <a:off x="4864" y="2751"/>
                <a:ext cx="31" cy="33"/>
              </a:xfrm>
              <a:custGeom>
                <a:avLst/>
                <a:gdLst>
                  <a:gd name="T0" fmla="*/ 0 w 187"/>
                  <a:gd name="T1" fmla="*/ 0 h 198"/>
                  <a:gd name="T2" fmla="*/ 0 w 187"/>
                  <a:gd name="T3" fmla="*/ 0 h 198"/>
                  <a:gd name="T4" fmla="*/ 0 w 187"/>
                  <a:gd name="T5" fmla="*/ 0 h 198"/>
                  <a:gd name="T6" fmla="*/ 0 w 187"/>
                  <a:gd name="T7" fmla="*/ 0 h 198"/>
                  <a:gd name="T8" fmla="*/ 0 w 187"/>
                  <a:gd name="T9" fmla="*/ 0 h 198"/>
                  <a:gd name="T10" fmla="*/ 0 w 187"/>
                  <a:gd name="T11" fmla="*/ 0 h 198"/>
                  <a:gd name="T12" fmla="*/ 0 w 187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98">
                    <a:moveTo>
                      <a:pt x="0" y="97"/>
                    </a:moveTo>
                    <a:lnTo>
                      <a:pt x="135" y="0"/>
                    </a:lnTo>
                    <a:lnTo>
                      <a:pt x="165" y="43"/>
                    </a:lnTo>
                    <a:lnTo>
                      <a:pt x="187" y="73"/>
                    </a:lnTo>
                    <a:lnTo>
                      <a:pt x="51" y="168"/>
                    </a:lnTo>
                    <a:lnTo>
                      <a:pt x="73" y="198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0" name="Freeform 509"/>
              <p:cNvSpPr>
                <a:spLocks/>
              </p:cNvSpPr>
              <p:nvPr/>
            </p:nvSpPr>
            <p:spPr bwMode="auto">
              <a:xfrm>
                <a:off x="4873" y="2763"/>
                <a:ext cx="31" cy="28"/>
              </a:xfrm>
              <a:custGeom>
                <a:avLst/>
                <a:gdLst>
                  <a:gd name="T0" fmla="*/ 0 w 189"/>
                  <a:gd name="T1" fmla="*/ 0 h 166"/>
                  <a:gd name="T2" fmla="*/ 0 w 189"/>
                  <a:gd name="T3" fmla="*/ 0 h 166"/>
                  <a:gd name="T4" fmla="*/ 0 w 189"/>
                  <a:gd name="T5" fmla="*/ 0 h 166"/>
                  <a:gd name="T6" fmla="*/ 0 w 189"/>
                  <a:gd name="T7" fmla="*/ 0 h 166"/>
                  <a:gd name="T8" fmla="*/ 0 w 189"/>
                  <a:gd name="T9" fmla="*/ 0 h 166"/>
                  <a:gd name="T10" fmla="*/ 0 w 189"/>
                  <a:gd name="T11" fmla="*/ 0 h 166"/>
                  <a:gd name="T12" fmla="*/ 0 w 189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66">
                    <a:moveTo>
                      <a:pt x="0" y="95"/>
                    </a:moveTo>
                    <a:lnTo>
                      <a:pt x="136" y="0"/>
                    </a:lnTo>
                    <a:lnTo>
                      <a:pt x="187" y="76"/>
                    </a:lnTo>
                    <a:lnTo>
                      <a:pt x="189" y="77"/>
                    </a:lnTo>
                    <a:lnTo>
                      <a:pt x="49" y="165"/>
                    </a:lnTo>
                    <a:lnTo>
                      <a:pt x="50" y="16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1" name="Freeform 510"/>
              <p:cNvSpPr>
                <a:spLocks/>
              </p:cNvSpPr>
              <p:nvPr/>
            </p:nvSpPr>
            <p:spPr bwMode="auto">
              <a:xfrm>
                <a:off x="4881" y="2776"/>
                <a:ext cx="33" cy="27"/>
              </a:xfrm>
              <a:custGeom>
                <a:avLst/>
                <a:gdLst>
                  <a:gd name="T0" fmla="*/ 0 w 199"/>
                  <a:gd name="T1" fmla="*/ 0 h 161"/>
                  <a:gd name="T2" fmla="*/ 0 w 199"/>
                  <a:gd name="T3" fmla="*/ 0 h 161"/>
                  <a:gd name="T4" fmla="*/ 0 w 199"/>
                  <a:gd name="T5" fmla="*/ 0 h 161"/>
                  <a:gd name="T6" fmla="*/ 0 w 199"/>
                  <a:gd name="T7" fmla="*/ 0 h 161"/>
                  <a:gd name="T8" fmla="*/ 0 w 199"/>
                  <a:gd name="T9" fmla="*/ 0 h 161"/>
                  <a:gd name="T10" fmla="*/ 0 w 199"/>
                  <a:gd name="T11" fmla="*/ 0 h 161"/>
                  <a:gd name="T12" fmla="*/ 0 w 199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61">
                    <a:moveTo>
                      <a:pt x="0" y="88"/>
                    </a:moveTo>
                    <a:lnTo>
                      <a:pt x="140" y="0"/>
                    </a:lnTo>
                    <a:lnTo>
                      <a:pt x="199" y="95"/>
                    </a:lnTo>
                    <a:lnTo>
                      <a:pt x="189" y="77"/>
                    </a:lnTo>
                    <a:lnTo>
                      <a:pt x="45" y="161"/>
                    </a:lnTo>
                    <a:lnTo>
                      <a:pt x="35" y="143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2" name="Freeform 511"/>
              <p:cNvSpPr>
                <a:spLocks/>
              </p:cNvSpPr>
              <p:nvPr/>
            </p:nvSpPr>
            <p:spPr bwMode="auto">
              <a:xfrm>
                <a:off x="4888" y="2789"/>
                <a:ext cx="32" cy="34"/>
              </a:xfrm>
              <a:custGeom>
                <a:avLst/>
                <a:gdLst>
                  <a:gd name="T0" fmla="*/ 0 w 189"/>
                  <a:gd name="T1" fmla="*/ 0 h 204"/>
                  <a:gd name="T2" fmla="*/ 0 w 189"/>
                  <a:gd name="T3" fmla="*/ 0 h 204"/>
                  <a:gd name="T4" fmla="*/ 0 w 189"/>
                  <a:gd name="T5" fmla="*/ 0 h 204"/>
                  <a:gd name="T6" fmla="*/ 0 w 189"/>
                  <a:gd name="T7" fmla="*/ 0 h 204"/>
                  <a:gd name="T8" fmla="*/ 0 w 189"/>
                  <a:gd name="T9" fmla="*/ 0 h 204"/>
                  <a:gd name="T10" fmla="*/ 0 w 189"/>
                  <a:gd name="T11" fmla="*/ 0 h 204"/>
                  <a:gd name="T12" fmla="*/ 0 w 189"/>
                  <a:gd name="T13" fmla="*/ 0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204">
                    <a:moveTo>
                      <a:pt x="0" y="84"/>
                    </a:moveTo>
                    <a:lnTo>
                      <a:pt x="144" y="0"/>
                    </a:lnTo>
                    <a:lnTo>
                      <a:pt x="164" y="35"/>
                    </a:lnTo>
                    <a:lnTo>
                      <a:pt x="189" y="80"/>
                    </a:lnTo>
                    <a:lnTo>
                      <a:pt x="45" y="159"/>
                    </a:lnTo>
                    <a:lnTo>
                      <a:pt x="70" y="20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3" name="Freeform 512"/>
              <p:cNvSpPr>
                <a:spLocks/>
              </p:cNvSpPr>
              <p:nvPr/>
            </p:nvSpPr>
            <p:spPr bwMode="auto">
              <a:xfrm>
                <a:off x="4896" y="2802"/>
                <a:ext cx="32" cy="26"/>
              </a:xfrm>
              <a:custGeom>
                <a:avLst/>
                <a:gdLst>
                  <a:gd name="T0" fmla="*/ 0 w 193"/>
                  <a:gd name="T1" fmla="*/ 0 h 153"/>
                  <a:gd name="T2" fmla="*/ 0 w 193"/>
                  <a:gd name="T3" fmla="*/ 0 h 153"/>
                  <a:gd name="T4" fmla="*/ 0 w 193"/>
                  <a:gd name="T5" fmla="*/ 0 h 153"/>
                  <a:gd name="T6" fmla="*/ 0 w 193"/>
                  <a:gd name="T7" fmla="*/ 0 h 153"/>
                  <a:gd name="T8" fmla="*/ 0 w 193"/>
                  <a:gd name="T9" fmla="*/ 0 h 153"/>
                  <a:gd name="T10" fmla="*/ 0 w 193"/>
                  <a:gd name="T11" fmla="*/ 0 h 153"/>
                  <a:gd name="T12" fmla="*/ 0 w 193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53">
                    <a:moveTo>
                      <a:pt x="0" y="79"/>
                    </a:moveTo>
                    <a:lnTo>
                      <a:pt x="144" y="0"/>
                    </a:lnTo>
                    <a:lnTo>
                      <a:pt x="193" y="88"/>
                    </a:lnTo>
                    <a:lnTo>
                      <a:pt x="189" y="81"/>
                    </a:lnTo>
                    <a:lnTo>
                      <a:pt x="41" y="153"/>
                    </a:lnTo>
                    <a:lnTo>
                      <a:pt x="37" y="147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4" name="Freeform 513"/>
              <p:cNvSpPr>
                <a:spLocks/>
              </p:cNvSpPr>
              <p:nvPr/>
            </p:nvSpPr>
            <p:spPr bwMode="auto">
              <a:xfrm>
                <a:off x="4902" y="2816"/>
                <a:ext cx="32" cy="29"/>
              </a:xfrm>
              <a:custGeom>
                <a:avLst/>
                <a:gdLst>
                  <a:gd name="T0" fmla="*/ 0 w 188"/>
                  <a:gd name="T1" fmla="*/ 0 h 178"/>
                  <a:gd name="T2" fmla="*/ 0 w 188"/>
                  <a:gd name="T3" fmla="*/ 0 h 178"/>
                  <a:gd name="T4" fmla="*/ 0 w 188"/>
                  <a:gd name="T5" fmla="*/ 0 h 178"/>
                  <a:gd name="T6" fmla="*/ 0 w 188"/>
                  <a:gd name="T7" fmla="*/ 0 h 178"/>
                  <a:gd name="T8" fmla="*/ 0 w 188"/>
                  <a:gd name="T9" fmla="*/ 0 h 178"/>
                  <a:gd name="T10" fmla="*/ 0 w 188"/>
                  <a:gd name="T11" fmla="*/ 0 h 178"/>
                  <a:gd name="T12" fmla="*/ 0 w 188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78">
                    <a:moveTo>
                      <a:pt x="0" y="72"/>
                    </a:moveTo>
                    <a:lnTo>
                      <a:pt x="148" y="0"/>
                    </a:lnTo>
                    <a:lnTo>
                      <a:pt x="175" y="54"/>
                    </a:lnTo>
                    <a:lnTo>
                      <a:pt x="188" y="81"/>
                    </a:lnTo>
                    <a:lnTo>
                      <a:pt x="39" y="151"/>
                    </a:lnTo>
                    <a:lnTo>
                      <a:pt x="51" y="178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5" name="Freeform 514"/>
              <p:cNvSpPr>
                <a:spLocks/>
              </p:cNvSpPr>
              <p:nvPr/>
            </p:nvSpPr>
            <p:spPr bwMode="auto">
              <a:xfrm>
                <a:off x="4909" y="2829"/>
                <a:ext cx="32" cy="25"/>
              </a:xfrm>
              <a:custGeom>
                <a:avLst/>
                <a:gdLst>
                  <a:gd name="T0" fmla="*/ 0 w 195"/>
                  <a:gd name="T1" fmla="*/ 0 h 148"/>
                  <a:gd name="T2" fmla="*/ 0 w 195"/>
                  <a:gd name="T3" fmla="*/ 0 h 148"/>
                  <a:gd name="T4" fmla="*/ 0 w 195"/>
                  <a:gd name="T5" fmla="*/ 0 h 148"/>
                  <a:gd name="T6" fmla="*/ 0 w 195"/>
                  <a:gd name="T7" fmla="*/ 0 h 148"/>
                  <a:gd name="T8" fmla="*/ 0 w 195"/>
                  <a:gd name="T9" fmla="*/ 0 h 148"/>
                  <a:gd name="T10" fmla="*/ 0 w 195"/>
                  <a:gd name="T11" fmla="*/ 0 h 148"/>
                  <a:gd name="T12" fmla="*/ 0 w 195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48">
                    <a:moveTo>
                      <a:pt x="0" y="70"/>
                    </a:moveTo>
                    <a:lnTo>
                      <a:pt x="149" y="0"/>
                    </a:lnTo>
                    <a:lnTo>
                      <a:pt x="195" y="98"/>
                    </a:lnTo>
                    <a:lnTo>
                      <a:pt x="189" y="85"/>
                    </a:lnTo>
                    <a:lnTo>
                      <a:pt x="36" y="148"/>
                    </a:lnTo>
                    <a:lnTo>
                      <a:pt x="30" y="134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6" name="Freeform 515"/>
              <p:cNvSpPr>
                <a:spLocks/>
              </p:cNvSpPr>
              <p:nvPr/>
            </p:nvSpPr>
            <p:spPr bwMode="auto">
              <a:xfrm>
                <a:off x="4915" y="2843"/>
                <a:ext cx="32" cy="24"/>
              </a:xfrm>
              <a:custGeom>
                <a:avLst/>
                <a:gdLst>
                  <a:gd name="T0" fmla="*/ 0 w 191"/>
                  <a:gd name="T1" fmla="*/ 0 h 143"/>
                  <a:gd name="T2" fmla="*/ 0 w 191"/>
                  <a:gd name="T3" fmla="*/ 0 h 143"/>
                  <a:gd name="T4" fmla="*/ 0 w 191"/>
                  <a:gd name="T5" fmla="*/ 0 h 143"/>
                  <a:gd name="T6" fmla="*/ 0 w 191"/>
                  <a:gd name="T7" fmla="*/ 0 h 143"/>
                  <a:gd name="T8" fmla="*/ 0 w 191"/>
                  <a:gd name="T9" fmla="*/ 0 h 143"/>
                  <a:gd name="T10" fmla="*/ 0 w 191"/>
                  <a:gd name="T11" fmla="*/ 0 h 143"/>
                  <a:gd name="T12" fmla="*/ 0 w 191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43">
                    <a:moveTo>
                      <a:pt x="0" y="63"/>
                    </a:moveTo>
                    <a:lnTo>
                      <a:pt x="153" y="0"/>
                    </a:lnTo>
                    <a:lnTo>
                      <a:pt x="191" y="89"/>
                    </a:lnTo>
                    <a:lnTo>
                      <a:pt x="189" y="84"/>
                    </a:lnTo>
                    <a:lnTo>
                      <a:pt x="34" y="143"/>
                    </a:lnTo>
                    <a:lnTo>
                      <a:pt x="33" y="138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7" name="Freeform 516"/>
              <p:cNvSpPr>
                <a:spLocks/>
              </p:cNvSpPr>
              <p:nvPr/>
            </p:nvSpPr>
            <p:spPr bwMode="auto">
              <a:xfrm>
                <a:off x="4921" y="2857"/>
                <a:ext cx="31" cy="27"/>
              </a:xfrm>
              <a:custGeom>
                <a:avLst/>
                <a:gdLst>
                  <a:gd name="T0" fmla="*/ 0 w 187"/>
                  <a:gd name="T1" fmla="*/ 0 h 162"/>
                  <a:gd name="T2" fmla="*/ 0 w 187"/>
                  <a:gd name="T3" fmla="*/ 0 h 162"/>
                  <a:gd name="T4" fmla="*/ 0 w 187"/>
                  <a:gd name="T5" fmla="*/ 0 h 162"/>
                  <a:gd name="T6" fmla="*/ 0 w 187"/>
                  <a:gd name="T7" fmla="*/ 0 h 162"/>
                  <a:gd name="T8" fmla="*/ 0 w 187"/>
                  <a:gd name="T9" fmla="*/ 0 h 162"/>
                  <a:gd name="T10" fmla="*/ 0 w 187"/>
                  <a:gd name="T11" fmla="*/ 0 h 162"/>
                  <a:gd name="T12" fmla="*/ 0 w 187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62">
                    <a:moveTo>
                      <a:pt x="0" y="59"/>
                    </a:moveTo>
                    <a:lnTo>
                      <a:pt x="155" y="0"/>
                    </a:lnTo>
                    <a:lnTo>
                      <a:pt x="179" y="61"/>
                    </a:lnTo>
                    <a:lnTo>
                      <a:pt x="187" y="85"/>
                    </a:lnTo>
                    <a:lnTo>
                      <a:pt x="31" y="139"/>
                    </a:lnTo>
                    <a:lnTo>
                      <a:pt x="39" y="16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8" name="Freeform 517"/>
              <p:cNvSpPr>
                <a:spLocks/>
              </p:cNvSpPr>
              <p:nvPr/>
            </p:nvSpPr>
            <p:spPr bwMode="auto">
              <a:xfrm>
                <a:off x="4926" y="2871"/>
                <a:ext cx="31" cy="23"/>
              </a:xfrm>
              <a:custGeom>
                <a:avLst/>
                <a:gdLst>
                  <a:gd name="T0" fmla="*/ 0 w 190"/>
                  <a:gd name="T1" fmla="*/ 0 h 136"/>
                  <a:gd name="T2" fmla="*/ 0 w 190"/>
                  <a:gd name="T3" fmla="*/ 0 h 136"/>
                  <a:gd name="T4" fmla="*/ 0 w 190"/>
                  <a:gd name="T5" fmla="*/ 0 h 136"/>
                  <a:gd name="T6" fmla="*/ 0 w 190"/>
                  <a:gd name="T7" fmla="*/ 0 h 136"/>
                  <a:gd name="T8" fmla="*/ 0 w 190"/>
                  <a:gd name="T9" fmla="*/ 0 h 136"/>
                  <a:gd name="T10" fmla="*/ 0 w 190"/>
                  <a:gd name="T11" fmla="*/ 0 h 136"/>
                  <a:gd name="T12" fmla="*/ 0 w 190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36">
                    <a:moveTo>
                      <a:pt x="0" y="54"/>
                    </a:moveTo>
                    <a:lnTo>
                      <a:pt x="156" y="0"/>
                    </a:lnTo>
                    <a:lnTo>
                      <a:pt x="190" y="98"/>
                    </a:lnTo>
                    <a:lnTo>
                      <a:pt x="186" y="86"/>
                    </a:lnTo>
                    <a:lnTo>
                      <a:pt x="29" y="136"/>
                    </a:lnTo>
                    <a:lnTo>
                      <a:pt x="25" y="125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59" name="Freeform 518"/>
              <p:cNvSpPr>
                <a:spLocks/>
              </p:cNvSpPr>
              <p:nvPr/>
            </p:nvSpPr>
            <p:spPr bwMode="auto">
              <a:xfrm>
                <a:off x="4931" y="2886"/>
                <a:ext cx="31" cy="22"/>
              </a:xfrm>
              <a:custGeom>
                <a:avLst/>
                <a:gdLst>
                  <a:gd name="T0" fmla="*/ 0 w 190"/>
                  <a:gd name="T1" fmla="*/ 0 h 133"/>
                  <a:gd name="T2" fmla="*/ 0 w 190"/>
                  <a:gd name="T3" fmla="*/ 0 h 133"/>
                  <a:gd name="T4" fmla="*/ 0 w 190"/>
                  <a:gd name="T5" fmla="*/ 0 h 133"/>
                  <a:gd name="T6" fmla="*/ 0 w 190"/>
                  <a:gd name="T7" fmla="*/ 0 h 133"/>
                  <a:gd name="T8" fmla="*/ 0 w 190"/>
                  <a:gd name="T9" fmla="*/ 0 h 133"/>
                  <a:gd name="T10" fmla="*/ 0 w 190"/>
                  <a:gd name="T11" fmla="*/ 0 h 133"/>
                  <a:gd name="T12" fmla="*/ 0 w 190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33">
                    <a:moveTo>
                      <a:pt x="0" y="50"/>
                    </a:moveTo>
                    <a:lnTo>
                      <a:pt x="157" y="0"/>
                    </a:lnTo>
                    <a:lnTo>
                      <a:pt x="190" y="104"/>
                    </a:lnTo>
                    <a:lnTo>
                      <a:pt x="186" y="88"/>
                    </a:lnTo>
                    <a:lnTo>
                      <a:pt x="26" y="133"/>
                    </a:lnTo>
                    <a:lnTo>
                      <a:pt x="21" y="11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0" name="Freeform 519"/>
              <p:cNvSpPr>
                <a:spLocks/>
              </p:cNvSpPr>
              <p:nvPr/>
            </p:nvSpPr>
            <p:spPr bwMode="auto">
              <a:xfrm>
                <a:off x="4935" y="2900"/>
                <a:ext cx="31" cy="25"/>
              </a:xfrm>
              <a:custGeom>
                <a:avLst/>
                <a:gdLst>
                  <a:gd name="T0" fmla="*/ 0 w 184"/>
                  <a:gd name="T1" fmla="*/ 0 h 150"/>
                  <a:gd name="T2" fmla="*/ 0 w 184"/>
                  <a:gd name="T3" fmla="*/ 0 h 150"/>
                  <a:gd name="T4" fmla="*/ 0 w 184"/>
                  <a:gd name="T5" fmla="*/ 0 h 150"/>
                  <a:gd name="T6" fmla="*/ 0 w 184"/>
                  <a:gd name="T7" fmla="*/ 0 h 150"/>
                  <a:gd name="T8" fmla="*/ 0 w 184"/>
                  <a:gd name="T9" fmla="*/ 0 h 150"/>
                  <a:gd name="T10" fmla="*/ 0 w 184"/>
                  <a:gd name="T11" fmla="*/ 0 h 150"/>
                  <a:gd name="T12" fmla="*/ 0 w 184"/>
                  <a:gd name="T13" fmla="*/ 0 h 1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50">
                    <a:moveTo>
                      <a:pt x="0" y="45"/>
                    </a:moveTo>
                    <a:lnTo>
                      <a:pt x="160" y="0"/>
                    </a:lnTo>
                    <a:lnTo>
                      <a:pt x="179" y="67"/>
                    </a:lnTo>
                    <a:lnTo>
                      <a:pt x="184" y="89"/>
                    </a:lnTo>
                    <a:lnTo>
                      <a:pt x="24" y="127"/>
                    </a:lnTo>
                    <a:lnTo>
                      <a:pt x="30" y="15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1" name="Freeform 520"/>
              <p:cNvSpPr>
                <a:spLocks/>
              </p:cNvSpPr>
              <p:nvPr/>
            </p:nvSpPr>
            <p:spPr bwMode="auto">
              <a:xfrm>
                <a:off x="4939" y="2915"/>
                <a:ext cx="31" cy="21"/>
              </a:xfrm>
              <a:custGeom>
                <a:avLst/>
                <a:gdLst>
                  <a:gd name="T0" fmla="*/ 0 w 186"/>
                  <a:gd name="T1" fmla="*/ 0 h 123"/>
                  <a:gd name="T2" fmla="*/ 0 w 186"/>
                  <a:gd name="T3" fmla="*/ 0 h 123"/>
                  <a:gd name="T4" fmla="*/ 0 w 186"/>
                  <a:gd name="T5" fmla="*/ 0 h 123"/>
                  <a:gd name="T6" fmla="*/ 0 w 186"/>
                  <a:gd name="T7" fmla="*/ 0 h 123"/>
                  <a:gd name="T8" fmla="*/ 0 w 186"/>
                  <a:gd name="T9" fmla="*/ 0 h 123"/>
                  <a:gd name="T10" fmla="*/ 0 w 186"/>
                  <a:gd name="T11" fmla="*/ 0 h 123"/>
                  <a:gd name="T12" fmla="*/ 0 w 186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3">
                    <a:moveTo>
                      <a:pt x="0" y="38"/>
                    </a:moveTo>
                    <a:lnTo>
                      <a:pt x="160" y="0"/>
                    </a:lnTo>
                    <a:lnTo>
                      <a:pt x="186" y="104"/>
                    </a:lnTo>
                    <a:lnTo>
                      <a:pt x="183" y="89"/>
                    </a:lnTo>
                    <a:lnTo>
                      <a:pt x="21" y="123"/>
                    </a:lnTo>
                    <a:lnTo>
                      <a:pt x="17" y="10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2" name="Freeform 521"/>
              <p:cNvSpPr>
                <a:spLocks/>
              </p:cNvSpPr>
              <p:nvPr/>
            </p:nvSpPr>
            <p:spPr bwMode="auto">
              <a:xfrm>
                <a:off x="4942" y="2930"/>
                <a:ext cx="30" cy="22"/>
              </a:xfrm>
              <a:custGeom>
                <a:avLst/>
                <a:gdLst>
                  <a:gd name="T0" fmla="*/ 0 w 180"/>
                  <a:gd name="T1" fmla="*/ 0 h 135"/>
                  <a:gd name="T2" fmla="*/ 0 w 180"/>
                  <a:gd name="T3" fmla="*/ 0 h 135"/>
                  <a:gd name="T4" fmla="*/ 0 w 180"/>
                  <a:gd name="T5" fmla="*/ 0 h 135"/>
                  <a:gd name="T6" fmla="*/ 0 w 180"/>
                  <a:gd name="T7" fmla="*/ 0 h 135"/>
                  <a:gd name="T8" fmla="*/ 0 w 180"/>
                  <a:gd name="T9" fmla="*/ 0 h 135"/>
                  <a:gd name="T10" fmla="*/ 0 w 180"/>
                  <a:gd name="T11" fmla="*/ 0 h 135"/>
                  <a:gd name="T12" fmla="*/ 0 w 180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35">
                    <a:moveTo>
                      <a:pt x="0" y="34"/>
                    </a:moveTo>
                    <a:lnTo>
                      <a:pt x="162" y="0"/>
                    </a:lnTo>
                    <a:lnTo>
                      <a:pt x="177" y="72"/>
                    </a:lnTo>
                    <a:lnTo>
                      <a:pt x="180" y="89"/>
                    </a:lnTo>
                    <a:lnTo>
                      <a:pt x="18" y="118"/>
                    </a:lnTo>
                    <a:lnTo>
                      <a:pt x="21" y="135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3" name="Freeform 522"/>
              <p:cNvSpPr>
                <a:spLocks/>
              </p:cNvSpPr>
              <p:nvPr/>
            </p:nvSpPr>
            <p:spPr bwMode="auto">
              <a:xfrm>
                <a:off x="4945" y="2945"/>
                <a:ext cx="31" cy="20"/>
              </a:xfrm>
              <a:custGeom>
                <a:avLst/>
                <a:gdLst>
                  <a:gd name="T0" fmla="*/ 0 w 183"/>
                  <a:gd name="T1" fmla="*/ 0 h 118"/>
                  <a:gd name="T2" fmla="*/ 0 w 183"/>
                  <a:gd name="T3" fmla="*/ 0 h 118"/>
                  <a:gd name="T4" fmla="*/ 0 w 183"/>
                  <a:gd name="T5" fmla="*/ 0 h 118"/>
                  <a:gd name="T6" fmla="*/ 0 w 183"/>
                  <a:gd name="T7" fmla="*/ 0 h 118"/>
                  <a:gd name="T8" fmla="*/ 0 w 183"/>
                  <a:gd name="T9" fmla="*/ 0 h 118"/>
                  <a:gd name="T10" fmla="*/ 0 w 183"/>
                  <a:gd name="T11" fmla="*/ 0 h 118"/>
                  <a:gd name="T12" fmla="*/ 0 w 183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18">
                    <a:moveTo>
                      <a:pt x="0" y="29"/>
                    </a:moveTo>
                    <a:lnTo>
                      <a:pt x="162" y="0"/>
                    </a:lnTo>
                    <a:lnTo>
                      <a:pt x="183" y="118"/>
                    </a:lnTo>
                    <a:lnTo>
                      <a:pt x="179" y="90"/>
                    </a:lnTo>
                    <a:lnTo>
                      <a:pt x="14" y="115"/>
                    </a:lnTo>
                    <a:lnTo>
                      <a:pt x="10" y="8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4" name="Freeform 523"/>
              <p:cNvSpPr>
                <a:spLocks/>
              </p:cNvSpPr>
              <p:nvPr/>
            </p:nvSpPr>
            <p:spPr bwMode="auto">
              <a:xfrm>
                <a:off x="4948" y="2960"/>
                <a:ext cx="30" cy="20"/>
              </a:xfrm>
              <a:custGeom>
                <a:avLst/>
                <a:gdLst>
                  <a:gd name="T0" fmla="*/ 0 w 178"/>
                  <a:gd name="T1" fmla="*/ 0 h 123"/>
                  <a:gd name="T2" fmla="*/ 0 w 178"/>
                  <a:gd name="T3" fmla="*/ 0 h 123"/>
                  <a:gd name="T4" fmla="*/ 0 w 178"/>
                  <a:gd name="T5" fmla="*/ 0 h 123"/>
                  <a:gd name="T6" fmla="*/ 0 w 178"/>
                  <a:gd name="T7" fmla="*/ 0 h 123"/>
                  <a:gd name="T8" fmla="*/ 0 w 178"/>
                  <a:gd name="T9" fmla="*/ 0 h 123"/>
                  <a:gd name="T10" fmla="*/ 0 w 178"/>
                  <a:gd name="T11" fmla="*/ 0 h 123"/>
                  <a:gd name="T12" fmla="*/ 0 w 178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23">
                    <a:moveTo>
                      <a:pt x="0" y="25"/>
                    </a:moveTo>
                    <a:lnTo>
                      <a:pt x="165" y="0"/>
                    </a:lnTo>
                    <a:lnTo>
                      <a:pt x="177" y="78"/>
                    </a:lnTo>
                    <a:lnTo>
                      <a:pt x="178" y="91"/>
                    </a:lnTo>
                    <a:lnTo>
                      <a:pt x="14" y="109"/>
                    </a:lnTo>
                    <a:lnTo>
                      <a:pt x="15" y="1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5" name="Freeform 524"/>
              <p:cNvSpPr>
                <a:spLocks/>
              </p:cNvSpPr>
              <p:nvPr/>
            </p:nvSpPr>
            <p:spPr bwMode="auto">
              <a:xfrm>
                <a:off x="4950" y="2975"/>
                <a:ext cx="29" cy="19"/>
              </a:xfrm>
              <a:custGeom>
                <a:avLst/>
                <a:gdLst>
                  <a:gd name="T0" fmla="*/ 0 w 175"/>
                  <a:gd name="T1" fmla="*/ 0 h 114"/>
                  <a:gd name="T2" fmla="*/ 0 w 175"/>
                  <a:gd name="T3" fmla="*/ 0 h 114"/>
                  <a:gd name="T4" fmla="*/ 0 w 175"/>
                  <a:gd name="T5" fmla="*/ 0 h 114"/>
                  <a:gd name="T6" fmla="*/ 0 w 175"/>
                  <a:gd name="T7" fmla="*/ 0 h 114"/>
                  <a:gd name="T8" fmla="*/ 0 w 175"/>
                  <a:gd name="T9" fmla="*/ 0 h 114"/>
                  <a:gd name="T10" fmla="*/ 0 w 175"/>
                  <a:gd name="T11" fmla="*/ 0 h 114"/>
                  <a:gd name="T12" fmla="*/ 0 w 175"/>
                  <a:gd name="T13" fmla="*/ 0 h 1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14">
                    <a:moveTo>
                      <a:pt x="0" y="18"/>
                    </a:moveTo>
                    <a:lnTo>
                      <a:pt x="164" y="0"/>
                    </a:lnTo>
                    <a:lnTo>
                      <a:pt x="173" y="82"/>
                    </a:lnTo>
                    <a:lnTo>
                      <a:pt x="175" y="92"/>
                    </a:lnTo>
                    <a:lnTo>
                      <a:pt x="10" y="104"/>
                    </a:lnTo>
                    <a:lnTo>
                      <a:pt x="11" y="11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6" name="Freeform 525"/>
              <p:cNvSpPr>
                <a:spLocks/>
              </p:cNvSpPr>
              <p:nvPr/>
            </p:nvSpPr>
            <p:spPr bwMode="auto">
              <a:xfrm>
                <a:off x="4952" y="2990"/>
                <a:ext cx="28" cy="18"/>
              </a:xfrm>
              <a:custGeom>
                <a:avLst/>
                <a:gdLst>
                  <a:gd name="T0" fmla="*/ 0 w 171"/>
                  <a:gd name="T1" fmla="*/ 0 h 105"/>
                  <a:gd name="T2" fmla="*/ 0 w 171"/>
                  <a:gd name="T3" fmla="*/ 0 h 105"/>
                  <a:gd name="T4" fmla="*/ 0 w 171"/>
                  <a:gd name="T5" fmla="*/ 0 h 105"/>
                  <a:gd name="T6" fmla="*/ 0 w 171"/>
                  <a:gd name="T7" fmla="*/ 0 h 105"/>
                  <a:gd name="T8" fmla="*/ 0 w 171"/>
                  <a:gd name="T9" fmla="*/ 0 h 105"/>
                  <a:gd name="T10" fmla="*/ 0 w 171"/>
                  <a:gd name="T11" fmla="*/ 0 h 105"/>
                  <a:gd name="T12" fmla="*/ 0 w 171"/>
                  <a:gd name="T13" fmla="*/ 0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1" h="105">
                    <a:moveTo>
                      <a:pt x="0" y="12"/>
                    </a:moveTo>
                    <a:lnTo>
                      <a:pt x="165" y="0"/>
                    </a:lnTo>
                    <a:lnTo>
                      <a:pt x="171" y="85"/>
                    </a:lnTo>
                    <a:lnTo>
                      <a:pt x="171" y="91"/>
                    </a:lnTo>
                    <a:lnTo>
                      <a:pt x="7" y="98"/>
                    </a:lnTo>
                    <a:lnTo>
                      <a:pt x="7" y="105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7" name="Freeform 526"/>
              <p:cNvSpPr>
                <a:spLocks/>
              </p:cNvSpPr>
              <p:nvPr/>
            </p:nvSpPr>
            <p:spPr bwMode="auto">
              <a:xfrm>
                <a:off x="4953" y="3006"/>
                <a:ext cx="28" cy="16"/>
              </a:xfrm>
              <a:custGeom>
                <a:avLst/>
                <a:gdLst>
                  <a:gd name="T0" fmla="*/ 0 w 169"/>
                  <a:gd name="T1" fmla="*/ 0 h 97"/>
                  <a:gd name="T2" fmla="*/ 0 w 169"/>
                  <a:gd name="T3" fmla="*/ 0 h 97"/>
                  <a:gd name="T4" fmla="*/ 0 w 169"/>
                  <a:gd name="T5" fmla="*/ 0 h 97"/>
                  <a:gd name="T6" fmla="*/ 0 w 169"/>
                  <a:gd name="T7" fmla="*/ 0 h 97"/>
                  <a:gd name="T8" fmla="*/ 0 w 169"/>
                  <a:gd name="T9" fmla="*/ 0 h 97"/>
                  <a:gd name="T10" fmla="*/ 0 w 169"/>
                  <a:gd name="T11" fmla="*/ 0 h 97"/>
                  <a:gd name="T12" fmla="*/ 0 w 169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97">
                    <a:moveTo>
                      <a:pt x="0" y="7"/>
                    </a:moveTo>
                    <a:lnTo>
                      <a:pt x="164" y="0"/>
                    </a:lnTo>
                    <a:lnTo>
                      <a:pt x="169" y="88"/>
                    </a:lnTo>
                    <a:lnTo>
                      <a:pt x="169" y="93"/>
                    </a:lnTo>
                    <a:lnTo>
                      <a:pt x="4" y="93"/>
                    </a:lnTo>
                    <a:lnTo>
                      <a:pt x="4" y="9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8" name="Freeform 527"/>
              <p:cNvSpPr>
                <a:spLocks/>
              </p:cNvSpPr>
              <p:nvPr/>
            </p:nvSpPr>
            <p:spPr bwMode="auto">
              <a:xfrm>
                <a:off x="4954" y="3021"/>
                <a:ext cx="27" cy="15"/>
              </a:xfrm>
              <a:custGeom>
                <a:avLst/>
                <a:gdLst>
                  <a:gd name="T0" fmla="*/ 0 w 166"/>
                  <a:gd name="T1" fmla="*/ 0 h 89"/>
                  <a:gd name="T2" fmla="*/ 0 w 166"/>
                  <a:gd name="T3" fmla="*/ 0 h 89"/>
                  <a:gd name="T4" fmla="*/ 0 w 166"/>
                  <a:gd name="T5" fmla="*/ 0 h 89"/>
                  <a:gd name="T6" fmla="*/ 0 w 166"/>
                  <a:gd name="T7" fmla="*/ 0 h 89"/>
                  <a:gd name="T8" fmla="*/ 0 w 166"/>
                  <a:gd name="T9" fmla="*/ 0 h 89"/>
                  <a:gd name="T10" fmla="*/ 0 w 166"/>
                  <a:gd name="T11" fmla="*/ 0 h 89"/>
                  <a:gd name="T12" fmla="*/ 0 w 166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89">
                    <a:moveTo>
                      <a:pt x="0" y="0"/>
                    </a:moveTo>
                    <a:lnTo>
                      <a:pt x="165" y="0"/>
                    </a:lnTo>
                    <a:lnTo>
                      <a:pt x="166" y="89"/>
                    </a:lnTo>
                    <a:lnTo>
                      <a:pt x="1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69" name="Freeform 528"/>
              <p:cNvSpPr>
                <a:spLocks/>
              </p:cNvSpPr>
              <p:nvPr/>
            </p:nvSpPr>
            <p:spPr bwMode="auto">
              <a:xfrm>
                <a:off x="4954" y="3036"/>
                <a:ext cx="27" cy="0"/>
              </a:xfrm>
              <a:custGeom>
                <a:avLst/>
                <a:gdLst>
                  <a:gd name="T0" fmla="*/ 0 w 165"/>
                  <a:gd name="T1" fmla="*/ 0 h 1"/>
                  <a:gd name="T2" fmla="*/ 0 w 165"/>
                  <a:gd name="T3" fmla="*/ 0 h 1"/>
                  <a:gd name="T4" fmla="*/ 0 w 165"/>
                  <a:gd name="T5" fmla="*/ 1 h 1"/>
                  <a:gd name="T6" fmla="*/ 0 w 165"/>
                  <a:gd name="T7" fmla="*/ 1 h 1"/>
                  <a:gd name="T8" fmla="*/ 0 w 165"/>
                  <a:gd name="T9" fmla="*/ 1 h 1"/>
                  <a:gd name="T10" fmla="*/ 0 w 165"/>
                  <a:gd name="T11" fmla="*/ 1 h 1"/>
                  <a:gd name="T12" fmla="*/ 0 w 165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0" name="Freeform 529"/>
              <p:cNvSpPr>
                <a:spLocks/>
              </p:cNvSpPr>
              <p:nvPr/>
            </p:nvSpPr>
            <p:spPr bwMode="auto">
              <a:xfrm>
                <a:off x="4152" y="2257"/>
                <a:ext cx="309" cy="309"/>
              </a:xfrm>
              <a:custGeom>
                <a:avLst/>
                <a:gdLst>
                  <a:gd name="T0" fmla="*/ 1 w 1855"/>
                  <a:gd name="T1" fmla="*/ 1 h 1852"/>
                  <a:gd name="T2" fmla="*/ 1 w 1855"/>
                  <a:gd name="T3" fmla="*/ 1 h 1852"/>
                  <a:gd name="T4" fmla="*/ 1 w 1855"/>
                  <a:gd name="T5" fmla="*/ 1 h 1852"/>
                  <a:gd name="T6" fmla="*/ 1 w 1855"/>
                  <a:gd name="T7" fmla="*/ 1 h 1852"/>
                  <a:gd name="T8" fmla="*/ 1 w 1855"/>
                  <a:gd name="T9" fmla="*/ 1 h 1852"/>
                  <a:gd name="T10" fmla="*/ 1 w 1855"/>
                  <a:gd name="T11" fmla="*/ 1 h 1852"/>
                  <a:gd name="T12" fmla="*/ 1 w 1855"/>
                  <a:gd name="T13" fmla="*/ 1 h 1852"/>
                  <a:gd name="T14" fmla="*/ 1 w 1855"/>
                  <a:gd name="T15" fmla="*/ 1 h 1852"/>
                  <a:gd name="T16" fmla="*/ 1 w 1855"/>
                  <a:gd name="T17" fmla="*/ 2 h 1852"/>
                  <a:gd name="T18" fmla="*/ 1 w 1855"/>
                  <a:gd name="T19" fmla="*/ 2 h 1852"/>
                  <a:gd name="T20" fmla="*/ 1 w 1855"/>
                  <a:gd name="T21" fmla="*/ 2 h 1852"/>
                  <a:gd name="T22" fmla="*/ 1 w 1855"/>
                  <a:gd name="T23" fmla="*/ 2 h 1852"/>
                  <a:gd name="T24" fmla="*/ 0 w 1855"/>
                  <a:gd name="T25" fmla="*/ 1 h 1852"/>
                  <a:gd name="T26" fmla="*/ 0 w 1855"/>
                  <a:gd name="T27" fmla="*/ 1 h 1852"/>
                  <a:gd name="T28" fmla="*/ 0 w 1855"/>
                  <a:gd name="T29" fmla="*/ 1 h 1852"/>
                  <a:gd name="T30" fmla="*/ 0 w 1855"/>
                  <a:gd name="T31" fmla="*/ 1 h 1852"/>
                  <a:gd name="T32" fmla="*/ 0 w 1855"/>
                  <a:gd name="T33" fmla="*/ 1 h 1852"/>
                  <a:gd name="T34" fmla="*/ 0 w 1855"/>
                  <a:gd name="T35" fmla="*/ 1 h 1852"/>
                  <a:gd name="T36" fmla="*/ 0 w 1855"/>
                  <a:gd name="T37" fmla="*/ 1 h 1852"/>
                  <a:gd name="T38" fmla="*/ 0 w 1855"/>
                  <a:gd name="T39" fmla="*/ 1 h 1852"/>
                  <a:gd name="T40" fmla="*/ 0 w 1855"/>
                  <a:gd name="T41" fmla="*/ 1 h 1852"/>
                  <a:gd name="T42" fmla="*/ 0 w 1855"/>
                  <a:gd name="T43" fmla="*/ 1 h 1852"/>
                  <a:gd name="T44" fmla="*/ 0 w 1855"/>
                  <a:gd name="T45" fmla="*/ 1 h 1852"/>
                  <a:gd name="T46" fmla="*/ 0 w 1855"/>
                  <a:gd name="T47" fmla="*/ 1 h 1852"/>
                  <a:gd name="T48" fmla="*/ 0 w 1855"/>
                  <a:gd name="T49" fmla="*/ 0 h 1852"/>
                  <a:gd name="T50" fmla="*/ 0 w 1855"/>
                  <a:gd name="T51" fmla="*/ 0 h 1852"/>
                  <a:gd name="T52" fmla="*/ 0 w 1855"/>
                  <a:gd name="T53" fmla="*/ 0 h 1852"/>
                  <a:gd name="T54" fmla="*/ 0 w 1855"/>
                  <a:gd name="T55" fmla="*/ 0 h 1852"/>
                  <a:gd name="T56" fmla="*/ 0 w 1855"/>
                  <a:gd name="T57" fmla="*/ 0 h 1852"/>
                  <a:gd name="T58" fmla="*/ 0 w 1855"/>
                  <a:gd name="T59" fmla="*/ 0 h 1852"/>
                  <a:gd name="T60" fmla="*/ 0 w 1855"/>
                  <a:gd name="T61" fmla="*/ 0 h 1852"/>
                  <a:gd name="T62" fmla="*/ 1 w 1855"/>
                  <a:gd name="T63" fmla="*/ 0 h 1852"/>
                  <a:gd name="T64" fmla="*/ 1 w 1855"/>
                  <a:gd name="T65" fmla="*/ 0 h 1852"/>
                  <a:gd name="T66" fmla="*/ 1 w 1855"/>
                  <a:gd name="T67" fmla="*/ 0 h 1852"/>
                  <a:gd name="T68" fmla="*/ 1 w 1855"/>
                  <a:gd name="T69" fmla="*/ 0 h 1852"/>
                  <a:gd name="T70" fmla="*/ 1 w 1855"/>
                  <a:gd name="T71" fmla="*/ 0 h 1852"/>
                  <a:gd name="T72" fmla="*/ 1 w 1855"/>
                  <a:gd name="T73" fmla="*/ 0 h 1852"/>
                  <a:gd name="T74" fmla="*/ 1 w 1855"/>
                  <a:gd name="T75" fmla="*/ 0 h 1852"/>
                  <a:gd name="T76" fmla="*/ 1 w 1855"/>
                  <a:gd name="T77" fmla="*/ 0 h 1852"/>
                  <a:gd name="T78" fmla="*/ 1 w 1855"/>
                  <a:gd name="T79" fmla="*/ 1 h 1852"/>
                  <a:gd name="T80" fmla="*/ 1 w 1855"/>
                  <a:gd name="T81" fmla="*/ 1 h 1852"/>
                  <a:gd name="T82" fmla="*/ 1 w 1855"/>
                  <a:gd name="T83" fmla="*/ 1 h 1852"/>
                  <a:gd name="T84" fmla="*/ 1 w 1855"/>
                  <a:gd name="T85" fmla="*/ 1 h 18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855" h="1852">
                    <a:moveTo>
                      <a:pt x="1855" y="925"/>
                    </a:moveTo>
                    <a:lnTo>
                      <a:pt x="1854" y="971"/>
                    </a:lnTo>
                    <a:lnTo>
                      <a:pt x="1850" y="1016"/>
                    </a:lnTo>
                    <a:lnTo>
                      <a:pt x="1845" y="1062"/>
                    </a:lnTo>
                    <a:lnTo>
                      <a:pt x="1837" y="1107"/>
                    </a:lnTo>
                    <a:lnTo>
                      <a:pt x="1827" y="1151"/>
                    </a:lnTo>
                    <a:lnTo>
                      <a:pt x="1814" y="1196"/>
                    </a:lnTo>
                    <a:lnTo>
                      <a:pt x="1800" y="1239"/>
                    </a:lnTo>
                    <a:lnTo>
                      <a:pt x="1783" y="1282"/>
                    </a:lnTo>
                    <a:lnTo>
                      <a:pt x="1765" y="1323"/>
                    </a:lnTo>
                    <a:lnTo>
                      <a:pt x="1743" y="1365"/>
                    </a:lnTo>
                    <a:lnTo>
                      <a:pt x="1721" y="1404"/>
                    </a:lnTo>
                    <a:lnTo>
                      <a:pt x="1696" y="1443"/>
                    </a:lnTo>
                    <a:lnTo>
                      <a:pt x="1670" y="1481"/>
                    </a:lnTo>
                    <a:lnTo>
                      <a:pt x="1642" y="1517"/>
                    </a:lnTo>
                    <a:lnTo>
                      <a:pt x="1611" y="1551"/>
                    </a:lnTo>
                    <a:lnTo>
                      <a:pt x="1580" y="1584"/>
                    </a:lnTo>
                    <a:lnTo>
                      <a:pt x="1546" y="1616"/>
                    </a:lnTo>
                    <a:lnTo>
                      <a:pt x="1511" y="1645"/>
                    </a:lnTo>
                    <a:lnTo>
                      <a:pt x="1475" y="1673"/>
                    </a:lnTo>
                    <a:lnTo>
                      <a:pt x="1437" y="1699"/>
                    </a:lnTo>
                    <a:lnTo>
                      <a:pt x="1398" y="1724"/>
                    </a:lnTo>
                    <a:lnTo>
                      <a:pt x="1358" y="1745"/>
                    </a:lnTo>
                    <a:lnTo>
                      <a:pt x="1317" y="1766"/>
                    </a:lnTo>
                    <a:lnTo>
                      <a:pt x="1274" y="1785"/>
                    </a:lnTo>
                    <a:lnTo>
                      <a:pt x="1232" y="1801"/>
                    </a:lnTo>
                    <a:lnTo>
                      <a:pt x="1188" y="1814"/>
                    </a:lnTo>
                    <a:lnTo>
                      <a:pt x="1144" y="1826"/>
                    </a:lnTo>
                    <a:lnTo>
                      <a:pt x="1099" y="1835"/>
                    </a:lnTo>
                    <a:lnTo>
                      <a:pt x="1054" y="1843"/>
                    </a:lnTo>
                    <a:lnTo>
                      <a:pt x="1008" y="1849"/>
                    </a:lnTo>
                    <a:lnTo>
                      <a:pt x="962" y="1851"/>
                    </a:lnTo>
                    <a:lnTo>
                      <a:pt x="916" y="1852"/>
                    </a:lnTo>
                    <a:lnTo>
                      <a:pt x="871" y="1850"/>
                    </a:lnTo>
                    <a:lnTo>
                      <a:pt x="825" y="1847"/>
                    </a:lnTo>
                    <a:lnTo>
                      <a:pt x="780" y="1840"/>
                    </a:lnTo>
                    <a:lnTo>
                      <a:pt x="735" y="1832"/>
                    </a:lnTo>
                    <a:lnTo>
                      <a:pt x="689" y="1821"/>
                    </a:lnTo>
                    <a:lnTo>
                      <a:pt x="646" y="1808"/>
                    </a:lnTo>
                    <a:lnTo>
                      <a:pt x="603" y="1794"/>
                    </a:lnTo>
                    <a:lnTo>
                      <a:pt x="560" y="1777"/>
                    </a:lnTo>
                    <a:lnTo>
                      <a:pt x="518" y="1758"/>
                    </a:lnTo>
                    <a:lnTo>
                      <a:pt x="478" y="1736"/>
                    </a:lnTo>
                    <a:lnTo>
                      <a:pt x="438" y="1713"/>
                    </a:lnTo>
                    <a:lnTo>
                      <a:pt x="400" y="1688"/>
                    </a:lnTo>
                    <a:lnTo>
                      <a:pt x="363" y="1661"/>
                    </a:lnTo>
                    <a:lnTo>
                      <a:pt x="327" y="1632"/>
                    </a:lnTo>
                    <a:lnTo>
                      <a:pt x="293" y="1601"/>
                    </a:lnTo>
                    <a:lnTo>
                      <a:pt x="260" y="1570"/>
                    </a:lnTo>
                    <a:lnTo>
                      <a:pt x="229" y="1536"/>
                    </a:lnTo>
                    <a:lnTo>
                      <a:pt x="199" y="1500"/>
                    </a:lnTo>
                    <a:lnTo>
                      <a:pt x="172" y="1464"/>
                    </a:lnTo>
                    <a:lnTo>
                      <a:pt x="146" y="1426"/>
                    </a:lnTo>
                    <a:lnTo>
                      <a:pt x="123" y="1386"/>
                    </a:lnTo>
                    <a:lnTo>
                      <a:pt x="100" y="1346"/>
                    </a:lnTo>
                    <a:lnTo>
                      <a:pt x="81" y="1305"/>
                    </a:lnTo>
                    <a:lnTo>
                      <a:pt x="63" y="1263"/>
                    </a:lnTo>
                    <a:lnTo>
                      <a:pt x="47" y="1220"/>
                    </a:lnTo>
                    <a:lnTo>
                      <a:pt x="34" y="1176"/>
                    </a:lnTo>
                    <a:lnTo>
                      <a:pt x="22" y="1132"/>
                    </a:lnTo>
                    <a:lnTo>
                      <a:pt x="13" y="1087"/>
                    </a:lnTo>
                    <a:lnTo>
                      <a:pt x="7" y="1041"/>
                    </a:lnTo>
                    <a:lnTo>
                      <a:pt x="2" y="996"/>
                    </a:lnTo>
                    <a:lnTo>
                      <a:pt x="0" y="950"/>
                    </a:lnTo>
                    <a:lnTo>
                      <a:pt x="0" y="905"/>
                    </a:lnTo>
                    <a:lnTo>
                      <a:pt x="2" y="859"/>
                    </a:lnTo>
                    <a:lnTo>
                      <a:pt x="7" y="812"/>
                    </a:lnTo>
                    <a:lnTo>
                      <a:pt x="13" y="767"/>
                    </a:lnTo>
                    <a:lnTo>
                      <a:pt x="22" y="722"/>
                    </a:lnTo>
                    <a:lnTo>
                      <a:pt x="34" y="678"/>
                    </a:lnTo>
                    <a:lnTo>
                      <a:pt x="46" y="635"/>
                    </a:lnTo>
                    <a:lnTo>
                      <a:pt x="62" y="591"/>
                    </a:lnTo>
                    <a:lnTo>
                      <a:pt x="80" y="549"/>
                    </a:lnTo>
                    <a:lnTo>
                      <a:pt x="99" y="507"/>
                    </a:lnTo>
                    <a:lnTo>
                      <a:pt x="121" y="467"/>
                    </a:lnTo>
                    <a:lnTo>
                      <a:pt x="145" y="428"/>
                    </a:lnTo>
                    <a:lnTo>
                      <a:pt x="170" y="390"/>
                    </a:lnTo>
                    <a:lnTo>
                      <a:pt x="198" y="353"/>
                    </a:lnTo>
                    <a:lnTo>
                      <a:pt x="227" y="318"/>
                    </a:lnTo>
                    <a:lnTo>
                      <a:pt x="258" y="285"/>
                    </a:lnTo>
                    <a:lnTo>
                      <a:pt x="291" y="252"/>
                    </a:lnTo>
                    <a:lnTo>
                      <a:pt x="324" y="222"/>
                    </a:lnTo>
                    <a:lnTo>
                      <a:pt x="360" y="192"/>
                    </a:lnTo>
                    <a:lnTo>
                      <a:pt x="398" y="165"/>
                    </a:lnTo>
                    <a:lnTo>
                      <a:pt x="436" y="141"/>
                    </a:lnTo>
                    <a:lnTo>
                      <a:pt x="475" y="117"/>
                    </a:lnTo>
                    <a:lnTo>
                      <a:pt x="516" y="96"/>
                    </a:lnTo>
                    <a:lnTo>
                      <a:pt x="558" y="76"/>
                    </a:lnTo>
                    <a:lnTo>
                      <a:pt x="600" y="60"/>
                    </a:lnTo>
                    <a:lnTo>
                      <a:pt x="643" y="44"/>
                    </a:lnTo>
                    <a:lnTo>
                      <a:pt x="687" y="31"/>
                    </a:lnTo>
                    <a:lnTo>
                      <a:pt x="732" y="20"/>
                    </a:lnTo>
                    <a:lnTo>
                      <a:pt x="777" y="12"/>
                    </a:lnTo>
                    <a:lnTo>
                      <a:pt x="822" y="5"/>
                    </a:lnTo>
                    <a:lnTo>
                      <a:pt x="869" y="2"/>
                    </a:lnTo>
                    <a:lnTo>
                      <a:pt x="914" y="0"/>
                    </a:lnTo>
                    <a:lnTo>
                      <a:pt x="960" y="0"/>
                    </a:lnTo>
                    <a:lnTo>
                      <a:pt x="1006" y="3"/>
                    </a:lnTo>
                    <a:lnTo>
                      <a:pt x="1051" y="8"/>
                    </a:lnTo>
                    <a:lnTo>
                      <a:pt x="1096" y="16"/>
                    </a:lnTo>
                    <a:lnTo>
                      <a:pt x="1141" y="25"/>
                    </a:lnTo>
                    <a:lnTo>
                      <a:pt x="1185" y="37"/>
                    </a:lnTo>
                    <a:lnTo>
                      <a:pt x="1229" y="50"/>
                    </a:lnTo>
                    <a:lnTo>
                      <a:pt x="1272" y="66"/>
                    </a:lnTo>
                    <a:lnTo>
                      <a:pt x="1315" y="84"/>
                    </a:lnTo>
                    <a:lnTo>
                      <a:pt x="1356" y="105"/>
                    </a:lnTo>
                    <a:lnTo>
                      <a:pt x="1396" y="127"/>
                    </a:lnTo>
                    <a:lnTo>
                      <a:pt x="1436" y="152"/>
                    </a:lnTo>
                    <a:lnTo>
                      <a:pt x="1473" y="178"/>
                    </a:lnTo>
                    <a:lnTo>
                      <a:pt x="1509" y="205"/>
                    </a:lnTo>
                    <a:lnTo>
                      <a:pt x="1544" y="235"/>
                    </a:lnTo>
                    <a:lnTo>
                      <a:pt x="1578" y="267"/>
                    </a:lnTo>
                    <a:lnTo>
                      <a:pt x="1609" y="299"/>
                    </a:lnTo>
                    <a:lnTo>
                      <a:pt x="1640" y="334"/>
                    </a:lnTo>
                    <a:lnTo>
                      <a:pt x="1668" y="369"/>
                    </a:lnTo>
                    <a:lnTo>
                      <a:pt x="1695" y="407"/>
                    </a:lnTo>
                    <a:lnTo>
                      <a:pt x="1720" y="446"/>
                    </a:lnTo>
                    <a:lnTo>
                      <a:pt x="1742" y="485"/>
                    </a:lnTo>
                    <a:lnTo>
                      <a:pt x="1764" y="525"/>
                    </a:lnTo>
                    <a:lnTo>
                      <a:pt x="1782" y="568"/>
                    </a:lnTo>
                    <a:lnTo>
                      <a:pt x="1799" y="610"/>
                    </a:lnTo>
                    <a:lnTo>
                      <a:pt x="1813" y="654"/>
                    </a:lnTo>
                    <a:lnTo>
                      <a:pt x="1826" y="698"/>
                    </a:lnTo>
                    <a:lnTo>
                      <a:pt x="1836" y="743"/>
                    </a:lnTo>
                    <a:lnTo>
                      <a:pt x="1844" y="788"/>
                    </a:lnTo>
                    <a:lnTo>
                      <a:pt x="1849" y="833"/>
                    </a:lnTo>
                    <a:lnTo>
                      <a:pt x="1853" y="879"/>
                    </a:lnTo>
                    <a:lnTo>
                      <a:pt x="1855" y="925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1" name="Freeform 530"/>
              <p:cNvSpPr>
                <a:spLocks/>
              </p:cNvSpPr>
              <p:nvPr/>
            </p:nvSpPr>
            <p:spPr bwMode="auto">
              <a:xfrm>
                <a:off x="4455" y="2411"/>
                <a:ext cx="11" cy="8"/>
              </a:xfrm>
              <a:custGeom>
                <a:avLst/>
                <a:gdLst>
                  <a:gd name="T0" fmla="*/ 0 w 67"/>
                  <a:gd name="T1" fmla="*/ 0 h 49"/>
                  <a:gd name="T2" fmla="*/ 0 w 67"/>
                  <a:gd name="T3" fmla="*/ 0 h 49"/>
                  <a:gd name="T4" fmla="*/ 0 w 67"/>
                  <a:gd name="T5" fmla="*/ 0 h 49"/>
                  <a:gd name="T6" fmla="*/ 0 w 67"/>
                  <a:gd name="T7" fmla="*/ 0 h 49"/>
                  <a:gd name="T8" fmla="*/ 0 w 67"/>
                  <a:gd name="T9" fmla="*/ 0 h 49"/>
                  <a:gd name="T10" fmla="*/ 0 w 67"/>
                  <a:gd name="T11" fmla="*/ 0 h 49"/>
                  <a:gd name="T12" fmla="*/ 0 w 67"/>
                  <a:gd name="T13" fmla="*/ 0 h 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49">
                    <a:moveTo>
                      <a:pt x="1" y="0"/>
                    </a:moveTo>
                    <a:lnTo>
                      <a:pt x="67" y="0"/>
                    </a:lnTo>
                    <a:lnTo>
                      <a:pt x="65" y="49"/>
                    </a:lnTo>
                    <a:lnTo>
                      <a:pt x="65" y="48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2" name="Freeform 531"/>
              <p:cNvSpPr>
                <a:spLocks/>
              </p:cNvSpPr>
              <p:nvPr/>
            </p:nvSpPr>
            <p:spPr bwMode="auto">
              <a:xfrm>
                <a:off x="4455" y="2418"/>
                <a:ext cx="11" cy="9"/>
              </a:xfrm>
              <a:custGeom>
                <a:avLst/>
                <a:gdLst>
                  <a:gd name="T0" fmla="*/ 0 w 68"/>
                  <a:gd name="T1" fmla="*/ 0 h 53"/>
                  <a:gd name="T2" fmla="*/ 0 w 68"/>
                  <a:gd name="T3" fmla="*/ 0 h 53"/>
                  <a:gd name="T4" fmla="*/ 0 w 68"/>
                  <a:gd name="T5" fmla="*/ 0 h 53"/>
                  <a:gd name="T6" fmla="*/ 0 w 68"/>
                  <a:gd name="T7" fmla="*/ 0 h 53"/>
                  <a:gd name="T8" fmla="*/ 0 w 68"/>
                  <a:gd name="T9" fmla="*/ 0 h 53"/>
                  <a:gd name="T10" fmla="*/ 0 w 68"/>
                  <a:gd name="T11" fmla="*/ 0 h 53"/>
                  <a:gd name="T12" fmla="*/ 0 w 68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53">
                    <a:moveTo>
                      <a:pt x="3" y="0"/>
                    </a:moveTo>
                    <a:lnTo>
                      <a:pt x="68" y="4"/>
                    </a:lnTo>
                    <a:lnTo>
                      <a:pt x="65" y="53"/>
                    </a:lnTo>
                    <a:lnTo>
                      <a:pt x="65" y="51"/>
                    </a:lnTo>
                    <a:lnTo>
                      <a:pt x="0" y="44"/>
                    </a:lnTo>
                    <a:lnTo>
                      <a:pt x="0" y="4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3" name="Freeform 532"/>
              <p:cNvSpPr>
                <a:spLocks/>
              </p:cNvSpPr>
              <p:nvPr/>
            </p:nvSpPr>
            <p:spPr bwMode="auto">
              <a:xfrm>
                <a:off x="4454" y="2426"/>
                <a:ext cx="12" cy="10"/>
              </a:xfrm>
              <a:custGeom>
                <a:avLst/>
                <a:gdLst>
                  <a:gd name="T0" fmla="*/ 0 w 71"/>
                  <a:gd name="T1" fmla="*/ 0 h 61"/>
                  <a:gd name="T2" fmla="*/ 0 w 71"/>
                  <a:gd name="T3" fmla="*/ 0 h 61"/>
                  <a:gd name="T4" fmla="*/ 0 w 71"/>
                  <a:gd name="T5" fmla="*/ 0 h 61"/>
                  <a:gd name="T6" fmla="*/ 0 w 71"/>
                  <a:gd name="T7" fmla="*/ 0 h 61"/>
                  <a:gd name="T8" fmla="*/ 0 w 71"/>
                  <a:gd name="T9" fmla="*/ 0 h 61"/>
                  <a:gd name="T10" fmla="*/ 0 w 71"/>
                  <a:gd name="T11" fmla="*/ 0 h 61"/>
                  <a:gd name="T12" fmla="*/ 0 w 71"/>
                  <a:gd name="T13" fmla="*/ 0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61">
                    <a:moveTo>
                      <a:pt x="6" y="0"/>
                    </a:moveTo>
                    <a:lnTo>
                      <a:pt x="71" y="7"/>
                    </a:lnTo>
                    <a:lnTo>
                      <a:pt x="64" y="61"/>
                    </a:lnTo>
                    <a:lnTo>
                      <a:pt x="65" y="55"/>
                    </a:lnTo>
                    <a:lnTo>
                      <a:pt x="0" y="44"/>
                    </a:lnTo>
                    <a:lnTo>
                      <a:pt x="1" y="3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4" name="Freeform 533"/>
              <p:cNvSpPr>
                <a:spLocks/>
              </p:cNvSpPr>
              <p:nvPr/>
            </p:nvSpPr>
            <p:spPr bwMode="auto">
              <a:xfrm>
                <a:off x="4452" y="2433"/>
                <a:ext cx="13" cy="10"/>
              </a:xfrm>
              <a:custGeom>
                <a:avLst/>
                <a:gdLst>
                  <a:gd name="T0" fmla="*/ 0 w 75"/>
                  <a:gd name="T1" fmla="*/ 0 h 60"/>
                  <a:gd name="T2" fmla="*/ 0 w 75"/>
                  <a:gd name="T3" fmla="*/ 0 h 60"/>
                  <a:gd name="T4" fmla="*/ 0 w 75"/>
                  <a:gd name="T5" fmla="*/ 0 h 60"/>
                  <a:gd name="T6" fmla="*/ 0 w 75"/>
                  <a:gd name="T7" fmla="*/ 0 h 60"/>
                  <a:gd name="T8" fmla="*/ 0 w 75"/>
                  <a:gd name="T9" fmla="*/ 0 h 60"/>
                  <a:gd name="T10" fmla="*/ 0 w 75"/>
                  <a:gd name="T11" fmla="*/ 0 h 60"/>
                  <a:gd name="T12" fmla="*/ 0 w 75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60">
                    <a:moveTo>
                      <a:pt x="10" y="0"/>
                    </a:moveTo>
                    <a:lnTo>
                      <a:pt x="75" y="11"/>
                    </a:lnTo>
                    <a:lnTo>
                      <a:pt x="70" y="40"/>
                    </a:lnTo>
                    <a:lnTo>
                      <a:pt x="66" y="57"/>
                    </a:lnTo>
                    <a:lnTo>
                      <a:pt x="3" y="44"/>
                    </a:lnTo>
                    <a:lnTo>
                      <a:pt x="0" y="6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5" name="Freeform 534"/>
              <p:cNvSpPr>
                <a:spLocks/>
              </p:cNvSpPr>
              <p:nvPr/>
            </p:nvSpPr>
            <p:spPr bwMode="auto">
              <a:xfrm>
                <a:off x="4451" y="2440"/>
                <a:ext cx="12" cy="11"/>
              </a:xfrm>
              <a:custGeom>
                <a:avLst/>
                <a:gdLst>
                  <a:gd name="T0" fmla="*/ 0 w 73"/>
                  <a:gd name="T1" fmla="*/ 0 h 64"/>
                  <a:gd name="T2" fmla="*/ 0 w 73"/>
                  <a:gd name="T3" fmla="*/ 0 h 64"/>
                  <a:gd name="T4" fmla="*/ 0 w 73"/>
                  <a:gd name="T5" fmla="*/ 0 h 64"/>
                  <a:gd name="T6" fmla="*/ 0 w 73"/>
                  <a:gd name="T7" fmla="*/ 0 h 64"/>
                  <a:gd name="T8" fmla="*/ 0 w 73"/>
                  <a:gd name="T9" fmla="*/ 0 h 64"/>
                  <a:gd name="T10" fmla="*/ 0 w 73"/>
                  <a:gd name="T11" fmla="*/ 0 h 64"/>
                  <a:gd name="T12" fmla="*/ 0 w 73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64">
                    <a:moveTo>
                      <a:pt x="10" y="0"/>
                    </a:moveTo>
                    <a:lnTo>
                      <a:pt x="73" y="13"/>
                    </a:lnTo>
                    <a:lnTo>
                      <a:pt x="62" y="64"/>
                    </a:lnTo>
                    <a:lnTo>
                      <a:pt x="63" y="58"/>
                    </a:lnTo>
                    <a:lnTo>
                      <a:pt x="0" y="42"/>
                    </a:lnTo>
                    <a:lnTo>
                      <a:pt x="1" y="3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6" name="Freeform 535"/>
              <p:cNvSpPr>
                <a:spLocks/>
              </p:cNvSpPr>
              <p:nvPr/>
            </p:nvSpPr>
            <p:spPr bwMode="auto">
              <a:xfrm>
                <a:off x="4449" y="2448"/>
                <a:ext cx="12" cy="10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0 h 63"/>
                  <a:gd name="T4" fmla="*/ 0 w 76"/>
                  <a:gd name="T5" fmla="*/ 0 h 63"/>
                  <a:gd name="T6" fmla="*/ 0 w 76"/>
                  <a:gd name="T7" fmla="*/ 0 h 63"/>
                  <a:gd name="T8" fmla="*/ 0 w 76"/>
                  <a:gd name="T9" fmla="*/ 0 h 63"/>
                  <a:gd name="T10" fmla="*/ 0 w 76"/>
                  <a:gd name="T11" fmla="*/ 0 h 63"/>
                  <a:gd name="T12" fmla="*/ 0 w 76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63">
                    <a:moveTo>
                      <a:pt x="13" y="0"/>
                    </a:moveTo>
                    <a:lnTo>
                      <a:pt x="76" y="16"/>
                    </a:lnTo>
                    <a:lnTo>
                      <a:pt x="65" y="55"/>
                    </a:lnTo>
                    <a:lnTo>
                      <a:pt x="63" y="63"/>
                    </a:lnTo>
                    <a:lnTo>
                      <a:pt x="2" y="43"/>
                    </a:lnTo>
                    <a:lnTo>
                      <a:pt x="0" y="5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7" name="Freeform 536"/>
              <p:cNvSpPr>
                <a:spLocks/>
              </p:cNvSpPr>
              <p:nvPr/>
            </p:nvSpPr>
            <p:spPr bwMode="auto">
              <a:xfrm>
                <a:off x="4447" y="2455"/>
                <a:ext cx="12" cy="11"/>
              </a:xfrm>
              <a:custGeom>
                <a:avLst/>
                <a:gdLst>
                  <a:gd name="T0" fmla="*/ 0 w 76"/>
                  <a:gd name="T1" fmla="*/ 0 h 71"/>
                  <a:gd name="T2" fmla="*/ 0 w 76"/>
                  <a:gd name="T3" fmla="*/ 0 h 71"/>
                  <a:gd name="T4" fmla="*/ 0 w 76"/>
                  <a:gd name="T5" fmla="*/ 0 h 71"/>
                  <a:gd name="T6" fmla="*/ 0 w 76"/>
                  <a:gd name="T7" fmla="*/ 0 h 71"/>
                  <a:gd name="T8" fmla="*/ 0 w 76"/>
                  <a:gd name="T9" fmla="*/ 0 h 71"/>
                  <a:gd name="T10" fmla="*/ 0 w 76"/>
                  <a:gd name="T11" fmla="*/ 0 h 71"/>
                  <a:gd name="T12" fmla="*/ 0 w 76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71">
                    <a:moveTo>
                      <a:pt x="15" y="0"/>
                    </a:moveTo>
                    <a:lnTo>
                      <a:pt x="76" y="20"/>
                    </a:lnTo>
                    <a:lnTo>
                      <a:pt x="58" y="71"/>
                    </a:lnTo>
                    <a:lnTo>
                      <a:pt x="61" y="64"/>
                    </a:lnTo>
                    <a:lnTo>
                      <a:pt x="0" y="42"/>
                    </a:lnTo>
                    <a:lnTo>
                      <a:pt x="4" y="3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8" name="Freeform 537"/>
              <p:cNvSpPr>
                <a:spLocks/>
              </p:cNvSpPr>
              <p:nvPr/>
            </p:nvSpPr>
            <p:spPr bwMode="auto">
              <a:xfrm>
                <a:off x="4444" y="2462"/>
                <a:ext cx="13" cy="13"/>
              </a:xfrm>
              <a:custGeom>
                <a:avLst/>
                <a:gdLst>
                  <a:gd name="T0" fmla="*/ 0 w 78"/>
                  <a:gd name="T1" fmla="*/ 0 h 77"/>
                  <a:gd name="T2" fmla="*/ 0 w 78"/>
                  <a:gd name="T3" fmla="*/ 0 h 77"/>
                  <a:gd name="T4" fmla="*/ 0 w 78"/>
                  <a:gd name="T5" fmla="*/ 0 h 77"/>
                  <a:gd name="T6" fmla="*/ 0 w 78"/>
                  <a:gd name="T7" fmla="*/ 0 h 77"/>
                  <a:gd name="T8" fmla="*/ 0 w 78"/>
                  <a:gd name="T9" fmla="*/ 0 h 77"/>
                  <a:gd name="T10" fmla="*/ 0 w 78"/>
                  <a:gd name="T11" fmla="*/ 0 h 77"/>
                  <a:gd name="T12" fmla="*/ 0 w 78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77">
                    <a:moveTo>
                      <a:pt x="17" y="0"/>
                    </a:moveTo>
                    <a:lnTo>
                      <a:pt x="78" y="22"/>
                    </a:lnTo>
                    <a:lnTo>
                      <a:pt x="56" y="77"/>
                    </a:lnTo>
                    <a:lnTo>
                      <a:pt x="61" y="66"/>
                    </a:lnTo>
                    <a:lnTo>
                      <a:pt x="0" y="41"/>
                    </a:lnTo>
                    <a:lnTo>
                      <a:pt x="6" y="3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79" name="Freeform 538"/>
              <p:cNvSpPr>
                <a:spLocks/>
              </p:cNvSpPr>
              <p:nvPr/>
            </p:nvSpPr>
            <p:spPr bwMode="auto">
              <a:xfrm>
                <a:off x="4441" y="2469"/>
                <a:ext cx="13" cy="11"/>
              </a:xfrm>
              <a:custGeom>
                <a:avLst/>
                <a:gdLst>
                  <a:gd name="T0" fmla="*/ 0 w 79"/>
                  <a:gd name="T1" fmla="*/ 0 h 69"/>
                  <a:gd name="T2" fmla="*/ 0 w 79"/>
                  <a:gd name="T3" fmla="*/ 0 h 69"/>
                  <a:gd name="T4" fmla="*/ 0 w 79"/>
                  <a:gd name="T5" fmla="*/ 0 h 69"/>
                  <a:gd name="T6" fmla="*/ 0 w 79"/>
                  <a:gd name="T7" fmla="*/ 0 h 69"/>
                  <a:gd name="T8" fmla="*/ 0 w 79"/>
                  <a:gd name="T9" fmla="*/ 0 h 69"/>
                  <a:gd name="T10" fmla="*/ 0 w 79"/>
                  <a:gd name="T11" fmla="*/ 0 h 69"/>
                  <a:gd name="T12" fmla="*/ 0 w 79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69">
                    <a:moveTo>
                      <a:pt x="18" y="0"/>
                    </a:moveTo>
                    <a:lnTo>
                      <a:pt x="79" y="25"/>
                    </a:lnTo>
                    <a:lnTo>
                      <a:pt x="61" y="67"/>
                    </a:lnTo>
                    <a:lnTo>
                      <a:pt x="60" y="69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0" name="Freeform 539"/>
              <p:cNvSpPr>
                <a:spLocks/>
              </p:cNvSpPr>
              <p:nvPr/>
            </p:nvSpPr>
            <p:spPr bwMode="auto">
              <a:xfrm>
                <a:off x="4437" y="2475"/>
                <a:ext cx="14" cy="12"/>
              </a:xfrm>
              <a:custGeom>
                <a:avLst/>
                <a:gdLst>
                  <a:gd name="T0" fmla="*/ 0 w 85"/>
                  <a:gd name="T1" fmla="*/ 0 h 72"/>
                  <a:gd name="T2" fmla="*/ 0 w 85"/>
                  <a:gd name="T3" fmla="*/ 0 h 72"/>
                  <a:gd name="T4" fmla="*/ 0 w 85"/>
                  <a:gd name="T5" fmla="*/ 0 h 72"/>
                  <a:gd name="T6" fmla="*/ 0 w 85"/>
                  <a:gd name="T7" fmla="*/ 0 h 72"/>
                  <a:gd name="T8" fmla="*/ 0 w 85"/>
                  <a:gd name="T9" fmla="*/ 0 h 72"/>
                  <a:gd name="T10" fmla="*/ 0 w 85"/>
                  <a:gd name="T11" fmla="*/ 0 h 72"/>
                  <a:gd name="T12" fmla="*/ 0 w 85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" h="72">
                    <a:moveTo>
                      <a:pt x="26" y="0"/>
                    </a:moveTo>
                    <a:lnTo>
                      <a:pt x="85" y="29"/>
                    </a:lnTo>
                    <a:lnTo>
                      <a:pt x="68" y="63"/>
                    </a:lnTo>
                    <a:lnTo>
                      <a:pt x="62" y="72"/>
                    </a:lnTo>
                    <a:lnTo>
                      <a:pt x="6" y="40"/>
                    </a:lnTo>
                    <a:lnTo>
                      <a:pt x="0" y="4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1" name="Freeform 540"/>
              <p:cNvSpPr>
                <a:spLocks/>
              </p:cNvSpPr>
              <p:nvPr/>
            </p:nvSpPr>
            <p:spPr bwMode="auto">
              <a:xfrm>
                <a:off x="4434" y="2482"/>
                <a:ext cx="13" cy="12"/>
              </a:xfrm>
              <a:custGeom>
                <a:avLst/>
                <a:gdLst>
                  <a:gd name="T0" fmla="*/ 0 w 77"/>
                  <a:gd name="T1" fmla="*/ 0 h 76"/>
                  <a:gd name="T2" fmla="*/ 0 w 77"/>
                  <a:gd name="T3" fmla="*/ 0 h 76"/>
                  <a:gd name="T4" fmla="*/ 0 w 77"/>
                  <a:gd name="T5" fmla="*/ 0 h 76"/>
                  <a:gd name="T6" fmla="*/ 0 w 77"/>
                  <a:gd name="T7" fmla="*/ 0 h 76"/>
                  <a:gd name="T8" fmla="*/ 0 w 77"/>
                  <a:gd name="T9" fmla="*/ 0 h 76"/>
                  <a:gd name="T10" fmla="*/ 0 w 77"/>
                  <a:gd name="T11" fmla="*/ 0 h 76"/>
                  <a:gd name="T12" fmla="*/ 0 w 77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76">
                    <a:moveTo>
                      <a:pt x="21" y="0"/>
                    </a:moveTo>
                    <a:lnTo>
                      <a:pt x="77" y="32"/>
                    </a:lnTo>
                    <a:lnTo>
                      <a:pt x="53" y="76"/>
                    </a:lnTo>
                    <a:lnTo>
                      <a:pt x="54" y="73"/>
                    </a:lnTo>
                    <a:lnTo>
                      <a:pt x="0" y="37"/>
                    </a:lnTo>
                    <a:lnTo>
                      <a:pt x="1" y="3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2" name="Freeform 541"/>
              <p:cNvSpPr>
                <a:spLocks/>
              </p:cNvSpPr>
              <p:nvPr/>
            </p:nvSpPr>
            <p:spPr bwMode="auto">
              <a:xfrm>
                <a:off x="4430" y="2488"/>
                <a:ext cx="13" cy="12"/>
              </a:xfrm>
              <a:custGeom>
                <a:avLst/>
                <a:gdLst>
                  <a:gd name="T0" fmla="*/ 0 w 79"/>
                  <a:gd name="T1" fmla="*/ 0 h 75"/>
                  <a:gd name="T2" fmla="*/ 0 w 79"/>
                  <a:gd name="T3" fmla="*/ 0 h 75"/>
                  <a:gd name="T4" fmla="*/ 0 w 79"/>
                  <a:gd name="T5" fmla="*/ 0 h 75"/>
                  <a:gd name="T6" fmla="*/ 0 w 79"/>
                  <a:gd name="T7" fmla="*/ 0 h 75"/>
                  <a:gd name="T8" fmla="*/ 0 w 79"/>
                  <a:gd name="T9" fmla="*/ 0 h 75"/>
                  <a:gd name="T10" fmla="*/ 0 w 79"/>
                  <a:gd name="T11" fmla="*/ 0 h 75"/>
                  <a:gd name="T12" fmla="*/ 0 w 79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75">
                    <a:moveTo>
                      <a:pt x="25" y="0"/>
                    </a:moveTo>
                    <a:lnTo>
                      <a:pt x="79" y="36"/>
                    </a:lnTo>
                    <a:lnTo>
                      <a:pt x="54" y="75"/>
                    </a:lnTo>
                    <a:lnTo>
                      <a:pt x="0" y="3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3" name="Freeform 542"/>
              <p:cNvSpPr>
                <a:spLocks/>
              </p:cNvSpPr>
              <p:nvPr/>
            </p:nvSpPr>
            <p:spPr bwMode="auto">
              <a:xfrm>
                <a:off x="4426" y="2494"/>
                <a:ext cx="13" cy="14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80">
                    <a:moveTo>
                      <a:pt x="25" y="0"/>
                    </a:moveTo>
                    <a:lnTo>
                      <a:pt x="79" y="36"/>
                    </a:lnTo>
                    <a:lnTo>
                      <a:pt x="49" y="80"/>
                    </a:lnTo>
                    <a:lnTo>
                      <a:pt x="52" y="76"/>
                    </a:lnTo>
                    <a:lnTo>
                      <a:pt x="0" y="36"/>
                    </a:lnTo>
                    <a:lnTo>
                      <a:pt x="3" y="3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4" name="Freeform 543"/>
              <p:cNvSpPr>
                <a:spLocks/>
              </p:cNvSpPr>
              <p:nvPr/>
            </p:nvSpPr>
            <p:spPr bwMode="auto">
              <a:xfrm>
                <a:off x="4420" y="2500"/>
                <a:ext cx="14" cy="13"/>
              </a:xfrm>
              <a:custGeom>
                <a:avLst/>
                <a:gdLst>
                  <a:gd name="T0" fmla="*/ 0 w 88"/>
                  <a:gd name="T1" fmla="*/ 0 h 77"/>
                  <a:gd name="T2" fmla="*/ 0 w 88"/>
                  <a:gd name="T3" fmla="*/ 0 h 77"/>
                  <a:gd name="T4" fmla="*/ 0 w 88"/>
                  <a:gd name="T5" fmla="*/ 0 h 77"/>
                  <a:gd name="T6" fmla="*/ 0 w 88"/>
                  <a:gd name="T7" fmla="*/ 0 h 77"/>
                  <a:gd name="T8" fmla="*/ 0 w 88"/>
                  <a:gd name="T9" fmla="*/ 0 h 77"/>
                  <a:gd name="T10" fmla="*/ 0 w 88"/>
                  <a:gd name="T11" fmla="*/ 0 h 77"/>
                  <a:gd name="T12" fmla="*/ 0 w 88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8" h="77">
                    <a:moveTo>
                      <a:pt x="36" y="0"/>
                    </a:moveTo>
                    <a:lnTo>
                      <a:pt x="88" y="40"/>
                    </a:lnTo>
                    <a:lnTo>
                      <a:pt x="68" y="66"/>
                    </a:lnTo>
                    <a:lnTo>
                      <a:pt x="58" y="77"/>
                    </a:lnTo>
                    <a:lnTo>
                      <a:pt x="10" y="35"/>
                    </a:lnTo>
                    <a:lnTo>
                      <a:pt x="0" y="4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5" name="Freeform 544"/>
              <p:cNvSpPr>
                <a:spLocks/>
              </p:cNvSpPr>
              <p:nvPr/>
            </p:nvSpPr>
            <p:spPr bwMode="auto">
              <a:xfrm>
                <a:off x="4416" y="2506"/>
                <a:ext cx="13" cy="18"/>
              </a:xfrm>
              <a:custGeom>
                <a:avLst/>
                <a:gdLst>
                  <a:gd name="T0" fmla="*/ 0 w 78"/>
                  <a:gd name="T1" fmla="*/ 0 h 108"/>
                  <a:gd name="T2" fmla="*/ 0 w 78"/>
                  <a:gd name="T3" fmla="*/ 0 h 108"/>
                  <a:gd name="T4" fmla="*/ 0 w 78"/>
                  <a:gd name="T5" fmla="*/ 0 h 108"/>
                  <a:gd name="T6" fmla="*/ 0 w 78"/>
                  <a:gd name="T7" fmla="*/ 0 h 108"/>
                  <a:gd name="T8" fmla="*/ 0 w 78"/>
                  <a:gd name="T9" fmla="*/ 0 h 108"/>
                  <a:gd name="T10" fmla="*/ 0 w 78"/>
                  <a:gd name="T11" fmla="*/ 0 h 108"/>
                  <a:gd name="T12" fmla="*/ 0 w 78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108">
                    <a:moveTo>
                      <a:pt x="30" y="0"/>
                    </a:moveTo>
                    <a:lnTo>
                      <a:pt x="78" y="42"/>
                    </a:lnTo>
                    <a:lnTo>
                      <a:pt x="19" y="108"/>
                    </a:lnTo>
                    <a:lnTo>
                      <a:pt x="47" y="77"/>
                    </a:lnTo>
                    <a:lnTo>
                      <a:pt x="0" y="32"/>
                    </a:lnTo>
                    <a:lnTo>
                      <a:pt x="2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6" name="Freeform 545"/>
              <p:cNvSpPr>
                <a:spLocks/>
              </p:cNvSpPr>
              <p:nvPr/>
            </p:nvSpPr>
            <p:spPr bwMode="auto">
              <a:xfrm>
                <a:off x="4411" y="2512"/>
                <a:ext cx="13" cy="13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80">
                    <a:moveTo>
                      <a:pt x="32" y="0"/>
                    </a:moveTo>
                    <a:lnTo>
                      <a:pt x="79" y="45"/>
                    </a:lnTo>
                    <a:lnTo>
                      <a:pt x="48" y="80"/>
                    </a:lnTo>
                    <a:lnTo>
                      <a:pt x="46" y="80"/>
                    </a:lnTo>
                    <a:lnTo>
                      <a:pt x="1" y="33"/>
                    </a:lnTo>
                    <a:lnTo>
                      <a:pt x="0" y="3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7" name="Freeform 546"/>
              <p:cNvSpPr>
                <a:spLocks/>
              </p:cNvSpPr>
              <p:nvPr/>
            </p:nvSpPr>
            <p:spPr bwMode="auto">
              <a:xfrm>
                <a:off x="4404" y="2517"/>
                <a:ext cx="15" cy="13"/>
              </a:xfrm>
              <a:custGeom>
                <a:avLst/>
                <a:gdLst>
                  <a:gd name="T0" fmla="*/ 0 w 86"/>
                  <a:gd name="T1" fmla="*/ 0 h 80"/>
                  <a:gd name="T2" fmla="*/ 0 w 86"/>
                  <a:gd name="T3" fmla="*/ 0 h 80"/>
                  <a:gd name="T4" fmla="*/ 0 w 86"/>
                  <a:gd name="T5" fmla="*/ 0 h 80"/>
                  <a:gd name="T6" fmla="*/ 0 w 86"/>
                  <a:gd name="T7" fmla="*/ 0 h 80"/>
                  <a:gd name="T8" fmla="*/ 0 w 86"/>
                  <a:gd name="T9" fmla="*/ 0 h 80"/>
                  <a:gd name="T10" fmla="*/ 0 w 86"/>
                  <a:gd name="T11" fmla="*/ 0 h 80"/>
                  <a:gd name="T12" fmla="*/ 0 w 86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6" h="80">
                    <a:moveTo>
                      <a:pt x="41" y="0"/>
                    </a:moveTo>
                    <a:lnTo>
                      <a:pt x="86" y="47"/>
                    </a:lnTo>
                    <a:lnTo>
                      <a:pt x="60" y="71"/>
                    </a:lnTo>
                    <a:lnTo>
                      <a:pt x="50" y="80"/>
                    </a:lnTo>
                    <a:lnTo>
                      <a:pt x="10" y="30"/>
                    </a:lnTo>
                    <a:lnTo>
                      <a:pt x="0" y="3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8" name="Freeform 547"/>
              <p:cNvSpPr>
                <a:spLocks/>
              </p:cNvSpPr>
              <p:nvPr/>
            </p:nvSpPr>
            <p:spPr bwMode="auto">
              <a:xfrm>
                <a:off x="4400" y="2522"/>
                <a:ext cx="13" cy="16"/>
              </a:xfrm>
              <a:custGeom>
                <a:avLst/>
                <a:gdLst>
                  <a:gd name="T0" fmla="*/ 0 w 75"/>
                  <a:gd name="T1" fmla="*/ 0 h 96"/>
                  <a:gd name="T2" fmla="*/ 0 w 75"/>
                  <a:gd name="T3" fmla="*/ 0 h 96"/>
                  <a:gd name="T4" fmla="*/ 0 w 75"/>
                  <a:gd name="T5" fmla="*/ 0 h 96"/>
                  <a:gd name="T6" fmla="*/ 0 w 75"/>
                  <a:gd name="T7" fmla="*/ 0 h 96"/>
                  <a:gd name="T8" fmla="*/ 0 w 75"/>
                  <a:gd name="T9" fmla="*/ 0 h 96"/>
                  <a:gd name="T10" fmla="*/ 0 w 75"/>
                  <a:gd name="T11" fmla="*/ 0 h 96"/>
                  <a:gd name="T12" fmla="*/ 0 w 75"/>
                  <a:gd name="T13" fmla="*/ 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96">
                    <a:moveTo>
                      <a:pt x="35" y="0"/>
                    </a:moveTo>
                    <a:lnTo>
                      <a:pt x="75" y="50"/>
                    </a:lnTo>
                    <a:lnTo>
                      <a:pt x="21" y="96"/>
                    </a:lnTo>
                    <a:lnTo>
                      <a:pt x="40" y="80"/>
                    </a:lnTo>
                    <a:lnTo>
                      <a:pt x="0" y="28"/>
                    </a:lnTo>
                    <a:lnTo>
                      <a:pt x="19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89" name="Freeform 548"/>
              <p:cNvSpPr>
                <a:spLocks/>
              </p:cNvSpPr>
              <p:nvPr/>
            </p:nvSpPr>
            <p:spPr bwMode="auto">
              <a:xfrm>
                <a:off x="4394" y="2527"/>
                <a:ext cx="13" cy="13"/>
              </a:xfrm>
              <a:custGeom>
                <a:avLst/>
                <a:gdLst>
                  <a:gd name="T0" fmla="*/ 0 w 80"/>
                  <a:gd name="T1" fmla="*/ 0 h 81"/>
                  <a:gd name="T2" fmla="*/ 0 w 80"/>
                  <a:gd name="T3" fmla="*/ 0 h 81"/>
                  <a:gd name="T4" fmla="*/ 0 w 80"/>
                  <a:gd name="T5" fmla="*/ 0 h 81"/>
                  <a:gd name="T6" fmla="*/ 0 w 80"/>
                  <a:gd name="T7" fmla="*/ 0 h 81"/>
                  <a:gd name="T8" fmla="*/ 0 w 80"/>
                  <a:gd name="T9" fmla="*/ 0 h 81"/>
                  <a:gd name="T10" fmla="*/ 0 w 80"/>
                  <a:gd name="T11" fmla="*/ 0 h 81"/>
                  <a:gd name="T12" fmla="*/ 0 w 80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81">
                    <a:moveTo>
                      <a:pt x="40" y="0"/>
                    </a:moveTo>
                    <a:lnTo>
                      <a:pt x="80" y="52"/>
                    </a:lnTo>
                    <a:lnTo>
                      <a:pt x="48" y="77"/>
                    </a:lnTo>
                    <a:lnTo>
                      <a:pt x="42" y="81"/>
                    </a:lnTo>
                    <a:lnTo>
                      <a:pt x="6" y="2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0" name="Freeform 549"/>
              <p:cNvSpPr>
                <a:spLocks/>
              </p:cNvSpPr>
              <p:nvPr/>
            </p:nvSpPr>
            <p:spPr bwMode="auto">
              <a:xfrm>
                <a:off x="4388" y="2531"/>
                <a:ext cx="13" cy="14"/>
              </a:xfrm>
              <a:custGeom>
                <a:avLst/>
                <a:gdLst>
                  <a:gd name="T0" fmla="*/ 0 w 74"/>
                  <a:gd name="T1" fmla="*/ 0 h 80"/>
                  <a:gd name="T2" fmla="*/ 0 w 74"/>
                  <a:gd name="T3" fmla="*/ 0 h 80"/>
                  <a:gd name="T4" fmla="*/ 0 w 74"/>
                  <a:gd name="T5" fmla="*/ 0 h 80"/>
                  <a:gd name="T6" fmla="*/ 0 w 74"/>
                  <a:gd name="T7" fmla="*/ 0 h 80"/>
                  <a:gd name="T8" fmla="*/ 0 w 74"/>
                  <a:gd name="T9" fmla="*/ 0 h 80"/>
                  <a:gd name="T10" fmla="*/ 0 w 74"/>
                  <a:gd name="T11" fmla="*/ 0 h 80"/>
                  <a:gd name="T12" fmla="*/ 0 w 74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0">
                    <a:moveTo>
                      <a:pt x="38" y="0"/>
                    </a:moveTo>
                    <a:lnTo>
                      <a:pt x="74" y="54"/>
                    </a:lnTo>
                    <a:lnTo>
                      <a:pt x="36" y="80"/>
                    </a:lnTo>
                    <a:lnTo>
                      <a:pt x="0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1" name="Freeform 550"/>
              <p:cNvSpPr>
                <a:spLocks/>
              </p:cNvSpPr>
              <p:nvPr/>
            </p:nvSpPr>
            <p:spPr bwMode="auto">
              <a:xfrm>
                <a:off x="4382" y="2536"/>
                <a:ext cx="12" cy="13"/>
              </a:xfrm>
              <a:custGeom>
                <a:avLst/>
                <a:gdLst>
                  <a:gd name="T0" fmla="*/ 0 w 71"/>
                  <a:gd name="T1" fmla="*/ 0 h 81"/>
                  <a:gd name="T2" fmla="*/ 0 w 71"/>
                  <a:gd name="T3" fmla="*/ 0 h 81"/>
                  <a:gd name="T4" fmla="*/ 0 w 71"/>
                  <a:gd name="T5" fmla="*/ 0 h 81"/>
                  <a:gd name="T6" fmla="*/ 0 w 71"/>
                  <a:gd name="T7" fmla="*/ 0 h 81"/>
                  <a:gd name="T8" fmla="*/ 0 w 71"/>
                  <a:gd name="T9" fmla="*/ 0 h 81"/>
                  <a:gd name="T10" fmla="*/ 0 w 71"/>
                  <a:gd name="T11" fmla="*/ 0 h 81"/>
                  <a:gd name="T12" fmla="*/ 0 w 71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81">
                    <a:moveTo>
                      <a:pt x="35" y="0"/>
                    </a:moveTo>
                    <a:lnTo>
                      <a:pt x="71" y="54"/>
                    </a:lnTo>
                    <a:lnTo>
                      <a:pt x="29" y="81"/>
                    </a:lnTo>
                    <a:lnTo>
                      <a:pt x="0" y="2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2" name="Freeform 551"/>
              <p:cNvSpPr>
                <a:spLocks/>
              </p:cNvSpPr>
              <p:nvPr/>
            </p:nvSpPr>
            <p:spPr bwMode="auto">
              <a:xfrm>
                <a:off x="4376" y="2539"/>
                <a:ext cx="11" cy="14"/>
              </a:xfrm>
              <a:custGeom>
                <a:avLst/>
                <a:gdLst>
                  <a:gd name="T0" fmla="*/ 0 w 70"/>
                  <a:gd name="T1" fmla="*/ 0 h 80"/>
                  <a:gd name="T2" fmla="*/ 0 w 70"/>
                  <a:gd name="T3" fmla="*/ 0 h 80"/>
                  <a:gd name="T4" fmla="*/ 0 w 70"/>
                  <a:gd name="T5" fmla="*/ 0 h 80"/>
                  <a:gd name="T6" fmla="*/ 0 w 70"/>
                  <a:gd name="T7" fmla="*/ 0 h 80"/>
                  <a:gd name="T8" fmla="*/ 0 w 70"/>
                  <a:gd name="T9" fmla="*/ 0 h 80"/>
                  <a:gd name="T10" fmla="*/ 0 w 70"/>
                  <a:gd name="T11" fmla="*/ 0 h 80"/>
                  <a:gd name="T12" fmla="*/ 0 w 70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80">
                    <a:moveTo>
                      <a:pt x="41" y="0"/>
                    </a:moveTo>
                    <a:lnTo>
                      <a:pt x="70" y="58"/>
                    </a:lnTo>
                    <a:lnTo>
                      <a:pt x="29" y="80"/>
                    </a:lnTo>
                    <a:lnTo>
                      <a:pt x="0" y="2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3" name="Freeform 552"/>
              <p:cNvSpPr>
                <a:spLocks/>
              </p:cNvSpPr>
              <p:nvPr/>
            </p:nvSpPr>
            <p:spPr bwMode="auto">
              <a:xfrm>
                <a:off x="4367" y="2543"/>
                <a:ext cx="13" cy="13"/>
              </a:xfrm>
              <a:custGeom>
                <a:avLst/>
                <a:gdLst>
                  <a:gd name="T0" fmla="*/ 0 w 80"/>
                  <a:gd name="T1" fmla="*/ 0 h 79"/>
                  <a:gd name="T2" fmla="*/ 0 w 80"/>
                  <a:gd name="T3" fmla="*/ 0 h 79"/>
                  <a:gd name="T4" fmla="*/ 0 w 80"/>
                  <a:gd name="T5" fmla="*/ 0 h 79"/>
                  <a:gd name="T6" fmla="*/ 0 w 80"/>
                  <a:gd name="T7" fmla="*/ 0 h 79"/>
                  <a:gd name="T8" fmla="*/ 0 w 80"/>
                  <a:gd name="T9" fmla="*/ 0 h 79"/>
                  <a:gd name="T10" fmla="*/ 0 w 80"/>
                  <a:gd name="T11" fmla="*/ 0 h 79"/>
                  <a:gd name="T12" fmla="*/ 0 w 80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9">
                    <a:moveTo>
                      <a:pt x="51" y="0"/>
                    </a:moveTo>
                    <a:lnTo>
                      <a:pt x="80" y="59"/>
                    </a:lnTo>
                    <a:lnTo>
                      <a:pt x="49" y="74"/>
                    </a:lnTo>
                    <a:lnTo>
                      <a:pt x="39" y="79"/>
                    </a:lnTo>
                    <a:lnTo>
                      <a:pt x="12" y="20"/>
                    </a:lnTo>
                    <a:lnTo>
                      <a:pt x="0" y="25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4" name="Freeform 553"/>
              <p:cNvSpPr>
                <a:spLocks/>
              </p:cNvSpPr>
              <p:nvPr/>
            </p:nvSpPr>
            <p:spPr bwMode="auto">
              <a:xfrm>
                <a:off x="4362" y="2546"/>
                <a:ext cx="11" cy="14"/>
              </a:xfrm>
              <a:custGeom>
                <a:avLst/>
                <a:gdLst>
                  <a:gd name="T0" fmla="*/ 0 w 68"/>
                  <a:gd name="T1" fmla="*/ 0 h 79"/>
                  <a:gd name="T2" fmla="*/ 0 w 68"/>
                  <a:gd name="T3" fmla="*/ 0 h 79"/>
                  <a:gd name="T4" fmla="*/ 0 w 68"/>
                  <a:gd name="T5" fmla="*/ 0 h 79"/>
                  <a:gd name="T6" fmla="*/ 0 w 68"/>
                  <a:gd name="T7" fmla="*/ 0 h 79"/>
                  <a:gd name="T8" fmla="*/ 0 w 68"/>
                  <a:gd name="T9" fmla="*/ 0 h 79"/>
                  <a:gd name="T10" fmla="*/ 0 w 68"/>
                  <a:gd name="T11" fmla="*/ 0 h 79"/>
                  <a:gd name="T12" fmla="*/ 0 w 6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79">
                    <a:moveTo>
                      <a:pt x="41" y="0"/>
                    </a:moveTo>
                    <a:lnTo>
                      <a:pt x="68" y="59"/>
                    </a:lnTo>
                    <a:lnTo>
                      <a:pt x="22" y="79"/>
                    </a:lnTo>
                    <a:lnTo>
                      <a:pt x="23" y="79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5" name="Freeform 554"/>
              <p:cNvSpPr>
                <a:spLocks/>
              </p:cNvSpPr>
              <p:nvPr/>
            </p:nvSpPr>
            <p:spPr bwMode="auto">
              <a:xfrm>
                <a:off x="4355" y="2549"/>
                <a:ext cx="11" cy="14"/>
              </a:xfrm>
              <a:custGeom>
                <a:avLst/>
                <a:gdLst>
                  <a:gd name="T0" fmla="*/ 0 w 63"/>
                  <a:gd name="T1" fmla="*/ 0 h 79"/>
                  <a:gd name="T2" fmla="*/ 0 w 63"/>
                  <a:gd name="T3" fmla="*/ 0 h 79"/>
                  <a:gd name="T4" fmla="*/ 0 w 63"/>
                  <a:gd name="T5" fmla="*/ 0 h 79"/>
                  <a:gd name="T6" fmla="*/ 0 w 63"/>
                  <a:gd name="T7" fmla="*/ 0 h 79"/>
                  <a:gd name="T8" fmla="*/ 0 w 63"/>
                  <a:gd name="T9" fmla="*/ 0 h 79"/>
                  <a:gd name="T10" fmla="*/ 0 w 63"/>
                  <a:gd name="T11" fmla="*/ 0 h 79"/>
                  <a:gd name="T12" fmla="*/ 0 w 63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79">
                    <a:moveTo>
                      <a:pt x="40" y="0"/>
                    </a:moveTo>
                    <a:lnTo>
                      <a:pt x="63" y="61"/>
                    </a:lnTo>
                    <a:lnTo>
                      <a:pt x="13" y="79"/>
                    </a:lnTo>
                    <a:lnTo>
                      <a:pt x="18" y="78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6" name="Freeform 555"/>
              <p:cNvSpPr>
                <a:spLocks/>
              </p:cNvSpPr>
              <p:nvPr/>
            </p:nvSpPr>
            <p:spPr bwMode="auto">
              <a:xfrm>
                <a:off x="4348" y="2552"/>
                <a:ext cx="10" cy="13"/>
              </a:xfrm>
              <a:custGeom>
                <a:avLst/>
                <a:gdLst>
                  <a:gd name="T0" fmla="*/ 0 w 62"/>
                  <a:gd name="T1" fmla="*/ 0 h 77"/>
                  <a:gd name="T2" fmla="*/ 0 w 62"/>
                  <a:gd name="T3" fmla="*/ 0 h 77"/>
                  <a:gd name="T4" fmla="*/ 0 w 62"/>
                  <a:gd name="T5" fmla="*/ 0 h 77"/>
                  <a:gd name="T6" fmla="*/ 0 w 62"/>
                  <a:gd name="T7" fmla="*/ 0 h 77"/>
                  <a:gd name="T8" fmla="*/ 0 w 62"/>
                  <a:gd name="T9" fmla="*/ 0 h 77"/>
                  <a:gd name="T10" fmla="*/ 0 w 62"/>
                  <a:gd name="T11" fmla="*/ 0 h 77"/>
                  <a:gd name="T12" fmla="*/ 0 w 62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44" y="0"/>
                    </a:moveTo>
                    <a:lnTo>
                      <a:pt x="62" y="63"/>
                    </a:lnTo>
                    <a:lnTo>
                      <a:pt x="18" y="77"/>
                    </a:lnTo>
                    <a:lnTo>
                      <a:pt x="0" y="1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7" name="Freeform 556"/>
              <p:cNvSpPr>
                <a:spLocks/>
              </p:cNvSpPr>
              <p:nvPr/>
            </p:nvSpPr>
            <p:spPr bwMode="auto">
              <a:xfrm>
                <a:off x="4339" y="2554"/>
                <a:ext cx="12" cy="13"/>
              </a:xfrm>
              <a:custGeom>
                <a:avLst/>
                <a:gdLst>
                  <a:gd name="T0" fmla="*/ 0 w 70"/>
                  <a:gd name="T1" fmla="*/ 0 h 75"/>
                  <a:gd name="T2" fmla="*/ 0 w 70"/>
                  <a:gd name="T3" fmla="*/ 0 h 75"/>
                  <a:gd name="T4" fmla="*/ 0 w 70"/>
                  <a:gd name="T5" fmla="*/ 0 h 75"/>
                  <a:gd name="T6" fmla="*/ 0 w 70"/>
                  <a:gd name="T7" fmla="*/ 0 h 75"/>
                  <a:gd name="T8" fmla="*/ 0 w 70"/>
                  <a:gd name="T9" fmla="*/ 0 h 75"/>
                  <a:gd name="T10" fmla="*/ 0 w 70"/>
                  <a:gd name="T11" fmla="*/ 0 h 75"/>
                  <a:gd name="T12" fmla="*/ 0 w 70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75">
                    <a:moveTo>
                      <a:pt x="52" y="0"/>
                    </a:moveTo>
                    <a:lnTo>
                      <a:pt x="70" y="63"/>
                    </a:lnTo>
                    <a:lnTo>
                      <a:pt x="34" y="73"/>
                    </a:lnTo>
                    <a:lnTo>
                      <a:pt x="22" y="75"/>
                    </a:lnTo>
                    <a:lnTo>
                      <a:pt x="11" y="12"/>
                    </a:lnTo>
                    <a:lnTo>
                      <a:pt x="0" y="1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8" name="Freeform 557"/>
              <p:cNvSpPr>
                <a:spLocks/>
              </p:cNvSpPr>
              <p:nvPr/>
            </p:nvSpPr>
            <p:spPr bwMode="auto">
              <a:xfrm>
                <a:off x="4328" y="2556"/>
                <a:ext cx="15" cy="14"/>
              </a:xfrm>
              <a:custGeom>
                <a:avLst/>
                <a:gdLst>
                  <a:gd name="T0" fmla="*/ 0 w 90"/>
                  <a:gd name="T1" fmla="*/ 0 h 81"/>
                  <a:gd name="T2" fmla="*/ 0 w 90"/>
                  <a:gd name="T3" fmla="*/ 0 h 81"/>
                  <a:gd name="T4" fmla="*/ 0 w 90"/>
                  <a:gd name="T5" fmla="*/ 0 h 81"/>
                  <a:gd name="T6" fmla="*/ 0 w 90"/>
                  <a:gd name="T7" fmla="*/ 0 h 81"/>
                  <a:gd name="T8" fmla="*/ 0 w 90"/>
                  <a:gd name="T9" fmla="*/ 0 h 81"/>
                  <a:gd name="T10" fmla="*/ 0 w 90"/>
                  <a:gd name="T11" fmla="*/ 0 h 81"/>
                  <a:gd name="T12" fmla="*/ 0 w 90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81">
                    <a:moveTo>
                      <a:pt x="79" y="0"/>
                    </a:moveTo>
                    <a:lnTo>
                      <a:pt x="90" y="63"/>
                    </a:lnTo>
                    <a:lnTo>
                      <a:pt x="0" y="81"/>
                    </a:lnTo>
                    <a:lnTo>
                      <a:pt x="45" y="73"/>
                    </a:lnTo>
                    <a:lnTo>
                      <a:pt x="34" y="8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099" name="Freeform 558"/>
              <p:cNvSpPr>
                <a:spLocks/>
              </p:cNvSpPr>
              <p:nvPr/>
            </p:nvSpPr>
            <p:spPr bwMode="auto">
              <a:xfrm>
                <a:off x="4325" y="2557"/>
                <a:ext cx="11" cy="13"/>
              </a:xfrm>
              <a:custGeom>
                <a:avLst/>
                <a:gdLst>
                  <a:gd name="T0" fmla="*/ 0 w 62"/>
                  <a:gd name="T1" fmla="*/ 0 h 73"/>
                  <a:gd name="T2" fmla="*/ 0 w 62"/>
                  <a:gd name="T3" fmla="*/ 0 h 73"/>
                  <a:gd name="T4" fmla="*/ 0 w 62"/>
                  <a:gd name="T5" fmla="*/ 0 h 73"/>
                  <a:gd name="T6" fmla="*/ 0 w 62"/>
                  <a:gd name="T7" fmla="*/ 0 h 73"/>
                  <a:gd name="T8" fmla="*/ 0 w 62"/>
                  <a:gd name="T9" fmla="*/ 0 h 73"/>
                  <a:gd name="T10" fmla="*/ 0 w 62"/>
                  <a:gd name="T11" fmla="*/ 0 h 73"/>
                  <a:gd name="T12" fmla="*/ 0 w 62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" h="73">
                    <a:moveTo>
                      <a:pt x="51" y="0"/>
                    </a:moveTo>
                    <a:lnTo>
                      <a:pt x="62" y="65"/>
                    </a:lnTo>
                    <a:lnTo>
                      <a:pt x="23" y="72"/>
                    </a:lnTo>
                    <a:lnTo>
                      <a:pt x="15" y="73"/>
                    </a:lnTo>
                    <a:lnTo>
                      <a:pt x="8" y="8"/>
                    </a:lnTo>
                    <a:lnTo>
                      <a:pt x="0" y="9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0" name="Freeform 559"/>
              <p:cNvSpPr>
                <a:spLocks/>
              </p:cNvSpPr>
              <p:nvPr/>
            </p:nvSpPr>
            <p:spPr bwMode="auto">
              <a:xfrm>
                <a:off x="4319" y="2559"/>
                <a:ext cx="9" cy="12"/>
              </a:xfrm>
              <a:custGeom>
                <a:avLst/>
                <a:gdLst>
                  <a:gd name="T0" fmla="*/ 0 w 53"/>
                  <a:gd name="T1" fmla="*/ 0 h 71"/>
                  <a:gd name="T2" fmla="*/ 0 w 53"/>
                  <a:gd name="T3" fmla="*/ 0 h 71"/>
                  <a:gd name="T4" fmla="*/ 0 w 53"/>
                  <a:gd name="T5" fmla="*/ 0 h 71"/>
                  <a:gd name="T6" fmla="*/ 0 w 53"/>
                  <a:gd name="T7" fmla="*/ 0 h 71"/>
                  <a:gd name="T8" fmla="*/ 0 w 53"/>
                  <a:gd name="T9" fmla="*/ 0 h 71"/>
                  <a:gd name="T10" fmla="*/ 0 w 53"/>
                  <a:gd name="T11" fmla="*/ 0 h 71"/>
                  <a:gd name="T12" fmla="*/ 0 w 53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" h="71">
                    <a:moveTo>
                      <a:pt x="46" y="0"/>
                    </a:moveTo>
                    <a:lnTo>
                      <a:pt x="53" y="65"/>
                    </a:lnTo>
                    <a:lnTo>
                      <a:pt x="9" y="71"/>
                    </a:lnTo>
                    <a:lnTo>
                      <a:pt x="6" y="71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1" name="Freeform 560"/>
              <p:cNvSpPr>
                <a:spLocks/>
              </p:cNvSpPr>
              <p:nvPr/>
            </p:nvSpPr>
            <p:spPr bwMode="auto">
              <a:xfrm>
                <a:off x="4312" y="2560"/>
                <a:ext cx="8" cy="11"/>
              </a:xfrm>
              <a:custGeom>
                <a:avLst/>
                <a:gdLst>
                  <a:gd name="T0" fmla="*/ 0 w 50"/>
                  <a:gd name="T1" fmla="*/ 0 h 68"/>
                  <a:gd name="T2" fmla="*/ 0 w 50"/>
                  <a:gd name="T3" fmla="*/ 0 h 68"/>
                  <a:gd name="T4" fmla="*/ 0 w 50"/>
                  <a:gd name="T5" fmla="*/ 0 h 68"/>
                  <a:gd name="T6" fmla="*/ 0 w 50"/>
                  <a:gd name="T7" fmla="*/ 0 h 68"/>
                  <a:gd name="T8" fmla="*/ 0 w 50"/>
                  <a:gd name="T9" fmla="*/ 0 h 68"/>
                  <a:gd name="T10" fmla="*/ 0 w 50"/>
                  <a:gd name="T11" fmla="*/ 0 h 68"/>
                  <a:gd name="T12" fmla="*/ 0 w 50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0" h="68">
                    <a:moveTo>
                      <a:pt x="47" y="0"/>
                    </a:moveTo>
                    <a:lnTo>
                      <a:pt x="50" y="66"/>
                    </a:lnTo>
                    <a:lnTo>
                      <a:pt x="4" y="68"/>
                    </a:lnTo>
                    <a:lnTo>
                      <a:pt x="2" y="68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2" name="Freeform 561"/>
              <p:cNvSpPr>
                <a:spLocks/>
              </p:cNvSpPr>
              <p:nvPr/>
            </p:nvSpPr>
            <p:spPr bwMode="auto">
              <a:xfrm>
                <a:off x="4304" y="2560"/>
                <a:ext cx="8" cy="11"/>
              </a:xfrm>
              <a:custGeom>
                <a:avLst/>
                <a:gdLst>
                  <a:gd name="T0" fmla="*/ 0 w 47"/>
                  <a:gd name="T1" fmla="*/ 0 h 66"/>
                  <a:gd name="T2" fmla="*/ 0 w 47"/>
                  <a:gd name="T3" fmla="*/ 0 h 66"/>
                  <a:gd name="T4" fmla="*/ 0 w 47"/>
                  <a:gd name="T5" fmla="*/ 0 h 66"/>
                  <a:gd name="T6" fmla="*/ 0 w 47"/>
                  <a:gd name="T7" fmla="*/ 0 h 66"/>
                  <a:gd name="T8" fmla="*/ 0 w 47"/>
                  <a:gd name="T9" fmla="*/ 0 h 66"/>
                  <a:gd name="T10" fmla="*/ 0 w 47"/>
                  <a:gd name="T11" fmla="*/ 0 h 66"/>
                  <a:gd name="T12" fmla="*/ 0 w 47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66">
                    <a:moveTo>
                      <a:pt x="47" y="0"/>
                    </a:moveTo>
                    <a:lnTo>
                      <a:pt x="47" y="65"/>
                    </a:lnTo>
                    <a:lnTo>
                      <a:pt x="0" y="66"/>
                    </a:lnTo>
                    <a:lnTo>
                      <a:pt x="2" y="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3" name="Freeform 562"/>
              <p:cNvSpPr>
                <a:spLocks/>
              </p:cNvSpPr>
              <p:nvPr/>
            </p:nvSpPr>
            <p:spPr bwMode="auto">
              <a:xfrm>
                <a:off x="4296" y="2560"/>
                <a:ext cx="9" cy="11"/>
              </a:xfrm>
              <a:custGeom>
                <a:avLst/>
                <a:gdLst>
                  <a:gd name="T0" fmla="*/ 0 w 51"/>
                  <a:gd name="T1" fmla="*/ 0 h 68"/>
                  <a:gd name="T2" fmla="*/ 0 w 51"/>
                  <a:gd name="T3" fmla="*/ 0 h 68"/>
                  <a:gd name="T4" fmla="*/ 0 w 51"/>
                  <a:gd name="T5" fmla="*/ 0 h 68"/>
                  <a:gd name="T6" fmla="*/ 0 w 51"/>
                  <a:gd name="T7" fmla="*/ 0 h 68"/>
                  <a:gd name="T8" fmla="*/ 0 w 51"/>
                  <a:gd name="T9" fmla="*/ 0 h 68"/>
                  <a:gd name="T10" fmla="*/ 0 w 51"/>
                  <a:gd name="T11" fmla="*/ 0 h 68"/>
                  <a:gd name="T12" fmla="*/ 0 w 51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" h="68">
                    <a:moveTo>
                      <a:pt x="51" y="3"/>
                    </a:moveTo>
                    <a:lnTo>
                      <a:pt x="49" y="68"/>
                    </a:lnTo>
                    <a:lnTo>
                      <a:pt x="0" y="66"/>
                    </a:lnTo>
                    <a:lnTo>
                      <a:pt x="3" y="66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4" name="Freeform 563"/>
              <p:cNvSpPr>
                <a:spLocks/>
              </p:cNvSpPr>
              <p:nvPr/>
            </p:nvSpPr>
            <p:spPr bwMode="auto">
              <a:xfrm>
                <a:off x="4288" y="2559"/>
                <a:ext cx="9" cy="12"/>
              </a:xfrm>
              <a:custGeom>
                <a:avLst/>
                <a:gdLst>
                  <a:gd name="T0" fmla="*/ 0 w 55"/>
                  <a:gd name="T1" fmla="*/ 0 h 69"/>
                  <a:gd name="T2" fmla="*/ 0 w 55"/>
                  <a:gd name="T3" fmla="*/ 0 h 69"/>
                  <a:gd name="T4" fmla="*/ 0 w 55"/>
                  <a:gd name="T5" fmla="*/ 0 h 69"/>
                  <a:gd name="T6" fmla="*/ 0 w 55"/>
                  <a:gd name="T7" fmla="*/ 0 h 69"/>
                  <a:gd name="T8" fmla="*/ 0 w 55"/>
                  <a:gd name="T9" fmla="*/ 0 h 69"/>
                  <a:gd name="T10" fmla="*/ 0 w 55"/>
                  <a:gd name="T11" fmla="*/ 0 h 69"/>
                  <a:gd name="T12" fmla="*/ 0 w 55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9">
                    <a:moveTo>
                      <a:pt x="55" y="3"/>
                    </a:moveTo>
                    <a:lnTo>
                      <a:pt x="51" y="69"/>
                    </a:lnTo>
                    <a:lnTo>
                      <a:pt x="0" y="65"/>
                    </a:lnTo>
                    <a:lnTo>
                      <a:pt x="2" y="65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55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5" name="Freeform 564"/>
              <p:cNvSpPr>
                <a:spLocks/>
              </p:cNvSpPr>
              <p:nvPr/>
            </p:nvSpPr>
            <p:spPr bwMode="auto">
              <a:xfrm>
                <a:off x="4280" y="2558"/>
                <a:ext cx="10" cy="12"/>
              </a:xfrm>
              <a:custGeom>
                <a:avLst/>
                <a:gdLst>
                  <a:gd name="T0" fmla="*/ 0 w 62"/>
                  <a:gd name="T1" fmla="*/ 0 h 72"/>
                  <a:gd name="T2" fmla="*/ 0 w 62"/>
                  <a:gd name="T3" fmla="*/ 0 h 72"/>
                  <a:gd name="T4" fmla="*/ 0 w 62"/>
                  <a:gd name="T5" fmla="*/ 0 h 72"/>
                  <a:gd name="T6" fmla="*/ 0 w 62"/>
                  <a:gd name="T7" fmla="*/ 0 h 72"/>
                  <a:gd name="T8" fmla="*/ 0 w 62"/>
                  <a:gd name="T9" fmla="*/ 0 h 72"/>
                  <a:gd name="T10" fmla="*/ 0 w 62"/>
                  <a:gd name="T11" fmla="*/ 0 h 72"/>
                  <a:gd name="T12" fmla="*/ 0 w 62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" h="72">
                    <a:moveTo>
                      <a:pt x="62" y="7"/>
                    </a:moveTo>
                    <a:lnTo>
                      <a:pt x="53" y="72"/>
                    </a:lnTo>
                    <a:lnTo>
                      <a:pt x="0" y="64"/>
                    </a:lnTo>
                    <a:lnTo>
                      <a:pt x="7" y="66"/>
                    </a:lnTo>
                    <a:lnTo>
                      <a:pt x="18" y="0"/>
                    </a:lnTo>
                    <a:lnTo>
                      <a:pt x="25" y="1"/>
                    </a:lnTo>
                    <a:lnTo>
                      <a:pt x="62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6" name="Freeform 565"/>
              <p:cNvSpPr>
                <a:spLocks/>
              </p:cNvSpPr>
              <p:nvPr/>
            </p:nvSpPr>
            <p:spPr bwMode="auto">
              <a:xfrm>
                <a:off x="4273" y="2557"/>
                <a:ext cx="10" cy="12"/>
              </a:xfrm>
              <a:custGeom>
                <a:avLst/>
                <a:gdLst>
                  <a:gd name="T0" fmla="*/ 0 w 58"/>
                  <a:gd name="T1" fmla="*/ 0 h 75"/>
                  <a:gd name="T2" fmla="*/ 0 w 58"/>
                  <a:gd name="T3" fmla="*/ 0 h 75"/>
                  <a:gd name="T4" fmla="*/ 0 w 58"/>
                  <a:gd name="T5" fmla="*/ 0 h 75"/>
                  <a:gd name="T6" fmla="*/ 0 w 58"/>
                  <a:gd name="T7" fmla="*/ 0 h 75"/>
                  <a:gd name="T8" fmla="*/ 0 w 58"/>
                  <a:gd name="T9" fmla="*/ 0 h 75"/>
                  <a:gd name="T10" fmla="*/ 0 w 58"/>
                  <a:gd name="T11" fmla="*/ 0 h 75"/>
                  <a:gd name="T12" fmla="*/ 0 w 58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75">
                    <a:moveTo>
                      <a:pt x="58" y="9"/>
                    </a:moveTo>
                    <a:lnTo>
                      <a:pt x="47" y="75"/>
                    </a:lnTo>
                    <a:lnTo>
                      <a:pt x="10" y="68"/>
                    </a:lnTo>
                    <a:lnTo>
                      <a:pt x="0" y="66"/>
                    </a:lnTo>
                    <a:lnTo>
                      <a:pt x="15" y="3"/>
                    </a:lnTo>
                    <a:lnTo>
                      <a:pt x="5" y="0"/>
                    </a:lnTo>
                    <a:lnTo>
                      <a:pt x="58" y="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7" name="Freeform 566"/>
              <p:cNvSpPr>
                <a:spLocks/>
              </p:cNvSpPr>
              <p:nvPr/>
            </p:nvSpPr>
            <p:spPr bwMode="auto">
              <a:xfrm>
                <a:off x="4264" y="2555"/>
                <a:ext cx="11" cy="13"/>
              </a:xfrm>
              <a:custGeom>
                <a:avLst/>
                <a:gdLst>
                  <a:gd name="T0" fmla="*/ 0 w 71"/>
                  <a:gd name="T1" fmla="*/ 0 h 75"/>
                  <a:gd name="T2" fmla="*/ 0 w 71"/>
                  <a:gd name="T3" fmla="*/ 0 h 75"/>
                  <a:gd name="T4" fmla="*/ 0 w 71"/>
                  <a:gd name="T5" fmla="*/ 0 h 75"/>
                  <a:gd name="T6" fmla="*/ 0 w 71"/>
                  <a:gd name="T7" fmla="*/ 0 h 75"/>
                  <a:gd name="T8" fmla="*/ 0 w 71"/>
                  <a:gd name="T9" fmla="*/ 0 h 75"/>
                  <a:gd name="T10" fmla="*/ 0 w 71"/>
                  <a:gd name="T11" fmla="*/ 0 h 75"/>
                  <a:gd name="T12" fmla="*/ 0 w 71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75">
                    <a:moveTo>
                      <a:pt x="71" y="12"/>
                    </a:moveTo>
                    <a:lnTo>
                      <a:pt x="56" y="75"/>
                    </a:lnTo>
                    <a:lnTo>
                      <a:pt x="0" y="61"/>
                    </a:lnTo>
                    <a:lnTo>
                      <a:pt x="9" y="63"/>
                    </a:lnTo>
                    <a:lnTo>
                      <a:pt x="28" y="0"/>
                    </a:lnTo>
                    <a:lnTo>
                      <a:pt x="37" y="3"/>
                    </a:lnTo>
                    <a:lnTo>
                      <a:pt x="7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8" name="Freeform 567"/>
              <p:cNvSpPr>
                <a:spLocks/>
              </p:cNvSpPr>
              <p:nvPr/>
            </p:nvSpPr>
            <p:spPr bwMode="auto">
              <a:xfrm>
                <a:off x="4258" y="2553"/>
                <a:ext cx="10" cy="13"/>
              </a:xfrm>
              <a:custGeom>
                <a:avLst/>
                <a:gdLst>
                  <a:gd name="T0" fmla="*/ 0 w 64"/>
                  <a:gd name="T1" fmla="*/ 0 h 78"/>
                  <a:gd name="T2" fmla="*/ 0 w 64"/>
                  <a:gd name="T3" fmla="*/ 0 h 78"/>
                  <a:gd name="T4" fmla="*/ 0 w 64"/>
                  <a:gd name="T5" fmla="*/ 0 h 78"/>
                  <a:gd name="T6" fmla="*/ 0 w 64"/>
                  <a:gd name="T7" fmla="*/ 0 h 78"/>
                  <a:gd name="T8" fmla="*/ 0 w 64"/>
                  <a:gd name="T9" fmla="*/ 0 h 78"/>
                  <a:gd name="T10" fmla="*/ 0 w 64"/>
                  <a:gd name="T11" fmla="*/ 0 h 78"/>
                  <a:gd name="T12" fmla="*/ 0 w 64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8">
                    <a:moveTo>
                      <a:pt x="64" y="15"/>
                    </a:moveTo>
                    <a:lnTo>
                      <a:pt x="45" y="78"/>
                    </a:lnTo>
                    <a:lnTo>
                      <a:pt x="14" y="69"/>
                    </a:lnTo>
                    <a:lnTo>
                      <a:pt x="0" y="65"/>
                    </a:lnTo>
                    <a:lnTo>
                      <a:pt x="21" y="4"/>
                    </a:lnTo>
                    <a:lnTo>
                      <a:pt x="7" y="0"/>
                    </a:lnTo>
                    <a:lnTo>
                      <a:pt x="6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09" name="Freeform 568"/>
              <p:cNvSpPr>
                <a:spLocks/>
              </p:cNvSpPr>
              <p:nvPr/>
            </p:nvSpPr>
            <p:spPr bwMode="auto">
              <a:xfrm>
                <a:off x="4249" y="2551"/>
                <a:ext cx="12" cy="12"/>
              </a:xfrm>
              <a:custGeom>
                <a:avLst/>
                <a:gdLst>
                  <a:gd name="T0" fmla="*/ 0 w 71"/>
                  <a:gd name="T1" fmla="*/ 0 h 76"/>
                  <a:gd name="T2" fmla="*/ 0 w 71"/>
                  <a:gd name="T3" fmla="*/ 0 h 76"/>
                  <a:gd name="T4" fmla="*/ 0 w 71"/>
                  <a:gd name="T5" fmla="*/ 0 h 76"/>
                  <a:gd name="T6" fmla="*/ 0 w 71"/>
                  <a:gd name="T7" fmla="*/ 0 h 76"/>
                  <a:gd name="T8" fmla="*/ 0 w 71"/>
                  <a:gd name="T9" fmla="*/ 0 h 76"/>
                  <a:gd name="T10" fmla="*/ 0 w 71"/>
                  <a:gd name="T11" fmla="*/ 0 h 76"/>
                  <a:gd name="T12" fmla="*/ 0 w 71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76">
                    <a:moveTo>
                      <a:pt x="71" y="15"/>
                    </a:moveTo>
                    <a:lnTo>
                      <a:pt x="50" y="76"/>
                    </a:lnTo>
                    <a:lnTo>
                      <a:pt x="0" y="58"/>
                    </a:lnTo>
                    <a:lnTo>
                      <a:pt x="6" y="61"/>
                    </a:lnTo>
                    <a:lnTo>
                      <a:pt x="29" y="0"/>
                    </a:lnTo>
                    <a:lnTo>
                      <a:pt x="36" y="4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0" name="Freeform 569"/>
              <p:cNvSpPr>
                <a:spLocks/>
              </p:cNvSpPr>
              <p:nvPr/>
            </p:nvSpPr>
            <p:spPr bwMode="auto">
              <a:xfrm>
                <a:off x="4243" y="2548"/>
                <a:ext cx="11" cy="13"/>
              </a:xfrm>
              <a:custGeom>
                <a:avLst/>
                <a:gdLst>
                  <a:gd name="T0" fmla="*/ 0 w 68"/>
                  <a:gd name="T1" fmla="*/ 0 h 77"/>
                  <a:gd name="T2" fmla="*/ 0 w 68"/>
                  <a:gd name="T3" fmla="*/ 0 h 77"/>
                  <a:gd name="T4" fmla="*/ 0 w 68"/>
                  <a:gd name="T5" fmla="*/ 0 h 77"/>
                  <a:gd name="T6" fmla="*/ 0 w 68"/>
                  <a:gd name="T7" fmla="*/ 0 h 77"/>
                  <a:gd name="T8" fmla="*/ 0 w 68"/>
                  <a:gd name="T9" fmla="*/ 0 h 77"/>
                  <a:gd name="T10" fmla="*/ 0 w 68"/>
                  <a:gd name="T11" fmla="*/ 0 h 77"/>
                  <a:gd name="T12" fmla="*/ 0 w 68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77">
                    <a:moveTo>
                      <a:pt x="68" y="16"/>
                    </a:moveTo>
                    <a:lnTo>
                      <a:pt x="45" y="77"/>
                    </a:lnTo>
                    <a:lnTo>
                      <a:pt x="4" y="60"/>
                    </a:lnTo>
                    <a:lnTo>
                      <a:pt x="0" y="59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6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1" name="Freeform 570"/>
              <p:cNvSpPr>
                <a:spLocks/>
              </p:cNvSpPr>
              <p:nvPr/>
            </p:nvSpPr>
            <p:spPr bwMode="auto">
              <a:xfrm>
                <a:off x="4234" y="2545"/>
                <a:ext cx="13" cy="13"/>
              </a:xfrm>
              <a:custGeom>
                <a:avLst/>
                <a:gdLst>
                  <a:gd name="T0" fmla="*/ 0 w 77"/>
                  <a:gd name="T1" fmla="*/ 0 h 77"/>
                  <a:gd name="T2" fmla="*/ 0 w 77"/>
                  <a:gd name="T3" fmla="*/ 0 h 77"/>
                  <a:gd name="T4" fmla="*/ 0 w 77"/>
                  <a:gd name="T5" fmla="*/ 0 h 77"/>
                  <a:gd name="T6" fmla="*/ 0 w 77"/>
                  <a:gd name="T7" fmla="*/ 0 h 77"/>
                  <a:gd name="T8" fmla="*/ 0 w 77"/>
                  <a:gd name="T9" fmla="*/ 0 h 77"/>
                  <a:gd name="T10" fmla="*/ 0 w 77"/>
                  <a:gd name="T11" fmla="*/ 0 h 77"/>
                  <a:gd name="T12" fmla="*/ 0 w 77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77">
                    <a:moveTo>
                      <a:pt x="77" y="19"/>
                    </a:moveTo>
                    <a:lnTo>
                      <a:pt x="50" y="77"/>
                    </a:lnTo>
                    <a:lnTo>
                      <a:pt x="0" y="54"/>
                    </a:lnTo>
                    <a:lnTo>
                      <a:pt x="8" y="58"/>
                    </a:lnTo>
                    <a:lnTo>
                      <a:pt x="37" y="0"/>
                    </a:lnTo>
                    <a:lnTo>
                      <a:pt x="45" y="4"/>
                    </a:lnTo>
                    <a:lnTo>
                      <a:pt x="7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2" name="Freeform 571"/>
              <p:cNvSpPr>
                <a:spLocks/>
              </p:cNvSpPr>
              <p:nvPr/>
            </p:nvSpPr>
            <p:spPr bwMode="auto">
              <a:xfrm>
                <a:off x="4228" y="2542"/>
                <a:ext cx="12" cy="13"/>
              </a:xfrm>
              <a:custGeom>
                <a:avLst/>
                <a:gdLst>
                  <a:gd name="T0" fmla="*/ 0 w 73"/>
                  <a:gd name="T1" fmla="*/ 0 h 79"/>
                  <a:gd name="T2" fmla="*/ 0 w 73"/>
                  <a:gd name="T3" fmla="*/ 0 h 79"/>
                  <a:gd name="T4" fmla="*/ 0 w 73"/>
                  <a:gd name="T5" fmla="*/ 0 h 79"/>
                  <a:gd name="T6" fmla="*/ 0 w 73"/>
                  <a:gd name="T7" fmla="*/ 0 h 79"/>
                  <a:gd name="T8" fmla="*/ 0 w 73"/>
                  <a:gd name="T9" fmla="*/ 0 h 79"/>
                  <a:gd name="T10" fmla="*/ 0 w 73"/>
                  <a:gd name="T11" fmla="*/ 0 h 79"/>
                  <a:gd name="T12" fmla="*/ 0 w 73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3" y="21"/>
                    </a:moveTo>
                    <a:lnTo>
                      <a:pt x="44" y="79"/>
                    </a:lnTo>
                    <a:lnTo>
                      <a:pt x="0" y="57"/>
                    </a:lnTo>
                    <a:lnTo>
                      <a:pt x="1" y="57"/>
                    </a:lnTo>
                    <a:lnTo>
                      <a:pt x="35" y="0"/>
                    </a:lnTo>
                    <a:lnTo>
                      <a:pt x="36" y="0"/>
                    </a:lnTo>
                    <a:lnTo>
                      <a:pt x="7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3" name="Freeform 572"/>
              <p:cNvSpPr>
                <a:spLocks/>
              </p:cNvSpPr>
              <p:nvPr/>
            </p:nvSpPr>
            <p:spPr bwMode="auto">
              <a:xfrm>
                <a:off x="4222" y="2537"/>
                <a:ext cx="12" cy="14"/>
              </a:xfrm>
              <a:custGeom>
                <a:avLst/>
                <a:gdLst>
                  <a:gd name="T0" fmla="*/ 0 w 75"/>
                  <a:gd name="T1" fmla="*/ 0 h 86"/>
                  <a:gd name="T2" fmla="*/ 0 w 75"/>
                  <a:gd name="T3" fmla="*/ 0 h 86"/>
                  <a:gd name="T4" fmla="*/ 0 w 75"/>
                  <a:gd name="T5" fmla="*/ 0 h 86"/>
                  <a:gd name="T6" fmla="*/ 0 w 75"/>
                  <a:gd name="T7" fmla="*/ 0 h 86"/>
                  <a:gd name="T8" fmla="*/ 0 w 75"/>
                  <a:gd name="T9" fmla="*/ 0 h 86"/>
                  <a:gd name="T10" fmla="*/ 0 w 75"/>
                  <a:gd name="T11" fmla="*/ 0 h 86"/>
                  <a:gd name="T12" fmla="*/ 0 w 75"/>
                  <a:gd name="T13" fmla="*/ 0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86">
                    <a:moveTo>
                      <a:pt x="75" y="29"/>
                    </a:moveTo>
                    <a:lnTo>
                      <a:pt x="41" y="86"/>
                    </a:lnTo>
                    <a:lnTo>
                      <a:pt x="9" y="66"/>
                    </a:lnTo>
                    <a:lnTo>
                      <a:pt x="0" y="61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7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4" name="Freeform 573"/>
              <p:cNvSpPr>
                <a:spLocks/>
              </p:cNvSpPr>
              <p:nvPr/>
            </p:nvSpPr>
            <p:spPr bwMode="auto">
              <a:xfrm>
                <a:off x="4215" y="2533"/>
                <a:ext cx="13" cy="14"/>
              </a:xfrm>
              <a:custGeom>
                <a:avLst/>
                <a:gdLst>
                  <a:gd name="T0" fmla="*/ 0 w 75"/>
                  <a:gd name="T1" fmla="*/ 0 h 81"/>
                  <a:gd name="T2" fmla="*/ 0 w 75"/>
                  <a:gd name="T3" fmla="*/ 0 h 81"/>
                  <a:gd name="T4" fmla="*/ 0 w 75"/>
                  <a:gd name="T5" fmla="*/ 0 h 81"/>
                  <a:gd name="T6" fmla="*/ 0 w 75"/>
                  <a:gd name="T7" fmla="*/ 0 h 81"/>
                  <a:gd name="T8" fmla="*/ 0 w 75"/>
                  <a:gd name="T9" fmla="*/ 0 h 81"/>
                  <a:gd name="T10" fmla="*/ 0 w 75"/>
                  <a:gd name="T11" fmla="*/ 0 h 81"/>
                  <a:gd name="T12" fmla="*/ 0 w 75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81">
                    <a:moveTo>
                      <a:pt x="75" y="27"/>
                    </a:moveTo>
                    <a:lnTo>
                      <a:pt x="39" y="81"/>
                    </a:lnTo>
                    <a:lnTo>
                      <a:pt x="4" y="58"/>
                    </a:lnTo>
                    <a:lnTo>
                      <a:pt x="0" y="55"/>
                    </a:lnTo>
                    <a:lnTo>
                      <a:pt x="38" y="3"/>
                    </a:lnTo>
                    <a:lnTo>
                      <a:pt x="33" y="0"/>
                    </a:lnTo>
                    <a:lnTo>
                      <a:pt x="75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5" name="Freeform 574"/>
              <p:cNvSpPr>
                <a:spLocks/>
              </p:cNvSpPr>
              <p:nvPr/>
            </p:nvSpPr>
            <p:spPr bwMode="auto">
              <a:xfrm>
                <a:off x="4209" y="2529"/>
                <a:ext cx="13" cy="14"/>
              </a:xfrm>
              <a:custGeom>
                <a:avLst/>
                <a:gdLst>
                  <a:gd name="T0" fmla="*/ 0 w 77"/>
                  <a:gd name="T1" fmla="*/ 0 h 81"/>
                  <a:gd name="T2" fmla="*/ 0 w 77"/>
                  <a:gd name="T3" fmla="*/ 0 h 81"/>
                  <a:gd name="T4" fmla="*/ 0 w 77"/>
                  <a:gd name="T5" fmla="*/ 0 h 81"/>
                  <a:gd name="T6" fmla="*/ 0 w 77"/>
                  <a:gd name="T7" fmla="*/ 0 h 81"/>
                  <a:gd name="T8" fmla="*/ 0 w 77"/>
                  <a:gd name="T9" fmla="*/ 0 h 81"/>
                  <a:gd name="T10" fmla="*/ 0 w 77"/>
                  <a:gd name="T11" fmla="*/ 0 h 81"/>
                  <a:gd name="T12" fmla="*/ 0 w 77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81">
                    <a:moveTo>
                      <a:pt x="77" y="29"/>
                    </a:moveTo>
                    <a:lnTo>
                      <a:pt x="39" y="81"/>
                    </a:lnTo>
                    <a:lnTo>
                      <a:pt x="4" y="56"/>
                    </a:lnTo>
                    <a:lnTo>
                      <a:pt x="0" y="53"/>
                    </a:lnTo>
                    <a:lnTo>
                      <a:pt x="41" y="3"/>
                    </a:lnTo>
                    <a:lnTo>
                      <a:pt x="38" y="0"/>
                    </a:lnTo>
                    <a:lnTo>
                      <a:pt x="7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6" name="Freeform 575"/>
              <p:cNvSpPr>
                <a:spLocks/>
              </p:cNvSpPr>
              <p:nvPr/>
            </p:nvSpPr>
            <p:spPr bwMode="auto">
              <a:xfrm>
                <a:off x="4203" y="2525"/>
                <a:ext cx="12" cy="13"/>
              </a:xfrm>
              <a:custGeom>
                <a:avLst/>
                <a:gdLst>
                  <a:gd name="T0" fmla="*/ 0 w 78"/>
                  <a:gd name="T1" fmla="*/ 0 h 80"/>
                  <a:gd name="T2" fmla="*/ 0 w 78"/>
                  <a:gd name="T3" fmla="*/ 0 h 80"/>
                  <a:gd name="T4" fmla="*/ 0 w 78"/>
                  <a:gd name="T5" fmla="*/ 0 h 80"/>
                  <a:gd name="T6" fmla="*/ 0 w 78"/>
                  <a:gd name="T7" fmla="*/ 0 h 80"/>
                  <a:gd name="T8" fmla="*/ 0 w 78"/>
                  <a:gd name="T9" fmla="*/ 0 h 80"/>
                  <a:gd name="T10" fmla="*/ 0 w 78"/>
                  <a:gd name="T11" fmla="*/ 0 h 80"/>
                  <a:gd name="T12" fmla="*/ 0 w 78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80">
                    <a:moveTo>
                      <a:pt x="78" y="30"/>
                    </a:moveTo>
                    <a:lnTo>
                      <a:pt x="37" y="80"/>
                    </a:lnTo>
                    <a:lnTo>
                      <a:pt x="2" y="52"/>
                    </a:lnTo>
                    <a:lnTo>
                      <a:pt x="0" y="49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78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7" name="Freeform 576"/>
              <p:cNvSpPr>
                <a:spLocks/>
              </p:cNvSpPr>
              <p:nvPr/>
            </p:nvSpPr>
            <p:spPr bwMode="auto">
              <a:xfrm>
                <a:off x="4194" y="2520"/>
                <a:ext cx="16" cy="13"/>
              </a:xfrm>
              <a:custGeom>
                <a:avLst/>
                <a:gdLst>
                  <a:gd name="T0" fmla="*/ 0 w 94"/>
                  <a:gd name="T1" fmla="*/ 0 h 77"/>
                  <a:gd name="T2" fmla="*/ 0 w 94"/>
                  <a:gd name="T3" fmla="*/ 0 h 77"/>
                  <a:gd name="T4" fmla="*/ 0 w 94"/>
                  <a:gd name="T5" fmla="*/ 0 h 77"/>
                  <a:gd name="T6" fmla="*/ 0 w 94"/>
                  <a:gd name="T7" fmla="*/ 0 h 77"/>
                  <a:gd name="T8" fmla="*/ 0 w 94"/>
                  <a:gd name="T9" fmla="*/ 0 h 77"/>
                  <a:gd name="T10" fmla="*/ 0 w 94"/>
                  <a:gd name="T11" fmla="*/ 0 h 77"/>
                  <a:gd name="T12" fmla="*/ 0 w 94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77">
                    <a:moveTo>
                      <a:pt x="94" y="30"/>
                    </a:moveTo>
                    <a:lnTo>
                      <a:pt x="51" y="77"/>
                    </a:lnTo>
                    <a:lnTo>
                      <a:pt x="0" y="32"/>
                    </a:lnTo>
                    <a:lnTo>
                      <a:pt x="16" y="47"/>
                    </a:lnTo>
                    <a:lnTo>
                      <a:pt x="61" y="0"/>
                    </a:lnTo>
                    <a:lnTo>
                      <a:pt x="77" y="14"/>
                    </a:lnTo>
                    <a:lnTo>
                      <a:pt x="94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8" name="Freeform 577"/>
              <p:cNvSpPr>
                <a:spLocks/>
              </p:cNvSpPr>
              <p:nvPr/>
            </p:nvSpPr>
            <p:spPr bwMode="auto">
              <a:xfrm>
                <a:off x="4191" y="2515"/>
                <a:ext cx="13" cy="13"/>
              </a:xfrm>
              <a:custGeom>
                <a:avLst/>
                <a:gdLst>
                  <a:gd name="T0" fmla="*/ 0 w 79"/>
                  <a:gd name="T1" fmla="*/ 0 h 78"/>
                  <a:gd name="T2" fmla="*/ 0 w 79"/>
                  <a:gd name="T3" fmla="*/ 0 h 78"/>
                  <a:gd name="T4" fmla="*/ 0 w 79"/>
                  <a:gd name="T5" fmla="*/ 0 h 78"/>
                  <a:gd name="T6" fmla="*/ 0 w 79"/>
                  <a:gd name="T7" fmla="*/ 0 h 78"/>
                  <a:gd name="T8" fmla="*/ 0 w 79"/>
                  <a:gd name="T9" fmla="*/ 0 h 78"/>
                  <a:gd name="T10" fmla="*/ 0 w 79"/>
                  <a:gd name="T11" fmla="*/ 0 h 78"/>
                  <a:gd name="T12" fmla="*/ 0 w 79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78">
                    <a:moveTo>
                      <a:pt x="79" y="31"/>
                    </a:moveTo>
                    <a:lnTo>
                      <a:pt x="34" y="78"/>
                    </a:lnTo>
                    <a:lnTo>
                      <a:pt x="0" y="45"/>
                    </a:lnTo>
                    <a:lnTo>
                      <a:pt x="48" y="0"/>
                    </a:lnTo>
                    <a:lnTo>
                      <a:pt x="79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19" name="Freeform 578"/>
              <p:cNvSpPr>
                <a:spLocks/>
              </p:cNvSpPr>
              <p:nvPr/>
            </p:nvSpPr>
            <p:spPr bwMode="auto">
              <a:xfrm>
                <a:off x="4186" y="2508"/>
                <a:ext cx="13" cy="1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0 h 84"/>
                  <a:gd name="T4" fmla="*/ 0 w 80"/>
                  <a:gd name="T5" fmla="*/ 0 h 84"/>
                  <a:gd name="T6" fmla="*/ 0 w 80"/>
                  <a:gd name="T7" fmla="*/ 0 h 84"/>
                  <a:gd name="T8" fmla="*/ 0 w 80"/>
                  <a:gd name="T9" fmla="*/ 0 h 84"/>
                  <a:gd name="T10" fmla="*/ 0 w 80"/>
                  <a:gd name="T11" fmla="*/ 0 h 84"/>
                  <a:gd name="T12" fmla="*/ 0 w 80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84">
                    <a:moveTo>
                      <a:pt x="80" y="39"/>
                    </a:moveTo>
                    <a:lnTo>
                      <a:pt x="32" y="84"/>
                    </a:lnTo>
                    <a:lnTo>
                      <a:pt x="6" y="56"/>
                    </a:lnTo>
                    <a:lnTo>
                      <a:pt x="0" y="48"/>
                    </a:lnTo>
                    <a:lnTo>
                      <a:pt x="49" y="8"/>
                    </a:lnTo>
                    <a:lnTo>
                      <a:pt x="43" y="0"/>
                    </a:lnTo>
                    <a:lnTo>
                      <a:pt x="8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0" name="Freeform 579"/>
              <p:cNvSpPr>
                <a:spLocks/>
              </p:cNvSpPr>
              <p:nvPr/>
            </p:nvSpPr>
            <p:spPr bwMode="auto">
              <a:xfrm>
                <a:off x="4180" y="2504"/>
                <a:ext cx="14" cy="12"/>
              </a:xfrm>
              <a:custGeom>
                <a:avLst/>
                <a:gdLst>
                  <a:gd name="T0" fmla="*/ 0 w 82"/>
                  <a:gd name="T1" fmla="*/ 0 h 75"/>
                  <a:gd name="T2" fmla="*/ 0 w 82"/>
                  <a:gd name="T3" fmla="*/ 0 h 75"/>
                  <a:gd name="T4" fmla="*/ 0 w 82"/>
                  <a:gd name="T5" fmla="*/ 0 h 75"/>
                  <a:gd name="T6" fmla="*/ 0 w 82"/>
                  <a:gd name="T7" fmla="*/ 0 h 75"/>
                  <a:gd name="T8" fmla="*/ 0 w 82"/>
                  <a:gd name="T9" fmla="*/ 0 h 75"/>
                  <a:gd name="T10" fmla="*/ 0 w 82"/>
                  <a:gd name="T11" fmla="*/ 0 h 75"/>
                  <a:gd name="T12" fmla="*/ 0 w 82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75">
                    <a:moveTo>
                      <a:pt x="82" y="35"/>
                    </a:moveTo>
                    <a:lnTo>
                      <a:pt x="33" y="75"/>
                    </a:lnTo>
                    <a:lnTo>
                      <a:pt x="0" y="35"/>
                    </a:lnTo>
                    <a:lnTo>
                      <a:pt x="2" y="38"/>
                    </a:lnTo>
                    <a:lnTo>
                      <a:pt x="54" y="0"/>
                    </a:lnTo>
                    <a:lnTo>
                      <a:pt x="56" y="3"/>
                    </a:lnTo>
                    <a:lnTo>
                      <a:pt x="8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1" name="Freeform 580"/>
              <p:cNvSpPr>
                <a:spLocks/>
              </p:cNvSpPr>
              <p:nvPr/>
            </p:nvSpPr>
            <p:spPr bwMode="auto">
              <a:xfrm>
                <a:off x="4175" y="2498"/>
                <a:ext cx="14" cy="12"/>
              </a:xfrm>
              <a:custGeom>
                <a:avLst/>
                <a:gdLst>
                  <a:gd name="T0" fmla="*/ 0 w 82"/>
                  <a:gd name="T1" fmla="*/ 0 h 73"/>
                  <a:gd name="T2" fmla="*/ 0 w 82"/>
                  <a:gd name="T3" fmla="*/ 0 h 73"/>
                  <a:gd name="T4" fmla="*/ 0 w 82"/>
                  <a:gd name="T5" fmla="*/ 0 h 73"/>
                  <a:gd name="T6" fmla="*/ 0 w 82"/>
                  <a:gd name="T7" fmla="*/ 0 h 73"/>
                  <a:gd name="T8" fmla="*/ 0 w 82"/>
                  <a:gd name="T9" fmla="*/ 0 h 73"/>
                  <a:gd name="T10" fmla="*/ 0 w 82"/>
                  <a:gd name="T11" fmla="*/ 0 h 73"/>
                  <a:gd name="T12" fmla="*/ 0 w 82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73">
                    <a:moveTo>
                      <a:pt x="82" y="35"/>
                    </a:moveTo>
                    <a:lnTo>
                      <a:pt x="30" y="73"/>
                    </a:lnTo>
                    <a:lnTo>
                      <a:pt x="0" y="33"/>
                    </a:lnTo>
                    <a:lnTo>
                      <a:pt x="2" y="36"/>
                    </a:lnTo>
                    <a:lnTo>
                      <a:pt x="56" y="0"/>
                    </a:lnTo>
                    <a:lnTo>
                      <a:pt x="58" y="3"/>
                    </a:lnTo>
                    <a:lnTo>
                      <a:pt x="8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2" name="Freeform 581"/>
              <p:cNvSpPr>
                <a:spLocks/>
              </p:cNvSpPr>
              <p:nvPr/>
            </p:nvSpPr>
            <p:spPr bwMode="auto">
              <a:xfrm>
                <a:off x="4171" y="2492"/>
                <a:ext cx="14" cy="12"/>
              </a:xfrm>
              <a:custGeom>
                <a:avLst/>
                <a:gdLst>
                  <a:gd name="T0" fmla="*/ 0 w 84"/>
                  <a:gd name="T1" fmla="*/ 0 h 73"/>
                  <a:gd name="T2" fmla="*/ 0 w 84"/>
                  <a:gd name="T3" fmla="*/ 0 h 73"/>
                  <a:gd name="T4" fmla="*/ 0 w 84"/>
                  <a:gd name="T5" fmla="*/ 0 h 73"/>
                  <a:gd name="T6" fmla="*/ 0 w 84"/>
                  <a:gd name="T7" fmla="*/ 0 h 73"/>
                  <a:gd name="T8" fmla="*/ 0 w 84"/>
                  <a:gd name="T9" fmla="*/ 0 h 73"/>
                  <a:gd name="T10" fmla="*/ 0 w 84"/>
                  <a:gd name="T11" fmla="*/ 0 h 73"/>
                  <a:gd name="T12" fmla="*/ 0 w 84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73">
                    <a:moveTo>
                      <a:pt x="84" y="37"/>
                    </a:moveTo>
                    <a:lnTo>
                      <a:pt x="30" y="73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59" y="0"/>
                    </a:lnTo>
                    <a:lnTo>
                      <a:pt x="63" y="4"/>
                    </a:ln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3" name="Freeform 582"/>
              <p:cNvSpPr>
                <a:spLocks/>
              </p:cNvSpPr>
              <p:nvPr/>
            </p:nvSpPr>
            <p:spPr bwMode="auto">
              <a:xfrm>
                <a:off x="4167" y="2483"/>
                <a:ext cx="14" cy="14"/>
              </a:xfrm>
              <a:custGeom>
                <a:avLst/>
                <a:gdLst>
                  <a:gd name="T0" fmla="*/ 0 w 80"/>
                  <a:gd name="T1" fmla="*/ 0 h 87"/>
                  <a:gd name="T2" fmla="*/ 0 w 80"/>
                  <a:gd name="T3" fmla="*/ 0 h 87"/>
                  <a:gd name="T4" fmla="*/ 0 w 80"/>
                  <a:gd name="T5" fmla="*/ 0 h 87"/>
                  <a:gd name="T6" fmla="*/ 0 w 80"/>
                  <a:gd name="T7" fmla="*/ 0 h 87"/>
                  <a:gd name="T8" fmla="*/ 0 w 80"/>
                  <a:gd name="T9" fmla="*/ 0 h 87"/>
                  <a:gd name="T10" fmla="*/ 0 w 80"/>
                  <a:gd name="T11" fmla="*/ 0 h 87"/>
                  <a:gd name="T12" fmla="*/ 0 w 80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87">
                    <a:moveTo>
                      <a:pt x="80" y="53"/>
                    </a:moveTo>
                    <a:lnTo>
                      <a:pt x="24" y="87"/>
                    </a:lnTo>
                    <a:lnTo>
                      <a:pt x="8" y="61"/>
                    </a:lnTo>
                    <a:lnTo>
                      <a:pt x="0" y="46"/>
                    </a:lnTo>
                    <a:lnTo>
                      <a:pt x="57" y="15"/>
                    </a:lnTo>
                    <a:lnTo>
                      <a:pt x="49" y="0"/>
                    </a:lnTo>
                    <a:lnTo>
                      <a:pt x="8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4" name="Freeform 583"/>
              <p:cNvSpPr>
                <a:spLocks/>
              </p:cNvSpPr>
              <p:nvPr/>
            </p:nvSpPr>
            <p:spPr bwMode="auto">
              <a:xfrm>
                <a:off x="4163" y="2479"/>
                <a:ext cx="14" cy="12"/>
              </a:xfrm>
              <a:custGeom>
                <a:avLst/>
                <a:gdLst>
                  <a:gd name="T0" fmla="*/ 0 w 80"/>
                  <a:gd name="T1" fmla="*/ 0 h 71"/>
                  <a:gd name="T2" fmla="*/ 0 w 80"/>
                  <a:gd name="T3" fmla="*/ 0 h 71"/>
                  <a:gd name="T4" fmla="*/ 0 w 80"/>
                  <a:gd name="T5" fmla="*/ 0 h 71"/>
                  <a:gd name="T6" fmla="*/ 0 w 80"/>
                  <a:gd name="T7" fmla="*/ 0 h 71"/>
                  <a:gd name="T8" fmla="*/ 0 w 80"/>
                  <a:gd name="T9" fmla="*/ 0 h 71"/>
                  <a:gd name="T10" fmla="*/ 0 w 80"/>
                  <a:gd name="T11" fmla="*/ 0 h 71"/>
                  <a:gd name="T12" fmla="*/ 0 w 80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1">
                    <a:moveTo>
                      <a:pt x="80" y="40"/>
                    </a:moveTo>
                    <a:lnTo>
                      <a:pt x="23" y="71"/>
                    </a:lnTo>
                    <a:lnTo>
                      <a:pt x="1" y="30"/>
                    </a:lnTo>
                    <a:lnTo>
                      <a:pt x="0" y="28"/>
                    </a:lnTo>
                    <a:lnTo>
                      <a:pt x="58" y="1"/>
                    </a:lnTo>
                    <a:lnTo>
                      <a:pt x="57" y="0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5" name="Freeform 584"/>
              <p:cNvSpPr>
                <a:spLocks/>
              </p:cNvSpPr>
              <p:nvPr/>
            </p:nvSpPr>
            <p:spPr bwMode="auto">
              <a:xfrm>
                <a:off x="4159" y="2472"/>
                <a:ext cx="14" cy="12"/>
              </a:xfrm>
              <a:custGeom>
                <a:avLst/>
                <a:gdLst>
                  <a:gd name="T0" fmla="*/ 0 w 83"/>
                  <a:gd name="T1" fmla="*/ 0 h 66"/>
                  <a:gd name="T2" fmla="*/ 0 w 83"/>
                  <a:gd name="T3" fmla="*/ 0 h 66"/>
                  <a:gd name="T4" fmla="*/ 0 w 83"/>
                  <a:gd name="T5" fmla="*/ 0 h 66"/>
                  <a:gd name="T6" fmla="*/ 0 w 83"/>
                  <a:gd name="T7" fmla="*/ 0 h 66"/>
                  <a:gd name="T8" fmla="*/ 0 w 83"/>
                  <a:gd name="T9" fmla="*/ 0 h 66"/>
                  <a:gd name="T10" fmla="*/ 0 w 83"/>
                  <a:gd name="T11" fmla="*/ 0 h 66"/>
                  <a:gd name="T12" fmla="*/ 0 w 83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66">
                    <a:moveTo>
                      <a:pt x="83" y="39"/>
                    </a:moveTo>
                    <a:lnTo>
                      <a:pt x="25" y="66"/>
                    </a:lnTo>
                    <a:lnTo>
                      <a:pt x="0" y="13"/>
                    </a:lnTo>
                    <a:lnTo>
                      <a:pt x="4" y="25"/>
                    </a:lnTo>
                    <a:lnTo>
                      <a:pt x="65" y="0"/>
                    </a:lnTo>
                    <a:lnTo>
                      <a:pt x="70" y="11"/>
                    </a:lnTo>
                    <a:lnTo>
                      <a:pt x="83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6" name="Freeform 585"/>
              <p:cNvSpPr>
                <a:spLocks/>
              </p:cNvSpPr>
              <p:nvPr/>
            </p:nvSpPr>
            <p:spPr bwMode="auto">
              <a:xfrm>
                <a:off x="4157" y="2464"/>
                <a:ext cx="13" cy="13"/>
              </a:xfrm>
              <a:custGeom>
                <a:avLst/>
                <a:gdLst>
                  <a:gd name="T0" fmla="*/ 0 w 79"/>
                  <a:gd name="T1" fmla="*/ 0 h 76"/>
                  <a:gd name="T2" fmla="*/ 0 w 79"/>
                  <a:gd name="T3" fmla="*/ 0 h 76"/>
                  <a:gd name="T4" fmla="*/ 0 w 79"/>
                  <a:gd name="T5" fmla="*/ 0 h 76"/>
                  <a:gd name="T6" fmla="*/ 0 w 79"/>
                  <a:gd name="T7" fmla="*/ 0 h 76"/>
                  <a:gd name="T8" fmla="*/ 0 w 79"/>
                  <a:gd name="T9" fmla="*/ 0 h 76"/>
                  <a:gd name="T10" fmla="*/ 0 w 79"/>
                  <a:gd name="T11" fmla="*/ 0 h 76"/>
                  <a:gd name="T12" fmla="*/ 0 w 79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76">
                    <a:moveTo>
                      <a:pt x="79" y="51"/>
                    </a:moveTo>
                    <a:lnTo>
                      <a:pt x="18" y="76"/>
                    </a:lnTo>
                    <a:lnTo>
                      <a:pt x="4" y="41"/>
                    </a:lnTo>
                    <a:lnTo>
                      <a:pt x="0" y="32"/>
                    </a:lnTo>
                    <a:lnTo>
                      <a:pt x="61" y="9"/>
                    </a:lnTo>
                    <a:lnTo>
                      <a:pt x="58" y="0"/>
                    </a:lnTo>
                    <a:lnTo>
                      <a:pt x="79" y="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7" name="Freeform 586"/>
              <p:cNvSpPr>
                <a:spLocks/>
              </p:cNvSpPr>
              <p:nvPr/>
            </p:nvSpPr>
            <p:spPr bwMode="auto">
              <a:xfrm>
                <a:off x="4154" y="2459"/>
                <a:ext cx="13" cy="10"/>
              </a:xfrm>
              <a:custGeom>
                <a:avLst/>
                <a:gdLst>
                  <a:gd name="T0" fmla="*/ 0 w 79"/>
                  <a:gd name="T1" fmla="*/ 0 h 63"/>
                  <a:gd name="T2" fmla="*/ 0 w 79"/>
                  <a:gd name="T3" fmla="*/ 0 h 63"/>
                  <a:gd name="T4" fmla="*/ 0 w 79"/>
                  <a:gd name="T5" fmla="*/ 0 h 63"/>
                  <a:gd name="T6" fmla="*/ 0 w 79"/>
                  <a:gd name="T7" fmla="*/ 0 h 63"/>
                  <a:gd name="T8" fmla="*/ 0 w 79"/>
                  <a:gd name="T9" fmla="*/ 0 h 63"/>
                  <a:gd name="T10" fmla="*/ 0 w 79"/>
                  <a:gd name="T11" fmla="*/ 0 h 63"/>
                  <a:gd name="T12" fmla="*/ 0 w 79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63">
                    <a:moveTo>
                      <a:pt x="79" y="40"/>
                    </a:moveTo>
                    <a:lnTo>
                      <a:pt x="18" y="6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65" y="0"/>
                    </a:lnTo>
                    <a:lnTo>
                      <a:pt x="66" y="4"/>
                    </a:ln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8" name="Freeform 587"/>
              <p:cNvSpPr>
                <a:spLocks/>
              </p:cNvSpPr>
              <p:nvPr/>
            </p:nvSpPr>
            <p:spPr bwMode="auto">
              <a:xfrm>
                <a:off x="4152" y="2451"/>
                <a:ext cx="13" cy="11"/>
              </a:xfrm>
              <a:custGeom>
                <a:avLst/>
                <a:gdLst>
                  <a:gd name="T0" fmla="*/ 0 w 77"/>
                  <a:gd name="T1" fmla="*/ 0 h 68"/>
                  <a:gd name="T2" fmla="*/ 0 w 77"/>
                  <a:gd name="T3" fmla="*/ 0 h 68"/>
                  <a:gd name="T4" fmla="*/ 0 w 77"/>
                  <a:gd name="T5" fmla="*/ 0 h 68"/>
                  <a:gd name="T6" fmla="*/ 0 w 77"/>
                  <a:gd name="T7" fmla="*/ 0 h 68"/>
                  <a:gd name="T8" fmla="*/ 0 w 77"/>
                  <a:gd name="T9" fmla="*/ 0 h 68"/>
                  <a:gd name="T10" fmla="*/ 0 w 77"/>
                  <a:gd name="T11" fmla="*/ 0 h 68"/>
                  <a:gd name="T12" fmla="*/ 0 w 77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68">
                    <a:moveTo>
                      <a:pt x="77" y="50"/>
                    </a:moveTo>
                    <a:lnTo>
                      <a:pt x="14" y="68"/>
                    </a:lnTo>
                    <a:lnTo>
                      <a:pt x="2" y="30"/>
                    </a:lnTo>
                    <a:lnTo>
                      <a:pt x="0" y="23"/>
                    </a:lnTo>
                    <a:lnTo>
                      <a:pt x="63" y="7"/>
                    </a:lnTo>
                    <a:lnTo>
                      <a:pt x="61" y="0"/>
                    </a:lnTo>
                    <a:lnTo>
                      <a:pt x="77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29" name="Freeform 588"/>
              <p:cNvSpPr>
                <a:spLocks/>
              </p:cNvSpPr>
              <p:nvPr/>
            </p:nvSpPr>
            <p:spPr bwMode="auto">
              <a:xfrm>
                <a:off x="4150" y="2443"/>
                <a:ext cx="13" cy="11"/>
              </a:xfrm>
              <a:custGeom>
                <a:avLst/>
                <a:gdLst>
                  <a:gd name="T0" fmla="*/ 0 w 74"/>
                  <a:gd name="T1" fmla="*/ 0 h 68"/>
                  <a:gd name="T2" fmla="*/ 0 w 74"/>
                  <a:gd name="T3" fmla="*/ 0 h 68"/>
                  <a:gd name="T4" fmla="*/ 0 w 74"/>
                  <a:gd name="T5" fmla="*/ 0 h 68"/>
                  <a:gd name="T6" fmla="*/ 0 w 74"/>
                  <a:gd name="T7" fmla="*/ 0 h 68"/>
                  <a:gd name="T8" fmla="*/ 0 w 74"/>
                  <a:gd name="T9" fmla="*/ 0 h 68"/>
                  <a:gd name="T10" fmla="*/ 0 w 74"/>
                  <a:gd name="T11" fmla="*/ 0 h 68"/>
                  <a:gd name="T12" fmla="*/ 0 w 74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68">
                    <a:moveTo>
                      <a:pt x="74" y="52"/>
                    </a:moveTo>
                    <a:lnTo>
                      <a:pt x="11" y="68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63" y="10"/>
                    </a:lnTo>
                    <a:lnTo>
                      <a:pt x="61" y="0"/>
                    </a:lnTo>
                    <a:lnTo>
                      <a:pt x="7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0" name="Freeform 589"/>
              <p:cNvSpPr>
                <a:spLocks/>
              </p:cNvSpPr>
              <p:nvPr/>
            </p:nvSpPr>
            <p:spPr bwMode="auto">
              <a:xfrm>
                <a:off x="4148" y="2436"/>
                <a:ext cx="13" cy="11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0 h 63"/>
                  <a:gd name="T4" fmla="*/ 0 w 76"/>
                  <a:gd name="T5" fmla="*/ 0 h 63"/>
                  <a:gd name="T6" fmla="*/ 0 w 76"/>
                  <a:gd name="T7" fmla="*/ 0 h 63"/>
                  <a:gd name="T8" fmla="*/ 0 w 76"/>
                  <a:gd name="T9" fmla="*/ 0 h 63"/>
                  <a:gd name="T10" fmla="*/ 0 w 76"/>
                  <a:gd name="T11" fmla="*/ 0 h 63"/>
                  <a:gd name="T12" fmla="*/ 0 w 76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63">
                    <a:moveTo>
                      <a:pt x="76" y="51"/>
                    </a:moveTo>
                    <a:lnTo>
                      <a:pt x="13" y="63"/>
                    </a:lnTo>
                    <a:lnTo>
                      <a:pt x="0" y="0"/>
                    </a:lnTo>
                    <a:lnTo>
                      <a:pt x="3" y="17"/>
                    </a:lnTo>
                    <a:lnTo>
                      <a:pt x="68" y="8"/>
                    </a:lnTo>
                    <a:lnTo>
                      <a:pt x="70" y="24"/>
                    </a:lnTo>
                    <a:lnTo>
                      <a:pt x="7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1" name="Freeform 590"/>
              <p:cNvSpPr>
                <a:spLocks/>
              </p:cNvSpPr>
              <p:nvPr/>
            </p:nvSpPr>
            <p:spPr bwMode="auto">
              <a:xfrm>
                <a:off x="4147" y="2429"/>
                <a:ext cx="12" cy="10"/>
              </a:xfrm>
              <a:custGeom>
                <a:avLst/>
                <a:gdLst>
                  <a:gd name="T0" fmla="*/ 0 w 72"/>
                  <a:gd name="T1" fmla="*/ 0 h 60"/>
                  <a:gd name="T2" fmla="*/ 0 w 72"/>
                  <a:gd name="T3" fmla="*/ 0 h 60"/>
                  <a:gd name="T4" fmla="*/ 0 w 72"/>
                  <a:gd name="T5" fmla="*/ 0 h 60"/>
                  <a:gd name="T6" fmla="*/ 0 w 72"/>
                  <a:gd name="T7" fmla="*/ 0 h 60"/>
                  <a:gd name="T8" fmla="*/ 0 w 72"/>
                  <a:gd name="T9" fmla="*/ 0 h 60"/>
                  <a:gd name="T10" fmla="*/ 0 w 72"/>
                  <a:gd name="T11" fmla="*/ 0 h 60"/>
                  <a:gd name="T12" fmla="*/ 0 w 7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2" h="60">
                    <a:moveTo>
                      <a:pt x="72" y="51"/>
                    </a:moveTo>
                    <a:lnTo>
                      <a:pt x="7" y="60"/>
                    </a:lnTo>
                    <a:lnTo>
                      <a:pt x="1" y="18"/>
                    </a:lnTo>
                    <a:lnTo>
                      <a:pt x="0" y="11"/>
                    </a:lnTo>
                    <a:lnTo>
                      <a:pt x="65" y="7"/>
                    </a:lnTo>
                    <a:lnTo>
                      <a:pt x="64" y="0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2" name="Freeform 591"/>
              <p:cNvSpPr>
                <a:spLocks/>
              </p:cNvSpPr>
              <p:nvPr/>
            </p:nvSpPr>
            <p:spPr bwMode="auto">
              <a:xfrm>
                <a:off x="4147" y="2422"/>
                <a:ext cx="11" cy="9"/>
              </a:xfrm>
              <a:custGeom>
                <a:avLst/>
                <a:gdLst>
                  <a:gd name="T0" fmla="*/ 0 w 70"/>
                  <a:gd name="T1" fmla="*/ 0 h 51"/>
                  <a:gd name="T2" fmla="*/ 0 w 70"/>
                  <a:gd name="T3" fmla="*/ 0 h 51"/>
                  <a:gd name="T4" fmla="*/ 0 w 70"/>
                  <a:gd name="T5" fmla="*/ 0 h 51"/>
                  <a:gd name="T6" fmla="*/ 0 w 70"/>
                  <a:gd name="T7" fmla="*/ 0 h 51"/>
                  <a:gd name="T8" fmla="*/ 0 w 70"/>
                  <a:gd name="T9" fmla="*/ 0 h 51"/>
                  <a:gd name="T10" fmla="*/ 0 w 70"/>
                  <a:gd name="T11" fmla="*/ 0 h 51"/>
                  <a:gd name="T12" fmla="*/ 0 w 70"/>
                  <a:gd name="T13" fmla="*/ 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51">
                    <a:moveTo>
                      <a:pt x="70" y="47"/>
                    </a:moveTo>
                    <a:lnTo>
                      <a:pt x="5" y="5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66" y="3"/>
                    </a:lnTo>
                    <a:lnTo>
                      <a:pt x="66" y="0"/>
                    </a:lnTo>
                    <a:lnTo>
                      <a:pt x="7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3" name="Freeform 592"/>
              <p:cNvSpPr>
                <a:spLocks/>
              </p:cNvSpPr>
              <p:nvPr/>
            </p:nvSpPr>
            <p:spPr bwMode="auto">
              <a:xfrm>
                <a:off x="4146" y="2415"/>
                <a:ext cx="11" cy="8"/>
              </a:xfrm>
              <a:custGeom>
                <a:avLst/>
                <a:gdLst>
                  <a:gd name="T0" fmla="*/ 0 w 68"/>
                  <a:gd name="T1" fmla="*/ 0 h 48"/>
                  <a:gd name="T2" fmla="*/ 0 w 68"/>
                  <a:gd name="T3" fmla="*/ 0 h 48"/>
                  <a:gd name="T4" fmla="*/ 0 w 68"/>
                  <a:gd name="T5" fmla="*/ 0 h 48"/>
                  <a:gd name="T6" fmla="*/ 0 w 68"/>
                  <a:gd name="T7" fmla="*/ 0 h 48"/>
                  <a:gd name="T8" fmla="*/ 0 w 68"/>
                  <a:gd name="T9" fmla="*/ 0 h 48"/>
                  <a:gd name="T10" fmla="*/ 0 w 68"/>
                  <a:gd name="T11" fmla="*/ 0 h 48"/>
                  <a:gd name="T12" fmla="*/ 0 w 68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48">
                    <a:moveTo>
                      <a:pt x="68" y="46"/>
                    </a:moveTo>
                    <a:lnTo>
                      <a:pt x="2" y="4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65" y="1"/>
                    </a:lnTo>
                    <a:lnTo>
                      <a:pt x="65" y="0"/>
                    </a:lnTo>
                    <a:lnTo>
                      <a:pt x="68" y="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4" name="Freeform 593"/>
              <p:cNvSpPr>
                <a:spLocks/>
              </p:cNvSpPr>
              <p:nvPr/>
            </p:nvSpPr>
            <p:spPr bwMode="auto">
              <a:xfrm>
                <a:off x="4146" y="2408"/>
                <a:ext cx="11" cy="7"/>
              </a:xfrm>
              <a:custGeom>
                <a:avLst/>
                <a:gdLst>
                  <a:gd name="T0" fmla="*/ 0 w 65"/>
                  <a:gd name="T1" fmla="*/ 0 h 46"/>
                  <a:gd name="T2" fmla="*/ 0 w 65"/>
                  <a:gd name="T3" fmla="*/ 0 h 46"/>
                  <a:gd name="T4" fmla="*/ 0 w 65"/>
                  <a:gd name="T5" fmla="*/ 0 h 46"/>
                  <a:gd name="T6" fmla="*/ 0 w 65"/>
                  <a:gd name="T7" fmla="*/ 0 h 46"/>
                  <a:gd name="T8" fmla="*/ 0 w 65"/>
                  <a:gd name="T9" fmla="*/ 0 h 46"/>
                  <a:gd name="T10" fmla="*/ 0 w 65"/>
                  <a:gd name="T11" fmla="*/ 0 h 46"/>
                  <a:gd name="T12" fmla="*/ 0 w 65"/>
                  <a:gd name="T13" fmla="*/ 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46">
                    <a:moveTo>
                      <a:pt x="65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65" y="2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5" name="Freeform 594"/>
              <p:cNvSpPr>
                <a:spLocks/>
              </p:cNvSpPr>
              <p:nvPr/>
            </p:nvSpPr>
            <p:spPr bwMode="auto">
              <a:xfrm>
                <a:off x="4146" y="2400"/>
                <a:ext cx="11" cy="8"/>
              </a:xfrm>
              <a:custGeom>
                <a:avLst/>
                <a:gdLst>
                  <a:gd name="T0" fmla="*/ 0 w 68"/>
                  <a:gd name="T1" fmla="*/ 0 h 51"/>
                  <a:gd name="T2" fmla="*/ 0 w 68"/>
                  <a:gd name="T3" fmla="*/ 0 h 51"/>
                  <a:gd name="T4" fmla="*/ 0 w 68"/>
                  <a:gd name="T5" fmla="*/ 0 h 51"/>
                  <a:gd name="T6" fmla="*/ 0 w 68"/>
                  <a:gd name="T7" fmla="*/ 0 h 51"/>
                  <a:gd name="T8" fmla="*/ 0 w 68"/>
                  <a:gd name="T9" fmla="*/ 0 h 51"/>
                  <a:gd name="T10" fmla="*/ 0 w 68"/>
                  <a:gd name="T11" fmla="*/ 0 h 51"/>
                  <a:gd name="T12" fmla="*/ 0 w 68"/>
                  <a:gd name="T13" fmla="*/ 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51">
                    <a:moveTo>
                      <a:pt x="65" y="51"/>
                    </a:moveTo>
                    <a:lnTo>
                      <a:pt x="0" y="49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68" y="6"/>
                    </a:lnTo>
                    <a:lnTo>
                      <a:pt x="68" y="7"/>
                    </a:lnTo>
                    <a:lnTo>
                      <a:pt x="6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6" name="Freeform 595"/>
              <p:cNvSpPr>
                <a:spLocks/>
              </p:cNvSpPr>
              <p:nvPr/>
            </p:nvSpPr>
            <p:spPr bwMode="auto">
              <a:xfrm>
                <a:off x="4147" y="2391"/>
                <a:ext cx="11" cy="9"/>
              </a:xfrm>
              <a:custGeom>
                <a:avLst/>
                <a:gdLst>
                  <a:gd name="T0" fmla="*/ 0 w 70"/>
                  <a:gd name="T1" fmla="*/ 0 h 58"/>
                  <a:gd name="T2" fmla="*/ 0 w 70"/>
                  <a:gd name="T3" fmla="*/ 0 h 58"/>
                  <a:gd name="T4" fmla="*/ 0 w 70"/>
                  <a:gd name="T5" fmla="*/ 0 h 58"/>
                  <a:gd name="T6" fmla="*/ 0 w 70"/>
                  <a:gd name="T7" fmla="*/ 0 h 58"/>
                  <a:gd name="T8" fmla="*/ 0 w 70"/>
                  <a:gd name="T9" fmla="*/ 0 h 58"/>
                  <a:gd name="T10" fmla="*/ 0 w 70"/>
                  <a:gd name="T11" fmla="*/ 0 h 58"/>
                  <a:gd name="T12" fmla="*/ 0 w 70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58">
                    <a:moveTo>
                      <a:pt x="66" y="58"/>
                    </a:moveTo>
                    <a:lnTo>
                      <a:pt x="0" y="53"/>
                    </a:lnTo>
                    <a:lnTo>
                      <a:pt x="6" y="0"/>
                    </a:lnTo>
                    <a:lnTo>
                      <a:pt x="5" y="5"/>
                    </a:lnTo>
                    <a:lnTo>
                      <a:pt x="70" y="14"/>
                    </a:lnTo>
                    <a:lnTo>
                      <a:pt x="69" y="18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7" name="Freeform 596"/>
              <p:cNvSpPr>
                <a:spLocks/>
              </p:cNvSpPr>
              <p:nvPr/>
            </p:nvSpPr>
            <p:spPr bwMode="auto">
              <a:xfrm>
                <a:off x="4147" y="2383"/>
                <a:ext cx="13" cy="10"/>
              </a:xfrm>
              <a:custGeom>
                <a:avLst/>
                <a:gdLst>
                  <a:gd name="T0" fmla="*/ 0 w 74"/>
                  <a:gd name="T1" fmla="*/ 0 h 63"/>
                  <a:gd name="T2" fmla="*/ 0 w 74"/>
                  <a:gd name="T3" fmla="*/ 0 h 63"/>
                  <a:gd name="T4" fmla="*/ 0 w 74"/>
                  <a:gd name="T5" fmla="*/ 0 h 63"/>
                  <a:gd name="T6" fmla="*/ 0 w 74"/>
                  <a:gd name="T7" fmla="*/ 0 h 63"/>
                  <a:gd name="T8" fmla="*/ 0 w 74"/>
                  <a:gd name="T9" fmla="*/ 0 h 63"/>
                  <a:gd name="T10" fmla="*/ 0 w 74"/>
                  <a:gd name="T11" fmla="*/ 0 h 63"/>
                  <a:gd name="T12" fmla="*/ 0 w 74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63">
                    <a:moveTo>
                      <a:pt x="65" y="63"/>
                    </a:moveTo>
                    <a:lnTo>
                      <a:pt x="0" y="54"/>
                    </a:lnTo>
                    <a:lnTo>
                      <a:pt x="4" y="27"/>
                    </a:lnTo>
                    <a:lnTo>
                      <a:pt x="8" y="8"/>
                    </a:lnTo>
                    <a:lnTo>
                      <a:pt x="71" y="19"/>
                    </a:lnTo>
                    <a:lnTo>
                      <a:pt x="74" y="0"/>
                    </a:lnTo>
                    <a:lnTo>
                      <a:pt x="65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8" name="Freeform 597"/>
              <p:cNvSpPr>
                <a:spLocks/>
              </p:cNvSpPr>
              <p:nvPr/>
            </p:nvSpPr>
            <p:spPr bwMode="auto">
              <a:xfrm>
                <a:off x="4149" y="2375"/>
                <a:ext cx="12" cy="11"/>
              </a:xfrm>
              <a:custGeom>
                <a:avLst/>
                <a:gdLst>
                  <a:gd name="T0" fmla="*/ 0 w 72"/>
                  <a:gd name="T1" fmla="*/ 0 h 66"/>
                  <a:gd name="T2" fmla="*/ 0 w 72"/>
                  <a:gd name="T3" fmla="*/ 0 h 66"/>
                  <a:gd name="T4" fmla="*/ 0 w 72"/>
                  <a:gd name="T5" fmla="*/ 0 h 66"/>
                  <a:gd name="T6" fmla="*/ 0 w 72"/>
                  <a:gd name="T7" fmla="*/ 0 h 66"/>
                  <a:gd name="T8" fmla="*/ 0 w 72"/>
                  <a:gd name="T9" fmla="*/ 0 h 66"/>
                  <a:gd name="T10" fmla="*/ 0 w 72"/>
                  <a:gd name="T11" fmla="*/ 0 h 66"/>
                  <a:gd name="T12" fmla="*/ 0 w 72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2" h="66">
                    <a:moveTo>
                      <a:pt x="63" y="66"/>
                    </a:moveTo>
                    <a:lnTo>
                      <a:pt x="0" y="55"/>
                    </a:lnTo>
                    <a:lnTo>
                      <a:pt x="11" y="0"/>
                    </a:lnTo>
                    <a:lnTo>
                      <a:pt x="9" y="8"/>
                    </a:lnTo>
                    <a:lnTo>
                      <a:pt x="72" y="23"/>
                    </a:lnTo>
                    <a:lnTo>
                      <a:pt x="70" y="31"/>
                    </a:lnTo>
                    <a:lnTo>
                      <a:pt x="6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39" name="Freeform 598"/>
              <p:cNvSpPr>
                <a:spLocks/>
              </p:cNvSpPr>
              <p:nvPr/>
            </p:nvSpPr>
            <p:spPr bwMode="auto">
              <a:xfrm>
                <a:off x="4150" y="2367"/>
                <a:ext cx="13" cy="12"/>
              </a:xfrm>
              <a:custGeom>
                <a:avLst/>
                <a:gdLst>
                  <a:gd name="T0" fmla="*/ 0 w 74"/>
                  <a:gd name="T1" fmla="*/ 0 h 72"/>
                  <a:gd name="T2" fmla="*/ 0 w 74"/>
                  <a:gd name="T3" fmla="*/ 0 h 72"/>
                  <a:gd name="T4" fmla="*/ 0 w 74"/>
                  <a:gd name="T5" fmla="*/ 0 h 72"/>
                  <a:gd name="T6" fmla="*/ 0 w 74"/>
                  <a:gd name="T7" fmla="*/ 0 h 72"/>
                  <a:gd name="T8" fmla="*/ 0 w 74"/>
                  <a:gd name="T9" fmla="*/ 0 h 72"/>
                  <a:gd name="T10" fmla="*/ 0 w 74"/>
                  <a:gd name="T11" fmla="*/ 0 h 72"/>
                  <a:gd name="T12" fmla="*/ 0 w 7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72">
                    <a:moveTo>
                      <a:pt x="63" y="72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11" y="11"/>
                    </a:lnTo>
                    <a:lnTo>
                      <a:pt x="74" y="29"/>
                    </a:lnTo>
                    <a:lnTo>
                      <a:pt x="71" y="41"/>
                    </a:lnTo>
                    <a:lnTo>
                      <a:pt x="63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0" name="Freeform 599"/>
              <p:cNvSpPr>
                <a:spLocks/>
              </p:cNvSpPr>
              <p:nvPr/>
            </p:nvSpPr>
            <p:spPr bwMode="auto">
              <a:xfrm>
                <a:off x="4152" y="2361"/>
                <a:ext cx="13" cy="11"/>
              </a:xfrm>
              <a:custGeom>
                <a:avLst/>
                <a:gdLst>
                  <a:gd name="T0" fmla="*/ 0 w 78"/>
                  <a:gd name="T1" fmla="*/ 0 h 63"/>
                  <a:gd name="T2" fmla="*/ 0 w 78"/>
                  <a:gd name="T3" fmla="*/ 0 h 63"/>
                  <a:gd name="T4" fmla="*/ 0 w 78"/>
                  <a:gd name="T5" fmla="*/ 0 h 63"/>
                  <a:gd name="T6" fmla="*/ 0 w 78"/>
                  <a:gd name="T7" fmla="*/ 0 h 63"/>
                  <a:gd name="T8" fmla="*/ 0 w 78"/>
                  <a:gd name="T9" fmla="*/ 0 h 63"/>
                  <a:gd name="T10" fmla="*/ 0 w 78"/>
                  <a:gd name="T11" fmla="*/ 0 h 63"/>
                  <a:gd name="T12" fmla="*/ 0 w 78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63">
                    <a:moveTo>
                      <a:pt x="63" y="63"/>
                    </a:moveTo>
                    <a:lnTo>
                      <a:pt x="0" y="45"/>
                    </a:lnTo>
                    <a:lnTo>
                      <a:pt x="10" y="11"/>
                    </a:lnTo>
                    <a:lnTo>
                      <a:pt x="14" y="0"/>
                    </a:lnTo>
                    <a:lnTo>
                      <a:pt x="74" y="21"/>
                    </a:lnTo>
                    <a:lnTo>
                      <a:pt x="78" y="11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1" name="Freeform 600"/>
              <p:cNvSpPr>
                <a:spLocks/>
              </p:cNvSpPr>
              <p:nvPr/>
            </p:nvSpPr>
            <p:spPr bwMode="auto">
              <a:xfrm>
                <a:off x="4154" y="2352"/>
                <a:ext cx="13" cy="12"/>
              </a:xfrm>
              <a:custGeom>
                <a:avLst/>
                <a:gdLst>
                  <a:gd name="T0" fmla="*/ 0 w 76"/>
                  <a:gd name="T1" fmla="*/ 0 h 78"/>
                  <a:gd name="T2" fmla="*/ 0 w 76"/>
                  <a:gd name="T3" fmla="*/ 0 h 78"/>
                  <a:gd name="T4" fmla="*/ 0 w 76"/>
                  <a:gd name="T5" fmla="*/ 0 h 78"/>
                  <a:gd name="T6" fmla="*/ 0 w 76"/>
                  <a:gd name="T7" fmla="*/ 0 h 78"/>
                  <a:gd name="T8" fmla="*/ 0 w 76"/>
                  <a:gd name="T9" fmla="*/ 0 h 78"/>
                  <a:gd name="T10" fmla="*/ 0 w 76"/>
                  <a:gd name="T11" fmla="*/ 0 h 78"/>
                  <a:gd name="T12" fmla="*/ 0 w 76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78">
                    <a:moveTo>
                      <a:pt x="60" y="78"/>
                    </a:moveTo>
                    <a:lnTo>
                      <a:pt x="0" y="57"/>
                    </a:lnTo>
                    <a:lnTo>
                      <a:pt x="20" y="0"/>
                    </a:lnTo>
                    <a:lnTo>
                      <a:pt x="15" y="11"/>
                    </a:lnTo>
                    <a:lnTo>
                      <a:pt x="76" y="36"/>
                    </a:lnTo>
                    <a:lnTo>
                      <a:pt x="72" y="47"/>
                    </a:lnTo>
                    <a:lnTo>
                      <a:pt x="6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2" name="Freeform 601"/>
              <p:cNvSpPr>
                <a:spLocks/>
              </p:cNvSpPr>
              <p:nvPr/>
            </p:nvSpPr>
            <p:spPr bwMode="auto">
              <a:xfrm>
                <a:off x="4157" y="2346"/>
                <a:ext cx="15" cy="12"/>
              </a:xfrm>
              <a:custGeom>
                <a:avLst/>
                <a:gdLst>
                  <a:gd name="T0" fmla="*/ 0 w 89"/>
                  <a:gd name="T1" fmla="*/ 0 h 67"/>
                  <a:gd name="T2" fmla="*/ 0 w 89"/>
                  <a:gd name="T3" fmla="*/ 0 h 67"/>
                  <a:gd name="T4" fmla="*/ 0 w 89"/>
                  <a:gd name="T5" fmla="*/ 0 h 67"/>
                  <a:gd name="T6" fmla="*/ 0 w 89"/>
                  <a:gd name="T7" fmla="*/ 0 h 67"/>
                  <a:gd name="T8" fmla="*/ 0 w 89"/>
                  <a:gd name="T9" fmla="*/ 0 h 67"/>
                  <a:gd name="T10" fmla="*/ 0 w 89"/>
                  <a:gd name="T11" fmla="*/ 0 h 67"/>
                  <a:gd name="T12" fmla="*/ 0 w 89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67">
                    <a:moveTo>
                      <a:pt x="61" y="67"/>
                    </a:moveTo>
                    <a:lnTo>
                      <a:pt x="0" y="42"/>
                    </a:lnTo>
                    <a:lnTo>
                      <a:pt x="8" y="23"/>
                    </a:lnTo>
                    <a:lnTo>
                      <a:pt x="19" y="0"/>
                    </a:lnTo>
                    <a:lnTo>
                      <a:pt x="78" y="27"/>
                    </a:lnTo>
                    <a:lnTo>
                      <a:pt x="89" y="3"/>
                    </a:lnTo>
                    <a:lnTo>
                      <a:pt x="61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3" name="Freeform 602"/>
              <p:cNvSpPr>
                <a:spLocks/>
              </p:cNvSpPr>
              <p:nvPr/>
            </p:nvSpPr>
            <p:spPr bwMode="auto">
              <a:xfrm>
                <a:off x="4160" y="2339"/>
                <a:ext cx="13" cy="12"/>
              </a:xfrm>
              <a:custGeom>
                <a:avLst/>
                <a:gdLst>
                  <a:gd name="T0" fmla="*/ 0 w 77"/>
                  <a:gd name="T1" fmla="*/ 0 h 71"/>
                  <a:gd name="T2" fmla="*/ 0 w 77"/>
                  <a:gd name="T3" fmla="*/ 0 h 71"/>
                  <a:gd name="T4" fmla="*/ 0 w 77"/>
                  <a:gd name="T5" fmla="*/ 0 h 71"/>
                  <a:gd name="T6" fmla="*/ 0 w 77"/>
                  <a:gd name="T7" fmla="*/ 0 h 71"/>
                  <a:gd name="T8" fmla="*/ 0 w 77"/>
                  <a:gd name="T9" fmla="*/ 0 h 71"/>
                  <a:gd name="T10" fmla="*/ 0 w 77"/>
                  <a:gd name="T11" fmla="*/ 0 h 71"/>
                  <a:gd name="T12" fmla="*/ 0 w 77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71">
                    <a:moveTo>
                      <a:pt x="59" y="71"/>
                    </a:moveTo>
                    <a:lnTo>
                      <a:pt x="0" y="44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77" y="31"/>
                    </a:lnTo>
                    <a:lnTo>
                      <a:pt x="77" y="30"/>
                    </a:lnTo>
                    <a:lnTo>
                      <a:pt x="59" y="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4" name="Freeform 603"/>
              <p:cNvSpPr>
                <a:spLocks/>
              </p:cNvSpPr>
              <p:nvPr/>
            </p:nvSpPr>
            <p:spPr bwMode="auto">
              <a:xfrm>
                <a:off x="4163" y="2330"/>
                <a:ext cx="14" cy="14"/>
              </a:xfrm>
              <a:custGeom>
                <a:avLst/>
                <a:gdLst>
                  <a:gd name="T0" fmla="*/ 0 w 79"/>
                  <a:gd name="T1" fmla="*/ 0 h 88"/>
                  <a:gd name="T2" fmla="*/ 0 w 79"/>
                  <a:gd name="T3" fmla="*/ 0 h 88"/>
                  <a:gd name="T4" fmla="*/ 0 w 79"/>
                  <a:gd name="T5" fmla="*/ 0 h 88"/>
                  <a:gd name="T6" fmla="*/ 0 w 79"/>
                  <a:gd name="T7" fmla="*/ 0 h 88"/>
                  <a:gd name="T8" fmla="*/ 0 w 79"/>
                  <a:gd name="T9" fmla="*/ 0 h 88"/>
                  <a:gd name="T10" fmla="*/ 0 w 79"/>
                  <a:gd name="T11" fmla="*/ 0 h 88"/>
                  <a:gd name="T12" fmla="*/ 0 w 79"/>
                  <a:gd name="T13" fmla="*/ 0 h 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88">
                    <a:moveTo>
                      <a:pt x="56" y="88"/>
                    </a:moveTo>
                    <a:lnTo>
                      <a:pt x="0" y="57"/>
                    </a:lnTo>
                    <a:lnTo>
                      <a:pt x="31" y="0"/>
                    </a:lnTo>
                    <a:lnTo>
                      <a:pt x="22" y="15"/>
                    </a:lnTo>
                    <a:lnTo>
                      <a:pt x="79" y="49"/>
                    </a:lnTo>
                    <a:lnTo>
                      <a:pt x="71" y="62"/>
                    </a:lnTo>
                    <a:lnTo>
                      <a:pt x="56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5" name="Freeform 604"/>
              <p:cNvSpPr>
                <a:spLocks/>
              </p:cNvSpPr>
              <p:nvPr/>
            </p:nvSpPr>
            <p:spPr bwMode="auto">
              <a:xfrm>
                <a:off x="4167" y="2325"/>
                <a:ext cx="14" cy="13"/>
              </a:xfrm>
              <a:custGeom>
                <a:avLst/>
                <a:gdLst>
                  <a:gd name="T0" fmla="*/ 0 w 84"/>
                  <a:gd name="T1" fmla="*/ 0 h 74"/>
                  <a:gd name="T2" fmla="*/ 0 w 84"/>
                  <a:gd name="T3" fmla="*/ 0 h 74"/>
                  <a:gd name="T4" fmla="*/ 0 w 84"/>
                  <a:gd name="T5" fmla="*/ 0 h 74"/>
                  <a:gd name="T6" fmla="*/ 0 w 84"/>
                  <a:gd name="T7" fmla="*/ 0 h 74"/>
                  <a:gd name="T8" fmla="*/ 0 w 84"/>
                  <a:gd name="T9" fmla="*/ 0 h 74"/>
                  <a:gd name="T10" fmla="*/ 0 w 84"/>
                  <a:gd name="T11" fmla="*/ 0 h 74"/>
                  <a:gd name="T12" fmla="*/ 0 w 84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74">
                    <a:moveTo>
                      <a:pt x="57" y="74"/>
                    </a:moveTo>
                    <a:lnTo>
                      <a:pt x="0" y="40"/>
                    </a:lnTo>
                    <a:lnTo>
                      <a:pt x="21" y="6"/>
                    </a:lnTo>
                    <a:lnTo>
                      <a:pt x="25" y="0"/>
                    </a:lnTo>
                    <a:lnTo>
                      <a:pt x="79" y="36"/>
                    </a:lnTo>
                    <a:lnTo>
                      <a:pt x="84" y="29"/>
                    </a:lnTo>
                    <a:lnTo>
                      <a:pt x="57" y="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6" name="Freeform 605"/>
              <p:cNvSpPr>
                <a:spLocks/>
              </p:cNvSpPr>
              <p:nvPr/>
            </p:nvSpPr>
            <p:spPr bwMode="auto">
              <a:xfrm>
                <a:off x="4171" y="2319"/>
                <a:ext cx="14" cy="12"/>
              </a:xfrm>
              <a:custGeom>
                <a:avLst/>
                <a:gdLst>
                  <a:gd name="T0" fmla="*/ 0 w 81"/>
                  <a:gd name="T1" fmla="*/ 0 h 75"/>
                  <a:gd name="T2" fmla="*/ 0 w 81"/>
                  <a:gd name="T3" fmla="*/ 0 h 75"/>
                  <a:gd name="T4" fmla="*/ 0 w 81"/>
                  <a:gd name="T5" fmla="*/ 0 h 75"/>
                  <a:gd name="T6" fmla="*/ 0 w 81"/>
                  <a:gd name="T7" fmla="*/ 0 h 75"/>
                  <a:gd name="T8" fmla="*/ 0 w 81"/>
                  <a:gd name="T9" fmla="*/ 0 h 75"/>
                  <a:gd name="T10" fmla="*/ 0 w 81"/>
                  <a:gd name="T11" fmla="*/ 0 h 75"/>
                  <a:gd name="T12" fmla="*/ 0 w 81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75">
                    <a:moveTo>
                      <a:pt x="54" y="75"/>
                    </a:moveTo>
                    <a:lnTo>
                      <a:pt x="0" y="39"/>
                    </a:lnTo>
                    <a:lnTo>
                      <a:pt x="23" y="5"/>
                    </a:lnTo>
                    <a:lnTo>
                      <a:pt x="26" y="0"/>
                    </a:lnTo>
                    <a:lnTo>
                      <a:pt x="78" y="39"/>
                    </a:lnTo>
                    <a:lnTo>
                      <a:pt x="81" y="34"/>
                    </a:lnTo>
                    <a:lnTo>
                      <a:pt x="5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7" name="Freeform 606"/>
              <p:cNvSpPr>
                <a:spLocks/>
              </p:cNvSpPr>
              <p:nvPr/>
            </p:nvSpPr>
            <p:spPr bwMode="auto">
              <a:xfrm>
                <a:off x="4176" y="2312"/>
                <a:ext cx="13" cy="13"/>
              </a:xfrm>
              <a:custGeom>
                <a:avLst/>
                <a:gdLst>
                  <a:gd name="T0" fmla="*/ 0 w 82"/>
                  <a:gd name="T1" fmla="*/ 0 h 77"/>
                  <a:gd name="T2" fmla="*/ 0 w 82"/>
                  <a:gd name="T3" fmla="*/ 0 h 77"/>
                  <a:gd name="T4" fmla="*/ 0 w 82"/>
                  <a:gd name="T5" fmla="*/ 0 h 77"/>
                  <a:gd name="T6" fmla="*/ 0 w 82"/>
                  <a:gd name="T7" fmla="*/ 0 h 77"/>
                  <a:gd name="T8" fmla="*/ 0 w 82"/>
                  <a:gd name="T9" fmla="*/ 0 h 77"/>
                  <a:gd name="T10" fmla="*/ 0 w 82"/>
                  <a:gd name="T11" fmla="*/ 0 h 77"/>
                  <a:gd name="T12" fmla="*/ 0 w 82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77">
                    <a:moveTo>
                      <a:pt x="52" y="77"/>
                    </a:moveTo>
                    <a:lnTo>
                      <a:pt x="0" y="38"/>
                    </a:lnTo>
                    <a:lnTo>
                      <a:pt x="26" y="3"/>
                    </a:lnTo>
                    <a:lnTo>
                      <a:pt x="29" y="0"/>
                    </a:lnTo>
                    <a:lnTo>
                      <a:pt x="79" y="40"/>
                    </a:lnTo>
                    <a:lnTo>
                      <a:pt x="82" y="3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8" name="Freeform 607"/>
              <p:cNvSpPr>
                <a:spLocks/>
              </p:cNvSpPr>
              <p:nvPr/>
            </p:nvSpPr>
            <p:spPr bwMode="auto">
              <a:xfrm>
                <a:off x="4181" y="2306"/>
                <a:ext cx="13" cy="13"/>
              </a:xfrm>
              <a:custGeom>
                <a:avLst/>
                <a:gdLst>
                  <a:gd name="T0" fmla="*/ 0 w 80"/>
                  <a:gd name="T1" fmla="*/ 0 h 76"/>
                  <a:gd name="T2" fmla="*/ 0 w 80"/>
                  <a:gd name="T3" fmla="*/ 0 h 76"/>
                  <a:gd name="T4" fmla="*/ 0 w 80"/>
                  <a:gd name="T5" fmla="*/ 0 h 76"/>
                  <a:gd name="T6" fmla="*/ 0 w 80"/>
                  <a:gd name="T7" fmla="*/ 0 h 76"/>
                  <a:gd name="T8" fmla="*/ 0 w 80"/>
                  <a:gd name="T9" fmla="*/ 0 h 76"/>
                  <a:gd name="T10" fmla="*/ 0 w 80"/>
                  <a:gd name="T11" fmla="*/ 0 h 76"/>
                  <a:gd name="T12" fmla="*/ 0 w 80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6">
                    <a:moveTo>
                      <a:pt x="50" y="76"/>
                    </a:moveTo>
                    <a:lnTo>
                      <a:pt x="0" y="3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78" y="43"/>
                    </a:lnTo>
                    <a:lnTo>
                      <a:pt x="80" y="39"/>
                    </a:lnTo>
                    <a:lnTo>
                      <a:pt x="5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4149" name="Freeform 608"/>
              <p:cNvSpPr>
                <a:spLocks/>
              </p:cNvSpPr>
              <p:nvPr/>
            </p:nvSpPr>
            <p:spPr bwMode="auto">
              <a:xfrm>
                <a:off x="4186" y="2301"/>
                <a:ext cx="13" cy="13"/>
              </a:xfrm>
              <a:custGeom>
                <a:avLst/>
                <a:gdLst>
                  <a:gd name="T0" fmla="*/ 0 w 78"/>
                  <a:gd name="T1" fmla="*/ 0 h 78"/>
                  <a:gd name="T2" fmla="*/ 0 w 78"/>
                  <a:gd name="T3" fmla="*/ 0 h 78"/>
                  <a:gd name="T4" fmla="*/ 0 w 78"/>
                  <a:gd name="T5" fmla="*/ 0 h 78"/>
                  <a:gd name="T6" fmla="*/ 0 w 78"/>
                  <a:gd name="T7" fmla="*/ 0 h 78"/>
                  <a:gd name="T8" fmla="*/ 0 w 78"/>
                  <a:gd name="T9" fmla="*/ 0 h 78"/>
                  <a:gd name="T10" fmla="*/ 0 w 78"/>
                  <a:gd name="T11" fmla="*/ 0 h 78"/>
                  <a:gd name="T12" fmla="*/ 0 w 78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78">
                    <a:moveTo>
                      <a:pt x="47" y="78"/>
                    </a:moveTo>
                    <a:lnTo>
                      <a:pt x="0" y="35"/>
                    </a:lnTo>
                    <a:lnTo>
                      <a:pt x="30" y="1"/>
                    </a:lnTo>
                    <a:lnTo>
                      <a:pt x="31" y="0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4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grpSp>
          <p:nvGrpSpPr>
            <p:cNvPr id="13322" name="Group 609"/>
            <p:cNvGrpSpPr>
              <a:grpSpLocks/>
            </p:cNvGrpSpPr>
            <p:nvPr/>
          </p:nvGrpSpPr>
          <p:grpSpPr bwMode="auto">
            <a:xfrm>
              <a:off x="3688" y="2252"/>
              <a:ext cx="1173" cy="1566"/>
              <a:chOff x="3688" y="2252"/>
              <a:chExt cx="1173" cy="1566"/>
            </a:xfrm>
          </p:grpSpPr>
          <p:sp>
            <p:nvSpPr>
              <p:cNvPr id="13750" name="Freeform 610"/>
              <p:cNvSpPr>
                <a:spLocks/>
              </p:cNvSpPr>
              <p:nvPr/>
            </p:nvSpPr>
            <p:spPr bwMode="auto">
              <a:xfrm>
                <a:off x="4191" y="2295"/>
                <a:ext cx="13" cy="13"/>
              </a:xfrm>
              <a:custGeom>
                <a:avLst/>
                <a:gdLst>
                  <a:gd name="T0" fmla="*/ 0 w 77"/>
                  <a:gd name="T1" fmla="*/ 0 h 79"/>
                  <a:gd name="T2" fmla="*/ 0 w 77"/>
                  <a:gd name="T3" fmla="*/ 0 h 79"/>
                  <a:gd name="T4" fmla="*/ 0 w 77"/>
                  <a:gd name="T5" fmla="*/ 0 h 79"/>
                  <a:gd name="T6" fmla="*/ 0 w 77"/>
                  <a:gd name="T7" fmla="*/ 0 h 79"/>
                  <a:gd name="T8" fmla="*/ 0 w 77"/>
                  <a:gd name="T9" fmla="*/ 0 h 79"/>
                  <a:gd name="T10" fmla="*/ 0 w 77"/>
                  <a:gd name="T11" fmla="*/ 0 h 79"/>
                  <a:gd name="T12" fmla="*/ 0 w 77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79">
                    <a:moveTo>
                      <a:pt x="45" y="79"/>
                    </a:moveTo>
                    <a:lnTo>
                      <a:pt x="0" y="34"/>
                    </a:lnTo>
                    <a:lnTo>
                      <a:pt x="34" y="0"/>
                    </a:lnTo>
                    <a:lnTo>
                      <a:pt x="77" y="48"/>
                    </a:lnTo>
                    <a:lnTo>
                      <a:pt x="45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1" name="Freeform 611"/>
              <p:cNvSpPr>
                <a:spLocks/>
              </p:cNvSpPr>
              <p:nvPr/>
            </p:nvSpPr>
            <p:spPr bwMode="auto">
              <a:xfrm>
                <a:off x="4197" y="2290"/>
                <a:ext cx="12" cy="13"/>
              </a:xfrm>
              <a:custGeom>
                <a:avLst/>
                <a:gdLst>
                  <a:gd name="T0" fmla="*/ 0 w 76"/>
                  <a:gd name="T1" fmla="*/ 0 h 80"/>
                  <a:gd name="T2" fmla="*/ 0 w 76"/>
                  <a:gd name="T3" fmla="*/ 0 h 80"/>
                  <a:gd name="T4" fmla="*/ 0 w 76"/>
                  <a:gd name="T5" fmla="*/ 0 h 80"/>
                  <a:gd name="T6" fmla="*/ 0 w 76"/>
                  <a:gd name="T7" fmla="*/ 0 h 80"/>
                  <a:gd name="T8" fmla="*/ 0 w 76"/>
                  <a:gd name="T9" fmla="*/ 0 h 80"/>
                  <a:gd name="T10" fmla="*/ 0 w 76"/>
                  <a:gd name="T11" fmla="*/ 0 h 80"/>
                  <a:gd name="T12" fmla="*/ 0 w 76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80">
                    <a:moveTo>
                      <a:pt x="43" y="80"/>
                    </a:moveTo>
                    <a:lnTo>
                      <a:pt x="0" y="32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76" y="50"/>
                    </a:lnTo>
                    <a:lnTo>
                      <a:pt x="74" y="51"/>
                    </a:lnTo>
                    <a:lnTo>
                      <a:pt x="43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2" name="Freeform 612"/>
              <p:cNvSpPr>
                <a:spLocks/>
              </p:cNvSpPr>
              <p:nvPr/>
            </p:nvSpPr>
            <p:spPr bwMode="auto">
              <a:xfrm>
                <a:off x="4202" y="2284"/>
                <a:ext cx="13" cy="14"/>
              </a:xfrm>
              <a:custGeom>
                <a:avLst/>
                <a:gdLst>
                  <a:gd name="T0" fmla="*/ 0 w 76"/>
                  <a:gd name="T1" fmla="*/ 0 h 82"/>
                  <a:gd name="T2" fmla="*/ 0 w 76"/>
                  <a:gd name="T3" fmla="*/ 0 h 82"/>
                  <a:gd name="T4" fmla="*/ 0 w 76"/>
                  <a:gd name="T5" fmla="*/ 0 h 82"/>
                  <a:gd name="T6" fmla="*/ 0 w 76"/>
                  <a:gd name="T7" fmla="*/ 0 h 82"/>
                  <a:gd name="T8" fmla="*/ 0 w 76"/>
                  <a:gd name="T9" fmla="*/ 0 h 82"/>
                  <a:gd name="T10" fmla="*/ 0 w 76"/>
                  <a:gd name="T11" fmla="*/ 0 h 82"/>
                  <a:gd name="T12" fmla="*/ 0 w 76"/>
                  <a:gd name="T13" fmla="*/ 0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82">
                    <a:moveTo>
                      <a:pt x="41" y="82"/>
                    </a:moveTo>
                    <a:lnTo>
                      <a:pt x="0" y="33"/>
                    </a:lnTo>
                    <a:lnTo>
                      <a:pt x="39" y="0"/>
                    </a:lnTo>
                    <a:lnTo>
                      <a:pt x="37" y="2"/>
                    </a:lnTo>
                    <a:lnTo>
                      <a:pt x="76" y="54"/>
                    </a:lnTo>
                    <a:lnTo>
                      <a:pt x="73" y="56"/>
                    </a:ln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3" name="Freeform 613"/>
              <p:cNvSpPr>
                <a:spLocks/>
              </p:cNvSpPr>
              <p:nvPr/>
            </p:nvSpPr>
            <p:spPr bwMode="auto">
              <a:xfrm>
                <a:off x="4209" y="2280"/>
                <a:ext cx="12" cy="13"/>
              </a:xfrm>
              <a:custGeom>
                <a:avLst/>
                <a:gdLst>
                  <a:gd name="T0" fmla="*/ 0 w 75"/>
                  <a:gd name="T1" fmla="*/ 0 h 82"/>
                  <a:gd name="T2" fmla="*/ 0 w 75"/>
                  <a:gd name="T3" fmla="*/ 0 h 82"/>
                  <a:gd name="T4" fmla="*/ 0 w 75"/>
                  <a:gd name="T5" fmla="*/ 0 h 82"/>
                  <a:gd name="T6" fmla="*/ 0 w 75"/>
                  <a:gd name="T7" fmla="*/ 0 h 82"/>
                  <a:gd name="T8" fmla="*/ 0 w 75"/>
                  <a:gd name="T9" fmla="*/ 0 h 82"/>
                  <a:gd name="T10" fmla="*/ 0 w 75"/>
                  <a:gd name="T11" fmla="*/ 0 h 82"/>
                  <a:gd name="T12" fmla="*/ 0 w 75"/>
                  <a:gd name="T13" fmla="*/ 0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39" y="82"/>
                    </a:moveTo>
                    <a:lnTo>
                      <a:pt x="0" y="30"/>
                    </a:lnTo>
                    <a:lnTo>
                      <a:pt x="42" y="0"/>
                    </a:lnTo>
                    <a:lnTo>
                      <a:pt x="39" y="2"/>
                    </a:lnTo>
                    <a:lnTo>
                      <a:pt x="75" y="56"/>
                    </a:lnTo>
                    <a:lnTo>
                      <a:pt x="71" y="59"/>
                    </a:lnTo>
                    <a:lnTo>
                      <a:pt x="39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4" name="Freeform 614"/>
              <p:cNvSpPr>
                <a:spLocks/>
              </p:cNvSpPr>
              <p:nvPr/>
            </p:nvSpPr>
            <p:spPr bwMode="auto">
              <a:xfrm>
                <a:off x="4215" y="2275"/>
                <a:ext cx="12" cy="14"/>
              </a:xfrm>
              <a:custGeom>
                <a:avLst/>
                <a:gdLst>
                  <a:gd name="T0" fmla="*/ 0 w 73"/>
                  <a:gd name="T1" fmla="*/ 0 h 85"/>
                  <a:gd name="T2" fmla="*/ 0 w 73"/>
                  <a:gd name="T3" fmla="*/ 0 h 85"/>
                  <a:gd name="T4" fmla="*/ 0 w 73"/>
                  <a:gd name="T5" fmla="*/ 0 h 85"/>
                  <a:gd name="T6" fmla="*/ 0 w 73"/>
                  <a:gd name="T7" fmla="*/ 0 h 85"/>
                  <a:gd name="T8" fmla="*/ 0 w 73"/>
                  <a:gd name="T9" fmla="*/ 0 h 85"/>
                  <a:gd name="T10" fmla="*/ 0 w 73"/>
                  <a:gd name="T11" fmla="*/ 0 h 85"/>
                  <a:gd name="T12" fmla="*/ 0 w 73"/>
                  <a:gd name="T13" fmla="*/ 0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85">
                    <a:moveTo>
                      <a:pt x="36" y="85"/>
                    </a:moveTo>
                    <a:lnTo>
                      <a:pt x="0" y="31"/>
                    </a:lnTo>
                    <a:lnTo>
                      <a:pt x="48" y="0"/>
                    </a:lnTo>
                    <a:lnTo>
                      <a:pt x="39" y="5"/>
                    </a:lnTo>
                    <a:lnTo>
                      <a:pt x="73" y="62"/>
                    </a:lnTo>
                    <a:lnTo>
                      <a:pt x="65" y="66"/>
                    </a:lnTo>
                    <a:lnTo>
                      <a:pt x="36" y="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5" name="Freeform 615"/>
              <p:cNvSpPr>
                <a:spLocks/>
              </p:cNvSpPr>
              <p:nvPr/>
            </p:nvSpPr>
            <p:spPr bwMode="auto">
              <a:xfrm>
                <a:off x="4222" y="2272"/>
                <a:ext cx="12" cy="13"/>
              </a:xfrm>
              <a:custGeom>
                <a:avLst/>
                <a:gdLst>
                  <a:gd name="T0" fmla="*/ 0 w 74"/>
                  <a:gd name="T1" fmla="*/ 0 h 81"/>
                  <a:gd name="T2" fmla="*/ 0 w 74"/>
                  <a:gd name="T3" fmla="*/ 0 h 81"/>
                  <a:gd name="T4" fmla="*/ 0 w 74"/>
                  <a:gd name="T5" fmla="*/ 0 h 81"/>
                  <a:gd name="T6" fmla="*/ 0 w 74"/>
                  <a:gd name="T7" fmla="*/ 0 h 81"/>
                  <a:gd name="T8" fmla="*/ 0 w 74"/>
                  <a:gd name="T9" fmla="*/ 0 h 81"/>
                  <a:gd name="T10" fmla="*/ 0 w 74"/>
                  <a:gd name="T11" fmla="*/ 0 h 81"/>
                  <a:gd name="T12" fmla="*/ 0 w 74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1">
                    <a:moveTo>
                      <a:pt x="34" y="81"/>
                    </a:moveTo>
                    <a:lnTo>
                      <a:pt x="0" y="24"/>
                    </a:lnTo>
                    <a:lnTo>
                      <a:pt x="38" y="1"/>
                    </a:lnTo>
                    <a:lnTo>
                      <a:pt x="42" y="0"/>
                    </a:lnTo>
                    <a:lnTo>
                      <a:pt x="71" y="58"/>
                    </a:lnTo>
                    <a:lnTo>
                      <a:pt x="74" y="57"/>
                    </a:lnTo>
                    <a:lnTo>
                      <a:pt x="34" y="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6" name="Freeform 616"/>
              <p:cNvSpPr>
                <a:spLocks/>
              </p:cNvSpPr>
              <p:nvPr/>
            </p:nvSpPr>
            <p:spPr bwMode="auto">
              <a:xfrm>
                <a:off x="4228" y="2268"/>
                <a:ext cx="13" cy="13"/>
              </a:xfrm>
              <a:custGeom>
                <a:avLst/>
                <a:gdLst>
                  <a:gd name="T0" fmla="*/ 0 w 77"/>
                  <a:gd name="T1" fmla="*/ 0 h 80"/>
                  <a:gd name="T2" fmla="*/ 0 w 77"/>
                  <a:gd name="T3" fmla="*/ 0 h 80"/>
                  <a:gd name="T4" fmla="*/ 0 w 77"/>
                  <a:gd name="T5" fmla="*/ 0 h 80"/>
                  <a:gd name="T6" fmla="*/ 0 w 77"/>
                  <a:gd name="T7" fmla="*/ 0 h 80"/>
                  <a:gd name="T8" fmla="*/ 0 w 77"/>
                  <a:gd name="T9" fmla="*/ 0 h 80"/>
                  <a:gd name="T10" fmla="*/ 0 w 77"/>
                  <a:gd name="T11" fmla="*/ 0 h 80"/>
                  <a:gd name="T12" fmla="*/ 0 w 77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80">
                    <a:moveTo>
                      <a:pt x="29" y="80"/>
                    </a:moveTo>
                    <a:lnTo>
                      <a:pt x="0" y="22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68" y="59"/>
                    </a:lnTo>
                    <a:lnTo>
                      <a:pt x="77" y="54"/>
                    </a:lnTo>
                    <a:lnTo>
                      <a:pt x="29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7" name="Freeform 617"/>
              <p:cNvSpPr>
                <a:spLocks/>
              </p:cNvSpPr>
              <p:nvPr/>
            </p:nvSpPr>
            <p:spPr bwMode="auto">
              <a:xfrm>
                <a:off x="4235" y="2265"/>
                <a:ext cx="11" cy="13"/>
              </a:xfrm>
              <a:custGeom>
                <a:avLst/>
                <a:gdLst>
                  <a:gd name="T0" fmla="*/ 0 w 67"/>
                  <a:gd name="T1" fmla="*/ 0 h 79"/>
                  <a:gd name="T2" fmla="*/ 0 w 67"/>
                  <a:gd name="T3" fmla="*/ 0 h 79"/>
                  <a:gd name="T4" fmla="*/ 0 w 67"/>
                  <a:gd name="T5" fmla="*/ 0 h 79"/>
                  <a:gd name="T6" fmla="*/ 0 w 67"/>
                  <a:gd name="T7" fmla="*/ 0 h 79"/>
                  <a:gd name="T8" fmla="*/ 0 w 67"/>
                  <a:gd name="T9" fmla="*/ 0 h 79"/>
                  <a:gd name="T10" fmla="*/ 0 w 67"/>
                  <a:gd name="T11" fmla="*/ 0 h 79"/>
                  <a:gd name="T12" fmla="*/ 0 w 67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79">
                    <a:moveTo>
                      <a:pt x="27" y="79"/>
                    </a:moveTo>
                    <a:lnTo>
                      <a:pt x="0" y="2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67" y="61"/>
                    </a:lnTo>
                    <a:lnTo>
                      <a:pt x="66" y="61"/>
                    </a:lnTo>
                    <a:lnTo>
                      <a:pt x="27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8" name="Freeform 618"/>
              <p:cNvSpPr>
                <a:spLocks/>
              </p:cNvSpPr>
              <p:nvPr/>
            </p:nvSpPr>
            <p:spPr bwMode="auto">
              <a:xfrm>
                <a:off x="4243" y="2262"/>
                <a:ext cx="11" cy="13"/>
              </a:xfrm>
              <a:custGeom>
                <a:avLst/>
                <a:gdLst>
                  <a:gd name="T0" fmla="*/ 0 w 66"/>
                  <a:gd name="T1" fmla="*/ 0 h 78"/>
                  <a:gd name="T2" fmla="*/ 0 w 66"/>
                  <a:gd name="T3" fmla="*/ 0 h 78"/>
                  <a:gd name="T4" fmla="*/ 0 w 66"/>
                  <a:gd name="T5" fmla="*/ 0 h 78"/>
                  <a:gd name="T6" fmla="*/ 0 w 66"/>
                  <a:gd name="T7" fmla="*/ 0 h 78"/>
                  <a:gd name="T8" fmla="*/ 0 w 66"/>
                  <a:gd name="T9" fmla="*/ 0 h 78"/>
                  <a:gd name="T10" fmla="*/ 0 w 66"/>
                  <a:gd name="T11" fmla="*/ 0 h 78"/>
                  <a:gd name="T12" fmla="*/ 0 w 66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78">
                    <a:moveTo>
                      <a:pt x="23" y="78"/>
                    </a:moveTo>
                    <a:lnTo>
                      <a:pt x="0" y="17"/>
                    </a:lnTo>
                    <a:lnTo>
                      <a:pt x="43" y="0"/>
                    </a:lnTo>
                    <a:lnTo>
                      <a:pt x="66" y="61"/>
                    </a:lnTo>
                    <a:lnTo>
                      <a:pt x="2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59" name="Freeform 619"/>
              <p:cNvSpPr>
                <a:spLocks/>
              </p:cNvSpPr>
              <p:nvPr/>
            </p:nvSpPr>
            <p:spPr bwMode="auto">
              <a:xfrm>
                <a:off x="4250" y="2259"/>
                <a:ext cx="10" cy="13"/>
              </a:xfrm>
              <a:custGeom>
                <a:avLst/>
                <a:gdLst>
                  <a:gd name="T0" fmla="*/ 0 w 63"/>
                  <a:gd name="T1" fmla="*/ 0 h 79"/>
                  <a:gd name="T2" fmla="*/ 0 w 63"/>
                  <a:gd name="T3" fmla="*/ 0 h 79"/>
                  <a:gd name="T4" fmla="*/ 0 w 63"/>
                  <a:gd name="T5" fmla="*/ 0 h 79"/>
                  <a:gd name="T6" fmla="*/ 0 w 63"/>
                  <a:gd name="T7" fmla="*/ 0 h 79"/>
                  <a:gd name="T8" fmla="*/ 0 w 63"/>
                  <a:gd name="T9" fmla="*/ 0 h 79"/>
                  <a:gd name="T10" fmla="*/ 0 w 63"/>
                  <a:gd name="T11" fmla="*/ 0 h 79"/>
                  <a:gd name="T12" fmla="*/ 0 w 63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79">
                    <a:moveTo>
                      <a:pt x="23" y="79"/>
                    </a:moveTo>
                    <a:lnTo>
                      <a:pt x="0" y="18"/>
                    </a:lnTo>
                    <a:lnTo>
                      <a:pt x="49" y="0"/>
                    </a:lnTo>
                    <a:lnTo>
                      <a:pt x="45" y="1"/>
                    </a:lnTo>
                    <a:lnTo>
                      <a:pt x="63" y="64"/>
                    </a:lnTo>
                    <a:lnTo>
                      <a:pt x="60" y="65"/>
                    </a:lnTo>
                    <a:lnTo>
                      <a:pt x="23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0" name="Freeform 620"/>
              <p:cNvSpPr>
                <a:spLocks/>
              </p:cNvSpPr>
              <p:nvPr/>
            </p:nvSpPr>
            <p:spPr bwMode="auto">
              <a:xfrm>
                <a:off x="4257" y="2257"/>
                <a:ext cx="12" cy="13"/>
              </a:xfrm>
              <a:custGeom>
                <a:avLst/>
                <a:gdLst>
                  <a:gd name="T0" fmla="*/ 0 w 71"/>
                  <a:gd name="T1" fmla="*/ 0 h 75"/>
                  <a:gd name="T2" fmla="*/ 0 w 71"/>
                  <a:gd name="T3" fmla="*/ 0 h 75"/>
                  <a:gd name="T4" fmla="*/ 0 w 71"/>
                  <a:gd name="T5" fmla="*/ 0 h 75"/>
                  <a:gd name="T6" fmla="*/ 0 w 71"/>
                  <a:gd name="T7" fmla="*/ 0 h 75"/>
                  <a:gd name="T8" fmla="*/ 0 w 71"/>
                  <a:gd name="T9" fmla="*/ 0 h 75"/>
                  <a:gd name="T10" fmla="*/ 0 w 71"/>
                  <a:gd name="T11" fmla="*/ 0 h 75"/>
                  <a:gd name="T12" fmla="*/ 0 w 71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75">
                    <a:moveTo>
                      <a:pt x="18" y="75"/>
                    </a:moveTo>
                    <a:lnTo>
                      <a:pt x="0" y="12"/>
                    </a:lnTo>
                    <a:lnTo>
                      <a:pt x="35" y="2"/>
                    </a:lnTo>
                    <a:lnTo>
                      <a:pt x="45" y="0"/>
                    </a:lnTo>
                    <a:lnTo>
                      <a:pt x="61" y="63"/>
                    </a:lnTo>
                    <a:lnTo>
                      <a:pt x="71" y="61"/>
                    </a:lnTo>
                    <a:lnTo>
                      <a:pt x="18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1" name="Freeform 621"/>
              <p:cNvSpPr>
                <a:spLocks/>
              </p:cNvSpPr>
              <p:nvPr/>
            </p:nvSpPr>
            <p:spPr bwMode="auto">
              <a:xfrm>
                <a:off x="4265" y="2255"/>
                <a:ext cx="10" cy="12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w 59"/>
                  <a:gd name="T11" fmla="*/ 0 h 77"/>
                  <a:gd name="T12" fmla="*/ 0 w 5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9" h="77">
                    <a:moveTo>
                      <a:pt x="16" y="77"/>
                    </a:moveTo>
                    <a:lnTo>
                      <a:pt x="0" y="14"/>
                    </a:lnTo>
                    <a:lnTo>
                      <a:pt x="56" y="0"/>
                    </a:lnTo>
                    <a:lnTo>
                      <a:pt x="48" y="1"/>
                    </a:lnTo>
                    <a:lnTo>
                      <a:pt x="59" y="67"/>
                    </a:lnTo>
                    <a:lnTo>
                      <a:pt x="51" y="68"/>
                    </a:lnTo>
                    <a:lnTo>
                      <a:pt x="16" y="7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2" name="Freeform 622"/>
              <p:cNvSpPr>
                <a:spLocks/>
              </p:cNvSpPr>
              <p:nvPr/>
            </p:nvSpPr>
            <p:spPr bwMode="auto">
              <a:xfrm>
                <a:off x="4273" y="2254"/>
                <a:ext cx="10" cy="12"/>
              </a:xfrm>
              <a:custGeom>
                <a:avLst/>
                <a:gdLst>
                  <a:gd name="T0" fmla="*/ 0 w 63"/>
                  <a:gd name="T1" fmla="*/ 0 h 73"/>
                  <a:gd name="T2" fmla="*/ 0 w 63"/>
                  <a:gd name="T3" fmla="*/ 0 h 73"/>
                  <a:gd name="T4" fmla="*/ 0 w 63"/>
                  <a:gd name="T5" fmla="*/ 0 h 73"/>
                  <a:gd name="T6" fmla="*/ 0 w 63"/>
                  <a:gd name="T7" fmla="*/ 0 h 73"/>
                  <a:gd name="T8" fmla="*/ 0 w 63"/>
                  <a:gd name="T9" fmla="*/ 0 h 73"/>
                  <a:gd name="T10" fmla="*/ 0 w 63"/>
                  <a:gd name="T11" fmla="*/ 0 h 73"/>
                  <a:gd name="T12" fmla="*/ 0 w 63"/>
                  <a:gd name="T13" fmla="*/ 0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73">
                    <a:moveTo>
                      <a:pt x="11" y="73"/>
                    </a:moveTo>
                    <a:lnTo>
                      <a:pt x="0" y="7"/>
                    </a:lnTo>
                    <a:lnTo>
                      <a:pt x="38" y="1"/>
                    </a:lnTo>
                    <a:lnTo>
                      <a:pt x="46" y="0"/>
                    </a:lnTo>
                    <a:lnTo>
                      <a:pt x="55" y="65"/>
                    </a:lnTo>
                    <a:lnTo>
                      <a:pt x="63" y="64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3" name="Freeform 623"/>
              <p:cNvSpPr>
                <a:spLocks/>
              </p:cNvSpPr>
              <p:nvPr/>
            </p:nvSpPr>
            <p:spPr bwMode="auto">
              <a:xfrm>
                <a:off x="4280" y="2252"/>
                <a:ext cx="10" cy="12"/>
              </a:xfrm>
              <a:custGeom>
                <a:avLst/>
                <a:gdLst>
                  <a:gd name="T0" fmla="*/ 0 w 56"/>
                  <a:gd name="T1" fmla="*/ 0 h 72"/>
                  <a:gd name="T2" fmla="*/ 0 w 56"/>
                  <a:gd name="T3" fmla="*/ 0 h 72"/>
                  <a:gd name="T4" fmla="*/ 0 w 56"/>
                  <a:gd name="T5" fmla="*/ 0 h 72"/>
                  <a:gd name="T6" fmla="*/ 0 w 56"/>
                  <a:gd name="T7" fmla="*/ 0 h 72"/>
                  <a:gd name="T8" fmla="*/ 0 w 56"/>
                  <a:gd name="T9" fmla="*/ 0 h 72"/>
                  <a:gd name="T10" fmla="*/ 0 w 56"/>
                  <a:gd name="T11" fmla="*/ 0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9" y="72"/>
                    </a:moveTo>
                    <a:lnTo>
                      <a:pt x="0" y="7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65"/>
                    </a:lnTo>
                    <a:lnTo>
                      <a:pt x="56" y="65"/>
                    </a:lnTo>
                    <a:lnTo>
                      <a:pt x="9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4" name="Freeform 624"/>
              <p:cNvSpPr>
                <a:spLocks/>
              </p:cNvSpPr>
              <p:nvPr/>
            </p:nvSpPr>
            <p:spPr bwMode="auto">
              <a:xfrm>
                <a:off x="4288" y="2252"/>
                <a:ext cx="9" cy="11"/>
              </a:xfrm>
              <a:custGeom>
                <a:avLst/>
                <a:gdLst>
                  <a:gd name="T0" fmla="*/ 0 w 53"/>
                  <a:gd name="T1" fmla="*/ 0 h 69"/>
                  <a:gd name="T2" fmla="*/ 0 w 53"/>
                  <a:gd name="T3" fmla="*/ 0 h 69"/>
                  <a:gd name="T4" fmla="*/ 0 w 53"/>
                  <a:gd name="T5" fmla="*/ 0 h 69"/>
                  <a:gd name="T6" fmla="*/ 0 w 53"/>
                  <a:gd name="T7" fmla="*/ 0 h 69"/>
                  <a:gd name="T8" fmla="*/ 0 w 53"/>
                  <a:gd name="T9" fmla="*/ 0 h 69"/>
                  <a:gd name="T10" fmla="*/ 0 w 53"/>
                  <a:gd name="T11" fmla="*/ 0 h 69"/>
                  <a:gd name="T12" fmla="*/ 0 w 53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" h="69">
                    <a:moveTo>
                      <a:pt x="5" y="69"/>
                    </a:moveTo>
                    <a:lnTo>
                      <a:pt x="0" y="4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0" y="66"/>
                    </a:lnTo>
                    <a:lnTo>
                      <a:pt x="53" y="66"/>
                    </a:lnTo>
                    <a:lnTo>
                      <a:pt x="5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5" name="Freeform 625"/>
              <p:cNvSpPr>
                <a:spLocks/>
              </p:cNvSpPr>
              <p:nvPr/>
            </p:nvSpPr>
            <p:spPr bwMode="auto">
              <a:xfrm>
                <a:off x="4296" y="2252"/>
                <a:ext cx="8" cy="11"/>
              </a:xfrm>
              <a:custGeom>
                <a:avLst/>
                <a:gdLst>
                  <a:gd name="T0" fmla="*/ 0 w 47"/>
                  <a:gd name="T1" fmla="*/ 0 h 68"/>
                  <a:gd name="T2" fmla="*/ 0 w 47"/>
                  <a:gd name="T3" fmla="*/ 0 h 68"/>
                  <a:gd name="T4" fmla="*/ 0 w 47"/>
                  <a:gd name="T5" fmla="*/ 0 h 68"/>
                  <a:gd name="T6" fmla="*/ 0 w 47"/>
                  <a:gd name="T7" fmla="*/ 0 h 68"/>
                  <a:gd name="T8" fmla="*/ 0 w 47"/>
                  <a:gd name="T9" fmla="*/ 0 h 68"/>
                  <a:gd name="T10" fmla="*/ 0 w 47"/>
                  <a:gd name="T11" fmla="*/ 0 h 68"/>
                  <a:gd name="T12" fmla="*/ 0 w 47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68">
                    <a:moveTo>
                      <a:pt x="2" y="68"/>
                    </a:moveTo>
                    <a:lnTo>
                      <a:pt x="0" y="2"/>
                    </a:lnTo>
                    <a:lnTo>
                      <a:pt x="45" y="0"/>
                    </a:lnTo>
                    <a:lnTo>
                      <a:pt x="46" y="0"/>
                    </a:lnTo>
                    <a:lnTo>
                      <a:pt x="46" y="65"/>
                    </a:lnTo>
                    <a:lnTo>
                      <a:pt x="47" y="65"/>
                    </a:lnTo>
                    <a:lnTo>
                      <a:pt x="2" y="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6" name="Freeform 626"/>
              <p:cNvSpPr>
                <a:spLocks/>
              </p:cNvSpPr>
              <p:nvPr/>
            </p:nvSpPr>
            <p:spPr bwMode="auto">
              <a:xfrm>
                <a:off x="4304" y="2252"/>
                <a:ext cx="8" cy="10"/>
              </a:xfrm>
              <a:custGeom>
                <a:avLst/>
                <a:gdLst>
                  <a:gd name="T0" fmla="*/ 0 w 48"/>
                  <a:gd name="T1" fmla="*/ 0 h 65"/>
                  <a:gd name="T2" fmla="*/ 0 w 48"/>
                  <a:gd name="T3" fmla="*/ 0 h 65"/>
                  <a:gd name="T4" fmla="*/ 0 w 48"/>
                  <a:gd name="T5" fmla="*/ 0 h 65"/>
                  <a:gd name="T6" fmla="*/ 0 w 48"/>
                  <a:gd name="T7" fmla="*/ 0 h 65"/>
                  <a:gd name="T8" fmla="*/ 0 w 48"/>
                  <a:gd name="T9" fmla="*/ 0 h 65"/>
                  <a:gd name="T10" fmla="*/ 0 w 48"/>
                  <a:gd name="T11" fmla="*/ 0 h 65"/>
                  <a:gd name="T12" fmla="*/ 0 w 48"/>
                  <a:gd name="T13" fmla="*/ 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65">
                    <a:moveTo>
                      <a:pt x="0" y="65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44" y="65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7" name="Freeform 627"/>
              <p:cNvSpPr>
                <a:spLocks/>
              </p:cNvSpPr>
              <p:nvPr/>
            </p:nvSpPr>
            <p:spPr bwMode="auto">
              <a:xfrm>
                <a:off x="4311" y="2252"/>
                <a:ext cx="9" cy="11"/>
              </a:xfrm>
              <a:custGeom>
                <a:avLst/>
                <a:gdLst>
                  <a:gd name="T0" fmla="*/ 0 w 50"/>
                  <a:gd name="T1" fmla="*/ 0 h 69"/>
                  <a:gd name="T2" fmla="*/ 0 w 50"/>
                  <a:gd name="T3" fmla="*/ 0 h 69"/>
                  <a:gd name="T4" fmla="*/ 0 w 50"/>
                  <a:gd name="T5" fmla="*/ 0 h 69"/>
                  <a:gd name="T6" fmla="*/ 0 w 50"/>
                  <a:gd name="T7" fmla="*/ 0 h 69"/>
                  <a:gd name="T8" fmla="*/ 0 w 50"/>
                  <a:gd name="T9" fmla="*/ 0 h 69"/>
                  <a:gd name="T10" fmla="*/ 0 w 50"/>
                  <a:gd name="T11" fmla="*/ 0 h 69"/>
                  <a:gd name="T12" fmla="*/ 0 w 50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0" h="69">
                    <a:moveTo>
                      <a:pt x="0" y="65"/>
                    </a:moveTo>
                    <a:lnTo>
                      <a:pt x="4" y="0"/>
                    </a:lnTo>
                    <a:lnTo>
                      <a:pt x="50" y="4"/>
                    </a:lnTo>
                    <a:lnTo>
                      <a:pt x="46" y="6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8" name="Freeform 628"/>
              <p:cNvSpPr>
                <a:spLocks/>
              </p:cNvSpPr>
              <p:nvPr/>
            </p:nvSpPr>
            <p:spPr bwMode="auto">
              <a:xfrm>
                <a:off x="4319" y="2252"/>
                <a:ext cx="10" cy="12"/>
              </a:xfrm>
              <a:custGeom>
                <a:avLst/>
                <a:gdLst>
                  <a:gd name="T0" fmla="*/ 0 w 57"/>
                  <a:gd name="T1" fmla="*/ 0 h 69"/>
                  <a:gd name="T2" fmla="*/ 0 w 57"/>
                  <a:gd name="T3" fmla="*/ 0 h 69"/>
                  <a:gd name="T4" fmla="*/ 0 w 57"/>
                  <a:gd name="T5" fmla="*/ 0 h 69"/>
                  <a:gd name="T6" fmla="*/ 0 w 57"/>
                  <a:gd name="T7" fmla="*/ 0 h 69"/>
                  <a:gd name="T8" fmla="*/ 0 w 57"/>
                  <a:gd name="T9" fmla="*/ 0 h 69"/>
                  <a:gd name="T10" fmla="*/ 0 w 57"/>
                  <a:gd name="T11" fmla="*/ 0 h 69"/>
                  <a:gd name="T12" fmla="*/ 0 w 5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69">
                    <a:moveTo>
                      <a:pt x="0" y="65"/>
                    </a:moveTo>
                    <a:lnTo>
                      <a:pt x="4" y="0"/>
                    </a:lnTo>
                    <a:lnTo>
                      <a:pt x="57" y="5"/>
                    </a:lnTo>
                    <a:lnTo>
                      <a:pt x="53" y="4"/>
                    </a:lnTo>
                    <a:lnTo>
                      <a:pt x="42" y="69"/>
                    </a:lnTo>
                    <a:lnTo>
                      <a:pt x="37" y="6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69" name="Freeform 629"/>
              <p:cNvSpPr>
                <a:spLocks/>
              </p:cNvSpPr>
              <p:nvPr/>
            </p:nvSpPr>
            <p:spPr bwMode="auto">
              <a:xfrm>
                <a:off x="4326" y="2253"/>
                <a:ext cx="15" cy="13"/>
              </a:xfrm>
              <a:custGeom>
                <a:avLst/>
                <a:gdLst>
                  <a:gd name="T0" fmla="*/ 0 w 90"/>
                  <a:gd name="T1" fmla="*/ 0 h 81"/>
                  <a:gd name="T2" fmla="*/ 0 w 90"/>
                  <a:gd name="T3" fmla="*/ 0 h 81"/>
                  <a:gd name="T4" fmla="*/ 0 w 90"/>
                  <a:gd name="T5" fmla="*/ 0 h 81"/>
                  <a:gd name="T6" fmla="*/ 0 w 90"/>
                  <a:gd name="T7" fmla="*/ 0 h 81"/>
                  <a:gd name="T8" fmla="*/ 0 w 90"/>
                  <a:gd name="T9" fmla="*/ 0 h 81"/>
                  <a:gd name="T10" fmla="*/ 0 w 90"/>
                  <a:gd name="T11" fmla="*/ 0 h 81"/>
                  <a:gd name="T12" fmla="*/ 0 w 90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" h="81">
                    <a:moveTo>
                      <a:pt x="0" y="65"/>
                    </a:moveTo>
                    <a:lnTo>
                      <a:pt x="11" y="0"/>
                    </a:lnTo>
                    <a:lnTo>
                      <a:pt x="56" y="9"/>
                    </a:lnTo>
                    <a:lnTo>
                      <a:pt x="45" y="72"/>
                    </a:lnTo>
                    <a:lnTo>
                      <a:pt x="90" y="81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0" name="Freeform 630"/>
              <p:cNvSpPr>
                <a:spLocks/>
              </p:cNvSpPr>
              <p:nvPr/>
            </p:nvSpPr>
            <p:spPr bwMode="auto">
              <a:xfrm>
                <a:off x="4333" y="2254"/>
                <a:ext cx="12" cy="12"/>
              </a:xfrm>
              <a:custGeom>
                <a:avLst/>
                <a:gdLst>
                  <a:gd name="T0" fmla="*/ 0 w 67"/>
                  <a:gd name="T1" fmla="*/ 0 h 72"/>
                  <a:gd name="T2" fmla="*/ 0 w 67"/>
                  <a:gd name="T3" fmla="*/ 0 h 72"/>
                  <a:gd name="T4" fmla="*/ 0 w 67"/>
                  <a:gd name="T5" fmla="*/ 0 h 72"/>
                  <a:gd name="T6" fmla="*/ 0 w 67"/>
                  <a:gd name="T7" fmla="*/ 0 h 72"/>
                  <a:gd name="T8" fmla="*/ 0 w 67"/>
                  <a:gd name="T9" fmla="*/ 0 h 72"/>
                  <a:gd name="T10" fmla="*/ 0 w 67"/>
                  <a:gd name="T11" fmla="*/ 0 h 72"/>
                  <a:gd name="T12" fmla="*/ 0 w 67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72">
                    <a:moveTo>
                      <a:pt x="0" y="63"/>
                    </a:moveTo>
                    <a:lnTo>
                      <a:pt x="11" y="0"/>
                    </a:lnTo>
                    <a:lnTo>
                      <a:pt x="67" y="11"/>
                    </a:lnTo>
                    <a:lnTo>
                      <a:pt x="59" y="9"/>
                    </a:lnTo>
                    <a:lnTo>
                      <a:pt x="41" y="72"/>
                    </a:lnTo>
                    <a:lnTo>
                      <a:pt x="34" y="7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1" name="Freeform 631"/>
              <p:cNvSpPr>
                <a:spLocks/>
              </p:cNvSpPr>
              <p:nvPr/>
            </p:nvSpPr>
            <p:spPr bwMode="auto">
              <a:xfrm>
                <a:off x="4340" y="2256"/>
                <a:ext cx="11" cy="12"/>
              </a:xfrm>
              <a:custGeom>
                <a:avLst/>
                <a:gdLst>
                  <a:gd name="T0" fmla="*/ 0 w 62"/>
                  <a:gd name="T1" fmla="*/ 0 h 76"/>
                  <a:gd name="T2" fmla="*/ 0 w 62"/>
                  <a:gd name="T3" fmla="*/ 0 h 76"/>
                  <a:gd name="T4" fmla="*/ 0 w 62"/>
                  <a:gd name="T5" fmla="*/ 0 h 76"/>
                  <a:gd name="T6" fmla="*/ 0 w 62"/>
                  <a:gd name="T7" fmla="*/ 0 h 76"/>
                  <a:gd name="T8" fmla="*/ 0 w 62"/>
                  <a:gd name="T9" fmla="*/ 0 h 76"/>
                  <a:gd name="T10" fmla="*/ 0 w 62"/>
                  <a:gd name="T11" fmla="*/ 0 h 76"/>
                  <a:gd name="T12" fmla="*/ 0 w 62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" h="76">
                    <a:moveTo>
                      <a:pt x="0" y="63"/>
                    </a:moveTo>
                    <a:lnTo>
                      <a:pt x="18" y="0"/>
                    </a:lnTo>
                    <a:lnTo>
                      <a:pt x="62" y="12"/>
                    </a:lnTo>
                    <a:lnTo>
                      <a:pt x="44" y="76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2" name="Freeform 632"/>
              <p:cNvSpPr>
                <a:spLocks/>
              </p:cNvSpPr>
              <p:nvPr/>
            </p:nvSpPr>
            <p:spPr bwMode="auto">
              <a:xfrm>
                <a:off x="4348" y="2258"/>
                <a:ext cx="10" cy="13"/>
              </a:xfrm>
              <a:custGeom>
                <a:avLst/>
                <a:gdLst>
                  <a:gd name="T0" fmla="*/ 0 w 65"/>
                  <a:gd name="T1" fmla="*/ 0 h 78"/>
                  <a:gd name="T2" fmla="*/ 0 w 65"/>
                  <a:gd name="T3" fmla="*/ 0 h 78"/>
                  <a:gd name="T4" fmla="*/ 0 w 65"/>
                  <a:gd name="T5" fmla="*/ 0 h 78"/>
                  <a:gd name="T6" fmla="*/ 0 w 65"/>
                  <a:gd name="T7" fmla="*/ 0 h 78"/>
                  <a:gd name="T8" fmla="*/ 0 w 65"/>
                  <a:gd name="T9" fmla="*/ 0 h 78"/>
                  <a:gd name="T10" fmla="*/ 0 w 65"/>
                  <a:gd name="T11" fmla="*/ 0 h 78"/>
                  <a:gd name="T12" fmla="*/ 0 w 65"/>
                  <a:gd name="T13" fmla="*/ 0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78">
                    <a:moveTo>
                      <a:pt x="0" y="64"/>
                    </a:moveTo>
                    <a:lnTo>
                      <a:pt x="18" y="0"/>
                    </a:lnTo>
                    <a:lnTo>
                      <a:pt x="58" y="13"/>
                    </a:lnTo>
                    <a:lnTo>
                      <a:pt x="65" y="15"/>
                    </a:lnTo>
                    <a:lnTo>
                      <a:pt x="42" y="76"/>
                    </a:lnTo>
                    <a:lnTo>
                      <a:pt x="49" y="7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3" name="Freeform 633"/>
              <p:cNvSpPr>
                <a:spLocks/>
              </p:cNvSpPr>
              <p:nvPr/>
            </p:nvSpPr>
            <p:spPr bwMode="auto">
              <a:xfrm>
                <a:off x="4355" y="2260"/>
                <a:ext cx="12" cy="13"/>
              </a:xfrm>
              <a:custGeom>
                <a:avLst/>
                <a:gdLst>
                  <a:gd name="T0" fmla="*/ 0 w 74"/>
                  <a:gd name="T1" fmla="*/ 0 h 77"/>
                  <a:gd name="T2" fmla="*/ 0 w 74"/>
                  <a:gd name="T3" fmla="*/ 0 h 77"/>
                  <a:gd name="T4" fmla="*/ 0 w 74"/>
                  <a:gd name="T5" fmla="*/ 0 h 77"/>
                  <a:gd name="T6" fmla="*/ 0 w 74"/>
                  <a:gd name="T7" fmla="*/ 0 h 77"/>
                  <a:gd name="T8" fmla="*/ 0 w 74"/>
                  <a:gd name="T9" fmla="*/ 0 h 77"/>
                  <a:gd name="T10" fmla="*/ 0 w 74"/>
                  <a:gd name="T11" fmla="*/ 0 h 77"/>
                  <a:gd name="T12" fmla="*/ 0 w 74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77">
                    <a:moveTo>
                      <a:pt x="0" y="61"/>
                    </a:moveTo>
                    <a:lnTo>
                      <a:pt x="23" y="0"/>
                    </a:lnTo>
                    <a:lnTo>
                      <a:pt x="74" y="19"/>
                    </a:lnTo>
                    <a:lnTo>
                      <a:pt x="67" y="16"/>
                    </a:lnTo>
                    <a:lnTo>
                      <a:pt x="42" y="77"/>
                    </a:lnTo>
                    <a:lnTo>
                      <a:pt x="34" y="7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4" name="Freeform 634"/>
              <p:cNvSpPr>
                <a:spLocks/>
              </p:cNvSpPr>
              <p:nvPr/>
            </p:nvSpPr>
            <p:spPr bwMode="auto">
              <a:xfrm>
                <a:off x="4362" y="2263"/>
                <a:ext cx="11" cy="13"/>
              </a:xfrm>
              <a:custGeom>
                <a:avLst/>
                <a:gdLst>
                  <a:gd name="T0" fmla="*/ 0 w 70"/>
                  <a:gd name="T1" fmla="*/ 0 h 79"/>
                  <a:gd name="T2" fmla="*/ 0 w 70"/>
                  <a:gd name="T3" fmla="*/ 0 h 79"/>
                  <a:gd name="T4" fmla="*/ 0 w 70"/>
                  <a:gd name="T5" fmla="*/ 0 h 79"/>
                  <a:gd name="T6" fmla="*/ 0 w 70"/>
                  <a:gd name="T7" fmla="*/ 0 h 79"/>
                  <a:gd name="T8" fmla="*/ 0 w 70"/>
                  <a:gd name="T9" fmla="*/ 0 h 79"/>
                  <a:gd name="T10" fmla="*/ 0 w 70"/>
                  <a:gd name="T11" fmla="*/ 0 h 79"/>
                  <a:gd name="T12" fmla="*/ 0 w 70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79">
                    <a:moveTo>
                      <a:pt x="0" y="61"/>
                    </a:moveTo>
                    <a:lnTo>
                      <a:pt x="25" y="0"/>
                    </a:lnTo>
                    <a:lnTo>
                      <a:pt x="67" y="18"/>
                    </a:lnTo>
                    <a:lnTo>
                      <a:pt x="70" y="19"/>
                    </a:lnTo>
                    <a:lnTo>
                      <a:pt x="40" y="78"/>
                    </a:lnTo>
                    <a:lnTo>
                      <a:pt x="43" y="79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5" name="Freeform 635"/>
              <p:cNvSpPr>
                <a:spLocks/>
              </p:cNvSpPr>
              <p:nvPr/>
            </p:nvSpPr>
            <p:spPr bwMode="auto">
              <a:xfrm>
                <a:off x="4368" y="2266"/>
                <a:ext cx="12" cy="14"/>
              </a:xfrm>
              <a:custGeom>
                <a:avLst/>
                <a:gdLst>
                  <a:gd name="T0" fmla="*/ 0 w 71"/>
                  <a:gd name="T1" fmla="*/ 0 h 83"/>
                  <a:gd name="T2" fmla="*/ 0 w 71"/>
                  <a:gd name="T3" fmla="*/ 0 h 83"/>
                  <a:gd name="T4" fmla="*/ 0 w 71"/>
                  <a:gd name="T5" fmla="*/ 0 h 83"/>
                  <a:gd name="T6" fmla="*/ 0 w 71"/>
                  <a:gd name="T7" fmla="*/ 0 h 83"/>
                  <a:gd name="T8" fmla="*/ 0 w 71"/>
                  <a:gd name="T9" fmla="*/ 0 h 83"/>
                  <a:gd name="T10" fmla="*/ 0 w 71"/>
                  <a:gd name="T11" fmla="*/ 0 h 83"/>
                  <a:gd name="T12" fmla="*/ 0 w 71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83">
                    <a:moveTo>
                      <a:pt x="0" y="59"/>
                    </a:moveTo>
                    <a:lnTo>
                      <a:pt x="30" y="0"/>
                    </a:lnTo>
                    <a:lnTo>
                      <a:pt x="61" y="16"/>
                    </a:lnTo>
                    <a:lnTo>
                      <a:pt x="71" y="21"/>
                    </a:lnTo>
                    <a:lnTo>
                      <a:pt x="40" y="78"/>
                    </a:lnTo>
                    <a:lnTo>
                      <a:pt x="50" y="83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6" name="Freeform 636"/>
              <p:cNvSpPr>
                <a:spLocks/>
              </p:cNvSpPr>
              <p:nvPr/>
            </p:nvSpPr>
            <p:spPr bwMode="auto">
              <a:xfrm>
                <a:off x="4375" y="2270"/>
                <a:ext cx="12" cy="13"/>
              </a:xfrm>
              <a:custGeom>
                <a:avLst/>
                <a:gdLst>
                  <a:gd name="T0" fmla="*/ 0 w 73"/>
                  <a:gd name="T1" fmla="*/ 0 h 83"/>
                  <a:gd name="T2" fmla="*/ 0 w 73"/>
                  <a:gd name="T3" fmla="*/ 0 h 83"/>
                  <a:gd name="T4" fmla="*/ 0 w 73"/>
                  <a:gd name="T5" fmla="*/ 0 h 83"/>
                  <a:gd name="T6" fmla="*/ 0 w 73"/>
                  <a:gd name="T7" fmla="*/ 0 h 83"/>
                  <a:gd name="T8" fmla="*/ 0 w 73"/>
                  <a:gd name="T9" fmla="*/ 0 h 83"/>
                  <a:gd name="T10" fmla="*/ 0 w 73"/>
                  <a:gd name="T11" fmla="*/ 0 h 83"/>
                  <a:gd name="T12" fmla="*/ 0 w 73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83">
                    <a:moveTo>
                      <a:pt x="0" y="57"/>
                    </a:moveTo>
                    <a:lnTo>
                      <a:pt x="31" y="0"/>
                    </a:lnTo>
                    <a:lnTo>
                      <a:pt x="66" y="20"/>
                    </a:lnTo>
                    <a:lnTo>
                      <a:pt x="73" y="24"/>
                    </a:lnTo>
                    <a:lnTo>
                      <a:pt x="39" y="78"/>
                    </a:lnTo>
                    <a:lnTo>
                      <a:pt x="46" y="83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7" name="Freeform 637"/>
              <p:cNvSpPr>
                <a:spLocks/>
              </p:cNvSpPr>
              <p:nvPr/>
            </p:nvSpPr>
            <p:spPr bwMode="auto">
              <a:xfrm>
                <a:off x="4382" y="2274"/>
                <a:ext cx="14" cy="13"/>
              </a:xfrm>
              <a:custGeom>
                <a:avLst/>
                <a:gdLst>
                  <a:gd name="T0" fmla="*/ 0 w 85"/>
                  <a:gd name="T1" fmla="*/ 0 h 79"/>
                  <a:gd name="T2" fmla="*/ 0 w 85"/>
                  <a:gd name="T3" fmla="*/ 0 h 79"/>
                  <a:gd name="T4" fmla="*/ 0 w 85"/>
                  <a:gd name="T5" fmla="*/ 0 h 79"/>
                  <a:gd name="T6" fmla="*/ 0 w 85"/>
                  <a:gd name="T7" fmla="*/ 0 h 79"/>
                  <a:gd name="T8" fmla="*/ 0 w 85"/>
                  <a:gd name="T9" fmla="*/ 0 h 79"/>
                  <a:gd name="T10" fmla="*/ 0 w 85"/>
                  <a:gd name="T11" fmla="*/ 0 h 79"/>
                  <a:gd name="T12" fmla="*/ 0 w 85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" h="79">
                    <a:moveTo>
                      <a:pt x="0" y="54"/>
                    </a:moveTo>
                    <a:lnTo>
                      <a:pt x="34" y="0"/>
                    </a:lnTo>
                    <a:lnTo>
                      <a:pt x="85" y="32"/>
                    </a:lnTo>
                    <a:lnTo>
                      <a:pt x="75" y="25"/>
                    </a:lnTo>
                    <a:lnTo>
                      <a:pt x="39" y="79"/>
                    </a:lnTo>
                    <a:lnTo>
                      <a:pt x="28" y="7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8" name="Freeform 638"/>
              <p:cNvSpPr>
                <a:spLocks/>
              </p:cNvSpPr>
              <p:nvPr/>
            </p:nvSpPr>
            <p:spPr bwMode="auto">
              <a:xfrm>
                <a:off x="4388" y="2278"/>
                <a:ext cx="12" cy="14"/>
              </a:xfrm>
              <a:custGeom>
                <a:avLst/>
                <a:gdLst>
                  <a:gd name="T0" fmla="*/ 0 w 74"/>
                  <a:gd name="T1" fmla="*/ 0 h 83"/>
                  <a:gd name="T2" fmla="*/ 0 w 74"/>
                  <a:gd name="T3" fmla="*/ 0 h 83"/>
                  <a:gd name="T4" fmla="*/ 0 w 74"/>
                  <a:gd name="T5" fmla="*/ 0 h 83"/>
                  <a:gd name="T6" fmla="*/ 0 w 74"/>
                  <a:gd name="T7" fmla="*/ 0 h 83"/>
                  <a:gd name="T8" fmla="*/ 0 w 74"/>
                  <a:gd name="T9" fmla="*/ 0 h 83"/>
                  <a:gd name="T10" fmla="*/ 0 w 74"/>
                  <a:gd name="T11" fmla="*/ 0 h 83"/>
                  <a:gd name="T12" fmla="*/ 0 w 74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3">
                    <a:moveTo>
                      <a:pt x="0" y="54"/>
                    </a:moveTo>
                    <a:lnTo>
                      <a:pt x="36" y="0"/>
                    </a:lnTo>
                    <a:lnTo>
                      <a:pt x="67" y="22"/>
                    </a:lnTo>
                    <a:lnTo>
                      <a:pt x="74" y="27"/>
                    </a:lnTo>
                    <a:lnTo>
                      <a:pt x="36" y="79"/>
                    </a:lnTo>
                    <a:lnTo>
                      <a:pt x="42" y="8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79" name="Freeform 639"/>
              <p:cNvSpPr>
                <a:spLocks/>
              </p:cNvSpPr>
              <p:nvPr/>
            </p:nvSpPr>
            <p:spPr bwMode="auto">
              <a:xfrm>
                <a:off x="4394" y="2282"/>
                <a:ext cx="13" cy="13"/>
              </a:xfrm>
              <a:custGeom>
                <a:avLst/>
                <a:gdLst>
                  <a:gd name="T0" fmla="*/ 0 w 81"/>
                  <a:gd name="T1" fmla="*/ 0 h 77"/>
                  <a:gd name="T2" fmla="*/ 0 w 81"/>
                  <a:gd name="T3" fmla="*/ 0 h 77"/>
                  <a:gd name="T4" fmla="*/ 0 w 81"/>
                  <a:gd name="T5" fmla="*/ 0 h 77"/>
                  <a:gd name="T6" fmla="*/ 0 w 81"/>
                  <a:gd name="T7" fmla="*/ 0 h 77"/>
                  <a:gd name="T8" fmla="*/ 0 w 81"/>
                  <a:gd name="T9" fmla="*/ 0 h 77"/>
                  <a:gd name="T10" fmla="*/ 0 w 81"/>
                  <a:gd name="T11" fmla="*/ 0 h 77"/>
                  <a:gd name="T12" fmla="*/ 0 w 81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77">
                    <a:moveTo>
                      <a:pt x="0" y="52"/>
                    </a:moveTo>
                    <a:lnTo>
                      <a:pt x="38" y="0"/>
                    </a:lnTo>
                    <a:lnTo>
                      <a:pt x="81" y="32"/>
                    </a:lnTo>
                    <a:lnTo>
                      <a:pt x="76" y="28"/>
                    </a:lnTo>
                    <a:lnTo>
                      <a:pt x="33" y="77"/>
                    </a:lnTo>
                    <a:lnTo>
                      <a:pt x="29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0" name="Freeform 640"/>
              <p:cNvSpPr>
                <a:spLocks/>
              </p:cNvSpPr>
              <p:nvPr/>
            </p:nvSpPr>
            <p:spPr bwMode="auto">
              <a:xfrm>
                <a:off x="4400" y="2287"/>
                <a:ext cx="13" cy="13"/>
              </a:xfrm>
              <a:custGeom>
                <a:avLst/>
                <a:gdLst>
                  <a:gd name="T0" fmla="*/ 0 w 79"/>
                  <a:gd name="T1" fmla="*/ 0 h 81"/>
                  <a:gd name="T2" fmla="*/ 0 w 79"/>
                  <a:gd name="T3" fmla="*/ 0 h 81"/>
                  <a:gd name="T4" fmla="*/ 0 w 79"/>
                  <a:gd name="T5" fmla="*/ 0 h 81"/>
                  <a:gd name="T6" fmla="*/ 0 w 79"/>
                  <a:gd name="T7" fmla="*/ 0 h 81"/>
                  <a:gd name="T8" fmla="*/ 0 w 79"/>
                  <a:gd name="T9" fmla="*/ 0 h 81"/>
                  <a:gd name="T10" fmla="*/ 0 w 79"/>
                  <a:gd name="T11" fmla="*/ 0 h 81"/>
                  <a:gd name="T12" fmla="*/ 0 w 79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81">
                    <a:moveTo>
                      <a:pt x="0" y="49"/>
                    </a:moveTo>
                    <a:lnTo>
                      <a:pt x="43" y="0"/>
                    </a:lnTo>
                    <a:lnTo>
                      <a:pt x="77" y="29"/>
                    </a:lnTo>
                    <a:lnTo>
                      <a:pt x="79" y="31"/>
                    </a:lnTo>
                    <a:lnTo>
                      <a:pt x="34" y="79"/>
                    </a:lnTo>
                    <a:lnTo>
                      <a:pt x="37" y="8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1" name="Freeform 641"/>
              <p:cNvSpPr>
                <a:spLocks/>
              </p:cNvSpPr>
              <p:nvPr/>
            </p:nvSpPr>
            <p:spPr bwMode="auto">
              <a:xfrm>
                <a:off x="4405" y="2292"/>
                <a:ext cx="14" cy="13"/>
              </a:xfrm>
              <a:custGeom>
                <a:avLst/>
                <a:gdLst>
                  <a:gd name="T0" fmla="*/ 0 w 80"/>
                  <a:gd name="T1" fmla="*/ 0 h 79"/>
                  <a:gd name="T2" fmla="*/ 0 w 80"/>
                  <a:gd name="T3" fmla="*/ 0 h 79"/>
                  <a:gd name="T4" fmla="*/ 0 w 80"/>
                  <a:gd name="T5" fmla="*/ 0 h 79"/>
                  <a:gd name="T6" fmla="*/ 0 w 80"/>
                  <a:gd name="T7" fmla="*/ 0 h 79"/>
                  <a:gd name="T8" fmla="*/ 0 w 80"/>
                  <a:gd name="T9" fmla="*/ 0 h 79"/>
                  <a:gd name="T10" fmla="*/ 0 w 80"/>
                  <a:gd name="T11" fmla="*/ 0 h 79"/>
                  <a:gd name="T12" fmla="*/ 0 w 80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9">
                    <a:moveTo>
                      <a:pt x="0" y="48"/>
                    </a:moveTo>
                    <a:lnTo>
                      <a:pt x="45" y="0"/>
                    </a:lnTo>
                    <a:lnTo>
                      <a:pt x="79" y="32"/>
                    </a:lnTo>
                    <a:lnTo>
                      <a:pt x="80" y="33"/>
                    </a:lnTo>
                    <a:lnTo>
                      <a:pt x="33" y="78"/>
                    </a:lnTo>
                    <a:lnTo>
                      <a:pt x="34" y="79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2" name="Freeform 642"/>
              <p:cNvSpPr>
                <a:spLocks/>
              </p:cNvSpPr>
              <p:nvPr/>
            </p:nvSpPr>
            <p:spPr bwMode="auto">
              <a:xfrm>
                <a:off x="4411" y="2298"/>
                <a:ext cx="13" cy="12"/>
              </a:xfrm>
              <a:custGeom>
                <a:avLst/>
                <a:gdLst>
                  <a:gd name="T0" fmla="*/ 0 w 80"/>
                  <a:gd name="T1" fmla="*/ 0 h 77"/>
                  <a:gd name="T2" fmla="*/ 0 w 80"/>
                  <a:gd name="T3" fmla="*/ 0 h 77"/>
                  <a:gd name="T4" fmla="*/ 0 w 80"/>
                  <a:gd name="T5" fmla="*/ 0 h 77"/>
                  <a:gd name="T6" fmla="*/ 0 w 80"/>
                  <a:gd name="T7" fmla="*/ 0 h 77"/>
                  <a:gd name="T8" fmla="*/ 0 w 80"/>
                  <a:gd name="T9" fmla="*/ 0 h 77"/>
                  <a:gd name="T10" fmla="*/ 0 w 80"/>
                  <a:gd name="T11" fmla="*/ 0 h 77"/>
                  <a:gd name="T12" fmla="*/ 0 w 80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7">
                    <a:moveTo>
                      <a:pt x="0" y="45"/>
                    </a:moveTo>
                    <a:lnTo>
                      <a:pt x="47" y="0"/>
                    </a:lnTo>
                    <a:lnTo>
                      <a:pt x="80" y="34"/>
                    </a:lnTo>
                    <a:lnTo>
                      <a:pt x="30" y="77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3" name="Freeform 643"/>
              <p:cNvSpPr>
                <a:spLocks/>
              </p:cNvSpPr>
              <p:nvPr/>
            </p:nvSpPr>
            <p:spPr bwMode="auto">
              <a:xfrm>
                <a:off x="4416" y="2303"/>
                <a:ext cx="13" cy="15"/>
              </a:xfrm>
              <a:custGeom>
                <a:avLst/>
                <a:gdLst>
                  <a:gd name="T0" fmla="*/ 0 w 80"/>
                  <a:gd name="T1" fmla="*/ 0 h 91"/>
                  <a:gd name="T2" fmla="*/ 0 w 80"/>
                  <a:gd name="T3" fmla="*/ 0 h 91"/>
                  <a:gd name="T4" fmla="*/ 0 w 80"/>
                  <a:gd name="T5" fmla="*/ 0 h 91"/>
                  <a:gd name="T6" fmla="*/ 0 w 80"/>
                  <a:gd name="T7" fmla="*/ 0 h 91"/>
                  <a:gd name="T8" fmla="*/ 0 w 80"/>
                  <a:gd name="T9" fmla="*/ 0 h 91"/>
                  <a:gd name="T10" fmla="*/ 0 w 80"/>
                  <a:gd name="T11" fmla="*/ 0 h 91"/>
                  <a:gd name="T12" fmla="*/ 0 w 80"/>
                  <a:gd name="T13" fmla="*/ 0 h 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91">
                    <a:moveTo>
                      <a:pt x="0" y="43"/>
                    </a:moveTo>
                    <a:lnTo>
                      <a:pt x="50" y="0"/>
                    </a:lnTo>
                    <a:lnTo>
                      <a:pt x="68" y="20"/>
                    </a:lnTo>
                    <a:lnTo>
                      <a:pt x="80" y="36"/>
                    </a:lnTo>
                    <a:lnTo>
                      <a:pt x="31" y="76"/>
                    </a:lnTo>
                    <a:lnTo>
                      <a:pt x="43" y="9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4" name="Freeform 644"/>
              <p:cNvSpPr>
                <a:spLocks/>
              </p:cNvSpPr>
              <p:nvPr/>
            </p:nvSpPr>
            <p:spPr bwMode="auto">
              <a:xfrm>
                <a:off x="4421" y="2309"/>
                <a:ext cx="15" cy="13"/>
              </a:xfrm>
              <a:custGeom>
                <a:avLst/>
                <a:gdLst>
                  <a:gd name="T0" fmla="*/ 0 w 89"/>
                  <a:gd name="T1" fmla="*/ 0 h 74"/>
                  <a:gd name="T2" fmla="*/ 0 w 89"/>
                  <a:gd name="T3" fmla="*/ 0 h 74"/>
                  <a:gd name="T4" fmla="*/ 0 w 89"/>
                  <a:gd name="T5" fmla="*/ 0 h 74"/>
                  <a:gd name="T6" fmla="*/ 0 w 89"/>
                  <a:gd name="T7" fmla="*/ 0 h 74"/>
                  <a:gd name="T8" fmla="*/ 0 w 89"/>
                  <a:gd name="T9" fmla="*/ 0 h 74"/>
                  <a:gd name="T10" fmla="*/ 0 w 89"/>
                  <a:gd name="T11" fmla="*/ 0 h 74"/>
                  <a:gd name="T12" fmla="*/ 0 w 89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74">
                    <a:moveTo>
                      <a:pt x="0" y="40"/>
                    </a:moveTo>
                    <a:lnTo>
                      <a:pt x="49" y="0"/>
                    </a:lnTo>
                    <a:lnTo>
                      <a:pt x="89" y="49"/>
                    </a:lnTo>
                    <a:lnTo>
                      <a:pt x="80" y="36"/>
                    </a:lnTo>
                    <a:lnTo>
                      <a:pt x="26" y="74"/>
                    </a:lnTo>
                    <a:lnTo>
                      <a:pt x="17" y="6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5" name="Freeform 645"/>
              <p:cNvSpPr>
                <a:spLocks/>
              </p:cNvSpPr>
              <p:nvPr/>
            </p:nvSpPr>
            <p:spPr bwMode="auto">
              <a:xfrm>
                <a:off x="4425" y="2315"/>
                <a:ext cx="14" cy="15"/>
              </a:xfrm>
              <a:custGeom>
                <a:avLst/>
                <a:gdLst>
                  <a:gd name="T0" fmla="*/ 0 w 81"/>
                  <a:gd name="T1" fmla="*/ 0 h 89"/>
                  <a:gd name="T2" fmla="*/ 0 w 81"/>
                  <a:gd name="T3" fmla="*/ 0 h 89"/>
                  <a:gd name="T4" fmla="*/ 0 w 81"/>
                  <a:gd name="T5" fmla="*/ 0 h 89"/>
                  <a:gd name="T6" fmla="*/ 0 w 81"/>
                  <a:gd name="T7" fmla="*/ 0 h 89"/>
                  <a:gd name="T8" fmla="*/ 0 w 81"/>
                  <a:gd name="T9" fmla="*/ 0 h 89"/>
                  <a:gd name="T10" fmla="*/ 0 w 81"/>
                  <a:gd name="T11" fmla="*/ 0 h 89"/>
                  <a:gd name="T12" fmla="*/ 0 w 81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89">
                    <a:moveTo>
                      <a:pt x="0" y="38"/>
                    </a:moveTo>
                    <a:lnTo>
                      <a:pt x="54" y="0"/>
                    </a:lnTo>
                    <a:lnTo>
                      <a:pt x="72" y="26"/>
                    </a:lnTo>
                    <a:lnTo>
                      <a:pt x="81" y="39"/>
                    </a:lnTo>
                    <a:lnTo>
                      <a:pt x="27" y="75"/>
                    </a:lnTo>
                    <a:lnTo>
                      <a:pt x="36" y="89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6" name="Freeform 646"/>
              <p:cNvSpPr>
                <a:spLocks/>
              </p:cNvSpPr>
              <p:nvPr/>
            </p:nvSpPr>
            <p:spPr bwMode="auto">
              <a:xfrm>
                <a:off x="4430" y="2322"/>
                <a:ext cx="13" cy="13"/>
              </a:xfrm>
              <a:custGeom>
                <a:avLst/>
                <a:gdLst>
                  <a:gd name="T0" fmla="*/ 0 w 80"/>
                  <a:gd name="T1" fmla="*/ 0 h 77"/>
                  <a:gd name="T2" fmla="*/ 0 w 80"/>
                  <a:gd name="T3" fmla="*/ 0 h 77"/>
                  <a:gd name="T4" fmla="*/ 0 w 80"/>
                  <a:gd name="T5" fmla="*/ 0 h 77"/>
                  <a:gd name="T6" fmla="*/ 0 w 80"/>
                  <a:gd name="T7" fmla="*/ 0 h 77"/>
                  <a:gd name="T8" fmla="*/ 0 w 80"/>
                  <a:gd name="T9" fmla="*/ 0 h 77"/>
                  <a:gd name="T10" fmla="*/ 0 w 80"/>
                  <a:gd name="T11" fmla="*/ 0 h 77"/>
                  <a:gd name="T12" fmla="*/ 0 w 80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77">
                    <a:moveTo>
                      <a:pt x="0" y="36"/>
                    </a:moveTo>
                    <a:lnTo>
                      <a:pt x="54" y="0"/>
                    </a:lnTo>
                    <a:lnTo>
                      <a:pt x="78" y="36"/>
                    </a:lnTo>
                    <a:lnTo>
                      <a:pt x="80" y="41"/>
                    </a:lnTo>
                    <a:lnTo>
                      <a:pt x="23" y="72"/>
                    </a:lnTo>
                    <a:lnTo>
                      <a:pt x="26" y="7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7" name="Freeform 647"/>
              <p:cNvSpPr>
                <a:spLocks/>
              </p:cNvSpPr>
              <p:nvPr/>
            </p:nvSpPr>
            <p:spPr bwMode="auto">
              <a:xfrm>
                <a:off x="4434" y="2329"/>
                <a:ext cx="14" cy="11"/>
              </a:xfrm>
              <a:custGeom>
                <a:avLst/>
                <a:gdLst>
                  <a:gd name="T0" fmla="*/ 0 w 86"/>
                  <a:gd name="T1" fmla="*/ 0 h 70"/>
                  <a:gd name="T2" fmla="*/ 0 w 86"/>
                  <a:gd name="T3" fmla="*/ 0 h 70"/>
                  <a:gd name="T4" fmla="*/ 0 w 86"/>
                  <a:gd name="T5" fmla="*/ 0 h 70"/>
                  <a:gd name="T6" fmla="*/ 0 w 86"/>
                  <a:gd name="T7" fmla="*/ 0 h 70"/>
                  <a:gd name="T8" fmla="*/ 0 w 86"/>
                  <a:gd name="T9" fmla="*/ 0 h 70"/>
                  <a:gd name="T10" fmla="*/ 0 w 86"/>
                  <a:gd name="T11" fmla="*/ 0 h 70"/>
                  <a:gd name="T12" fmla="*/ 0 w 86"/>
                  <a:gd name="T13" fmla="*/ 0 h 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6" h="70">
                    <a:moveTo>
                      <a:pt x="0" y="31"/>
                    </a:moveTo>
                    <a:lnTo>
                      <a:pt x="57" y="0"/>
                    </a:lnTo>
                    <a:lnTo>
                      <a:pt x="86" y="52"/>
                    </a:lnTo>
                    <a:lnTo>
                      <a:pt x="80" y="40"/>
                    </a:lnTo>
                    <a:lnTo>
                      <a:pt x="22" y="70"/>
                    </a:lnTo>
                    <a:lnTo>
                      <a:pt x="16" y="5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8" name="Freeform 648"/>
              <p:cNvSpPr>
                <a:spLocks/>
              </p:cNvSpPr>
              <p:nvPr/>
            </p:nvSpPr>
            <p:spPr bwMode="auto">
              <a:xfrm>
                <a:off x="4437" y="2335"/>
                <a:ext cx="14" cy="12"/>
              </a:xfrm>
              <a:custGeom>
                <a:avLst/>
                <a:gdLst>
                  <a:gd name="T0" fmla="*/ 0 w 81"/>
                  <a:gd name="T1" fmla="*/ 0 h 69"/>
                  <a:gd name="T2" fmla="*/ 0 w 81"/>
                  <a:gd name="T3" fmla="*/ 0 h 69"/>
                  <a:gd name="T4" fmla="*/ 0 w 81"/>
                  <a:gd name="T5" fmla="*/ 0 h 69"/>
                  <a:gd name="T6" fmla="*/ 0 w 81"/>
                  <a:gd name="T7" fmla="*/ 0 h 69"/>
                  <a:gd name="T8" fmla="*/ 0 w 81"/>
                  <a:gd name="T9" fmla="*/ 0 h 69"/>
                  <a:gd name="T10" fmla="*/ 0 w 81"/>
                  <a:gd name="T11" fmla="*/ 0 h 69"/>
                  <a:gd name="T12" fmla="*/ 0 w 81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69">
                    <a:moveTo>
                      <a:pt x="0" y="30"/>
                    </a:moveTo>
                    <a:lnTo>
                      <a:pt x="58" y="0"/>
                    </a:lnTo>
                    <a:lnTo>
                      <a:pt x="81" y="42"/>
                    </a:lnTo>
                    <a:lnTo>
                      <a:pt x="81" y="43"/>
                    </a:lnTo>
                    <a:lnTo>
                      <a:pt x="20" y="68"/>
                    </a:lnTo>
                    <a:lnTo>
                      <a:pt x="20" y="69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89" name="Freeform 649"/>
              <p:cNvSpPr>
                <a:spLocks/>
              </p:cNvSpPr>
              <p:nvPr/>
            </p:nvSpPr>
            <p:spPr bwMode="auto">
              <a:xfrm>
                <a:off x="4441" y="2343"/>
                <a:ext cx="13" cy="11"/>
              </a:xfrm>
              <a:custGeom>
                <a:avLst/>
                <a:gdLst>
                  <a:gd name="T0" fmla="*/ 0 w 79"/>
                  <a:gd name="T1" fmla="*/ 0 h 68"/>
                  <a:gd name="T2" fmla="*/ 0 w 79"/>
                  <a:gd name="T3" fmla="*/ 0 h 68"/>
                  <a:gd name="T4" fmla="*/ 0 w 79"/>
                  <a:gd name="T5" fmla="*/ 0 h 68"/>
                  <a:gd name="T6" fmla="*/ 0 w 79"/>
                  <a:gd name="T7" fmla="*/ 0 h 68"/>
                  <a:gd name="T8" fmla="*/ 0 w 79"/>
                  <a:gd name="T9" fmla="*/ 0 h 68"/>
                  <a:gd name="T10" fmla="*/ 0 w 79"/>
                  <a:gd name="T11" fmla="*/ 0 h 68"/>
                  <a:gd name="T12" fmla="*/ 0 w 79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68">
                    <a:moveTo>
                      <a:pt x="0" y="25"/>
                    </a:moveTo>
                    <a:lnTo>
                      <a:pt x="61" y="0"/>
                    </a:lnTo>
                    <a:lnTo>
                      <a:pt x="79" y="43"/>
                    </a:lnTo>
                    <a:lnTo>
                      <a:pt x="18" y="6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0" name="Freeform 650"/>
              <p:cNvSpPr>
                <a:spLocks/>
              </p:cNvSpPr>
              <p:nvPr/>
            </p:nvSpPr>
            <p:spPr bwMode="auto">
              <a:xfrm>
                <a:off x="4444" y="2350"/>
                <a:ext cx="12" cy="12"/>
              </a:xfrm>
              <a:custGeom>
                <a:avLst/>
                <a:gdLst>
                  <a:gd name="T0" fmla="*/ 0 w 78"/>
                  <a:gd name="T1" fmla="*/ 0 h 76"/>
                  <a:gd name="T2" fmla="*/ 0 w 78"/>
                  <a:gd name="T3" fmla="*/ 0 h 76"/>
                  <a:gd name="T4" fmla="*/ 0 w 78"/>
                  <a:gd name="T5" fmla="*/ 0 h 76"/>
                  <a:gd name="T6" fmla="*/ 0 w 78"/>
                  <a:gd name="T7" fmla="*/ 0 h 76"/>
                  <a:gd name="T8" fmla="*/ 0 w 78"/>
                  <a:gd name="T9" fmla="*/ 0 h 76"/>
                  <a:gd name="T10" fmla="*/ 0 w 78"/>
                  <a:gd name="T11" fmla="*/ 0 h 76"/>
                  <a:gd name="T12" fmla="*/ 0 w 78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76">
                    <a:moveTo>
                      <a:pt x="0" y="25"/>
                    </a:moveTo>
                    <a:lnTo>
                      <a:pt x="61" y="0"/>
                    </a:lnTo>
                    <a:lnTo>
                      <a:pt x="73" y="31"/>
                    </a:lnTo>
                    <a:lnTo>
                      <a:pt x="78" y="44"/>
                    </a:lnTo>
                    <a:lnTo>
                      <a:pt x="17" y="64"/>
                    </a:lnTo>
                    <a:lnTo>
                      <a:pt x="22" y="76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1" name="Freeform 651"/>
              <p:cNvSpPr>
                <a:spLocks/>
              </p:cNvSpPr>
              <p:nvPr/>
            </p:nvSpPr>
            <p:spPr bwMode="auto">
              <a:xfrm>
                <a:off x="4446" y="2357"/>
                <a:ext cx="14" cy="10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0 h 63"/>
                  <a:gd name="T4" fmla="*/ 0 w 81"/>
                  <a:gd name="T5" fmla="*/ 0 h 63"/>
                  <a:gd name="T6" fmla="*/ 0 w 81"/>
                  <a:gd name="T7" fmla="*/ 0 h 63"/>
                  <a:gd name="T8" fmla="*/ 0 w 81"/>
                  <a:gd name="T9" fmla="*/ 0 h 63"/>
                  <a:gd name="T10" fmla="*/ 0 w 81"/>
                  <a:gd name="T11" fmla="*/ 0 h 63"/>
                  <a:gd name="T12" fmla="*/ 0 w 8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63">
                    <a:moveTo>
                      <a:pt x="0" y="20"/>
                    </a:moveTo>
                    <a:lnTo>
                      <a:pt x="61" y="0"/>
                    </a:lnTo>
                    <a:lnTo>
                      <a:pt x="81" y="59"/>
                    </a:lnTo>
                    <a:lnTo>
                      <a:pt x="77" y="45"/>
                    </a:lnTo>
                    <a:lnTo>
                      <a:pt x="14" y="63"/>
                    </a:lnTo>
                    <a:lnTo>
                      <a:pt x="9" y="4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2" name="Freeform 652"/>
              <p:cNvSpPr>
                <a:spLocks/>
              </p:cNvSpPr>
              <p:nvPr/>
            </p:nvSpPr>
            <p:spPr bwMode="auto">
              <a:xfrm>
                <a:off x="4449" y="2364"/>
                <a:ext cx="12" cy="12"/>
              </a:xfrm>
              <a:custGeom>
                <a:avLst/>
                <a:gdLst>
                  <a:gd name="T0" fmla="*/ 0 w 75"/>
                  <a:gd name="T1" fmla="*/ 0 h 71"/>
                  <a:gd name="T2" fmla="*/ 0 w 75"/>
                  <a:gd name="T3" fmla="*/ 0 h 71"/>
                  <a:gd name="T4" fmla="*/ 0 w 75"/>
                  <a:gd name="T5" fmla="*/ 0 h 71"/>
                  <a:gd name="T6" fmla="*/ 0 w 75"/>
                  <a:gd name="T7" fmla="*/ 0 h 71"/>
                  <a:gd name="T8" fmla="*/ 0 w 75"/>
                  <a:gd name="T9" fmla="*/ 0 h 71"/>
                  <a:gd name="T10" fmla="*/ 0 w 75"/>
                  <a:gd name="T11" fmla="*/ 0 h 71"/>
                  <a:gd name="T12" fmla="*/ 0 w 75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1">
                    <a:moveTo>
                      <a:pt x="0" y="18"/>
                    </a:moveTo>
                    <a:lnTo>
                      <a:pt x="63" y="0"/>
                    </a:lnTo>
                    <a:lnTo>
                      <a:pt x="73" y="35"/>
                    </a:lnTo>
                    <a:lnTo>
                      <a:pt x="75" y="46"/>
                    </a:lnTo>
                    <a:lnTo>
                      <a:pt x="12" y="59"/>
                    </a:lnTo>
                    <a:lnTo>
                      <a:pt x="14" y="71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3" name="Freeform 653"/>
              <p:cNvSpPr>
                <a:spLocks/>
              </p:cNvSpPr>
              <p:nvPr/>
            </p:nvSpPr>
            <p:spPr bwMode="auto">
              <a:xfrm>
                <a:off x="4451" y="2372"/>
                <a:ext cx="13" cy="11"/>
              </a:xfrm>
              <a:custGeom>
                <a:avLst/>
                <a:gdLst>
                  <a:gd name="T0" fmla="*/ 0 w 78"/>
                  <a:gd name="T1" fmla="*/ 0 h 64"/>
                  <a:gd name="T2" fmla="*/ 0 w 78"/>
                  <a:gd name="T3" fmla="*/ 0 h 64"/>
                  <a:gd name="T4" fmla="*/ 0 w 78"/>
                  <a:gd name="T5" fmla="*/ 0 h 64"/>
                  <a:gd name="T6" fmla="*/ 0 w 78"/>
                  <a:gd name="T7" fmla="*/ 0 h 64"/>
                  <a:gd name="T8" fmla="*/ 0 w 78"/>
                  <a:gd name="T9" fmla="*/ 0 h 64"/>
                  <a:gd name="T10" fmla="*/ 0 w 78"/>
                  <a:gd name="T11" fmla="*/ 0 h 64"/>
                  <a:gd name="T12" fmla="*/ 0 w 78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8" h="64">
                    <a:moveTo>
                      <a:pt x="0" y="13"/>
                    </a:moveTo>
                    <a:lnTo>
                      <a:pt x="63" y="0"/>
                    </a:lnTo>
                    <a:lnTo>
                      <a:pt x="78" y="64"/>
                    </a:lnTo>
                    <a:lnTo>
                      <a:pt x="74" y="46"/>
                    </a:lnTo>
                    <a:lnTo>
                      <a:pt x="9" y="57"/>
                    </a:lnTo>
                    <a:lnTo>
                      <a:pt x="6" y="3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4" name="Freeform 654"/>
              <p:cNvSpPr>
                <a:spLocks/>
              </p:cNvSpPr>
              <p:nvPr/>
            </p:nvSpPr>
            <p:spPr bwMode="auto">
              <a:xfrm>
                <a:off x="4452" y="2380"/>
                <a:ext cx="12" cy="10"/>
              </a:xfrm>
              <a:custGeom>
                <a:avLst/>
                <a:gdLst>
                  <a:gd name="T0" fmla="*/ 0 w 73"/>
                  <a:gd name="T1" fmla="*/ 0 h 62"/>
                  <a:gd name="T2" fmla="*/ 0 w 73"/>
                  <a:gd name="T3" fmla="*/ 0 h 62"/>
                  <a:gd name="T4" fmla="*/ 0 w 73"/>
                  <a:gd name="T5" fmla="*/ 0 h 62"/>
                  <a:gd name="T6" fmla="*/ 0 w 73"/>
                  <a:gd name="T7" fmla="*/ 0 h 62"/>
                  <a:gd name="T8" fmla="*/ 0 w 73"/>
                  <a:gd name="T9" fmla="*/ 0 h 62"/>
                  <a:gd name="T10" fmla="*/ 0 w 73"/>
                  <a:gd name="T11" fmla="*/ 0 h 62"/>
                  <a:gd name="T12" fmla="*/ 0 w 73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62">
                    <a:moveTo>
                      <a:pt x="0" y="11"/>
                    </a:moveTo>
                    <a:lnTo>
                      <a:pt x="65" y="0"/>
                    </a:lnTo>
                    <a:lnTo>
                      <a:pt x="72" y="39"/>
                    </a:lnTo>
                    <a:lnTo>
                      <a:pt x="73" y="47"/>
                    </a:lnTo>
                    <a:lnTo>
                      <a:pt x="8" y="54"/>
                    </a:lnTo>
                    <a:lnTo>
                      <a:pt x="9" y="6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5" name="Freeform 655"/>
              <p:cNvSpPr>
                <a:spLocks/>
              </p:cNvSpPr>
              <p:nvPr/>
            </p:nvSpPr>
            <p:spPr bwMode="auto">
              <a:xfrm>
                <a:off x="4453" y="2388"/>
                <a:ext cx="12" cy="9"/>
              </a:xfrm>
              <a:custGeom>
                <a:avLst/>
                <a:gdLst>
                  <a:gd name="T0" fmla="*/ 0 w 71"/>
                  <a:gd name="T1" fmla="*/ 0 h 53"/>
                  <a:gd name="T2" fmla="*/ 0 w 71"/>
                  <a:gd name="T3" fmla="*/ 0 h 53"/>
                  <a:gd name="T4" fmla="*/ 0 w 71"/>
                  <a:gd name="T5" fmla="*/ 0 h 53"/>
                  <a:gd name="T6" fmla="*/ 0 w 71"/>
                  <a:gd name="T7" fmla="*/ 0 h 53"/>
                  <a:gd name="T8" fmla="*/ 0 w 71"/>
                  <a:gd name="T9" fmla="*/ 0 h 53"/>
                  <a:gd name="T10" fmla="*/ 0 w 71"/>
                  <a:gd name="T11" fmla="*/ 0 h 53"/>
                  <a:gd name="T12" fmla="*/ 0 w 71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" h="53">
                    <a:moveTo>
                      <a:pt x="0" y="7"/>
                    </a:moveTo>
                    <a:lnTo>
                      <a:pt x="65" y="0"/>
                    </a:lnTo>
                    <a:lnTo>
                      <a:pt x="71" y="44"/>
                    </a:lnTo>
                    <a:lnTo>
                      <a:pt x="71" y="46"/>
                    </a:lnTo>
                    <a:lnTo>
                      <a:pt x="6" y="51"/>
                    </a:lnTo>
                    <a:lnTo>
                      <a:pt x="6" y="5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6" name="Freeform 656"/>
              <p:cNvSpPr>
                <a:spLocks/>
              </p:cNvSpPr>
              <p:nvPr/>
            </p:nvSpPr>
            <p:spPr bwMode="auto">
              <a:xfrm>
                <a:off x="4454" y="2395"/>
                <a:ext cx="12" cy="9"/>
              </a:xfrm>
              <a:custGeom>
                <a:avLst/>
                <a:gdLst>
                  <a:gd name="T0" fmla="*/ 0 w 68"/>
                  <a:gd name="T1" fmla="*/ 0 h 53"/>
                  <a:gd name="T2" fmla="*/ 0 w 68"/>
                  <a:gd name="T3" fmla="*/ 0 h 53"/>
                  <a:gd name="T4" fmla="*/ 0 w 68"/>
                  <a:gd name="T5" fmla="*/ 0 h 53"/>
                  <a:gd name="T6" fmla="*/ 0 w 68"/>
                  <a:gd name="T7" fmla="*/ 0 h 53"/>
                  <a:gd name="T8" fmla="*/ 0 w 68"/>
                  <a:gd name="T9" fmla="*/ 0 h 53"/>
                  <a:gd name="T10" fmla="*/ 0 w 68"/>
                  <a:gd name="T11" fmla="*/ 0 h 53"/>
                  <a:gd name="T12" fmla="*/ 0 w 68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53">
                    <a:moveTo>
                      <a:pt x="0" y="5"/>
                    </a:moveTo>
                    <a:lnTo>
                      <a:pt x="65" y="0"/>
                    </a:lnTo>
                    <a:lnTo>
                      <a:pt x="68" y="44"/>
                    </a:lnTo>
                    <a:lnTo>
                      <a:pt x="68" y="48"/>
                    </a:lnTo>
                    <a:lnTo>
                      <a:pt x="3" y="50"/>
                    </a:lnTo>
                    <a:lnTo>
                      <a:pt x="3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7" name="Freeform 657"/>
              <p:cNvSpPr>
                <a:spLocks/>
              </p:cNvSpPr>
              <p:nvPr/>
            </p:nvSpPr>
            <p:spPr bwMode="auto">
              <a:xfrm>
                <a:off x="4455" y="2403"/>
                <a:ext cx="11" cy="8"/>
              </a:xfrm>
              <a:custGeom>
                <a:avLst/>
                <a:gdLst>
                  <a:gd name="T0" fmla="*/ 0 w 68"/>
                  <a:gd name="T1" fmla="*/ 0 h 48"/>
                  <a:gd name="T2" fmla="*/ 0 w 68"/>
                  <a:gd name="T3" fmla="*/ 0 h 48"/>
                  <a:gd name="T4" fmla="*/ 0 w 68"/>
                  <a:gd name="T5" fmla="*/ 0 h 48"/>
                  <a:gd name="T6" fmla="*/ 0 w 68"/>
                  <a:gd name="T7" fmla="*/ 0 h 48"/>
                  <a:gd name="T8" fmla="*/ 0 w 68"/>
                  <a:gd name="T9" fmla="*/ 0 h 48"/>
                  <a:gd name="T10" fmla="*/ 0 w 68"/>
                  <a:gd name="T11" fmla="*/ 0 h 48"/>
                  <a:gd name="T12" fmla="*/ 0 w 68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48">
                    <a:moveTo>
                      <a:pt x="0" y="2"/>
                    </a:moveTo>
                    <a:lnTo>
                      <a:pt x="65" y="0"/>
                    </a:lnTo>
                    <a:lnTo>
                      <a:pt x="68" y="46"/>
                    </a:lnTo>
                    <a:lnTo>
                      <a:pt x="68" y="47"/>
                    </a:lnTo>
                    <a:lnTo>
                      <a:pt x="2" y="47"/>
                    </a:lnTo>
                    <a:lnTo>
                      <a:pt x="2" y="4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8" name="Freeform 658"/>
              <p:cNvSpPr>
                <a:spLocks/>
              </p:cNvSpPr>
              <p:nvPr/>
            </p:nvSpPr>
            <p:spPr bwMode="auto">
              <a:xfrm>
                <a:off x="3821" y="2492"/>
                <a:ext cx="310" cy="309"/>
              </a:xfrm>
              <a:custGeom>
                <a:avLst/>
                <a:gdLst>
                  <a:gd name="T0" fmla="*/ 0 w 1857"/>
                  <a:gd name="T1" fmla="*/ 1 h 1853"/>
                  <a:gd name="T2" fmla="*/ 0 w 1857"/>
                  <a:gd name="T3" fmla="*/ 1 h 1853"/>
                  <a:gd name="T4" fmla="*/ 0 w 1857"/>
                  <a:gd name="T5" fmla="*/ 1 h 1853"/>
                  <a:gd name="T6" fmla="*/ 1 w 1857"/>
                  <a:gd name="T7" fmla="*/ 1 h 1853"/>
                  <a:gd name="T8" fmla="*/ 1 w 1857"/>
                  <a:gd name="T9" fmla="*/ 2 h 1853"/>
                  <a:gd name="T10" fmla="*/ 1 w 1857"/>
                  <a:gd name="T11" fmla="*/ 2 h 1853"/>
                  <a:gd name="T12" fmla="*/ 1 w 1857"/>
                  <a:gd name="T13" fmla="*/ 2 h 1853"/>
                  <a:gd name="T14" fmla="*/ 1 w 1857"/>
                  <a:gd name="T15" fmla="*/ 1 h 1853"/>
                  <a:gd name="T16" fmla="*/ 1 w 1857"/>
                  <a:gd name="T17" fmla="*/ 1 h 1853"/>
                  <a:gd name="T18" fmla="*/ 1 w 1857"/>
                  <a:gd name="T19" fmla="*/ 1 h 1853"/>
                  <a:gd name="T20" fmla="*/ 1 w 1857"/>
                  <a:gd name="T21" fmla="*/ 1 h 1853"/>
                  <a:gd name="T22" fmla="*/ 1 w 1857"/>
                  <a:gd name="T23" fmla="*/ 1 h 1853"/>
                  <a:gd name="T24" fmla="*/ 2 w 1857"/>
                  <a:gd name="T25" fmla="*/ 1 h 1853"/>
                  <a:gd name="T26" fmla="*/ 2 w 1857"/>
                  <a:gd name="T27" fmla="*/ 1 h 1853"/>
                  <a:gd name="T28" fmla="*/ 2 w 1857"/>
                  <a:gd name="T29" fmla="*/ 1 h 1853"/>
                  <a:gd name="T30" fmla="*/ 1 w 1857"/>
                  <a:gd name="T31" fmla="*/ 1 h 1853"/>
                  <a:gd name="T32" fmla="*/ 1 w 1857"/>
                  <a:gd name="T33" fmla="*/ 0 h 1853"/>
                  <a:gd name="T34" fmla="*/ 1 w 1857"/>
                  <a:gd name="T35" fmla="*/ 0 h 1853"/>
                  <a:gd name="T36" fmla="*/ 1 w 1857"/>
                  <a:gd name="T37" fmla="*/ 0 h 1853"/>
                  <a:gd name="T38" fmla="*/ 1 w 1857"/>
                  <a:gd name="T39" fmla="*/ 0 h 1853"/>
                  <a:gd name="T40" fmla="*/ 1 w 1857"/>
                  <a:gd name="T41" fmla="*/ 0 h 1853"/>
                  <a:gd name="T42" fmla="*/ 1 w 1857"/>
                  <a:gd name="T43" fmla="*/ 0 h 1853"/>
                  <a:gd name="T44" fmla="*/ 1 w 1857"/>
                  <a:gd name="T45" fmla="*/ 0 h 1853"/>
                  <a:gd name="T46" fmla="*/ 1 w 1857"/>
                  <a:gd name="T47" fmla="*/ 0 h 1853"/>
                  <a:gd name="T48" fmla="*/ 0 w 1857"/>
                  <a:gd name="T49" fmla="*/ 0 h 1853"/>
                  <a:gd name="T50" fmla="*/ 0 w 1857"/>
                  <a:gd name="T51" fmla="*/ 0 h 1853"/>
                  <a:gd name="T52" fmla="*/ 0 w 1857"/>
                  <a:gd name="T53" fmla="*/ 0 h 1853"/>
                  <a:gd name="T54" fmla="*/ 0 w 1857"/>
                  <a:gd name="T55" fmla="*/ 1 h 1853"/>
                  <a:gd name="T56" fmla="*/ 0 w 1857"/>
                  <a:gd name="T57" fmla="*/ 1 h 1853"/>
                  <a:gd name="T58" fmla="*/ 0 w 1857"/>
                  <a:gd name="T59" fmla="*/ 1 h 1853"/>
                  <a:gd name="T60" fmla="*/ 0 w 1857"/>
                  <a:gd name="T61" fmla="*/ 1 h 1853"/>
                  <a:gd name="T62" fmla="*/ 0 w 1857"/>
                  <a:gd name="T63" fmla="*/ 1 h 1853"/>
                  <a:gd name="T64" fmla="*/ 0 w 1857"/>
                  <a:gd name="T65" fmla="*/ 1 h 18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7" h="1853">
                    <a:moveTo>
                      <a:pt x="178" y="1471"/>
                    </a:moveTo>
                    <a:lnTo>
                      <a:pt x="302" y="1611"/>
                    </a:lnTo>
                    <a:lnTo>
                      <a:pt x="449" y="1720"/>
                    </a:lnTo>
                    <a:lnTo>
                      <a:pt x="611" y="1798"/>
                    </a:lnTo>
                    <a:lnTo>
                      <a:pt x="784" y="1842"/>
                    </a:lnTo>
                    <a:lnTo>
                      <a:pt x="961" y="1853"/>
                    </a:lnTo>
                    <a:lnTo>
                      <a:pt x="1139" y="1829"/>
                    </a:lnTo>
                    <a:lnTo>
                      <a:pt x="1311" y="1771"/>
                    </a:lnTo>
                    <a:lnTo>
                      <a:pt x="1474" y="1677"/>
                    </a:lnTo>
                    <a:lnTo>
                      <a:pt x="1614" y="1551"/>
                    </a:lnTo>
                    <a:lnTo>
                      <a:pt x="1724" y="1405"/>
                    </a:lnTo>
                    <a:lnTo>
                      <a:pt x="1800" y="1244"/>
                    </a:lnTo>
                    <a:lnTo>
                      <a:pt x="1845" y="1072"/>
                    </a:lnTo>
                    <a:lnTo>
                      <a:pt x="1857" y="894"/>
                    </a:lnTo>
                    <a:lnTo>
                      <a:pt x="1833" y="716"/>
                    </a:lnTo>
                    <a:lnTo>
                      <a:pt x="1774" y="544"/>
                    </a:lnTo>
                    <a:lnTo>
                      <a:pt x="1680" y="382"/>
                    </a:lnTo>
                    <a:lnTo>
                      <a:pt x="1554" y="241"/>
                    </a:lnTo>
                    <a:lnTo>
                      <a:pt x="1408" y="132"/>
                    </a:lnTo>
                    <a:lnTo>
                      <a:pt x="1246" y="55"/>
                    </a:lnTo>
                    <a:lnTo>
                      <a:pt x="1073" y="10"/>
                    </a:lnTo>
                    <a:lnTo>
                      <a:pt x="896" y="0"/>
                    </a:lnTo>
                    <a:lnTo>
                      <a:pt x="718" y="24"/>
                    </a:lnTo>
                    <a:lnTo>
                      <a:pt x="546" y="82"/>
                    </a:lnTo>
                    <a:lnTo>
                      <a:pt x="383" y="177"/>
                    </a:lnTo>
                    <a:lnTo>
                      <a:pt x="243" y="301"/>
                    </a:lnTo>
                    <a:lnTo>
                      <a:pt x="133" y="447"/>
                    </a:lnTo>
                    <a:lnTo>
                      <a:pt x="57" y="609"/>
                    </a:lnTo>
                    <a:lnTo>
                      <a:pt x="12" y="781"/>
                    </a:lnTo>
                    <a:lnTo>
                      <a:pt x="0" y="958"/>
                    </a:lnTo>
                    <a:lnTo>
                      <a:pt x="24" y="1136"/>
                    </a:lnTo>
                    <a:lnTo>
                      <a:pt x="83" y="1308"/>
                    </a:lnTo>
                    <a:lnTo>
                      <a:pt x="178" y="147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99" name="Freeform 659"/>
              <p:cNvSpPr>
                <a:spLocks/>
              </p:cNvSpPr>
              <p:nvPr/>
            </p:nvSpPr>
            <p:spPr bwMode="auto">
              <a:xfrm>
                <a:off x="3847" y="2734"/>
                <a:ext cx="28" cy="31"/>
              </a:xfrm>
              <a:custGeom>
                <a:avLst/>
                <a:gdLst>
                  <a:gd name="T0" fmla="*/ 0 w 172"/>
                  <a:gd name="T1" fmla="*/ 0 h 187"/>
                  <a:gd name="T2" fmla="*/ 0 w 172"/>
                  <a:gd name="T3" fmla="*/ 0 h 187"/>
                  <a:gd name="T4" fmla="*/ 0 w 172"/>
                  <a:gd name="T5" fmla="*/ 0 h 187"/>
                  <a:gd name="T6" fmla="*/ 0 w 172"/>
                  <a:gd name="T7" fmla="*/ 0 h 187"/>
                  <a:gd name="T8" fmla="*/ 0 w 172"/>
                  <a:gd name="T9" fmla="*/ 0 h 187"/>
                  <a:gd name="T10" fmla="*/ 0 w 172"/>
                  <a:gd name="T11" fmla="*/ 0 h 187"/>
                  <a:gd name="T12" fmla="*/ 0 w 172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87">
                    <a:moveTo>
                      <a:pt x="0" y="43"/>
                    </a:moveTo>
                    <a:lnTo>
                      <a:pt x="49" y="0"/>
                    </a:lnTo>
                    <a:lnTo>
                      <a:pt x="172" y="138"/>
                    </a:lnTo>
                    <a:lnTo>
                      <a:pt x="167" y="135"/>
                    </a:lnTo>
                    <a:lnTo>
                      <a:pt x="129" y="187"/>
                    </a:lnTo>
                    <a:lnTo>
                      <a:pt x="125" y="18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0" name="Freeform 660"/>
              <p:cNvSpPr>
                <a:spLocks/>
              </p:cNvSpPr>
              <p:nvPr/>
            </p:nvSpPr>
            <p:spPr bwMode="auto">
              <a:xfrm>
                <a:off x="3868" y="2756"/>
                <a:ext cx="31" cy="28"/>
              </a:xfrm>
              <a:custGeom>
                <a:avLst/>
                <a:gdLst>
                  <a:gd name="T0" fmla="*/ 0 w 183"/>
                  <a:gd name="T1" fmla="*/ 0 h 164"/>
                  <a:gd name="T2" fmla="*/ 0 w 183"/>
                  <a:gd name="T3" fmla="*/ 0 h 164"/>
                  <a:gd name="T4" fmla="*/ 0 w 183"/>
                  <a:gd name="T5" fmla="*/ 0 h 164"/>
                  <a:gd name="T6" fmla="*/ 0 w 183"/>
                  <a:gd name="T7" fmla="*/ 0 h 164"/>
                  <a:gd name="T8" fmla="*/ 0 w 183"/>
                  <a:gd name="T9" fmla="*/ 0 h 164"/>
                  <a:gd name="T10" fmla="*/ 0 w 183"/>
                  <a:gd name="T11" fmla="*/ 0 h 164"/>
                  <a:gd name="T12" fmla="*/ 0 w 183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64">
                    <a:moveTo>
                      <a:pt x="0" y="52"/>
                    </a:moveTo>
                    <a:lnTo>
                      <a:pt x="38" y="0"/>
                    </a:lnTo>
                    <a:lnTo>
                      <a:pt x="183" y="107"/>
                    </a:lnTo>
                    <a:lnTo>
                      <a:pt x="179" y="106"/>
                    </a:lnTo>
                    <a:lnTo>
                      <a:pt x="152" y="164"/>
                    </a:lnTo>
                    <a:lnTo>
                      <a:pt x="149" y="16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1" name="Freeform 661"/>
              <p:cNvSpPr>
                <a:spLocks/>
              </p:cNvSpPr>
              <p:nvPr/>
            </p:nvSpPr>
            <p:spPr bwMode="auto">
              <a:xfrm>
                <a:off x="3894" y="2774"/>
                <a:ext cx="31" cy="23"/>
              </a:xfrm>
              <a:custGeom>
                <a:avLst/>
                <a:gdLst>
                  <a:gd name="T0" fmla="*/ 0 w 186"/>
                  <a:gd name="T1" fmla="*/ 0 h 138"/>
                  <a:gd name="T2" fmla="*/ 0 w 186"/>
                  <a:gd name="T3" fmla="*/ 0 h 138"/>
                  <a:gd name="T4" fmla="*/ 0 w 186"/>
                  <a:gd name="T5" fmla="*/ 0 h 138"/>
                  <a:gd name="T6" fmla="*/ 0 w 186"/>
                  <a:gd name="T7" fmla="*/ 0 h 138"/>
                  <a:gd name="T8" fmla="*/ 0 w 186"/>
                  <a:gd name="T9" fmla="*/ 0 h 138"/>
                  <a:gd name="T10" fmla="*/ 0 w 186"/>
                  <a:gd name="T11" fmla="*/ 0 h 138"/>
                  <a:gd name="T12" fmla="*/ 0 w 186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38">
                    <a:moveTo>
                      <a:pt x="0" y="58"/>
                    </a:moveTo>
                    <a:lnTo>
                      <a:pt x="27" y="0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68" y="138"/>
                    </a:lnTo>
                    <a:lnTo>
                      <a:pt x="166" y="13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2" name="Freeform 662"/>
              <p:cNvSpPr>
                <a:spLocks/>
              </p:cNvSpPr>
              <p:nvPr/>
            </p:nvSpPr>
            <p:spPr bwMode="auto">
              <a:xfrm>
                <a:off x="3922" y="2787"/>
                <a:ext cx="31" cy="18"/>
              </a:xfrm>
              <a:custGeom>
                <a:avLst/>
                <a:gdLst>
                  <a:gd name="T0" fmla="*/ 0 w 185"/>
                  <a:gd name="T1" fmla="*/ 0 h 108"/>
                  <a:gd name="T2" fmla="*/ 0 w 185"/>
                  <a:gd name="T3" fmla="*/ 0 h 108"/>
                  <a:gd name="T4" fmla="*/ 0 w 185"/>
                  <a:gd name="T5" fmla="*/ 0 h 108"/>
                  <a:gd name="T6" fmla="*/ 0 w 185"/>
                  <a:gd name="T7" fmla="*/ 0 h 108"/>
                  <a:gd name="T8" fmla="*/ 0 w 185"/>
                  <a:gd name="T9" fmla="*/ 0 h 108"/>
                  <a:gd name="T10" fmla="*/ 0 w 185"/>
                  <a:gd name="T11" fmla="*/ 0 h 108"/>
                  <a:gd name="T12" fmla="*/ 0 w 185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08">
                    <a:moveTo>
                      <a:pt x="0" y="63"/>
                    </a:moveTo>
                    <a:lnTo>
                      <a:pt x="16" y="0"/>
                    </a:lnTo>
                    <a:lnTo>
                      <a:pt x="185" y="43"/>
                    </a:lnTo>
                    <a:lnTo>
                      <a:pt x="182" y="43"/>
                    </a:lnTo>
                    <a:lnTo>
                      <a:pt x="179" y="108"/>
                    </a:lnTo>
                    <a:lnTo>
                      <a:pt x="176" y="108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3" name="Freeform 663"/>
              <p:cNvSpPr>
                <a:spLocks/>
              </p:cNvSpPr>
              <p:nvPr/>
            </p:nvSpPr>
            <p:spPr bwMode="auto">
              <a:xfrm>
                <a:off x="3952" y="2794"/>
                <a:ext cx="30" cy="13"/>
              </a:xfrm>
              <a:custGeom>
                <a:avLst/>
                <a:gdLst>
                  <a:gd name="T0" fmla="*/ 0 w 182"/>
                  <a:gd name="T1" fmla="*/ 0 h 76"/>
                  <a:gd name="T2" fmla="*/ 0 w 182"/>
                  <a:gd name="T3" fmla="*/ 0 h 76"/>
                  <a:gd name="T4" fmla="*/ 0 w 182"/>
                  <a:gd name="T5" fmla="*/ 0 h 76"/>
                  <a:gd name="T6" fmla="*/ 0 w 182"/>
                  <a:gd name="T7" fmla="*/ 0 h 76"/>
                  <a:gd name="T8" fmla="*/ 0 w 182"/>
                  <a:gd name="T9" fmla="*/ 0 h 76"/>
                  <a:gd name="T10" fmla="*/ 0 w 182"/>
                  <a:gd name="T11" fmla="*/ 0 h 76"/>
                  <a:gd name="T12" fmla="*/ 0 w 182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76">
                    <a:moveTo>
                      <a:pt x="0" y="65"/>
                    </a:moveTo>
                    <a:lnTo>
                      <a:pt x="3" y="0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82" y="76"/>
                    </a:lnTo>
                    <a:lnTo>
                      <a:pt x="181" y="76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4" name="Freeform 664"/>
              <p:cNvSpPr>
                <a:spLocks/>
              </p:cNvSpPr>
              <p:nvPr/>
            </p:nvSpPr>
            <p:spPr bwMode="auto">
              <a:xfrm>
                <a:off x="3981" y="2792"/>
                <a:ext cx="32" cy="15"/>
              </a:xfrm>
              <a:custGeom>
                <a:avLst/>
                <a:gdLst>
                  <a:gd name="T0" fmla="*/ 0 w 192"/>
                  <a:gd name="T1" fmla="*/ 0 h 89"/>
                  <a:gd name="T2" fmla="*/ 0 w 192"/>
                  <a:gd name="T3" fmla="*/ 0 h 89"/>
                  <a:gd name="T4" fmla="*/ 0 w 192"/>
                  <a:gd name="T5" fmla="*/ 0 h 89"/>
                  <a:gd name="T6" fmla="*/ 0 w 192"/>
                  <a:gd name="T7" fmla="*/ 0 h 89"/>
                  <a:gd name="T8" fmla="*/ 0 w 192"/>
                  <a:gd name="T9" fmla="*/ 0 h 89"/>
                  <a:gd name="T10" fmla="*/ 0 w 192"/>
                  <a:gd name="T11" fmla="*/ 0 h 89"/>
                  <a:gd name="T12" fmla="*/ 0 w 192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">
                    <a:moveTo>
                      <a:pt x="7" y="89"/>
                    </a:moveTo>
                    <a:lnTo>
                      <a:pt x="0" y="24"/>
                    </a:lnTo>
                    <a:lnTo>
                      <a:pt x="178" y="0"/>
                    </a:lnTo>
                    <a:lnTo>
                      <a:pt x="171" y="3"/>
                    </a:lnTo>
                    <a:lnTo>
                      <a:pt x="192" y="64"/>
                    </a:lnTo>
                    <a:lnTo>
                      <a:pt x="185" y="66"/>
                    </a:lnTo>
                    <a:lnTo>
                      <a:pt x="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5" name="Freeform 665"/>
              <p:cNvSpPr>
                <a:spLocks/>
              </p:cNvSpPr>
              <p:nvPr/>
            </p:nvSpPr>
            <p:spPr bwMode="auto">
              <a:xfrm>
                <a:off x="4009" y="2783"/>
                <a:ext cx="33" cy="19"/>
              </a:xfrm>
              <a:custGeom>
                <a:avLst/>
                <a:gdLst>
                  <a:gd name="T0" fmla="*/ 0 w 199"/>
                  <a:gd name="T1" fmla="*/ 0 h 119"/>
                  <a:gd name="T2" fmla="*/ 0 w 199"/>
                  <a:gd name="T3" fmla="*/ 0 h 119"/>
                  <a:gd name="T4" fmla="*/ 0 w 199"/>
                  <a:gd name="T5" fmla="*/ 0 h 119"/>
                  <a:gd name="T6" fmla="*/ 0 w 199"/>
                  <a:gd name="T7" fmla="*/ 0 h 119"/>
                  <a:gd name="T8" fmla="*/ 0 w 199"/>
                  <a:gd name="T9" fmla="*/ 0 h 119"/>
                  <a:gd name="T10" fmla="*/ 0 w 199"/>
                  <a:gd name="T11" fmla="*/ 0 h 119"/>
                  <a:gd name="T12" fmla="*/ 0 w 199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19">
                    <a:moveTo>
                      <a:pt x="21" y="119"/>
                    </a:moveTo>
                    <a:lnTo>
                      <a:pt x="0" y="58"/>
                    </a:lnTo>
                    <a:lnTo>
                      <a:pt x="168" y="0"/>
                    </a:lnTo>
                    <a:lnTo>
                      <a:pt x="167" y="1"/>
                    </a:lnTo>
                    <a:lnTo>
                      <a:pt x="199" y="58"/>
                    </a:lnTo>
                    <a:lnTo>
                      <a:pt x="198" y="59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6" name="Freeform 666"/>
              <p:cNvSpPr>
                <a:spLocks/>
              </p:cNvSpPr>
              <p:nvPr/>
            </p:nvSpPr>
            <p:spPr bwMode="auto">
              <a:xfrm>
                <a:off x="4037" y="2767"/>
                <a:ext cx="33" cy="25"/>
              </a:xfrm>
              <a:custGeom>
                <a:avLst/>
                <a:gdLst>
                  <a:gd name="T0" fmla="*/ 0 w 201"/>
                  <a:gd name="T1" fmla="*/ 0 h 149"/>
                  <a:gd name="T2" fmla="*/ 0 w 201"/>
                  <a:gd name="T3" fmla="*/ 0 h 149"/>
                  <a:gd name="T4" fmla="*/ 0 w 201"/>
                  <a:gd name="T5" fmla="*/ 0 h 149"/>
                  <a:gd name="T6" fmla="*/ 0 w 201"/>
                  <a:gd name="T7" fmla="*/ 0 h 149"/>
                  <a:gd name="T8" fmla="*/ 0 w 201"/>
                  <a:gd name="T9" fmla="*/ 0 h 149"/>
                  <a:gd name="T10" fmla="*/ 0 w 201"/>
                  <a:gd name="T11" fmla="*/ 0 h 149"/>
                  <a:gd name="T12" fmla="*/ 0 w 201"/>
                  <a:gd name="T13" fmla="*/ 0 h 1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1" h="149">
                    <a:moveTo>
                      <a:pt x="32" y="149"/>
                    </a:moveTo>
                    <a:lnTo>
                      <a:pt x="0" y="92"/>
                    </a:lnTo>
                    <a:lnTo>
                      <a:pt x="161" y="0"/>
                    </a:lnTo>
                    <a:lnTo>
                      <a:pt x="158" y="4"/>
                    </a:lnTo>
                    <a:lnTo>
                      <a:pt x="201" y="51"/>
                    </a:lnTo>
                    <a:lnTo>
                      <a:pt x="197" y="54"/>
                    </a:lnTo>
                    <a:lnTo>
                      <a:pt x="3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7" name="Freeform 667"/>
              <p:cNvSpPr>
                <a:spLocks/>
              </p:cNvSpPr>
              <p:nvPr/>
            </p:nvSpPr>
            <p:spPr bwMode="auto">
              <a:xfrm>
                <a:off x="4063" y="2747"/>
                <a:ext cx="32" cy="29"/>
              </a:xfrm>
              <a:custGeom>
                <a:avLst/>
                <a:gdLst>
                  <a:gd name="T0" fmla="*/ 0 w 187"/>
                  <a:gd name="T1" fmla="*/ 0 h 170"/>
                  <a:gd name="T2" fmla="*/ 0 w 187"/>
                  <a:gd name="T3" fmla="*/ 0 h 170"/>
                  <a:gd name="T4" fmla="*/ 0 w 187"/>
                  <a:gd name="T5" fmla="*/ 0 h 170"/>
                  <a:gd name="T6" fmla="*/ 0 w 187"/>
                  <a:gd name="T7" fmla="*/ 0 h 170"/>
                  <a:gd name="T8" fmla="*/ 0 w 187"/>
                  <a:gd name="T9" fmla="*/ 0 h 170"/>
                  <a:gd name="T10" fmla="*/ 0 w 187"/>
                  <a:gd name="T11" fmla="*/ 0 h 170"/>
                  <a:gd name="T12" fmla="*/ 0 w 187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70">
                    <a:moveTo>
                      <a:pt x="43" y="170"/>
                    </a:moveTo>
                    <a:lnTo>
                      <a:pt x="0" y="123"/>
                    </a:lnTo>
                    <a:lnTo>
                      <a:pt x="136" y="0"/>
                    </a:lnTo>
                    <a:lnTo>
                      <a:pt x="135" y="1"/>
                    </a:lnTo>
                    <a:lnTo>
                      <a:pt x="187" y="39"/>
                    </a:lnTo>
                    <a:lnTo>
                      <a:pt x="186" y="40"/>
                    </a:lnTo>
                    <a:lnTo>
                      <a:pt x="43" y="1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8" name="Freeform 668"/>
              <p:cNvSpPr>
                <a:spLocks/>
              </p:cNvSpPr>
              <p:nvPr/>
            </p:nvSpPr>
            <p:spPr bwMode="auto">
              <a:xfrm>
                <a:off x="4086" y="2724"/>
                <a:ext cx="27" cy="30"/>
              </a:xfrm>
              <a:custGeom>
                <a:avLst/>
                <a:gdLst>
                  <a:gd name="T0" fmla="*/ 0 w 165"/>
                  <a:gd name="T1" fmla="*/ 0 h 182"/>
                  <a:gd name="T2" fmla="*/ 0 w 165"/>
                  <a:gd name="T3" fmla="*/ 0 h 182"/>
                  <a:gd name="T4" fmla="*/ 0 w 165"/>
                  <a:gd name="T5" fmla="*/ 0 h 182"/>
                  <a:gd name="T6" fmla="*/ 0 w 165"/>
                  <a:gd name="T7" fmla="*/ 0 h 182"/>
                  <a:gd name="T8" fmla="*/ 0 w 165"/>
                  <a:gd name="T9" fmla="*/ 0 h 182"/>
                  <a:gd name="T10" fmla="*/ 0 w 165"/>
                  <a:gd name="T11" fmla="*/ 0 h 182"/>
                  <a:gd name="T12" fmla="*/ 0 w 165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82">
                    <a:moveTo>
                      <a:pt x="52" y="182"/>
                    </a:moveTo>
                    <a:lnTo>
                      <a:pt x="0" y="144"/>
                    </a:lnTo>
                    <a:lnTo>
                      <a:pt x="107" y="0"/>
                    </a:lnTo>
                    <a:lnTo>
                      <a:pt x="106" y="3"/>
                    </a:lnTo>
                    <a:lnTo>
                      <a:pt x="165" y="30"/>
                    </a:lnTo>
                    <a:lnTo>
                      <a:pt x="164" y="34"/>
                    </a:lnTo>
                    <a:lnTo>
                      <a:pt x="5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09" name="Freeform 669"/>
              <p:cNvSpPr>
                <a:spLocks/>
              </p:cNvSpPr>
              <p:nvPr/>
            </p:nvSpPr>
            <p:spPr bwMode="auto">
              <a:xfrm>
                <a:off x="4104" y="2698"/>
                <a:ext cx="22" cy="31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84">
                    <a:moveTo>
                      <a:pt x="59" y="184"/>
                    </a:moveTo>
                    <a:lnTo>
                      <a:pt x="0" y="157"/>
                    </a:lnTo>
                    <a:lnTo>
                      <a:pt x="75" y="0"/>
                    </a:lnTo>
                    <a:lnTo>
                      <a:pt x="75" y="2"/>
                    </a:lnTo>
                    <a:lnTo>
                      <a:pt x="138" y="18"/>
                    </a:lnTo>
                    <a:lnTo>
                      <a:pt x="138" y="20"/>
                    </a:lnTo>
                    <a:lnTo>
                      <a:pt x="59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0" name="Freeform 670"/>
              <p:cNvSpPr>
                <a:spLocks/>
              </p:cNvSpPr>
              <p:nvPr/>
            </p:nvSpPr>
            <p:spPr bwMode="auto">
              <a:xfrm>
                <a:off x="4116" y="2670"/>
                <a:ext cx="18" cy="31"/>
              </a:xfrm>
              <a:custGeom>
                <a:avLst/>
                <a:gdLst>
                  <a:gd name="T0" fmla="*/ 0 w 109"/>
                  <a:gd name="T1" fmla="*/ 0 h 185"/>
                  <a:gd name="T2" fmla="*/ 0 w 109"/>
                  <a:gd name="T3" fmla="*/ 0 h 185"/>
                  <a:gd name="T4" fmla="*/ 0 w 109"/>
                  <a:gd name="T5" fmla="*/ 0 h 185"/>
                  <a:gd name="T6" fmla="*/ 0 w 109"/>
                  <a:gd name="T7" fmla="*/ 0 h 185"/>
                  <a:gd name="T8" fmla="*/ 0 w 109"/>
                  <a:gd name="T9" fmla="*/ 0 h 185"/>
                  <a:gd name="T10" fmla="*/ 0 w 109"/>
                  <a:gd name="T11" fmla="*/ 0 h 185"/>
                  <a:gd name="T12" fmla="*/ 0 w 109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9" h="185">
                    <a:moveTo>
                      <a:pt x="63" y="185"/>
                    </a:moveTo>
                    <a:lnTo>
                      <a:pt x="0" y="169"/>
                    </a:lnTo>
                    <a:lnTo>
                      <a:pt x="44" y="0"/>
                    </a:lnTo>
                    <a:lnTo>
                      <a:pt x="44" y="4"/>
                    </a:lnTo>
                    <a:lnTo>
                      <a:pt x="109" y="6"/>
                    </a:lnTo>
                    <a:lnTo>
                      <a:pt x="109" y="9"/>
                    </a:lnTo>
                    <a:lnTo>
                      <a:pt x="63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1" name="Freeform 671"/>
              <p:cNvSpPr>
                <a:spLocks/>
              </p:cNvSpPr>
              <p:nvPr/>
            </p:nvSpPr>
            <p:spPr bwMode="auto">
              <a:xfrm>
                <a:off x="4123" y="2641"/>
                <a:ext cx="13" cy="30"/>
              </a:xfrm>
              <a:custGeom>
                <a:avLst/>
                <a:gdLst>
                  <a:gd name="T0" fmla="*/ 0 w 76"/>
                  <a:gd name="T1" fmla="*/ 0 h 182"/>
                  <a:gd name="T2" fmla="*/ 0 w 76"/>
                  <a:gd name="T3" fmla="*/ 0 h 182"/>
                  <a:gd name="T4" fmla="*/ 0 w 76"/>
                  <a:gd name="T5" fmla="*/ 0 h 182"/>
                  <a:gd name="T6" fmla="*/ 0 w 76"/>
                  <a:gd name="T7" fmla="*/ 0 h 182"/>
                  <a:gd name="T8" fmla="*/ 0 w 76"/>
                  <a:gd name="T9" fmla="*/ 0 h 182"/>
                  <a:gd name="T10" fmla="*/ 0 w 76"/>
                  <a:gd name="T11" fmla="*/ 0 h 182"/>
                  <a:gd name="T12" fmla="*/ 0 w 76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82">
                    <a:moveTo>
                      <a:pt x="65" y="182"/>
                    </a:moveTo>
                    <a:lnTo>
                      <a:pt x="0" y="180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76" y="0"/>
                    </a:lnTo>
                    <a:lnTo>
                      <a:pt x="76" y="1"/>
                    </a:lnTo>
                    <a:lnTo>
                      <a:pt x="65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2" name="Freeform 672"/>
              <p:cNvSpPr>
                <a:spLocks/>
              </p:cNvSpPr>
              <p:nvPr/>
            </p:nvSpPr>
            <p:spPr bwMode="auto">
              <a:xfrm>
                <a:off x="4121" y="2610"/>
                <a:ext cx="15" cy="32"/>
              </a:xfrm>
              <a:custGeom>
                <a:avLst/>
                <a:gdLst>
                  <a:gd name="T0" fmla="*/ 0 w 89"/>
                  <a:gd name="T1" fmla="*/ 0 h 191"/>
                  <a:gd name="T2" fmla="*/ 0 w 89"/>
                  <a:gd name="T3" fmla="*/ 0 h 191"/>
                  <a:gd name="T4" fmla="*/ 0 w 89"/>
                  <a:gd name="T5" fmla="*/ 0 h 191"/>
                  <a:gd name="T6" fmla="*/ 0 w 89"/>
                  <a:gd name="T7" fmla="*/ 0 h 191"/>
                  <a:gd name="T8" fmla="*/ 0 w 89"/>
                  <a:gd name="T9" fmla="*/ 0 h 191"/>
                  <a:gd name="T10" fmla="*/ 0 w 89"/>
                  <a:gd name="T11" fmla="*/ 0 h 191"/>
                  <a:gd name="T12" fmla="*/ 0 w 89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91">
                    <a:moveTo>
                      <a:pt x="89" y="185"/>
                    </a:moveTo>
                    <a:lnTo>
                      <a:pt x="24" y="191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63" y="0"/>
                    </a:lnTo>
                    <a:lnTo>
                      <a:pt x="66" y="7"/>
                    </a:lnTo>
                    <a:lnTo>
                      <a:pt x="89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3" name="Freeform 673"/>
              <p:cNvSpPr>
                <a:spLocks/>
              </p:cNvSpPr>
              <p:nvPr/>
            </p:nvSpPr>
            <p:spPr bwMode="auto">
              <a:xfrm>
                <a:off x="4112" y="2580"/>
                <a:ext cx="20" cy="33"/>
              </a:xfrm>
              <a:custGeom>
                <a:avLst/>
                <a:gdLst>
                  <a:gd name="T0" fmla="*/ 0 w 118"/>
                  <a:gd name="T1" fmla="*/ 0 h 198"/>
                  <a:gd name="T2" fmla="*/ 0 w 118"/>
                  <a:gd name="T3" fmla="*/ 0 h 198"/>
                  <a:gd name="T4" fmla="*/ 0 w 118"/>
                  <a:gd name="T5" fmla="*/ 0 h 198"/>
                  <a:gd name="T6" fmla="*/ 0 w 118"/>
                  <a:gd name="T7" fmla="*/ 0 h 198"/>
                  <a:gd name="T8" fmla="*/ 0 w 118"/>
                  <a:gd name="T9" fmla="*/ 0 h 198"/>
                  <a:gd name="T10" fmla="*/ 0 w 118"/>
                  <a:gd name="T11" fmla="*/ 0 h 198"/>
                  <a:gd name="T12" fmla="*/ 0 w 118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98">
                    <a:moveTo>
                      <a:pt x="118" y="178"/>
                    </a:moveTo>
                    <a:lnTo>
                      <a:pt x="57" y="198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118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4" name="Freeform 674"/>
              <p:cNvSpPr>
                <a:spLocks/>
              </p:cNvSpPr>
              <p:nvPr/>
            </p:nvSpPr>
            <p:spPr bwMode="auto">
              <a:xfrm>
                <a:off x="4097" y="2552"/>
                <a:ext cx="25" cy="34"/>
              </a:xfrm>
              <a:custGeom>
                <a:avLst/>
                <a:gdLst>
                  <a:gd name="T0" fmla="*/ 0 w 147"/>
                  <a:gd name="T1" fmla="*/ 0 h 200"/>
                  <a:gd name="T2" fmla="*/ 0 w 147"/>
                  <a:gd name="T3" fmla="*/ 0 h 200"/>
                  <a:gd name="T4" fmla="*/ 0 w 147"/>
                  <a:gd name="T5" fmla="*/ 0 h 200"/>
                  <a:gd name="T6" fmla="*/ 0 w 147"/>
                  <a:gd name="T7" fmla="*/ 0 h 200"/>
                  <a:gd name="T8" fmla="*/ 0 w 147"/>
                  <a:gd name="T9" fmla="*/ 0 h 200"/>
                  <a:gd name="T10" fmla="*/ 0 w 147"/>
                  <a:gd name="T11" fmla="*/ 0 h 200"/>
                  <a:gd name="T12" fmla="*/ 0 w 147"/>
                  <a:gd name="T13" fmla="*/ 0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200">
                    <a:moveTo>
                      <a:pt x="147" y="168"/>
                    </a:moveTo>
                    <a:lnTo>
                      <a:pt x="91" y="200"/>
                    </a:lnTo>
                    <a:lnTo>
                      <a:pt x="0" y="43"/>
                    </a:lnTo>
                    <a:lnTo>
                      <a:pt x="49" y="0"/>
                    </a:lnTo>
                    <a:lnTo>
                      <a:pt x="147" y="1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5" name="Freeform 675"/>
              <p:cNvSpPr>
                <a:spLocks/>
              </p:cNvSpPr>
              <p:nvPr/>
            </p:nvSpPr>
            <p:spPr bwMode="auto">
              <a:xfrm>
                <a:off x="4076" y="2528"/>
                <a:ext cx="29" cy="32"/>
              </a:xfrm>
              <a:custGeom>
                <a:avLst/>
                <a:gdLst>
                  <a:gd name="T0" fmla="*/ 0 w 173"/>
                  <a:gd name="T1" fmla="*/ 0 h 188"/>
                  <a:gd name="T2" fmla="*/ 0 w 173"/>
                  <a:gd name="T3" fmla="*/ 0 h 188"/>
                  <a:gd name="T4" fmla="*/ 0 w 173"/>
                  <a:gd name="T5" fmla="*/ 0 h 188"/>
                  <a:gd name="T6" fmla="*/ 0 w 173"/>
                  <a:gd name="T7" fmla="*/ 0 h 188"/>
                  <a:gd name="T8" fmla="*/ 0 w 173"/>
                  <a:gd name="T9" fmla="*/ 0 h 188"/>
                  <a:gd name="T10" fmla="*/ 0 w 173"/>
                  <a:gd name="T11" fmla="*/ 0 h 188"/>
                  <a:gd name="T12" fmla="*/ 0 w 173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8">
                    <a:moveTo>
                      <a:pt x="173" y="145"/>
                    </a:moveTo>
                    <a:lnTo>
                      <a:pt x="124" y="188"/>
                    </a:lnTo>
                    <a:lnTo>
                      <a:pt x="0" y="49"/>
                    </a:lnTo>
                    <a:lnTo>
                      <a:pt x="4" y="52"/>
                    </a:lnTo>
                    <a:lnTo>
                      <a:pt x="43" y="0"/>
                    </a:lnTo>
                    <a:lnTo>
                      <a:pt x="47" y="4"/>
                    </a:lnTo>
                    <a:lnTo>
                      <a:pt x="173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6" name="Freeform 676"/>
              <p:cNvSpPr>
                <a:spLocks/>
              </p:cNvSpPr>
              <p:nvPr/>
            </p:nvSpPr>
            <p:spPr bwMode="auto">
              <a:xfrm>
                <a:off x="4053" y="2509"/>
                <a:ext cx="30" cy="28"/>
              </a:xfrm>
              <a:custGeom>
                <a:avLst/>
                <a:gdLst>
                  <a:gd name="T0" fmla="*/ 0 w 183"/>
                  <a:gd name="T1" fmla="*/ 0 h 164"/>
                  <a:gd name="T2" fmla="*/ 0 w 183"/>
                  <a:gd name="T3" fmla="*/ 0 h 164"/>
                  <a:gd name="T4" fmla="*/ 0 w 183"/>
                  <a:gd name="T5" fmla="*/ 0 h 164"/>
                  <a:gd name="T6" fmla="*/ 0 w 183"/>
                  <a:gd name="T7" fmla="*/ 0 h 164"/>
                  <a:gd name="T8" fmla="*/ 0 w 183"/>
                  <a:gd name="T9" fmla="*/ 0 h 164"/>
                  <a:gd name="T10" fmla="*/ 0 w 183"/>
                  <a:gd name="T11" fmla="*/ 0 h 164"/>
                  <a:gd name="T12" fmla="*/ 0 w 183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64">
                    <a:moveTo>
                      <a:pt x="183" y="112"/>
                    </a:moveTo>
                    <a:lnTo>
                      <a:pt x="144" y="164"/>
                    </a:lnTo>
                    <a:lnTo>
                      <a:pt x="0" y="57"/>
                    </a:lnTo>
                    <a:lnTo>
                      <a:pt x="3" y="58"/>
                    </a:lnTo>
                    <a:lnTo>
                      <a:pt x="30" y="0"/>
                    </a:lnTo>
                    <a:lnTo>
                      <a:pt x="34" y="1"/>
                    </a:lnTo>
                    <a:lnTo>
                      <a:pt x="183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7" name="Freeform 677"/>
              <p:cNvSpPr>
                <a:spLocks/>
              </p:cNvSpPr>
              <p:nvPr/>
            </p:nvSpPr>
            <p:spPr bwMode="auto">
              <a:xfrm>
                <a:off x="4027" y="2496"/>
                <a:ext cx="31" cy="23"/>
              </a:xfrm>
              <a:custGeom>
                <a:avLst/>
                <a:gdLst>
                  <a:gd name="T0" fmla="*/ 0 w 185"/>
                  <a:gd name="T1" fmla="*/ 0 h 137"/>
                  <a:gd name="T2" fmla="*/ 0 w 185"/>
                  <a:gd name="T3" fmla="*/ 0 h 137"/>
                  <a:gd name="T4" fmla="*/ 0 w 185"/>
                  <a:gd name="T5" fmla="*/ 0 h 137"/>
                  <a:gd name="T6" fmla="*/ 0 w 185"/>
                  <a:gd name="T7" fmla="*/ 0 h 137"/>
                  <a:gd name="T8" fmla="*/ 0 w 185"/>
                  <a:gd name="T9" fmla="*/ 0 h 137"/>
                  <a:gd name="T10" fmla="*/ 0 w 185"/>
                  <a:gd name="T11" fmla="*/ 0 h 137"/>
                  <a:gd name="T12" fmla="*/ 0 w 185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37">
                    <a:moveTo>
                      <a:pt x="185" y="79"/>
                    </a:moveTo>
                    <a:lnTo>
                      <a:pt x="158" y="137"/>
                    </a:lnTo>
                    <a:lnTo>
                      <a:pt x="0" y="63"/>
                    </a:lnTo>
                    <a:lnTo>
                      <a:pt x="2" y="63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185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8" name="Freeform 678"/>
              <p:cNvSpPr>
                <a:spLocks/>
              </p:cNvSpPr>
              <p:nvPr/>
            </p:nvSpPr>
            <p:spPr bwMode="auto">
              <a:xfrm>
                <a:off x="3999" y="2489"/>
                <a:ext cx="31" cy="18"/>
              </a:xfrm>
              <a:custGeom>
                <a:avLst/>
                <a:gdLst>
                  <a:gd name="T0" fmla="*/ 0 w 185"/>
                  <a:gd name="T1" fmla="*/ 0 h 109"/>
                  <a:gd name="T2" fmla="*/ 0 w 185"/>
                  <a:gd name="T3" fmla="*/ 0 h 109"/>
                  <a:gd name="T4" fmla="*/ 0 w 185"/>
                  <a:gd name="T5" fmla="*/ 0 h 109"/>
                  <a:gd name="T6" fmla="*/ 0 w 185"/>
                  <a:gd name="T7" fmla="*/ 0 h 109"/>
                  <a:gd name="T8" fmla="*/ 0 w 185"/>
                  <a:gd name="T9" fmla="*/ 0 h 109"/>
                  <a:gd name="T10" fmla="*/ 0 w 185"/>
                  <a:gd name="T11" fmla="*/ 0 h 109"/>
                  <a:gd name="T12" fmla="*/ 0 w 185"/>
                  <a:gd name="T13" fmla="*/ 0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09">
                    <a:moveTo>
                      <a:pt x="185" y="46"/>
                    </a:moveTo>
                    <a:lnTo>
                      <a:pt x="169" y="109"/>
                    </a:lnTo>
                    <a:lnTo>
                      <a:pt x="0" y="65"/>
                    </a:lnTo>
                    <a:lnTo>
                      <a:pt x="3" y="65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85" y="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19" name="Freeform 679"/>
              <p:cNvSpPr>
                <a:spLocks/>
              </p:cNvSpPr>
              <p:nvPr/>
            </p:nvSpPr>
            <p:spPr bwMode="auto">
              <a:xfrm>
                <a:off x="3970" y="2487"/>
                <a:ext cx="30" cy="13"/>
              </a:xfrm>
              <a:custGeom>
                <a:avLst/>
                <a:gdLst>
                  <a:gd name="T0" fmla="*/ 0 w 181"/>
                  <a:gd name="T1" fmla="*/ 0 h 75"/>
                  <a:gd name="T2" fmla="*/ 0 w 181"/>
                  <a:gd name="T3" fmla="*/ 0 h 75"/>
                  <a:gd name="T4" fmla="*/ 0 w 181"/>
                  <a:gd name="T5" fmla="*/ 0 h 75"/>
                  <a:gd name="T6" fmla="*/ 0 w 181"/>
                  <a:gd name="T7" fmla="*/ 0 h 75"/>
                  <a:gd name="T8" fmla="*/ 0 w 181"/>
                  <a:gd name="T9" fmla="*/ 0 h 75"/>
                  <a:gd name="T10" fmla="*/ 0 w 181"/>
                  <a:gd name="T11" fmla="*/ 0 h 75"/>
                  <a:gd name="T12" fmla="*/ 0 w 181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75">
                    <a:moveTo>
                      <a:pt x="181" y="10"/>
                    </a:moveTo>
                    <a:lnTo>
                      <a:pt x="179" y="75"/>
                    </a:lnTo>
                    <a:lnTo>
                      <a:pt x="6" y="65"/>
                    </a:lnTo>
                    <a:lnTo>
                      <a:pt x="7" y="65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8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0" name="Freeform 680"/>
              <p:cNvSpPr>
                <a:spLocks/>
              </p:cNvSpPr>
              <p:nvPr/>
            </p:nvSpPr>
            <p:spPr bwMode="auto">
              <a:xfrm>
                <a:off x="3939" y="2487"/>
                <a:ext cx="32" cy="15"/>
              </a:xfrm>
              <a:custGeom>
                <a:avLst/>
                <a:gdLst>
                  <a:gd name="T0" fmla="*/ 0 w 192"/>
                  <a:gd name="T1" fmla="*/ 0 h 89"/>
                  <a:gd name="T2" fmla="*/ 0 w 192"/>
                  <a:gd name="T3" fmla="*/ 0 h 89"/>
                  <a:gd name="T4" fmla="*/ 0 w 192"/>
                  <a:gd name="T5" fmla="*/ 0 h 89"/>
                  <a:gd name="T6" fmla="*/ 0 w 192"/>
                  <a:gd name="T7" fmla="*/ 0 h 89"/>
                  <a:gd name="T8" fmla="*/ 0 w 192"/>
                  <a:gd name="T9" fmla="*/ 0 h 89"/>
                  <a:gd name="T10" fmla="*/ 0 w 192"/>
                  <a:gd name="T11" fmla="*/ 0 h 89"/>
                  <a:gd name="T12" fmla="*/ 0 w 192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">
                    <a:moveTo>
                      <a:pt x="185" y="0"/>
                    </a:moveTo>
                    <a:lnTo>
                      <a:pt x="192" y="65"/>
                    </a:lnTo>
                    <a:lnTo>
                      <a:pt x="14" y="89"/>
                    </a:lnTo>
                    <a:lnTo>
                      <a:pt x="20" y="86"/>
                    </a:lnTo>
                    <a:lnTo>
                      <a:pt x="0" y="26"/>
                    </a:lnTo>
                    <a:lnTo>
                      <a:pt x="7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1" name="Freeform 681"/>
              <p:cNvSpPr>
                <a:spLocks/>
              </p:cNvSpPr>
              <p:nvPr/>
            </p:nvSpPr>
            <p:spPr bwMode="auto">
              <a:xfrm>
                <a:off x="3909" y="2491"/>
                <a:ext cx="34" cy="20"/>
              </a:xfrm>
              <a:custGeom>
                <a:avLst/>
                <a:gdLst>
                  <a:gd name="T0" fmla="*/ 0 w 198"/>
                  <a:gd name="T1" fmla="*/ 0 h 118"/>
                  <a:gd name="T2" fmla="*/ 0 w 198"/>
                  <a:gd name="T3" fmla="*/ 0 h 118"/>
                  <a:gd name="T4" fmla="*/ 0 w 198"/>
                  <a:gd name="T5" fmla="*/ 0 h 118"/>
                  <a:gd name="T6" fmla="*/ 0 w 198"/>
                  <a:gd name="T7" fmla="*/ 0 h 118"/>
                  <a:gd name="T8" fmla="*/ 0 w 198"/>
                  <a:gd name="T9" fmla="*/ 0 h 118"/>
                  <a:gd name="T10" fmla="*/ 0 w 198"/>
                  <a:gd name="T11" fmla="*/ 0 h 118"/>
                  <a:gd name="T12" fmla="*/ 0 w 198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8" h="118">
                    <a:moveTo>
                      <a:pt x="178" y="0"/>
                    </a:moveTo>
                    <a:lnTo>
                      <a:pt x="198" y="60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0" y="60"/>
                    </a:lnTo>
                    <a:lnTo>
                      <a:pt x="1" y="59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2" name="Freeform 682"/>
              <p:cNvSpPr>
                <a:spLocks/>
              </p:cNvSpPr>
              <p:nvPr/>
            </p:nvSpPr>
            <p:spPr bwMode="auto">
              <a:xfrm>
                <a:off x="3882" y="2501"/>
                <a:ext cx="33" cy="25"/>
              </a:xfrm>
              <a:custGeom>
                <a:avLst/>
                <a:gdLst>
                  <a:gd name="T0" fmla="*/ 0 w 200"/>
                  <a:gd name="T1" fmla="*/ 0 h 148"/>
                  <a:gd name="T2" fmla="*/ 0 w 200"/>
                  <a:gd name="T3" fmla="*/ 0 h 148"/>
                  <a:gd name="T4" fmla="*/ 0 w 200"/>
                  <a:gd name="T5" fmla="*/ 0 h 148"/>
                  <a:gd name="T6" fmla="*/ 0 w 200"/>
                  <a:gd name="T7" fmla="*/ 0 h 148"/>
                  <a:gd name="T8" fmla="*/ 0 w 200"/>
                  <a:gd name="T9" fmla="*/ 0 h 148"/>
                  <a:gd name="T10" fmla="*/ 0 w 200"/>
                  <a:gd name="T11" fmla="*/ 0 h 148"/>
                  <a:gd name="T12" fmla="*/ 0 w 200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0" h="148">
                    <a:moveTo>
                      <a:pt x="168" y="0"/>
                    </a:moveTo>
                    <a:lnTo>
                      <a:pt x="200" y="57"/>
                    </a:lnTo>
                    <a:lnTo>
                      <a:pt x="43" y="148"/>
                    </a:lnTo>
                    <a:lnTo>
                      <a:pt x="0" y="9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3" name="Freeform 683"/>
              <p:cNvSpPr>
                <a:spLocks/>
              </p:cNvSpPr>
              <p:nvPr/>
            </p:nvSpPr>
            <p:spPr bwMode="auto">
              <a:xfrm>
                <a:off x="3857" y="2518"/>
                <a:ext cx="32" cy="28"/>
              </a:xfrm>
              <a:custGeom>
                <a:avLst/>
                <a:gdLst>
                  <a:gd name="T0" fmla="*/ 0 w 188"/>
                  <a:gd name="T1" fmla="*/ 0 h 172"/>
                  <a:gd name="T2" fmla="*/ 0 w 188"/>
                  <a:gd name="T3" fmla="*/ 0 h 172"/>
                  <a:gd name="T4" fmla="*/ 0 w 188"/>
                  <a:gd name="T5" fmla="*/ 0 h 172"/>
                  <a:gd name="T6" fmla="*/ 0 w 188"/>
                  <a:gd name="T7" fmla="*/ 0 h 172"/>
                  <a:gd name="T8" fmla="*/ 0 w 188"/>
                  <a:gd name="T9" fmla="*/ 0 h 172"/>
                  <a:gd name="T10" fmla="*/ 0 w 188"/>
                  <a:gd name="T11" fmla="*/ 0 h 172"/>
                  <a:gd name="T12" fmla="*/ 0 w 188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72">
                    <a:moveTo>
                      <a:pt x="145" y="0"/>
                    </a:moveTo>
                    <a:lnTo>
                      <a:pt x="188" y="50"/>
                    </a:lnTo>
                    <a:lnTo>
                      <a:pt x="48" y="172"/>
                    </a:lnTo>
                    <a:lnTo>
                      <a:pt x="51" y="168"/>
                    </a:lnTo>
                    <a:lnTo>
                      <a:pt x="0" y="130"/>
                    </a:lnTo>
                    <a:lnTo>
                      <a:pt x="3" y="12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4" name="Freeform 684"/>
              <p:cNvSpPr>
                <a:spLocks/>
              </p:cNvSpPr>
              <p:nvPr/>
            </p:nvSpPr>
            <p:spPr bwMode="auto">
              <a:xfrm>
                <a:off x="3838" y="2539"/>
                <a:ext cx="28" cy="31"/>
              </a:xfrm>
              <a:custGeom>
                <a:avLst/>
                <a:gdLst>
                  <a:gd name="T0" fmla="*/ 0 w 164"/>
                  <a:gd name="T1" fmla="*/ 0 h 182"/>
                  <a:gd name="T2" fmla="*/ 0 w 164"/>
                  <a:gd name="T3" fmla="*/ 0 h 182"/>
                  <a:gd name="T4" fmla="*/ 0 w 164"/>
                  <a:gd name="T5" fmla="*/ 0 h 182"/>
                  <a:gd name="T6" fmla="*/ 0 w 164"/>
                  <a:gd name="T7" fmla="*/ 0 h 182"/>
                  <a:gd name="T8" fmla="*/ 0 w 164"/>
                  <a:gd name="T9" fmla="*/ 0 h 182"/>
                  <a:gd name="T10" fmla="*/ 0 w 164"/>
                  <a:gd name="T11" fmla="*/ 0 h 182"/>
                  <a:gd name="T12" fmla="*/ 0 w 164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182">
                    <a:moveTo>
                      <a:pt x="113" y="0"/>
                    </a:moveTo>
                    <a:lnTo>
                      <a:pt x="164" y="38"/>
                    </a:lnTo>
                    <a:lnTo>
                      <a:pt x="57" y="182"/>
                    </a:lnTo>
                    <a:lnTo>
                      <a:pt x="59" y="179"/>
                    </a:lnTo>
                    <a:lnTo>
                      <a:pt x="0" y="152"/>
                    </a:lnTo>
                    <a:lnTo>
                      <a:pt x="1" y="148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5" name="Freeform 685"/>
              <p:cNvSpPr>
                <a:spLocks/>
              </p:cNvSpPr>
              <p:nvPr/>
            </p:nvSpPr>
            <p:spPr bwMode="auto">
              <a:xfrm>
                <a:off x="3825" y="2565"/>
                <a:ext cx="23" cy="31"/>
              </a:xfrm>
              <a:custGeom>
                <a:avLst/>
                <a:gdLst>
                  <a:gd name="T0" fmla="*/ 0 w 138"/>
                  <a:gd name="T1" fmla="*/ 0 h 185"/>
                  <a:gd name="T2" fmla="*/ 0 w 138"/>
                  <a:gd name="T3" fmla="*/ 0 h 185"/>
                  <a:gd name="T4" fmla="*/ 0 w 138"/>
                  <a:gd name="T5" fmla="*/ 0 h 185"/>
                  <a:gd name="T6" fmla="*/ 0 w 138"/>
                  <a:gd name="T7" fmla="*/ 0 h 185"/>
                  <a:gd name="T8" fmla="*/ 0 w 138"/>
                  <a:gd name="T9" fmla="*/ 0 h 185"/>
                  <a:gd name="T10" fmla="*/ 0 w 138"/>
                  <a:gd name="T11" fmla="*/ 0 h 185"/>
                  <a:gd name="T12" fmla="*/ 0 w 138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85">
                    <a:moveTo>
                      <a:pt x="79" y="0"/>
                    </a:moveTo>
                    <a:lnTo>
                      <a:pt x="138" y="27"/>
                    </a:lnTo>
                    <a:lnTo>
                      <a:pt x="63" y="185"/>
                    </a:lnTo>
                    <a:lnTo>
                      <a:pt x="63" y="183"/>
                    </a:lnTo>
                    <a:lnTo>
                      <a:pt x="0" y="167"/>
                    </a:lnTo>
                    <a:lnTo>
                      <a:pt x="0" y="16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6" name="Freeform 686"/>
              <p:cNvSpPr>
                <a:spLocks/>
              </p:cNvSpPr>
              <p:nvPr/>
            </p:nvSpPr>
            <p:spPr bwMode="auto">
              <a:xfrm>
                <a:off x="3818" y="2593"/>
                <a:ext cx="18" cy="30"/>
              </a:xfrm>
              <a:custGeom>
                <a:avLst/>
                <a:gdLst>
                  <a:gd name="T0" fmla="*/ 0 w 109"/>
                  <a:gd name="T1" fmla="*/ 0 h 185"/>
                  <a:gd name="T2" fmla="*/ 0 w 109"/>
                  <a:gd name="T3" fmla="*/ 0 h 185"/>
                  <a:gd name="T4" fmla="*/ 0 w 109"/>
                  <a:gd name="T5" fmla="*/ 0 h 185"/>
                  <a:gd name="T6" fmla="*/ 0 w 109"/>
                  <a:gd name="T7" fmla="*/ 0 h 185"/>
                  <a:gd name="T8" fmla="*/ 0 w 109"/>
                  <a:gd name="T9" fmla="*/ 0 h 185"/>
                  <a:gd name="T10" fmla="*/ 0 w 109"/>
                  <a:gd name="T11" fmla="*/ 0 h 185"/>
                  <a:gd name="T12" fmla="*/ 0 w 109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9" h="185">
                    <a:moveTo>
                      <a:pt x="46" y="0"/>
                    </a:moveTo>
                    <a:lnTo>
                      <a:pt x="109" y="16"/>
                    </a:lnTo>
                    <a:lnTo>
                      <a:pt x="65" y="185"/>
                    </a:lnTo>
                    <a:lnTo>
                      <a:pt x="65" y="181"/>
                    </a:lnTo>
                    <a:lnTo>
                      <a:pt x="0" y="179"/>
                    </a:lnTo>
                    <a:lnTo>
                      <a:pt x="0" y="1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7" name="Freeform 687"/>
              <p:cNvSpPr>
                <a:spLocks/>
              </p:cNvSpPr>
              <p:nvPr/>
            </p:nvSpPr>
            <p:spPr bwMode="auto">
              <a:xfrm>
                <a:off x="3816" y="2622"/>
                <a:ext cx="13" cy="31"/>
              </a:xfrm>
              <a:custGeom>
                <a:avLst/>
                <a:gdLst>
                  <a:gd name="T0" fmla="*/ 0 w 76"/>
                  <a:gd name="T1" fmla="*/ 0 h 181"/>
                  <a:gd name="T2" fmla="*/ 0 w 76"/>
                  <a:gd name="T3" fmla="*/ 0 h 181"/>
                  <a:gd name="T4" fmla="*/ 0 w 76"/>
                  <a:gd name="T5" fmla="*/ 0 h 181"/>
                  <a:gd name="T6" fmla="*/ 0 w 76"/>
                  <a:gd name="T7" fmla="*/ 0 h 181"/>
                  <a:gd name="T8" fmla="*/ 0 w 76"/>
                  <a:gd name="T9" fmla="*/ 0 h 181"/>
                  <a:gd name="T10" fmla="*/ 0 w 76"/>
                  <a:gd name="T11" fmla="*/ 0 h 181"/>
                  <a:gd name="T12" fmla="*/ 0 w 76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81">
                    <a:moveTo>
                      <a:pt x="11" y="0"/>
                    </a:moveTo>
                    <a:lnTo>
                      <a:pt x="76" y="2"/>
                    </a:lnTo>
                    <a:lnTo>
                      <a:pt x="65" y="176"/>
                    </a:lnTo>
                    <a:lnTo>
                      <a:pt x="65" y="175"/>
                    </a:lnTo>
                    <a:lnTo>
                      <a:pt x="0" y="181"/>
                    </a:lnTo>
                    <a:lnTo>
                      <a:pt x="0" y="18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8" name="Freeform 688"/>
              <p:cNvSpPr>
                <a:spLocks/>
              </p:cNvSpPr>
              <p:nvPr/>
            </p:nvSpPr>
            <p:spPr bwMode="auto">
              <a:xfrm>
                <a:off x="3816" y="2651"/>
                <a:ext cx="15" cy="32"/>
              </a:xfrm>
              <a:custGeom>
                <a:avLst/>
                <a:gdLst>
                  <a:gd name="T0" fmla="*/ 0 w 89"/>
                  <a:gd name="T1" fmla="*/ 0 h 191"/>
                  <a:gd name="T2" fmla="*/ 0 w 89"/>
                  <a:gd name="T3" fmla="*/ 0 h 191"/>
                  <a:gd name="T4" fmla="*/ 0 w 89"/>
                  <a:gd name="T5" fmla="*/ 0 h 191"/>
                  <a:gd name="T6" fmla="*/ 0 w 89"/>
                  <a:gd name="T7" fmla="*/ 0 h 191"/>
                  <a:gd name="T8" fmla="*/ 0 w 89"/>
                  <a:gd name="T9" fmla="*/ 0 h 191"/>
                  <a:gd name="T10" fmla="*/ 0 w 89"/>
                  <a:gd name="T11" fmla="*/ 0 h 191"/>
                  <a:gd name="T12" fmla="*/ 0 w 89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91">
                    <a:moveTo>
                      <a:pt x="0" y="6"/>
                    </a:moveTo>
                    <a:lnTo>
                      <a:pt x="65" y="0"/>
                    </a:lnTo>
                    <a:lnTo>
                      <a:pt x="89" y="177"/>
                    </a:lnTo>
                    <a:lnTo>
                      <a:pt x="86" y="171"/>
                    </a:lnTo>
                    <a:lnTo>
                      <a:pt x="25" y="191"/>
                    </a:lnTo>
                    <a:lnTo>
                      <a:pt x="23" y="18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29" name="Freeform 689"/>
              <p:cNvSpPr>
                <a:spLocks/>
              </p:cNvSpPr>
              <p:nvPr/>
            </p:nvSpPr>
            <p:spPr bwMode="auto">
              <a:xfrm>
                <a:off x="3820" y="2680"/>
                <a:ext cx="20" cy="33"/>
              </a:xfrm>
              <a:custGeom>
                <a:avLst/>
                <a:gdLst>
                  <a:gd name="T0" fmla="*/ 0 w 119"/>
                  <a:gd name="T1" fmla="*/ 0 h 198"/>
                  <a:gd name="T2" fmla="*/ 0 w 119"/>
                  <a:gd name="T3" fmla="*/ 0 h 198"/>
                  <a:gd name="T4" fmla="*/ 0 w 119"/>
                  <a:gd name="T5" fmla="*/ 0 h 198"/>
                  <a:gd name="T6" fmla="*/ 0 w 119"/>
                  <a:gd name="T7" fmla="*/ 0 h 198"/>
                  <a:gd name="T8" fmla="*/ 0 w 119"/>
                  <a:gd name="T9" fmla="*/ 0 h 198"/>
                  <a:gd name="T10" fmla="*/ 0 w 119"/>
                  <a:gd name="T11" fmla="*/ 0 h 198"/>
                  <a:gd name="T12" fmla="*/ 0 w 119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" h="198">
                    <a:moveTo>
                      <a:pt x="0" y="20"/>
                    </a:moveTo>
                    <a:lnTo>
                      <a:pt x="61" y="0"/>
                    </a:lnTo>
                    <a:lnTo>
                      <a:pt x="119" y="167"/>
                    </a:lnTo>
                    <a:lnTo>
                      <a:pt x="118" y="166"/>
                    </a:lnTo>
                    <a:lnTo>
                      <a:pt x="61" y="198"/>
                    </a:lnTo>
                    <a:lnTo>
                      <a:pt x="60" y="19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0" name="Freeform 690"/>
              <p:cNvSpPr>
                <a:spLocks/>
              </p:cNvSpPr>
              <p:nvPr/>
            </p:nvSpPr>
            <p:spPr bwMode="auto">
              <a:xfrm>
                <a:off x="3830" y="2708"/>
                <a:ext cx="25" cy="33"/>
              </a:xfrm>
              <a:custGeom>
                <a:avLst/>
                <a:gdLst>
                  <a:gd name="T0" fmla="*/ 0 w 149"/>
                  <a:gd name="T1" fmla="*/ 0 h 201"/>
                  <a:gd name="T2" fmla="*/ 0 w 149"/>
                  <a:gd name="T3" fmla="*/ 0 h 201"/>
                  <a:gd name="T4" fmla="*/ 0 w 149"/>
                  <a:gd name="T5" fmla="*/ 0 h 201"/>
                  <a:gd name="T6" fmla="*/ 0 w 149"/>
                  <a:gd name="T7" fmla="*/ 0 h 201"/>
                  <a:gd name="T8" fmla="*/ 0 w 149"/>
                  <a:gd name="T9" fmla="*/ 0 h 201"/>
                  <a:gd name="T10" fmla="*/ 0 w 149"/>
                  <a:gd name="T11" fmla="*/ 0 h 201"/>
                  <a:gd name="T12" fmla="*/ 0 w 149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201">
                    <a:moveTo>
                      <a:pt x="0" y="32"/>
                    </a:moveTo>
                    <a:lnTo>
                      <a:pt x="57" y="0"/>
                    </a:lnTo>
                    <a:lnTo>
                      <a:pt x="149" y="158"/>
                    </a:lnTo>
                    <a:lnTo>
                      <a:pt x="100" y="201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1" name="Freeform 691"/>
              <p:cNvSpPr>
                <a:spLocks/>
              </p:cNvSpPr>
              <p:nvPr/>
            </p:nvSpPr>
            <p:spPr bwMode="auto">
              <a:xfrm>
                <a:off x="3693" y="2877"/>
                <a:ext cx="309" cy="308"/>
              </a:xfrm>
              <a:custGeom>
                <a:avLst/>
                <a:gdLst>
                  <a:gd name="T0" fmla="*/ 1 w 1850"/>
                  <a:gd name="T1" fmla="*/ 1 h 1846"/>
                  <a:gd name="T2" fmla="*/ 1 w 1850"/>
                  <a:gd name="T3" fmla="*/ 2 h 1846"/>
                  <a:gd name="T4" fmla="*/ 1 w 1850"/>
                  <a:gd name="T5" fmla="*/ 2 h 1846"/>
                  <a:gd name="T6" fmla="*/ 1 w 1850"/>
                  <a:gd name="T7" fmla="*/ 2 h 1846"/>
                  <a:gd name="T8" fmla="*/ 1 w 1850"/>
                  <a:gd name="T9" fmla="*/ 1 h 1846"/>
                  <a:gd name="T10" fmla="*/ 1 w 1850"/>
                  <a:gd name="T11" fmla="*/ 1 h 1846"/>
                  <a:gd name="T12" fmla="*/ 1 w 1850"/>
                  <a:gd name="T13" fmla="*/ 1 h 1846"/>
                  <a:gd name="T14" fmla="*/ 1 w 1850"/>
                  <a:gd name="T15" fmla="*/ 1 h 1846"/>
                  <a:gd name="T16" fmla="*/ 1 w 1850"/>
                  <a:gd name="T17" fmla="*/ 1 h 1846"/>
                  <a:gd name="T18" fmla="*/ 2 w 1850"/>
                  <a:gd name="T19" fmla="*/ 1 h 1846"/>
                  <a:gd name="T20" fmla="*/ 2 w 1850"/>
                  <a:gd name="T21" fmla="*/ 1 h 1846"/>
                  <a:gd name="T22" fmla="*/ 2 w 1850"/>
                  <a:gd name="T23" fmla="*/ 1 h 1846"/>
                  <a:gd name="T24" fmla="*/ 1 w 1850"/>
                  <a:gd name="T25" fmla="*/ 0 h 1846"/>
                  <a:gd name="T26" fmla="*/ 1 w 1850"/>
                  <a:gd name="T27" fmla="*/ 0 h 1846"/>
                  <a:gd name="T28" fmla="*/ 1 w 1850"/>
                  <a:gd name="T29" fmla="*/ 0 h 1846"/>
                  <a:gd name="T30" fmla="*/ 1 w 1850"/>
                  <a:gd name="T31" fmla="*/ 0 h 1846"/>
                  <a:gd name="T32" fmla="*/ 1 w 1850"/>
                  <a:gd name="T33" fmla="*/ 0 h 1846"/>
                  <a:gd name="T34" fmla="*/ 1 w 1850"/>
                  <a:gd name="T35" fmla="*/ 0 h 1846"/>
                  <a:gd name="T36" fmla="*/ 1 w 1850"/>
                  <a:gd name="T37" fmla="*/ 0 h 1846"/>
                  <a:gd name="T38" fmla="*/ 1 w 1850"/>
                  <a:gd name="T39" fmla="*/ 0 h 1846"/>
                  <a:gd name="T40" fmla="*/ 0 w 1850"/>
                  <a:gd name="T41" fmla="*/ 0 h 1846"/>
                  <a:gd name="T42" fmla="*/ 0 w 1850"/>
                  <a:gd name="T43" fmla="*/ 0 h 1846"/>
                  <a:gd name="T44" fmla="*/ 0 w 1850"/>
                  <a:gd name="T45" fmla="*/ 0 h 1846"/>
                  <a:gd name="T46" fmla="*/ 0 w 1850"/>
                  <a:gd name="T47" fmla="*/ 0 h 1846"/>
                  <a:gd name="T48" fmla="*/ 0 w 1850"/>
                  <a:gd name="T49" fmla="*/ 1 h 1846"/>
                  <a:gd name="T50" fmla="*/ 0 w 1850"/>
                  <a:gd name="T51" fmla="*/ 1 h 1846"/>
                  <a:gd name="T52" fmla="*/ 0 w 1850"/>
                  <a:gd name="T53" fmla="*/ 1 h 1846"/>
                  <a:gd name="T54" fmla="*/ 0 w 1850"/>
                  <a:gd name="T55" fmla="*/ 1 h 1846"/>
                  <a:gd name="T56" fmla="*/ 0 w 1850"/>
                  <a:gd name="T57" fmla="*/ 1 h 1846"/>
                  <a:gd name="T58" fmla="*/ 0 w 1850"/>
                  <a:gd name="T59" fmla="*/ 1 h 1846"/>
                  <a:gd name="T60" fmla="*/ 0 w 1850"/>
                  <a:gd name="T61" fmla="*/ 1 h 1846"/>
                  <a:gd name="T62" fmla="*/ 0 w 1850"/>
                  <a:gd name="T63" fmla="*/ 1 h 1846"/>
                  <a:gd name="T64" fmla="*/ 1 w 1850"/>
                  <a:gd name="T65" fmla="*/ 1 h 18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0" h="1846">
                    <a:moveTo>
                      <a:pt x="639" y="1805"/>
                    </a:moveTo>
                    <a:lnTo>
                      <a:pt x="821" y="1844"/>
                    </a:lnTo>
                    <a:lnTo>
                      <a:pt x="1004" y="1846"/>
                    </a:lnTo>
                    <a:lnTo>
                      <a:pt x="1181" y="1814"/>
                    </a:lnTo>
                    <a:lnTo>
                      <a:pt x="1346" y="1748"/>
                    </a:lnTo>
                    <a:lnTo>
                      <a:pt x="1496" y="1654"/>
                    </a:lnTo>
                    <a:lnTo>
                      <a:pt x="1627" y="1530"/>
                    </a:lnTo>
                    <a:lnTo>
                      <a:pt x="1732" y="1382"/>
                    </a:lnTo>
                    <a:lnTo>
                      <a:pt x="1809" y="1211"/>
                    </a:lnTo>
                    <a:lnTo>
                      <a:pt x="1848" y="1026"/>
                    </a:lnTo>
                    <a:lnTo>
                      <a:pt x="1850" y="844"/>
                    </a:lnTo>
                    <a:lnTo>
                      <a:pt x="1818" y="668"/>
                    </a:lnTo>
                    <a:lnTo>
                      <a:pt x="1752" y="503"/>
                    </a:lnTo>
                    <a:lnTo>
                      <a:pt x="1656" y="353"/>
                    </a:lnTo>
                    <a:lnTo>
                      <a:pt x="1532" y="222"/>
                    </a:lnTo>
                    <a:lnTo>
                      <a:pt x="1384" y="118"/>
                    </a:lnTo>
                    <a:lnTo>
                      <a:pt x="1212" y="42"/>
                    </a:lnTo>
                    <a:lnTo>
                      <a:pt x="1027" y="2"/>
                    </a:lnTo>
                    <a:lnTo>
                      <a:pt x="845" y="0"/>
                    </a:lnTo>
                    <a:lnTo>
                      <a:pt x="669" y="32"/>
                    </a:lnTo>
                    <a:lnTo>
                      <a:pt x="503" y="97"/>
                    </a:lnTo>
                    <a:lnTo>
                      <a:pt x="354" y="193"/>
                    </a:lnTo>
                    <a:lnTo>
                      <a:pt x="223" y="316"/>
                    </a:lnTo>
                    <a:lnTo>
                      <a:pt x="118" y="465"/>
                    </a:lnTo>
                    <a:lnTo>
                      <a:pt x="42" y="638"/>
                    </a:lnTo>
                    <a:lnTo>
                      <a:pt x="2" y="820"/>
                    </a:lnTo>
                    <a:lnTo>
                      <a:pt x="0" y="1002"/>
                    </a:lnTo>
                    <a:lnTo>
                      <a:pt x="32" y="1179"/>
                    </a:lnTo>
                    <a:lnTo>
                      <a:pt x="98" y="1344"/>
                    </a:lnTo>
                    <a:lnTo>
                      <a:pt x="193" y="1494"/>
                    </a:lnTo>
                    <a:lnTo>
                      <a:pt x="316" y="1624"/>
                    </a:lnTo>
                    <a:lnTo>
                      <a:pt x="466" y="1728"/>
                    </a:lnTo>
                    <a:lnTo>
                      <a:pt x="639" y="1805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2" name="Freeform 692"/>
              <p:cNvSpPr>
                <a:spLocks/>
              </p:cNvSpPr>
              <p:nvPr/>
            </p:nvSpPr>
            <p:spPr bwMode="auto">
              <a:xfrm>
                <a:off x="3798" y="3173"/>
                <a:ext cx="32" cy="17"/>
              </a:xfrm>
              <a:custGeom>
                <a:avLst/>
                <a:gdLst>
                  <a:gd name="T0" fmla="*/ 0 w 190"/>
                  <a:gd name="T1" fmla="*/ 0 h 104"/>
                  <a:gd name="T2" fmla="*/ 0 w 190"/>
                  <a:gd name="T3" fmla="*/ 0 h 104"/>
                  <a:gd name="T4" fmla="*/ 0 w 190"/>
                  <a:gd name="T5" fmla="*/ 0 h 104"/>
                  <a:gd name="T6" fmla="*/ 0 w 190"/>
                  <a:gd name="T7" fmla="*/ 0 h 104"/>
                  <a:gd name="T8" fmla="*/ 0 w 190"/>
                  <a:gd name="T9" fmla="*/ 0 h 104"/>
                  <a:gd name="T10" fmla="*/ 0 w 190"/>
                  <a:gd name="T11" fmla="*/ 0 h 104"/>
                  <a:gd name="T12" fmla="*/ 0 w 190"/>
                  <a:gd name="T13" fmla="*/ 0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04">
                    <a:moveTo>
                      <a:pt x="0" y="63"/>
                    </a:moveTo>
                    <a:lnTo>
                      <a:pt x="13" y="0"/>
                    </a:lnTo>
                    <a:lnTo>
                      <a:pt x="190" y="39"/>
                    </a:lnTo>
                    <a:lnTo>
                      <a:pt x="189" y="39"/>
                    </a:lnTo>
                    <a:lnTo>
                      <a:pt x="189" y="104"/>
                    </a:lnTo>
                    <a:lnTo>
                      <a:pt x="188" y="104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3" name="Freeform 693"/>
              <p:cNvSpPr>
                <a:spLocks/>
              </p:cNvSpPr>
              <p:nvPr/>
            </p:nvSpPr>
            <p:spPr bwMode="auto">
              <a:xfrm>
                <a:off x="3830" y="3179"/>
                <a:ext cx="31" cy="11"/>
              </a:xfrm>
              <a:custGeom>
                <a:avLst/>
                <a:gdLst>
                  <a:gd name="T0" fmla="*/ 0 w 188"/>
                  <a:gd name="T1" fmla="*/ 0 h 67"/>
                  <a:gd name="T2" fmla="*/ 0 w 188"/>
                  <a:gd name="T3" fmla="*/ 0 h 67"/>
                  <a:gd name="T4" fmla="*/ 0 w 188"/>
                  <a:gd name="T5" fmla="*/ 0 h 67"/>
                  <a:gd name="T6" fmla="*/ 0 w 188"/>
                  <a:gd name="T7" fmla="*/ 0 h 67"/>
                  <a:gd name="T8" fmla="*/ 0 w 188"/>
                  <a:gd name="T9" fmla="*/ 0 h 67"/>
                  <a:gd name="T10" fmla="*/ 0 w 188"/>
                  <a:gd name="T11" fmla="*/ 0 h 67"/>
                  <a:gd name="T12" fmla="*/ 0 w 188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67">
                    <a:moveTo>
                      <a:pt x="0" y="65"/>
                    </a:moveTo>
                    <a:lnTo>
                      <a:pt x="0" y="0"/>
                    </a:lnTo>
                    <a:lnTo>
                      <a:pt x="177" y="2"/>
                    </a:lnTo>
                    <a:lnTo>
                      <a:pt x="188" y="6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4" name="Freeform 694"/>
              <p:cNvSpPr>
                <a:spLocks/>
              </p:cNvSpPr>
              <p:nvPr/>
            </p:nvSpPr>
            <p:spPr bwMode="auto">
              <a:xfrm>
                <a:off x="3860" y="3174"/>
                <a:ext cx="32" cy="16"/>
              </a:xfrm>
              <a:custGeom>
                <a:avLst/>
                <a:gdLst>
                  <a:gd name="T0" fmla="*/ 0 w 194"/>
                  <a:gd name="T1" fmla="*/ 0 h 98"/>
                  <a:gd name="T2" fmla="*/ 0 w 194"/>
                  <a:gd name="T3" fmla="*/ 0 h 98"/>
                  <a:gd name="T4" fmla="*/ 0 w 194"/>
                  <a:gd name="T5" fmla="*/ 0 h 98"/>
                  <a:gd name="T6" fmla="*/ 0 w 194"/>
                  <a:gd name="T7" fmla="*/ 0 h 98"/>
                  <a:gd name="T8" fmla="*/ 0 w 194"/>
                  <a:gd name="T9" fmla="*/ 0 h 98"/>
                  <a:gd name="T10" fmla="*/ 0 w 194"/>
                  <a:gd name="T11" fmla="*/ 0 h 98"/>
                  <a:gd name="T12" fmla="*/ 0 w 194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98">
                    <a:moveTo>
                      <a:pt x="11" y="98"/>
                    </a:moveTo>
                    <a:lnTo>
                      <a:pt x="0" y="33"/>
                    </a:lnTo>
                    <a:lnTo>
                      <a:pt x="177" y="0"/>
                    </a:lnTo>
                    <a:lnTo>
                      <a:pt x="171" y="2"/>
                    </a:lnTo>
                    <a:lnTo>
                      <a:pt x="194" y="63"/>
                    </a:lnTo>
                    <a:lnTo>
                      <a:pt x="188" y="65"/>
                    </a:lnTo>
                    <a:lnTo>
                      <a:pt x="11" y="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5" name="Freeform 695"/>
              <p:cNvSpPr>
                <a:spLocks/>
              </p:cNvSpPr>
              <p:nvPr/>
            </p:nvSpPr>
            <p:spPr bwMode="auto">
              <a:xfrm>
                <a:off x="3888" y="3164"/>
                <a:ext cx="32" cy="21"/>
              </a:xfrm>
              <a:custGeom>
                <a:avLst/>
                <a:gdLst>
                  <a:gd name="T0" fmla="*/ 0 w 194"/>
                  <a:gd name="T1" fmla="*/ 0 h 126"/>
                  <a:gd name="T2" fmla="*/ 0 w 194"/>
                  <a:gd name="T3" fmla="*/ 0 h 126"/>
                  <a:gd name="T4" fmla="*/ 0 w 194"/>
                  <a:gd name="T5" fmla="*/ 0 h 126"/>
                  <a:gd name="T6" fmla="*/ 0 w 194"/>
                  <a:gd name="T7" fmla="*/ 0 h 126"/>
                  <a:gd name="T8" fmla="*/ 0 w 194"/>
                  <a:gd name="T9" fmla="*/ 0 h 126"/>
                  <a:gd name="T10" fmla="*/ 0 w 194"/>
                  <a:gd name="T11" fmla="*/ 0 h 126"/>
                  <a:gd name="T12" fmla="*/ 0 w 194"/>
                  <a:gd name="T13" fmla="*/ 0 h 1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26">
                    <a:moveTo>
                      <a:pt x="23" y="126"/>
                    </a:moveTo>
                    <a:lnTo>
                      <a:pt x="0" y="65"/>
                    </a:lnTo>
                    <a:lnTo>
                      <a:pt x="165" y="0"/>
                    </a:lnTo>
                    <a:lnTo>
                      <a:pt x="161" y="3"/>
                    </a:lnTo>
                    <a:lnTo>
                      <a:pt x="194" y="58"/>
                    </a:lnTo>
                    <a:lnTo>
                      <a:pt x="190" y="61"/>
                    </a:lnTo>
                    <a:lnTo>
                      <a:pt x="23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6" name="Freeform 696"/>
              <p:cNvSpPr>
                <a:spLocks/>
              </p:cNvSpPr>
              <p:nvPr/>
            </p:nvSpPr>
            <p:spPr bwMode="auto">
              <a:xfrm>
                <a:off x="3915" y="3149"/>
                <a:ext cx="31" cy="24"/>
              </a:xfrm>
              <a:custGeom>
                <a:avLst/>
                <a:gdLst>
                  <a:gd name="T0" fmla="*/ 0 w 189"/>
                  <a:gd name="T1" fmla="*/ 0 h 146"/>
                  <a:gd name="T2" fmla="*/ 0 w 189"/>
                  <a:gd name="T3" fmla="*/ 0 h 146"/>
                  <a:gd name="T4" fmla="*/ 0 w 189"/>
                  <a:gd name="T5" fmla="*/ 0 h 146"/>
                  <a:gd name="T6" fmla="*/ 0 w 189"/>
                  <a:gd name="T7" fmla="*/ 0 h 146"/>
                  <a:gd name="T8" fmla="*/ 0 w 189"/>
                  <a:gd name="T9" fmla="*/ 0 h 146"/>
                  <a:gd name="T10" fmla="*/ 0 w 189"/>
                  <a:gd name="T11" fmla="*/ 0 h 146"/>
                  <a:gd name="T12" fmla="*/ 0 w 189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46">
                    <a:moveTo>
                      <a:pt x="33" y="146"/>
                    </a:moveTo>
                    <a:lnTo>
                      <a:pt x="0" y="91"/>
                    </a:lnTo>
                    <a:lnTo>
                      <a:pt x="144" y="0"/>
                    </a:lnTo>
                    <a:lnTo>
                      <a:pt x="189" y="48"/>
                    </a:lnTo>
                    <a:lnTo>
                      <a:pt x="33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7" name="Freeform 697"/>
              <p:cNvSpPr>
                <a:spLocks/>
              </p:cNvSpPr>
              <p:nvPr/>
            </p:nvSpPr>
            <p:spPr bwMode="auto">
              <a:xfrm>
                <a:off x="3939" y="3128"/>
                <a:ext cx="30" cy="29"/>
              </a:xfrm>
              <a:custGeom>
                <a:avLst/>
                <a:gdLst>
                  <a:gd name="T0" fmla="*/ 0 w 180"/>
                  <a:gd name="T1" fmla="*/ 0 h 170"/>
                  <a:gd name="T2" fmla="*/ 0 w 180"/>
                  <a:gd name="T3" fmla="*/ 0 h 170"/>
                  <a:gd name="T4" fmla="*/ 0 w 180"/>
                  <a:gd name="T5" fmla="*/ 0 h 170"/>
                  <a:gd name="T6" fmla="*/ 0 w 180"/>
                  <a:gd name="T7" fmla="*/ 0 h 170"/>
                  <a:gd name="T8" fmla="*/ 0 w 180"/>
                  <a:gd name="T9" fmla="*/ 0 h 170"/>
                  <a:gd name="T10" fmla="*/ 0 w 180"/>
                  <a:gd name="T11" fmla="*/ 0 h 170"/>
                  <a:gd name="T12" fmla="*/ 0 w 180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70">
                    <a:moveTo>
                      <a:pt x="45" y="170"/>
                    </a:moveTo>
                    <a:lnTo>
                      <a:pt x="0" y="122"/>
                    </a:lnTo>
                    <a:lnTo>
                      <a:pt x="129" y="0"/>
                    </a:lnTo>
                    <a:lnTo>
                      <a:pt x="126" y="4"/>
                    </a:lnTo>
                    <a:lnTo>
                      <a:pt x="180" y="40"/>
                    </a:lnTo>
                    <a:lnTo>
                      <a:pt x="177" y="45"/>
                    </a:lnTo>
                    <a:lnTo>
                      <a:pt x="45" y="1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8" name="Freeform 698"/>
              <p:cNvSpPr>
                <a:spLocks/>
              </p:cNvSpPr>
              <p:nvPr/>
            </p:nvSpPr>
            <p:spPr bwMode="auto">
              <a:xfrm>
                <a:off x="3960" y="3105"/>
                <a:ext cx="27" cy="30"/>
              </a:xfrm>
              <a:custGeom>
                <a:avLst/>
                <a:gdLst>
                  <a:gd name="T0" fmla="*/ 0 w 161"/>
                  <a:gd name="T1" fmla="*/ 0 h 183"/>
                  <a:gd name="T2" fmla="*/ 0 w 161"/>
                  <a:gd name="T3" fmla="*/ 0 h 183"/>
                  <a:gd name="T4" fmla="*/ 0 w 161"/>
                  <a:gd name="T5" fmla="*/ 0 h 183"/>
                  <a:gd name="T6" fmla="*/ 0 w 161"/>
                  <a:gd name="T7" fmla="*/ 0 h 183"/>
                  <a:gd name="T8" fmla="*/ 0 w 161"/>
                  <a:gd name="T9" fmla="*/ 0 h 183"/>
                  <a:gd name="T10" fmla="*/ 0 w 161"/>
                  <a:gd name="T11" fmla="*/ 0 h 183"/>
                  <a:gd name="T12" fmla="*/ 0 w 161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" h="183">
                    <a:moveTo>
                      <a:pt x="54" y="183"/>
                    </a:moveTo>
                    <a:lnTo>
                      <a:pt x="0" y="147"/>
                    </a:lnTo>
                    <a:lnTo>
                      <a:pt x="104" y="0"/>
                    </a:lnTo>
                    <a:lnTo>
                      <a:pt x="103" y="3"/>
                    </a:lnTo>
                    <a:lnTo>
                      <a:pt x="161" y="30"/>
                    </a:lnTo>
                    <a:lnTo>
                      <a:pt x="160" y="33"/>
                    </a:lnTo>
                    <a:lnTo>
                      <a:pt x="54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39" name="Freeform 699"/>
              <p:cNvSpPr>
                <a:spLocks/>
              </p:cNvSpPr>
              <p:nvPr/>
            </p:nvSpPr>
            <p:spPr bwMode="auto">
              <a:xfrm>
                <a:off x="3977" y="3077"/>
                <a:ext cx="23" cy="33"/>
              </a:xfrm>
              <a:custGeom>
                <a:avLst/>
                <a:gdLst>
                  <a:gd name="T0" fmla="*/ 0 w 137"/>
                  <a:gd name="T1" fmla="*/ 0 h 195"/>
                  <a:gd name="T2" fmla="*/ 0 w 137"/>
                  <a:gd name="T3" fmla="*/ 0 h 195"/>
                  <a:gd name="T4" fmla="*/ 0 w 137"/>
                  <a:gd name="T5" fmla="*/ 0 h 195"/>
                  <a:gd name="T6" fmla="*/ 0 w 137"/>
                  <a:gd name="T7" fmla="*/ 0 h 195"/>
                  <a:gd name="T8" fmla="*/ 0 w 137"/>
                  <a:gd name="T9" fmla="*/ 0 h 195"/>
                  <a:gd name="T10" fmla="*/ 0 w 137"/>
                  <a:gd name="T11" fmla="*/ 0 h 195"/>
                  <a:gd name="T12" fmla="*/ 0 w 137"/>
                  <a:gd name="T13" fmla="*/ 0 h 1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195">
                    <a:moveTo>
                      <a:pt x="58" y="195"/>
                    </a:moveTo>
                    <a:lnTo>
                      <a:pt x="0" y="168"/>
                    </a:lnTo>
                    <a:lnTo>
                      <a:pt x="75" y="0"/>
                    </a:lnTo>
                    <a:lnTo>
                      <a:pt x="74" y="4"/>
                    </a:lnTo>
                    <a:lnTo>
                      <a:pt x="137" y="17"/>
                    </a:lnTo>
                    <a:lnTo>
                      <a:pt x="136" y="21"/>
                    </a:lnTo>
                    <a:lnTo>
                      <a:pt x="58" y="1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0" name="Freeform 700"/>
              <p:cNvSpPr>
                <a:spLocks/>
              </p:cNvSpPr>
              <p:nvPr/>
            </p:nvSpPr>
            <p:spPr bwMode="auto">
              <a:xfrm>
                <a:off x="3989" y="3048"/>
                <a:ext cx="18" cy="32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0 h 192"/>
                  <a:gd name="T4" fmla="*/ 0 w 104"/>
                  <a:gd name="T5" fmla="*/ 0 h 192"/>
                  <a:gd name="T6" fmla="*/ 0 w 104"/>
                  <a:gd name="T7" fmla="*/ 0 h 192"/>
                  <a:gd name="T8" fmla="*/ 0 w 104"/>
                  <a:gd name="T9" fmla="*/ 0 h 192"/>
                  <a:gd name="T10" fmla="*/ 0 w 104"/>
                  <a:gd name="T11" fmla="*/ 0 h 192"/>
                  <a:gd name="T12" fmla="*/ 0 w 104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4" h="192">
                    <a:moveTo>
                      <a:pt x="63" y="192"/>
                    </a:moveTo>
                    <a:lnTo>
                      <a:pt x="0" y="179"/>
                    </a:lnTo>
                    <a:lnTo>
                      <a:pt x="38" y="0"/>
                    </a:lnTo>
                    <a:lnTo>
                      <a:pt x="38" y="1"/>
                    </a:lnTo>
                    <a:lnTo>
                      <a:pt x="104" y="1"/>
                    </a:lnTo>
                    <a:lnTo>
                      <a:pt x="104" y="2"/>
                    </a:lnTo>
                    <a:lnTo>
                      <a:pt x="63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1" name="Freeform 701"/>
              <p:cNvSpPr>
                <a:spLocks/>
              </p:cNvSpPr>
              <p:nvPr/>
            </p:nvSpPr>
            <p:spPr bwMode="auto">
              <a:xfrm>
                <a:off x="3996" y="3017"/>
                <a:ext cx="11" cy="31"/>
              </a:xfrm>
              <a:custGeom>
                <a:avLst/>
                <a:gdLst>
                  <a:gd name="T0" fmla="*/ 0 w 68"/>
                  <a:gd name="T1" fmla="*/ 0 h 188"/>
                  <a:gd name="T2" fmla="*/ 0 w 68"/>
                  <a:gd name="T3" fmla="*/ 0 h 188"/>
                  <a:gd name="T4" fmla="*/ 0 w 68"/>
                  <a:gd name="T5" fmla="*/ 0 h 188"/>
                  <a:gd name="T6" fmla="*/ 0 w 68"/>
                  <a:gd name="T7" fmla="*/ 0 h 188"/>
                  <a:gd name="T8" fmla="*/ 0 w 68"/>
                  <a:gd name="T9" fmla="*/ 0 h 188"/>
                  <a:gd name="T10" fmla="*/ 0 w 68"/>
                  <a:gd name="T11" fmla="*/ 0 h 188"/>
                  <a:gd name="T12" fmla="*/ 0 w 6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88">
                    <a:moveTo>
                      <a:pt x="66" y="188"/>
                    </a:moveTo>
                    <a:lnTo>
                      <a:pt x="0" y="188"/>
                    </a:lnTo>
                    <a:lnTo>
                      <a:pt x="3" y="11"/>
                    </a:lnTo>
                    <a:lnTo>
                      <a:pt x="68" y="0"/>
                    </a:lnTo>
                    <a:lnTo>
                      <a:pt x="66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2" name="Freeform 702"/>
              <p:cNvSpPr>
                <a:spLocks/>
              </p:cNvSpPr>
              <p:nvPr/>
            </p:nvSpPr>
            <p:spPr bwMode="auto">
              <a:xfrm>
                <a:off x="3991" y="2987"/>
                <a:ext cx="16" cy="32"/>
              </a:xfrm>
              <a:custGeom>
                <a:avLst/>
                <a:gdLst>
                  <a:gd name="T0" fmla="*/ 0 w 98"/>
                  <a:gd name="T1" fmla="*/ 0 h 192"/>
                  <a:gd name="T2" fmla="*/ 0 w 98"/>
                  <a:gd name="T3" fmla="*/ 0 h 192"/>
                  <a:gd name="T4" fmla="*/ 0 w 98"/>
                  <a:gd name="T5" fmla="*/ 0 h 192"/>
                  <a:gd name="T6" fmla="*/ 0 w 98"/>
                  <a:gd name="T7" fmla="*/ 0 h 192"/>
                  <a:gd name="T8" fmla="*/ 0 w 98"/>
                  <a:gd name="T9" fmla="*/ 0 h 192"/>
                  <a:gd name="T10" fmla="*/ 0 w 98"/>
                  <a:gd name="T11" fmla="*/ 0 h 192"/>
                  <a:gd name="T12" fmla="*/ 0 w 98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92">
                    <a:moveTo>
                      <a:pt x="98" y="181"/>
                    </a:moveTo>
                    <a:lnTo>
                      <a:pt x="33" y="192"/>
                    </a:lnTo>
                    <a:lnTo>
                      <a:pt x="0" y="17"/>
                    </a:lnTo>
                    <a:lnTo>
                      <a:pt x="2" y="22"/>
                    </a:lnTo>
                    <a:lnTo>
                      <a:pt x="63" y="0"/>
                    </a:lnTo>
                    <a:lnTo>
                      <a:pt x="65" y="5"/>
                    </a:lnTo>
                    <a:lnTo>
                      <a:pt x="98" y="1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3" name="Freeform 703"/>
              <p:cNvSpPr>
                <a:spLocks/>
              </p:cNvSpPr>
              <p:nvPr/>
            </p:nvSpPr>
            <p:spPr bwMode="auto">
              <a:xfrm>
                <a:off x="3980" y="2958"/>
                <a:ext cx="21" cy="32"/>
              </a:xfrm>
              <a:custGeom>
                <a:avLst/>
                <a:gdLst>
                  <a:gd name="T0" fmla="*/ 0 w 126"/>
                  <a:gd name="T1" fmla="*/ 0 h 193"/>
                  <a:gd name="T2" fmla="*/ 0 w 126"/>
                  <a:gd name="T3" fmla="*/ 0 h 193"/>
                  <a:gd name="T4" fmla="*/ 0 w 126"/>
                  <a:gd name="T5" fmla="*/ 0 h 193"/>
                  <a:gd name="T6" fmla="*/ 0 w 126"/>
                  <a:gd name="T7" fmla="*/ 0 h 193"/>
                  <a:gd name="T8" fmla="*/ 0 w 126"/>
                  <a:gd name="T9" fmla="*/ 0 h 193"/>
                  <a:gd name="T10" fmla="*/ 0 w 126"/>
                  <a:gd name="T11" fmla="*/ 0 h 193"/>
                  <a:gd name="T12" fmla="*/ 0 w 126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93">
                    <a:moveTo>
                      <a:pt x="126" y="171"/>
                    </a:moveTo>
                    <a:lnTo>
                      <a:pt x="65" y="193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57" y="0"/>
                    </a:lnTo>
                    <a:lnTo>
                      <a:pt x="61" y="4"/>
                    </a:lnTo>
                    <a:lnTo>
                      <a:pt x="126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4" name="Freeform 704"/>
              <p:cNvSpPr>
                <a:spLocks/>
              </p:cNvSpPr>
              <p:nvPr/>
            </p:nvSpPr>
            <p:spPr bwMode="auto">
              <a:xfrm>
                <a:off x="3965" y="2932"/>
                <a:ext cx="25" cy="32"/>
              </a:xfrm>
              <a:custGeom>
                <a:avLst/>
                <a:gdLst>
                  <a:gd name="T0" fmla="*/ 0 w 146"/>
                  <a:gd name="T1" fmla="*/ 0 h 191"/>
                  <a:gd name="T2" fmla="*/ 0 w 146"/>
                  <a:gd name="T3" fmla="*/ 0 h 191"/>
                  <a:gd name="T4" fmla="*/ 0 w 146"/>
                  <a:gd name="T5" fmla="*/ 0 h 191"/>
                  <a:gd name="T6" fmla="*/ 0 w 146"/>
                  <a:gd name="T7" fmla="*/ 0 h 191"/>
                  <a:gd name="T8" fmla="*/ 0 w 146"/>
                  <a:gd name="T9" fmla="*/ 0 h 191"/>
                  <a:gd name="T10" fmla="*/ 0 w 146"/>
                  <a:gd name="T11" fmla="*/ 0 h 191"/>
                  <a:gd name="T12" fmla="*/ 0 w 146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191">
                    <a:moveTo>
                      <a:pt x="146" y="157"/>
                    </a:moveTo>
                    <a:lnTo>
                      <a:pt x="92" y="191"/>
                    </a:lnTo>
                    <a:lnTo>
                      <a:pt x="1" y="48"/>
                    </a:lnTo>
                    <a:lnTo>
                      <a:pt x="0" y="46"/>
                    </a:lnTo>
                    <a:lnTo>
                      <a:pt x="47" y="1"/>
                    </a:lnTo>
                    <a:lnTo>
                      <a:pt x="46" y="0"/>
                    </a:lnTo>
                    <a:lnTo>
                      <a:pt x="146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5" name="Freeform 705"/>
              <p:cNvSpPr>
                <a:spLocks/>
              </p:cNvSpPr>
              <p:nvPr/>
            </p:nvSpPr>
            <p:spPr bwMode="auto">
              <a:xfrm>
                <a:off x="3945" y="2910"/>
                <a:ext cx="28" cy="30"/>
              </a:xfrm>
              <a:custGeom>
                <a:avLst/>
                <a:gdLst>
                  <a:gd name="T0" fmla="*/ 0 w 170"/>
                  <a:gd name="T1" fmla="*/ 0 h 180"/>
                  <a:gd name="T2" fmla="*/ 0 w 170"/>
                  <a:gd name="T3" fmla="*/ 0 h 180"/>
                  <a:gd name="T4" fmla="*/ 0 w 170"/>
                  <a:gd name="T5" fmla="*/ 0 h 180"/>
                  <a:gd name="T6" fmla="*/ 0 w 170"/>
                  <a:gd name="T7" fmla="*/ 0 h 180"/>
                  <a:gd name="T8" fmla="*/ 0 w 170"/>
                  <a:gd name="T9" fmla="*/ 0 h 180"/>
                  <a:gd name="T10" fmla="*/ 0 w 170"/>
                  <a:gd name="T11" fmla="*/ 0 h 180"/>
                  <a:gd name="T12" fmla="*/ 0 w 170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80">
                    <a:moveTo>
                      <a:pt x="170" y="135"/>
                    </a:moveTo>
                    <a:lnTo>
                      <a:pt x="123" y="180"/>
                    </a:lnTo>
                    <a:lnTo>
                      <a:pt x="0" y="51"/>
                    </a:lnTo>
                    <a:lnTo>
                      <a:pt x="4" y="54"/>
                    </a:lnTo>
                    <a:lnTo>
                      <a:pt x="40" y="0"/>
                    </a:lnTo>
                    <a:lnTo>
                      <a:pt x="45" y="4"/>
                    </a:lnTo>
                    <a:lnTo>
                      <a:pt x="170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6" name="Freeform 706"/>
              <p:cNvSpPr>
                <a:spLocks/>
              </p:cNvSpPr>
              <p:nvPr/>
            </p:nvSpPr>
            <p:spPr bwMode="auto">
              <a:xfrm>
                <a:off x="3921" y="2892"/>
                <a:ext cx="31" cy="27"/>
              </a:xfrm>
              <a:custGeom>
                <a:avLst/>
                <a:gdLst>
                  <a:gd name="T0" fmla="*/ 0 w 186"/>
                  <a:gd name="T1" fmla="*/ 0 h 161"/>
                  <a:gd name="T2" fmla="*/ 0 w 186"/>
                  <a:gd name="T3" fmla="*/ 0 h 161"/>
                  <a:gd name="T4" fmla="*/ 0 w 186"/>
                  <a:gd name="T5" fmla="*/ 0 h 161"/>
                  <a:gd name="T6" fmla="*/ 0 w 186"/>
                  <a:gd name="T7" fmla="*/ 0 h 161"/>
                  <a:gd name="T8" fmla="*/ 0 w 186"/>
                  <a:gd name="T9" fmla="*/ 0 h 161"/>
                  <a:gd name="T10" fmla="*/ 0 w 186"/>
                  <a:gd name="T11" fmla="*/ 0 h 161"/>
                  <a:gd name="T12" fmla="*/ 0 w 186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61">
                    <a:moveTo>
                      <a:pt x="186" y="107"/>
                    </a:moveTo>
                    <a:lnTo>
                      <a:pt x="150" y="161"/>
                    </a:lnTo>
                    <a:lnTo>
                      <a:pt x="0" y="56"/>
                    </a:lnTo>
                    <a:lnTo>
                      <a:pt x="7" y="59"/>
                    </a:lnTo>
                    <a:lnTo>
                      <a:pt x="32" y="0"/>
                    </a:lnTo>
                    <a:lnTo>
                      <a:pt x="39" y="4"/>
                    </a:lnTo>
                    <a:lnTo>
                      <a:pt x="186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7" name="Freeform 707"/>
              <p:cNvSpPr>
                <a:spLocks/>
              </p:cNvSpPr>
              <p:nvPr/>
            </p:nvSpPr>
            <p:spPr bwMode="auto">
              <a:xfrm>
                <a:off x="3894" y="2879"/>
                <a:ext cx="32" cy="23"/>
              </a:xfrm>
              <a:custGeom>
                <a:avLst/>
                <a:gdLst>
                  <a:gd name="T0" fmla="*/ 0 w 192"/>
                  <a:gd name="T1" fmla="*/ 0 h 136"/>
                  <a:gd name="T2" fmla="*/ 0 w 192"/>
                  <a:gd name="T3" fmla="*/ 0 h 136"/>
                  <a:gd name="T4" fmla="*/ 0 w 192"/>
                  <a:gd name="T5" fmla="*/ 0 h 136"/>
                  <a:gd name="T6" fmla="*/ 0 w 192"/>
                  <a:gd name="T7" fmla="*/ 0 h 136"/>
                  <a:gd name="T8" fmla="*/ 0 w 192"/>
                  <a:gd name="T9" fmla="*/ 0 h 136"/>
                  <a:gd name="T10" fmla="*/ 0 w 192"/>
                  <a:gd name="T11" fmla="*/ 0 h 136"/>
                  <a:gd name="T12" fmla="*/ 0 w 192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36">
                    <a:moveTo>
                      <a:pt x="192" y="77"/>
                    </a:moveTo>
                    <a:lnTo>
                      <a:pt x="167" y="136"/>
                    </a:lnTo>
                    <a:lnTo>
                      <a:pt x="0" y="63"/>
                    </a:lnTo>
                    <a:lnTo>
                      <a:pt x="2" y="63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92" y="7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8" name="Freeform 708"/>
              <p:cNvSpPr>
                <a:spLocks/>
              </p:cNvSpPr>
              <p:nvPr/>
            </p:nvSpPr>
            <p:spPr bwMode="auto">
              <a:xfrm>
                <a:off x="3864" y="2872"/>
                <a:ext cx="32" cy="17"/>
              </a:xfrm>
              <a:custGeom>
                <a:avLst/>
                <a:gdLst>
                  <a:gd name="T0" fmla="*/ 0 w 194"/>
                  <a:gd name="T1" fmla="*/ 0 h 105"/>
                  <a:gd name="T2" fmla="*/ 0 w 194"/>
                  <a:gd name="T3" fmla="*/ 0 h 105"/>
                  <a:gd name="T4" fmla="*/ 0 w 194"/>
                  <a:gd name="T5" fmla="*/ 0 h 105"/>
                  <a:gd name="T6" fmla="*/ 0 w 194"/>
                  <a:gd name="T7" fmla="*/ 0 h 105"/>
                  <a:gd name="T8" fmla="*/ 0 w 194"/>
                  <a:gd name="T9" fmla="*/ 0 h 105"/>
                  <a:gd name="T10" fmla="*/ 0 w 194"/>
                  <a:gd name="T11" fmla="*/ 0 h 105"/>
                  <a:gd name="T12" fmla="*/ 0 w 194"/>
                  <a:gd name="T13" fmla="*/ 0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05">
                    <a:moveTo>
                      <a:pt x="194" y="42"/>
                    </a:moveTo>
                    <a:lnTo>
                      <a:pt x="181" y="105"/>
                    </a:lnTo>
                    <a:lnTo>
                      <a:pt x="0" y="65"/>
                    </a:lnTo>
                    <a:lnTo>
                      <a:pt x="2" y="65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194" y="4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49" name="Freeform 709"/>
              <p:cNvSpPr>
                <a:spLocks/>
              </p:cNvSpPr>
              <p:nvPr/>
            </p:nvSpPr>
            <p:spPr bwMode="auto">
              <a:xfrm>
                <a:off x="3833" y="2872"/>
                <a:ext cx="31" cy="11"/>
              </a:xfrm>
              <a:custGeom>
                <a:avLst/>
                <a:gdLst>
                  <a:gd name="T0" fmla="*/ 0 w 188"/>
                  <a:gd name="T1" fmla="*/ 0 h 67"/>
                  <a:gd name="T2" fmla="*/ 0 w 188"/>
                  <a:gd name="T3" fmla="*/ 0 h 67"/>
                  <a:gd name="T4" fmla="*/ 0 w 188"/>
                  <a:gd name="T5" fmla="*/ 0 h 67"/>
                  <a:gd name="T6" fmla="*/ 0 w 188"/>
                  <a:gd name="T7" fmla="*/ 0 h 67"/>
                  <a:gd name="T8" fmla="*/ 0 w 188"/>
                  <a:gd name="T9" fmla="*/ 0 h 67"/>
                  <a:gd name="T10" fmla="*/ 0 w 188"/>
                  <a:gd name="T11" fmla="*/ 0 h 67"/>
                  <a:gd name="T12" fmla="*/ 0 w 188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67">
                    <a:moveTo>
                      <a:pt x="188" y="2"/>
                    </a:moveTo>
                    <a:lnTo>
                      <a:pt x="188" y="67"/>
                    </a:lnTo>
                    <a:lnTo>
                      <a:pt x="12" y="65"/>
                    </a:lnTo>
                    <a:lnTo>
                      <a:pt x="0" y="0"/>
                    </a:lnTo>
                    <a:lnTo>
                      <a:pt x="188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0" name="Freeform 710"/>
              <p:cNvSpPr>
                <a:spLocks/>
              </p:cNvSpPr>
              <p:nvPr/>
            </p:nvSpPr>
            <p:spPr bwMode="auto">
              <a:xfrm>
                <a:off x="3803" y="2872"/>
                <a:ext cx="32" cy="16"/>
              </a:xfrm>
              <a:custGeom>
                <a:avLst/>
                <a:gdLst>
                  <a:gd name="T0" fmla="*/ 0 w 193"/>
                  <a:gd name="T1" fmla="*/ 0 h 98"/>
                  <a:gd name="T2" fmla="*/ 0 w 193"/>
                  <a:gd name="T3" fmla="*/ 0 h 98"/>
                  <a:gd name="T4" fmla="*/ 0 w 193"/>
                  <a:gd name="T5" fmla="*/ 0 h 98"/>
                  <a:gd name="T6" fmla="*/ 0 w 193"/>
                  <a:gd name="T7" fmla="*/ 0 h 98"/>
                  <a:gd name="T8" fmla="*/ 0 w 193"/>
                  <a:gd name="T9" fmla="*/ 0 h 98"/>
                  <a:gd name="T10" fmla="*/ 0 w 193"/>
                  <a:gd name="T11" fmla="*/ 0 h 98"/>
                  <a:gd name="T12" fmla="*/ 0 w 193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98">
                    <a:moveTo>
                      <a:pt x="181" y="0"/>
                    </a:moveTo>
                    <a:lnTo>
                      <a:pt x="193" y="65"/>
                    </a:lnTo>
                    <a:lnTo>
                      <a:pt x="17" y="98"/>
                    </a:lnTo>
                    <a:lnTo>
                      <a:pt x="22" y="96"/>
                    </a:lnTo>
                    <a:lnTo>
                      <a:pt x="0" y="35"/>
                    </a:lnTo>
                    <a:lnTo>
                      <a:pt x="5" y="33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1" name="Freeform 711"/>
              <p:cNvSpPr>
                <a:spLocks/>
              </p:cNvSpPr>
              <p:nvPr/>
            </p:nvSpPr>
            <p:spPr bwMode="auto">
              <a:xfrm>
                <a:off x="3774" y="2877"/>
                <a:ext cx="33" cy="21"/>
              </a:xfrm>
              <a:custGeom>
                <a:avLst/>
                <a:gdLst>
                  <a:gd name="T0" fmla="*/ 0 w 194"/>
                  <a:gd name="T1" fmla="*/ 0 h 126"/>
                  <a:gd name="T2" fmla="*/ 0 w 194"/>
                  <a:gd name="T3" fmla="*/ 0 h 126"/>
                  <a:gd name="T4" fmla="*/ 0 w 194"/>
                  <a:gd name="T5" fmla="*/ 0 h 126"/>
                  <a:gd name="T6" fmla="*/ 0 w 194"/>
                  <a:gd name="T7" fmla="*/ 0 h 126"/>
                  <a:gd name="T8" fmla="*/ 0 w 194"/>
                  <a:gd name="T9" fmla="*/ 0 h 126"/>
                  <a:gd name="T10" fmla="*/ 0 w 194"/>
                  <a:gd name="T11" fmla="*/ 0 h 126"/>
                  <a:gd name="T12" fmla="*/ 0 w 194"/>
                  <a:gd name="T13" fmla="*/ 0 h 1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26">
                    <a:moveTo>
                      <a:pt x="172" y="0"/>
                    </a:moveTo>
                    <a:lnTo>
                      <a:pt x="194" y="61"/>
                    </a:lnTo>
                    <a:lnTo>
                      <a:pt x="30" y="126"/>
                    </a:lnTo>
                    <a:lnTo>
                      <a:pt x="34" y="122"/>
                    </a:lnTo>
                    <a:lnTo>
                      <a:pt x="0" y="68"/>
                    </a:lnTo>
                    <a:lnTo>
                      <a:pt x="5" y="6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2" name="Freeform 712"/>
              <p:cNvSpPr>
                <a:spLocks/>
              </p:cNvSpPr>
              <p:nvPr/>
            </p:nvSpPr>
            <p:spPr bwMode="auto">
              <a:xfrm>
                <a:off x="3748" y="2889"/>
                <a:ext cx="32" cy="24"/>
              </a:xfrm>
              <a:custGeom>
                <a:avLst/>
                <a:gdLst>
                  <a:gd name="T0" fmla="*/ 0 w 190"/>
                  <a:gd name="T1" fmla="*/ 0 h 147"/>
                  <a:gd name="T2" fmla="*/ 0 w 190"/>
                  <a:gd name="T3" fmla="*/ 0 h 147"/>
                  <a:gd name="T4" fmla="*/ 0 w 190"/>
                  <a:gd name="T5" fmla="*/ 0 h 147"/>
                  <a:gd name="T6" fmla="*/ 0 w 190"/>
                  <a:gd name="T7" fmla="*/ 0 h 147"/>
                  <a:gd name="T8" fmla="*/ 0 w 190"/>
                  <a:gd name="T9" fmla="*/ 0 h 147"/>
                  <a:gd name="T10" fmla="*/ 0 w 190"/>
                  <a:gd name="T11" fmla="*/ 0 h 147"/>
                  <a:gd name="T12" fmla="*/ 0 w 190"/>
                  <a:gd name="T13" fmla="*/ 0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47">
                    <a:moveTo>
                      <a:pt x="156" y="0"/>
                    </a:moveTo>
                    <a:lnTo>
                      <a:pt x="190" y="54"/>
                    </a:lnTo>
                    <a:lnTo>
                      <a:pt x="47" y="146"/>
                    </a:lnTo>
                    <a:lnTo>
                      <a:pt x="46" y="147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3" name="Freeform 713"/>
              <p:cNvSpPr>
                <a:spLocks/>
              </p:cNvSpPr>
              <p:nvPr/>
            </p:nvSpPr>
            <p:spPr bwMode="auto">
              <a:xfrm>
                <a:off x="3726" y="2905"/>
                <a:ext cx="30" cy="29"/>
              </a:xfrm>
              <a:custGeom>
                <a:avLst/>
                <a:gdLst>
                  <a:gd name="T0" fmla="*/ 0 w 180"/>
                  <a:gd name="T1" fmla="*/ 0 h 168"/>
                  <a:gd name="T2" fmla="*/ 0 w 180"/>
                  <a:gd name="T3" fmla="*/ 0 h 168"/>
                  <a:gd name="T4" fmla="*/ 0 w 180"/>
                  <a:gd name="T5" fmla="*/ 0 h 168"/>
                  <a:gd name="T6" fmla="*/ 0 w 180"/>
                  <a:gd name="T7" fmla="*/ 0 h 168"/>
                  <a:gd name="T8" fmla="*/ 0 w 180"/>
                  <a:gd name="T9" fmla="*/ 0 h 168"/>
                  <a:gd name="T10" fmla="*/ 0 w 180"/>
                  <a:gd name="T11" fmla="*/ 0 h 168"/>
                  <a:gd name="T12" fmla="*/ 0 w 180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68">
                    <a:moveTo>
                      <a:pt x="135" y="0"/>
                    </a:moveTo>
                    <a:lnTo>
                      <a:pt x="180" y="47"/>
                    </a:lnTo>
                    <a:lnTo>
                      <a:pt x="50" y="168"/>
                    </a:lnTo>
                    <a:lnTo>
                      <a:pt x="54" y="164"/>
                    </a:lnTo>
                    <a:lnTo>
                      <a:pt x="0" y="128"/>
                    </a:lnTo>
                    <a:lnTo>
                      <a:pt x="3" y="12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4" name="Freeform 714"/>
              <p:cNvSpPr>
                <a:spLocks/>
              </p:cNvSpPr>
              <p:nvPr/>
            </p:nvSpPr>
            <p:spPr bwMode="auto">
              <a:xfrm>
                <a:off x="3708" y="2927"/>
                <a:ext cx="27" cy="30"/>
              </a:xfrm>
              <a:custGeom>
                <a:avLst/>
                <a:gdLst>
                  <a:gd name="T0" fmla="*/ 0 w 162"/>
                  <a:gd name="T1" fmla="*/ 0 h 182"/>
                  <a:gd name="T2" fmla="*/ 0 w 162"/>
                  <a:gd name="T3" fmla="*/ 0 h 182"/>
                  <a:gd name="T4" fmla="*/ 0 w 162"/>
                  <a:gd name="T5" fmla="*/ 0 h 182"/>
                  <a:gd name="T6" fmla="*/ 0 w 162"/>
                  <a:gd name="T7" fmla="*/ 0 h 182"/>
                  <a:gd name="T8" fmla="*/ 0 w 162"/>
                  <a:gd name="T9" fmla="*/ 0 h 182"/>
                  <a:gd name="T10" fmla="*/ 0 w 162"/>
                  <a:gd name="T11" fmla="*/ 0 h 182"/>
                  <a:gd name="T12" fmla="*/ 0 w 162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182">
                    <a:moveTo>
                      <a:pt x="108" y="0"/>
                    </a:moveTo>
                    <a:lnTo>
                      <a:pt x="162" y="36"/>
                    </a:lnTo>
                    <a:lnTo>
                      <a:pt x="59" y="182"/>
                    </a:lnTo>
                    <a:lnTo>
                      <a:pt x="60" y="180"/>
                    </a:lnTo>
                    <a:lnTo>
                      <a:pt x="0" y="155"/>
                    </a:lnTo>
                    <a:lnTo>
                      <a:pt x="1" y="153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5" name="Freeform 715"/>
              <p:cNvSpPr>
                <a:spLocks/>
              </p:cNvSpPr>
              <p:nvPr/>
            </p:nvSpPr>
            <p:spPr bwMode="auto">
              <a:xfrm>
                <a:off x="3695" y="2953"/>
                <a:ext cx="23" cy="33"/>
              </a:xfrm>
              <a:custGeom>
                <a:avLst/>
                <a:gdLst>
                  <a:gd name="T0" fmla="*/ 0 w 137"/>
                  <a:gd name="T1" fmla="*/ 0 h 198"/>
                  <a:gd name="T2" fmla="*/ 0 w 137"/>
                  <a:gd name="T3" fmla="*/ 0 h 198"/>
                  <a:gd name="T4" fmla="*/ 0 w 137"/>
                  <a:gd name="T5" fmla="*/ 0 h 198"/>
                  <a:gd name="T6" fmla="*/ 0 w 137"/>
                  <a:gd name="T7" fmla="*/ 0 h 198"/>
                  <a:gd name="T8" fmla="*/ 0 w 137"/>
                  <a:gd name="T9" fmla="*/ 0 h 198"/>
                  <a:gd name="T10" fmla="*/ 0 w 137"/>
                  <a:gd name="T11" fmla="*/ 0 h 198"/>
                  <a:gd name="T12" fmla="*/ 0 w 137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198">
                    <a:moveTo>
                      <a:pt x="77" y="0"/>
                    </a:moveTo>
                    <a:lnTo>
                      <a:pt x="137" y="25"/>
                    </a:lnTo>
                    <a:lnTo>
                      <a:pt x="62" y="198"/>
                    </a:lnTo>
                    <a:lnTo>
                      <a:pt x="63" y="191"/>
                    </a:lnTo>
                    <a:lnTo>
                      <a:pt x="0" y="178"/>
                    </a:lnTo>
                    <a:lnTo>
                      <a:pt x="1" y="17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6" name="Freeform 716"/>
              <p:cNvSpPr>
                <a:spLocks/>
              </p:cNvSpPr>
              <p:nvPr/>
            </p:nvSpPr>
            <p:spPr bwMode="auto">
              <a:xfrm>
                <a:off x="3688" y="2982"/>
                <a:ext cx="17" cy="32"/>
              </a:xfrm>
              <a:custGeom>
                <a:avLst/>
                <a:gdLst>
                  <a:gd name="T0" fmla="*/ 0 w 105"/>
                  <a:gd name="T1" fmla="*/ 0 h 191"/>
                  <a:gd name="T2" fmla="*/ 0 w 105"/>
                  <a:gd name="T3" fmla="*/ 0 h 191"/>
                  <a:gd name="T4" fmla="*/ 0 w 105"/>
                  <a:gd name="T5" fmla="*/ 0 h 191"/>
                  <a:gd name="T6" fmla="*/ 0 w 105"/>
                  <a:gd name="T7" fmla="*/ 0 h 191"/>
                  <a:gd name="T8" fmla="*/ 0 w 105"/>
                  <a:gd name="T9" fmla="*/ 0 h 191"/>
                  <a:gd name="T10" fmla="*/ 0 w 105"/>
                  <a:gd name="T11" fmla="*/ 0 h 191"/>
                  <a:gd name="T12" fmla="*/ 0 w 105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" h="191">
                    <a:moveTo>
                      <a:pt x="42" y="0"/>
                    </a:moveTo>
                    <a:lnTo>
                      <a:pt x="105" y="13"/>
                    </a:lnTo>
                    <a:lnTo>
                      <a:pt x="66" y="191"/>
                    </a:lnTo>
                    <a:lnTo>
                      <a:pt x="66" y="189"/>
                    </a:lnTo>
                    <a:lnTo>
                      <a:pt x="0" y="189"/>
                    </a:lnTo>
                    <a:lnTo>
                      <a:pt x="0" y="18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7" name="Freeform 717"/>
              <p:cNvSpPr>
                <a:spLocks/>
              </p:cNvSpPr>
              <p:nvPr/>
            </p:nvSpPr>
            <p:spPr bwMode="auto">
              <a:xfrm>
                <a:off x="3688" y="3014"/>
                <a:ext cx="11" cy="31"/>
              </a:xfrm>
              <a:custGeom>
                <a:avLst/>
                <a:gdLst>
                  <a:gd name="T0" fmla="*/ 0 w 68"/>
                  <a:gd name="T1" fmla="*/ 0 h 188"/>
                  <a:gd name="T2" fmla="*/ 0 w 68"/>
                  <a:gd name="T3" fmla="*/ 0 h 188"/>
                  <a:gd name="T4" fmla="*/ 0 w 68"/>
                  <a:gd name="T5" fmla="*/ 0 h 188"/>
                  <a:gd name="T6" fmla="*/ 0 w 68"/>
                  <a:gd name="T7" fmla="*/ 0 h 188"/>
                  <a:gd name="T8" fmla="*/ 0 w 68"/>
                  <a:gd name="T9" fmla="*/ 0 h 188"/>
                  <a:gd name="T10" fmla="*/ 0 w 68"/>
                  <a:gd name="T11" fmla="*/ 0 h 188"/>
                  <a:gd name="T12" fmla="*/ 0 w 6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88">
                    <a:moveTo>
                      <a:pt x="2" y="0"/>
                    </a:moveTo>
                    <a:lnTo>
                      <a:pt x="68" y="0"/>
                    </a:lnTo>
                    <a:lnTo>
                      <a:pt x="65" y="177"/>
                    </a:lnTo>
                    <a:lnTo>
                      <a:pt x="0" y="18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8" name="Freeform 718"/>
              <p:cNvSpPr>
                <a:spLocks/>
              </p:cNvSpPr>
              <p:nvPr/>
            </p:nvSpPr>
            <p:spPr bwMode="auto">
              <a:xfrm>
                <a:off x="3688" y="3043"/>
                <a:ext cx="16" cy="33"/>
              </a:xfrm>
              <a:custGeom>
                <a:avLst/>
                <a:gdLst>
                  <a:gd name="T0" fmla="*/ 0 w 98"/>
                  <a:gd name="T1" fmla="*/ 0 h 193"/>
                  <a:gd name="T2" fmla="*/ 0 w 98"/>
                  <a:gd name="T3" fmla="*/ 0 h 193"/>
                  <a:gd name="T4" fmla="*/ 0 w 98"/>
                  <a:gd name="T5" fmla="*/ 0 h 193"/>
                  <a:gd name="T6" fmla="*/ 0 w 98"/>
                  <a:gd name="T7" fmla="*/ 0 h 193"/>
                  <a:gd name="T8" fmla="*/ 0 w 98"/>
                  <a:gd name="T9" fmla="*/ 0 h 193"/>
                  <a:gd name="T10" fmla="*/ 0 w 98"/>
                  <a:gd name="T11" fmla="*/ 0 h 193"/>
                  <a:gd name="T12" fmla="*/ 0 w 98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93">
                    <a:moveTo>
                      <a:pt x="0" y="11"/>
                    </a:moveTo>
                    <a:lnTo>
                      <a:pt x="65" y="0"/>
                    </a:lnTo>
                    <a:lnTo>
                      <a:pt x="98" y="176"/>
                    </a:lnTo>
                    <a:lnTo>
                      <a:pt x="96" y="171"/>
                    </a:lnTo>
                    <a:lnTo>
                      <a:pt x="35" y="193"/>
                    </a:lnTo>
                    <a:lnTo>
                      <a:pt x="33" y="18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59" name="Freeform 719"/>
              <p:cNvSpPr>
                <a:spLocks/>
              </p:cNvSpPr>
              <p:nvPr/>
            </p:nvSpPr>
            <p:spPr bwMode="auto">
              <a:xfrm>
                <a:off x="3693" y="3072"/>
                <a:ext cx="22" cy="32"/>
              </a:xfrm>
              <a:custGeom>
                <a:avLst/>
                <a:gdLst>
                  <a:gd name="T0" fmla="*/ 0 w 126"/>
                  <a:gd name="T1" fmla="*/ 0 h 193"/>
                  <a:gd name="T2" fmla="*/ 0 w 126"/>
                  <a:gd name="T3" fmla="*/ 0 h 193"/>
                  <a:gd name="T4" fmla="*/ 0 w 126"/>
                  <a:gd name="T5" fmla="*/ 0 h 193"/>
                  <a:gd name="T6" fmla="*/ 0 w 126"/>
                  <a:gd name="T7" fmla="*/ 0 h 193"/>
                  <a:gd name="T8" fmla="*/ 0 w 126"/>
                  <a:gd name="T9" fmla="*/ 0 h 193"/>
                  <a:gd name="T10" fmla="*/ 0 w 126"/>
                  <a:gd name="T11" fmla="*/ 0 h 193"/>
                  <a:gd name="T12" fmla="*/ 0 w 126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93">
                    <a:moveTo>
                      <a:pt x="0" y="22"/>
                    </a:moveTo>
                    <a:lnTo>
                      <a:pt x="61" y="0"/>
                    </a:lnTo>
                    <a:lnTo>
                      <a:pt x="126" y="164"/>
                    </a:lnTo>
                    <a:lnTo>
                      <a:pt x="123" y="160"/>
                    </a:lnTo>
                    <a:lnTo>
                      <a:pt x="69" y="193"/>
                    </a:lnTo>
                    <a:lnTo>
                      <a:pt x="65" y="18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0" name="Freeform 720"/>
              <p:cNvSpPr>
                <a:spLocks/>
              </p:cNvSpPr>
              <p:nvPr/>
            </p:nvSpPr>
            <p:spPr bwMode="auto">
              <a:xfrm>
                <a:off x="3705" y="3098"/>
                <a:ext cx="24" cy="32"/>
              </a:xfrm>
              <a:custGeom>
                <a:avLst/>
                <a:gdLst>
                  <a:gd name="T0" fmla="*/ 0 w 146"/>
                  <a:gd name="T1" fmla="*/ 0 h 190"/>
                  <a:gd name="T2" fmla="*/ 0 w 146"/>
                  <a:gd name="T3" fmla="*/ 0 h 190"/>
                  <a:gd name="T4" fmla="*/ 0 w 146"/>
                  <a:gd name="T5" fmla="*/ 0 h 190"/>
                  <a:gd name="T6" fmla="*/ 0 w 146"/>
                  <a:gd name="T7" fmla="*/ 0 h 190"/>
                  <a:gd name="T8" fmla="*/ 0 w 146"/>
                  <a:gd name="T9" fmla="*/ 0 h 190"/>
                  <a:gd name="T10" fmla="*/ 0 w 146"/>
                  <a:gd name="T11" fmla="*/ 0 h 190"/>
                  <a:gd name="T12" fmla="*/ 0 w 146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190">
                    <a:moveTo>
                      <a:pt x="0" y="33"/>
                    </a:moveTo>
                    <a:lnTo>
                      <a:pt x="54" y="0"/>
                    </a:lnTo>
                    <a:lnTo>
                      <a:pt x="145" y="143"/>
                    </a:lnTo>
                    <a:lnTo>
                      <a:pt x="146" y="144"/>
                    </a:lnTo>
                    <a:lnTo>
                      <a:pt x="99" y="189"/>
                    </a:lnTo>
                    <a:lnTo>
                      <a:pt x="100" y="19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1" name="Freeform 721"/>
              <p:cNvSpPr>
                <a:spLocks/>
              </p:cNvSpPr>
              <p:nvPr/>
            </p:nvSpPr>
            <p:spPr bwMode="auto">
              <a:xfrm>
                <a:off x="3721" y="3122"/>
                <a:ext cx="29" cy="30"/>
              </a:xfrm>
              <a:custGeom>
                <a:avLst/>
                <a:gdLst>
                  <a:gd name="T0" fmla="*/ 0 w 169"/>
                  <a:gd name="T1" fmla="*/ 0 h 179"/>
                  <a:gd name="T2" fmla="*/ 0 w 169"/>
                  <a:gd name="T3" fmla="*/ 0 h 179"/>
                  <a:gd name="T4" fmla="*/ 0 w 169"/>
                  <a:gd name="T5" fmla="*/ 0 h 179"/>
                  <a:gd name="T6" fmla="*/ 0 w 169"/>
                  <a:gd name="T7" fmla="*/ 0 h 179"/>
                  <a:gd name="T8" fmla="*/ 0 w 169"/>
                  <a:gd name="T9" fmla="*/ 0 h 179"/>
                  <a:gd name="T10" fmla="*/ 0 w 169"/>
                  <a:gd name="T11" fmla="*/ 0 h 179"/>
                  <a:gd name="T12" fmla="*/ 0 w 169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79">
                    <a:moveTo>
                      <a:pt x="0" y="45"/>
                    </a:moveTo>
                    <a:lnTo>
                      <a:pt x="47" y="0"/>
                    </a:lnTo>
                    <a:lnTo>
                      <a:pt x="169" y="128"/>
                    </a:lnTo>
                    <a:lnTo>
                      <a:pt x="164" y="125"/>
                    </a:lnTo>
                    <a:lnTo>
                      <a:pt x="128" y="179"/>
                    </a:lnTo>
                    <a:lnTo>
                      <a:pt x="124" y="17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2" name="Freeform 722"/>
              <p:cNvSpPr>
                <a:spLocks/>
              </p:cNvSpPr>
              <p:nvPr/>
            </p:nvSpPr>
            <p:spPr bwMode="auto">
              <a:xfrm>
                <a:off x="3743" y="3143"/>
                <a:ext cx="31" cy="27"/>
              </a:xfrm>
              <a:custGeom>
                <a:avLst/>
                <a:gdLst>
                  <a:gd name="T0" fmla="*/ 0 w 187"/>
                  <a:gd name="T1" fmla="*/ 0 h 161"/>
                  <a:gd name="T2" fmla="*/ 0 w 187"/>
                  <a:gd name="T3" fmla="*/ 0 h 161"/>
                  <a:gd name="T4" fmla="*/ 0 w 187"/>
                  <a:gd name="T5" fmla="*/ 0 h 161"/>
                  <a:gd name="T6" fmla="*/ 0 w 187"/>
                  <a:gd name="T7" fmla="*/ 0 h 161"/>
                  <a:gd name="T8" fmla="*/ 0 w 187"/>
                  <a:gd name="T9" fmla="*/ 0 h 161"/>
                  <a:gd name="T10" fmla="*/ 0 w 187"/>
                  <a:gd name="T11" fmla="*/ 0 h 161"/>
                  <a:gd name="T12" fmla="*/ 0 w 187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61">
                    <a:moveTo>
                      <a:pt x="0" y="54"/>
                    </a:moveTo>
                    <a:lnTo>
                      <a:pt x="36" y="0"/>
                    </a:lnTo>
                    <a:lnTo>
                      <a:pt x="187" y="105"/>
                    </a:lnTo>
                    <a:lnTo>
                      <a:pt x="181" y="102"/>
                    </a:lnTo>
                    <a:lnTo>
                      <a:pt x="156" y="161"/>
                    </a:lnTo>
                    <a:lnTo>
                      <a:pt x="149" y="15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3" name="Freeform 723"/>
              <p:cNvSpPr>
                <a:spLocks/>
              </p:cNvSpPr>
              <p:nvPr/>
            </p:nvSpPr>
            <p:spPr bwMode="auto">
              <a:xfrm>
                <a:off x="3769" y="3160"/>
                <a:ext cx="32" cy="23"/>
              </a:xfrm>
              <a:custGeom>
                <a:avLst/>
                <a:gdLst>
                  <a:gd name="T0" fmla="*/ 0 w 193"/>
                  <a:gd name="T1" fmla="*/ 0 h 137"/>
                  <a:gd name="T2" fmla="*/ 0 w 193"/>
                  <a:gd name="T3" fmla="*/ 0 h 137"/>
                  <a:gd name="T4" fmla="*/ 0 w 193"/>
                  <a:gd name="T5" fmla="*/ 0 h 137"/>
                  <a:gd name="T6" fmla="*/ 0 w 193"/>
                  <a:gd name="T7" fmla="*/ 0 h 137"/>
                  <a:gd name="T8" fmla="*/ 0 w 193"/>
                  <a:gd name="T9" fmla="*/ 0 h 137"/>
                  <a:gd name="T10" fmla="*/ 0 w 193"/>
                  <a:gd name="T11" fmla="*/ 0 h 137"/>
                  <a:gd name="T12" fmla="*/ 0 w 193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37">
                    <a:moveTo>
                      <a:pt x="0" y="59"/>
                    </a:moveTo>
                    <a:lnTo>
                      <a:pt x="25" y="0"/>
                    </a:lnTo>
                    <a:lnTo>
                      <a:pt x="193" y="74"/>
                    </a:lnTo>
                    <a:lnTo>
                      <a:pt x="191" y="74"/>
                    </a:lnTo>
                    <a:lnTo>
                      <a:pt x="178" y="137"/>
                    </a:lnTo>
                    <a:lnTo>
                      <a:pt x="177" y="13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4" name="Freeform 724"/>
              <p:cNvSpPr>
                <a:spLocks/>
              </p:cNvSpPr>
              <p:nvPr/>
            </p:nvSpPr>
            <p:spPr bwMode="auto">
              <a:xfrm>
                <a:off x="3815" y="3263"/>
                <a:ext cx="309" cy="308"/>
              </a:xfrm>
              <a:custGeom>
                <a:avLst/>
                <a:gdLst>
                  <a:gd name="T0" fmla="*/ 1 w 1851"/>
                  <a:gd name="T1" fmla="*/ 1 h 1847"/>
                  <a:gd name="T2" fmla="*/ 1 w 1851"/>
                  <a:gd name="T3" fmla="*/ 1 h 1847"/>
                  <a:gd name="T4" fmla="*/ 1 w 1851"/>
                  <a:gd name="T5" fmla="*/ 1 h 1847"/>
                  <a:gd name="T6" fmla="*/ 1 w 1851"/>
                  <a:gd name="T7" fmla="*/ 1 h 1847"/>
                  <a:gd name="T8" fmla="*/ 1 w 1851"/>
                  <a:gd name="T9" fmla="*/ 1 h 1847"/>
                  <a:gd name="T10" fmla="*/ 2 w 1851"/>
                  <a:gd name="T11" fmla="*/ 1 h 1847"/>
                  <a:gd name="T12" fmla="*/ 2 w 1851"/>
                  <a:gd name="T13" fmla="*/ 1 h 1847"/>
                  <a:gd name="T14" fmla="*/ 2 w 1851"/>
                  <a:gd name="T15" fmla="*/ 1 h 1847"/>
                  <a:gd name="T16" fmla="*/ 1 w 1851"/>
                  <a:gd name="T17" fmla="*/ 1 h 1847"/>
                  <a:gd name="T18" fmla="*/ 1 w 1851"/>
                  <a:gd name="T19" fmla="*/ 0 h 1847"/>
                  <a:gd name="T20" fmla="*/ 1 w 1851"/>
                  <a:gd name="T21" fmla="*/ 0 h 1847"/>
                  <a:gd name="T22" fmla="*/ 1 w 1851"/>
                  <a:gd name="T23" fmla="*/ 0 h 1847"/>
                  <a:gd name="T24" fmla="*/ 1 w 1851"/>
                  <a:gd name="T25" fmla="*/ 0 h 1847"/>
                  <a:gd name="T26" fmla="*/ 1 w 1851"/>
                  <a:gd name="T27" fmla="*/ 0 h 1847"/>
                  <a:gd name="T28" fmla="*/ 1 w 1851"/>
                  <a:gd name="T29" fmla="*/ 0 h 1847"/>
                  <a:gd name="T30" fmla="*/ 1 w 1851"/>
                  <a:gd name="T31" fmla="*/ 0 h 1847"/>
                  <a:gd name="T32" fmla="*/ 1 w 1851"/>
                  <a:gd name="T33" fmla="*/ 0 h 1847"/>
                  <a:gd name="T34" fmla="*/ 0 w 1851"/>
                  <a:gd name="T35" fmla="*/ 0 h 1847"/>
                  <a:gd name="T36" fmla="*/ 0 w 1851"/>
                  <a:gd name="T37" fmla="*/ 0 h 1847"/>
                  <a:gd name="T38" fmla="*/ 0 w 1851"/>
                  <a:gd name="T39" fmla="*/ 0 h 1847"/>
                  <a:gd name="T40" fmla="*/ 0 w 1851"/>
                  <a:gd name="T41" fmla="*/ 0 h 1847"/>
                  <a:gd name="T42" fmla="*/ 0 w 1851"/>
                  <a:gd name="T43" fmla="*/ 1 h 1847"/>
                  <a:gd name="T44" fmla="*/ 0 w 1851"/>
                  <a:gd name="T45" fmla="*/ 1 h 1847"/>
                  <a:gd name="T46" fmla="*/ 0 w 1851"/>
                  <a:gd name="T47" fmla="*/ 1 h 1847"/>
                  <a:gd name="T48" fmla="*/ 0 w 1851"/>
                  <a:gd name="T49" fmla="*/ 1 h 1847"/>
                  <a:gd name="T50" fmla="*/ 0 w 1851"/>
                  <a:gd name="T51" fmla="*/ 1 h 1847"/>
                  <a:gd name="T52" fmla="*/ 0 w 1851"/>
                  <a:gd name="T53" fmla="*/ 1 h 1847"/>
                  <a:gd name="T54" fmla="*/ 0 w 1851"/>
                  <a:gd name="T55" fmla="*/ 1 h 1847"/>
                  <a:gd name="T56" fmla="*/ 0 w 1851"/>
                  <a:gd name="T57" fmla="*/ 1 h 1847"/>
                  <a:gd name="T58" fmla="*/ 1 w 1851"/>
                  <a:gd name="T59" fmla="*/ 1 h 1847"/>
                  <a:gd name="T60" fmla="*/ 1 w 1851"/>
                  <a:gd name="T61" fmla="*/ 2 h 1847"/>
                  <a:gd name="T62" fmla="*/ 1 w 1851"/>
                  <a:gd name="T63" fmla="*/ 2 h 1847"/>
                  <a:gd name="T64" fmla="*/ 1 w 1851"/>
                  <a:gd name="T65" fmla="*/ 1 h 18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1" h="1847">
                    <a:moveTo>
                      <a:pt x="1213" y="1805"/>
                    </a:moveTo>
                    <a:lnTo>
                      <a:pt x="1384" y="1729"/>
                    </a:lnTo>
                    <a:lnTo>
                      <a:pt x="1534" y="1624"/>
                    </a:lnTo>
                    <a:lnTo>
                      <a:pt x="1657" y="1495"/>
                    </a:lnTo>
                    <a:lnTo>
                      <a:pt x="1753" y="1345"/>
                    </a:lnTo>
                    <a:lnTo>
                      <a:pt x="1818" y="1179"/>
                    </a:lnTo>
                    <a:lnTo>
                      <a:pt x="1851" y="1003"/>
                    </a:lnTo>
                    <a:lnTo>
                      <a:pt x="1849" y="820"/>
                    </a:lnTo>
                    <a:lnTo>
                      <a:pt x="1809" y="638"/>
                    </a:lnTo>
                    <a:lnTo>
                      <a:pt x="1732" y="466"/>
                    </a:lnTo>
                    <a:lnTo>
                      <a:pt x="1628" y="316"/>
                    </a:lnTo>
                    <a:lnTo>
                      <a:pt x="1497" y="194"/>
                    </a:lnTo>
                    <a:lnTo>
                      <a:pt x="1347" y="98"/>
                    </a:lnTo>
                    <a:lnTo>
                      <a:pt x="1181" y="33"/>
                    </a:lnTo>
                    <a:lnTo>
                      <a:pt x="1006" y="0"/>
                    </a:lnTo>
                    <a:lnTo>
                      <a:pt x="823" y="2"/>
                    </a:lnTo>
                    <a:lnTo>
                      <a:pt x="639" y="43"/>
                    </a:lnTo>
                    <a:lnTo>
                      <a:pt x="467" y="118"/>
                    </a:lnTo>
                    <a:lnTo>
                      <a:pt x="318" y="223"/>
                    </a:lnTo>
                    <a:lnTo>
                      <a:pt x="194" y="353"/>
                    </a:lnTo>
                    <a:lnTo>
                      <a:pt x="99" y="503"/>
                    </a:lnTo>
                    <a:lnTo>
                      <a:pt x="33" y="668"/>
                    </a:lnTo>
                    <a:lnTo>
                      <a:pt x="0" y="844"/>
                    </a:lnTo>
                    <a:lnTo>
                      <a:pt x="2" y="1026"/>
                    </a:lnTo>
                    <a:lnTo>
                      <a:pt x="43" y="1211"/>
                    </a:lnTo>
                    <a:lnTo>
                      <a:pt x="119" y="1382"/>
                    </a:lnTo>
                    <a:lnTo>
                      <a:pt x="223" y="1531"/>
                    </a:lnTo>
                    <a:lnTo>
                      <a:pt x="354" y="1654"/>
                    </a:lnTo>
                    <a:lnTo>
                      <a:pt x="504" y="1749"/>
                    </a:lnTo>
                    <a:lnTo>
                      <a:pt x="670" y="1814"/>
                    </a:lnTo>
                    <a:lnTo>
                      <a:pt x="847" y="1847"/>
                    </a:lnTo>
                    <a:lnTo>
                      <a:pt x="1029" y="1845"/>
                    </a:lnTo>
                    <a:lnTo>
                      <a:pt x="1213" y="1805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5" name="Freeform 725"/>
              <p:cNvSpPr>
                <a:spLocks/>
              </p:cNvSpPr>
              <p:nvPr/>
            </p:nvSpPr>
            <p:spPr bwMode="auto">
              <a:xfrm>
                <a:off x="4015" y="3547"/>
                <a:ext cx="34" cy="22"/>
              </a:xfrm>
              <a:custGeom>
                <a:avLst/>
                <a:gdLst>
                  <a:gd name="T0" fmla="*/ 0 w 203"/>
                  <a:gd name="T1" fmla="*/ 0 h 133"/>
                  <a:gd name="T2" fmla="*/ 0 w 203"/>
                  <a:gd name="T3" fmla="*/ 0 h 133"/>
                  <a:gd name="T4" fmla="*/ 0 w 203"/>
                  <a:gd name="T5" fmla="*/ 0 h 133"/>
                  <a:gd name="T6" fmla="*/ 0 w 203"/>
                  <a:gd name="T7" fmla="*/ 0 h 133"/>
                  <a:gd name="T8" fmla="*/ 0 w 203"/>
                  <a:gd name="T9" fmla="*/ 0 h 133"/>
                  <a:gd name="T10" fmla="*/ 0 w 203"/>
                  <a:gd name="T11" fmla="*/ 0 h 133"/>
                  <a:gd name="T12" fmla="*/ 0 w 203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3" h="133">
                    <a:moveTo>
                      <a:pt x="27" y="133"/>
                    </a:moveTo>
                    <a:lnTo>
                      <a:pt x="0" y="75"/>
                    </a:lnTo>
                    <a:lnTo>
                      <a:pt x="168" y="0"/>
                    </a:lnTo>
                    <a:lnTo>
                      <a:pt x="167" y="1"/>
                    </a:lnTo>
                    <a:lnTo>
                      <a:pt x="203" y="55"/>
                    </a:lnTo>
                    <a:lnTo>
                      <a:pt x="202" y="56"/>
                    </a:lnTo>
                    <a:lnTo>
                      <a:pt x="27" y="1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6" name="Freeform 726"/>
              <p:cNvSpPr>
                <a:spLocks/>
              </p:cNvSpPr>
              <p:nvPr/>
            </p:nvSpPr>
            <p:spPr bwMode="auto">
              <a:xfrm>
                <a:off x="4043" y="3530"/>
                <a:ext cx="32" cy="26"/>
              </a:xfrm>
              <a:custGeom>
                <a:avLst/>
                <a:gdLst>
                  <a:gd name="T0" fmla="*/ 0 w 192"/>
                  <a:gd name="T1" fmla="*/ 0 h 156"/>
                  <a:gd name="T2" fmla="*/ 0 w 192"/>
                  <a:gd name="T3" fmla="*/ 0 h 156"/>
                  <a:gd name="T4" fmla="*/ 0 w 192"/>
                  <a:gd name="T5" fmla="*/ 0 h 156"/>
                  <a:gd name="T6" fmla="*/ 0 w 192"/>
                  <a:gd name="T7" fmla="*/ 0 h 156"/>
                  <a:gd name="T8" fmla="*/ 0 w 192"/>
                  <a:gd name="T9" fmla="*/ 0 h 156"/>
                  <a:gd name="T10" fmla="*/ 0 w 192"/>
                  <a:gd name="T11" fmla="*/ 0 h 156"/>
                  <a:gd name="T12" fmla="*/ 0 w 192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56">
                    <a:moveTo>
                      <a:pt x="36" y="156"/>
                    </a:moveTo>
                    <a:lnTo>
                      <a:pt x="0" y="102"/>
                    </a:lnTo>
                    <a:lnTo>
                      <a:pt x="146" y="0"/>
                    </a:lnTo>
                    <a:lnTo>
                      <a:pt x="144" y="1"/>
                    </a:lnTo>
                    <a:lnTo>
                      <a:pt x="192" y="46"/>
                    </a:lnTo>
                    <a:lnTo>
                      <a:pt x="191" y="48"/>
                    </a:lnTo>
                    <a:lnTo>
                      <a:pt x="36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7" name="Freeform 727"/>
              <p:cNvSpPr>
                <a:spLocks/>
              </p:cNvSpPr>
              <p:nvPr/>
            </p:nvSpPr>
            <p:spPr bwMode="auto">
              <a:xfrm>
                <a:off x="4067" y="3509"/>
                <a:ext cx="29" cy="29"/>
              </a:xfrm>
              <a:custGeom>
                <a:avLst/>
                <a:gdLst>
                  <a:gd name="T0" fmla="*/ 0 w 174"/>
                  <a:gd name="T1" fmla="*/ 0 h 175"/>
                  <a:gd name="T2" fmla="*/ 0 w 174"/>
                  <a:gd name="T3" fmla="*/ 0 h 175"/>
                  <a:gd name="T4" fmla="*/ 0 w 174"/>
                  <a:gd name="T5" fmla="*/ 0 h 175"/>
                  <a:gd name="T6" fmla="*/ 0 w 174"/>
                  <a:gd name="T7" fmla="*/ 0 h 175"/>
                  <a:gd name="T8" fmla="*/ 0 w 174"/>
                  <a:gd name="T9" fmla="*/ 0 h 175"/>
                  <a:gd name="T10" fmla="*/ 0 w 174"/>
                  <a:gd name="T11" fmla="*/ 0 h 175"/>
                  <a:gd name="T12" fmla="*/ 0 w 174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4" h="175">
                    <a:moveTo>
                      <a:pt x="48" y="175"/>
                    </a:moveTo>
                    <a:lnTo>
                      <a:pt x="0" y="130"/>
                    </a:lnTo>
                    <a:lnTo>
                      <a:pt x="124" y="0"/>
                    </a:lnTo>
                    <a:lnTo>
                      <a:pt x="120" y="7"/>
                    </a:lnTo>
                    <a:lnTo>
                      <a:pt x="174" y="40"/>
                    </a:lnTo>
                    <a:lnTo>
                      <a:pt x="169" y="47"/>
                    </a:lnTo>
                    <a:lnTo>
                      <a:pt x="48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8" name="Freeform 728"/>
              <p:cNvSpPr>
                <a:spLocks/>
              </p:cNvSpPr>
              <p:nvPr/>
            </p:nvSpPr>
            <p:spPr bwMode="auto">
              <a:xfrm>
                <a:off x="4087" y="3486"/>
                <a:ext cx="25" cy="29"/>
              </a:xfrm>
              <a:custGeom>
                <a:avLst/>
                <a:gdLst>
                  <a:gd name="T0" fmla="*/ 0 w 153"/>
                  <a:gd name="T1" fmla="*/ 0 h 179"/>
                  <a:gd name="T2" fmla="*/ 0 w 153"/>
                  <a:gd name="T3" fmla="*/ 0 h 179"/>
                  <a:gd name="T4" fmla="*/ 0 w 153"/>
                  <a:gd name="T5" fmla="*/ 0 h 179"/>
                  <a:gd name="T6" fmla="*/ 0 w 153"/>
                  <a:gd name="T7" fmla="*/ 0 h 179"/>
                  <a:gd name="T8" fmla="*/ 0 w 153"/>
                  <a:gd name="T9" fmla="*/ 0 h 179"/>
                  <a:gd name="T10" fmla="*/ 0 w 153"/>
                  <a:gd name="T11" fmla="*/ 0 h 179"/>
                  <a:gd name="T12" fmla="*/ 0 w 153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79">
                    <a:moveTo>
                      <a:pt x="54" y="179"/>
                    </a:moveTo>
                    <a:lnTo>
                      <a:pt x="0" y="146"/>
                    </a:lnTo>
                    <a:lnTo>
                      <a:pt x="92" y="0"/>
                    </a:lnTo>
                    <a:lnTo>
                      <a:pt x="92" y="2"/>
                    </a:lnTo>
                    <a:lnTo>
                      <a:pt x="153" y="24"/>
                    </a:lnTo>
                    <a:lnTo>
                      <a:pt x="153" y="25"/>
                    </a:lnTo>
                    <a:lnTo>
                      <a:pt x="54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69" name="Freeform 729"/>
              <p:cNvSpPr>
                <a:spLocks/>
              </p:cNvSpPr>
              <p:nvPr/>
            </p:nvSpPr>
            <p:spPr bwMode="auto">
              <a:xfrm>
                <a:off x="4102" y="3459"/>
                <a:ext cx="22" cy="31"/>
              </a:xfrm>
              <a:custGeom>
                <a:avLst/>
                <a:gdLst>
                  <a:gd name="T0" fmla="*/ 0 w 129"/>
                  <a:gd name="T1" fmla="*/ 0 h 182"/>
                  <a:gd name="T2" fmla="*/ 0 w 129"/>
                  <a:gd name="T3" fmla="*/ 0 h 182"/>
                  <a:gd name="T4" fmla="*/ 0 w 129"/>
                  <a:gd name="T5" fmla="*/ 0 h 182"/>
                  <a:gd name="T6" fmla="*/ 0 w 129"/>
                  <a:gd name="T7" fmla="*/ 0 h 182"/>
                  <a:gd name="T8" fmla="*/ 0 w 129"/>
                  <a:gd name="T9" fmla="*/ 0 h 182"/>
                  <a:gd name="T10" fmla="*/ 0 w 129"/>
                  <a:gd name="T11" fmla="*/ 0 h 182"/>
                  <a:gd name="T12" fmla="*/ 0 w 129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9" h="182">
                    <a:moveTo>
                      <a:pt x="61" y="182"/>
                    </a:moveTo>
                    <a:lnTo>
                      <a:pt x="0" y="160"/>
                    </a:lnTo>
                    <a:lnTo>
                      <a:pt x="63" y="0"/>
                    </a:lnTo>
                    <a:lnTo>
                      <a:pt x="129" y="11"/>
                    </a:lnTo>
                    <a:lnTo>
                      <a:pt x="61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0" name="Freeform 730"/>
              <p:cNvSpPr>
                <a:spLocks/>
              </p:cNvSpPr>
              <p:nvPr/>
            </p:nvSpPr>
            <p:spPr bwMode="auto">
              <a:xfrm>
                <a:off x="4113" y="3430"/>
                <a:ext cx="16" cy="31"/>
              </a:xfrm>
              <a:custGeom>
                <a:avLst/>
                <a:gdLst>
                  <a:gd name="T0" fmla="*/ 0 w 98"/>
                  <a:gd name="T1" fmla="*/ 0 h 188"/>
                  <a:gd name="T2" fmla="*/ 0 w 98"/>
                  <a:gd name="T3" fmla="*/ 0 h 188"/>
                  <a:gd name="T4" fmla="*/ 0 w 98"/>
                  <a:gd name="T5" fmla="*/ 0 h 188"/>
                  <a:gd name="T6" fmla="*/ 0 w 98"/>
                  <a:gd name="T7" fmla="*/ 0 h 188"/>
                  <a:gd name="T8" fmla="*/ 0 w 98"/>
                  <a:gd name="T9" fmla="*/ 0 h 188"/>
                  <a:gd name="T10" fmla="*/ 0 w 98"/>
                  <a:gd name="T11" fmla="*/ 0 h 188"/>
                  <a:gd name="T12" fmla="*/ 0 w 9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88">
                    <a:moveTo>
                      <a:pt x="66" y="188"/>
                    </a:moveTo>
                    <a:lnTo>
                      <a:pt x="0" y="177"/>
                    </a:lnTo>
                    <a:lnTo>
                      <a:pt x="33" y="0"/>
                    </a:lnTo>
                    <a:lnTo>
                      <a:pt x="33" y="6"/>
                    </a:lnTo>
                    <a:lnTo>
                      <a:pt x="98" y="6"/>
                    </a:lnTo>
                    <a:lnTo>
                      <a:pt x="98" y="11"/>
                    </a:lnTo>
                    <a:lnTo>
                      <a:pt x="66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1" name="Freeform 731"/>
              <p:cNvSpPr>
                <a:spLocks/>
              </p:cNvSpPr>
              <p:nvPr/>
            </p:nvSpPr>
            <p:spPr bwMode="auto">
              <a:xfrm>
                <a:off x="4118" y="3399"/>
                <a:ext cx="11" cy="32"/>
              </a:xfrm>
              <a:custGeom>
                <a:avLst/>
                <a:gdLst>
                  <a:gd name="T0" fmla="*/ 0 w 67"/>
                  <a:gd name="T1" fmla="*/ 0 h 189"/>
                  <a:gd name="T2" fmla="*/ 0 w 67"/>
                  <a:gd name="T3" fmla="*/ 0 h 189"/>
                  <a:gd name="T4" fmla="*/ 0 w 67"/>
                  <a:gd name="T5" fmla="*/ 0 h 189"/>
                  <a:gd name="T6" fmla="*/ 0 w 67"/>
                  <a:gd name="T7" fmla="*/ 0 h 189"/>
                  <a:gd name="T8" fmla="*/ 0 w 67"/>
                  <a:gd name="T9" fmla="*/ 0 h 189"/>
                  <a:gd name="T10" fmla="*/ 0 w 67"/>
                  <a:gd name="T11" fmla="*/ 0 h 189"/>
                  <a:gd name="T12" fmla="*/ 0 w 67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189">
                    <a:moveTo>
                      <a:pt x="67" y="189"/>
                    </a:moveTo>
                    <a:lnTo>
                      <a:pt x="2" y="189"/>
                    </a:lnTo>
                    <a:lnTo>
                      <a:pt x="0" y="8"/>
                    </a:lnTo>
                    <a:lnTo>
                      <a:pt x="1" y="13"/>
                    </a:lnTo>
                    <a:lnTo>
                      <a:pt x="64" y="0"/>
                    </a:lnTo>
                    <a:lnTo>
                      <a:pt x="65" y="5"/>
                    </a:lnTo>
                    <a:lnTo>
                      <a:pt x="67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2" name="Freeform 732"/>
              <p:cNvSpPr>
                <a:spLocks/>
              </p:cNvSpPr>
              <p:nvPr/>
            </p:nvSpPr>
            <p:spPr bwMode="auto">
              <a:xfrm>
                <a:off x="4111" y="3368"/>
                <a:ext cx="18" cy="33"/>
              </a:xfrm>
              <a:custGeom>
                <a:avLst/>
                <a:gdLst>
                  <a:gd name="T0" fmla="*/ 0 w 102"/>
                  <a:gd name="T1" fmla="*/ 0 h 201"/>
                  <a:gd name="T2" fmla="*/ 0 w 102"/>
                  <a:gd name="T3" fmla="*/ 0 h 201"/>
                  <a:gd name="T4" fmla="*/ 0 w 102"/>
                  <a:gd name="T5" fmla="*/ 0 h 201"/>
                  <a:gd name="T6" fmla="*/ 0 w 102"/>
                  <a:gd name="T7" fmla="*/ 0 h 201"/>
                  <a:gd name="T8" fmla="*/ 0 w 102"/>
                  <a:gd name="T9" fmla="*/ 0 h 201"/>
                  <a:gd name="T10" fmla="*/ 0 w 102"/>
                  <a:gd name="T11" fmla="*/ 0 h 201"/>
                  <a:gd name="T12" fmla="*/ 0 w 102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2" h="201">
                    <a:moveTo>
                      <a:pt x="102" y="188"/>
                    </a:moveTo>
                    <a:lnTo>
                      <a:pt x="39" y="201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0" y="0"/>
                    </a:lnTo>
                    <a:lnTo>
                      <a:pt x="63" y="4"/>
                    </a:lnTo>
                    <a:lnTo>
                      <a:pt x="102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3" name="Freeform 733"/>
              <p:cNvSpPr>
                <a:spLocks/>
              </p:cNvSpPr>
              <p:nvPr/>
            </p:nvSpPr>
            <p:spPr bwMode="auto">
              <a:xfrm>
                <a:off x="4099" y="3338"/>
                <a:ext cx="23" cy="34"/>
              </a:xfrm>
              <a:custGeom>
                <a:avLst/>
                <a:gdLst>
                  <a:gd name="T0" fmla="*/ 0 w 133"/>
                  <a:gd name="T1" fmla="*/ 0 h 203"/>
                  <a:gd name="T2" fmla="*/ 0 w 133"/>
                  <a:gd name="T3" fmla="*/ 0 h 203"/>
                  <a:gd name="T4" fmla="*/ 0 w 133"/>
                  <a:gd name="T5" fmla="*/ 0 h 203"/>
                  <a:gd name="T6" fmla="*/ 0 w 133"/>
                  <a:gd name="T7" fmla="*/ 0 h 203"/>
                  <a:gd name="T8" fmla="*/ 0 w 133"/>
                  <a:gd name="T9" fmla="*/ 0 h 203"/>
                  <a:gd name="T10" fmla="*/ 0 w 133"/>
                  <a:gd name="T11" fmla="*/ 0 h 203"/>
                  <a:gd name="T12" fmla="*/ 0 w 133"/>
                  <a:gd name="T13" fmla="*/ 0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203">
                    <a:moveTo>
                      <a:pt x="133" y="179"/>
                    </a:moveTo>
                    <a:lnTo>
                      <a:pt x="75" y="203"/>
                    </a:lnTo>
                    <a:lnTo>
                      <a:pt x="2" y="38"/>
                    </a:lnTo>
                    <a:lnTo>
                      <a:pt x="0" y="37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133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4" name="Freeform 734"/>
              <p:cNvSpPr>
                <a:spLocks/>
              </p:cNvSpPr>
              <p:nvPr/>
            </p:nvSpPr>
            <p:spPr bwMode="auto">
              <a:xfrm>
                <a:off x="4082" y="3312"/>
                <a:ext cx="26" cy="32"/>
              </a:xfrm>
              <a:custGeom>
                <a:avLst/>
                <a:gdLst>
                  <a:gd name="T0" fmla="*/ 0 w 156"/>
                  <a:gd name="T1" fmla="*/ 0 h 191"/>
                  <a:gd name="T2" fmla="*/ 0 w 156"/>
                  <a:gd name="T3" fmla="*/ 0 h 191"/>
                  <a:gd name="T4" fmla="*/ 0 w 156"/>
                  <a:gd name="T5" fmla="*/ 0 h 191"/>
                  <a:gd name="T6" fmla="*/ 0 w 156"/>
                  <a:gd name="T7" fmla="*/ 0 h 191"/>
                  <a:gd name="T8" fmla="*/ 0 w 156"/>
                  <a:gd name="T9" fmla="*/ 0 h 191"/>
                  <a:gd name="T10" fmla="*/ 0 w 156"/>
                  <a:gd name="T11" fmla="*/ 0 h 191"/>
                  <a:gd name="T12" fmla="*/ 0 w 156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191">
                    <a:moveTo>
                      <a:pt x="156" y="155"/>
                    </a:moveTo>
                    <a:lnTo>
                      <a:pt x="101" y="191"/>
                    </a:lnTo>
                    <a:lnTo>
                      <a:pt x="0" y="46"/>
                    </a:lnTo>
                    <a:lnTo>
                      <a:pt x="1" y="47"/>
                    </a:lnTo>
                    <a:lnTo>
                      <a:pt x="46" y="0"/>
                    </a:lnTo>
                    <a:lnTo>
                      <a:pt x="47" y="1"/>
                    </a:lnTo>
                    <a:lnTo>
                      <a:pt x="156" y="1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5" name="Freeform 735"/>
              <p:cNvSpPr>
                <a:spLocks/>
              </p:cNvSpPr>
              <p:nvPr/>
            </p:nvSpPr>
            <p:spPr bwMode="auto">
              <a:xfrm>
                <a:off x="4061" y="3291"/>
                <a:ext cx="29" cy="29"/>
              </a:xfrm>
              <a:custGeom>
                <a:avLst/>
                <a:gdLst>
                  <a:gd name="T0" fmla="*/ 0 w 177"/>
                  <a:gd name="T1" fmla="*/ 0 h 173"/>
                  <a:gd name="T2" fmla="*/ 0 w 177"/>
                  <a:gd name="T3" fmla="*/ 0 h 173"/>
                  <a:gd name="T4" fmla="*/ 0 w 177"/>
                  <a:gd name="T5" fmla="*/ 0 h 173"/>
                  <a:gd name="T6" fmla="*/ 0 w 177"/>
                  <a:gd name="T7" fmla="*/ 0 h 173"/>
                  <a:gd name="T8" fmla="*/ 0 w 177"/>
                  <a:gd name="T9" fmla="*/ 0 h 173"/>
                  <a:gd name="T10" fmla="*/ 0 w 177"/>
                  <a:gd name="T11" fmla="*/ 0 h 173"/>
                  <a:gd name="T12" fmla="*/ 0 w 177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" h="173">
                    <a:moveTo>
                      <a:pt x="177" y="126"/>
                    </a:moveTo>
                    <a:lnTo>
                      <a:pt x="132" y="173"/>
                    </a:lnTo>
                    <a:lnTo>
                      <a:pt x="0" y="49"/>
                    </a:lnTo>
                    <a:lnTo>
                      <a:pt x="7" y="54"/>
                    </a:lnTo>
                    <a:lnTo>
                      <a:pt x="41" y="0"/>
                    </a:lnTo>
                    <a:lnTo>
                      <a:pt x="48" y="4"/>
                    </a:lnTo>
                    <a:lnTo>
                      <a:pt x="177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6" name="Freeform 736"/>
              <p:cNvSpPr>
                <a:spLocks/>
              </p:cNvSpPr>
              <p:nvPr/>
            </p:nvSpPr>
            <p:spPr bwMode="auto">
              <a:xfrm>
                <a:off x="4038" y="3275"/>
                <a:ext cx="29" cy="25"/>
              </a:xfrm>
              <a:custGeom>
                <a:avLst/>
                <a:gdLst>
                  <a:gd name="T0" fmla="*/ 0 w 179"/>
                  <a:gd name="T1" fmla="*/ 0 h 154"/>
                  <a:gd name="T2" fmla="*/ 0 w 179"/>
                  <a:gd name="T3" fmla="*/ 0 h 154"/>
                  <a:gd name="T4" fmla="*/ 0 w 179"/>
                  <a:gd name="T5" fmla="*/ 0 h 154"/>
                  <a:gd name="T6" fmla="*/ 0 w 179"/>
                  <a:gd name="T7" fmla="*/ 0 h 154"/>
                  <a:gd name="T8" fmla="*/ 0 w 179"/>
                  <a:gd name="T9" fmla="*/ 0 h 154"/>
                  <a:gd name="T10" fmla="*/ 0 w 179"/>
                  <a:gd name="T11" fmla="*/ 0 h 154"/>
                  <a:gd name="T12" fmla="*/ 0 w 179"/>
                  <a:gd name="T13" fmla="*/ 0 h 1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54">
                    <a:moveTo>
                      <a:pt x="179" y="100"/>
                    </a:moveTo>
                    <a:lnTo>
                      <a:pt x="145" y="154"/>
                    </a:lnTo>
                    <a:lnTo>
                      <a:pt x="0" y="61"/>
                    </a:lnTo>
                    <a:lnTo>
                      <a:pt x="1" y="6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179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7" name="Freeform 737"/>
              <p:cNvSpPr>
                <a:spLocks/>
              </p:cNvSpPr>
              <p:nvPr/>
            </p:nvSpPr>
            <p:spPr bwMode="auto">
              <a:xfrm>
                <a:off x="4011" y="3263"/>
                <a:ext cx="31" cy="22"/>
              </a:xfrm>
              <a:custGeom>
                <a:avLst/>
                <a:gdLst>
                  <a:gd name="T0" fmla="*/ 0 w 182"/>
                  <a:gd name="T1" fmla="*/ 0 h 128"/>
                  <a:gd name="T2" fmla="*/ 0 w 182"/>
                  <a:gd name="T3" fmla="*/ 0 h 128"/>
                  <a:gd name="T4" fmla="*/ 0 w 182"/>
                  <a:gd name="T5" fmla="*/ 0 h 128"/>
                  <a:gd name="T6" fmla="*/ 0 w 182"/>
                  <a:gd name="T7" fmla="*/ 0 h 128"/>
                  <a:gd name="T8" fmla="*/ 0 w 182"/>
                  <a:gd name="T9" fmla="*/ 0 h 128"/>
                  <a:gd name="T10" fmla="*/ 0 w 182"/>
                  <a:gd name="T11" fmla="*/ 0 h 128"/>
                  <a:gd name="T12" fmla="*/ 0 w 182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28">
                    <a:moveTo>
                      <a:pt x="182" y="67"/>
                    </a:moveTo>
                    <a:lnTo>
                      <a:pt x="160" y="128"/>
                    </a:lnTo>
                    <a:lnTo>
                      <a:pt x="0" y="65"/>
                    </a:lnTo>
                    <a:lnTo>
                      <a:pt x="11" y="0"/>
                    </a:lnTo>
                    <a:lnTo>
                      <a:pt x="182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8" name="Freeform 738"/>
              <p:cNvSpPr>
                <a:spLocks/>
              </p:cNvSpPr>
              <p:nvPr/>
            </p:nvSpPr>
            <p:spPr bwMode="auto">
              <a:xfrm>
                <a:off x="3982" y="3258"/>
                <a:ext cx="31" cy="16"/>
              </a:xfrm>
              <a:custGeom>
                <a:avLst/>
                <a:gdLst>
                  <a:gd name="T0" fmla="*/ 0 w 187"/>
                  <a:gd name="T1" fmla="*/ 0 h 98"/>
                  <a:gd name="T2" fmla="*/ 0 w 187"/>
                  <a:gd name="T3" fmla="*/ 0 h 98"/>
                  <a:gd name="T4" fmla="*/ 0 w 187"/>
                  <a:gd name="T5" fmla="*/ 0 h 98"/>
                  <a:gd name="T6" fmla="*/ 0 w 187"/>
                  <a:gd name="T7" fmla="*/ 0 h 98"/>
                  <a:gd name="T8" fmla="*/ 0 w 187"/>
                  <a:gd name="T9" fmla="*/ 0 h 98"/>
                  <a:gd name="T10" fmla="*/ 0 w 187"/>
                  <a:gd name="T11" fmla="*/ 0 h 98"/>
                  <a:gd name="T12" fmla="*/ 0 w 187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187" y="33"/>
                    </a:moveTo>
                    <a:lnTo>
                      <a:pt x="176" y="98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87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79" name="Freeform 739"/>
              <p:cNvSpPr>
                <a:spLocks/>
              </p:cNvSpPr>
              <p:nvPr/>
            </p:nvSpPr>
            <p:spPr bwMode="auto">
              <a:xfrm>
                <a:off x="3951" y="3258"/>
                <a:ext cx="32" cy="11"/>
              </a:xfrm>
              <a:custGeom>
                <a:avLst/>
                <a:gdLst>
                  <a:gd name="T0" fmla="*/ 0 w 190"/>
                  <a:gd name="T1" fmla="*/ 0 h 68"/>
                  <a:gd name="T2" fmla="*/ 0 w 190"/>
                  <a:gd name="T3" fmla="*/ 0 h 68"/>
                  <a:gd name="T4" fmla="*/ 0 w 190"/>
                  <a:gd name="T5" fmla="*/ 0 h 68"/>
                  <a:gd name="T6" fmla="*/ 0 w 190"/>
                  <a:gd name="T7" fmla="*/ 0 h 68"/>
                  <a:gd name="T8" fmla="*/ 0 w 190"/>
                  <a:gd name="T9" fmla="*/ 0 h 68"/>
                  <a:gd name="T10" fmla="*/ 0 w 190"/>
                  <a:gd name="T11" fmla="*/ 0 h 68"/>
                  <a:gd name="T12" fmla="*/ 0 w 190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68">
                    <a:moveTo>
                      <a:pt x="190" y="0"/>
                    </a:moveTo>
                    <a:lnTo>
                      <a:pt x="190" y="66"/>
                    </a:lnTo>
                    <a:lnTo>
                      <a:pt x="9" y="68"/>
                    </a:lnTo>
                    <a:lnTo>
                      <a:pt x="14" y="67"/>
                    </a:lnTo>
                    <a:lnTo>
                      <a:pt x="0" y="4"/>
                    </a:lnTo>
                    <a:lnTo>
                      <a:pt x="5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0" name="Freeform 740"/>
              <p:cNvSpPr>
                <a:spLocks/>
              </p:cNvSpPr>
              <p:nvPr/>
            </p:nvSpPr>
            <p:spPr bwMode="auto">
              <a:xfrm>
                <a:off x="3920" y="3259"/>
                <a:ext cx="33" cy="17"/>
              </a:xfrm>
              <a:custGeom>
                <a:avLst/>
                <a:gdLst>
                  <a:gd name="T0" fmla="*/ 0 w 203"/>
                  <a:gd name="T1" fmla="*/ 0 h 102"/>
                  <a:gd name="T2" fmla="*/ 0 w 203"/>
                  <a:gd name="T3" fmla="*/ 0 h 102"/>
                  <a:gd name="T4" fmla="*/ 0 w 203"/>
                  <a:gd name="T5" fmla="*/ 0 h 102"/>
                  <a:gd name="T6" fmla="*/ 0 w 203"/>
                  <a:gd name="T7" fmla="*/ 0 h 102"/>
                  <a:gd name="T8" fmla="*/ 0 w 203"/>
                  <a:gd name="T9" fmla="*/ 0 h 102"/>
                  <a:gd name="T10" fmla="*/ 0 w 203"/>
                  <a:gd name="T11" fmla="*/ 0 h 102"/>
                  <a:gd name="T12" fmla="*/ 0 w 203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3" h="102">
                    <a:moveTo>
                      <a:pt x="189" y="0"/>
                    </a:moveTo>
                    <a:lnTo>
                      <a:pt x="203" y="63"/>
                    </a:lnTo>
                    <a:lnTo>
                      <a:pt x="25" y="102"/>
                    </a:lnTo>
                    <a:lnTo>
                      <a:pt x="0" y="4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1" name="Freeform 741"/>
              <p:cNvSpPr>
                <a:spLocks/>
              </p:cNvSpPr>
              <p:nvPr/>
            </p:nvSpPr>
            <p:spPr bwMode="auto">
              <a:xfrm>
                <a:off x="3890" y="3266"/>
                <a:ext cx="34" cy="22"/>
              </a:xfrm>
              <a:custGeom>
                <a:avLst/>
                <a:gdLst>
                  <a:gd name="T0" fmla="*/ 0 w 203"/>
                  <a:gd name="T1" fmla="*/ 0 h 135"/>
                  <a:gd name="T2" fmla="*/ 0 w 203"/>
                  <a:gd name="T3" fmla="*/ 0 h 135"/>
                  <a:gd name="T4" fmla="*/ 0 w 203"/>
                  <a:gd name="T5" fmla="*/ 0 h 135"/>
                  <a:gd name="T6" fmla="*/ 0 w 203"/>
                  <a:gd name="T7" fmla="*/ 0 h 135"/>
                  <a:gd name="T8" fmla="*/ 0 w 203"/>
                  <a:gd name="T9" fmla="*/ 0 h 135"/>
                  <a:gd name="T10" fmla="*/ 0 w 203"/>
                  <a:gd name="T11" fmla="*/ 0 h 135"/>
                  <a:gd name="T12" fmla="*/ 0 w 203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3" h="135">
                    <a:moveTo>
                      <a:pt x="178" y="0"/>
                    </a:moveTo>
                    <a:lnTo>
                      <a:pt x="203" y="61"/>
                    </a:lnTo>
                    <a:lnTo>
                      <a:pt x="32" y="135"/>
                    </a:lnTo>
                    <a:lnTo>
                      <a:pt x="36" y="133"/>
                    </a:lnTo>
                    <a:lnTo>
                      <a:pt x="0" y="79"/>
                    </a:lnTo>
                    <a:lnTo>
                      <a:pt x="3" y="77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2" name="Freeform 742"/>
              <p:cNvSpPr>
                <a:spLocks/>
              </p:cNvSpPr>
              <p:nvPr/>
            </p:nvSpPr>
            <p:spPr bwMode="auto">
              <a:xfrm>
                <a:off x="3864" y="3279"/>
                <a:ext cx="32" cy="26"/>
              </a:xfrm>
              <a:custGeom>
                <a:avLst/>
                <a:gdLst>
                  <a:gd name="T0" fmla="*/ 0 w 191"/>
                  <a:gd name="T1" fmla="*/ 0 h 155"/>
                  <a:gd name="T2" fmla="*/ 0 w 191"/>
                  <a:gd name="T3" fmla="*/ 0 h 155"/>
                  <a:gd name="T4" fmla="*/ 0 w 191"/>
                  <a:gd name="T5" fmla="*/ 0 h 155"/>
                  <a:gd name="T6" fmla="*/ 0 w 191"/>
                  <a:gd name="T7" fmla="*/ 0 h 155"/>
                  <a:gd name="T8" fmla="*/ 0 w 191"/>
                  <a:gd name="T9" fmla="*/ 0 h 155"/>
                  <a:gd name="T10" fmla="*/ 0 w 191"/>
                  <a:gd name="T11" fmla="*/ 0 h 155"/>
                  <a:gd name="T12" fmla="*/ 0 w 191"/>
                  <a:gd name="T13" fmla="*/ 0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55">
                    <a:moveTo>
                      <a:pt x="155" y="0"/>
                    </a:moveTo>
                    <a:lnTo>
                      <a:pt x="191" y="54"/>
                    </a:lnTo>
                    <a:lnTo>
                      <a:pt x="47" y="155"/>
                    </a:lnTo>
                    <a:lnTo>
                      <a:pt x="48" y="154"/>
                    </a:lnTo>
                    <a:lnTo>
                      <a:pt x="0" y="109"/>
                    </a:lnTo>
                    <a:lnTo>
                      <a:pt x="1" y="108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3" name="Freeform 743"/>
              <p:cNvSpPr>
                <a:spLocks/>
              </p:cNvSpPr>
              <p:nvPr/>
            </p:nvSpPr>
            <p:spPr bwMode="auto">
              <a:xfrm>
                <a:off x="3843" y="3297"/>
                <a:ext cx="29" cy="29"/>
              </a:xfrm>
              <a:custGeom>
                <a:avLst/>
                <a:gdLst>
                  <a:gd name="T0" fmla="*/ 0 w 175"/>
                  <a:gd name="T1" fmla="*/ 0 h 176"/>
                  <a:gd name="T2" fmla="*/ 0 w 175"/>
                  <a:gd name="T3" fmla="*/ 0 h 176"/>
                  <a:gd name="T4" fmla="*/ 0 w 175"/>
                  <a:gd name="T5" fmla="*/ 0 h 176"/>
                  <a:gd name="T6" fmla="*/ 0 w 175"/>
                  <a:gd name="T7" fmla="*/ 0 h 176"/>
                  <a:gd name="T8" fmla="*/ 0 w 175"/>
                  <a:gd name="T9" fmla="*/ 0 h 176"/>
                  <a:gd name="T10" fmla="*/ 0 w 175"/>
                  <a:gd name="T11" fmla="*/ 0 h 176"/>
                  <a:gd name="T12" fmla="*/ 0 w 175"/>
                  <a:gd name="T13" fmla="*/ 0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76">
                    <a:moveTo>
                      <a:pt x="127" y="0"/>
                    </a:moveTo>
                    <a:lnTo>
                      <a:pt x="175" y="45"/>
                    </a:lnTo>
                    <a:lnTo>
                      <a:pt x="51" y="176"/>
                    </a:lnTo>
                    <a:lnTo>
                      <a:pt x="54" y="170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4" name="Freeform 744"/>
              <p:cNvSpPr>
                <a:spLocks/>
              </p:cNvSpPr>
              <p:nvPr/>
            </p:nvSpPr>
            <p:spPr bwMode="auto">
              <a:xfrm>
                <a:off x="3827" y="3320"/>
                <a:ext cx="25" cy="29"/>
              </a:xfrm>
              <a:custGeom>
                <a:avLst/>
                <a:gdLst>
                  <a:gd name="T0" fmla="*/ 0 w 152"/>
                  <a:gd name="T1" fmla="*/ 0 h 179"/>
                  <a:gd name="T2" fmla="*/ 0 w 152"/>
                  <a:gd name="T3" fmla="*/ 0 h 179"/>
                  <a:gd name="T4" fmla="*/ 0 w 152"/>
                  <a:gd name="T5" fmla="*/ 0 h 179"/>
                  <a:gd name="T6" fmla="*/ 0 w 152"/>
                  <a:gd name="T7" fmla="*/ 0 h 179"/>
                  <a:gd name="T8" fmla="*/ 0 w 152"/>
                  <a:gd name="T9" fmla="*/ 0 h 179"/>
                  <a:gd name="T10" fmla="*/ 0 w 152"/>
                  <a:gd name="T11" fmla="*/ 0 h 179"/>
                  <a:gd name="T12" fmla="*/ 0 w 152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79">
                    <a:moveTo>
                      <a:pt x="98" y="0"/>
                    </a:moveTo>
                    <a:lnTo>
                      <a:pt x="152" y="34"/>
                    </a:lnTo>
                    <a:lnTo>
                      <a:pt x="61" y="179"/>
                    </a:lnTo>
                    <a:lnTo>
                      <a:pt x="61" y="178"/>
                    </a:lnTo>
                    <a:lnTo>
                      <a:pt x="0" y="156"/>
                    </a:lnTo>
                    <a:lnTo>
                      <a:pt x="0" y="15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5" name="Freeform 745"/>
              <p:cNvSpPr>
                <a:spLocks/>
              </p:cNvSpPr>
              <p:nvPr/>
            </p:nvSpPr>
            <p:spPr bwMode="auto">
              <a:xfrm>
                <a:off x="3815" y="3345"/>
                <a:ext cx="22" cy="31"/>
              </a:xfrm>
              <a:custGeom>
                <a:avLst/>
                <a:gdLst>
                  <a:gd name="T0" fmla="*/ 0 w 130"/>
                  <a:gd name="T1" fmla="*/ 0 h 182"/>
                  <a:gd name="T2" fmla="*/ 0 w 130"/>
                  <a:gd name="T3" fmla="*/ 0 h 182"/>
                  <a:gd name="T4" fmla="*/ 0 w 130"/>
                  <a:gd name="T5" fmla="*/ 0 h 182"/>
                  <a:gd name="T6" fmla="*/ 0 w 130"/>
                  <a:gd name="T7" fmla="*/ 0 h 182"/>
                  <a:gd name="T8" fmla="*/ 0 w 130"/>
                  <a:gd name="T9" fmla="*/ 0 h 182"/>
                  <a:gd name="T10" fmla="*/ 0 w 130"/>
                  <a:gd name="T11" fmla="*/ 0 h 182"/>
                  <a:gd name="T12" fmla="*/ 0 w 130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0" h="182">
                    <a:moveTo>
                      <a:pt x="69" y="0"/>
                    </a:moveTo>
                    <a:lnTo>
                      <a:pt x="130" y="22"/>
                    </a:lnTo>
                    <a:lnTo>
                      <a:pt x="66" y="182"/>
                    </a:lnTo>
                    <a:lnTo>
                      <a:pt x="0" y="17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6" name="Freeform 746"/>
              <p:cNvSpPr>
                <a:spLocks/>
              </p:cNvSpPr>
              <p:nvPr/>
            </p:nvSpPr>
            <p:spPr bwMode="auto">
              <a:xfrm>
                <a:off x="3810" y="3374"/>
                <a:ext cx="16" cy="31"/>
              </a:xfrm>
              <a:custGeom>
                <a:avLst/>
                <a:gdLst>
                  <a:gd name="T0" fmla="*/ 0 w 98"/>
                  <a:gd name="T1" fmla="*/ 0 h 187"/>
                  <a:gd name="T2" fmla="*/ 0 w 98"/>
                  <a:gd name="T3" fmla="*/ 0 h 187"/>
                  <a:gd name="T4" fmla="*/ 0 w 98"/>
                  <a:gd name="T5" fmla="*/ 0 h 187"/>
                  <a:gd name="T6" fmla="*/ 0 w 98"/>
                  <a:gd name="T7" fmla="*/ 0 h 187"/>
                  <a:gd name="T8" fmla="*/ 0 w 98"/>
                  <a:gd name="T9" fmla="*/ 0 h 187"/>
                  <a:gd name="T10" fmla="*/ 0 w 98"/>
                  <a:gd name="T11" fmla="*/ 0 h 187"/>
                  <a:gd name="T12" fmla="*/ 0 w 98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87">
                    <a:moveTo>
                      <a:pt x="32" y="0"/>
                    </a:moveTo>
                    <a:lnTo>
                      <a:pt x="98" y="11"/>
                    </a:lnTo>
                    <a:lnTo>
                      <a:pt x="65" y="187"/>
                    </a:lnTo>
                    <a:lnTo>
                      <a:pt x="65" y="181"/>
                    </a:lnTo>
                    <a:lnTo>
                      <a:pt x="0" y="181"/>
                    </a:lnTo>
                    <a:lnTo>
                      <a:pt x="0" y="17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7" name="Freeform 747"/>
              <p:cNvSpPr>
                <a:spLocks/>
              </p:cNvSpPr>
              <p:nvPr/>
            </p:nvSpPr>
            <p:spPr bwMode="auto">
              <a:xfrm>
                <a:off x="3810" y="3404"/>
                <a:ext cx="11" cy="32"/>
              </a:xfrm>
              <a:custGeom>
                <a:avLst/>
                <a:gdLst>
                  <a:gd name="T0" fmla="*/ 0 w 67"/>
                  <a:gd name="T1" fmla="*/ 0 h 189"/>
                  <a:gd name="T2" fmla="*/ 0 w 67"/>
                  <a:gd name="T3" fmla="*/ 0 h 189"/>
                  <a:gd name="T4" fmla="*/ 0 w 67"/>
                  <a:gd name="T5" fmla="*/ 0 h 189"/>
                  <a:gd name="T6" fmla="*/ 0 w 67"/>
                  <a:gd name="T7" fmla="*/ 0 h 189"/>
                  <a:gd name="T8" fmla="*/ 0 w 67"/>
                  <a:gd name="T9" fmla="*/ 0 h 189"/>
                  <a:gd name="T10" fmla="*/ 0 w 67"/>
                  <a:gd name="T11" fmla="*/ 0 h 189"/>
                  <a:gd name="T12" fmla="*/ 0 w 67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189">
                    <a:moveTo>
                      <a:pt x="0" y="0"/>
                    </a:moveTo>
                    <a:lnTo>
                      <a:pt x="65" y="0"/>
                    </a:lnTo>
                    <a:lnTo>
                      <a:pt x="67" y="180"/>
                    </a:lnTo>
                    <a:lnTo>
                      <a:pt x="66" y="176"/>
                    </a:lnTo>
                    <a:lnTo>
                      <a:pt x="3" y="189"/>
                    </a:lnTo>
                    <a:lnTo>
                      <a:pt x="2" y="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8" name="Freeform 748"/>
              <p:cNvSpPr>
                <a:spLocks/>
              </p:cNvSpPr>
              <p:nvPr/>
            </p:nvSpPr>
            <p:spPr bwMode="auto">
              <a:xfrm>
                <a:off x="3810" y="3433"/>
                <a:ext cx="18" cy="34"/>
              </a:xfrm>
              <a:custGeom>
                <a:avLst/>
                <a:gdLst>
                  <a:gd name="T0" fmla="*/ 0 w 104"/>
                  <a:gd name="T1" fmla="*/ 0 h 203"/>
                  <a:gd name="T2" fmla="*/ 0 w 104"/>
                  <a:gd name="T3" fmla="*/ 0 h 203"/>
                  <a:gd name="T4" fmla="*/ 0 w 104"/>
                  <a:gd name="T5" fmla="*/ 0 h 203"/>
                  <a:gd name="T6" fmla="*/ 0 w 104"/>
                  <a:gd name="T7" fmla="*/ 0 h 203"/>
                  <a:gd name="T8" fmla="*/ 0 w 104"/>
                  <a:gd name="T9" fmla="*/ 0 h 203"/>
                  <a:gd name="T10" fmla="*/ 0 w 104"/>
                  <a:gd name="T11" fmla="*/ 0 h 203"/>
                  <a:gd name="T12" fmla="*/ 0 w 104"/>
                  <a:gd name="T13" fmla="*/ 0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4" h="203">
                    <a:moveTo>
                      <a:pt x="0" y="13"/>
                    </a:moveTo>
                    <a:lnTo>
                      <a:pt x="63" y="0"/>
                    </a:lnTo>
                    <a:lnTo>
                      <a:pt x="104" y="183"/>
                    </a:lnTo>
                    <a:lnTo>
                      <a:pt x="101" y="179"/>
                    </a:lnTo>
                    <a:lnTo>
                      <a:pt x="43" y="203"/>
                    </a:lnTo>
                    <a:lnTo>
                      <a:pt x="40" y="19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89" name="Freeform 749"/>
              <p:cNvSpPr>
                <a:spLocks/>
              </p:cNvSpPr>
              <p:nvPr/>
            </p:nvSpPr>
            <p:spPr bwMode="auto">
              <a:xfrm>
                <a:off x="3817" y="3463"/>
                <a:ext cx="22" cy="34"/>
              </a:xfrm>
              <a:custGeom>
                <a:avLst/>
                <a:gdLst>
                  <a:gd name="T0" fmla="*/ 0 w 132"/>
                  <a:gd name="T1" fmla="*/ 0 h 202"/>
                  <a:gd name="T2" fmla="*/ 0 w 132"/>
                  <a:gd name="T3" fmla="*/ 0 h 202"/>
                  <a:gd name="T4" fmla="*/ 0 w 132"/>
                  <a:gd name="T5" fmla="*/ 0 h 202"/>
                  <a:gd name="T6" fmla="*/ 0 w 132"/>
                  <a:gd name="T7" fmla="*/ 0 h 202"/>
                  <a:gd name="T8" fmla="*/ 0 w 132"/>
                  <a:gd name="T9" fmla="*/ 0 h 202"/>
                  <a:gd name="T10" fmla="*/ 0 w 132"/>
                  <a:gd name="T11" fmla="*/ 0 h 202"/>
                  <a:gd name="T12" fmla="*/ 0 w 132"/>
                  <a:gd name="T13" fmla="*/ 0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2" h="202">
                    <a:moveTo>
                      <a:pt x="0" y="24"/>
                    </a:moveTo>
                    <a:lnTo>
                      <a:pt x="58" y="0"/>
                    </a:lnTo>
                    <a:lnTo>
                      <a:pt x="130" y="164"/>
                    </a:lnTo>
                    <a:lnTo>
                      <a:pt x="132" y="165"/>
                    </a:lnTo>
                    <a:lnTo>
                      <a:pt x="77" y="201"/>
                    </a:lnTo>
                    <a:lnTo>
                      <a:pt x="79" y="20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0" name="Freeform 750"/>
              <p:cNvSpPr>
                <a:spLocks/>
              </p:cNvSpPr>
              <p:nvPr/>
            </p:nvSpPr>
            <p:spPr bwMode="auto">
              <a:xfrm>
                <a:off x="3830" y="3491"/>
                <a:ext cx="26" cy="32"/>
              </a:xfrm>
              <a:custGeom>
                <a:avLst/>
                <a:gdLst>
                  <a:gd name="T0" fmla="*/ 0 w 156"/>
                  <a:gd name="T1" fmla="*/ 0 h 190"/>
                  <a:gd name="T2" fmla="*/ 0 w 156"/>
                  <a:gd name="T3" fmla="*/ 0 h 190"/>
                  <a:gd name="T4" fmla="*/ 0 w 156"/>
                  <a:gd name="T5" fmla="*/ 0 h 190"/>
                  <a:gd name="T6" fmla="*/ 0 w 156"/>
                  <a:gd name="T7" fmla="*/ 0 h 190"/>
                  <a:gd name="T8" fmla="*/ 0 w 156"/>
                  <a:gd name="T9" fmla="*/ 0 h 190"/>
                  <a:gd name="T10" fmla="*/ 0 w 156"/>
                  <a:gd name="T11" fmla="*/ 0 h 190"/>
                  <a:gd name="T12" fmla="*/ 0 w 156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190">
                    <a:moveTo>
                      <a:pt x="0" y="36"/>
                    </a:moveTo>
                    <a:lnTo>
                      <a:pt x="55" y="0"/>
                    </a:lnTo>
                    <a:lnTo>
                      <a:pt x="156" y="144"/>
                    </a:lnTo>
                    <a:lnTo>
                      <a:pt x="155" y="143"/>
                    </a:lnTo>
                    <a:lnTo>
                      <a:pt x="110" y="190"/>
                    </a:lnTo>
                    <a:lnTo>
                      <a:pt x="109" y="18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1" name="Freeform 751"/>
              <p:cNvSpPr>
                <a:spLocks/>
              </p:cNvSpPr>
              <p:nvPr/>
            </p:nvSpPr>
            <p:spPr bwMode="auto">
              <a:xfrm>
                <a:off x="3849" y="3515"/>
                <a:ext cx="29" cy="29"/>
              </a:xfrm>
              <a:custGeom>
                <a:avLst/>
                <a:gdLst>
                  <a:gd name="T0" fmla="*/ 0 w 176"/>
                  <a:gd name="T1" fmla="*/ 0 h 174"/>
                  <a:gd name="T2" fmla="*/ 0 w 176"/>
                  <a:gd name="T3" fmla="*/ 0 h 174"/>
                  <a:gd name="T4" fmla="*/ 0 w 176"/>
                  <a:gd name="T5" fmla="*/ 0 h 174"/>
                  <a:gd name="T6" fmla="*/ 0 w 176"/>
                  <a:gd name="T7" fmla="*/ 0 h 174"/>
                  <a:gd name="T8" fmla="*/ 0 w 176"/>
                  <a:gd name="T9" fmla="*/ 0 h 174"/>
                  <a:gd name="T10" fmla="*/ 0 w 176"/>
                  <a:gd name="T11" fmla="*/ 0 h 174"/>
                  <a:gd name="T12" fmla="*/ 0 w 176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6" h="174">
                    <a:moveTo>
                      <a:pt x="0" y="47"/>
                    </a:moveTo>
                    <a:lnTo>
                      <a:pt x="45" y="0"/>
                    </a:lnTo>
                    <a:lnTo>
                      <a:pt x="176" y="124"/>
                    </a:lnTo>
                    <a:lnTo>
                      <a:pt x="170" y="120"/>
                    </a:lnTo>
                    <a:lnTo>
                      <a:pt x="136" y="174"/>
                    </a:lnTo>
                    <a:lnTo>
                      <a:pt x="131" y="171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2" name="Freeform 752"/>
              <p:cNvSpPr>
                <a:spLocks/>
              </p:cNvSpPr>
              <p:nvPr/>
            </p:nvSpPr>
            <p:spPr bwMode="auto">
              <a:xfrm>
                <a:off x="3871" y="3535"/>
                <a:ext cx="30" cy="25"/>
              </a:xfrm>
              <a:custGeom>
                <a:avLst/>
                <a:gdLst>
                  <a:gd name="T0" fmla="*/ 0 w 179"/>
                  <a:gd name="T1" fmla="*/ 0 h 152"/>
                  <a:gd name="T2" fmla="*/ 0 w 179"/>
                  <a:gd name="T3" fmla="*/ 0 h 152"/>
                  <a:gd name="T4" fmla="*/ 0 w 179"/>
                  <a:gd name="T5" fmla="*/ 0 h 152"/>
                  <a:gd name="T6" fmla="*/ 0 w 179"/>
                  <a:gd name="T7" fmla="*/ 0 h 152"/>
                  <a:gd name="T8" fmla="*/ 0 w 179"/>
                  <a:gd name="T9" fmla="*/ 0 h 152"/>
                  <a:gd name="T10" fmla="*/ 0 w 179"/>
                  <a:gd name="T11" fmla="*/ 0 h 152"/>
                  <a:gd name="T12" fmla="*/ 0 w 179"/>
                  <a:gd name="T13" fmla="*/ 0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52">
                    <a:moveTo>
                      <a:pt x="0" y="54"/>
                    </a:moveTo>
                    <a:lnTo>
                      <a:pt x="34" y="0"/>
                    </a:lnTo>
                    <a:lnTo>
                      <a:pt x="179" y="92"/>
                    </a:lnTo>
                    <a:lnTo>
                      <a:pt x="178" y="92"/>
                    </a:lnTo>
                    <a:lnTo>
                      <a:pt x="156" y="152"/>
                    </a:lnTo>
                    <a:lnTo>
                      <a:pt x="155" y="15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3" name="Freeform 753"/>
              <p:cNvSpPr>
                <a:spLocks/>
              </p:cNvSpPr>
              <p:nvPr/>
            </p:nvSpPr>
            <p:spPr bwMode="auto">
              <a:xfrm>
                <a:off x="3897" y="3550"/>
                <a:ext cx="31" cy="21"/>
              </a:xfrm>
              <a:custGeom>
                <a:avLst/>
                <a:gdLst>
                  <a:gd name="T0" fmla="*/ 0 w 182"/>
                  <a:gd name="T1" fmla="*/ 0 h 128"/>
                  <a:gd name="T2" fmla="*/ 0 w 182"/>
                  <a:gd name="T3" fmla="*/ 0 h 128"/>
                  <a:gd name="T4" fmla="*/ 0 w 182"/>
                  <a:gd name="T5" fmla="*/ 0 h 128"/>
                  <a:gd name="T6" fmla="*/ 0 w 182"/>
                  <a:gd name="T7" fmla="*/ 0 h 128"/>
                  <a:gd name="T8" fmla="*/ 0 w 182"/>
                  <a:gd name="T9" fmla="*/ 0 h 128"/>
                  <a:gd name="T10" fmla="*/ 0 w 182"/>
                  <a:gd name="T11" fmla="*/ 0 h 128"/>
                  <a:gd name="T12" fmla="*/ 0 w 182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28">
                    <a:moveTo>
                      <a:pt x="0" y="60"/>
                    </a:moveTo>
                    <a:lnTo>
                      <a:pt x="22" y="0"/>
                    </a:lnTo>
                    <a:lnTo>
                      <a:pt x="182" y="63"/>
                    </a:lnTo>
                    <a:lnTo>
                      <a:pt x="171" y="12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4" name="Freeform 754"/>
              <p:cNvSpPr>
                <a:spLocks/>
              </p:cNvSpPr>
              <p:nvPr/>
            </p:nvSpPr>
            <p:spPr bwMode="auto">
              <a:xfrm>
                <a:off x="3926" y="3560"/>
                <a:ext cx="31" cy="17"/>
              </a:xfrm>
              <a:custGeom>
                <a:avLst/>
                <a:gdLst>
                  <a:gd name="T0" fmla="*/ 0 w 188"/>
                  <a:gd name="T1" fmla="*/ 0 h 97"/>
                  <a:gd name="T2" fmla="*/ 0 w 188"/>
                  <a:gd name="T3" fmla="*/ 0 h 97"/>
                  <a:gd name="T4" fmla="*/ 0 w 188"/>
                  <a:gd name="T5" fmla="*/ 0 h 97"/>
                  <a:gd name="T6" fmla="*/ 0 w 188"/>
                  <a:gd name="T7" fmla="*/ 0 h 97"/>
                  <a:gd name="T8" fmla="*/ 0 w 188"/>
                  <a:gd name="T9" fmla="*/ 0 h 97"/>
                  <a:gd name="T10" fmla="*/ 0 w 188"/>
                  <a:gd name="T11" fmla="*/ 0 h 97"/>
                  <a:gd name="T12" fmla="*/ 0 w 188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97">
                    <a:moveTo>
                      <a:pt x="0" y="65"/>
                    </a:moveTo>
                    <a:lnTo>
                      <a:pt x="11" y="0"/>
                    </a:lnTo>
                    <a:lnTo>
                      <a:pt x="188" y="32"/>
                    </a:lnTo>
                    <a:lnTo>
                      <a:pt x="183" y="32"/>
                    </a:lnTo>
                    <a:lnTo>
                      <a:pt x="183" y="97"/>
                    </a:lnTo>
                    <a:lnTo>
                      <a:pt x="177" y="9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5" name="Freeform 755"/>
              <p:cNvSpPr>
                <a:spLocks/>
              </p:cNvSpPr>
              <p:nvPr/>
            </p:nvSpPr>
            <p:spPr bwMode="auto">
              <a:xfrm>
                <a:off x="3956" y="3565"/>
                <a:ext cx="32" cy="12"/>
              </a:xfrm>
              <a:custGeom>
                <a:avLst/>
                <a:gdLst>
                  <a:gd name="T0" fmla="*/ 0 w 189"/>
                  <a:gd name="T1" fmla="*/ 0 h 67"/>
                  <a:gd name="T2" fmla="*/ 0 w 189"/>
                  <a:gd name="T3" fmla="*/ 0 h 67"/>
                  <a:gd name="T4" fmla="*/ 0 w 189"/>
                  <a:gd name="T5" fmla="*/ 0 h 67"/>
                  <a:gd name="T6" fmla="*/ 0 w 189"/>
                  <a:gd name="T7" fmla="*/ 0 h 67"/>
                  <a:gd name="T8" fmla="*/ 0 w 189"/>
                  <a:gd name="T9" fmla="*/ 0 h 67"/>
                  <a:gd name="T10" fmla="*/ 0 w 189"/>
                  <a:gd name="T11" fmla="*/ 0 h 67"/>
                  <a:gd name="T12" fmla="*/ 0 w 189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67">
                    <a:moveTo>
                      <a:pt x="0" y="67"/>
                    </a:moveTo>
                    <a:lnTo>
                      <a:pt x="0" y="2"/>
                    </a:lnTo>
                    <a:lnTo>
                      <a:pt x="181" y="0"/>
                    </a:lnTo>
                    <a:lnTo>
                      <a:pt x="175" y="1"/>
                    </a:lnTo>
                    <a:lnTo>
                      <a:pt x="189" y="64"/>
                    </a:lnTo>
                    <a:lnTo>
                      <a:pt x="183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6" name="Freeform 756"/>
              <p:cNvSpPr>
                <a:spLocks/>
              </p:cNvSpPr>
              <p:nvPr/>
            </p:nvSpPr>
            <p:spPr bwMode="auto">
              <a:xfrm>
                <a:off x="3986" y="3559"/>
                <a:ext cx="34" cy="17"/>
              </a:xfrm>
              <a:custGeom>
                <a:avLst/>
                <a:gdLst>
                  <a:gd name="T0" fmla="*/ 0 w 204"/>
                  <a:gd name="T1" fmla="*/ 0 h 101"/>
                  <a:gd name="T2" fmla="*/ 0 w 204"/>
                  <a:gd name="T3" fmla="*/ 0 h 101"/>
                  <a:gd name="T4" fmla="*/ 0 w 204"/>
                  <a:gd name="T5" fmla="*/ 0 h 101"/>
                  <a:gd name="T6" fmla="*/ 0 w 204"/>
                  <a:gd name="T7" fmla="*/ 0 h 101"/>
                  <a:gd name="T8" fmla="*/ 0 w 204"/>
                  <a:gd name="T9" fmla="*/ 0 h 101"/>
                  <a:gd name="T10" fmla="*/ 0 w 204"/>
                  <a:gd name="T11" fmla="*/ 0 h 101"/>
                  <a:gd name="T12" fmla="*/ 0 w 204"/>
                  <a:gd name="T13" fmla="*/ 0 h 1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4" h="101">
                    <a:moveTo>
                      <a:pt x="14" y="101"/>
                    </a:moveTo>
                    <a:lnTo>
                      <a:pt x="0" y="38"/>
                    </a:lnTo>
                    <a:lnTo>
                      <a:pt x="181" y="0"/>
                    </a:lnTo>
                    <a:lnTo>
                      <a:pt x="177" y="1"/>
                    </a:lnTo>
                    <a:lnTo>
                      <a:pt x="204" y="59"/>
                    </a:lnTo>
                    <a:lnTo>
                      <a:pt x="201" y="61"/>
                    </a:lnTo>
                    <a:lnTo>
                      <a:pt x="14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7" name="Freeform 757"/>
              <p:cNvSpPr>
                <a:spLocks/>
              </p:cNvSpPr>
              <p:nvPr/>
            </p:nvSpPr>
            <p:spPr bwMode="auto">
              <a:xfrm>
                <a:off x="4141" y="3504"/>
                <a:ext cx="309" cy="309"/>
              </a:xfrm>
              <a:custGeom>
                <a:avLst/>
                <a:gdLst>
                  <a:gd name="T0" fmla="*/ 1 w 1855"/>
                  <a:gd name="T1" fmla="*/ 1 h 1852"/>
                  <a:gd name="T2" fmla="*/ 1 w 1855"/>
                  <a:gd name="T3" fmla="*/ 1 h 1852"/>
                  <a:gd name="T4" fmla="*/ 1 w 1855"/>
                  <a:gd name="T5" fmla="*/ 1 h 1852"/>
                  <a:gd name="T6" fmla="*/ 1 w 1855"/>
                  <a:gd name="T7" fmla="*/ 1 h 1852"/>
                  <a:gd name="T8" fmla="*/ 1 w 1855"/>
                  <a:gd name="T9" fmla="*/ 1 h 1852"/>
                  <a:gd name="T10" fmla="*/ 1 w 1855"/>
                  <a:gd name="T11" fmla="*/ 1 h 1852"/>
                  <a:gd name="T12" fmla="*/ 1 w 1855"/>
                  <a:gd name="T13" fmla="*/ 0 h 1852"/>
                  <a:gd name="T14" fmla="*/ 1 w 1855"/>
                  <a:gd name="T15" fmla="*/ 0 h 1852"/>
                  <a:gd name="T16" fmla="*/ 1 w 1855"/>
                  <a:gd name="T17" fmla="*/ 0 h 1852"/>
                  <a:gd name="T18" fmla="*/ 1 w 1855"/>
                  <a:gd name="T19" fmla="*/ 0 h 1852"/>
                  <a:gd name="T20" fmla="*/ 1 w 1855"/>
                  <a:gd name="T21" fmla="*/ 0 h 1852"/>
                  <a:gd name="T22" fmla="*/ 1 w 1855"/>
                  <a:gd name="T23" fmla="*/ 0 h 1852"/>
                  <a:gd name="T24" fmla="*/ 1 w 1855"/>
                  <a:gd name="T25" fmla="*/ 0 h 1852"/>
                  <a:gd name="T26" fmla="*/ 0 w 1855"/>
                  <a:gd name="T27" fmla="*/ 0 h 1852"/>
                  <a:gd name="T28" fmla="*/ 0 w 1855"/>
                  <a:gd name="T29" fmla="*/ 0 h 1852"/>
                  <a:gd name="T30" fmla="*/ 0 w 1855"/>
                  <a:gd name="T31" fmla="*/ 0 h 1852"/>
                  <a:gd name="T32" fmla="*/ 0 w 1855"/>
                  <a:gd name="T33" fmla="*/ 0 h 1852"/>
                  <a:gd name="T34" fmla="*/ 0 w 1855"/>
                  <a:gd name="T35" fmla="*/ 1 h 1852"/>
                  <a:gd name="T36" fmla="*/ 0 w 1855"/>
                  <a:gd name="T37" fmla="*/ 1 h 1852"/>
                  <a:gd name="T38" fmla="*/ 0 w 1855"/>
                  <a:gd name="T39" fmla="*/ 1 h 1852"/>
                  <a:gd name="T40" fmla="*/ 0 w 1855"/>
                  <a:gd name="T41" fmla="*/ 1 h 1852"/>
                  <a:gd name="T42" fmla="*/ 0 w 1855"/>
                  <a:gd name="T43" fmla="*/ 1 h 1852"/>
                  <a:gd name="T44" fmla="*/ 0 w 1855"/>
                  <a:gd name="T45" fmla="*/ 1 h 1852"/>
                  <a:gd name="T46" fmla="*/ 0 w 1855"/>
                  <a:gd name="T47" fmla="*/ 1 h 1852"/>
                  <a:gd name="T48" fmla="*/ 0 w 1855"/>
                  <a:gd name="T49" fmla="*/ 1 h 1852"/>
                  <a:gd name="T50" fmla="*/ 0 w 1855"/>
                  <a:gd name="T51" fmla="*/ 1 h 1852"/>
                  <a:gd name="T52" fmla="*/ 0 w 1855"/>
                  <a:gd name="T53" fmla="*/ 2 h 1852"/>
                  <a:gd name="T54" fmla="*/ 1 w 1855"/>
                  <a:gd name="T55" fmla="*/ 2 h 1852"/>
                  <a:gd name="T56" fmla="*/ 1 w 1855"/>
                  <a:gd name="T57" fmla="*/ 2 h 1852"/>
                  <a:gd name="T58" fmla="*/ 1 w 1855"/>
                  <a:gd name="T59" fmla="*/ 1 h 1852"/>
                  <a:gd name="T60" fmla="*/ 1 w 1855"/>
                  <a:gd name="T61" fmla="*/ 1 h 1852"/>
                  <a:gd name="T62" fmla="*/ 1 w 1855"/>
                  <a:gd name="T63" fmla="*/ 1 h 1852"/>
                  <a:gd name="T64" fmla="*/ 1 w 1855"/>
                  <a:gd name="T65" fmla="*/ 1 h 18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5" h="1852">
                    <a:moveTo>
                      <a:pt x="1679" y="1472"/>
                    </a:moveTo>
                    <a:lnTo>
                      <a:pt x="1772" y="1309"/>
                    </a:lnTo>
                    <a:lnTo>
                      <a:pt x="1831" y="1136"/>
                    </a:lnTo>
                    <a:lnTo>
                      <a:pt x="1855" y="959"/>
                    </a:lnTo>
                    <a:lnTo>
                      <a:pt x="1845" y="782"/>
                    </a:lnTo>
                    <a:lnTo>
                      <a:pt x="1800" y="609"/>
                    </a:lnTo>
                    <a:lnTo>
                      <a:pt x="1723" y="448"/>
                    </a:lnTo>
                    <a:lnTo>
                      <a:pt x="1614" y="301"/>
                    </a:lnTo>
                    <a:lnTo>
                      <a:pt x="1474" y="176"/>
                    </a:lnTo>
                    <a:lnTo>
                      <a:pt x="1310" y="82"/>
                    </a:lnTo>
                    <a:lnTo>
                      <a:pt x="1138" y="23"/>
                    </a:lnTo>
                    <a:lnTo>
                      <a:pt x="960" y="0"/>
                    </a:lnTo>
                    <a:lnTo>
                      <a:pt x="783" y="11"/>
                    </a:lnTo>
                    <a:lnTo>
                      <a:pt x="609" y="55"/>
                    </a:lnTo>
                    <a:lnTo>
                      <a:pt x="448" y="133"/>
                    </a:lnTo>
                    <a:lnTo>
                      <a:pt x="302" y="241"/>
                    </a:lnTo>
                    <a:lnTo>
                      <a:pt x="177" y="381"/>
                    </a:lnTo>
                    <a:lnTo>
                      <a:pt x="82" y="543"/>
                    </a:lnTo>
                    <a:lnTo>
                      <a:pt x="23" y="716"/>
                    </a:lnTo>
                    <a:lnTo>
                      <a:pt x="0" y="893"/>
                    </a:lnTo>
                    <a:lnTo>
                      <a:pt x="11" y="1071"/>
                    </a:lnTo>
                    <a:lnTo>
                      <a:pt x="55" y="1243"/>
                    </a:lnTo>
                    <a:lnTo>
                      <a:pt x="133" y="1404"/>
                    </a:lnTo>
                    <a:lnTo>
                      <a:pt x="242" y="1551"/>
                    </a:lnTo>
                    <a:lnTo>
                      <a:pt x="383" y="1677"/>
                    </a:lnTo>
                    <a:lnTo>
                      <a:pt x="545" y="1770"/>
                    </a:lnTo>
                    <a:lnTo>
                      <a:pt x="718" y="1829"/>
                    </a:lnTo>
                    <a:lnTo>
                      <a:pt x="896" y="1852"/>
                    </a:lnTo>
                    <a:lnTo>
                      <a:pt x="1073" y="1842"/>
                    </a:lnTo>
                    <a:lnTo>
                      <a:pt x="1245" y="1797"/>
                    </a:lnTo>
                    <a:lnTo>
                      <a:pt x="1407" y="1721"/>
                    </a:lnTo>
                    <a:lnTo>
                      <a:pt x="1554" y="1611"/>
                    </a:lnTo>
                    <a:lnTo>
                      <a:pt x="1679" y="1472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8" name="Freeform 758"/>
              <p:cNvSpPr>
                <a:spLocks/>
              </p:cNvSpPr>
              <p:nvPr/>
            </p:nvSpPr>
            <p:spPr bwMode="auto">
              <a:xfrm>
                <a:off x="4416" y="3720"/>
                <a:ext cx="26" cy="32"/>
              </a:xfrm>
              <a:custGeom>
                <a:avLst/>
                <a:gdLst>
                  <a:gd name="T0" fmla="*/ 0 w 152"/>
                  <a:gd name="T1" fmla="*/ 0 h 194"/>
                  <a:gd name="T2" fmla="*/ 0 w 152"/>
                  <a:gd name="T3" fmla="*/ 0 h 194"/>
                  <a:gd name="T4" fmla="*/ 0 w 152"/>
                  <a:gd name="T5" fmla="*/ 0 h 194"/>
                  <a:gd name="T6" fmla="*/ 0 w 152"/>
                  <a:gd name="T7" fmla="*/ 0 h 194"/>
                  <a:gd name="T8" fmla="*/ 0 w 152"/>
                  <a:gd name="T9" fmla="*/ 0 h 194"/>
                  <a:gd name="T10" fmla="*/ 0 w 152"/>
                  <a:gd name="T11" fmla="*/ 0 h 194"/>
                  <a:gd name="T12" fmla="*/ 0 w 152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94">
                    <a:moveTo>
                      <a:pt x="56" y="194"/>
                    </a:moveTo>
                    <a:lnTo>
                      <a:pt x="0" y="162"/>
                    </a:lnTo>
                    <a:lnTo>
                      <a:pt x="92" y="0"/>
                    </a:lnTo>
                    <a:lnTo>
                      <a:pt x="91" y="5"/>
                    </a:lnTo>
                    <a:lnTo>
                      <a:pt x="152" y="25"/>
                    </a:lnTo>
                    <a:lnTo>
                      <a:pt x="151" y="29"/>
                    </a:lnTo>
                    <a:lnTo>
                      <a:pt x="56" y="1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899" name="Freeform 759"/>
              <p:cNvSpPr>
                <a:spLocks/>
              </p:cNvSpPr>
              <p:nvPr/>
            </p:nvSpPr>
            <p:spPr bwMode="auto">
              <a:xfrm>
                <a:off x="4432" y="3693"/>
                <a:ext cx="20" cy="31"/>
              </a:xfrm>
              <a:custGeom>
                <a:avLst/>
                <a:gdLst>
                  <a:gd name="T0" fmla="*/ 0 w 122"/>
                  <a:gd name="T1" fmla="*/ 0 h 186"/>
                  <a:gd name="T2" fmla="*/ 0 w 122"/>
                  <a:gd name="T3" fmla="*/ 0 h 186"/>
                  <a:gd name="T4" fmla="*/ 0 w 122"/>
                  <a:gd name="T5" fmla="*/ 0 h 186"/>
                  <a:gd name="T6" fmla="*/ 0 w 122"/>
                  <a:gd name="T7" fmla="*/ 0 h 186"/>
                  <a:gd name="T8" fmla="*/ 0 w 122"/>
                  <a:gd name="T9" fmla="*/ 0 h 186"/>
                  <a:gd name="T10" fmla="*/ 0 w 122"/>
                  <a:gd name="T11" fmla="*/ 0 h 186"/>
                  <a:gd name="T12" fmla="*/ 0 w 122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86">
                    <a:moveTo>
                      <a:pt x="61" y="186"/>
                    </a:moveTo>
                    <a:lnTo>
                      <a:pt x="0" y="166"/>
                    </a:lnTo>
                    <a:lnTo>
                      <a:pt x="56" y="0"/>
                    </a:lnTo>
                    <a:lnTo>
                      <a:pt x="122" y="7"/>
                    </a:lnTo>
                    <a:lnTo>
                      <a:pt x="61" y="1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0" name="Freeform 760"/>
              <p:cNvSpPr>
                <a:spLocks/>
              </p:cNvSpPr>
              <p:nvPr/>
            </p:nvSpPr>
            <p:spPr bwMode="auto">
              <a:xfrm>
                <a:off x="4441" y="3663"/>
                <a:ext cx="15" cy="31"/>
              </a:xfrm>
              <a:custGeom>
                <a:avLst/>
                <a:gdLst>
                  <a:gd name="T0" fmla="*/ 0 w 89"/>
                  <a:gd name="T1" fmla="*/ 0 h 184"/>
                  <a:gd name="T2" fmla="*/ 0 w 89"/>
                  <a:gd name="T3" fmla="*/ 0 h 184"/>
                  <a:gd name="T4" fmla="*/ 0 w 89"/>
                  <a:gd name="T5" fmla="*/ 0 h 184"/>
                  <a:gd name="T6" fmla="*/ 0 w 89"/>
                  <a:gd name="T7" fmla="*/ 0 h 184"/>
                  <a:gd name="T8" fmla="*/ 0 w 89"/>
                  <a:gd name="T9" fmla="*/ 0 h 184"/>
                  <a:gd name="T10" fmla="*/ 0 w 89"/>
                  <a:gd name="T11" fmla="*/ 0 h 184"/>
                  <a:gd name="T12" fmla="*/ 0 w 89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84">
                    <a:moveTo>
                      <a:pt x="66" y="184"/>
                    </a:moveTo>
                    <a:lnTo>
                      <a:pt x="0" y="177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89" y="2"/>
                    </a:lnTo>
                    <a:lnTo>
                      <a:pt x="89" y="5"/>
                    </a:lnTo>
                    <a:lnTo>
                      <a:pt x="66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1" name="Freeform 761"/>
              <p:cNvSpPr>
                <a:spLocks/>
              </p:cNvSpPr>
              <p:nvPr/>
            </p:nvSpPr>
            <p:spPr bwMode="auto">
              <a:xfrm>
                <a:off x="4443" y="3633"/>
                <a:ext cx="13" cy="31"/>
              </a:xfrm>
              <a:custGeom>
                <a:avLst/>
                <a:gdLst>
                  <a:gd name="T0" fmla="*/ 0 w 75"/>
                  <a:gd name="T1" fmla="*/ 0 h 186"/>
                  <a:gd name="T2" fmla="*/ 0 w 75"/>
                  <a:gd name="T3" fmla="*/ 0 h 186"/>
                  <a:gd name="T4" fmla="*/ 0 w 75"/>
                  <a:gd name="T5" fmla="*/ 0 h 186"/>
                  <a:gd name="T6" fmla="*/ 0 w 75"/>
                  <a:gd name="T7" fmla="*/ 0 h 186"/>
                  <a:gd name="T8" fmla="*/ 0 w 75"/>
                  <a:gd name="T9" fmla="*/ 0 h 186"/>
                  <a:gd name="T10" fmla="*/ 0 w 75"/>
                  <a:gd name="T11" fmla="*/ 0 h 186"/>
                  <a:gd name="T12" fmla="*/ 0 w 75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186">
                    <a:moveTo>
                      <a:pt x="75" y="184"/>
                    </a:moveTo>
                    <a:lnTo>
                      <a:pt x="10" y="186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64" y="0"/>
                    </a:lnTo>
                    <a:lnTo>
                      <a:pt x="65" y="3"/>
                    </a:lnTo>
                    <a:lnTo>
                      <a:pt x="75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2" name="Freeform 762"/>
              <p:cNvSpPr>
                <a:spLocks/>
              </p:cNvSpPr>
              <p:nvPr/>
            </p:nvSpPr>
            <p:spPr bwMode="auto">
              <a:xfrm>
                <a:off x="4436" y="3603"/>
                <a:ext cx="18" cy="33"/>
              </a:xfrm>
              <a:custGeom>
                <a:avLst/>
                <a:gdLst>
                  <a:gd name="T0" fmla="*/ 0 w 108"/>
                  <a:gd name="T1" fmla="*/ 0 h 195"/>
                  <a:gd name="T2" fmla="*/ 0 w 108"/>
                  <a:gd name="T3" fmla="*/ 0 h 195"/>
                  <a:gd name="T4" fmla="*/ 0 w 108"/>
                  <a:gd name="T5" fmla="*/ 0 h 195"/>
                  <a:gd name="T6" fmla="*/ 0 w 108"/>
                  <a:gd name="T7" fmla="*/ 0 h 195"/>
                  <a:gd name="T8" fmla="*/ 0 w 108"/>
                  <a:gd name="T9" fmla="*/ 0 h 195"/>
                  <a:gd name="T10" fmla="*/ 0 w 108"/>
                  <a:gd name="T11" fmla="*/ 0 h 195"/>
                  <a:gd name="T12" fmla="*/ 0 w 108"/>
                  <a:gd name="T13" fmla="*/ 0 h 1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95">
                    <a:moveTo>
                      <a:pt x="108" y="179"/>
                    </a:moveTo>
                    <a:lnTo>
                      <a:pt x="45" y="195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61" y="0"/>
                    </a:lnTo>
                    <a:lnTo>
                      <a:pt x="63" y="4"/>
                    </a:lnTo>
                    <a:lnTo>
                      <a:pt x="108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3" name="Freeform 763"/>
              <p:cNvSpPr>
                <a:spLocks/>
              </p:cNvSpPr>
              <p:nvPr/>
            </p:nvSpPr>
            <p:spPr bwMode="auto">
              <a:xfrm>
                <a:off x="4424" y="3575"/>
                <a:ext cx="22" cy="33"/>
              </a:xfrm>
              <a:custGeom>
                <a:avLst/>
                <a:gdLst>
                  <a:gd name="T0" fmla="*/ 0 w 134"/>
                  <a:gd name="T1" fmla="*/ 0 h 193"/>
                  <a:gd name="T2" fmla="*/ 0 w 134"/>
                  <a:gd name="T3" fmla="*/ 0 h 193"/>
                  <a:gd name="T4" fmla="*/ 0 w 134"/>
                  <a:gd name="T5" fmla="*/ 0 h 193"/>
                  <a:gd name="T6" fmla="*/ 0 w 134"/>
                  <a:gd name="T7" fmla="*/ 0 h 193"/>
                  <a:gd name="T8" fmla="*/ 0 w 134"/>
                  <a:gd name="T9" fmla="*/ 0 h 193"/>
                  <a:gd name="T10" fmla="*/ 0 w 134"/>
                  <a:gd name="T11" fmla="*/ 0 h 193"/>
                  <a:gd name="T12" fmla="*/ 0 w 134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4" h="193">
                    <a:moveTo>
                      <a:pt x="134" y="166"/>
                    </a:moveTo>
                    <a:lnTo>
                      <a:pt x="75" y="193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134" y="1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4" name="Freeform 764"/>
              <p:cNvSpPr>
                <a:spLocks/>
              </p:cNvSpPr>
              <p:nvPr/>
            </p:nvSpPr>
            <p:spPr bwMode="auto">
              <a:xfrm>
                <a:off x="4406" y="3550"/>
                <a:ext cx="27" cy="32"/>
              </a:xfrm>
              <a:custGeom>
                <a:avLst/>
                <a:gdLst>
                  <a:gd name="T0" fmla="*/ 0 w 160"/>
                  <a:gd name="T1" fmla="*/ 0 h 189"/>
                  <a:gd name="T2" fmla="*/ 0 w 160"/>
                  <a:gd name="T3" fmla="*/ 0 h 189"/>
                  <a:gd name="T4" fmla="*/ 0 w 160"/>
                  <a:gd name="T5" fmla="*/ 0 h 189"/>
                  <a:gd name="T6" fmla="*/ 0 w 160"/>
                  <a:gd name="T7" fmla="*/ 0 h 189"/>
                  <a:gd name="T8" fmla="*/ 0 w 160"/>
                  <a:gd name="T9" fmla="*/ 0 h 189"/>
                  <a:gd name="T10" fmla="*/ 0 w 160"/>
                  <a:gd name="T11" fmla="*/ 0 h 189"/>
                  <a:gd name="T12" fmla="*/ 0 w 160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189">
                    <a:moveTo>
                      <a:pt x="160" y="151"/>
                    </a:moveTo>
                    <a:lnTo>
                      <a:pt x="108" y="189"/>
                    </a:lnTo>
                    <a:lnTo>
                      <a:pt x="0" y="44"/>
                    </a:lnTo>
                    <a:lnTo>
                      <a:pt x="3" y="47"/>
                    </a:lnTo>
                    <a:lnTo>
                      <a:pt x="46" y="0"/>
                    </a:lnTo>
                    <a:lnTo>
                      <a:pt x="49" y="3"/>
                    </a:lnTo>
                    <a:lnTo>
                      <a:pt x="160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5" name="Freeform 765"/>
              <p:cNvSpPr>
                <a:spLocks/>
              </p:cNvSpPr>
              <p:nvPr/>
            </p:nvSpPr>
            <p:spPr bwMode="auto">
              <a:xfrm>
                <a:off x="4384" y="3529"/>
                <a:ext cx="30" cy="29"/>
              </a:xfrm>
              <a:custGeom>
                <a:avLst/>
                <a:gdLst>
                  <a:gd name="T0" fmla="*/ 0 w 179"/>
                  <a:gd name="T1" fmla="*/ 0 h 177"/>
                  <a:gd name="T2" fmla="*/ 0 w 179"/>
                  <a:gd name="T3" fmla="*/ 0 h 177"/>
                  <a:gd name="T4" fmla="*/ 0 w 179"/>
                  <a:gd name="T5" fmla="*/ 0 h 177"/>
                  <a:gd name="T6" fmla="*/ 0 w 179"/>
                  <a:gd name="T7" fmla="*/ 0 h 177"/>
                  <a:gd name="T8" fmla="*/ 0 w 179"/>
                  <a:gd name="T9" fmla="*/ 0 h 177"/>
                  <a:gd name="T10" fmla="*/ 0 w 179"/>
                  <a:gd name="T11" fmla="*/ 0 h 177"/>
                  <a:gd name="T12" fmla="*/ 0 w 179"/>
                  <a:gd name="T13" fmla="*/ 0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77">
                    <a:moveTo>
                      <a:pt x="179" y="130"/>
                    </a:moveTo>
                    <a:lnTo>
                      <a:pt x="136" y="177"/>
                    </a:lnTo>
                    <a:lnTo>
                      <a:pt x="0" y="55"/>
                    </a:lnTo>
                    <a:lnTo>
                      <a:pt x="2" y="57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179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6" name="Freeform 766"/>
              <p:cNvSpPr>
                <a:spLocks/>
              </p:cNvSpPr>
              <p:nvPr/>
            </p:nvSpPr>
            <p:spPr bwMode="auto">
              <a:xfrm>
                <a:off x="4357" y="3513"/>
                <a:ext cx="32" cy="25"/>
              </a:xfrm>
              <a:custGeom>
                <a:avLst/>
                <a:gdLst>
                  <a:gd name="T0" fmla="*/ 0 w 194"/>
                  <a:gd name="T1" fmla="*/ 0 h 153"/>
                  <a:gd name="T2" fmla="*/ 0 w 194"/>
                  <a:gd name="T3" fmla="*/ 0 h 153"/>
                  <a:gd name="T4" fmla="*/ 0 w 194"/>
                  <a:gd name="T5" fmla="*/ 0 h 153"/>
                  <a:gd name="T6" fmla="*/ 0 w 194"/>
                  <a:gd name="T7" fmla="*/ 0 h 153"/>
                  <a:gd name="T8" fmla="*/ 0 w 194"/>
                  <a:gd name="T9" fmla="*/ 0 h 153"/>
                  <a:gd name="T10" fmla="*/ 0 w 194"/>
                  <a:gd name="T11" fmla="*/ 0 h 153"/>
                  <a:gd name="T12" fmla="*/ 0 w 194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53">
                    <a:moveTo>
                      <a:pt x="194" y="96"/>
                    </a:moveTo>
                    <a:lnTo>
                      <a:pt x="162" y="153"/>
                    </a:lnTo>
                    <a:lnTo>
                      <a:pt x="0" y="59"/>
                    </a:lnTo>
                    <a:lnTo>
                      <a:pt x="4" y="6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7" name="Freeform 767"/>
              <p:cNvSpPr>
                <a:spLocks/>
              </p:cNvSpPr>
              <p:nvPr/>
            </p:nvSpPr>
            <p:spPr bwMode="auto">
              <a:xfrm>
                <a:off x="4330" y="3502"/>
                <a:ext cx="31" cy="21"/>
              </a:xfrm>
              <a:custGeom>
                <a:avLst/>
                <a:gdLst>
                  <a:gd name="T0" fmla="*/ 0 w 186"/>
                  <a:gd name="T1" fmla="*/ 0 h 121"/>
                  <a:gd name="T2" fmla="*/ 0 w 186"/>
                  <a:gd name="T3" fmla="*/ 0 h 121"/>
                  <a:gd name="T4" fmla="*/ 0 w 186"/>
                  <a:gd name="T5" fmla="*/ 0 h 121"/>
                  <a:gd name="T6" fmla="*/ 0 w 186"/>
                  <a:gd name="T7" fmla="*/ 0 h 121"/>
                  <a:gd name="T8" fmla="*/ 0 w 186"/>
                  <a:gd name="T9" fmla="*/ 0 h 121"/>
                  <a:gd name="T10" fmla="*/ 0 w 186"/>
                  <a:gd name="T11" fmla="*/ 0 h 121"/>
                  <a:gd name="T12" fmla="*/ 0 w 1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1">
                    <a:moveTo>
                      <a:pt x="186" y="61"/>
                    </a:moveTo>
                    <a:lnTo>
                      <a:pt x="165" y="121"/>
                    </a:lnTo>
                    <a:lnTo>
                      <a:pt x="0" y="65"/>
                    </a:lnTo>
                    <a:lnTo>
                      <a:pt x="6" y="0"/>
                    </a:lnTo>
                    <a:lnTo>
                      <a:pt x="186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8" name="Freeform 768"/>
              <p:cNvSpPr>
                <a:spLocks/>
              </p:cNvSpPr>
              <p:nvPr/>
            </p:nvSpPr>
            <p:spPr bwMode="auto">
              <a:xfrm>
                <a:off x="4301" y="3499"/>
                <a:ext cx="30" cy="14"/>
              </a:xfrm>
              <a:custGeom>
                <a:avLst/>
                <a:gdLst>
                  <a:gd name="T0" fmla="*/ 0 w 183"/>
                  <a:gd name="T1" fmla="*/ 0 h 89"/>
                  <a:gd name="T2" fmla="*/ 0 w 183"/>
                  <a:gd name="T3" fmla="*/ 0 h 89"/>
                  <a:gd name="T4" fmla="*/ 0 w 183"/>
                  <a:gd name="T5" fmla="*/ 0 h 89"/>
                  <a:gd name="T6" fmla="*/ 0 w 183"/>
                  <a:gd name="T7" fmla="*/ 0 h 89"/>
                  <a:gd name="T8" fmla="*/ 0 w 183"/>
                  <a:gd name="T9" fmla="*/ 0 h 89"/>
                  <a:gd name="T10" fmla="*/ 0 w 183"/>
                  <a:gd name="T11" fmla="*/ 0 h 89"/>
                  <a:gd name="T12" fmla="*/ 0 w 183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89">
                    <a:moveTo>
                      <a:pt x="183" y="24"/>
                    </a:moveTo>
                    <a:lnTo>
                      <a:pt x="177" y="89"/>
                    </a:lnTo>
                    <a:lnTo>
                      <a:pt x="0" y="65"/>
                    </a:lnTo>
                    <a:lnTo>
                      <a:pt x="3" y="6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183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09" name="Freeform 769"/>
              <p:cNvSpPr>
                <a:spLocks/>
              </p:cNvSpPr>
              <p:nvPr/>
            </p:nvSpPr>
            <p:spPr bwMode="auto">
              <a:xfrm>
                <a:off x="4270" y="3499"/>
                <a:ext cx="31" cy="12"/>
              </a:xfrm>
              <a:custGeom>
                <a:avLst/>
                <a:gdLst>
                  <a:gd name="T0" fmla="*/ 0 w 186"/>
                  <a:gd name="T1" fmla="*/ 0 h 77"/>
                  <a:gd name="T2" fmla="*/ 0 w 186"/>
                  <a:gd name="T3" fmla="*/ 0 h 77"/>
                  <a:gd name="T4" fmla="*/ 0 w 186"/>
                  <a:gd name="T5" fmla="*/ 0 h 77"/>
                  <a:gd name="T6" fmla="*/ 0 w 186"/>
                  <a:gd name="T7" fmla="*/ 0 h 77"/>
                  <a:gd name="T8" fmla="*/ 0 w 186"/>
                  <a:gd name="T9" fmla="*/ 0 h 77"/>
                  <a:gd name="T10" fmla="*/ 0 w 186"/>
                  <a:gd name="T11" fmla="*/ 0 h 77"/>
                  <a:gd name="T12" fmla="*/ 0 w 186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77">
                    <a:moveTo>
                      <a:pt x="184" y="0"/>
                    </a:moveTo>
                    <a:lnTo>
                      <a:pt x="186" y="65"/>
                    </a:lnTo>
                    <a:lnTo>
                      <a:pt x="12" y="77"/>
                    </a:lnTo>
                    <a:lnTo>
                      <a:pt x="16" y="76"/>
                    </a:lnTo>
                    <a:lnTo>
                      <a:pt x="0" y="13"/>
                    </a:lnTo>
                    <a:lnTo>
                      <a:pt x="3" y="1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0" name="Freeform 770"/>
              <p:cNvSpPr>
                <a:spLocks/>
              </p:cNvSpPr>
              <p:nvPr/>
            </p:nvSpPr>
            <p:spPr bwMode="auto">
              <a:xfrm>
                <a:off x="4240" y="3501"/>
                <a:ext cx="33" cy="17"/>
              </a:xfrm>
              <a:custGeom>
                <a:avLst/>
                <a:gdLst>
                  <a:gd name="T0" fmla="*/ 0 w 195"/>
                  <a:gd name="T1" fmla="*/ 0 h 106"/>
                  <a:gd name="T2" fmla="*/ 0 w 195"/>
                  <a:gd name="T3" fmla="*/ 0 h 106"/>
                  <a:gd name="T4" fmla="*/ 0 w 195"/>
                  <a:gd name="T5" fmla="*/ 0 h 106"/>
                  <a:gd name="T6" fmla="*/ 0 w 195"/>
                  <a:gd name="T7" fmla="*/ 0 h 106"/>
                  <a:gd name="T8" fmla="*/ 0 w 195"/>
                  <a:gd name="T9" fmla="*/ 0 h 106"/>
                  <a:gd name="T10" fmla="*/ 0 w 195"/>
                  <a:gd name="T11" fmla="*/ 0 h 106"/>
                  <a:gd name="T12" fmla="*/ 0 w 195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06">
                    <a:moveTo>
                      <a:pt x="179" y="0"/>
                    </a:moveTo>
                    <a:lnTo>
                      <a:pt x="195" y="63"/>
                    </a:lnTo>
                    <a:lnTo>
                      <a:pt x="24" y="106"/>
                    </a:lnTo>
                    <a:lnTo>
                      <a:pt x="27" y="104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1" name="Freeform 771"/>
              <p:cNvSpPr>
                <a:spLocks/>
              </p:cNvSpPr>
              <p:nvPr/>
            </p:nvSpPr>
            <p:spPr bwMode="auto">
              <a:xfrm>
                <a:off x="4213" y="3508"/>
                <a:ext cx="32" cy="23"/>
              </a:xfrm>
              <a:custGeom>
                <a:avLst/>
                <a:gdLst>
                  <a:gd name="T0" fmla="*/ 0 w 194"/>
                  <a:gd name="T1" fmla="*/ 0 h 135"/>
                  <a:gd name="T2" fmla="*/ 0 w 194"/>
                  <a:gd name="T3" fmla="*/ 0 h 135"/>
                  <a:gd name="T4" fmla="*/ 0 w 194"/>
                  <a:gd name="T5" fmla="*/ 0 h 135"/>
                  <a:gd name="T6" fmla="*/ 0 w 194"/>
                  <a:gd name="T7" fmla="*/ 0 h 135"/>
                  <a:gd name="T8" fmla="*/ 0 w 194"/>
                  <a:gd name="T9" fmla="*/ 0 h 135"/>
                  <a:gd name="T10" fmla="*/ 0 w 194"/>
                  <a:gd name="T11" fmla="*/ 0 h 135"/>
                  <a:gd name="T12" fmla="*/ 0 w 194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35">
                    <a:moveTo>
                      <a:pt x="167" y="0"/>
                    </a:moveTo>
                    <a:lnTo>
                      <a:pt x="194" y="58"/>
                    </a:lnTo>
                    <a:lnTo>
                      <a:pt x="36" y="135"/>
                    </a:lnTo>
                    <a:lnTo>
                      <a:pt x="38" y="132"/>
                    </a:lnTo>
                    <a:lnTo>
                      <a:pt x="0" y="81"/>
                    </a:lnTo>
                    <a:lnTo>
                      <a:pt x="2" y="78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2" name="Freeform 772"/>
              <p:cNvSpPr>
                <a:spLocks/>
              </p:cNvSpPr>
              <p:nvPr/>
            </p:nvSpPr>
            <p:spPr bwMode="auto">
              <a:xfrm>
                <a:off x="4187" y="3522"/>
                <a:ext cx="32" cy="26"/>
              </a:xfrm>
              <a:custGeom>
                <a:avLst/>
                <a:gdLst>
                  <a:gd name="T0" fmla="*/ 0 w 190"/>
                  <a:gd name="T1" fmla="*/ 0 h 156"/>
                  <a:gd name="T2" fmla="*/ 0 w 190"/>
                  <a:gd name="T3" fmla="*/ 0 h 156"/>
                  <a:gd name="T4" fmla="*/ 0 w 190"/>
                  <a:gd name="T5" fmla="*/ 0 h 156"/>
                  <a:gd name="T6" fmla="*/ 0 w 190"/>
                  <a:gd name="T7" fmla="*/ 0 h 156"/>
                  <a:gd name="T8" fmla="*/ 0 w 190"/>
                  <a:gd name="T9" fmla="*/ 0 h 156"/>
                  <a:gd name="T10" fmla="*/ 0 w 190"/>
                  <a:gd name="T11" fmla="*/ 0 h 156"/>
                  <a:gd name="T12" fmla="*/ 0 w 190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56">
                    <a:moveTo>
                      <a:pt x="152" y="0"/>
                    </a:moveTo>
                    <a:lnTo>
                      <a:pt x="190" y="51"/>
                    </a:lnTo>
                    <a:lnTo>
                      <a:pt x="48" y="156"/>
                    </a:lnTo>
                    <a:lnTo>
                      <a:pt x="49" y="155"/>
                    </a:lnTo>
                    <a:lnTo>
                      <a:pt x="0" y="112"/>
                    </a:lnTo>
                    <a:lnTo>
                      <a:pt x="1" y="11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3" name="Freeform 773"/>
              <p:cNvSpPr>
                <a:spLocks/>
              </p:cNvSpPr>
              <p:nvPr/>
            </p:nvSpPr>
            <p:spPr bwMode="auto">
              <a:xfrm>
                <a:off x="4166" y="3541"/>
                <a:ext cx="30" cy="30"/>
              </a:xfrm>
              <a:custGeom>
                <a:avLst/>
                <a:gdLst>
                  <a:gd name="T0" fmla="*/ 0 w 178"/>
                  <a:gd name="T1" fmla="*/ 0 h 184"/>
                  <a:gd name="T2" fmla="*/ 0 w 178"/>
                  <a:gd name="T3" fmla="*/ 0 h 184"/>
                  <a:gd name="T4" fmla="*/ 0 w 178"/>
                  <a:gd name="T5" fmla="*/ 0 h 184"/>
                  <a:gd name="T6" fmla="*/ 0 w 178"/>
                  <a:gd name="T7" fmla="*/ 0 h 184"/>
                  <a:gd name="T8" fmla="*/ 0 w 178"/>
                  <a:gd name="T9" fmla="*/ 0 h 184"/>
                  <a:gd name="T10" fmla="*/ 0 w 178"/>
                  <a:gd name="T11" fmla="*/ 0 h 184"/>
                  <a:gd name="T12" fmla="*/ 0 w 178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8" h="184">
                    <a:moveTo>
                      <a:pt x="129" y="0"/>
                    </a:moveTo>
                    <a:lnTo>
                      <a:pt x="178" y="43"/>
                    </a:lnTo>
                    <a:lnTo>
                      <a:pt x="53" y="184"/>
                    </a:lnTo>
                    <a:lnTo>
                      <a:pt x="57" y="178"/>
                    </a:lnTo>
                    <a:lnTo>
                      <a:pt x="0" y="147"/>
                    </a:lnTo>
                    <a:lnTo>
                      <a:pt x="4" y="14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4" name="Freeform 774"/>
              <p:cNvSpPr>
                <a:spLocks/>
              </p:cNvSpPr>
              <p:nvPr/>
            </p:nvSpPr>
            <p:spPr bwMode="auto">
              <a:xfrm>
                <a:off x="4150" y="3565"/>
                <a:ext cx="25" cy="32"/>
              </a:xfrm>
              <a:custGeom>
                <a:avLst/>
                <a:gdLst>
                  <a:gd name="T0" fmla="*/ 0 w 154"/>
                  <a:gd name="T1" fmla="*/ 0 h 192"/>
                  <a:gd name="T2" fmla="*/ 0 w 154"/>
                  <a:gd name="T3" fmla="*/ 0 h 192"/>
                  <a:gd name="T4" fmla="*/ 0 w 154"/>
                  <a:gd name="T5" fmla="*/ 0 h 192"/>
                  <a:gd name="T6" fmla="*/ 0 w 154"/>
                  <a:gd name="T7" fmla="*/ 0 h 192"/>
                  <a:gd name="T8" fmla="*/ 0 w 154"/>
                  <a:gd name="T9" fmla="*/ 0 h 192"/>
                  <a:gd name="T10" fmla="*/ 0 w 154"/>
                  <a:gd name="T11" fmla="*/ 0 h 192"/>
                  <a:gd name="T12" fmla="*/ 0 w 154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92">
                    <a:moveTo>
                      <a:pt x="97" y="0"/>
                    </a:moveTo>
                    <a:lnTo>
                      <a:pt x="154" y="31"/>
                    </a:lnTo>
                    <a:lnTo>
                      <a:pt x="60" y="192"/>
                    </a:lnTo>
                    <a:lnTo>
                      <a:pt x="61" y="188"/>
                    </a:lnTo>
                    <a:lnTo>
                      <a:pt x="0" y="167"/>
                    </a:lnTo>
                    <a:lnTo>
                      <a:pt x="2" y="16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5" name="Freeform 775"/>
              <p:cNvSpPr>
                <a:spLocks/>
              </p:cNvSpPr>
              <p:nvPr/>
            </p:nvSpPr>
            <p:spPr bwMode="auto">
              <a:xfrm>
                <a:off x="4140" y="3593"/>
                <a:ext cx="20" cy="31"/>
              </a:xfrm>
              <a:custGeom>
                <a:avLst/>
                <a:gdLst>
                  <a:gd name="T0" fmla="*/ 0 w 121"/>
                  <a:gd name="T1" fmla="*/ 0 h 186"/>
                  <a:gd name="T2" fmla="*/ 0 w 121"/>
                  <a:gd name="T3" fmla="*/ 0 h 186"/>
                  <a:gd name="T4" fmla="*/ 0 w 121"/>
                  <a:gd name="T5" fmla="*/ 0 h 186"/>
                  <a:gd name="T6" fmla="*/ 0 w 121"/>
                  <a:gd name="T7" fmla="*/ 0 h 186"/>
                  <a:gd name="T8" fmla="*/ 0 w 121"/>
                  <a:gd name="T9" fmla="*/ 0 h 186"/>
                  <a:gd name="T10" fmla="*/ 0 w 121"/>
                  <a:gd name="T11" fmla="*/ 0 h 186"/>
                  <a:gd name="T12" fmla="*/ 0 w 121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1" h="186">
                    <a:moveTo>
                      <a:pt x="60" y="0"/>
                    </a:moveTo>
                    <a:lnTo>
                      <a:pt x="121" y="21"/>
                    </a:lnTo>
                    <a:lnTo>
                      <a:pt x="65" y="186"/>
                    </a:lnTo>
                    <a:lnTo>
                      <a:pt x="0" y="17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6" name="Freeform 776"/>
              <p:cNvSpPr>
                <a:spLocks/>
              </p:cNvSpPr>
              <p:nvPr/>
            </p:nvSpPr>
            <p:spPr bwMode="auto">
              <a:xfrm>
                <a:off x="4136" y="3623"/>
                <a:ext cx="14" cy="30"/>
              </a:xfrm>
              <a:custGeom>
                <a:avLst/>
                <a:gdLst>
                  <a:gd name="T0" fmla="*/ 0 w 89"/>
                  <a:gd name="T1" fmla="*/ 0 h 184"/>
                  <a:gd name="T2" fmla="*/ 0 w 89"/>
                  <a:gd name="T3" fmla="*/ 0 h 184"/>
                  <a:gd name="T4" fmla="*/ 0 w 89"/>
                  <a:gd name="T5" fmla="*/ 0 h 184"/>
                  <a:gd name="T6" fmla="*/ 0 w 89"/>
                  <a:gd name="T7" fmla="*/ 0 h 184"/>
                  <a:gd name="T8" fmla="*/ 0 w 89"/>
                  <a:gd name="T9" fmla="*/ 0 h 184"/>
                  <a:gd name="T10" fmla="*/ 0 w 89"/>
                  <a:gd name="T11" fmla="*/ 0 h 184"/>
                  <a:gd name="T12" fmla="*/ 0 w 89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84">
                    <a:moveTo>
                      <a:pt x="24" y="0"/>
                    </a:moveTo>
                    <a:lnTo>
                      <a:pt x="89" y="7"/>
                    </a:lnTo>
                    <a:lnTo>
                      <a:pt x="65" y="184"/>
                    </a:lnTo>
                    <a:lnTo>
                      <a:pt x="65" y="180"/>
                    </a:lnTo>
                    <a:lnTo>
                      <a:pt x="0" y="183"/>
                    </a:lnTo>
                    <a:lnTo>
                      <a:pt x="0" y="17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7" name="Freeform 777"/>
              <p:cNvSpPr>
                <a:spLocks/>
              </p:cNvSpPr>
              <p:nvPr/>
            </p:nvSpPr>
            <p:spPr bwMode="auto">
              <a:xfrm>
                <a:off x="4136" y="3653"/>
                <a:ext cx="12" cy="31"/>
              </a:xfrm>
              <a:custGeom>
                <a:avLst/>
                <a:gdLst>
                  <a:gd name="T0" fmla="*/ 0 w 77"/>
                  <a:gd name="T1" fmla="*/ 0 h 187"/>
                  <a:gd name="T2" fmla="*/ 0 w 77"/>
                  <a:gd name="T3" fmla="*/ 0 h 187"/>
                  <a:gd name="T4" fmla="*/ 0 w 77"/>
                  <a:gd name="T5" fmla="*/ 0 h 187"/>
                  <a:gd name="T6" fmla="*/ 0 w 77"/>
                  <a:gd name="T7" fmla="*/ 0 h 187"/>
                  <a:gd name="T8" fmla="*/ 0 w 77"/>
                  <a:gd name="T9" fmla="*/ 0 h 187"/>
                  <a:gd name="T10" fmla="*/ 0 w 77"/>
                  <a:gd name="T11" fmla="*/ 0 h 187"/>
                  <a:gd name="T12" fmla="*/ 0 w 77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187">
                    <a:moveTo>
                      <a:pt x="0" y="3"/>
                    </a:moveTo>
                    <a:lnTo>
                      <a:pt x="65" y="0"/>
                    </a:lnTo>
                    <a:lnTo>
                      <a:pt x="77" y="175"/>
                    </a:lnTo>
                    <a:lnTo>
                      <a:pt x="75" y="171"/>
                    </a:lnTo>
                    <a:lnTo>
                      <a:pt x="12" y="187"/>
                    </a:lnTo>
                    <a:lnTo>
                      <a:pt x="11" y="18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8" name="Freeform 778"/>
              <p:cNvSpPr>
                <a:spLocks/>
              </p:cNvSpPr>
              <p:nvPr/>
            </p:nvSpPr>
            <p:spPr bwMode="auto">
              <a:xfrm>
                <a:off x="4138" y="3681"/>
                <a:ext cx="18" cy="32"/>
              </a:xfrm>
              <a:custGeom>
                <a:avLst/>
                <a:gdLst>
                  <a:gd name="T0" fmla="*/ 0 w 107"/>
                  <a:gd name="T1" fmla="*/ 0 h 194"/>
                  <a:gd name="T2" fmla="*/ 0 w 107"/>
                  <a:gd name="T3" fmla="*/ 0 h 194"/>
                  <a:gd name="T4" fmla="*/ 0 w 107"/>
                  <a:gd name="T5" fmla="*/ 0 h 194"/>
                  <a:gd name="T6" fmla="*/ 0 w 107"/>
                  <a:gd name="T7" fmla="*/ 0 h 194"/>
                  <a:gd name="T8" fmla="*/ 0 w 107"/>
                  <a:gd name="T9" fmla="*/ 0 h 194"/>
                  <a:gd name="T10" fmla="*/ 0 w 107"/>
                  <a:gd name="T11" fmla="*/ 0 h 194"/>
                  <a:gd name="T12" fmla="*/ 0 w 107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194">
                    <a:moveTo>
                      <a:pt x="0" y="16"/>
                    </a:moveTo>
                    <a:lnTo>
                      <a:pt x="63" y="0"/>
                    </a:lnTo>
                    <a:lnTo>
                      <a:pt x="107" y="170"/>
                    </a:lnTo>
                    <a:lnTo>
                      <a:pt x="105" y="167"/>
                    </a:lnTo>
                    <a:lnTo>
                      <a:pt x="47" y="194"/>
                    </a:lnTo>
                    <a:lnTo>
                      <a:pt x="44" y="19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19" name="Freeform 779"/>
              <p:cNvSpPr>
                <a:spLocks/>
              </p:cNvSpPr>
              <p:nvPr/>
            </p:nvSpPr>
            <p:spPr bwMode="auto">
              <a:xfrm>
                <a:off x="4145" y="3709"/>
                <a:ext cx="23" cy="32"/>
              </a:xfrm>
              <a:custGeom>
                <a:avLst/>
                <a:gdLst>
                  <a:gd name="T0" fmla="*/ 0 w 135"/>
                  <a:gd name="T1" fmla="*/ 0 h 193"/>
                  <a:gd name="T2" fmla="*/ 0 w 135"/>
                  <a:gd name="T3" fmla="*/ 0 h 193"/>
                  <a:gd name="T4" fmla="*/ 0 w 135"/>
                  <a:gd name="T5" fmla="*/ 0 h 193"/>
                  <a:gd name="T6" fmla="*/ 0 w 135"/>
                  <a:gd name="T7" fmla="*/ 0 h 193"/>
                  <a:gd name="T8" fmla="*/ 0 w 135"/>
                  <a:gd name="T9" fmla="*/ 0 h 193"/>
                  <a:gd name="T10" fmla="*/ 0 w 135"/>
                  <a:gd name="T11" fmla="*/ 0 h 193"/>
                  <a:gd name="T12" fmla="*/ 0 w 135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193">
                    <a:moveTo>
                      <a:pt x="0" y="27"/>
                    </a:moveTo>
                    <a:lnTo>
                      <a:pt x="58" y="0"/>
                    </a:lnTo>
                    <a:lnTo>
                      <a:pt x="135" y="157"/>
                    </a:lnTo>
                    <a:lnTo>
                      <a:pt x="133" y="155"/>
                    </a:lnTo>
                    <a:lnTo>
                      <a:pt x="81" y="193"/>
                    </a:lnTo>
                    <a:lnTo>
                      <a:pt x="78" y="191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0" name="Freeform 780"/>
              <p:cNvSpPr>
                <a:spLocks/>
              </p:cNvSpPr>
              <p:nvPr/>
            </p:nvSpPr>
            <p:spPr bwMode="auto">
              <a:xfrm>
                <a:off x="4159" y="3735"/>
                <a:ext cx="27" cy="31"/>
              </a:xfrm>
              <a:custGeom>
                <a:avLst/>
                <a:gdLst>
                  <a:gd name="T0" fmla="*/ 0 w 160"/>
                  <a:gd name="T1" fmla="*/ 0 h 189"/>
                  <a:gd name="T2" fmla="*/ 0 w 160"/>
                  <a:gd name="T3" fmla="*/ 0 h 189"/>
                  <a:gd name="T4" fmla="*/ 0 w 160"/>
                  <a:gd name="T5" fmla="*/ 0 h 189"/>
                  <a:gd name="T6" fmla="*/ 0 w 160"/>
                  <a:gd name="T7" fmla="*/ 0 h 189"/>
                  <a:gd name="T8" fmla="*/ 0 w 160"/>
                  <a:gd name="T9" fmla="*/ 0 h 189"/>
                  <a:gd name="T10" fmla="*/ 0 w 160"/>
                  <a:gd name="T11" fmla="*/ 0 h 189"/>
                  <a:gd name="T12" fmla="*/ 0 w 160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189">
                    <a:moveTo>
                      <a:pt x="0" y="38"/>
                    </a:moveTo>
                    <a:lnTo>
                      <a:pt x="52" y="0"/>
                    </a:lnTo>
                    <a:lnTo>
                      <a:pt x="160" y="145"/>
                    </a:lnTo>
                    <a:lnTo>
                      <a:pt x="156" y="142"/>
                    </a:lnTo>
                    <a:lnTo>
                      <a:pt x="114" y="189"/>
                    </a:lnTo>
                    <a:lnTo>
                      <a:pt x="110" y="18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1" name="Freeform 781"/>
              <p:cNvSpPr>
                <a:spLocks/>
              </p:cNvSpPr>
              <p:nvPr/>
            </p:nvSpPr>
            <p:spPr bwMode="auto">
              <a:xfrm>
                <a:off x="4178" y="3759"/>
                <a:ext cx="30" cy="29"/>
              </a:xfrm>
              <a:custGeom>
                <a:avLst/>
                <a:gdLst>
                  <a:gd name="T0" fmla="*/ 0 w 180"/>
                  <a:gd name="T1" fmla="*/ 0 h 178"/>
                  <a:gd name="T2" fmla="*/ 0 w 180"/>
                  <a:gd name="T3" fmla="*/ 0 h 178"/>
                  <a:gd name="T4" fmla="*/ 0 w 180"/>
                  <a:gd name="T5" fmla="*/ 0 h 178"/>
                  <a:gd name="T6" fmla="*/ 0 w 180"/>
                  <a:gd name="T7" fmla="*/ 0 h 178"/>
                  <a:gd name="T8" fmla="*/ 0 w 180"/>
                  <a:gd name="T9" fmla="*/ 0 h 178"/>
                  <a:gd name="T10" fmla="*/ 0 w 180"/>
                  <a:gd name="T11" fmla="*/ 0 h 178"/>
                  <a:gd name="T12" fmla="*/ 0 w 180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78">
                    <a:moveTo>
                      <a:pt x="0" y="47"/>
                    </a:moveTo>
                    <a:lnTo>
                      <a:pt x="42" y="0"/>
                    </a:lnTo>
                    <a:lnTo>
                      <a:pt x="180" y="123"/>
                    </a:lnTo>
                    <a:lnTo>
                      <a:pt x="178" y="122"/>
                    </a:lnTo>
                    <a:lnTo>
                      <a:pt x="146" y="178"/>
                    </a:lnTo>
                    <a:lnTo>
                      <a:pt x="144" y="17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2" name="Freeform 782"/>
              <p:cNvSpPr>
                <a:spLocks/>
              </p:cNvSpPr>
              <p:nvPr/>
            </p:nvSpPr>
            <p:spPr bwMode="auto">
              <a:xfrm>
                <a:off x="4202" y="3779"/>
                <a:ext cx="32" cy="25"/>
              </a:xfrm>
              <a:custGeom>
                <a:avLst/>
                <a:gdLst>
                  <a:gd name="T0" fmla="*/ 0 w 193"/>
                  <a:gd name="T1" fmla="*/ 0 h 151"/>
                  <a:gd name="T2" fmla="*/ 0 w 193"/>
                  <a:gd name="T3" fmla="*/ 0 h 151"/>
                  <a:gd name="T4" fmla="*/ 0 w 193"/>
                  <a:gd name="T5" fmla="*/ 0 h 151"/>
                  <a:gd name="T6" fmla="*/ 0 w 193"/>
                  <a:gd name="T7" fmla="*/ 0 h 151"/>
                  <a:gd name="T8" fmla="*/ 0 w 193"/>
                  <a:gd name="T9" fmla="*/ 0 h 151"/>
                  <a:gd name="T10" fmla="*/ 0 w 193"/>
                  <a:gd name="T11" fmla="*/ 0 h 151"/>
                  <a:gd name="T12" fmla="*/ 0 w 193"/>
                  <a:gd name="T13" fmla="*/ 0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51">
                    <a:moveTo>
                      <a:pt x="0" y="56"/>
                    </a:moveTo>
                    <a:lnTo>
                      <a:pt x="32" y="0"/>
                    </a:lnTo>
                    <a:lnTo>
                      <a:pt x="193" y="92"/>
                    </a:lnTo>
                    <a:lnTo>
                      <a:pt x="188" y="91"/>
                    </a:lnTo>
                    <a:lnTo>
                      <a:pt x="168" y="151"/>
                    </a:lnTo>
                    <a:lnTo>
                      <a:pt x="163" y="15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3" name="Freeform 783"/>
              <p:cNvSpPr>
                <a:spLocks/>
              </p:cNvSpPr>
              <p:nvPr/>
            </p:nvSpPr>
            <p:spPr bwMode="auto">
              <a:xfrm>
                <a:off x="4230" y="3794"/>
                <a:ext cx="31" cy="20"/>
              </a:xfrm>
              <a:custGeom>
                <a:avLst/>
                <a:gdLst>
                  <a:gd name="T0" fmla="*/ 0 w 186"/>
                  <a:gd name="T1" fmla="*/ 0 h 121"/>
                  <a:gd name="T2" fmla="*/ 0 w 186"/>
                  <a:gd name="T3" fmla="*/ 0 h 121"/>
                  <a:gd name="T4" fmla="*/ 0 w 186"/>
                  <a:gd name="T5" fmla="*/ 0 h 121"/>
                  <a:gd name="T6" fmla="*/ 0 w 186"/>
                  <a:gd name="T7" fmla="*/ 0 h 121"/>
                  <a:gd name="T8" fmla="*/ 0 w 186"/>
                  <a:gd name="T9" fmla="*/ 0 h 121"/>
                  <a:gd name="T10" fmla="*/ 0 w 186"/>
                  <a:gd name="T11" fmla="*/ 0 h 121"/>
                  <a:gd name="T12" fmla="*/ 0 w 1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1">
                    <a:moveTo>
                      <a:pt x="0" y="60"/>
                    </a:moveTo>
                    <a:lnTo>
                      <a:pt x="20" y="0"/>
                    </a:lnTo>
                    <a:lnTo>
                      <a:pt x="186" y="56"/>
                    </a:lnTo>
                    <a:lnTo>
                      <a:pt x="179" y="121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4" name="Freeform 784"/>
              <p:cNvSpPr>
                <a:spLocks/>
              </p:cNvSpPr>
              <p:nvPr/>
            </p:nvSpPr>
            <p:spPr bwMode="auto">
              <a:xfrm>
                <a:off x="4260" y="3803"/>
                <a:ext cx="31" cy="15"/>
              </a:xfrm>
              <a:custGeom>
                <a:avLst/>
                <a:gdLst>
                  <a:gd name="T0" fmla="*/ 0 w 184"/>
                  <a:gd name="T1" fmla="*/ 0 h 89"/>
                  <a:gd name="T2" fmla="*/ 0 w 184"/>
                  <a:gd name="T3" fmla="*/ 0 h 89"/>
                  <a:gd name="T4" fmla="*/ 0 w 184"/>
                  <a:gd name="T5" fmla="*/ 0 h 89"/>
                  <a:gd name="T6" fmla="*/ 0 w 184"/>
                  <a:gd name="T7" fmla="*/ 0 h 89"/>
                  <a:gd name="T8" fmla="*/ 0 w 184"/>
                  <a:gd name="T9" fmla="*/ 0 h 89"/>
                  <a:gd name="T10" fmla="*/ 0 w 184"/>
                  <a:gd name="T11" fmla="*/ 0 h 89"/>
                  <a:gd name="T12" fmla="*/ 0 w 184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89">
                    <a:moveTo>
                      <a:pt x="0" y="65"/>
                    </a:moveTo>
                    <a:lnTo>
                      <a:pt x="7" y="0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83" y="89"/>
                    </a:lnTo>
                    <a:lnTo>
                      <a:pt x="179" y="8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5" name="Freeform 785"/>
              <p:cNvSpPr>
                <a:spLocks/>
              </p:cNvSpPr>
              <p:nvPr/>
            </p:nvSpPr>
            <p:spPr bwMode="auto">
              <a:xfrm>
                <a:off x="4290" y="3806"/>
                <a:ext cx="31" cy="12"/>
              </a:xfrm>
              <a:custGeom>
                <a:avLst/>
                <a:gdLst>
                  <a:gd name="T0" fmla="*/ 0 w 185"/>
                  <a:gd name="T1" fmla="*/ 0 h 76"/>
                  <a:gd name="T2" fmla="*/ 0 w 185"/>
                  <a:gd name="T3" fmla="*/ 0 h 76"/>
                  <a:gd name="T4" fmla="*/ 0 w 185"/>
                  <a:gd name="T5" fmla="*/ 0 h 76"/>
                  <a:gd name="T6" fmla="*/ 0 w 185"/>
                  <a:gd name="T7" fmla="*/ 0 h 76"/>
                  <a:gd name="T8" fmla="*/ 0 w 185"/>
                  <a:gd name="T9" fmla="*/ 0 h 76"/>
                  <a:gd name="T10" fmla="*/ 0 w 185"/>
                  <a:gd name="T11" fmla="*/ 0 h 76"/>
                  <a:gd name="T12" fmla="*/ 0 w 185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76">
                    <a:moveTo>
                      <a:pt x="2" y="76"/>
                    </a:moveTo>
                    <a:lnTo>
                      <a:pt x="0" y="11"/>
                    </a:lnTo>
                    <a:lnTo>
                      <a:pt x="173" y="0"/>
                    </a:lnTo>
                    <a:lnTo>
                      <a:pt x="170" y="2"/>
                    </a:lnTo>
                    <a:lnTo>
                      <a:pt x="185" y="65"/>
                    </a:lnTo>
                    <a:lnTo>
                      <a:pt x="182" y="66"/>
                    </a:lnTo>
                    <a:lnTo>
                      <a:pt x="2" y="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6" name="Freeform 786"/>
              <p:cNvSpPr>
                <a:spLocks/>
              </p:cNvSpPr>
              <p:nvPr/>
            </p:nvSpPr>
            <p:spPr bwMode="auto">
              <a:xfrm>
                <a:off x="4319" y="3798"/>
                <a:ext cx="32" cy="18"/>
              </a:xfrm>
              <a:custGeom>
                <a:avLst/>
                <a:gdLst>
                  <a:gd name="T0" fmla="*/ 0 w 194"/>
                  <a:gd name="T1" fmla="*/ 0 h 108"/>
                  <a:gd name="T2" fmla="*/ 0 w 194"/>
                  <a:gd name="T3" fmla="*/ 0 h 108"/>
                  <a:gd name="T4" fmla="*/ 0 w 194"/>
                  <a:gd name="T5" fmla="*/ 0 h 108"/>
                  <a:gd name="T6" fmla="*/ 0 w 194"/>
                  <a:gd name="T7" fmla="*/ 0 h 108"/>
                  <a:gd name="T8" fmla="*/ 0 w 194"/>
                  <a:gd name="T9" fmla="*/ 0 h 108"/>
                  <a:gd name="T10" fmla="*/ 0 w 194"/>
                  <a:gd name="T11" fmla="*/ 0 h 108"/>
                  <a:gd name="T12" fmla="*/ 0 w 194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08">
                    <a:moveTo>
                      <a:pt x="15" y="108"/>
                    </a:moveTo>
                    <a:lnTo>
                      <a:pt x="0" y="45"/>
                    </a:lnTo>
                    <a:lnTo>
                      <a:pt x="170" y="0"/>
                    </a:lnTo>
                    <a:lnTo>
                      <a:pt x="166" y="2"/>
                    </a:lnTo>
                    <a:lnTo>
                      <a:pt x="194" y="60"/>
                    </a:lnTo>
                    <a:lnTo>
                      <a:pt x="190" y="63"/>
                    </a:lnTo>
                    <a:lnTo>
                      <a:pt x="15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7" name="Freeform 787"/>
              <p:cNvSpPr>
                <a:spLocks/>
              </p:cNvSpPr>
              <p:nvPr/>
            </p:nvSpPr>
            <p:spPr bwMode="auto">
              <a:xfrm>
                <a:off x="4346" y="3786"/>
                <a:ext cx="33" cy="22"/>
              </a:xfrm>
              <a:custGeom>
                <a:avLst/>
                <a:gdLst>
                  <a:gd name="T0" fmla="*/ 0 w 195"/>
                  <a:gd name="T1" fmla="*/ 0 h 134"/>
                  <a:gd name="T2" fmla="*/ 0 w 195"/>
                  <a:gd name="T3" fmla="*/ 0 h 134"/>
                  <a:gd name="T4" fmla="*/ 0 w 195"/>
                  <a:gd name="T5" fmla="*/ 0 h 134"/>
                  <a:gd name="T6" fmla="*/ 0 w 195"/>
                  <a:gd name="T7" fmla="*/ 0 h 134"/>
                  <a:gd name="T8" fmla="*/ 0 w 195"/>
                  <a:gd name="T9" fmla="*/ 0 h 134"/>
                  <a:gd name="T10" fmla="*/ 0 w 195"/>
                  <a:gd name="T11" fmla="*/ 0 h 134"/>
                  <a:gd name="T12" fmla="*/ 0 w 195"/>
                  <a:gd name="T13" fmla="*/ 0 h 1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34">
                    <a:moveTo>
                      <a:pt x="28" y="134"/>
                    </a:moveTo>
                    <a:lnTo>
                      <a:pt x="0" y="76"/>
                    </a:lnTo>
                    <a:lnTo>
                      <a:pt x="159" y="0"/>
                    </a:lnTo>
                    <a:lnTo>
                      <a:pt x="157" y="3"/>
                    </a:lnTo>
                    <a:lnTo>
                      <a:pt x="195" y="54"/>
                    </a:lnTo>
                    <a:lnTo>
                      <a:pt x="193" y="57"/>
                    </a:lnTo>
                    <a:lnTo>
                      <a:pt x="28" y="1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8" name="Freeform 788"/>
              <p:cNvSpPr>
                <a:spLocks/>
              </p:cNvSpPr>
              <p:nvPr/>
            </p:nvSpPr>
            <p:spPr bwMode="auto">
              <a:xfrm>
                <a:off x="4373" y="3768"/>
                <a:ext cx="31" cy="27"/>
              </a:xfrm>
              <a:custGeom>
                <a:avLst/>
                <a:gdLst>
                  <a:gd name="T0" fmla="*/ 0 w 189"/>
                  <a:gd name="T1" fmla="*/ 0 h 159"/>
                  <a:gd name="T2" fmla="*/ 0 w 189"/>
                  <a:gd name="T3" fmla="*/ 0 h 159"/>
                  <a:gd name="T4" fmla="*/ 0 w 189"/>
                  <a:gd name="T5" fmla="*/ 0 h 159"/>
                  <a:gd name="T6" fmla="*/ 0 w 189"/>
                  <a:gd name="T7" fmla="*/ 0 h 159"/>
                  <a:gd name="T8" fmla="*/ 0 w 189"/>
                  <a:gd name="T9" fmla="*/ 0 h 159"/>
                  <a:gd name="T10" fmla="*/ 0 w 189"/>
                  <a:gd name="T11" fmla="*/ 0 h 159"/>
                  <a:gd name="T12" fmla="*/ 0 w 189"/>
                  <a:gd name="T13" fmla="*/ 0 h 1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59">
                    <a:moveTo>
                      <a:pt x="38" y="159"/>
                    </a:moveTo>
                    <a:lnTo>
                      <a:pt x="0" y="108"/>
                    </a:lnTo>
                    <a:lnTo>
                      <a:pt x="146" y="0"/>
                    </a:lnTo>
                    <a:lnTo>
                      <a:pt x="142" y="3"/>
                    </a:lnTo>
                    <a:lnTo>
                      <a:pt x="189" y="46"/>
                    </a:lnTo>
                    <a:lnTo>
                      <a:pt x="186" y="49"/>
                    </a:lnTo>
                    <a:lnTo>
                      <a:pt x="38" y="1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29" name="Freeform 789"/>
              <p:cNvSpPr>
                <a:spLocks/>
              </p:cNvSpPr>
              <p:nvPr/>
            </p:nvSpPr>
            <p:spPr bwMode="auto">
              <a:xfrm>
                <a:off x="4396" y="3746"/>
                <a:ext cx="30" cy="30"/>
              </a:xfrm>
              <a:custGeom>
                <a:avLst/>
                <a:gdLst>
                  <a:gd name="T0" fmla="*/ 0 w 177"/>
                  <a:gd name="T1" fmla="*/ 0 h 178"/>
                  <a:gd name="T2" fmla="*/ 0 w 177"/>
                  <a:gd name="T3" fmla="*/ 0 h 178"/>
                  <a:gd name="T4" fmla="*/ 0 w 177"/>
                  <a:gd name="T5" fmla="*/ 0 h 178"/>
                  <a:gd name="T6" fmla="*/ 0 w 177"/>
                  <a:gd name="T7" fmla="*/ 0 h 178"/>
                  <a:gd name="T8" fmla="*/ 0 w 177"/>
                  <a:gd name="T9" fmla="*/ 0 h 178"/>
                  <a:gd name="T10" fmla="*/ 0 w 177"/>
                  <a:gd name="T11" fmla="*/ 0 h 178"/>
                  <a:gd name="T12" fmla="*/ 0 w 177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" h="178">
                    <a:moveTo>
                      <a:pt x="47" y="178"/>
                    </a:moveTo>
                    <a:lnTo>
                      <a:pt x="0" y="135"/>
                    </a:lnTo>
                    <a:lnTo>
                      <a:pt x="122" y="0"/>
                    </a:lnTo>
                    <a:lnTo>
                      <a:pt x="121" y="1"/>
                    </a:lnTo>
                    <a:lnTo>
                      <a:pt x="177" y="33"/>
                    </a:lnTo>
                    <a:lnTo>
                      <a:pt x="176" y="34"/>
                    </a:lnTo>
                    <a:lnTo>
                      <a:pt x="47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0" name="Freeform 790"/>
              <p:cNvSpPr>
                <a:spLocks/>
              </p:cNvSpPr>
              <p:nvPr/>
            </p:nvSpPr>
            <p:spPr bwMode="auto">
              <a:xfrm>
                <a:off x="4547" y="3507"/>
                <a:ext cx="309" cy="309"/>
              </a:xfrm>
              <a:custGeom>
                <a:avLst/>
                <a:gdLst>
                  <a:gd name="T0" fmla="*/ 1 w 1856"/>
                  <a:gd name="T1" fmla="*/ 1 h 1854"/>
                  <a:gd name="T2" fmla="*/ 1 w 1856"/>
                  <a:gd name="T3" fmla="*/ 1 h 1854"/>
                  <a:gd name="T4" fmla="*/ 1 w 1856"/>
                  <a:gd name="T5" fmla="*/ 1 h 1854"/>
                  <a:gd name="T6" fmla="*/ 1 w 1856"/>
                  <a:gd name="T7" fmla="*/ 0 h 1854"/>
                  <a:gd name="T8" fmla="*/ 1 w 1856"/>
                  <a:gd name="T9" fmla="*/ 0 h 1854"/>
                  <a:gd name="T10" fmla="*/ 1 w 1856"/>
                  <a:gd name="T11" fmla="*/ 0 h 1854"/>
                  <a:gd name="T12" fmla="*/ 1 w 1856"/>
                  <a:gd name="T13" fmla="*/ 0 h 1854"/>
                  <a:gd name="T14" fmla="*/ 1 w 1856"/>
                  <a:gd name="T15" fmla="*/ 0 h 1854"/>
                  <a:gd name="T16" fmla="*/ 1 w 1856"/>
                  <a:gd name="T17" fmla="*/ 0 h 1854"/>
                  <a:gd name="T18" fmla="*/ 0 w 1856"/>
                  <a:gd name="T19" fmla="*/ 0 h 1854"/>
                  <a:gd name="T20" fmla="*/ 0 w 1856"/>
                  <a:gd name="T21" fmla="*/ 0 h 1854"/>
                  <a:gd name="T22" fmla="*/ 0 w 1856"/>
                  <a:gd name="T23" fmla="*/ 0 h 1854"/>
                  <a:gd name="T24" fmla="*/ 0 w 1856"/>
                  <a:gd name="T25" fmla="*/ 0 h 1854"/>
                  <a:gd name="T26" fmla="*/ 0 w 1856"/>
                  <a:gd name="T27" fmla="*/ 0 h 1854"/>
                  <a:gd name="T28" fmla="*/ 0 w 1856"/>
                  <a:gd name="T29" fmla="*/ 1 h 1854"/>
                  <a:gd name="T30" fmla="*/ 0 w 1856"/>
                  <a:gd name="T31" fmla="*/ 1 h 1854"/>
                  <a:gd name="T32" fmla="*/ 0 w 1856"/>
                  <a:gd name="T33" fmla="*/ 1 h 1854"/>
                  <a:gd name="T34" fmla="*/ 0 w 1856"/>
                  <a:gd name="T35" fmla="*/ 1 h 1854"/>
                  <a:gd name="T36" fmla="*/ 0 w 1856"/>
                  <a:gd name="T37" fmla="*/ 1 h 1854"/>
                  <a:gd name="T38" fmla="*/ 0 w 1856"/>
                  <a:gd name="T39" fmla="*/ 1 h 1854"/>
                  <a:gd name="T40" fmla="*/ 0 w 1856"/>
                  <a:gd name="T41" fmla="*/ 1 h 1854"/>
                  <a:gd name="T42" fmla="*/ 0 w 1856"/>
                  <a:gd name="T43" fmla="*/ 1 h 1854"/>
                  <a:gd name="T44" fmla="*/ 0 w 1856"/>
                  <a:gd name="T45" fmla="*/ 1 h 1854"/>
                  <a:gd name="T46" fmla="*/ 0 w 1856"/>
                  <a:gd name="T47" fmla="*/ 2 h 1854"/>
                  <a:gd name="T48" fmla="*/ 1 w 1856"/>
                  <a:gd name="T49" fmla="*/ 2 h 1854"/>
                  <a:gd name="T50" fmla="*/ 1 w 1856"/>
                  <a:gd name="T51" fmla="*/ 2 h 1854"/>
                  <a:gd name="T52" fmla="*/ 1 w 1856"/>
                  <a:gd name="T53" fmla="*/ 1 h 1854"/>
                  <a:gd name="T54" fmla="*/ 1 w 1856"/>
                  <a:gd name="T55" fmla="*/ 1 h 1854"/>
                  <a:gd name="T56" fmla="*/ 1 w 1856"/>
                  <a:gd name="T57" fmla="*/ 1 h 1854"/>
                  <a:gd name="T58" fmla="*/ 1 w 1856"/>
                  <a:gd name="T59" fmla="*/ 1 h 1854"/>
                  <a:gd name="T60" fmla="*/ 1 w 1856"/>
                  <a:gd name="T61" fmla="*/ 1 h 1854"/>
                  <a:gd name="T62" fmla="*/ 1 w 1856"/>
                  <a:gd name="T63" fmla="*/ 1 h 1854"/>
                  <a:gd name="T64" fmla="*/ 1 w 1856"/>
                  <a:gd name="T65" fmla="*/ 1 h 18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6" h="1854">
                    <a:moveTo>
                      <a:pt x="1856" y="927"/>
                    </a:moveTo>
                    <a:lnTo>
                      <a:pt x="1837" y="739"/>
                    </a:lnTo>
                    <a:lnTo>
                      <a:pt x="1783" y="566"/>
                    </a:lnTo>
                    <a:lnTo>
                      <a:pt x="1697" y="409"/>
                    </a:lnTo>
                    <a:lnTo>
                      <a:pt x="1585" y="271"/>
                    </a:lnTo>
                    <a:lnTo>
                      <a:pt x="1447" y="158"/>
                    </a:lnTo>
                    <a:lnTo>
                      <a:pt x="1289" y="72"/>
                    </a:lnTo>
                    <a:lnTo>
                      <a:pt x="1115" y="18"/>
                    </a:lnTo>
                    <a:lnTo>
                      <a:pt x="929" y="0"/>
                    </a:lnTo>
                    <a:lnTo>
                      <a:pt x="740" y="18"/>
                    </a:lnTo>
                    <a:lnTo>
                      <a:pt x="567" y="72"/>
                    </a:lnTo>
                    <a:lnTo>
                      <a:pt x="409" y="158"/>
                    </a:lnTo>
                    <a:lnTo>
                      <a:pt x="272" y="271"/>
                    </a:lnTo>
                    <a:lnTo>
                      <a:pt x="158" y="409"/>
                    </a:lnTo>
                    <a:lnTo>
                      <a:pt x="72" y="566"/>
                    </a:lnTo>
                    <a:lnTo>
                      <a:pt x="18" y="739"/>
                    </a:lnTo>
                    <a:lnTo>
                      <a:pt x="0" y="927"/>
                    </a:lnTo>
                    <a:lnTo>
                      <a:pt x="18" y="1113"/>
                    </a:lnTo>
                    <a:lnTo>
                      <a:pt x="72" y="1288"/>
                    </a:lnTo>
                    <a:lnTo>
                      <a:pt x="158" y="1444"/>
                    </a:lnTo>
                    <a:lnTo>
                      <a:pt x="272" y="1581"/>
                    </a:lnTo>
                    <a:lnTo>
                      <a:pt x="409" y="1695"/>
                    </a:lnTo>
                    <a:lnTo>
                      <a:pt x="567" y="1780"/>
                    </a:lnTo>
                    <a:lnTo>
                      <a:pt x="740" y="1835"/>
                    </a:lnTo>
                    <a:lnTo>
                      <a:pt x="929" y="1854"/>
                    </a:lnTo>
                    <a:lnTo>
                      <a:pt x="1115" y="1835"/>
                    </a:lnTo>
                    <a:lnTo>
                      <a:pt x="1289" y="1780"/>
                    </a:lnTo>
                    <a:lnTo>
                      <a:pt x="1447" y="1695"/>
                    </a:lnTo>
                    <a:lnTo>
                      <a:pt x="1585" y="1581"/>
                    </a:lnTo>
                    <a:lnTo>
                      <a:pt x="1697" y="1444"/>
                    </a:lnTo>
                    <a:lnTo>
                      <a:pt x="1783" y="1288"/>
                    </a:lnTo>
                    <a:lnTo>
                      <a:pt x="1837" y="1113"/>
                    </a:lnTo>
                    <a:lnTo>
                      <a:pt x="1856" y="927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1" name="Freeform 791"/>
              <p:cNvSpPr>
                <a:spLocks/>
              </p:cNvSpPr>
              <p:nvPr/>
            </p:nvSpPr>
            <p:spPr bwMode="auto">
              <a:xfrm>
                <a:off x="4847" y="3629"/>
                <a:ext cx="14" cy="33"/>
              </a:xfrm>
              <a:custGeom>
                <a:avLst/>
                <a:gdLst>
                  <a:gd name="T0" fmla="*/ 0 w 85"/>
                  <a:gd name="T1" fmla="*/ 0 h 200"/>
                  <a:gd name="T2" fmla="*/ 0 w 85"/>
                  <a:gd name="T3" fmla="*/ 0 h 200"/>
                  <a:gd name="T4" fmla="*/ 0 w 85"/>
                  <a:gd name="T5" fmla="*/ 0 h 200"/>
                  <a:gd name="T6" fmla="*/ 0 w 85"/>
                  <a:gd name="T7" fmla="*/ 0 h 200"/>
                  <a:gd name="T8" fmla="*/ 0 w 85"/>
                  <a:gd name="T9" fmla="*/ 0 h 200"/>
                  <a:gd name="T10" fmla="*/ 0 w 85"/>
                  <a:gd name="T11" fmla="*/ 0 h 200"/>
                  <a:gd name="T12" fmla="*/ 0 w 85"/>
                  <a:gd name="T13" fmla="*/ 0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" h="200">
                    <a:moveTo>
                      <a:pt x="85" y="195"/>
                    </a:moveTo>
                    <a:lnTo>
                      <a:pt x="19" y="200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65" y="0"/>
                    </a:lnTo>
                    <a:lnTo>
                      <a:pt x="66" y="3"/>
                    </a:lnTo>
                    <a:lnTo>
                      <a:pt x="85" y="1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2" name="Freeform 792"/>
              <p:cNvSpPr>
                <a:spLocks/>
              </p:cNvSpPr>
              <p:nvPr/>
            </p:nvSpPr>
            <p:spPr bwMode="auto">
              <a:xfrm>
                <a:off x="4839" y="3599"/>
                <a:ext cx="19" cy="33"/>
              </a:xfrm>
              <a:custGeom>
                <a:avLst/>
                <a:gdLst>
                  <a:gd name="T0" fmla="*/ 0 w 118"/>
                  <a:gd name="T1" fmla="*/ 0 h 198"/>
                  <a:gd name="T2" fmla="*/ 0 w 118"/>
                  <a:gd name="T3" fmla="*/ 0 h 198"/>
                  <a:gd name="T4" fmla="*/ 0 w 118"/>
                  <a:gd name="T5" fmla="*/ 0 h 198"/>
                  <a:gd name="T6" fmla="*/ 0 w 118"/>
                  <a:gd name="T7" fmla="*/ 0 h 198"/>
                  <a:gd name="T8" fmla="*/ 0 w 118"/>
                  <a:gd name="T9" fmla="*/ 0 h 198"/>
                  <a:gd name="T10" fmla="*/ 0 w 118"/>
                  <a:gd name="T11" fmla="*/ 0 h 198"/>
                  <a:gd name="T12" fmla="*/ 0 w 118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98">
                    <a:moveTo>
                      <a:pt x="118" y="180"/>
                    </a:moveTo>
                    <a:lnTo>
                      <a:pt x="54" y="198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60" y="0"/>
                    </a:lnTo>
                    <a:lnTo>
                      <a:pt x="63" y="6"/>
                    </a:lnTo>
                    <a:lnTo>
                      <a:pt x="118" y="1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3" name="Freeform 793"/>
              <p:cNvSpPr>
                <a:spLocks/>
              </p:cNvSpPr>
              <p:nvPr/>
            </p:nvSpPr>
            <p:spPr bwMode="auto">
              <a:xfrm>
                <a:off x="4825" y="3572"/>
                <a:ext cx="24" cy="32"/>
              </a:xfrm>
              <a:custGeom>
                <a:avLst/>
                <a:gdLst>
                  <a:gd name="T0" fmla="*/ 0 w 141"/>
                  <a:gd name="T1" fmla="*/ 0 h 194"/>
                  <a:gd name="T2" fmla="*/ 0 w 141"/>
                  <a:gd name="T3" fmla="*/ 0 h 194"/>
                  <a:gd name="T4" fmla="*/ 0 w 141"/>
                  <a:gd name="T5" fmla="*/ 0 h 194"/>
                  <a:gd name="T6" fmla="*/ 0 w 141"/>
                  <a:gd name="T7" fmla="*/ 0 h 194"/>
                  <a:gd name="T8" fmla="*/ 0 w 141"/>
                  <a:gd name="T9" fmla="*/ 0 h 194"/>
                  <a:gd name="T10" fmla="*/ 0 w 141"/>
                  <a:gd name="T11" fmla="*/ 0 h 194"/>
                  <a:gd name="T12" fmla="*/ 0 w 141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1" h="194">
                    <a:moveTo>
                      <a:pt x="141" y="162"/>
                    </a:moveTo>
                    <a:lnTo>
                      <a:pt x="85" y="194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52" y="0"/>
                    </a:lnTo>
                    <a:lnTo>
                      <a:pt x="54" y="4"/>
                    </a:lnTo>
                    <a:lnTo>
                      <a:pt x="141" y="16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4" name="Freeform 794"/>
              <p:cNvSpPr>
                <a:spLocks/>
              </p:cNvSpPr>
              <p:nvPr/>
            </p:nvSpPr>
            <p:spPr bwMode="auto">
              <a:xfrm>
                <a:off x="4807" y="3548"/>
                <a:ext cx="27" cy="31"/>
              </a:xfrm>
              <a:custGeom>
                <a:avLst/>
                <a:gdLst>
                  <a:gd name="T0" fmla="*/ 0 w 160"/>
                  <a:gd name="T1" fmla="*/ 0 h 182"/>
                  <a:gd name="T2" fmla="*/ 0 w 160"/>
                  <a:gd name="T3" fmla="*/ 0 h 182"/>
                  <a:gd name="T4" fmla="*/ 0 w 160"/>
                  <a:gd name="T5" fmla="*/ 0 h 182"/>
                  <a:gd name="T6" fmla="*/ 0 w 160"/>
                  <a:gd name="T7" fmla="*/ 0 h 182"/>
                  <a:gd name="T8" fmla="*/ 0 w 160"/>
                  <a:gd name="T9" fmla="*/ 0 h 182"/>
                  <a:gd name="T10" fmla="*/ 0 w 160"/>
                  <a:gd name="T11" fmla="*/ 0 h 182"/>
                  <a:gd name="T12" fmla="*/ 0 w 160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182">
                    <a:moveTo>
                      <a:pt x="160" y="141"/>
                    </a:moveTo>
                    <a:lnTo>
                      <a:pt x="110" y="182"/>
                    </a:lnTo>
                    <a:lnTo>
                      <a:pt x="0" y="47"/>
                    </a:lnTo>
                    <a:lnTo>
                      <a:pt x="2" y="49"/>
                    </a:lnTo>
                    <a:lnTo>
                      <a:pt x="43" y="0"/>
                    </a:lnTo>
                    <a:lnTo>
                      <a:pt x="45" y="2"/>
                    </a:lnTo>
                    <a:lnTo>
                      <a:pt x="16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5" name="Freeform 795"/>
              <p:cNvSpPr>
                <a:spLocks/>
              </p:cNvSpPr>
              <p:nvPr/>
            </p:nvSpPr>
            <p:spPr bwMode="auto">
              <a:xfrm>
                <a:off x="4785" y="3529"/>
                <a:ext cx="29" cy="28"/>
              </a:xfrm>
              <a:custGeom>
                <a:avLst/>
                <a:gdLst>
                  <a:gd name="T0" fmla="*/ 0 w 175"/>
                  <a:gd name="T1" fmla="*/ 0 h 167"/>
                  <a:gd name="T2" fmla="*/ 0 w 175"/>
                  <a:gd name="T3" fmla="*/ 0 h 167"/>
                  <a:gd name="T4" fmla="*/ 0 w 175"/>
                  <a:gd name="T5" fmla="*/ 0 h 167"/>
                  <a:gd name="T6" fmla="*/ 0 w 175"/>
                  <a:gd name="T7" fmla="*/ 0 h 167"/>
                  <a:gd name="T8" fmla="*/ 0 w 175"/>
                  <a:gd name="T9" fmla="*/ 0 h 167"/>
                  <a:gd name="T10" fmla="*/ 0 w 175"/>
                  <a:gd name="T11" fmla="*/ 0 h 167"/>
                  <a:gd name="T12" fmla="*/ 0 w 175"/>
                  <a:gd name="T13" fmla="*/ 0 h 1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67">
                    <a:moveTo>
                      <a:pt x="175" y="118"/>
                    </a:moveTo>
                    <a:lnTo>
                      <a:pt x="134" y="167"/>
                    </a:lnTo>
                    <a:lnTo>
                      <a:pt x="0" y="56"/>
                    </a:lnTo>
                    <a:lnTo>
                      <a:pt x="1" y="57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17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6" name="Freeform 796"/>
              <p:cNvSpPr>
                <a:spLocks/>
              </p:cNvSpPr>
              <p:nvPr/>
            </p:nvSpPr>
            <p:spPr bwMode="auto">
              <a:xfrm>
                <a:off x="4760" y="3514"/>
                <a:ext cx="30" cy="24"/>
              </a:xfrm>
              <a:custGeom>
                <a:avLst/>
                <a:gdLst>
                  <a:gd name="T0" fmla="*/ 0 w 184"/>
                  <a:gd name="T1" fmla="*/ 0 h 145"/>
                  <a:gd name="T2" fmla="*/ 0 w 184"/>
                  <a:gd name="T3" fmla="*/ 0 h 145"/>
                  <a:gd name="T4" fmla="*/ 0 w 184"/>
                  <a:gd name="T5" fmla="*/ 0 h 145"/>
                  <a:gd name="T6" fmla="*/ 0 w 184"/>
                  <a:gd name="T7" fmla="*/ 0 h 145"/>
                  <a:gd name="T8" fmla="*/ 0 w 184"/>
                  <a:gd name="T9" fmla="*/ 0 h 145"/>
                  <a:gd name="T10" fmla="*/ 0 w 184"/>
                  <a:gd name="T11" fmla="*/ 0 h 145"/>
                  <a:gd name="T12" fmla="*/ 0 w 184"/>
                  <a:gd name="T13" fmla="*/ 0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45">
                    <a:moveTo>
                      <a:pt x="184" y="88"/>
                    </a:moveTo>
                    <a:lnTo>
                      <a:pt x="152" y="145"/>
                    </a:lnTo>
                    <a:lnTo>
                      <a:pt x="0" y="63"/>
                    </a:lnTo>
                    <a:lnTo>
                      <a:pt x="1" y="63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184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7" name="Freeform 797"/>
              <p:cNvSpPr>
                <a:spLocks/>
              </p:cNvSpPr>
              <p:nvPr/>
            </p:nvSpPr>
            <p:spPr bwMode="auto">
              <a:xfrm>
                <a:off x="4731" y="3505"/>
                <a:ext cx="32" cy="20"/>
              </a:xfrm>
              <a:custGeom>
                <a:avLst/>
                <a:gdLst>
                  <a:gd name="T0" fmla="*/ 0 w 190"/>
                  <a:gd name="T1" fmla="*/ 0 h 119"/>
                  <a:gd name="T2" fmla="*/ 0 w 190"/>
                  <a:gd name="T3" fmla="*/ 0 h 119"/>
                  <a:gd name="T4" fmla="*/ 0 w 190"/>
                  <a:gd name="T5" fmla="*/ 0 h 119"/>
                  <a:gd name="T6" fmla="*/ 0 w 190"/>
                  <a:gd name="T7" fmla="*/ 0 h 119"/>
                  <a:gd name="T8" fmla="*/ 0 w 190"/>
                  <a:gd name="T9" fmla="*/ 0 h 119"/>
                  <a:gd name="T10" fmla="*/ 0 w 190"/>
                  <a:gd name="T11" fmla="*/ 0 h 119"/>
                  <a:gd name="T12" fmla="*/ 0 w 190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19">
                    <a:moveTo>
                      <a:pt x="190" y="56"/>
                    </a:moveTo>
                    <a:lnTo>
                      <a:pt x="172" y="119"/>
                    </a:lnTo>
                    <a:lnTo>
                      <a:pt x="0" y="66"/>
                    </a:lnTo>
                    <a:lnTo>
                      <a:pt x="4" y="66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9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8" name="Freeform 798"/>
              <p:cNvSpPr>
                <a:spLocks/>
              </p:cNvSpPr>
              <p:nvPr/>
            </p:nvSpPr>
            <p:spPr bwMode="auto">
              <a:xfrm>
                <a:off x="4701" y="3502"/>
                <a:ext cx="32" cy="14"/>
              </a:xfrm>
              <a:custGeom>
                <a:avLst/>
                <a:gdLst>
                  <a:gd name="T0" fmla="*/ 0 w 191"/>
                  <a:gd name="T1" fmla="*/ 0 h 84"/>
                  <a:gd name="T2" fmla="*/ 0 w 191"/>
                  <a:gd name="T3" fmla="*/ 0 h 84"/>
                  <a:gd name="T4" fmla="*/ 0 w 191"/>
                  <a:gd name="T5" fmla="*/ 0 h 84"/>
                  <a:gd name="T6" fmla="*/ 0 w 191"/>
                  <a:gd name="T7" fmla="*/ 0 h 84"/>
                  <a:gd name="T8" fmla="*/ 0 w 191"/>
                  <a:gd name="T9" fmla="*/ 0 h 84"/>
                  <a:gd name="T10" fmla="*/ 0 w 191"/>
                  <a:gd name="T11" fmla="*/ 0 h 84"/>
                  <a:gd name="T12" fmla="*/ 0 w 191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84">
                    <a:moveTo>
                      <a:pt x="191" y="18"/>
                    </a:moveTo>
                    <a:lnTo>
                      <a:pt x="186" y="84"/>
                    </a:lnTo>
                    <a:lnTo>
                      <a:pt x="3" y="66"/>
                    </a:lnTo>
                    <a:lnTo>
                      <a:pt x="5" y="6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9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39" name="Freeform 799"/>
              <p:cNvSpPr>
                <a:spLocks/>
              </p:cNvSpPr>
              <p:nvPr/>
            </p:nvSpPr>
            <p:spPr bwMode="auto">
              <a:xfrm>
                <a:off x="4669" y="3502"/>
                <a:ext cx="33" cy="14"/>
              </a:xfrm>
              <a:custGeom>
                <a:avLst/>
                <a:gdLst>
                  <a:gd name="T0" fmla="*/ 0 w 200"/>
                  <a:gd name="T1" fmla="*/ 0 h 84"/>
                  <a:gd name="T2" fmla="*/ 0 w 200"/>
                  <a:gd name="T3" fmla="*/ 0 h 84"/>
                  <a:gd name="T4" fmla="*/ 0 w 200"/>
                  <a:gd name="T5" fmla="*/ 0 h 84"/>
                  <a:gd name="T6" fmla="*/ 0 w 200"/>
                  <a:gd name="T7" fmla="*/ 0 h 84"/>
                  <a:gd name="T8" fmla="*/ 0 w 200"/>
                  <a:gd name="T9" fmla="*/ 0 h 84"/>
                  <a:gd name="T10" fmla="*/ 0 w 200"/>
                  <a:gd name="T11" fmla="*/ 0 h 84"/>
                  <a:gd name="T12" fmla="*/ 0 w 200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0" h="84">
                    <a:moveTo>
                      <a:pt x="195" y="0"/>
                    </a:moveTo>
                    <a:lnTo>
                      <a:pt x="200" y="66"/>
                    </a:lnTo>
                    <a:lnTo>
                      <a:pt x="16" y="84"/>
                    </a:lnTo>
                    <a:lnTo>
                      <a:pt x="18" y="83"/>
                    </a:lnTo>
                    <a:lnTo>
                      <a:pt x="0" y="20"/>
                    </a:lnTo>
                    <a:lnTo>
                      <a:pt x="3" y="18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0" name="Freeform 800"/>
              <p:cNvSpPr>
                <a:spLocks/>
              </p:cNvSpPr>
              <p:nvPr/>
            </p:nvSpPr>
            <p:spPr bwMode="auto">
              <a:xfrm>
                <a:off x="4639" y="3505"/>
                <a:ext cx="33" cy="20"/>
              </a:xfrm>
              <a:custGeom>
                <a:avLst/>
                <a:gdLst>
                  <a:gd name="T0" fmla="*/ 0 w 198"/>
                  <a:gd name="T1" fmla="*/ 0 h 117"/>
                  <a:gd name="T2" fmla="*/ 0 w 198"/>
                  <a:gd name="T3" fmla="*/ 0 h 117"/>
                  <a:gd name="T4" fmla="*/ 0 w 198"/>
                  <a:gd name="T5" fmla="*/ 0 h 117"/>
                  <a:gd name="T6" fmla="*/ 0 w 198"/>
                  <a:gd name="T7" fmla="*/ 0 h 117"/>
                  <a:gd name="T8" fmla="*/ 0 w 198"/>
                  <a:gd name="T9" fmla="*/ 0 h 117"/>
                  <a:gd name="T10" fmla="*/ 0 w 198"/>
                  <a:gd name="T11" fmla="*/ 0 h 117"/>
                  <a:gd name="T12" fmla="*/ 0 w 198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8" h="117">
                    <a:moveTo>
                      <a:pt x="180" y="0"/>
                    </a:moveTo>
                    <a:lnTo>
                      <a:pt x="198" y="63"/>
                    </a:lnTo>
                    <a:lnTo>
                      <a:pt x="26" y="117"/>
                    </a:lnTo>
                    <a:lnTo>
                      <a:pt x="32" y="113"/>
                    </a:lnTo>
                    <a:lnTo>
                      <a:pt x="0" y="57"/>
                    </a:lnTo>
                    <a:lnTo>
                      <a:pt x="6" y="54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1" name="Freeform 801"/>
              <p:cNvSpPr>
                <a:spLocks/>
              </p:cNvSpPr>
              <p:nvPr/>
            </p:nvSpPr>
            <p:spPr bwMode="auto">
              <a:xfrm>
                <a:off x="4611" y="3515"/>
                <a:ext cx="33" cy="23"/>
              </a:xfrm>
              <a:custGeom>
                <a:avLst/>
                <a:gdLst>
                  <a:gd name="T0" fmla="*/ 0 w 194"/>
                  <a:gd name="T1" fmla="*/ 0 h 141"/>
                  <a:gd name="T2" fmla="*/ 0 w 194"/>
                  <a:gd name="T3" fmla="*/ 0 h 141"/>
                  <a:gd name="T4" fmla="*/ 0 w 194"/>
                  <a:gd name="T5" fmla="*/ 0 h 141"/>
                  <a:gd name="T6" fmla="*/ 0 w 194"/>
                  <a:gd name="T7" fmla="*/ 0 h 141"/>
                  <a:gd name="T8" fmla="*/ 0 w 194"/>
                  <a:gd name="T9" fmla="*/ 0 h 141"/>
                  <a:gd name="T10" fmla="*/ 0 w 194"/>
                  <a:gd name="T11" fmla="*/ 0 h 141"/>
                  <a:gd name="T12" fmla="*/ 0 w 194"/>
                  <a:gd name="T13" fmla="*/ 0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41">
                    <a:moveTo>
                      <a:pt x="162" y="0"/>
                    </a:moveTo>
                    <a:lnTo>
                      <a:pt x="194" y="56"/>
                    </a:lnTo>
                    <a:lnTo>
                      <a:pt x="37" y="141"/>
                    </a:lnTo>
                    <a:lnTo>
                      <a:pt x="40" y="138"/>
                    </a:lnTo>
                    <a:lnTo>
                      <a:pt x="0" y="89"/>
                    </a:lnTo>
                    <a:lnTo>
                      <a:pt x="3" y="8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2" name="Freeform 802"/>
              <p:cNvSpPr>
                <a:spLocks/>
              </p:cNvSpPr>
              <p:nvPr/>
            </p:nvSpPr>
            <p:spPr bwMode="auto">
              <a:xfrm>
                <a:off x="4588" y="3529"/>
                <a:ext cx="30" cy="27"/>
              </a:xfrm>
              <a:custGeom>
                <a:avLst/>
                <a:gdLst>
                  <a:gd name="T0" fmla="*/ 0 w 182"/>
                  <a:gd name="T1" fmla="*/ 0 h 161"/>
                  <a:gd name="T2" fmla="*/ 0 w 182"/>
                  <a:gd name="T3" fmla="*/ 0 h 161"/>
                  <a:gd name="T4" fmla="*/ 0 w 182"/>
                  <a:gd name="T5" fmla="*/ 0 h 161"/>
                  <a:gd name="T6" fmla="*/ 0 w 182"/>
                  <a:gd name="T7" fmla="*/ 0 h 161"/>
                  <a:gd name="T8" fmla="*/ 0 w 182"/>
                  <a:gd name="T9" fmla="*/ 0 h 161"/>
                  <a:gd name="T10" fmla="*/ 0 w 182"/>
                  <a:gd name="T11" fmla="*/ 0 h 161"/>
                  <a:gd name="T12" fmla="*/ 0 w 182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61">
                    <a:moveTo>
                      <a:pt x="142" y="0"/>
                    </a:moveTo>
                    <a:lnTo>
                      <a:pt x="182" y="49"/>
                    </a:lnTo>
                    <a:lnTo>
                      <a:pt x="47" y="161"/>
                    </a:lnTo>
                    <a:lnTo>
                      <a:pt x="49" y="159"/>
                    </a:lnTo>
                    <a:lnTo>
                      <a:pt x="0" y="118"/>
                    </a:lnTo>
                    <a:lnTo>
                      <a:pt x="2" y="116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3" name="Freeform 803"/>
              <p:cNvSpPr>
                <a:spLocks/>
              </p:cNvSpPr>
              <p:nvPr/>
            </p:nvSpPr>
            <p:spPr bwMode="auto">
              <a:xfrm>
                <a:off x="4568" y="3549"/>
                <a:ext cx="28" cy="29"/>
              </a:xfrm>
              <a:custGeom>
                <a:avLst/>
                <a:gdLst>
                  <a:gd name="T0" fmla="*/ 0 w 166"/>
                  <a:gd name="T1" fmla="*/ 0 h 174"/>
                  <a:gd name="T2" fmla="*/ 0 w 166"/>
                  <a:gd name="T3" fmla="*/ 0 h 174"/>
                  <a:gd name="T4" fmla="*/ 0 w 166"/>
                  <a:gd name="T5" fmla="*/ 0 h 174"/>
                  <a:gd name="T6" fmla="*/ 0 w 166"/>
                  <a:gd name="T7" fmla="*/ 0 h 174"/>
                  <a:gd name="T8" fmla="*/ 0 w 166"/>
                  <a:gd name="T9" fmla="*/ 0 h 174"/>
                  <a:gd name="T10" fmla="*/ 0 w 166"/>
                  <a:gd name="T11" fmla="*/ 0 h 174"/>
                  <a:gd name="T12" fmla="*/ 0 w 166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6" h="174">
                    <a:moveTo>
                      <a:pt x="117" y="0"/>
                    </a:moveTo>
                    <a:lnTo>
                      <a:pt x="166" y="41"/>
                    </a:lnTo>
                    <a:lnTo>
                      <a:pt x="55" y="174"/>
                    </a:lnTo>
                    <a:lnTo>
                      <a:pt x="56" y="173"/>
                    </a:lnTo>
                    <a:lnTo>
                      <a:pt x="0" y="142"/>
                    </a:lnTo>
                    <a:lnTo>
                      <a:pt x="1" y="14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4" name="Freeform 804"/>
              <p:cNvSpPr>
                <a:spLocks/>
              </p:cNvSpPr>
              <p:nvPr/>
            </p:nvSpPr>
            <p:spPr bwMode="auto">
              <a:xfrm>
                <a:off x="4553" y="3573"/>
                <a:ext cx="25" cy="30"/>
              </a:xfrm>
              <a:custGeom>
                <a:avLst/>
                <a:gdLst>
                  <a:gd name="T0" fmla="*/ 0 w 146"/>
                  <a:gd name="T1" fmla="*/ 0 h 183"/>
                  <a:gd name="T2" fmla="*/ 0 w 146"/>
                  <a:gd name="T3" fmla="*/ 0 h 183"/>
                  <a:gd name="T4" fmla="*/ 0 w 146"/>
                  <a:gd name="T5" fmla="*/ 0 h 183"/>
                  <a:gd name="T6" fmla="*/ 0 w 146"/>
                  <a:gd name="T7" fmla="*/ 0 h 183"/>
                  <a:gd name="T8" fmla="*/ 0 w 146"/>
                  <a:gd name="T9" fmla="*/ 0 h 183"/>
                  <a:gd name="T10" fmla="*/ 0 w 146"/>
                  <a:gd name="T11" fmla="*/ 0 h 183"/>
                  <a:gd name="T12" fmla="*/ 0 w 146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183">
                    <a:moveTo>
                      <a:pt x="90" y="0"/>
                    </a:moveTo>
                    <a:lnTo>
                      <a:pt x="146" y="31"/>
                    </a:lnTo>
                    <a:lnTo>
                      <a:pt x="64" y="183"/>
                    </a:lnTo>
                    <a:lnTo>
                      <a:pt x="64" y="182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5" name="Freeform 805"/>
              <p:cNvSpPr>
                <a:spLocks/>
              </p:cNvSpPr>
              <p:nvPr/>
            </p:nvSpPr>
            <p:spPr bwMode="auto">
              <a:xfrm>
                <a:off x="4544" y="3600"/>
                <a:ext cx="20" cy="32"/>
              </a:xfrm>
              <a:custGeom>
                <a:avLst/>
                <a:gdLst>
                  <a:gd name="T0" fmla="*/ 0 w 119"/>
                  <a:gd name="T1" fmla="*/ 0 h 189"/>
                  <a:gd name="T2" fmla="*/ 0 w 119"/>
                  <a:gd name="T3" fmla="*/ 0 h 189"/>
                  <a:gd name="T4" fmla="*/ 0 w 119"/>
                  <a:gd name="T5" fmla="*/ 0 h 189"/>
                  <a:gd name="T6" fmla="*/ 0 w 119"/>
                  <a:gd name="T7" fmla="*/ 0 h 189"/>
                  <a:gd name="T8" fmla="*/ 0 w 119"/>
                  <a:gd name="T9" fmla="*/ 0 h 189"/>
                  <a:gd name="T10" fmla="*/ 0 w 119"/>
                  <a:gd name="T11" fmla="*/ 0 h 189"/>
                  <a:gd name="T12" fmla="*/ 0 w 119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" h="189">
                    <a:moveTo>
                      <a:pt x="55" y="0"/>
                    </a:moveTo>
                    <a:lnTo>
                      <a:pt x="119" y="18"/>
                    </a:lnTo>
                    <a:lnTo>
                      <a:pt x="66" y="189"/>
                    </a:lnTo>
                    <a:lnTo>
                      <a:pt x="66" y="185"/>
                    </a:lnTo>
                    <a:lnTo>
                      <a:pt x="0" y="180"/>
                    </a:lnTo>
                    <a:lnTo>
                      <a:pt x="0" y="17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6" name="Freeform 806"/>
              <p:cNvSpPr>
                <a:spLocks/>
              </p:cNvSpPr>
              <p:nvPr/>
            </p:nvSpPr>
            <p:spPr bwMode="auto">
              <a:xfrm>
                <a:off x="4541" y="3630"/>
                <a:ext cx="14" cy="32"/>
              </a:xfrm>
              <a:custGeom>
                <a:avLst/>
                <a:gdLst>
                  <a:gd name="T0" fmla="*/ 0 w 84"/>
                  <a:gd name="T1" fmla="*/ 0 h 193"/>
                  <a:gd name="T2" fmla="*/ 0 w 84"/>
                  <a:gd name="T3" fmla="*/ 0 h 193"/>
                  <a:gd name="T4" fmla="*/ 0 w 84"/>
                  <a:gd name="T5" fmla="*/ 0 h 193"/>
                  <a:gd name="T6" fmla="*/ 0 w 84"/>
                  <a:gd name="T7" fmla="*/ 0 h 193"/>
                  <a:gd name="T8" fmla="*/ 0 w 84"/>
                  <a:gd name="T9" fmla="*/ 0 h 193"/>
                  <a:gd name="T10" fmla="*/ 0 w 84"/>
                  <a:gd name="T11" fmla="*/ 0 h 193"/>
                  <a:gd name="T12" fmla="*/ 0 w 84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193">
                    <a:moveTo>
                      <a:pt x="18" y="0"/>
                    </a:moveTo>
                    <a:lnTo>
                      <a:pt x="84" y="5"/>
                    </a:lnTo>
                    <a:lnTo>
                      <a:pt x="66" y="190"/>
                    </a:lnTo>
                    <a:lnTo>
                      <a:pt x="66" y="188"/>
                    </a:lnTo>
                    <a:lnTo>
                      <a:pt x="0" y="193"/>
                    </a:lnTo>
                    <a:lnTo>
                      <a:pt x="0" y="19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7" name="Freeform 807"/>
              <p:cNvSpPr>
                <a:spLocks/>
              </p:cNvSpPr>
              <p:nvPr/>
            </p:nvSpPr>
            <p:spPr bwMode="auto">
              <a:xfrm>
                <a:off x="4541" y="3662"/>
                <a:ext cx="14" cy="32"/>
              </a:xfrm>
              <a:custGeom>
                <a:avLst/>
                <a:gdLst>
                  <a:gd name="T0" fmla="*/ 0 w 84"/>
                  <a:gd name="T1" fmla="*/ 0 h 197"/>
                  <a:gd name="T2" fmla="*/ 0 w 84"/>
                  <a:gd name="T3" fmla="*/ 0 h 197"/>
                  <a:gd name="T4" fmla="*/ 0 w 84"/>
                  <a:gd name="T5" fmla="*/ 0 h 197"/>
                  <a:gd name="T6" fmla="*/ 0 w 84"/>
                  <a:gd name="T7" fmla="*/ 0 h 197"/>
                  <a:gd name="T8" fmla="*/ 0 w 84"/>
                  <a:gd name="T9" fmla="*/ 0 h 197"/>
                  <a:gd name="T10" fmla="*/ 0 w 84"/>
                  <a:gd name="T11" fmla="*/ 0 h 197"/>
                  <a:gd name="T12" fmla="*/ 0 w 84"/>
                  <a:gd name="T13" fmla="*/ 0 h 1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197">
                    <a:moveTo>
                      <a:pt x="0" y="5"/>
                    </a:moveTo>
                    <a:lnTo>
                      <a:pt x="66" y="0"/>
                    </a:lnTo>
                    <a:lnTo>
                      <a:pt x="84" y="181"/>
                    </a:lnTo>
                    <a:lnTo>
                      <a:pt x="83" y="179"/>
                    </a:lnTo>
                    <a:lnTo>
                      <a:pt x="19" y="197"/>
                    </a:lnTo>
                    <a:lnTo>
                      <a:pt x="18" y="19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8" name="Freeform 808"/>
              <p:cNvSpPr>
                <a:spLocks/>
              </p:cNvSpPr>
              <p:nvPr/>
            </p:nvSpPr>
            <p:spPr bwMode="auto">
              <a:xfrm>
                <a:off x="4544" y="3691"/>
                <a:ext cx="20" cy="34"/>
              </a:xfrm>
              <a:custGeom>
                <a:avLst/>
                <a:gdLst>
                  <a:gd name="T0" fmla="*/ 0 w 118"/>
                  <a:gd name="T1" fmla="*/ 0 h 199"/>
                  <a:gd name="T2" fmla="*/ 0 w 118"/>
                  <a:gd name="T3" fmla="*/ 0 h 199"/>
                  <a:gd name="T4" fmla="*/ 0 w 118"/>
                  <a:gd name="T5" fmla="*/ 0 h 199"/>
                  <a:gd name="T6" fmla="*/ 0 w 118"/>
                  <a:gd name="T7" fmla="*/ 0 h 199"/>
                  <a:gd name="T8" fmla="*/ 0 w 118"/>
                  <a:gd name="T9" fmla="*/ 0 h 199"/>
                  <a:gd name="T10" fmla="*/ 0 w 118"/>
                  <a:gd name="T11" fmla="*/ 0 h 199"/>
                  <a:gd name="T12" fmla="*/ 0 w 118"/>
                  <a:gd name="T13" fmla="*/ 0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99">
                    <a:moveTo>
                      <a:pt x="0" y="18"/>
                    </a:moveTo>
                    <a:lnTo>
                      <a:pt x="64" y="0"/>
                    </a:lnTo>
                    <a:lnTo>
                      <a:pt x="118" y="173"/>
                    </a:lnTo>
                    <a:lnTo>
                      <a:pt x="114" y="168"/>
                    </a:lnTo>
                    <a:lnTo>
                      <a:pt x="58" y="199"/>
                    </a:lnTo>
                    <a:lnTo>
                      <a:pt x="54" y="19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949" name="Freeform 809"/>
              <p:cNvSpPr>
                <a:spLocks/>
              </p:cNvSpPr>
              <p:nvPr/>
            </p:nvSpPr>
            <p:spPr bwMode="auto">
              <a:xfrm>
                <a:off x="4554" y="3719"/>
                <a:ext cx="23" cy="32"/>
              </a:xfrm>
              <a:custGeom>
                <a:avLst/>
                <a:gdLst>
                  <a:gd name="T0" fmla="*/ 0 w 141"/>
                  <a:gd name="T1" fmla="*/ 0 h 192"/>
                  <a:gd name="T2" fmla="*/ 0 w 141"/>
                  <a:gd name="T3" fmla="*/ 0 h 192"/>
                  <a:gd name="T4" fmla="*/ 0 w 141"/>
                  <a:gd name="T5" fmla="*/ 0 h 192"/>
                  <a:gd name="T6" fmla="*/ 0 w 141"/>
                  <a:gd name="T7" fmla="*/ 0 h 192"/>
                  <a:gd name="T8" fmla="*/ 0 w 141"/>
                  <a:gd name="T9" fmla="*/ 0 h 192"/>
                  <a:gd name="T10" fmla="*/ 0 w 141"/>
                  <a:gd name="T11" fmla="*/ 0 h 192"/>
                  <a:gd name="T12" fmla="*/ 0 w 141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1" h="192">
                    <a:moveTo>
                      <a:pt x="0" y="31"/>
                    </a:moveTo>
                    <a:lnTo>
                      <a:pt x="56" y="0"/>
                    </a:lnTo>
                    <a:lnTo>
                      <a:pt x="141" y="155"/>
                    </a:lnTo>
                    <a:lnTo>
                      <a:pt x="139" y="152"/>
                    </a:lnTo>
                    <a:lnTo>
                      <a:pt x="89" y="192"/>
                    </a:lnTo>
                    <a:lnTo>
                      <a:pt x="87" y="18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grpSp>
          <p:nvGrpSpPr>
            <p:cNvPr id="13323" name="Group 810"/>
            <p:cNvGrpSpPr>
              <a:grpSpLocks/>
            </p:cNvGrpSpPr>
            <p:nvPr/>
          </p:nvGrpSpPr>
          <p:grpSpPr bwMode="auto">
            <a:xfrm>
              <a:off x="4552" y="2255"/>
              <a:ext cx="1063" cy="1567"/>
              <a:chOff x="4552" y="2255"/>
              <a:chExt cx="1063" cy="1567"/>
            </a:xfrm>
          </p:grpSpPr>
          <p:sp>
            <p:nvSpPr>
              <p:cNvPr id="13550" name="Freeform 811"/>
              <p:cNvSpPr>
                <a:spLocks/>
              </p:cNvSpPr>
              <p:nvPr/>
            </p:nvSpPr>
            <p:spPr bwMode="auto">
              <a:xfrm>
                <a:off x="4569" y="3745"/>
                <a:ext cx="27" cy="30"/>
              </a:xfrm>
              <a:custGeom>
                <a:avLst/>
                <a:gdLst>
                  <a:gd name="T0" fmla="*/ 0 w 161"/>
                  <a:gd name="T1" fmla="*/ 0 h 182"/>
                  <a:gd name="T2" fmla="*/ 0 w 161"/>
                  <a:gd name="T3" fmla="*/ 0 h 182"/>
                  <a:gd name="T4" fmla="*/ 0 w 161"/>
                  <a:gd name="T5" fmla="*/ 0 h 182"/>
                  <a:gd name="T6" fmla="*/ 0 w 161"/>
                  <a:gd name="T7" fmla="*/ 0 h 182"/>
                  <a:gd name="T8" fmla="*/ 0 w 161"/>
                  <a:gd name="T9" fmla="*/ 0 h 182"/>
                  <a:gd name="T10" fmla="*/ 0 w 161"/>
                  <a:gd name="T11" fmla="*/ 0 h 182"/>
                  <a:gd name="T12" fmla="*/ 0 w 161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" h="182">
                    <a:moveTo>
                      <a:pt x="0" y="40"/>
                    </a:moveTo>
                    <a:lnTo>
                      <a:pt x="50" y="0"/>
                    </a:lnTo>
                    <a:lnTo>
                      <a:pt x="161" y="135"/>
                    </a:lnTo>
                    <a:lnTo>
                      <a:pt x="159" y="133"/>
                    </a:lnTo>
                    <a:lnTo>
                      <a:pt x="118" y="182"/>
                    </a:lnTo>
                    <a:lnTo>
                      <a:pt x="116" y="1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1" name="Freeform 812"/>
              <p:cNvSpPr>
                <a:spLocks/>
              </p:cNvSpPr>
              <p:nvPr/>
            </p:nvSpPr>
            <p:spPr bwMode="auto">
              <a:xfrm>
                <a:off x="4589" y="3767"/>
                <a:ext cx="29" cy="28"/>
              </a:xfrm>
              <a:custGeom>
                <a:avLst/>
                <a:gdLst>
                  <a:gd name="T0" fmla="*/ 0 w 175"/>
                  <a:gd name="T1" fmla="*/ 0 h 166"/>
                  <a:gd name="T2" fmla="*/ 0 w 175"/>
                  <a:gd name="T3" fmla="*/ 0 h 166"/>
                  <a:gd name="T4" fmla="*/ 0 w 175"/>
                  <a:gd name="T5" fmla="*/ 0 h 166"/>
                  <a:gd name="T6" fmla="*/ 0 w 175"/>
                  <a:gd name="T7" fmla="*/ 0 h 166"/>
                  <a:gd name="T8" fmla="*/ 0 w 175"/>
                  <a:gd name="T9" fmla="*/ 0 h 166"/>
                  <a:gd name="T10" fmla="*/ 0 w 175"/>
                  <a:gd name="T11" fmla="*/ 0 h 166"/>
                  <a:gd name="T12" fmla="*/ 0 w 175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66">
                    <a:moveTo>
                      <a:pt x="0" y="49"/>
                    </a:moveTo>
                    <a:lnTo>
                      <a:pt x="41" y="0"/>
                    </a:lnTo>
                    <a:lnTo>
                      <a:pt x="175" y="111"/>
                    </a:lnTo>
                    <a:lnTo>
                      <a:pt x="174" y="110"/>
                    </a:lnTo>
                    <a:lnTo>
                      <a:pt x="142" y="166"/>
                    </a:lnTo>
                    <a:lnTo>
                      <a:pt x="141" y="165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2" name="Freeform 813"/>
              <p:cNvSpPr>
                <a:spLocks/>
              </p:cNvSpPr>
              <p:nvPr/>
            </p:nvSpPr>
            <p:spPr bwMode="auto">
              <a:xfrm>
                <a:off x="4612" y="3785"/>
                <a:ext cx="31" cy="24"/>
              </a:xfrm>
              <a:custGeom>
                <a:avLst/>
                <a:gdLst>
                  <a:gd name="T0" fmla="*/ 0 w 184"/>
                  <a:gd name="T1" fmla="*/ 0 h 145"/>
                  <a:gd name="T2" fmla="*/ 0 w 184"/>
                  <a:gd name="T3" fmla="*/ 0 h 145"/>
                  <a:gd name="T4" fmla="*/ 0 w 184"/>
                  <a:gd name="T5" fmla="*/ 0 h 145"/>
                  <a:gd name="T6" fmla="*/ 0 w 184"/>
                  <a:gd name="T7" fmla="*/ 0 h 145"/>
                  <a:gd name="T8" fmla="*/ 0 w 184"/>
                  <a:gd name="T9" fmla="*/ 0 h 145"/>
                  <a:gd name="T10" fmla="*/ 0 w 184"/>
                  <a:gd name="T11" fmla="*/ 0 h 145"/>
                  <a:gd name="T12" fmla="*/ 0 w 184"/>
                  <a:gd name="T13" fmla="*/ 0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145">
                    <a:moveTo>
                      <a:pt x="0" y="56"/>
                    </a:moveTo>
                    <a:lnTo>
                      <a:pt x="32" y="0"/>
                    </a:lnTo>
                    <a:lnTo>
                      <a:pt x="184" y="82"/>
                    </a:lnTo>
                    <a:lnTo>
                      <a:pt x="183" y="82"/>
                    </a:lnTo>
                    <a:lnTo>
                      <a:pt x="165" y="145"/>
                    </a:lnTo>
                    <a:lnTo>
                      <a:pt x="164" y="145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3" name="Freeform 814"/>
              <p:cNvSpPr>
                <a:spLocks/>
              </p:cNvSpPr>
              <p:nvPr/>
            </p:nvSpPr>
            <p:spPr bwMode="auto">
              <a:xfrm>
                <a:off x="4640" y="3799"/>
                <a:ext cx="31" cy="20"/>
              </a:xfrm>
              <a:custGeom>
                <a:avLst/>
                <a:gdLst>
                  <a:gd name="T0" fmla="*/ 0 w 189"/>
                  <a:gd name="T1" fmla="*/ 0 h 118"/>
                  <a:gd name="T2" fmla="*/ 0 w 189"/>
                  <a:gd name="T3" fmla="*/ 0 h 118"/>
                  <a:gd name="T4" fmla="*/ 0 w 189"/>
                  <a:gd name="T5" fmla="*/ 0 h 118"/>
                  <a:gd name="T6" fmla="*/ 0 w 189"/>
                  <a:gd name="T7" fmla="*/ 0 h 118"/>
                  <a:gd name="T8" fmla="*/ 0 w 189"/>
                  <a:gd name="T9" fmla="*/ 0 h 118"/>
                  <a:gd name="T10" fmla="*/ 0 w 189"/>
                  <a:gd name="T11" fmla="*/ 0 h 118"/>
                  <a:gd name="T12" fmla="*/ 0 w 189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18">
                    <a:moveTo>
                      <a:pt x="0" y="63"/>
                    </a:moveTo>
                    <a:lnTo>
                      <a:pt x="18" y="0"/>
                    </a:lnTo>
                    <a:lnTo>
                      <a:pt x="189" y="53"/>
                    </a:lnTo>
                    <a:lnTo>
                      <a:pt x="185" y="53"/>
                    </a:lnTo>
                    <a:lnTo>
                      <a:pt x="180" y="118"/>
                    </a:lnTo>
                    <a:lnTo>
                      <a:pt x="176" y="118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4" name="Freeform 815"/>
              <p:cNvSpPr>
                <a:spLocks/>
              </p:cNvSpPr>
              <p:nvPr/>
            </p:nvSpPr>
            <p:spPr bwMode="auto">
              <a:xfrm>
                <a:off x="4670" y="3808"/>
                <a:ext cx="32" cy="14"/>
              </a:xfrm>
              <a:custGeom>
                <a:avLst/>
                <a:gdLst>
                  <a:gd name="T0" fmla="*/ 0 w 194"/>
                  <a:gd name="T1" fmla="*/ 0 h 84"/>
                  <a:gd name="T2" fmla="*/ 0 w 194"/>
                  <a:gd name="T3" fmla="*/ 0 h 84"/>
                  <a:gd name="T4" fmla="*/ 0 w 194"/>
                  <a:gd name="T5" fmla="*/ 0 h 84"/>
                  <a:gd name="T6" fmla="*/ 0 w 194"/>
                  <a:gd name="T7" fmla="*/ 0 h 84"/>
                  <a:gd name="T8" fmla="*/ 0 w 194"/>
                  <a:gd name="T9" fmla="*/ 0 h 84"/>
                  <a:gd name="T10" fmla="*/ 0 w 194"/>
                  <a:gd name="T11" fmla="*/ 0 h 84"/>
                  <a:gd name="T12" fmla="*/ 0 w 194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84">
                    <a:moveTo>
                      <a:pt x="0" y="65"/>
                    </a:moveTo>
                    <a:lnTo>
                      <a:pt x="5" y="0"/>
                    </a:lnTo>
                    <a:lnTo>
                      <a:pt x="189" y="19"/>
                    </a:lnTo>
                    <a:lnTo>
                      <a:pt x="187" y="19"/>
                    </a:lnTo>
                    <a:lnTo>
                      <a:pt x="194" y="84"/>
                    </a:lnTo>
                    <a:lnTo>
                      <a:pt x="192" y="84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5" name="Freeform 816"/>
              <p:cNvSpPr>
                <a:spLocks/>
              </p:cNvSpPr>
              <p:nvPr/>
            </p:nvSpPr>
            <p:spPr bwMode="auto">
              <a:xfrm>
                <a:off x="4701" y="3808"/>
                <a:ext cx="33" cy="14"/>
              </a:xfrm>
              <a:custGeom>
                <a:avLst/>
                <a:gdLst>
                  <a:gd name="T0" fmla="*/ 0 w 199"/>
                  <a:gd name="T1" fmla="*/ 0 h 84"/>
                  <a:gd name="T2" fmla="*/ 0 w 199"/>
                  <a:gd name="T3" fmla="*/ 0 h 84"/>
                  <a:gd name="T4" fmla="*/ 0 w 199"/>
                  <a:gd name="T5" fmla="*/ 0 h 84"/>
                  <a:gd name="T6" fmla="*/ 0 w 199"/>
                  <a:gd name="T7" fmla="*/ 0 h 84"/>
                  <a:gd name="T8" fmla="*/ 0 w 199"/>
                  <a:gd name="T9" fmla="*/ 0 h 84"/>
                  <a:gd name="T10" fmla="*/ 0 w 199"/>
                  <a:gd name="T11" fmla="*/ 0 h 84"/>
                  <a:gd name="T12" fmla="*/ 0 w 199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84">
                    <a:moveTo>
                      <a:pt x="7" y="84"/>
                    </a:moveTo>
                    <a:lnTo>
                      <a:pt x="0" y="19"/>
                    </a:lnTo>
                    <a:lnTo>
                      <a:pt x="183" y="0"/>
                    </a:lnTo>
                    <a:lnTo>
                      <a:pt x="181" y="1"/>
                    </a:lnTo>
                    <a:lnTo>
                      <a:pt x="199" y="64"/>
                    </a:lnTo>
                    <a:lnTo>
                      <a:pt x="196" y="65"/>
                    </a:lnTo>
                    <a:lnTo>
                      <a:pt x="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6" name="Freeform 817"/>
              <p:cNvSpPr>
                <a:spLocks/>
              </p:cNvSpPr>
              <p:nvPr/>
            </p:nvSpPr>
            <p:spPr bwMode="auto">
              <a:xfrm>
                <a:off x="4731" y="3799"/>
                <a:ext cx="33" cy="19"/>
              </a:xfrm>
              <a:custGeom>
                <a:avLst/>
                <a:gdLst>
                  <a:gd name="T0" fmla="*/ 0 w 199"/>
                  <a:gd name="T1" fmla="*/ 0 h 117"/>
                  <a:gd name="T2" fmla="*/ 0 w 199"/>
                  <a:gd name="T3" fmla="*/ 0 h 117"/>
                  <a:gd name="T4" fmla="*/ 0 w 199"/>
                  <a:gd name="T5" fmla="*/ 0 h 117"/>
                  <a:gd name="T6" fmla="*/ 0 w 199"/>
                  <a:gd name="T7" fmla="*/ 0 h 117"/>
                  <a:gd name="T8" fmla="*/ 0 w 199"/>
                  <a:gd name="T9" fmla="*/ 0 h 117"/>
                  <a:gd name="T10" fmla="*/ 0 w 199"/>
                  <a:gd name="T11" fmla="*/ 0 h 117"/>
                  <a:gd name="T12" fmla="*/ 0 w 199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17">
                    <a:moveTo>
                      <a:pt x="18" y="117"/>
                    </a:moveTo>
                    <a:lnTo>
                      <a:pt x="0" y="54"/>
                    </a:lnTo>
                    <a:lnTo>
                      <a:pt x="173" y="0"/>
                    </a:lnTo>
                    <a:lnTo>
                      <a:pt x="167" y="3"/>
                    </a:lnTo>
                    <a:lnTo>
                      <a:pt x="199" y="60"/>
                    </a:lnTo>
                    <a:lnTo>
                      <a:pt x="193" y="63"/>
                    </a:lnTo>
                    <a:lnTo>
                      <a:pt x="18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7" name="Freeform 818"/>
              <p:cNvSpPr>
                <a:spLocks/>
              </p:cNvSpPr>
              <p:nvPr/>
            </p:nvSpPr>
            <p:spPr bwMode="auto">
              <a:xfrm>
                <a:off x="4759" y="3785"/>
                <a:ext cx="32" cy="24"/>
              </a:xfrm>
              <a:custGeom>
                <a:avLst/>
                <a:gdLst>
                  <a:gd name="T0" fmla="*/ 0 w 194"/>
                  <a:gd name="T1" fmla="*/ 0 h 141"/>
                  <a:gd name="T2" fmla="*/ 0 w 194"/>
                  <a:gd name="T3" fmla="*/ 0 h 141"/>
                  <a:gd name="T4" fmla="*/ 0 w 194"/>
                  <a:gd name="T5" fmla="*/ 0 h 141"/>
                  <a:gd name="T6" fmla="*/ 0 w 194"/>
                  <a:gd name="T7" fmla="*/ 0 h 141"/>
                  <a:gd name="T8" fmla="*/ 0 w 194"/>
                  <a:gd name="T9" fmla="*/ 0 h 141"/>
                  <a:gd name="T10" fmla="*/ 0 w 194"/>
                  <a:gd name="T11" fmla="*/ 0 h 141"/>
                  <a:gd name="T12" fmla="*/ 0 w 194"/>
                  <a:gd name="T13" fmla="*/ 0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41">
                    <a:moveTo>
                      <a:pt x="32" y="141"/>
                    </a:moveTo>
                    <a:lnTo>
                      <a:pt x="0" y="84"/>
                    </a:lnTo>
                    <a:lnTo>
                      <a:pt x="157" y="0"/>
                    </a:lnTo>
                    <a:lnTo>
                      <a:pt x="154" y="2"/>
                    </a:lnTo>
                    <a:lnTo>
                      <a:pt x="194" y="52"/>
                    </a:lnTo>
                    <a:lnTo>
                      <a:pt x="191" y="54"/>
                    </a:lnTo>
                    <a:lnTo>
                      <a:pt x="32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8" name="Freeform 819"/>
              <p:cNvSpPr>
                <a:spLocks/>
              </p:cNvSpPr>
              <p:nvPr/>
            </p:nvSpPr>
            <p:spPr bwMode="auto">
              <a:xfrm>
                <a:off x="4784" y="3767"/>
                <a:ext cx="31" cy="27"/>
              </a:xfrm>
              <a:custGeom>
                <a:avLst/>
                <a:gdLst>
                  <a:gd name="T0" fmla="*/ 0 w 182"/>
                  <a:gd name="T1" fmla="*/ 0 h 161"/>
                  <a:gd name="T2" fmla="*/ 0 w 182"/>
                  <a:gd name="T3" fmla="*/ 0 h 161"/>
                  <a:gd name="T4" fmla="*/ 0 w 182"/>
                  <a:gd name="T5" fmla="*/ 0 h 161"/>
                  <a:gd name="T6" fmla="*/ 0 w 182"/>
                  <a:gd name="T7" fmla="*/ 0 h 161"/>
                  <a:gd name="T8" fmla="*/ 0 w 182"/>
                  <a:gd name="T9" fmla="*/ 0 h 161"/>
                  <a:gd name="T10" fmla="*/ 0 w 182"/>
                  <a:gd name="T11" fmla="*/ 0 h 161"/>
                  <a:gd name="T12" fmla="*/ 0 w 182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61">
                    <a:moveTo>
                      <a:pt x="40" y="161"/>
                    </a:moveTo>
                    <a:lnTo>
                      <a:pt x="0" y="111"/>
                    </a:lnTo>
                    <a:lnTo>
                      <a:pt x="135" y="0"/>
                    </a:lnTo>
                    <a:lnTo>
                      <a:pt x="133" y="2"/>
                    </a:lnTo>
                    <a:lnTo>
                      <a:pt x="182" y="43"/>
                    </a:lnTo>
                    <a:lnTo>
                      <a:pt x="180" y="45"/>
                    </a:lnTo>
                    <a:lnTo>
                      <a:pt x="40" y="1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59" name="Freeform 820"/>
              <p:cNvSpPr>
                <a:spLocks/>
              </p:cNvSpPr>
              <p:nvPr/>
            </p:nvSpPr>
            <p:spPr bwMode="auto">
              <a:xfrm>
                <a:off x="4807" y="3745"/>
                <a:ext cx="27" cy="29"/>
              </a:xfrm>
              <a:custGeom>
                <a:avLst/>
                <a:gdLst>
                  <a:gd name="T0" fmla="*/ 0 w 165"/>
                  <a:gd name="T1" fmla="*/ 0 h 175"/>
                  <a:gd name="T2" fmla="*/ 0 w 165"/>
                  <a:gd name="T3" fmla="*/ 0 h 175"/>
                  <a:gd name="T4" fmla="*/ 0 w 165"/>
                  <a:gd name="T5" fmla="*/ 0 h 175"/>
                  <a:gd name="T6" fmla="*/ 0 w 165"/>
                  <a:gd name="T7" fmla="*/ 0 h 175"/>
                  <a:gd name="T8" fmla="*/ 0 w 165"/>
                  <a:gd name="T9" fmla="*/ 0 h 175"/>
                  <a:gd name="T10" fmla="*/ 0 w 165"/>
                  <a:gd name="T11" fmla="*/ 0 h 175"/>
                  <a:gd name="T12" fmla="*/ 0 w 165"/>
                  <a:gd name="T13" fmla="*/ 0 h 1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75">
                    <a:moveTo>
                      <a:pt x="49" y="175"/>
                    </a:moveTo>
                    <a:lnTo>
                      <a:pt x="0" y="134"/>
                    </a:lnTo>
                    <a:lnTo>
                      <a:pt x="110" y="0"/>
                    </a:lnTo>
                    <a:lnTo>
                      <a:pt x="109" y="1"/>
                    </a:lnTo>
                    <a:lnTo>
                      <a:pt x="165" y="33"/>
                    </a:lnTo>
                    <a:lnTo>
                      <a:pt x="164" y="34"/>
                    </a:lnTo>
                    <a:lnTo>
                      <a:pt x="49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0" name="Freeform 821"/>
              <p:cNvSpPr>
                <a:spLocks/>
              </p:cNvSpPr>
              <p:nvPr/>
            </p:nvSpPr>
            <p:spPr bwMode="auto">
              <a:xfrm>
                <a:off x="4825" y="3720"/>
                <a:ext cx="24" cy="31"/>
              </a:xfrm>
              <a:custGeom>
                <a:avLst/>
                <a:gdLst>
                  <a:gd name="T0" fmla="*/ 0 w 145"/>
                  <a:gd name="T1" fmla="*/ 0 h 183"/>
                  <a:gd name="T2" fmla="*/ 0 w 145"/>
                  <a:gd name="T3" fmla="*/ 0 h 183"/>
                  <a:gd name="T4" fmla="*/ 0 w 145"/>
                  <a:gd name="T5" fmla="*/ 0 h 183"/>
                  <a:gd name="T6" fmla="*/ 0 w 145"/>
                  <a:gd name="T7" fmla="*/ 0 h 183"/>
                  <a:gd name="T8" fmla="*/ 0 w 145"/>
                  <a:gd name="T9" fmla="*/ 0 h 183"/>
                  <a:gd name="T10" fmla="*/ 0 w 145"/>
                  <a:gd name="T11" fmla="*/ 0 h 183"/>
                  <a:gd name="T12" fmla="*/ 0 w 145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5" h="183">
                    <a:moveTo>
                      <a:pt x="56" y="183"/>
                    </a:moveTo>
                    <a:lnTo>
                      <a:pt x="0" y="151"/>
                    </a:lnTo>
                    <a:lnTo>
                      <a:pt x="82" y="0"/>
                    </a:lnTo>
                    <a:lnTo>
                      <a:pt x="82" y="2"/>
                    </a:lnTo>
                    <a:lnTo>
                      <a:pt x="145" y="20"/>
                    </a:lnTo>
                    <a:lnTo>
                      <a:pt x="145" y="21"/>
                    </a:lnTo>
                    <a:lnTo>
                      <a:pt x="56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1" name="Freeform 822"/>
              <p:cNvSpPr>
                <a:spLocks/>
              </p:cNvSpPr>
              <p:nvPr/>
            </p:nvSpPr>
            <p:spPr bwMode="auto">
              <a:xfrm>
                <a:off x="4839" y="3692"/>
                <a:ext cx="19" cy="31"/>
              </a:xfrm>
              <a:custGeom>
                <a:avLst/>
                <a:gdLst>
                  <a:gd name="T0" fmla="*/ 0 w 119"/>
                  <a:gd name="T1" fmla="*/ 0 h 191"/>
                  <a:gd name="T2" fmla="*/ 0 w 119"/>
                  <a:gd name="T3" fmla="*/ 0 h 191"/>
                  <a:gd name="T4" fmla="*/ 0 w 119"/>
                  <a:gd name="T5" fmla="*/ 0 h 191"/>
                  <a:gd name="T6" fmla="*/ 0 w 119"/>
                  <a:gd name="T7" fmla="*/ 0 h 191"/>
                  <a:gd name="T8" fmla="*/ 0 w 119"/>
                  <a:gd name="T9" fmla="*/ 0 h 191"/>
                  <a:gd name="T10" fmla="*/ 0 w 119"/>
                  <a:gd name="T11" fmla="*/ 0 h 191"/>
                  <a:gd name="T12" fmla="*/ 0 w 119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" h="191">
                    <a:moveTo>
                      <a:pt x="63" y="191"/>
                    </a:moveTo>
                    <a:lnTo>
                      <a:pt x="0" y="173"/>
                    </a:lnTo>
                    <a:lnTo>
                      <a:pt x="53" y="0"/>
                    </a:lnTo>
                    <a:lnTo>
                      <a:pt x="53" y="4"/>
                    </a:lnTo>
                    <a:lnTo>
                      <a:pt x="119" y="10"/>
                    </a:lnTo>
                    <a:lnTo>
                      <a:pt x="119" y="14"/>
                    </a:lnTo>
                    <a:lnTo>
                      <a:pt x="63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2" name="Freeform 823"/>
              <p:cNvSpPr>
                <a:spLocks/>
              </p:cNvSpPr>
              <p:nvPr/>
            </p:nvSpPr>
            <p:spPr bwMode="auto">
              <a:xfrm>
                <a:off x="4847" y="3662"/>
                <a:ext cx="14" cy="31"/>
              </a:xfrm>
              <a:custGeom>
                <a:avLst/>
                <a:gdLst>
                  <a:gd name="T0" fmla="*/ 0 w 85"/>
                  <a:gd name="T1" fmla="*/ 0 h 191"/>
                  <a:gd name="T2" fmla="*/ 0 w 85"/>
                  <a:gd name="T3" fmla="*/ 0 h 191"/>
                  <a:gd name="T4" fmla="*/ 0 w 85"/>
                  <a:gd name="T5" fmla="*/ 0 h 191"/>
                  <a:gd name="T6" fmla="*/ 0 w 85"/>
                  <a:gd name="T7" fmla="*/ 0 h 191"/>
                  <a:gd name="T8" fmla="*/ 0 w 85"/>
                  <a:gd name="T9" fmla="*/ 0 h 191"/>
                  <a:gd name="T10" fmla="*/ 0 w 85"/>
                  <a:gd name="T11" fmla="*/ 0 h 191"/>
                  <a:gd name="T12" fmla="*/ 0 w 85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5" h="191">
                    <a:moveTo>
                      <a:pt x="66" y="191"/>
                    </a:moveTo>
                    <a:lnTo>
                      <a:pt x="0" y="185"/>
                    </a:lnTo>
                    <a:lnTo>
                      <a:pt x="19" y="1"/>
                    </a:lnTo>
                    <a:lnTo>
                      <a:pt x="19" y="5"/>
                    </a:lnTo>
                    <a:lnTo>
                      <a:pt x="85" y="0"/>
                    </a:lnTo>
                    <a:lnTo>
                      <a:pt x="85" y="4"/>
                    </a:lnTo>
                    <a:lnTo>
                      <a:pt x="66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3" name="Freeform 824"/>
              <p:cNvSpPr>
                <a:spLocks/>
              </p:cNvSpPr>
              <p:nvPr/>
            </p:nvSpPr>
            <p:spPr bwMode="auto">
              <a:xfrm>
                <a:off x="4877" y="3272"/>
                <a:ext cx="309" cy="309"/>
              </a:xfrm>
              <a:custGeom>
                <a:avLst/>
                <a:gdLst>
                  <a:gd name="T0" fmla="*/ 1 w 1857"/>
                  <a:gd name="T1" fmla="*/ 0 h 1852"/>
                  <a:gd name="T2" fmla="*/ 1 w 1857"/>
                  <a:gd name="T3" fmla="*/ 0 h 1852"/>
                  <a:gd name="T4" fmla="*/ 1 w 1857"/>
                  <a:gd name="T5" fmla="*/ 0 h 1852"/>
                  <a:gd name="T6" fmla="*/ 1 w 1857"/>
                  <a:gd name="T7" fmla="*/ 0 h 1852"/>
                  <a:gd name="T8" fmla="*/ 1 w 1857"/>
                  <a:gd name="T9" fmla="*/ 0 h 1852"/>
                  <a:gd name="T10" fmla="*/ 1 w 1857"/>
                  <a:gd name="T11" fmla="*/ 0 h 1852"/>
                  <a:gd name="T12" fmla="*/ 0 w 1857"/>
                  <a:gd name="T13" fmla="*/ 0 h 1852"/>
                  <a:gd name="T14" fmla="*/ 0 w 1857"/>
                  <a:gd name="T15" fmla="*/ 0 h 1852"/>
                  <a:gd name="T16" fmla="*/ 0 w 1857"/>
                  <a:gd name="T17" fmla="*/ 0 h 1852"/>
                  <a:gd name="T18" fmla="*/ 0 w 1857"/>
                  <a:gd name="T19" fmla="*/ 0 h 1852"/>
                  <a:gd name="T20" fmla="*/ 0 w 1857"/>
                  <a:gd name="T21" fmla="*/ 0 h 1852"/>
                  <a:gd name="T22" fmla="*/ 0 w 1857"/>
                  <a:gd name="T23" fmla="*/ 1 h 1852"/>
                  <a:gd name="T24" fmla="*/ 0 w 1857"/>
                  <a:gd name="T25" fmla="*/ 1 h 1852"/>
                  <a:gd name="T26" fmla="*/ 0 w 1857"/>
                  <a:gd name="T27" fmla="*/ 1 h 1852"/>
                  <a:gd name="T28" fmla="*/ 0 w 1857"/>
                  <a:gd name="T29" fmla="*/ 1 h 1852"/>
                  <a:gd name="T30" fmla="*/ 0 w 1857"/>
                  <a:gd name="T31" fmla="*/ 1 h 1852"/>
                  <a:gd name="T32" fmla="*/ 0 w 1857"/>
                  <a:gd name="T33" fmla="*/ 1 h 1852"/>
                  <a:gd name="T34" fmla="*/ 0 w 1857"/>
                  <a:gd name="T35" fmla="*/ 1 h 1852"/>
                  <a:gd name="T36" fmla="*/ 0 w 1857"/>
                  <a:gd name="T37" fmla="*/ 1 h 1852"/>
                  <a:gd name="T38" fmla="*/ 0 w 1857"/>
                  <a:gd name="T39" fmla="*/ 1 h 1852"/>
                  <a:gd name="T40" fmla="*/ 1 w 1857"/>
                  <a:gd name="T41" fmla="*/ 2 h 1852"/>
                  <a:gd name="T42" fmla="*/ 1 w 1857"/>
                  <a:gd name="T43" fmla="*/ 2 h 1852"/>
                  <a:gd name="T44" fmla="*/ 1 w 1857"/>
                  <a:gd name="T45" fmla="*/ 2 h 1852"/>
                  <a:gd name="T46" fmla="*/ 1 w 1857"/>
                  <a:gd name="T47" fmla="*/ 1 h 1852"/>
                  <a:gd name="T48" fmla="*/ 1 w 1857"/>
                  <a:gd name="T49" fmla="*/ 1 h 1852"/>
                  <a:gd name="T50" fmla="*/ 1 w 1857"/>
                  <a:gd name="T51" fmla="*/ 1 h 1852"/>
                  <a:gd name="T52" fmla="*/ 1 w 1857"/>
                  <a:gd name="T53" fmla="*/ 1 h 1852"/>
                  <a:gd name="T54" fmla="*/ 1 w 1857"/>
                  <a:gd name="T55" fmla="*/ 1 h 1852"/>
                  <a:gd name="T56" fmla="*/ 1 w 1857"/>
                  <a:gd name="T57" fmla="*/ 1 h 1852"/>
                  <a:gd name="T58" fmla="*/ 1 w 1857"/>
                  <a:gd name="T59" fmla="*/ 1 h 1852"/>
                  <a:gd name="T60" fmla="*/ 1 w 1857"/>
                  <a:gd name="T61" fmla="*/ 1 h 1852"/>
                  <a:gd name="T62" fmla="*/ 1 w 1857"/>
                  <a:gd name="T63" fmla="*/ 1 h 1852"/>
                  <a:gd name="T64" fmla="*/ 1 w 1857"/>
                  <a:gd name="T65" fmla="*/ 0 h 18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7" h="1852">
                    <a:moveTo>
                      <a:pt x="1680" y="381"/>
                    </a:moveTo>
                    <a:lnTo>
                      <a:pt x="1554" y="240"/>
                    </a:lnTo>
                    <a:lnTo>
                      <a:pt x="1408" y="131"/>
                    </a:lnTo>
                    <a:lnTo>
                      <a:pt x="1246" y="55"/>
                    </a:lnTo>
                    <a:lnTo>
                      <a:pt x="1073" y="10"/>
                    </a:lnTo>
                    <a:lnTo>
                      <a:pt x="896" y="0"/>
                    </a:lnTo>
                    <a:lnTo>
                      <a:pt x="718" y="23"/>
                    </a:lnTo>
                    <a:lnTo>
                      <a:pt x="546" y="82"/>
                    </a:lnTo>
                    <a:lnTo>
                      <a:pt x="383" y="176"/>
                    </a:lnTo>
                    <a:lnTo>
                      <a:pt x="243" y="301"/>
                    </a:lnTo>
                    <a:lnTo>
                      <a:pt x="133" y="446"/>
                    </a:lnTo>
                    <a:lnTo>
                      <a:pt x="57" y="608"/>
                    </a:lnTo>
                    <a:lnTo>
                      <a:pt x="12" y="781"/>
                    </a:lnTo>
                    <a:lnTo>
                      <a:pt x="0" y="958"/>
                    </a:lnTo>
                    <a:lnTo>
                      <a:pt x="24" y="1136"/>
                    </a:lnTo>
                    <a:lnTo>
                      <a:pt x="83" y="1309"/>
                    </a:lnTo>
                    <a:lnTo>
                      <a:pt x="178" y="1472"/>
                    </a:lnTo>
                    <a:lnTo>
                      <a:pt x="302" y="1611"/>
                    </a:lnTo>
                    <a:lnTo>
                      <a:pt x="449" y="1719"/>
                    </a:lnTo>
                    <a:lnTo>
                      <a:pt x="611" y="1797"/>
                    </a:lnTo>
                    <a:lnTo>
                      <a:pt x="784" y="1841"/>
                    </a:lnTo>
                    <a:lnTo>
                      <a:pt x="961" y="1852"/>
                    </a:lnTo>
                    <a:lnTo>
                      <a:pt x="1139" y="1828"/>
                    </a:lnTo>
                    <a:lnTo>
                      <a:pt x="1311" y="1770"/>
                    </a:lnTo>
                    <a:lnTo>
                      <a:pt x="1474" y="1677"/>
                    </a:lnTo>
                    <a:lnTo>
                      <a:pt x="1614" y="1550"/>
                    </a:lnTo>
                    <a:lnTo>
                      <a:pt x="1724" y="1404"/>
                    </a:lnTo>
                    <a:lnTo>
                      <a:pt x="1800" y="1243"/>
                    </a:lnTo>
                    <a:lnTo>
                      <a:pt x="1845" y="1071"/>
                    </a:lnTo>
                    <a:lnTo>
                      <a:pt x="1857" y="893"/>
                    </a:lnTo>
                    <a:lnTo>
                      <a:pt x="1833" y="715"/>
                    </a:lnTo>
                    <a:lnTo>
                      <a:pt x="1774" y="543"/>
                    </a:lnTo>
                    <a:lnTo>
                      <a:pt x="1680" y="38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4" name="Freeform 825"/>
              <p:cNvSpPr>
                <a:spLocks/>
              </p:cNvSpPr>
              <p:nvPr/>
            </p:nvSpPr>
            <p:spPr bwMode="auto">
              <a:xfrm>
                <a:off x="5132" y="3308"/>
                <a:ext cx="29" cy="31"/>
              </a:xfrm>
              <a:custGeom>
                <a:avLst/>
                <a:gdLst>
                  <a:gd name="T0" fmla="*/ 0 w 173"/>
                  <a:gd name="T1" fmla="*/ 0 h 188"/>
                  <a:gd name="T2" fmla="*/ 0 w 173"/>
                  <a:gd name="T3" fmla="*/ 0 h 188"/>
                  <a:gd name="T4" fmla="*/ 0 w 173"/>
                  <a:gd name="T5" fmla="*/ 0 h 188"/>
                  <a:gd name="T6" fmla="*/ 0 w 173"/>
                  <a:gd name="T7" fmla="*/ 0 h 188"/>
                  <a:gd name="T8" fmla="*/ 0 w 173"/>
                  <a:gd name="T9" fmla="*/ 0 h 188"/>
                  <a:gd name="T10" fmla="*/ 0 w 173"/>
                  <a:gd name="T11" fmla="*/ 0 h 188"/>
                  <a:gd name="T12" fmla="*/ 0 w 173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88">
                    <a:moveTo>
                      <a:pt x="173" y="145"/>
                    </a:moveTo>
                    <a:lnTo>
                      <a:pt x="124" y="188"/>
                    </a:lnTo>
                    <a:lnTo>
                      <a:pt x="0" y="48"/>
                    </a:lnTo>
                    <a:lnTo>
                      <a:pt x="4" y="51"/>
                    </a:lnTo>
                    <a:lnTo>
                      <a:pt x="43" y="0"/>
                    </a:lnTo>
                    <a:lnTo>
                      <a:pt x="47" y="3"/>
                    </a:lnTo>
                    <a:lnTo>
                      <a:pt x="173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5" name="Freeform 826"/>
              <p:cNvSpPr>
                <a:spLocks/>
              </p:cNvSpPr>
              <p:nvPr/>
            </p:nvSpPr>
            <p:spPr bwMode="auto">
              <a:xfrm>
                <a:off x="5109" y="3289"/>
                <a:ext cx="30" cy="27"/>
              </a:xfrm>
              <a:custGeom>
                <a:avLst/>
                <a:gdLst>
                  <a:gd name="T0" fmla="*/ 0 w 183"/>
                  <a:gd name="T1" fmla="*/ 0 h 164"/>
                  <a:gd name="T2" fmla="*/ 0 w 183"/>
                  <a:gd name="T3" fmla="*/ 0 h 164"/>
                  <a:gd name="T4" fmla="*/ 0 w 183"/>
                  <a:gd name="T5" fmla="*/ 0 h 164"/>
                  <a:gd name="T6" fmla="*/ 0 w 183"/>
                  <a:gd name="T7" fmla="*/ 0 h 164"/>
                  <a:gd name="T8" fmla="*/ 0 w 183"/>
                  <a:gd name="T9" fmla="*/ 0 h 164"/>
                  <a:gd name="T10" fmla="*/ 0 w 183"/>
                  <a:gd name="T11" fmla="*/ 0 h 164"/>
                  <a:gd name="T12" fmla="*/ 0 w 183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64">
                    <a:moveTo>
                      <a:pt x="183" y="113"/>
                    </a:moveTo>
                    <a:lnTo>
                      <a:pt x="144" y="164"/>
                    </a:lnTo>
                    <a:lnTo>
                      <a:pt x="0" y="57"/>
                    </a:lnTo>
                    <a:lnTo>
                      <a:pt x="3" y="59"/>
                    </a:lnTo>
                    <a:lnTo>
                      <a:pt x="30" y="0"/>
                    </a:lnTo>
                    <a:lnTo>
                      <a:pt x="34" y="1"/>
                    </a:lnTo>
                    <a:lnTo>
                      <a:pt x="183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6" name="Freeform 827"/>
              <p:cNvSpPr>
                <a:spLocks/>
              </p:cNvSpPr>
              <p:nvPr/>
            </p:nvSpPr>
            <p:spPr bwMode="auto">
              <a:xfrm>
                <a:off x="5083" y="3276"/>
                <a:ext cx="31" cy="23"/>
              </a:xfrm>
              <a:custGeom>
                <a:avLst/>
                <a:gdLst>
                  <a:gd name="T0" fmla="*/ 0 w 185"/>
                  <a:gd name="T1" fmla="*/ 0 h 138"/>
                  <a:gd name="T2" fmla="*/ 0 w 185"/>
                  <a:gd name="T3" fmla="*/ 0 h 138"/>
                  <a:gd name="T4" fmla="*/ 0 w 185"/>
                  <a:gd name="T5" fmla="*/ 0 h 138"/>
                  <a:gd name="T6" fmla="*/ 0 w 185"/>
                  <a:gd name="T7" fmla="*/ 0 h 138"/>
                  <a:gd name="T8" fmla="*/ 0 w 185"/>
                  <a:gd name="T9" fmla="*/ 0 h 138"/>
                  <a:gd name="T10" fmla="*/ 0 w 185"/>
                  <a:gd name="T11" fmla="*/ 0 h 138"/>
                  <a:gd name="T12" fmla="*/ 0 w 185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38">
                    <a:moveTo>
                      <a:pt x="185" y="79"/>
                    </a:moveTo>
                    <a:lnTo>
                      <a:pt x="158" y="138"/>
                    </a:lnTo>
                    <a:lnTo>
                      <a:pt x="0" y="63"/>
                    </a:lnTo>
                    <a:lnTo>
                      <a:pt x="2" y="63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185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7" name="Freeform 828"/>
              <p:cNvSpPr>
                <a:spLocks/>
              </p:cNvSpPr>
              <p:nvPr/>
            </p:nvSpPr>
            <p:spPr bwMode="auto">
              <a:xfrm>
                <a:off x="5055" y="3268"/>
                <a:ext cx="31" cy="18"/>
              </a:xfrm>
              <a:custGeom>
                <a:avLst/>
                <a:gdLst>
                  <a:gd name="T0" fmla="*/ 0 w 185"/>
                  <a:gd name="T1" fmla="*/ 0 h 109"/>
                  <a:gd name="T2" fmla="*/ 0 w 185"/>
                  <a:gd name="T3" fmla="*/ 0 h 109"/>
                  <a:gd name="T4" fmla="*/ 0 w 185"/>
                  <a:gd name="T5" fmla="*/ 0 h 109"/>
                  <a:gd name="T6" fmla="*/ 0 w 185"/>
                  <a:gd name="T7" fmla="*/ 0 h 109"/>
                  <a:gd name="T8" fmla="*/ 0 w 185"/>
                  <a:gd name="T9" fmla="*/ 0 h 109"/>
                  <a:gd name="T10" fmla="*/ 0 w 185"/>
                  <a:gd name="T11" fmla="*/ 0 h 109"/>
                  <a:gd name="T12" fmla="*/ 0 w 185"/>
                  <a:gd name="T13" fmla="*/ 0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09">
                    <a:moveTo>
                      <a:pt x="185" y="46"/>
                    </a:moveTo>
                    <a:lnTo>
                      <a:pt x="169" y="109"/>
                    </a:lnTo>
                    <a:lnTo>
                      <a:pt x="0" y="65"/>
                    </a:lnTo>
                    <a:lnTo>
                      <a:pt x="3" y="65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85" y="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8" name="Freeform 829"/>
              <p:cNvSpPr>
                <a:spLocks/>
              </p:cNvSpPr>
              <p:nvPr/>
            </p:nvSpPr>
            <p:spPr bwMode="auto">
              <a:xfrm>
                <a:off x="5026" y="3266"/>
                <a:ext cx="30" cy="13"/>
              </a:xfrm>
              <a:custGeom>
                <a:avLst/>
                <a:gdLst>
                  <a:gd name="T0" fmla="*/ 0 w 181"/>
                  <a:gd name="T1" fmla="*/ 0 h 75"/>
                  <a:gd name="T2" fmla="*/ 0 w 181"/>
                  <a:gd name="T3" fmla="*/ 0 h 75"/>
                  <a:gd name="T4" fmla="*/ 0 w 181"/>
                  <a:gd name="T5" fmla="*/ 0 h 75"/>
                  <a:gd name="T6" fmla="*/ 0 w 181"/>
                  <a:gd name="T7" fmla="*/ 0 h 75"/>
                  <a:gd name="T8" fmla="*/ 0 w 181"/>
                  <a:gd name="T9" fmla="*/ 0 h 75"/>
                  <a:gd name="T10" fmla="*/ 0 w 181"/>
                  <a:gd name="T11" fmla="*/ 0 h 75"/>
                  <a:gd name="T12" fmla="*/ 0 w 181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75">
                    <a:moveTo>
                      <a:pt x="181" y="10"/>
                    </a:moveTo>
                    <a:lnTo>
                      <a:pt x="179" y="75"/>
                    </a:lnTo>
                    <a:lnTo>
                      <a:pt x="6" y="65"/>
                    </a:lnTo>
                    <a:lnTo>
                      <a:pt x="7" y="65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8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69" name="Freeform 830"/>
              <p:cNvSpPr>
                <a:spLocks/>
              </p:cNvSpPr>
              <p:nvPr/>
            </p:nvSpPr>
            <p:spPr bwMode="auto">
              <a:xfrm>
                <a:off x="4995" y="3266"/>
                <a:ext cx="32" cy="15"/>
              </a:xfrm>
              <a:custGeom>
                <a:avLst/>
                <a:gdLst>
                  <a:gd name="T0" fmla="*/ 0 w 192"/>
                  <a:gd name="T1" fmla="*/ 0 h 89"/>
                  <a:gd name="T2" fmla="*/ 0 w 192"/>
                  <a:gd name="T3" fmla="*/ 0 h 89"/>
                  <a:gd name="T4" fmla="*/ 0 w 192"/>
                  <a:gd name="T5" fmla="*/ 0 h 89"/>
                  <a:gd name="T6" fmla="*/ 0 w 192"/>
                  <a:gd name="T7" fmla="*/ 0 h 89"/>
                  <a:gd name="T8" fmla="*/ 0 w 192"/>
                  <a:gd name="T9" fmla="*/ 0 h 89"/>
                  <a:gd name="T10" fmla="*/ 0 w 192"/>
                  <a:gd name="T11" fmla="*/ 0 h 89"/>
                  <a:gd name="T12" fmla="*/ 0 w 192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">
                    <a:moveTo>
                      <a:pt x="185" y="0"/>
                    </a:moveTo>
                    <a:lnTo>
                      <a:pt x="192" y="65"/>
                    </a:lnTo>
                    <a:lnTo>
                      <a:pt x="14" y="89"/>
                    </a:lnTo>
                    <a:lnTo>
                      <a:pt x="20" y="87"/>
                    </a:lnTo>
                    <a:lnTo>
                      <a:pt x="0" y="26"/>
                    </a:lnTo>
                    <a:lnTo>
                      <a:pt x="7" y="2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0" name="Freeform 831"/>
              <p:cNvSpPr>
                <a:spLocks/>
              </p:cNvSpPr>
              <p:nvPr/>
            </p:nvSpPr>
            <p:spPr bwMode="auto">
              <a:xfrm>
                <a:off x="4965" y="3271"/>
                <a:ext cx="33" cy="20"/>
              </a:xfrm>
              <a:custGeom>
                <a:avLst/>
                <a:gdLst>
                  <a:gd name="T0" fmla="*/ 0 w 198"/>
                  <a:gd name="T1" fmla="*/ 0 h 118"/>
                  <a:gd name="T2" fmla="*/ 0 w 198"/>
                  <a:gd name="T3" fmla="*/ 0 h 118"/>
                  <a:gd name="T4" fmla="*/ 0 w 198"/>
                  <a:gd name="T5" fmla="*/ 0 h 118"/>
                  <a:gd name="T6" fmla="*/ 0 w 198"/>
                  <a:gd name="T7" fmla="*/ 0 h 118"/>
                  <a:gd name="T8" fmla="*/ 0 w 198"/>
                  <a:gd name="T9" fmla="*/ 0 h 118"/>
                  <a:gd name="T10" fmla="*/ 0 w 198"/>
                  <a:gd name="T11" fmla="*/ 0 h 118"/>
                  <a:gd name="T12" fmla="*/ 0 w 198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8" h="118">
                    <a:moveTo>
                      <a:pt x="178" y="0"/>
                    </a:moveTo>
                    <a:lnTo>
                      <a:pt x="198" y="61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0" y="61"/>
                    </a:lnTo>
                    <a:lnTo>
                      <a:pt x="1" y="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1" name="Freeform 832"/>
              <p:cNvSpPr>
                <a:spLocks/>
              </p:cNvSpPr>
              <p:nvPr/>
            </p:nvSpPr>
            <p:spPr bwMode="auto">
              <a:xfrm>
                <a:off x="4937" y="3281"/>
                <a:ext cx="33" cy="25"/>
              </a:xfrm>
              <a:custGeom>
                <a:avLst/>
                <a:gdLst>
                  <a:gd name="T0" fmla="*/ 0 w 200"/>
                  <a:gd name="T1" fmla="*/ 0 h 147"/>
                  <a:gd name="T2" fmla="*/ 0 w 200"/>
                  <a:gd name="T3" fmla="*/ 0 h 147"/>
                  <a:gd name="T4" fmla="*/ 0 w 200"/>
                  <a:gd name="T5" fmla="*/ 0 h 147"/>
                  <a:gd name="T6" fmla="*/ 0 w 200"/>
                  <a:gd name="T7" fmla="*/ 0 h 147"/>
                  <a:gd name="T8" fmla="*/ 0 w 200"/>
                  <a:gd name="T9" fmla="*/ 0 h 147"/>
                  <a:gd name="T10" fmla="*/ 0 w 200"/>
                  <a:gd name="T11" fmla="*/ 0 h 147"/>
                  <a:gd name="T12" fmla="*/ 0 w 200"/>
                  <a:gd name="T13" fmla="*/ 0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0" h="147">
                    <a:moveTo>
                      <a:pt x="168" y="0"/>
                    </a:moveTo>
                    <a:lnTo>
                      <a:pt x="200" y="56"/>
                    </a:lnTo>
                    <a:lnTo>
                      <a:pt x="43" y="147"/>
                    </a:lnTo>
                    <a:lnTo>
                      <a:pt x="0" y="9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2" name="Freeform 833"/>
              <p:cNvSpPr>
                <a:spLocks/>
              </p:cNvSpPr>
              <p:nvPr/>
            </p:nvSpPr>
            <p:spPr bwMode="auto">
              <a:xfrm>
                <a:off x="4913" y="3297"/>
                <a:ext cx="31" cy="29"/>
              </a:xfrm>
              <a:custGeom>
                <a:avLst/>
                <a:gdLst>
                  <a:gd name="T0" fmla="*/ 0 w 188"/>
                  <a:gd name="T1" fmla="*/ 0 h 173"/>
                  <a:gd name="T2" fmla="*/ 0 w 188"/>
                  <a:gd name="T3" fmla="*/ 0 h 173"/>
                  <a:gd name="T4" fmla="*/ 0 w 188"/>
                  <a:gd name="T5" fmla="*/ 0 h 173"/>
                  <a:gd name="T6" fmla="*/ 0 w 188"/>
                  <a:gd name="T7" fmla="*/ 0 h 173"/>
                  <a:gd name="T8" fmla="*/ 0 w 188"/>
                  <a:gd name="T9" fmla="*/ 0 h 173"/>
                  <a:gd name="T10" fmla="*/ 0 w 188"/>
                  <a:gd name="T11" fmla="*/ 0 h 173"/>
                  <a:gd name="T12" fmla="*/ 0 w 188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73">
                    <a:moveTo>
                      <a:pt x="145" y="0"/>
                    </a:moveTo>
                    <a:lnTo>
                      <a:pt x="188" y="49"/>
                    </a:lnTo>
                    <a:lnTo>
                      <a:pt x="48" y="173"/>
                    </a:lnTo>
                    <a:lnTo>
                      <a:pt x="52" y="168"/>
                    </a:lnTo>
                    <a:lnTo>
                      <a:pt x="0" y="130"/>
                    </a:lnTo>
                    <a:lnTo>
                      <a:pt x="3" y="12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3" name="Freeform 834"/>
              <p:cNvSpPr>
                <a:spLocks/>
              </p:cNvSpPr>
              <p:nvPr/>
            </p:nvSpPr>
            <p:spPr bwMode="auto">
              <a:xfrm>
                <a:off x="4894" y="3319"/>
                <a:ext cx="28" cy="30"/>
              </a:xfrm>
              <a:custGeom>
                <a:avLst/>
                <a:gdLst>
                  <a:gd name="T0" fmla="*/ 0 w 165"/>
                  <a:gd name="T1" fmla="*/ 0 h 181"/>
                  <a:gd name="T2" fmla="*/ 0 w 165"/>
                  <a:gd name="T3" fmla="*/ 0 h 181"/>
                  <a:gd name="T4" fmla="*/ 0 w 165"/>
                  <a:gd name="T5" fmla="*/ 0 h 181"/>
                  <a:gd name="T6" fmla="*/ 0 w 165"/>
                  <a:gd name="T7" fmla="*/ 0 h 181"/>
                  <a:gd name="T8" fmla="*/ 0 w 165"/>
                  <a:gd name="T9" fmla="*/ 0 h 181"/>
                  <a:gd name="T10" fmla="*/ 0 w 165"/>
                  <a:gd name="T11" fmla="*/ 0 h 181"/>
                  <a:gd name="T12" fmla="*/ 0 w 165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81">
                    <a:moveTo>
                      <a:pt x="113" y="0"/>
                    </a:moveTo>
                    <a:lnTo>
                      <a:pt x="165" y="38"/>
                    </a:lnTo>
                    <a:lnTo>
                      <a:pt x="57" y="181"/>
                    </a:lnTo>
                    <a:lnTo>
                      <a:pt x="59" y="178"/>
                    </a:lnTo>
                    <a:lnTo>
                      <a:pt x="0" y="151"/>
                    </a:lnTo>
                    <a:lnTo>
                      <a:pt x="1" y="148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4" name="Freeform 835"/>
              <p:cNvSpPr>
                <a:spLocks/>
              </p:cNvSpPr>
              <p:nvPr/>
            </p:nvSpPr>
            <p:spPr bwMode="auto">
              <a:xfrm>
                <a:off x="4881" y="3344"/>
                <a:ext cx="23" cy="31"/>
              </a:xfrm>
              <a:custGeom>
                <a:avLst/>
                <a:gdLst>
                  <a:gd name="T0" fmla="*/ 0 w 138"/>
                  <a:gd name="T1" fmla="*/ 0 h 186"/>
                  <a:gd name="T2" fmla="*/ 0 w 138"/>
                  <a:gd name="T3" fmla="*/ 0 h 186"/>
                  <a:gd name="T4" fmla="*/ 0 w 138"/>
                  <a:gd name="T5" fmla="*/ 0 h 186"/>
                  <a:gd name="T6" fmla="*/ 0 w 138"/>
                  <a:gd name="T7" fmla="*/ 0 h 186"/>
                  <a:gd name="T8" fmla="*/ 0 w 138"/>
                  <a:gd name="T9" fmla="*/ 0 h 186"/>
                  <a:gd name="T10" fmla="*/ 0 w 138"/>
                  <a:gd name="T11" fmla="*/ 0 h 186"/>
                  <a:gd name="T12" fmla="*/ 0 w 13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86">
                    <a:moveTo>
                      <a:pt x="79" y="0"/>
                    </a:moveTo>
                    <a:lnTo>
                      <a:pt x="138" y="27"/>
                    </a:lnTo>
                    <a:lnTo>
                      <a:pt x="63" y="186"/>
                    </a:lnTo>
                    <a:lnTo>
                      <a:pt x="63" y="183"/>
                    </a:lnTo>
                    <a:lnTo>
                      <a:pt x="0" y="168"/>
                    </a:lnTo>
                    <a:lnTo>
                      <a:pt x="0" y="16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5" name="Freeform 836"/>
              <p:cNvSpPr>
                <a:spLocks/>
              </p:cNvSpPr>
              <p:nvPr/>
            </p:nvSpPr>
            <p:spPr bwMode="auto">
              <a:xfrm>
                <a:off x="4873" y="3372"/>
                <a:ext cx="19" cy="31"/>
              </a:xfrm>
              <a:custGeom>
                <a:avLst/>
                <a:gdLst>
                  <a:gd name="T0" fmla="*/ 0 w 109"/>
                  <a:gd name="T1" fmla="*/ 0 h 184"/>
                  <a:gd name="T2" fmla="*/ 0 w 109"/>
                  <a:gd name="T3" fmla="*/ 0 h 184"/>
                  <a:gd name="T4" fmla="*/ 0 w 109"/>
                  <a:gd name="T5" fmla="*/ 0 h 184"/>
                  <a:gd name="T6" fmla="*/ 0 w 109"/>
                  <a:gd name="T7" fmla="*/ 0 h 184"/>
                  <a:gd name="T8" fmla="*/ 0 w 109"/>
                  <a:gd name="T9" fmla="*/ 0 h 184"/>
                  <a:gd name="T10" fmla="*/ 0 w 109"/>
                  <a:gd name="T11" fmla="*/ 0 h 184"/>
                  <a:gd name="T12" fmla="*/ 0 w 109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9" h="184">
                    <a:moveTo>
                      <a:pt x="46" y="0"/>
                    </a:moveTo>
                    <a:lnTo>
                      <a:pt x="109" y="15"/>
                    </a:lnTo>
                    <a:lnTo>
                      <a:pt x="65" y="184"/>
                    </a:lnTo>
                    <a:lnTo>
                      <a:pt x="65" y="181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6" name="Freeform 837"/>
              <p:cNvSpPr>
                <a:spLocks/>
              </p:cNvSpPr>
              <p:nvPr/>
            </p:nvSpPr>
            <p:spPr bwMode="auto">
              <a:xfrm>
                <a:off x="4871" y="3402"/>
                <a:ext cx="13" cy="30"/>
              </a:xfrm>
              <a:custGeom>
                <a:avLst/>
                <a:gdLst>
                  <a:gd name="T0" fmla="*/ 0 w 76"/>
                  <a:gd name="T1" fmla="*/ 0 h 182"/>
                  <a:gd name="T2" fmla="*/ 0 w 76"/>
                  <a:gd name="T3" fmla="*/ 0 h 182"/>
                  <a:gd name="T4" fmla="*/ 0 w 76"/>
                  <a:gd name="T5" fmla="*/ 0 h 182"/>
                  <a:gd name="T6" fmla="*/ 0 w 76"/>
                  <a:gd name="T7" fmla="*/ 0 h 182"/>
                  <a:gd name="T8" fmla="*/ 0 w 76"/>
                  <a:gd name="T9" fmla="*/ 0 h 182"/>
                  <a:gd name="T10" fmla="*/ 0 w 76"/>
                  <a:gd name="T11" fmla="*/ 0 h 182"/>
                  <a:gd name="T12" fmla="*/ 0 w 76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82">
                    <a:moveTo>
                      <a:pt x="11" y="0"/>
                    </a:moveTo>
                    <a:lnTo>
                      <a:pt x="76" y="2"/>
                    </a:lnTo>
                    <a:lnTo>
                      <a:pt x="65" y="176"/>
                    </a:lnTo>
                    <a:lnTo>
                      <a:pt x="65" y="175"/>
                    </a:lnTo>
                    <a:lnTo>
                      <a:pt x="0" y="182"/>
                    </a:lnTo>
                    <a:lnTo>
                      <a:pt x="0" y="18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7" name="Freeform 838"/>
              <p:cNvSpPr>
                <a:spLocks/>
              </p:cNvSpPr>
              <p:nvPr/>
            </p:nvSpPr>
            <p:spPr bwMode="auto">
              <a:xfrm>
                <a:off x="4871" y="3431"/>
                <a:ext cx="15" cy="32"/>
              </a:xfrm>
              <a:custGeom>
                <a:avLst/>
                <a:gdLst>
                  <a:gd name="T0" fmla="*/ 0 w 89"/>
                  <a:gd name="T1" fmla="*/ 0 h 191"/>
                  <a:gd name="T2" fmla="*/ 0 w 89"/>
                  <a:gd name="T3" fmla="*/ 0 h 191"/>
                  <a:gd name="T4" fmla="*/ 0 w 89"/>
                  <a:gd name="T5" fmla="*/ 0 h 191"/>
                  <a:gd name="T6" fmla="*/ 0 w 89"/>
                  <a:gd name="T7" fmla="*/ 0 h 191"/>
                  <a:gd name="T8" fmla="*/ 0 w 89"/>
                  <a:gd name="T9" fmla="*/ 0 h 191"/>
                  <a:gd name="T10" fmla="*/ 0 w 89"/>
                  <a:gd name="T11" fmla="*/ 0 h 191"/>
                  <a:gd name="T12" fmla="*/ 0 w 89"/>
                  <a:gd name="T13" fmla="*/ 0 h 1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91">
                    <a:moveTo>
                      <a:pt x="0" y="7"/>
                    </a:moveTo>
                    <a:lnTo>
                      <a:pt x="65" y="0"/>
                    </a:lnTo>
                    <a:lnTo>
                      <a:pt x="89" y="178"/>
                    </a:lnTo>
                    <a:lnTo>
                      <a:pt x="86" y="171"/>
                    </a:lnTo>
                    <a:lnTo>
                      <a:pt x="26" y="191"/>
                    </a:lnTo>
                    <a:lnTo>
                      <a:pt x="23" y="18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8" name="Freeform 839"/>
              <p:cNvSpPr>
                <a:spLocks/>
              </p:cNvSpPr>
              <p:nvPr/>
            </p:nvSpPr>
            <p:spPr bwMode="auto">
              <a:xfrm>
                <a:off x="4876" y="3460"/>
                <a:ext cx="19" cy="33"/>
              </a:xfrm>
              <a:custGeom>
                <a:avLst/>
                <a:gdLst>
                  <a:gd name="T0" fmla="*/ 0 w 118"/>
                  <a:gd name="T1" fmla="*/ 0 h 198"/>
                  <a:gd name="T2" fmla="*/ 0 w 118"/>
                  <a:gd name="T3" fmla="*/ 0 h 198"/>
                  <a:gd name="T4" fmla="*/ 0 w 118"/>
                  <a:gd name="T5" fmla="*/ 0 h 198"/>
                  <a:gd name="T6" fmla="*/ 0 w 118"/>
                  <a:gd name="T7" fmla="*/ 0 h 198"/>
                  <a:gd name="T8" fmla="*/ 0 w 118"/>
                  <a:gd name="T9" fmla="*/ 0 h 198"/>
                  <a:gd name="T10" fmla="*/ 0 w 118"/>
                  <a:gd name="T11" fmla="*/ 0 h 198"/>
                  <a:gd name="T12" fmla="*/ 0 w 118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98">
                    <a:moveTo>
                      <a:pt x="0" y="20"/>
                    </a:moveTo>
                    <a:lnTo>
                      <a:pt x="60" y="0"/>
                    </a:lnTo>
                    <a:lnTo>
                      <a:pt x="118" y="168"/>
                    </a:lnTo>
                    <a:lnTo>
                      <a:pt x="117" y="167"/>
                    </a:lnTo>
                    <a:lnTo>
                      <a:pt x="60" y="198"/>
                    </a:lnTo>
                    <a:lnTo>
                      <a:pt x="59" y="19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79" name="Freeform 840"/>
              <p:cNvSpPr>
                <a:spLocks/>
              </p:cNvSpPr>
              <p:nvPr/>
            </p:nvSpPr>
            <p:spPr bwMode="auto">
              <a:xfrm>
                <a:off x="4886" y="3487"/>
                <a:ext cx="25" cy="34"/>
              </a:xfrm>
              <a:custGeom>
                <a:avLst/>
                <a:gdLst>
                  <a:gd name="T0" fmla="*/ 0 w 149"/>
                  <a:gd name="T1" fmla="*/ 0 h 200"/>
                  <a:gd name="T2" fmla="*/ 0 w 149"/>
                  <a:gd name="T3" fmla="*/ 0 h 200"/>
                  <a:gd name="T4" fmla="*/ 0 w 149"/>
                  <a:gd name="T5" fmla="*/ 0 h 200"/>
                  <a:gd name="T6" fmla="*/ 0 w 149"/>
                  <a:gd name="T7" fmla="*/ 0 h 200"/>
                  <a:gd name="T8" fmla="*/ 0 w 149"/>
                  <a:gd name="T9" fmla="*/ 0 h 200"/>
                  <a:gd name="T10" fmla="*/ 0 w 149"/>
                  <a:gd name="T11" fmla="*/ 0 h 200"/>
                  <a:gd name="T12" fmla="*/ 0 w 149"/>
                  <a:gd name="T13" fmla="*/ 0 h 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200">
                    <a:moveTo>
                      <a:pt x="0" y="31"/>
                    </a:moveTo>
                    <a:lnTo>
                      <a:pt x="57" y="0"/>
                    </a:lnTo>
                    <a:lnTo>
                      <a:pt x="149" y="157"/>
                    </a:lnTo>
                    <a:lnTo>
                      <a:pt x="100" y="20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0" name="Freeform 841"/>
              <p:cNvSpPr>
                <a:spLocks/>
              </p:cNvSpPr>
              <p:nvPr/>
            </p:nvSpPr>
            <p:spPr bwMode="auto">
              <a:xfrm>
                <a:off x="4902" y="3514"/>
                <a:ext cx="29" cy="31"/>
              </a:xfrm>
              <a:custGeom>
                <a:avLst/>
                <a:gdLst>
                  <a:gd name="T0" fmla="*/ 0 w 172"/>
                  <a:gd name="T1" fmla="*/ 0 h 187"/>
                  <a:gd name="T2" fmla="*/ 0 w 172"/>
                  <a:gd name="T3" fmla="*/ 0 h 187"/>
                  <a:gd name="T4" fmla="*/ 0 w 172"/>
                  <a:gd name="T5" fmla="*/ 0 h 187"/>
                  <a:gd name="T6" fmla="*/ 0 w 172"/>
                  <a:gd name="T7" fmla="*/ 0 h 187"/>
                  <a:gd name="T8" fmla="*/ 0 w 172"/>
                  <a:gd name="T9" fmla="*/ 0 h 187"/>
                  <a:gd name="T10" fmla="*/ 0 w 172"/>
                  <a:gd name="T11" fmla="*/ 0 h 187"/>
                  <a:gd name="T12" fmla="*/ 0 w 172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" h="187">
                    <a:moveTo>
                      <a:pt x="0" y="43"/>
                    </a:moveTo>
                    <a:lnTo>
                      <a:pt x="49" y="0"/>
                    </a:lnTo>
                    <a:lnTo>
                      <a:pt x="172" y="139"/>
                    </a:lnTo>
                    <a:lnTo>
                      <a:pt x="167" y="135"/>
                    </a:lnTo>
                    <a:lnTo>
                      <a:pt x="129" y="187"/>
                    </a:lnTo>
                    <a:lnTo>
                      <a:pt x="125" y="184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1" name="Freeform 842"/>
              <p:cNvSpPr>
                <a:spLocks/>
              </p:cNvSpPr>
              <p:nvPr/>
            </p:nvSpPr>
            <p:spPr bwMode="auto">
              <a:xfrm>
                <a:off x="4924" y="3536"/>
                <a:ext cx="30" cy="27"/>
              </a:xfrm>
              <a:custGeom>
                <a:avLst/>
                <a:gdLst>
                  <a:gd name="T0" fmla="*/ 0 w 183"/>
                  <a:gd name="T1" fmla="*/ 0 h 164"/>
                  <a:gd name="T2" fmla="*/ 0 w 183"/>
                  <a:gd name="T3" fmla="*/ 0 h 164"/>
                  <a:gd name="T4" fmla="*/ 0 w 183"/>
                  <a:gd name="T5" fmla="*/ 0 h 164"/>
                  <a:gd name="T6" fmla="*/ 0 w 183"/>
                  <a:gd name="T7" fmla="*/ 0 h 164"/>
                  <a:gd name="T8" fmla="*/ 0 w 183"/>
                  <a:gd name="T9" fmla="*/ 0 h 164"/>
                  <a:gd name="T10" fmla="*/ 0 w 183"/>
                  <a:gd name="T11" fmla="*/ 0 h 164"/>
                  <a:gd name="T12" fmla="*/ 0 w 183"/>
                  <a:gd name="T13" fmla="*/ 0 h 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64">
                    <a:moveTo>
                      <a:pt x="0" y="52"/>
                    </a:moveTo>
                    <a:lnTo>
                      <a:pt x="38" y="0"/>
                    </a:lnTo>
                    <a:lnTo>
                      <a:pt x="183" y="106"/>
                    </a:lnTo>
                    <a:lnTo>
                      <a:pt x="179" y="105"/>
                    </a:lnTo>
                    <a:lnTo>
                      <a:pt x="152" y="164"/>
                    </a:lnTo>
                    <a:lnTo>
                      <a:pt x="149" y="16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2" name="Freeform 843"/>
              <p:cNvSpPr>
                <a:spLocks/>
              </p:cNvSpPr>
              <p:nvPr/>
            </p:nvSpPr>
            <p:spPr bwMode="auto">
              <a:xfrm>
                <a:off x="4949" y="3554"/>
                <a:ext cx="31" cy="23"/>
              </a:xfrm>
              <a:custGeom>
                <a:avLst/>
                <a:gdLst>
                  <a:gd name="T0" fmla="*/ 0 w 186"/>
                  <a:gd name="T1" fmla="*/ 0 h 138"/>
                  <a:gd name="T2" fmla="*/ 0 w 186"/>
                  <a:gd name="T3" fmla="*/ 0 h 138"/>
                  <a:gd name="T4" fmla="*/ 0 w 186"/>
                  <a:gd name="T5" fmla="*/ 0 h 138"/>
                  <a:gd name="T6" fmla="*/ 0 w 186"/>
                  <a:gd name="T7" fmla="*/ 0 h 138"/>
                  <a:gd name="T8" fmla="*/ 0 w 186"/>
                  <a:gd name="T9" fmla="*/ 0 h 138"/>
                  <a:gd name="T10" fmla="*/ 0 w 186"/>
                  <a:gd name="T11" fmla="*/ 0 h 138"/>
                  <a:gd name="T12" fmla="*/ 0 w 186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38">
                    <a:moveTo>
                      <a:pt x="0" y="59"/>
                    </a:moveTo>
                    <a:lnTo>
                      <a:pt x="27" y="0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68" y="138"/>
                    </a:lnTo>
                    <a:lnTo>
                      <a:pt x="166" y="138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3" name="Freeform 844"/>
              <p:cNvSpPr>
                <a:spLocks/>
              </p:cNvSpPr>
              <p:nvPr/>
            </p:nvSpPr>
            <p:spPr bwMode="auto">
              <a:xfrm>
                <a:off x="4977" y="3566"/>
                <a:ext cx="31" cy="18"/>
              </a:xfrm>
              <a:custGeom>
                <a:avLst/>
                <a:gdLst>
                  <a:gd name="T0" fmla="*/ 0 w 185"/>
                  <a:gd name="T1" fmla="*/ 0 h 108"/>
                  <a:gd name="T2" fmla="*/ 0 w 185"/>
                  <a:gd name="T3" fmla="*/ 0 h 108"/>
                  <a:gd name="T4" fmla="*/ 0 w 185"/>
                  <a:gd name="T5" fmla="*/ 0 h 108"/>
                  <a:gd name="T6" fmla="*/ 0 w 185"/>
                  <a:gd name="T7" fmla="*/ 0 h 108"/>
                  <a:gd name="T8" fmla="*/ 0 w 185"/>
                  <a:gd name="T9" fmla="*/ 0 h 108"/>
                  <a:gd name="T10" fmla="*/ 0 w 185"/>
                  <a:gd name="T11" fmla="*/ 0 h 108"/>
                  <a:gd name="T12" fmla="*/ 0 w 185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5" h="108">
                    <a:moveTo>
                      <a:pt x="0" y="63"/>
                    </a:moveTo>
                    <a:lnTo>
                      <a:pt x="16" y="0"/>
                    </a:lnTo>
                    <a:lnTo>
                      <a:pt x="185" y="43"/>
                    </a:lnTo>
                    <a:lnTo>
                      <a:pt x="182" y="43"/>
                    </a:lnTo>
                    <a:lnTo>
                      <a:pt x="179" y="108"/>
                    </a:lnTo>
                    <a:lnTo>
                      <a:pt x="176" y="108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4" name="Freeform 845"/>
              <p:cNvSpPr>
                <a:spLocks/>
              </p:cNvSpPr>
              <p:nvPr/>
            </p:nvSpPr>
            <p:spPr bwMode="auto">
              <a:xfrm>
                <a:off x="5007" y="3573"/>
                <a:ext cx="30" cy="13"/>
              </a:xfrm>
              <a:custGeom>
                <a:avLst/>
                <a:gdLst>
                  <a:gd name="T0" fmla="*/ 0 w 182"/>
                  <a:gd name="T1" fmla="*/ 0 h 77"/>
                  <a:gd name="T2" fmla="*/ 0 w 182"/>
                  <a:gd name="T3" fmla="*/ 0 h 77"/>
                  <a:gd name="T4" fmla="*/ 0 w 182"/>
                  <a:gd name="T5" fmla="*/ 0 h 77"/>
                  <a:gd name="T6" fmla="*/ 0 w 182"/>
                  <a:gd name="T7" fmla="*/ 0 h 77"/>
                  <a:gd name="T8" fmla="*/ 0 w 182"/>
                  <a:gd name="T9" fmla="*/ 0 h 77"/>
                  <a:gd name="T10" fmla="*/ 0 w 182"/>
                  <a:gd name="T11" fmla="*/ 0 h 77"/>
                  <a:gd name="T12" fmla="*/ 0 w 182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77">
                    <a:moveTo>
                      <a:pt x="0" y="65"/>
                    </a:moveTo>
                    <a:lnTo>
                      <a:pt x="3" y="0"/>
                    </a:lnTo>
                    <a:lnTo>
                      <a:pt x="176" y="11"/>
                    </a:lnTo>
                    <a:lnTo>
                      <a:pt x="175" y="11"/>
                    </a:lnTo>
                    <a:lnTo>
                      <a:pt x="182" y="77"/>
                    </a:lnTo>
                    <a:lnTo>
                      <a:pt x="181" y="7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5" name="Freeform 846"/>
              <p:cNvSpPr>
                <a:spLocks/>
              </p:cNvSpPr>
              <p:nvPr/>
            </p:nvSpPr>
            <p:spPr bwMode="auto">
              <a:xfrm>
                <a:off x="5036" y="3571"/>
                <a:ext cx="32" cy="15"/>
              </a:xfrm>
              <a:custGeom>
                <a:avLst/>
                <a:gdLst>
                  <a:gd name="T0" fmla="*/ 0 w 192"/>
                  <a:gd name="T1" fmla="*/ 0 h 89"/>
                  <a:gd name="T2" fmla="*/ 0 w 192"/>
                  <a:gd name="T3" fmla="*/ 0 h 89"/>
                  <a:gd name="T4" fmla="*/ 0 w 192"/>
                  <a:gd name="T5" fmla="*/ 0 h 89"/>
                  <a:gd name="T6" fmla="*/ 0 w 192"/>
                  <a:gd name="T7" fmla="*/ 0 h 89"/>
                  <a:gd name="T8" fmla="*/ 0 w 192"/>
                  <a:gd name="T9" fmla="*/ 0 h 89"/>
                  <a:gd name="T10" fmla="*/ 0 w 192"/>
                  <a:gd name="T11" fmla="*/ 0 h 89"/>
                  <a:gd name="T12" fmla="*/ 0 w 192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89">
                    <a:moveTo>
                      <a:pt x="7" y="89"/>
                    </a:moveTo>
                    <a:lnTo>
                      <a:pt x="0" y="23"/>
                    </a:lnTo>
                    <a:lnTo>
                      <a:pt x="178" y="0"/>
                    </a:lnTo>
                    <a:lnTo>
                      <a:pt x="171" y="2"/>
                    </a:lnTo>
                    <a:lnTo>
                      <a:pt x="192" y="63"/>
                    </a:lnTo>
                    <a:lnTo>
                      <a:pt x="185" y="65"/>
                    </a:lnTo>
                    <a:lnTo>
                      <a:pt x="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6" name="Freeform 847"/>
              <p:cNvSpPr>
                <a:spLocks/>
              </p:cNvSpPr>
              <p:nvPr/>
            </p:nvSpPr>
            <p:spPr bwMode="auto">
              <a:xfrm>
                <a:off x="5065" y="3562"/>
                <a:ext cx="33" cy="20"/>
              </a:xfrm>
              <a:custGeom>
                <a:avLst/>
                <a:gdLst>
                  <a:gd name="T0" fmla="*/ 0 w 199"/>
                  <a:gd name="T1" fmla="*/ 0 h 118"/>
                  <a:gd name="T2" fmla="*/ 0 w 199"/>
                  <a:gd name="T3" fmla="*/ 0 h 118"/>
                  <a:gd name="T4" fmla="*/ 0 w 199"/>
                  <a:gd name="T5" fmla="*/ 0 h 118"/>
                  <a:gd name="T6" fmla="*/ 0 w 199"/>
                  <a:gd name="T7" fmla="*/ 0 h 118"/>
                  <a:gd name="T8" fmla="*/ 0 w 199"/>
                  <a:gd name="T9" fmla="*/ 0 h 118"/>
                  <a:gd name="T10" fmla="*/ 0 w 199"/>
                  <a:gd name="T11" fmla="*/ 0 h 118"/>
                  <a:gd name="T12" fmla="*/ 0 w 199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9" h="118">
                    <a:moveTo>
                      <a:pt x="21" y="118"/>
                    </a:moveTo>
                    <a:lnTo>
                      <a:pt x="0" y="57"/>
                    </a:lnTo>
                    <a:lnTo>
                      <a:pt x="168" y="0"/>
                    </a:lnTo>
                    <a:lnTo>
                      <a:pt x="167" y="1"/>
                    </a:lnTo>
                    <a:lnTo>
                      <a:pt x="199" y="57"/>
                    </a:lnTo>
                    <a:lnTo>
                      <a:pt x="198" y="58"/>
                    </a:lnTo>
                    <a:lnTo>
                      <a:pt x="21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7" name="Freeform 848"/>
              <p:cNvSpPr>
                <a:spLocks/>
              </p:cNvSpPr>
              <p:nvPr/>
            </p:nvSpPr>
            <p:spPr bwMode="auto">
              <a:xfrm>
                <a:off x="5093" y="3547"/>
                <a:ext cx="33" cy="25"/>
              </a:xfrm>
              <a:custGeom>
                <a:avLst/>
                <a:gdLst>
                  <a:gd name="T0" fmla="*/ 0 w 201"/>
                  <a:gd name="T1" fmla="*/ 0 h 148"/>
                  <a:gd name="T2" fmla="*/ 0 w 201"/>
                  <a:gd name="T3" fmla="*/ 0 h 148"/>
                  <a:gd name="T4" fmla="*/ 0 w 201"/>
                  <a:gd name="T5" fmla="*/ 0 h 148"/>
                  <a:gd name="T6" fmla="*/ 0 w 201"/>
                  <a:gd name="T7" fmla="*/ 0 h 148"/>
                  <a:gd name="T8" fmla="*/ 0 w 201"/>
                  <a:gd name="T9" fmla="*/ 0 h 148"/>
                  <a:gd name="T10" fmla="*/ 0 w 201"/>
                  <a:gd name="T11" fmla="*/ 0 h 148"/>
                  <a:gd name="T12" fmla="*/ 0 w 201"/>
                  <a:gd name="T13" fmla="*/ 0 h 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1" h="148">
                    <a:moveTo>
                      <a:pt x="32" y="148"/>
                    </a:moveTo>
                    <a:lnTo>
                      <a:pt x="0" y="92"/>
                    </a:lnTo>
                    <a:lnTo>
                      <a:pt x="161" y="0"/>
                    </a:lnTo>
                    <a:lnTo>
                      <a:pt x="158" y="3"/>
                    </a:lnTo>
                    <a:lnTo>
                      <a:pt x="201" y="50"/>
                    </a:lnTo>
                    <a:lnTo>
                      <a:pt x="197" y="54"/>
                    </a:lnTo>
                    <a:lnTo>
                      <a:pt x="32" y="1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8" name="Freeform 849"/>
              <p:cNvSpPr>
                <a:spLocks/>
              </p:cNvSpPr>
              <p:nvPr/>
            </p:nvSpPr>
            <p:spPr bwMode="auto">
              <a:xfrm>
                <a:off x="5119" y="3527"/>
                <a:ext cx="31" cy="28"/>
              </a:xfrm>
              <a:custGeom>
                <a:avLst/>
                <a:gdLst>
                  <a:gd name="T0" fmla="*/ 0 w 187"/>
                  <a:gd name="T1" fmla="*/ 0 h 170"/>
                  <a:gd name="T2" fmla="*/ 0 w 187"/>
                  <a:gd name="T3" fmla="*/ 0 h 170"/>
                  <a:gd name="T4" fmla="*/ 0 w 187"/>
                  <a:gd name="T5" fmla="*/ 0 h 170"/>
                  <a:gd name="T6" fmla="*/ 0 w 187"/>
                  <a:gd name="T7" fmla="*/ 0 h 170"/>
                  <a:gd name="T8" fmla="*/ 0 w 187"/>
                  <a:gd name="T9" fmla="*/ 0 h 170"/>
                  <a:gd name="T10" fmla="*/ 0 w 187"/>
                  <a:gd name="T11" fmla="*/ 0 h 170"/>
                  <a:gd name="T12" fmla="*/ 0 w 187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170">
                    <a:moveTo>
                      <a:pt x="43" y="170"/>
                    </a:moveTo>
                    <a:lnTo>
                      <a:pt x="0" y="123"/>
                    </a:lnTo>
                    <a:lnTo>
                      <a:pt x="136" y="0"/>
                    </a:lnTo>
                    <a:lnTo>
                      <a:pt x="135" y="1"/>
                    </a:lnTo>
                    <a:lnTo>
                      <a:pt x="187" y="40"/>
                    </a:lnTo>
                    <a:lnTo>
                      <a:pt x="186" y="41"/>
                    </a:lnTo>
                    <a:lnTo>
                      <a:pt x="43" y="1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89" name="Freeform 850"/>
              <p:cNvSpPr>
                <a:spLocks/>
              </p:cNvSpPr>
              <p:nvPr/>
            </p:nvSpPr>
            <p:spPr bwMode="auto">
              <a:xfrm>
                <a:off x="5142" y="3503"/>
                <a:ext cx="27" cy="31"/>
              </a:xfrm>
              <a:custGeom>
                <a:avLst/>
                <a:gdLst>
                  <a:gd name="T0" fmla="*/ 0 w 165"/>
                  <a:gd name="T1" fmla="*/ 0 h 183"/>
                  <a:gd name="T2" fmla="*/ 0 w 165"/>
                  <a:gd name="T3" fmla="*/ 0 h 183"/>
                  <a:gd name="T4" fmla="*/ 0 w 165"/>
                  <a:gd name="T5" fmla="*/ 0 h 183"/>
                  <a:gd name="T6" fmla="*/ 0 w 165"/>
                  <a:gd name="T7" fmla="*/ 0 h 183"/>
                  <a:gd name="T8" fmla="*/ 0 w 165"/>
                  <a:gd name="T9" fmla="*/ 0 h 183"/>
                  <a:gd name="T10" fmla="*/ 0 w 165"/>
                  <a:gd name="T11" fmla="*/ 0 h 183"/>
                  <a:gd name="T12" fmla="*/ 0 w 165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5" h="183">
                    <a:moveTo>
                      <a:pt x="52" y="183"/>
                    </a:moveTo>
                    <a:lnTo>
                      <a:pt x="0" y="144"/>
                    </a:lnTo>
                    <a:lnTo>
                      <a:pt x="107" y="0"/>
                    </a:lnTo>
                    <a:lnTo>
                      <a:pt x="106" y="4"/>
                    </a:lnTo>
                    <a:lnTo>
                      <a:pt x="165" y="31"/>
                    </a:lnTo>
                    <a:lnTo>
                      <a:pt x="164" y="34"/>
                    </a:lnTo>
                    <a:lnTo>
                      <a:pt x="52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0" name="Freeform 851"/>
              <p:cNvSpPr>
                <a:spLocks/>
              </p:cNvSpPr>
              <p:nvPr/>
            </p:nvSpPr>
            <p:spPr bwMode="auto">
              <a:xfrm>
                <a:off x="5159" y="3478"/>
                <a:ext cx="23" cy="30"/>
              </a:xfrm>
              <a:custGeom>
                <a:avLst/>
                <a:gdLst>
                  <a:gd name="T0" fmla="*/ 0 w 138"/>
                  <a:gd name="T1" fmla="*/ 0 h 185"/>
                  <a:gd name="T2" fmla="*/ 0 w 138"/>
                  <a:gd name="T3" fmla="*/ 0 h 185"/>
                  <a:gd name="T4" fmla="*/ 0 w 138"/>
                  <a:gd name="T5" fmla="*/ 0 h 185"/>
                  <a:gd name="T6" fmla="*/ 0 w 138"/>
                  <a:gd name="T7" fmla="*/ 0 h 185"/>
                  <a:gd name="T8" fmla="*/ 0 w 138"/>
                  <a:gd name="T9" fmla="*/ 0 h 185"/>
                  <a:gd name="T10" fmla="*/ 0 w 138"/>
                  <a:gd name="T11" fmla="*/ 0 h 185"/>
                  <a:gd name="T12" fmla="*/ 0 w 138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85">
                    <a:moveTo>
                      <a:pt x="59" y="185"/>
                    </a:moveTo>
                    <a:lnTo>
                      <a:pt x="0" y="158"/>
                    </a:lnTo>
                    <a:lnTo>
                      <a:pt x="75" y="0"/>
                    </a:lnTo>
                    <a:lnTo>
                      <a:pt x="75" y="2"/>
                    </a:lnTo>
                    <a:lnTo>
                      <a:pt x="138" y="18"/>
                    </a:lnTo>
                    <a:lnTo>
                      <a:pt x="138" y="20"/>
                    </a:lnTo>
                    <a:lnTo>
                      <a:pt x="59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1" name="Freeform 852"/>
              <p:cNvSpPr>
                <a:spLocks/>
              </p:cNvSpPr>
              <p:nvPr/>
            </p:nvSpPr>
            <p:spPr bwMode="auto">
              <a:xfrm>
                <a:off x="5172" y="3450"/>
                <a:ext cx="18" cy="31"/>
              </a:xfrm>
              <a:custGeom>
                <a:avLst/>
                <a:gdLst>
                  <a:gd name="T0" fmla="*/ 0 w 109"/>
                  <a:gd name="T1" fmla="*/ 0 h 184"/>
                  <a:gd name="T2" fmla="*/ 0 w 109"/>
                  <a:gd name="T3" fmla="*/ 0 h 184"/>
                  <a:gd name="T4" fmla="*/ 0 w 109"/>
                  <a:gd name="T5" fmla="*/ 0 h 184"/>
                  <a:gd name="T6" fmla="*/ 0 w 109"/>
                  <a:gd name="T7" fmla="*/ 0 h 184"/>
                  <a:gd name="T8" fmla="*/ 0 w 109"/>
                  <a:gd name="T9" fmla="*/ 0 h 184"/>
                  <a:gd name="T10" fmla="*/ 0 w 109"/>
                  <a:gd name="T11" fmla="*/ 0 h 184"/>
                  <a:gd name="T12" fmla="*/ 0 w 109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9" h="184">
                    <a:moveTo>
                      <a:pt x="63" y="184"/>
                    </a:moveTo>
                    <a:lnTo>
                      <a:pt x="0" y="168"/>
                    </a:lnTo>
                    <a:lnTo>
                      <a:pt x="44" y="0"/>
                    </a:lnTo>
                    <a:lnTo>
                      <a:pt x="44" y="3"/>
                    </a:lnTo>
                    <a:lnTo>
                      <a:pt x="109" y="5"/>
                    </a:lnTo>
                    <a:lnTo>
                      <a:pt x="109" y="9"/>
                    </a:lnTo>
                    <a:lnTo>
                      <a:pt x="63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2" name="Freeform 853"/>
              <p:cNvSpPr>
                <a:spLocks/>
              </p:cNvSpPr>
              <p:nvPr/>
            </p:nvSpPr>
            <p:spPr bwMode="auto">
              <a:xfrm>
                <a:off x="5179" y="3420"/>
                <a:ext cx="13" cy="31"/>
              </a:xfrm>
              <a:custGeom>
                <a:avLst/>
                <a:gdLst>
                  <a:gd name="T0" fmla="*/ 0 w 76"/>
                  <a:gd name="T1" fmla="*/ 0 h 182"/>
                  <a:gd name="T2" fmla="*/ 0 w 76"/>
                  <a:gd name="T3" fmla="*/ 0 h 182"/>
                  <a:gd name="T4" fmla="*/ 0 w 76"/>
                  <a:gd name="T5" fmla="*/ 0 h 182"/>
                  <a:gd name="T6" fmla="*/ 0 w 76"/>
                  <a:gd name="T7" fmla="*/ 0 h 182"/>
                  <a:gd name="T8" fmla="*/ 0 w 76"/>
                  <a:gd name="T9" fmla="*/ 0 h 182"/>
                  <a:gd name="T10" fmla="*/ 0 w 76"/>
                  <a:gd name="T11" fmla="*/ 0 h 182"/>
                  <a:gd name="T12" fmla="*/ 0 w 76"/>
                  <a:gd name="T13" fmla="*/ 0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82">
                    <a:moveTo>
                      <a:pt x="65" y="182"/>
                    </a:moveTo>
                    <a:lnTo>
                      <a:pt x="0" y="180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76" y="0"/>
                    </a:lnTo>
                    <a:lnTo>
                      <a:pt x="76" y="1"/>
                    </a:lnTo>
                    <a:lnTo>
                      <a:pt x="65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3" name="Freeform 854"/>
              <p:cNvSpPr>
                <a:spLocks/>
              </p:cNvSpPr>
              <p:nvPr/>
            </p:nvSpPr>
            <p:spPr bwMode="auto">
              <a:xfrm>
                <a:off x="5177" y="3390"/>
                <a:ext cx="15" cy="31"/>
              </a:xfrm>
              <a:custGeom>
                <a:avLst/>
                <a:gdLst>
                  <a:gd name="T0" fmla="*/ 0 w 89"/>
                  <a:gd name="T1" fmla="*/ 0 h 192"/>
                  <a:gd name="T2" fmla="*/ 0 w 89"/>
                  <a:gd name="T3" fmla="*/ 0 h 192"/>
                  <a:gd name="T4" fmla="*/ 0 w 89"/>
                  <a:gd name="T5" fmla="*/ 0 h 192"/>
                  <a:gd name="T6" fmla="*/ 0 w 89"/>
                  <a:gd name="T7" fmla="*/ 0 h 192"/>
                  <a:gd name="T8" fmla="*/ 0 w 89"/>
                  <a:gd name="T9" fmla="*/ 0 h 192"/>
                  <a:gd name="T10" fmla="*/ 0 w 89"/>
                  <a:gd name="T11" fmla="*/ 0 h 192"/>
                  <a:gd name="T12" fmla="*/ 0 w 89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92">
                    <a:moveTo>
                      <a:pt x="89" y="185"/>
                    </a:moveTo>
                    <a:lnTo>
                      <a:pt x="24" y="192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63" y="0"/>
                    </a:lnTo>
                    <a:lnTo>
                      <a:pt x="66" y="7"/>
                    </a:lnTo>
                    <a:lnTo>
                      <a:pt x="89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4" name="Freeform 855"/>
              <p:cNvSpPr>
                <a:spLocks/>
              </p:cNvSpPr>
              <p:nvPr/>
            </p:nvSpPr>
            <p:spPr bwMode="auto">
              <a:xfrm>
                <a:off x="5168" y="3360"/>
                <a:ext cx="19" cy="33"/>
              </a:xfrm>
              <a:custGeom>
                <a:avLst/>
                <a:gdLst>
                  <a:gd name="T0" fmla="*/ 0 w 118"/>
                  <a:gd name="T1" fmla="*/ 0 h 199"/>
                  <a:gd name="T2" fmla="*/ 0 w 118"/>
                  <a:gd name="T3" fmla="*/ 0 h 199"/>
                  <a:gd name="T4" fmla="*/ 0 w 118"/>
                  <a:gd name="T5" fmla="*/ 0 h 199"/>
                  <a:gd name="T6" fmla="*/ 0 w 118"/>
                  <a:gd name="T7" fmla="*/ 0 h 199"/>
                  <a:gd name="T8" fmla="*/ 0 w 118"/>
                  <a:gd name="T9" fmla="*/ 0 h 199"/>
                  <a:gd name="T10" fmla="*/ 0 w 118"/>
                  <a:gd name="T11" fmla="*/ 0 h 199"/>
                  <a:gd name="T12" fmla="*/ 0 w 118"/>
                  <a:gd name="T13" fmla="*/ 0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8" h="199">
                    <a:moveTo>
                      <a:pt x="118" y="178"/>
                    </a:moveTo>
                    <a:lnTo>
                      <a:pt x="57" y="199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57" y="0"/>
                    </a:lnTo>
                    <a:lnTo>
                      <a:pt x="59" y="2"/>
                    </a:lnTo>
                    <a:lnTo>
                      <a:pt x="118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5" name="Freeform 856"/>
              <p:cNvSpPr>
                <a:spLocks/>
              </p:cNvSpPr>
              <p:nvPr/>
            </p:nvSpPr>
            <p:spPr bwMode="auto">
              <a:xfrm>
                <a:off x="5153" y="3332"/>
                <a:ext cx="24" cy="33"/>
              </a:xfrm>
              <a:custGeom>
                <a:avLst/>
                <a:gdLst>
                  <a:gd name="T0" fmla="*/ 0 w 147"/>
                  <a:gd name="T1" fmla="*/ 0 h 199"/>
                  <a:gd name="T2" fmla="*/ 0 w 147"/>
                  <a:gd name="T3" fmla="*/ 0 h 199"/>
                  <a:gd name="T4" fmla="*/ 0 w 147"/>
                  <a:gd name="T5" fmla="*/ 0 h 199"/>
                  <a:gd name="T6" fmla="*/ 0 w 147"/>
                  <a:gd name="T7" fmla="*/ 0 h 199"/>
                  <a:gd name="T8" fmla="*/ 0 w 147"/>
                  <a:gd name="T9" fmla="*/ 0 h 199"/>
                  <a:gd name="T10" fmla="*/ 0 w 147"/>
                  <a:gd name="T11" fmla="*/ 0 h 199"/>
                  <a:gd name="T12" fmla="*/ 0 w 147"/>
                  <a:gd name="T13" fmla="*/ 0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7" h="199">
                    <a:moveTo>
                      <a:pt x="147" y="167"/>
                    </a:moveTo>
                    <a:lnTo>
                      <a:pt x="91" y="199"/>
                    </a:lnTo>
                    <a:lnTo>
                      <a:pt x="0" y="43"/>
                    </a:lnTo>
                    <a:lnTo>
                      <a:pt x="49" y="0"/>
                    </a:lnTo>
                    <a:lnTo>
                      <a:pt x="147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6" name="Freeform 857"/>
              <p:cNvSpPr>
                <a:spLocks/>
              </p:cNvSpPr>
              <p:nvPr/>
            </p:nvSpPr>
            <p:spPr bwMode="auto">
              <a:xfrm>
                <a:off x="5006" y="2888"/>
                <a:ext cx="308" cy="308"/>
              </a:xfrm>
              <a:custGeom>
                <a:avLst/>
                <a:gdLst>
                  <a:gd name="T0" fmla="*/ 1 w 1850"/>
                  <a:gd name="T1" fmla="*/ 0 h 1848"/>
                  <a:gd name="T2" fmla="*/ 1 w 1850"/>
                  <a:gd name="T3" fmla="*/ 0 h 1848"/>
                  <a:gd name="T4" fmla="*/ 1 w 1850"/>
                  <a:gd name="T5" fmla="*/ 0 h 1848"/>
                  <a:gd name="T6" fmla="*/ 0 w 1850"/>
                  <a:gd name="T7" fmla="*/ 0 h 1848"/>
                  <a:gd name="T8" fmla="*/ 0 w 1850"/>
                  <a:gd name="T9" fmla="*/ 0 h 1848"/>
                  <a:gd name="T10" fmla="*/ 0 w 1850"/>
                  <a:gd name="T11" fmla="*/ 0 h 1848"/>
                  <a:gd name="T12" fmla="*/ 0 w 1850"/>
                  <a:gd name="T13" fmla="*/ 0 h 1848"/>
                  <a:gd name="T14" fmla="*/ 0 w 1850"/>
                  <a:gd name="T15" fmla="*/ 0 h 1848"/>
                  <a:gd name="T16" fmla="*/ 0 w 1850"/>
                  <a:gd name="T17" fmla="*/ 1 h 1848"/>
                  <a:gd name="T18" fmla="*/ 0 w 1850"/>
                  <a:gd name="T19" fmla="*/ 1 h 1848"/>
                  <a:gd name="T20" fmla="*/ 0 w 1850"/>
                  <a:gd name="T21" fmla="*/ 1 h 1848"/>
                  <a:gd name="T22" fmla="*/ 0 w 1850"/>
                  <a:gd name="T23" fmla="*/ 1 h 1848"/>
                  <a:gd name="T24" fmla="*/ 0 w 1850"/>
                  <a:gd name="T25" fmla="*/ 1 h 1848"/>
                  <a:gd name="T26" fmla="*/ 0 w 1850"/>
                  <a:gd name="T27" fmla="*/ 1 h 1848"/>
                  <a:gd name="T28" fmla="*/ 0 w 1850"/>
                  <a:gd name="T29" fmla="*/ 1 h 1848"/>
                  <a:gd name="T30" fmla="*/ 0 w 1850"/>
                  <a:gd name="T31" fmla="*/ 1 h 1848"/>
                  <a:gd name="T32" fmla="*/ 0 w 1850"/>
                  <a:gd name="T33" fmla="*/ 1 h 1848"/>
                  <a:gd name="T34" fmla="*/ 1 w 1850"/>
                  <a:gd name="T35" fmla="*/ 2 h 1848"/>
                  <a:gd name="T36" fmla="*/ 1 w 1850"/>
                  <a:gd name="T37" fmla="*/ 2 h 1848"/>
                  <a:gd name="T38" fmla="*/ 1 w 1850"/>
                  <a:gd name="T39" fmla="*/ 2 h 1848"/>
                  <a:gd name="T40" fmla="*/ 1 w 1850"/>
                  <a:gd name="T41" fmla="*/ 1 h 1848"/>
                  <a:gd name="T42" fmla="*/ 1 w 1850"/>
                  <a:gd name="T43" fmla="*/ 1 h 1848"/>
                  <a:gd name="T44" fmla="*/ 1 w 1850"/>
                  <a:gd name="T45" fmla="*/ 1 h 1848"/>
                  <a:gd name="T46" fmla="*/ 1 w 1850"/>
                  <a:gd name="T47" fmla="*/ 1 h 1848"/>
                  <a:gd name="T48" fmla="*/ 1 w 1850"/>
                  <a:gd name="T49" fmla="*/ 1 h 1848"/>
                  <a:gd name="T50" fmla="*/ 1 w 1850"/>
                  <a:gd name="T51" fmla="*/ 1 h 1848"/>
                  <a:gd name="T52" fmla="*/ 1 w 1850"/>
                  <a:gd name="T53" fmla="*/ 1 h 1848"/>
                  <a:gd name="T54" fmla="*/ 1 w 1850"/>
                  <a:gd name="T55" fmla="*/ 1 h 1848"/>
                  <a:gd name="T56" fmla="*/ 1 w 1850"/>
                  <a:gd name="T57" fmla="*/ 0 h 1848"/>
                  <a:gd name="T58" fmla="*/ 1 w 1850"/>
                  <a:gd name="T59" fmla="*/ 0 h 1848"/>
                  <a:gd name="T60" fmla="*/ 1 w 1850"/>
                  <a:gd name="T61" fmla="*/ 0 h 1848"/>
                  <a:gd name="T62" fmla="*/ 1 w 1850"/>
                  <a:gd name="T63" fmla="*/ 0 h 1848"/>
                  <a:gd name="T64" fmla="*/ 1 w 1850"/>
                  <a:gd name="T65" fmla="*/ 0 h 18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0" h="1848">
                    <a:moveTo>
                      <a:pt x="1212" y="43"/>
                    </a:moveTo>
                    <a:lnTo>
                      <a:pt x="1029" y="2"/>
                    </a:lnTo>
                    <a:lnTo>
                      <a:pt x="846" y="0"/>
                    </a:lnTo>
                    <a:lnTo>
                      <a:pt x="669" y="32"/>
                    </a:lnTo>
                    <a:lnTo>
                      <a:pt x="503" y="99"/>
                    </a:lnTo>
                    <a:lnTo>
                      <a:pt x="353" y="193"/>
                    </a:lnTo>
                    <a:lnTo>
                      <a:pt x="223" y="317"/>
                    </a:lnTo>
                    <a:lnTo>
                      <a:pt x="118" y="466"/>
                    </a:lnTo>
                    <a:lnTo>
                      <a:pt x="42" y="638"/>
                    </a:lnTo>
                    <a:lnTo>
                      <a:pt x="2" y="821"/>
                    </a:lnTo>
                    <a:lnTo>
                      <a:pt x="0" y="1004"/>
                    </a:lnTo>
                    <a:lnTo>
                      <a:pt x="32" y="1179"/>
                    </a:lnTo>
                    <a:lnTo>
                      <a:pt x="99" y="1345"/>
                    </a:lnTo>
                    <a:lnTo>
                      <a:pt x="193" y="1494"/>
                    </a:lnTo>
                    <a:lnTo>
                      <a:pt x="317" y="1625"/>
                    </a:lnTo>
                    <a:lnTo>
                      <a:pt x="466" y="1730"/>
                    </a:lnTo>
                    <a:lnTo>
                      <a:pt x="639" y="1806"/>
                    </a:lnTo>
                    <a:lnTo>
                      <a:pt x="822" y="1846"/>
                    </a:lnTo>
                    <a:lnTo>
                      <a:pt x="1005" y="1848"/>
                    </a:lnTo>
                    <a:lnTo>
                      <a:pt x="1181" y="1815"/>
                    </a:lnTo>
                    <a:lnTo>
                      <a:pt x="1346" y="1750"/>
                    </a:lnTo>
                    <a:lnTo>
                      <a:pt x="1496" y="1654"/>
                    </a:lnTo>
                    <a:lnTo>
                      <a:pt x="1627" y="1532"/>
                    </a:lnTo>
                    <a:lnTo>
                      <a:pt x="1732" y="1382"/>
                    </a:lnTo>
                    <a:lnTo>
                      <a:pt x="1808" y="1211"/>
                    </a:lnTo>
                    <a:lnTo>
                      <a:pt x="1848" y="1027"/>
                    </a:lnTo>
                    <a:lnTo>
                      <a:pt x="1850" y="845"/>
                    </a:lnTo>
                    <a:lnTo>
                      <a:pt x="1817" y="668"/>
                    </a:lnTo>
                    <a:lnTo>
                      <a:pt x="1752" y="503"/>
                    </a:lnTo>
                    <a:lnTo>
                      <a:pt x="1656" y="353"/>
                    </a:lnTo>
                    <a:lnTo>
                      <a:pt x="1533" y="223"/>
                    </a:lnTo>
                    <a:lnTo>
                      <a:pt x="1384" y="118"/>
                    </a:lnTo>
                    <a:lnTo>
                      <a:pt x="1212" y="43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7" name="Freeform 858"/>
              <p:cNvSpPr>
                <a:spLocks/>
              </p:cNvSpPr>
              <p:nvPr/>
            </p:nvSpPr>
            <p:spPr bwMode="auto">
              <a:xfrm>
                <a:off x="5177" y="2883"/>
                <a:ext cx="32" cy="17"/>
              </a:xfrm>
              <a:custGeom>
                <a:avLst/>
                <a:gdLst>
                  <a:gd name="T0" fmla="*/ 0 w 193"/>
                  <a:gd name="T1" fmla="*/ 0 h 105"/>
                  <a:gd name="T2" fmla="*/ 0 w 193"/>
                  <a:gd name="T3" fmla="*/ 0 h 105"/>
                  <a:gd name="T4" fmla="*/ 0 w 193"/>
                  <a:gd name="T5" fmla="*/ 0 h 105"/>
                  <a:gd name="T6" fmla="*/ 0 w 193"/>
                  <a:gd name="T7" fmla="*/ 0 h 105"/>
                  <a:gd name="T8" fmla="*/ 0 w 193"/>
                  <a:gd name="T9" fmla="*/ 0 h 105"/>
                  <a:gd name="T10" fmla="*/ 0 w 193"/>
                  <a:gd name="T11" fmla="*/ 0 h 105"/>
                  <a:gd name="T12" fmla="*/ 0 w 193"/>
                  <a:gd name="T13" fmla="*/ 0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05">
                    <a:moveTo>
                      <a:pt x="193" y="42"/>
                    </a:moveTo>
                    <a:lnTo>
                      <a:pt x="180" y="105"/>
                    </a:lnTo>
                    <a:lnTo>
                      <a:pt x="0" y="66"/>
                    </a:lnTo>
                    <a:lnTo>
                      <a:pt x="3" y="66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193" y="4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8" name="Freeform 859"/>
              <p:cNvSpPr>
                <a:spLocks/>
              </p:cNvSpPr>
              <p:nvPr/>
            </p:nvSpPr>
            <p:spPr bwMode="auto">
              <a:xfrm>
                <a:off x="5146" y="2883"/>
                <a:ext cx="31" cy="11"/>
              </a:xfrm>
              <a:custGeom>
                <a:avLst/>
                <a:gdLst>
                  <a:gd name="T0" fmla="*/ 0 w 189"/>
                  <a:gd name="T1" fmla="*/ 0 h 68"/>
                  <a:gd name="T2" fmla="*/ 0 w 189"/>
                  <a:gd name="T3" fmla="*/ 0 h 68"/>
                  <a:gd name="T4" fmla="*/ 0 w 189"/>
                  <a:gd name="T5" fmla="*/ 0 h 68"/>
                  <a:gd name="T6" fmla="*/ 0 w 189"/>
                  <a:gd name="T7" fmla="*/ 0 h 68"/>
                  <a:gd name="T8" fmla="*/ 0 w 189"/>
                  <a:gd name="T9" fmla="*/ 0 h 68"/>
                  <a:gd name="T10" fmla="*/ 0 w 189"/>
                  <a:gd name="T11" fmla="*/ 0 h 68"/>
                  <a:gd name="T12" fmla="*/ 0 w 189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68">
                    <a:moveTo>
                      <a:pt x="189" y="2"/>
                    </a:moveTo>
                    <a:lnTo>
                      <a:pt x="189" y="68"/>
                    </a:lnTo>
                    <a:lnTo>
                      <a:pt x="12" y="65"/>
                    </a:lnTo>
                    <a:lnTo>
                      <a:pt x="0" y="0"/>
                    </a:lnTo>
                    <a:lnTo>
                      <a:pt x="189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99" name="Freeform 860"/>
              <p:cNvSpPr>
                <a:spLocks/>
              </p:cNvSpPr>
              <p:nvPr/>
            </p:nvSpPr>
            <p:spPr bwMode="auto">
              <a:xfrm>
                <a:off x="5116" y="2883"/>
                <a:ext cx="32" cy="16"/>
              </a:xfrm>
              <a:custGeom>
                <a:avLst/>
                <a:gdLst>
                  <a:gd name="T0" fmla="*/ 0 w 194"/>
                  <a:gd name="T1" fmla="*/ 0 h 98"/>
                  <a:gd name="T2" fmla="*/ 0 w 194"/>
                  <a:gd name="T3" fmla="*/ 0 h 98"/>
                  <a:gd name="T4" fmla="*/ 0 w 194"/>
                  <a:gd name="T5" fmla="*/ 0 h 98"/>
                  <a:gd name="T6" fmla="*/ 0 w 194"/>
                  <a:gd name="T7" fmla="*/ 0 h 98"/>
                  <a:gd name="T8" fmla="*/ 0 w 194"/>
                  <a:gd name="T9" fmla="*/ 0 h 98"/>
                  <a:gd name="T10" fmla="*/ 0 w 194"/>
                  <a:gd name="T11" fmla="*/ 0 h 98"/>
                  <a:gd name="T12" fmla="*/ 0 w 194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98">
                    <a:moveTo>
                      <a:pt x="182" y="0"/>
                    </a:moveTo>
                    <a:lnTo>
                      <a:pt x="194" y="65"/>
                    </a:lnTo>
                    <a:lnTo>
                      <a:pt x="17" y="98"/>
                    </a:lnTo>
                    <a:lnTo>
                      <a:pt x="22" y="96"/>
                    </a:lnTo>
                    <a:lnTo>
                      <a:pt x="0" y="35"/>
                    </a:lnTo>
                    <a:lnTo>
                      <a:pt x="5" y="3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0" name="Freeform 861"/>
              <p:cNvSpPr>
                <a:spLocks/>
              </p:cNvSpPr>
              <p:nvPr/>
            </p:nvSpPr>
            <p:spPr bwMode="auto">
              <a:xfrm>
                <a:off x="5087" y="2888"/>
                <a:ext cx="32" cy="22"/>
              </a:xfrm>
              <a:custGeom>
                <a:avLst/>
                <a:gdLst>
                  <a:gd name="T0" fmla="*/ 0 w 194"/>
                  <a:gd name="T1" fmla="*/ 0 h 127"/>
                  <a:gd name="T2" fmla="*/ 0 w 194"/>
                  <a:gd name="T3" fmla="*/ 0 h 127"/>
                  <a:gd name="T4" fmla="*/ 0 w 194"/>
                  <a:gd name="T5" fmla="*/ 0 h 127"/>
                  <a:gd name="T6" fmla="*/ 0 w 194"/>
                  <a:gd name="T7" fmla="*/ 0 h 127"/>
                  <a:gd name="T8" fmla="*/ 0 w 194"/>
                  <a:gd name="T9" fmla="*/ 0 h 127"/>
                  <a:gd name="T10" fmla="*/ 0 w 194"/>
                  <a:gd name="T11" fmla="*/ 0 h 127"/>
                  <a:gd name="T12" fmla="*/ 0 w 194"/>
                  <a:gd name="T13" fmla="*/ 0 h 1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27">
                    <a:moveTo>
                      <a:pt x="172" y="0"/>
                    </a:moveTo>
                    <a:lnTo>
                      <a:pt x="194" y="61"/>
                    </a:lnTo>
                    <a:lnTo>
                      <a:pt x="30" y="127"/>
                    </a:lnTo>
                    <a:lnTo>
                      <a:pt x="34" y="124"/>
                    </a:lnTo>
                    <a:lnTo>
                      <a:pt x="0" y="70"/>
                    </a:lnTo>
                    <a:lnTo>
                      <a:pt x="5" y="66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1" name="Freeform 862"/>
              <p:cNvSpPr>
                <a:spLocks/>
              </p:cNvSpPr>
              <p:nvPr/>
            </p:nvSpPr>
            <p:spPr bwMode="auto">
              <a:xfrm>
                <a:off x="5061" y="2900"/>
                <a:ext cx="32" cy="24"/>
              </a:xfrm>
              <a:custGeom>
                <a:avLst/>
                <a:gdLst>
                  <a:gd name="T0" fmla="*/ 0 w 189"/>
                  <a:gd name="T1" fmla="*/ 0 h 145"/>
                  <a:gd name="T2" fmla="*/ 0 w 189"/>
                  <a:gd name="T3" fmla="*/ 0 h 145"/>
                  <a:gd name="T4" fmla="*/ 0 w 189"/>
                  <a:gd name="T5" fmla="*/ 0 h 145"/>
                  <a:gd name="T6" fmla="*/ 0 w 189"/>
                  <a:gd name="T7" fmla="*/ 0 h 145"/>
                  <a:gd name="T8" fmla="*/ 0 w 189"/>
                  <a:gd name="T9" fmla="*/ 0 h 145"/>
                  <a:gd name="T10" fmla="*/ 0 w 189"/>
                  <a:gd name="T11" fmla="*/ 0 h 145"/>
                  <a:gd name="T12" fmla="*/ 0 w 189"/>
                  <a:gd name="T13" fmla="*/ 0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145">
                    <a:moveTo>
                      <a:pt x="155" y="0"/>
                    </a:moveTo>
                    <a:lnTo>
                      <a:pt x="189" y="54"/>
                    </a:lnTo>
                    <a:lnTo>
                      <a:pt x="45" y="145"/>
                    </a:lnTo>
                    <a:lnTo>
                      <a:pt x="0" y="98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2" name="Freeform 863"/>
              <p:cNvSpPr>
                <a:spLocks/>
              </p:cNvSpPr>
              <p:nvPr/>
            </p:nvSpPr>
            <p:spPr bwMode="auto">
              <a:xfrm>
                <a:off x="5039" y="2916"/>
                <a:ext cx="30" cy="29"/>
              </a:xfrm>
              <a:custGeom>
                <a:avLst/>
                <a:gdLst>
                  <a:gd name="T0" fmla="*/ 0 w 180"/>
                  <a:gd name="T1" fmla="*/ 0 h 170"/>
                  <a:gd name="T2" fmla="*/ 0 w 180"/>
                  <a:gd name="T3" fmla="*/ 0 h 170"/>
                  <a:gd name="T4" fmla="*/ 0 w 180"/>
                  <a:gd name="T5" fmla="*/ 0 h 170"/>
                  <a:gd name="T6" fmla="*/ 0 w 180"/>
                  <a:gd name="T7" fmla="*/ 0 h 170"/>
                  <a:gd name="T8" fmla="*/ 0 w 180"/>
                  <a:gd name="T9" fmla="*/ 0 h 170"/>
                  <a:gd name="T10" fmla="*/ 0 w 180"/>
                  <a:gd name="T11" fmla="*/ 0 h 170"/>
                  <a:gd name="T12" fmla="*/ 0 w 180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70">
                    <a:moveTo>
                      <a:pt x="135" y="0"/>
                    </a:moveTo>
                    <a:lnTo>
                      <a:pt x="180" y="47"/>
                    </a:lnTo>
                    <a:lnTo>
                      <a:pt x="50" y="170"/>
                    </a:lnTo>
                    <a:lnTo>
                      <a:pt x="54" y="165"/>
                    </a:lnTo>
                    <a:lnTo>
                      <a:pt x="0" y="129"/>
                    </a:lnTo>
                    <a:lnTo>
                      <a:pt x="3" y="12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3" name="Freeform 864"/>
              <p:cNvSpPr>
                <a:spLocks/>
              </p:cNvSpPr>
              <p:nvPr/>
            </p:nvSpPr>
            <p:spPr bwMode="auto">
              <a:xfrm>
                <a:off x="5021" y="2938"/>
                <a:ext cx="27" cy="30"/>
              </a:xfrm>
              <a:custGeom>
                <a:avLst/>
                <a:gdLst>
                  <a:gd name="T0" fmla="*/ 0 w 163"/>
                  <a:gd name="T1" fmla="*/ 0 h 181"/>
                  <a:gd name="T2" fmla="*/ 0 w 163"/>
                  <a:gd name="T3" fmla="*/ 0 h 181"/>
                  <a:gd name="T4" fmla="*/ 0 w 163"/>
                  <a:gd name="T5" fmla="*/ 0 h 181"/>
                  <a:gd name="T6" fmla="*/ 0 w 163"/>
                  <a:gd name="T7" fmla="*/ 0 h 181"/>
                  <a:gd name="T8" fmla="*/ 0 w 163"/>
                  <a:gd name="T9" fmla="*/ 0 h 181"/>
                  <a:gd name="T10" fmla="*/ 0 w 163"/>
                  <a:gd name="T11" fmla="*/ 0 h 181"/>
                  <a:gd name="T12" fmla="*/ 0 w 163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3" h="181">
                    <a:moveTo>
                      <a:pt x="109" y="0"/>
                    </a:moveTo>
                    <a:lnTo>
                      <a:pt x="163" y="36"/>
                    </a:lnTo>
                    <a:lnTo>
                      <a:pt x="60" y="181"/>
                    </a:lnTo>
                    <a:lnTo>
                      <a:pt x="61" y="179"/>
                    </a:lnTo>
                    <a:lnTo>
                      <a:pt x="0" y="154"/>
                    </a:lnTo>
                    <a:lnTo>
                      <a:pt x="2" y="1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4" name="Freeform 865"/>
              <p:cNvSpPr>
                <a:spLocks/>
              </p:cNvSpPr>
              <p:nvPr/>
            </p:nvSpPr>
            <p:spPr bwMode="auto">
              <a:xfrm>
                <a:off x="5008" y="2964"/>
                <a:ext cx="23" cy="32"/>
              </a:xfrm>
              <a:custGeom>
                <a:avLst/>
                <a:gdLst>
                  <a:gd name="T0" fmla="*/ 0 w 137"/>
                  <a:gd name="T1" fmla="*/ 0 h 197"/>
                  <a:gd name="T2" fmla="*/ 0 w 137"/>
                  <a:gd name="T3" fmla="*/ 0 h 197"/>
                  <a:gd name="T4" fmla="*/ 0 w 137"/>
                  <a:gd name="T5" fmla="*/ 0 h 197"/>
                  <a:gd name="T6" fmla="*/ 0 w 137"/>
                  <a:gd name="T7" fmla="*/ 0 h 197"/>
                  <a:gd name="T8" fmla="*/ 0 w 137"/>
                  <a:gd name="T9" fmla="*/ 0 h 197"/>
                  <a:gd name="T10" fmla="*/ 0 w 137"/>
                  <a:gd name="T11" fmla="*/ 0 h 197"/>
                  <a:gd name="T12" fmla="*/ 0 w 137"/>
                  <a:gd name="T13" fmla="*/ 0 h 1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197">
                    <a:moveTo>
                      <a:pt x="76" y="0"/>
                    </a:moveTo>
                    <a:lnTo>
                      <a:pt x="137" y="25"/>
                    </a:lnTo>
                    <a:lnTo>
                      <a:pt x="62" y="197"/>
                    </a:lnTo>
                    <a:lnTo>
                      <a:pt x="63" y="192"/>
                    </a:lnTo>
                    <a:lnTo>
                      <a:pt x="0" y="178"/>
                    </a:lnTo>
                    <a:lnTo>
                      <a:pt x="1" y="17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5" name="Freeform 866"/>
              <p:cNvSpPr>
                <a:spLocks/>
              </p:cNvSpPr>
              <p:nvPr/>
            </p:nvSpPr>
            <p:spPr bwMode="auto">
              <a:xfrm>
                <a:off x="5001" y="2993"/>
                <a:ext cx="17" cy="32"/>
              </a:xfrm>
              <a:custGeom>
                <a:avLst/>
                <a:gdLst>
                  <a:gd name="T0" fmla="*/ 0 w 105"/>
                  <a:gd name="T1" fmla="*/ 0 h 193"/>
                  <a:gd name="T2" fmla="*/ 0 w 105"/>
                  <a:gd name="T3" fmla="*/ 0 h 193"/>
                  <a:gd name="T4" fmla="*/ 0 w 105"/>
                  <a:gd name="T5" fmla="*/ 0 h 193"/>
                  <a:gd name="T6" fmla="*/ 0 w 105"/>
                  <a:gd name="T7" fmla="*/ 0 h 193"/>
                  <a:gd name="T8" fmla="*/ 0 w 105"/>
                  <a:gd name="T9" fmla="*/ 0 h 193"/>
                  <a:gd name="T10" fmla="*/ 0 w 105"/>
                  <a:gd name="T11" fmla="*/ 0 h 193"/>
                  <a:gd name="T12" fmla="*/ 0 w 105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" h="193">
                    <a:moveTo>
                      <a:pt x="42" y="0"/>
                    </a:moveTo>
                    <a:lnTo>
                      <a:pt x="105" y="14"/>
                    </a:lnTo>
                    <a:lnTo>
                      <a:pt x="65" y="193"/>
                    </a:lnTo>
                    <a:lnTo>
                      <a:pt x="65" y="190"/>
                    </a:lnTo>
                    <a:lnTo>
                      <a:pt x="0" y="190"/>
                    </a:lnTo>
                    <a:lnTo>
                      <a:pt x="0" y="18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6" name="Freeform 867"/>
              <p:cNvSpPr>
                <a:spLocks/>
              </p:cNvSpPr>
              <p:nvPr/>
            </p:nvSpPr>
            <p:spPr bwMode="auto">
              <a:xfrm>
                <a:off x="5000" y="3025"/>
                <a:ext cx="12" cy="31"/>
              </a:xfrm>
              <a:custGeom>
                <a:avLst/>
                <a:gdLst>
                  <a:gd name="T0" fmla="*/ 0 w 67"/>
                  <a:gd name="T1" fmla="*/ 0 h 188"/>
                  <a:gd name="T2" fmla="*/ 0 w 67"/>
                  <a:gd name="T3" fmla="*/ 0 h 188"/>
                  <a:gd name="T4" fmla="*/ 0 w 67"/>
                  <a:gd name="T5" fmla="*/ 0 h 188"/>
                  <a:gd name="T6" fmla="*/ 0 w 67"/>
                  <a:gd name="T7" fmla="*/ 0 h 188"/>
                  <a:gd name="T8" fmla="*/ 0 w 67"/>
                  <a:gd name="T9" fmla="*/ 0 h 188"/>
                  <a:gd name="T10" fmla="*/ 0 w 67"/>
                  <a:gd name="T11" fmla="*/ 0 h 188"/>
                  <a:gd name="T12" fmla="*/ 0 w 67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188">
                    <a:moveTo>
                      <a:pt x="2" y="0"/>
                    </a:moveTo>
                    <a:lnTo>
                      <a:pt x="67" y="0"/>
                    </a:lnTo>
                    <a:lnTo>
                      <a:pt x="65" y="177"/>
                    </a:lnTo>
                    <a:lnTo>
                      <a:pt x="0" y="18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7" name="Freeform 868"/>
              <p:cNvSpPr>
                <a:spLocks/>
              </p:cNvSpPr>
              <p:nvPr/>
            </p:nvSpPr>
            <p:spPr bwMode="auto">
              <a:xfrm>
                <a:off x="5000" y="3054"/>
                <a:ext cx="17" cy="32"/>
              </a:xfrm>
              <a:custGeom>
                <a:avLst/>
                <a:gdLst>
                  <a:gd name="T0" fmla="*/ 0 w 98"/>
                  <a:gd name="T1" fmla="*/ 0 h 193"/>
                  <a:gd name="T2" fmla="*/ 0 w 98"/>
                  <a:gd name="T3" fmla="*/ 0 h 193"/>
                  <a:gd name="T4" fmla="*/ 0 w 98"/>
                  <a:gd name="T5" fmla="*/ 0 h 193"/>
                  <a:gd name="T6" fmla="*/ 0 w 98"/>
                  <a:gd name="T7" fmla="*/ 0 h 193"/>
                  <a:gd name="T8" fmla="*/ 0 w 98"/>
                  <a:gd name="T9" fmla="*/ 0 h 193"/>
                  <a:gd name="T10" fmla="*/ 0 w 98"/>
                  <a:gd name="T11" fmla="*/ 0 h 193"/>
                  <a:gd name="T12" fmla="*/ 0 w 98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93">
                    <a:moveTo>
                      <a:pt x="0" y="11"/>
                    </a:moveTo>
                    <a:lnTo>
                      <a:pt x="65" y="0"/>
                    </a:lnTo>
                    <a:lnTo>
                      <a:pt x="98" y="176"/>
                    </a:lnTo>
                    <a:lnTo>
                      <a:pt x="96" y="170"/>
                    </a:lnTo>
                    <a:lnTo>
                      <a:pt x="35" y="193"/>
                    </a:lnTo>
                    <a:lnTo>
                      <a:pt x="33" y="18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8" name="Freeform 869"/>
              <p:cNvSpPr>
                <a:spLocks/>
              </p:cNvSpPr>
              <p:nvPr/>
            </p:nvSpPr>
            <p:spPr bwMode="auto">
              <a:xfrm>
                <a:off x="5006" y="3083"/>
                <a:ext cx="22" cy="32"/>
              </a:xfrm>
              <a:custGeom>
                <a:avLst/>
                <a:gdLst>
                  <a:gd name="T0" fmla="*/ 0 w 127"/>
                  <a:gd name="T1" fmla="*/ 0 h 194"/>
                  <a:gd name="T2" fmla="*/ 0 w 127"/>
                  <a:gd name="T3" fmla="*/ 0 h 194"/>
                  <a:gd name="T4" fmla="*/ 0 w 127"/>
                  <a:gd name="T5" fmla="*/ 0 h 194"/>
                  <a:gd name="T6" fmla="*/ 0 w 127"/>
                  <a:gd name="T7" fmla="*/ 0 h 194"/>
                  <a:gd name="T8" fmla="*/ 0 w 127"/>
                  <a:gd name="T9" fmla="*/ 0 h 194"/>
                  <a:gd name="T10" fmla="*/ 0 w 127"/>
                  <a:gd name="T11" fmla="*/ 0 h 194"/>
                  <a:gd name="T12" fmla="*/ 0 w 127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94">
                    <a:moveTo>
                      <a:pt x="0" y="23"/>
                    </a:moveTo>
                    <a:lnTo>
                      <a:pt x="61" y="0"/>
                    </a:lnTo>
                    <a:lnTo>
                      <a:pt x="127" y="164"/>
                    </a:lnTo>
                    <a:lnTo>
                      <a:pt x="124" y="160"/>
                    </a:lnTo>
                    <a:lnTo>
                      <a:pt x="70" y="194"/>
                    </a:lnTo>
                    <a:lnTo>
                      <a:pt x="66" y="18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09" name="Freeform 870"/>
              <p:cNvSpPr>
                <a:spLocks/>
              </p:cNvSpPr>
              <p:nvPr/>
            </p:nvSpPr>
            <p:spPr bwMode="auto">
              <a:xfrm>
                <a:off x="5018" y="3109"/>
                <a:ext cx="24" cy="32"/>
              </a:xfrm>
              <a:custGeom>
                <a:avLst/>
                <a:gdLst>
                  <a:gd name="T0" fmla="*/ 0 w 145"/>
                  <a:gd name="T1" fmla="*/ 0 h 189"/>
                  <a:gd name="T2" fmla="*/ 0 w 145"/>
                  <a:gd name="T3" fmla="*/ 0 h 189"/>
                  <a:gd name="T4" fmla="*/ 0 w 145"/>
                  <a:gd name="T5" fmla="*/ 0 h 189"/>
                  <a:gd name="T6" fmla="*/ 0 w 145"/>
                  <a:gd name="T7" fmla="*/ 0 h 189"/>
                  <a:gd name="T8" fmla="*/ 0 w 145"/>
                  <a:gd name="T9" fmla="*/ 0 h 189"/>
                  <a:gd name="T10" fmla="*/ 0 w 145"/>
                  <a:gd name="T11" fmla="*/ 0 h 189"/>
                  <a:gd name="T12" fmla="*/ 0 w 145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5" h="189">
                    <a:moveTo>
                      <a:pt x="0" y="34"/>
                    </a:moveTo>
                    <a:lnTo>
                      <a:pt x="54" y="0"/>
                    </a:lnTo>
                    <a:lnTo>
                      <a:pt x="145" y="144"/>
                    </a:lnTo>
                    <a:lnTo>
                      <a:pt x="98" y="18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0" name="Freeform 871"/>
              <p:cNvSpPr>
                <a:spLocks/>
              </p:cNvSpPr>
              <p:nvPr/>
            </p:nvSpPr>
            <p:spPr bwMode="auto">
              <a:xfrm>
                <a:off x="5034" y="3133"/>
                <a:ext cx="29" cy="30"/>
              </a:xfrm>
              <a:custGeom>
                <a:avLst/>
                <a:gdLst>
                  <a:gd name="T0" fmla="*/ 0 w 170"/>
                  <a:gd name="T1" fmla="*/ 0 h 180"/>
                  <a:gd name="T2" fmla="*/ 0 w 170"/>
                  <a:gd name="T3" fmla="*/ 0 h 180"/>
                  <a:gd name="T4" fmla="*/ 0 w 170"/>
                  <a:gd name="T5" fmla="*/ 0 h 180"/>
                  <a:gd name="T6" fmla="*/ 0 w 170"/>
                  <a:gd name="T7" fmla="*/ 0 h 180"/>
                  <a:gd name="T8" fmla="*/ 0 w 170"/>
                  <a:gd name="T9" fmla="*/ 0 h 180"/>
                  <a:gd name="T10" fmla="*/ 0 w 170"/>
                  <a:gd name="T11" fmla="*/ 0 h 180"/>
                  <a:gd name="T12" fmla="*/ 0 w 170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80">
                    <a:moveTo>
                      <a:pt x="0" y="45"/>
                    </a:moveTo>
                    <a:lnTo>
                      <a:pt x="47" y="0"/>
                    </a:lnTo>
                    <a:lnTo>
                      <a:pt x="170" y="129"/>
                    </a:lnTo>
                    <a:lnTo>
                      <a:pt x="165" y="126"/>
                    </a:lnTo>
                    <a:lnTo>
                      <a:pt x="129" y="180"/>
                    </a:lnTo>
                    <a:lnTo>
                      <a:pt x="125" y="177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1" name="Freeform 872"/>
              <p:cNvSpPr>
                <a:spLocks/>
              </p:cNvSpPr>
              <p:nvPr/>
            </p:nvSpPr>
            <p:spPr bwMode="auto">
              <a:xfrm>
                <a:off x="5056" y="3154"/>
                <a:ext cx="31" cy="27"/>
              </a:xfrm>
              <a:custGeom>
                <a:avLst/>
                <a:gdLst>
                  <a:gd name="T0" fmla="*/ 0 w 186"/>
                  <a:gd name="T1" fmla="*/ 0 h 161"/>
                  <a:gd name="T2" fmla="*/ 0 w 186"/>
                  <a:gd name="T3" fmla="*/ 0 h 161"/>
                  <a:gd name="T4" fmla="*/ 0 w 186"/>
                  <a:gd name="T5" fmla="*/ 0 h 161"/>
                  <a:gd name="T6" fmla="*/ 0 w 186"/>
                  <a:gd name="T7" fmla="*/ 0 h 161"/>
                  <a:gd name="T8" fmla="*/ 0 w 186"/>
                  <a:gd name="T9" fmla="*/ 0 h 161"/>
                  <a:gd name="T10" fmla="*/ 0 w 186"/>
                  <a:gd name="T11" fmla="*/ 0 h 161"/>
                  <a:gd name="T12" fmla="*/ 0 w 186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61">
                    <a:moveTo>
                      <a:pt x="0" y="54"/>
                    </a:moveTo>
                    <a:lnTo>
                      <a:pt x="36" y="0"/>
                    </a:lnTo>
                    <a:lnTo>
                      <a:pt x="186" y="106"/>
                    </a:lnTo>
                    <a:lnTo>
                      <a:pt x="180" y="102"/>
                    </a:lnTo>
                    <a:lnTo>
                      <a:pt x="155" y="161"/>
                    </a:lnTo>
                    <a:lnTo>
                      <a:pt x="148" y="158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2" name="Freeform 873"/>
              <p:cNvSpPr>
                <a:spLocks/>
              </p:cNvSpPr>
              <p:nvPr/>
            </p:nvSpPr>
            <p:spPr bwMode="auto">
              <a:xfrm>
                <a:off x="5082" y="3171"/>
                <a:ext cx="32" cy="23"/>
              </a:xfrm>
              <a:custGeom>
                <a:avLst/>
                <a:gdLst>
                  <a:gd name="T0" fmla="*/ 0 w 192"/>
                  <a:gd name="T1" fmla="*/ 0 h 138"/>
                  <a:gd name="T2" fmla="*/ 0 w 192"/>
                  <a:gd name="T3" fmla="*/ 0 h 138"/>
                  <a:gd name="T4" fmla="*/ 0 w 192"/>
                  <a:gd name="T5" fmla="*/ 0 h 138"/>
                  <a:gd name="T6" fmla="*/ 0 w 192"/>
                  <a:gd name="T7" fmla="*/ 0 h 138"/>
                  <a:gd name="T8" fmla="*/ 0 w 192"/>
                  <a:gd name="T9" fmla="*/ 0 h 138"/>
                  <a:gd name="T10" fmla="*/ 0 w 192"/>
                  <a:gd name="T11" fmla="*/ 0 h 138"/>
                  <a:gd name="T12" fmla="*/ 0 w 192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38">
                    <a:moveTo>
                      <a:pt x="0" y="59"/>
                    </a:moveTo>
                    <a:lnTo>
                      <a:pt x="25" y="0"/>
                    </a:lnTo>
                    <a:lnTo>
                      <a:pt x="192" y="75"/>
                    </a:lnTo>
                    <a:lnTo>
                      <a:pt x="191" y="75"/>
                    </a:lnTo>
                    <a:lnTo>
                      <a:pt x="178" y="138"/>
                    </a:lnTo>
                    <a:lnTo>
                      <a:pt x="177" y="138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3" name="Freeform 874"/>
              <p:cNvSpPr>
                <a:spLocks/>
              </p:cNvSpPr>
              <p:nvPr/>
            </p:nvSpPr>
            <p:spPr bwMode="auto">
              <a:xfrm>
                <a:off x="5111" y="3184"/>
                <a:ext cx="32" cy="17"/>
              </a:xfrm>
              <a:custGeom>
                <a:avLst/>
                <a:gdLst>
                  <a:gd name="T0" fmla="*/ 0 w 191"/>
                  <a:gd name="T1" fmla="*/ 0 h 103"/>
                  <a:gd name="T2" fmla="*/ 0 w 191"/>
                  <a:gd name="T3" fmla="*/ 0 h 103"/>
                  <a:gd name="T4" fmla="*/ 0 w 191"/>
                  <a:gd name="T5" fmla="*/ 0 h 103"/>
                  <a:gd name="T6" fmla="*/ 0 w 191"/>
                  <a:gd name="T7" fmla="*/ 0 h 103"/>
                  <a:gd name="T8" fmla="*/ 0 w 191"/>
                  <a:gd name="T9" fmla="*/ 0 h 103"/>
                  <a:gd name="T10" fmla="*/ 0 w 191"/>
                  <a:gd name="T11" fmla="*/ 0 h 103"/>
                  <a:gd name="T12" fmla="*/ 0 w 191"/>
                  <a:gd name="T13" fmla="*/ 0 h 1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03">
                    <a:moveTo>
                      <a:pt x="0" y="63"/>
                    </a:moveTo>
                    <a:lnTo>
                      <a:pt x="13" y="0"/>
                    </a:lnTo>
                    <a:lnTo>
                      <a:pt x="191" y="38"/>
                    </a:lnTo>
                    <a:lnTo>
                      <a:pt x="190" y="38"/>
                    </a:lnTo>
                    <a:lnTo>
                      <a:pt x="190" y="103"/>
                    </a:lnTo>
                    <a:lnTo>
                      <a:pt x="189" y="10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4" name="Freeform 875"/>
              <p:cNvSpPr>
                <a:spLocks/>
              </p:cNvSpPr>
              <p:nvPr/>
            </p:nvSpPr>
            <p:spPr bwMode="auto">
              <a:xfrm>
                <a:off x="5143" y="3190"/>
                <a:ext cx="31" cy="11"/>
              </a:xfrm>
              <a:custGeom>
                <a:avLst/>
                <a:gdLst>
                  <a:gd name="T0" fmla="*/ 0 w 189"/>
                  <a:gd name="T1" fmla="*/ 0 h 67"/>
                  <a:gd name="T2" fmla="*/ 0 w 189"/>
                  <a:gd name="T3" fmla="*/ 0 h 67"/>
                  <a:gd name="T4" fmla="*/ 0 w 189"/>
                  <a:gd name="T5" fmla="*/ 0 h 67"/>
                  <a:gd name="T6" fmla="*/ 0 w 189"/>
                  <a:gd name="T7" fmla="*/ 0 h 67"/>
                  <a:gd name="T8" fmla="*/ 0 w 189"/>
                  <a:gd name="T9" fmla="*/ 0 h 67"/>
                  <a:gd name="T10" fmla="*/ 0 w 189"/>
                  <a:gd name="T11" fmla="*/ 0 h 67"/>
                  <a:gd name="T12" fmla="*/ 0 w 189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67">
                    <a:moveTo>
                      <a:pt x="0" y="65"/>
                    </a:moveTo>
                    <a:lnTo>
                      <a:pt x="0" y="0"/>
                    </a:lnTo>
                    <a:lnTo>
                      <a:pt x="177" y="2"/>
                    </a:lnTo>
                    <a:lnTo>
                      <a:pt x="189" y="6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5" name="Freeform 876"/>
              <p:cNvSpPr>
                <a:spLocks/>
              </p:cNvSpPr>
              <p:nvPr/>
            </p:nvSpPr>
            <p:spPr bwMode="auto">
              <a:xfrm>
                <a:off x="5173" y="3185"/>
                <a:ext cx="32" cy="16"/>
              </a:xfrm>
              <a:custGeom>
                <a:avLst/>
                <a:gdLst>
                  <a:gd name="T0" fmla="*/ 0 w 193"/>
                  <a:gd name="T1" fmla="*/ 0 h 97"/>
                  <a:gd name="T2" fmla="*/ 0 w 193"/>
                  <a:gd name="T3" fmla="*/ 0 h 97"/>
                  <a:gd name="T4" fmla="*/ 0 w 193"/>
                  <a:gd name="T5" fmla="*/ 0 h 97"/>
                  <a:gd name="T6" fmla="*/ 0 w 193"/>
                  <a:gd name="T7" fmla="*/ 0 h 97"/>
                  <a:gd name="T8" fmla="*/ 0 w 193"/>
                  <a:gd name="T9" fmla="*/ 0 h 97"/>
                  <a:gd name="T10" fmla="*/ 0 w 193"/>
                  <a:gd name="T11" fmla="*/ 0 h 97"/>
                  <a:gd name="T12" fmla="*/ 0 w 193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97">
                    <a:moveTo>
                      <a:pt x="12" y="97"/>
                    </a:moveTo>
                    <a:lnTo>
                      <a:pt x="0" y="32"/>
                    </a:lnTo>
                    <a:lnTo>
                      <a:pt x="176" y="0"/>
                    </a:lnTo>
                    <a:lnTo>
                      <a:pt x="170" y="2"/>
                    </a:lnTo>
                    <a:lnTo>
                      <a:pt x="193" y="63"/>
                    </a:lnTo>
                    <a:lnTo>
                      <a:pt x="187" y="65"/>
                    </a:lnTo>
                    <a:lnTo>
                      <a:pt x="12" y="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6" name="Freeform 877"/>
              <p:cNvSpPr>
                <a:spLocks/>
              </p:cNvSpPr>
              <p:nvPr/>
            </p:nvSpPr>
            <p:spPr bwMode="auto">
              <a:xfrm>
                <a:off x="5201" y="3175"/>
                <a:ext cx="32" cy="21"/>
              </a:xfrm>
              <a:custGeom>
                <a:avLst/>
                <a:gdLst>
                  <a:gd name="T0" fmla="*/ 0 w 194"/>
                  <a:gd name="T1" fmla="*/ 0 h 126"/>
                  <a:gd name="T2" fmla="*/ 0 w 194"/>
                  <a:gd name="T3" fmla="*/ 0 h 126"/>
                  <a:gd name="T4" fmla="*/ 0 w 194"/>
                  <a:gd name="T5" fmla="*/ 0 h 126"/>
                  <a:gd name="T6" fmla="*/ 0 w 194"/>
                  <a:gd name="T7" fmla="*/ 0 h 126"/>
                  <a:gd name="T8" fmla="*/ 0 w 194"/>
                  <a:gd name="T9" fmla="*/ 0 h 126"/>
                  <a:gd name="T10" fmla="*/ 0 w 194"/>
                  <a:gd name="T11" fmla="*/ 0 h 126"/>
                  <a:gd name="T12" fmla="*/ 0 w 194"/>
                  <a:gd name="T13" fmla="*/ 0 h 1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26">
                    <a:moveTo>
                      <a:pt x="23" y="126"/>
                    </a:moveTo>
                    <a:lnTo>
                      <a:pt x="0" y="65"/>
                    </a:lnTo>
                    <a:lnTo>
                      <a:pt x="165" y="0"/>
                    </a:lnTo>
                    <a:lnTo>
                      <a:pt x="160" y="3"/>
                    </a:lnTo>
                    <a:lnTo>
                      <a:pt x="194" y="57"/>
                    </a:lnTo>
                    <a:lnTo>
                      <a:pt x="190" y="60"/>
                    </a:lnTo>
                    <a:lnTo>
                      <a:pt x="23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7" name="Freeform 878"/>
              <p:cNvSpPr>
                <a:spLocks/>
              </p:cNvSpPr>
              <p:nvPr/>
            </p:nvSpPr>
            <p:spPr bwMode="auto">
              <a:xfrm>
                <a:off x="5228" y="3160"/>
                <a:ext cx="31" cy="24"/>
              </a:xfrm>
              <a:custGeom>
                <a:avLst/>
                <a:gdLst>
                  <a:gd name="T0" fmla="*/ 0 w 191"/>
                  <a:gd name="T1" fmla="*/ 0 h 146"/>
                  <a:gd name="T2" fmla="*/ 0 w 191"/>
                  <a:gd name="T3" fmla="*/ 0 h 146"/>
                  <a:gd name="T4" fmla="*/ 0 w 191"/>
                  <a:gd name="T5" fmla="*/ 0 h 146"/>
                  <a:gd name="T6" fmla="*/ 0 w 191"/>
                  <a:gd name="T7" fmla="*/ 0 h 146"/>
                  <a:gd name="T8" fmla="*/ 0 w 191"/>
                  <a:gd name="T9" fmla="*/ 0 h 146"/>
                  <a:gd name="T10" fmla="*/ 0 w 191"/>
                  <a:gd name="T11" fmla="*/ 0 h 146"/>
                  <a:gd name="T12" fmla="*/ 0 w 191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46">
                    <a:moveTo>
                      <a:pt x="34" y="146"/>
                    </a:moveTo>
                    <a:lnTo>
                      <a:pt x="0" y="92"/>
                    </a:lnTo>
                    <a:lnTo>
                      <a:pt x="144" y="1"/>
                    </a:lnTo>
                    <a:lnTo>
                      <a:pt x="145" y="0"/>
                    </a:lnTo>
                    <a:lnTo>
                      <a:pt x="190" y="47"/>
                    </a:lnTo>
                    <a:lnTo>
                      <a:pt x="191" y="46"/>
                    </a:lnTo>
                    <a:lnTo>
                      <a:pt x="34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8" name="Freeform 879"/>
              <p:cNvSpPr>
                <a:spLocks/>
              </p:cNvSpPr>
              <p:nvPr/>
            </p:nvSpPr>
            <p:spPr bwMode="auto">
              <a:xfrm>
                <a:off x="5252" y="3140"/>
                <a:ext cx="30" cy="28"/>
              </a:xfrm>
              <a:custGeom>
                <a:avLst/>
                <a:gdLst>
                  <a:gd name="T0" fmla="*/ 0 w 180"/>
                  <a:gd name="T1" fmla="*/ 0 h 169"/>
                  <a:gd name="T2" fmla="*/ 0 w 180"/>
                  <a:gd name="T3" fmla="*/ 0 h 169"/>
                  <a:gd name="T4" fmla="*/ 0 w 180"/>
                  <a:gd name="T5" fmla="*/ 0 h 169"/>
                  <a:gd name="T6" fmla="*/ 0 w 180"/>
                  <a:gd name="T7" fmla="*/ 0 h 169"/>
                  <a:gd name="T8" fmla="*/ 0 w 180"/>
                  <a:gd name="T9" fmla="*/ 0 h 169"/>
                  <a:gd name="T10" fmla="*/ 0 w 180"/>
                  <a:gd name="T11" fmla="*/ 0 h 169"/>
                  <a:gd name="T12" fmla="*/ 0 w 180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69">
                    <a:moveTo>
                      <a:pt x="45" y="169"/>
                    </a:moveTo>
                    <a:lnTo>
                      <a:pt x="0" y="122"/>
                    </a:lnTo>
                    <a:lnTo>
                      <a:pt x="129" y="0"/>
                    </a:lnTo>
                    <a:lnTo>
                      <a:pt x="126" y="5"/>
                    </a:lnTo>
                    <a:lnTo>
                      <a:pt x="180" y="41"/>
                    </a:lnTo>
                    <a:lnTo>
                      <a:pt x="177" y="45"/>
                    </a:lnTo>
                    <a:lnTo>
                      <a:pt x="45" y="1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19" name="Freeform 880"/>
              <p:cNvSpPr>
                <a:spLocks/>
              </p:cNvSpPr>
              <p:nvPr/>
            </p:nvSpPr>
            <p:spPr bwMode="auto">
              <a:xfrm>
                <a:off x="5273" y="3115"/>
                <a:ext cx="27" cy="31"/>
              </a:xfrm>
              <a:custGeom>
                <a:avLst/>
                <a:gdLst>
                  <a:gd name="T0" fmla="*/ 0 w 161"/>
                  <a:gd name="T1" fmla="*/ 0 h 185"/>
                  <a:gd name="T2" fmla="*/ 0 w 161"/>
                  <a:gd name="T3" fmla="*/ 0 h 185"/>
                  <a:gd name="T4" fmla="*/ 0 w 161"/>
                  <a:gd name="T5" fmla="*/ 0 h 185"/>
                  <a:gd name="T6" fmla="*/ 0 w 161"/>
                  <a:gd name="T7" fmla="*/ 0 h 185"/>
                  <a:gd name="T8" fmla="*/ 0 w 161"/>
                  <a:gd name="T9" fmla="*/ 0 h 185"/>
                  <a:gd name="T10" fmla="*/ 0 w 161"/>
                  <a:gd name="T11" fmla="*/ 0 h 185"/>
                  <a:gd name="T12" fmla="*/ 0 w 161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" h="185">
                    <a:moveTo>
                      <a:pt x="54" y="185"/>
                    </a:moveTo>
                    <a:lnTo>
                      <a:pt x="0" y="149"/>
                    </a:lnTo>
                    <a:lnTo>
                      <a:pt x="104" y="0"/>
                    </a:lnTo>
                    <a:lnTo>
                      <a:pt x="103" y="3"/>
                    </a:lnTo>
                    <a:lnTo>
                      <a:pt x="161" y="30"/>
                    </a:lnTo>
                    <a:lnTo>
                      <a:pt x="160" y="34"/>
                    </a:lnTo>
                    <a:lnTo>
                      <a:pt x="54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0" name="Freeform 881"/>
              <p:cNvSpPr>
                <a:spLocks/>
              </p:cNvSpPr>
              <p:nvPr/>
            </p:nvSpPr>
            <p:spPr bwMode="auto">
              <a:xfrm>
                <a:off x="5290" y="3088"/>
                <a:ext cx="23" cy="33"/>
              </a:xfrm>
              <a:custGeom>
                <a:avLst/>
                <a:gdLst>
                  <a:gd name="T0" fmla="*/ 0 w 137"/>
                  <a:gd name="T1" fmla="*/ 0 h 194"/>
                  <a:gd name="T2" fmla="*/ 0 w 137"/>
                  <a:gd name="T3" fmla="*/ 0 h 194"/>
                  <a:gd name="T4" fmla="*/ 0 w 137"/>
                  <a:gd name="T5" fmla="*/ 0 h 194"/>
                  <a:gd name="T6" fmla="*/ 0 w 137"/>
                  <a:gd name="T7" fmla="*/ 0 h 194"/>
                  <a:gd name="T8" fmla="*/ 0 w 137"/>
                  <a:gd name="T9" fmla="*/ 0 h 194"/>
                  <a:gd name="T10" fmla="*/ 0 w 137"/>
                  <a:gd name="T11" fmla="*/ 0 h 194"/>
                  <a:gd name="T12" fmla="*/ 0 w 137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194">
                    <a:moveTo>
                      <a:pt x="58" y="194"/>
                    </a:moveTo>
                    <a:lnTo>
                      <a:pt x="0" y="167"/>
                    </a:lnTo>
                    <a:lnTo>
                      <a:pt x="75" y="0"/>
                    </a:lnTo>
                    <a:lnTo>
                      <a:pt x="74" y="3"/>
                    </a:lnTo>
                    <a:lnTo>
                      <a:pt x="137" y="17"/>
                    </a:lnTo>
                    <a:lnTo>
                      <a:pt x="136" y="20"/>
                    </a:lnTo>
                    <a:lnTo>
                      <a:pt x="58" y="1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1" name="Freeform 882"/>
              <p:cNvSpPr>
                <a:spLocks/>
              </p:cNvSpPr>
              <p:nvPr/>
            </p:nvSpPr>
            <p:spPr bwMode="auto">
              <a:xfrm>
                <a:off x="5302" y="3059"/>
                <a:ext cx="17" cy="32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0 h 192"/>
                  <a:gd name="T4" fmla="*/ 0 w 104"/>
                  <a:gd name="T5" fmla="*/ 0 h 192"/>
                  <a:gd name="T6" fmla="*/ 0 w 104"/>
                  <a:gd name="T7" fmla="*/ 0 h 192"/>
                  <a:gd name="T8" fmla="*/ 0 w 104"/>
                  <a:gd name="T9" fmla="*/ 0 h 192"/>
                  <a:gd name="T10" fmla="*/ 0 w 104"/>
                  <a:gd name="T11" fmla="*/ 0 h 192"/>
                  <a:gd name="T12" fmla="*/ 0 w 104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4" h="192">
                    <a:moveTo>
                      <a:pt x="63" y="192"/>
                    </a:moveTo>
                    <a:lnTo>
                      <a:pt x="0" y="178"/>
                    </a:lnTo>
                    <a:lnTo>
                      <a:pt x="38" y="0"/>
                    </a:lnTo>
                    <a:lnTo>
                      <a:pt x="38" y="1"/>
                    </a:lnTo>
                    <a:lnTo>
                      <a:pt x="104" y="1"/>
                    </a:lnTo>
                    <a:lnTo>
                      <a:pt x="104" y="2"/>
                    </a:lnTo>
                    <a:lnTo>
                      <a:pt x="63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2" name="Freeform 883"/>
              <p:cNvSpPr>
                <a:spLocks/>
              </p:cNvSpPr>
              <p:nvPr/>
            </p:nvSpPr>
            <p:spPr bwMode="auto">
              <a:xfrm>
                <a:off x="5309" y="3028"/>
                <a:ext cx="11" cy="31"/>
              </a:xfrm>
              <a:custGeom>
                <a:avLst/>
                <a:gdLst>
                  <a:gd name="T0" fmla="*/ 0 w 68"/>
                  <a:gd name="T1" fmla="*/ 0 h 188"/>
                  <a:gd name="T2" fmla="*/ 0 w 68"/>
                  <a:gd name="T3" fmla="*/ 0 h 188"/>
                  <a:gd name="T4" fmla="*/ 0 w 68"/>
                  <a:gd name="T5" fmla="*/ 0 h 188"/>
                  <a:gd name="T6" fmla="*/ 0 w 68"/>
                  <a:gd name="T7" fmla="*/ 0 h 188"/>
                  <a:gd name="T8" fmla="*/ 0 w 68"/>
                  <a:gd name="T9" fmla="*/ 0 h 188"/>
                  <a:gd name="T10" fmla="*/ 0 w 68"/>
                  <a:gd name="T11" fmla="*/ 0 h 188"/>
                  <a:gd name="T12" fmla="*/ 0 w 6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88">
                    <a:moveTo>
                      <a:pt x="66" y="188"/>
                    </a:moveTo>
                    <a:lnTo>
                      <a:pt x="0" y="188"/>
                    </a:lnTo>
                    <a:lnTo>
                      <a:pt x="2" y="12"/>
                    </a:lnTo>
                    <a:lnTo>
                      <a:pt x="68" y="0"/>
                    </a:lnTo>
                    <a:lnTo>
                      <a:pt x="66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3" name="Freeform 884"/>
              <p:cNvSpPr>
                <a:spLocks/>
              </p:cNvSpPr>
              <p:nvPr/>
            </p:nvSpPr>
            <p:spPr bwMode="auto">
              <a:xfrm>
                <a:off x="5303" y="2998"/>
                <a:ext cx="17" cy="32"/>
              </a:xfrm>
              <a:custGeom>
                <a:avLst/>
                <a:gdLst>
                  <a:gd name="T0" fmla="*/ 0 w 98"/>
                  <a:gd name="T1" fmla="*/ 0 h 194"/>
                  <a:gd name="T2" fmla="*/ 0 w 98"/>
                  <a:gd name="T3" fmla="*/ 0 h 194"/>
                  <a:gd name="T4" fmla="*/ 0 w 98"/>
                  <a:gd name="T5" fmla="*/ 0 h 194"/>
                  <a:gd name="T6" fmla="*/ 0 w 98"/>
                  <a:gd name="T7" fmla="*/ 0 h 194"/>
                  <a:gd name="T8" fmla="*/ 0 w 98"/>
                  <a:gd name="T9" fmla="*/ 0 h 194"/>
                  <a:gd name="T10" fmla="*/ 0 w 98"/>
                  <a:gd name="T11" fmla="*/ 0 h 194"/>
                  <a:gd name="T12" fmla="*/ 0 w 98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94">
                    <a:moveTo>
                      <a:pt x="98" y="182"/>
                    </a:moveTo>
                    <a:lnTo>
                      <a:pt x="32" y="194"/>
                    </a:lnTo>
                    <a:lnTo>
                      <a:pt x="0" y="17"/>
                    </a:lnTo>
                    <a:lnTo>
                      <a:pt x="2" y="23"/>
                    </a:lnTo>
                    <a:lnTo>
                      <a:pt x="63" y="0"/>
                    </a:lnTo>
                    <a:lnTo>
                      <a:pt x="65" y="6"/>
                    </a:lnTo>
                    <a:lnTo>
                      <a:pt x="98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4" name="Freeform 885"/>
              <p:cNvSpPr>
                <a:spLocks/>
              </p:cNvSpPr>
              <p:nvPr/>
            </p:nvSpPr>
            <p:spPr bwMode="auto">
              <a:xfrm>
                <a:off x="5293" y="2969"/>
                <a:ext cx="21" cy="32"/>
              </a:xfrm>
              <a:custGeom>
                <a:avLst/>
                <a:gdLst>
                  <a:gd name="T0" fmla="*/ 0 w 126"/>
                  <a:gd name="T1" fmla="*/ 0 h 194"/>
                  <a:gd name="T2" fmla="*/ 0 w 126"/>
                  <a:gd name="T3" fmla="*/ 0 h 194"/>
                  <a:gd name="T4" fmla="*/ 0 w 126"/>
                  <a:gd name="T5" fmla="*/ 0 h 194"/>
                  <a:gd name="T6" fmla="*/ 0 w 126"/>
                  <a:gd name="T7" fmla="*/ 0 h 194"/>
                  <a:gd name="T8" fmla="*/ 0 w 126"/>
                  <a:gd name="T9" fmla="*/ 0 h 194"/>
                  <a:gd name="T10" fmla="*/ 0 w 126"/>
                  <a:gd name="T11" fmla="*/ 0 h 194"/>
                  <a:gd name="T12" fmla="*/ 0 w 126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94">
                    <a:moveTo>
                      <a:pt x="126" y="171"/>
                    </a:moveTo>
                    <a:lnTo>
                      <a:pt x="65" y="194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57" y="0"/>
                    </a:lnTo>
                    <a:lnTo>
                      <a:pt x="61" y="5"/>
                    </a:lnTo>
                    <a:lnTo>
                      <a:pt x="126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5" name="Freeform 886"/>
              <p:cNvSpPr>
                <a:spLocks/>
              </p:cNvSpPr>
              <p:nvPr/>
            </p:nvSpPr>
            <p:spPr bwMode="auto">
              <a:xfrm>
                <a:off x="5278" y="2943"/>
                <a:ext cx="25" cy="32"/>
              </a:xfrm>
              <a:custGeom>
                <a:avLst/>
                <a:gdLst>
                  <a:gd name="T0" fmla="*/ 0 w 146"/>
                  <a:gd name="T1" fmla="*/ 0 h 190"/>
                  <a:gd name="T2" fmla="*/ 0 w 146"/>
                  <a:gd name="T3" fmla="*/ 0 h 190"/>
                  <a:gd name="T4" fmla="*/ 0 w 146"/>
                  <a:gd name="T5" fmla="*/ 0 h 190"/>
                  <a:gd name="T6" fmla="*/ 0 w 146"/>
                  <a:gd name="T7" fmla="*/ 0 h 190"/>
                  <a:gd name="T8" fmla="*/ 0 w 146"/>
                  <a:gd name="T9" fmla="*/ 0 h 190"/>
                  <a:gd name="T10" fmla="*/ 0 w 146"/>
                  <a:gd name="T11" fmla="*/ 0 h 190"/>
                  <a:gd name="T12" fmla="*/ 0 w 146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" h="190">
                    <a:moveTo>
                      <a:pt x="146" y="156"/>
                    </a:moveTo>
                    <a:lnTo>
                      <a:pt x="92" y="190"/>
                    </a:lnTo>
                    <a:lnTo>
                      <a:pt x="1" y="47"/>
                    </a:lnTo>
                    <a:lnTo>
                      <a:pt x="0" y="46"/>
                    </a:lnTo>
                    <a:lnTo>
                      <a:pt x="47" y="1"/>
                    </a:lnTo>
                    <a:lnTo>
                      <a:pt x="46" y="0"/>
                    </a:ln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6" name="Freeform 887"/>
              <p:cNvSpPr>
                <a:spLocks/>
              </p:cNvSpPr>
              <p:nvPr/>
            </p:nvSpPr>
            <p:spPr bwMode="auto">
              <a:xfrm>
                <a:off x="5258" y="2921"/>
                <a:ext cx="28" cy="30"/>
              </a:xfrm>
              <a:custGeom>
                <a:avLst/>
                <a:gdLst>
                  <a:gd name="T0" fmla="*/ 0 w 169"/>
                  <a:gd name="T1" fmla="*/ 0 h 180"/>
                  <a:gd name="T2" fmla="*/ 0 w 169"/>
                  <a:gd name="T3" fmla="*/ 0 h 180"/>
                  <a:gd name="T4" fmla="*/ 0 w 169"/>
                  <a:gd name="T5" fmla="*/ 0 h 180"/>
                  <a:gd name="T6" fmla="*/ 0 w 169"/>
                  <a:gd name="T7" fmla="*/ 0 h 180"/>
                  <a:gd name="T8" fmla="*/ 0 w 169"/>
                  <a:gd name="T9" fmla="*/ 0 h 180"/>
                  <a:gd name="T10" fmla="*/ 0 w 169"/>
                  <a:gd name="T11" fmla="*/ 0 h 180"/>
                  <a:gd name="T12" fmla="*/ 0 w 169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" h="180">
                    <a:moveTo>
                      <a:pt x="169" y="135"/>
                    </a:moveTo>
                    <a:lnTo>
                      <a:pt x="122" y="180"/>
                    </a:lnTo>
                    <a:lnTo>
                      <a:pt x="0" y="50"/>
                    </a:lnTo>
                    <a:lnTo>
                      <a:pt x="4" y="54"/>
                    </a:lnTo>
                    <a:lnTo>
                      <a:pt x="41" y="0"/>
                    </a:lnTo>
                    <a:lnTo>
                      <a:pt x="45" y="3"/>
                    </a:lnTo>
                    <a:lnTo>
                      <a:pt x="169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7" name="Freeform 888"/>
              <p:cNvSpPr>
                <a:spLocks/>
              </p:cNvSpPr>
              <p:nvPr/>
            </p:nvSpPr>
            <p:spPr bwMode="auto">
              <a:xfrm>
                <a:off x="5233" y="2903"/>
                <a:ext cx="32" cy="27"/>
              </a:xfrm>
              <a:custGeom>
                <a:avLst/>
                <a:gdLst>
                  <a:gd name="T0" fmla="*/ 0 w 188"/>
                  <a:gd name="T1" fmla="*/ 0 h 161"/>
                  <a:gd name="T2" fmla="*/ 0 w 188"/>
                  <a:gd name="T3" fmla="*/ 0 h 161"/>
                  <a:gd name="T4" fmla="*/ 0 w 188"/>
                  <a:gd name="T5" fmla="*/ 0 h 161"/>
                  <a:gd name="T6" fmla="*/ 0 w 188"/>
                  <a:gd name="T7" fmla="*/ 0 h 161"/>
                  <a:gd name="T8" fmla="*/ 0 w 188"/>
                  <a:gd name="T9" fmla="*/ 0 h 161"/>
                  <a:gd name="T10" fmla="*/ 0 w 188"/>
                  <a:gd name="T11" fmla="*/ 0 h 161"/>
                  <a:gd name="T12" fmla="*/ 0 w 188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161">
                    <a:moveTo>
                      <a:pt x="188" y="107"/>
                    </a:moveTo>
                    <a:lnTo>
                      <a:pt x="151" y="161"/>
                    </a:lnTo>
                    <a:lnTo>
                      <a:pt x="0" y="55"/>
                    </a:lnTo>
                    <a:lnTo>
                      <a:pt x="7" y="58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188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8" name="Freeform 889"/>
              <p:cNvSpPr>
                <a:spLocks/>
              </p:cNvSpPr>
              <p:nvPr/>
            </p:nvSpPr>
            <p:spPr bwMode="auto">
              <a:xfrm>
                <a:off x="5207" y="2890"/>
                <a:ext cx="32" cy="23"/>
              </a:xfrm>
              <a:custGeom>
                <a:avLst/>
                <a:gdLst>
                  <a:gd name="T0" fmla="*/ 0 w 192"/>
                  <a:gd name="T1" fmla="*/ 0 h 136"/>
                  <a:gd name="T2" fmla="*/ 0 w 192"/>
                  <a:gd name="T3" fmla="*/ 0 h 136"/>
                  <a:gd name="T4" fmla="*/ 0 w 192"/>
                  <a:gd name="T5" fmla="*/ 0 h 136"/>
                  <a:gd name="T6" fmla="*/ 0 w 192"/>
                  <a:gd name="T7" fmla="*/ 0 h 136"/>
                  <a:gd name="T8" fmla="*/ 0 w 192"/>
                  <a:gd name="T9" fmla="*/ 0 h 136"/>
                  <a:gd name="T10" fmla="*/ 0 w 192"/>
                  <a:gd name="T11" fmla="*/ 0 h 136"/>
                  <a:gd name="T12" fmla="*/ 0 w 192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36">
                    <a:moveTo>
                      <a:pt x="192" y="78"/>
                    </a:moveTo>
                    <a:lnTo>
                      <a:pt x="167" y="136"/>
                    </a:lnTo>
                    <a:lnTo>
                      <a:pt x="0" y="63"/>
                    </a:lnTo>
                    <a:lnTo>
                      <a:pt x="2" y="63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92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29" name="Freeform 890"/>
              <p:cNvSpPr>
                <a:spLocks/>
              </p:cNvSpPr>
              <p:nvPr/>
            </p:nvSpPr>
            <p:spPr bwMode="auto">
              <a:xfrm>
                <a:off x="4884" y="2502"/>
                <a:ext cx="308" cy="308"/>
              </a:xfrm>
              <a:custGeom>
                <a:avLst/>
                <a:gdLst>
                  <a:gd name="T0" fmla="*/ 0 w 1851"/>
                  <a:gd name="T1" fmla="*/ 0 h 1848"/>
                  <a:gd name="T2" fmla="*/ 0 w 1851"/>
                  <a:gd name="T3" fmla="*/ 0 h 1848"/>
                  <a:gd name="T4" fmla="*/ 0 w 1851"/>
                  <a:gd name="T5" fmla="*/ 0 h 1848"/>
                  <a:gd name="T6" fmla="*/ 0 w 1851"/>
                  <a:gd name="T7" fmla="*/ 0 h 1848"/>
                  <a:gd name="T8" fmla="*/ 0 w 1851"/>
                  <a:gd name="T9" fmla="*/ 0 h 1848"/>
                  <a:gd name="T10" fmla="*/ 0 w 1851"/>
                  <a:gd name="T11" fmla="*/ 1 h 1848"/>
                  <a:gd name="T12" fmla="*/ 0 w 1851"/>
                  <a:gd name="T13" fmla="*/ 1 h 1848"/>
                  <a:gd name="T14" fmla="*/ 0 w 1851"/>
                  <a:gd name="T15" fmla="*/ 1 h 1848"/>
                  <a:gd name="T16" fmla="*/ 0 w 1851"/>
                  <a:gd name="T17" fmla="*/ 1 h 1848"/>
                  <a:gd name="T18" fmla="*/ 0 w 1851"/>
                  <a:gd name="T19" fmla="*/ 1 h 1848"/>
                  <a:gd name="T20" fmla="*/ 0 w 1851"/>
                  <a:gd name="T21" fmla="*/ 1 h 1848"/>
                  <a:gd name="T22" fmla="*/ 0 w 1851"/>
                  <a:gd name="T23" fmla="*/ 1 h 1848"/>
                  <a:gd name="T24" fmla="*/ 0 w 1851"/>
                  <a:gd name="T25" fmla="*/ 1 h 1848"/>
                  <a:gd name="T26" fmla="*/ 0 w 1851"/>
                  <a:gd name="T27" fmla="*/ 2 h 1848"/>
                  <a:gd name="T28" fmla="*/ 1 w 1851"/>
                  <a:gd name="T29" fmla="*/ 2 h 1848"/>
                  <a:gd name="T30" fmla="*/ 1 w 1851"/>
                  <a:gd name="T31" fmla="*/ 2 h 1848"/>
                  <a:gd name="T32" fmla="*/ 1 w 1851"/>
                  <a:gd name="T33" fmla="*/ 1 h 1848"/>
                  <a:gd name="T34" fmla="*/ 1 w 1851"/>
                  <a:gd name="T35" fmla="*/ 1 h 1848"/>
                  <a:gd name="T36" fmla="*/ 1 w 1851"/>
                  <a:gd name="T37" fmla="*/ 1 h 1848"/>
                  <a:gd name="T38" fmla="*/ 1 w 1851"/>
                  <a:gd name="T39" fmla="*/ 1 h 1848"/>
                  <a:gd name="T40" fmla="*/ 1 w 1851"/>
                  <a:gd name="T41" fmla="*/ 1 h 1848"/>
                  <a:gd name="T42" fmla="*/ 1 w 1851"/>
                  <a:gd name="T43" fmla="*/ 1 h 1848"/>
                  <a:gd name="T44" fmla="*/ 1 w 1851"/>
                  <a:gd name="T45" fmla="*/ 1 h 1848"/>
                  <a:gd name="T46" fmla="*/ 1 w 1851"/>
                  <a:gd name="T47" fmla="*/ 1 h 1848"/>
                  <a:gd name="T48" fmla="*/ 1 w 1851"/>
                  <a:gd name="T49" fmla="*/ 1 h 1848"/>
                  <a:gd name="T50" fmla="*/ 1 w 1851"/>
                  <a:gd name="T51" fmla="*/ 0 h 1848"/>
                  <a:gd name="T52" fmla="*/ 1 w 1851"/>
                  <a:gd name="T53" fmla="*/ 0 h 1848"/>
                  <a:gd name="T54" fmla="*/ 1 w 1851"/>
                  <a:gd name="T55" fmla="*/ 0 h 1848"/>
                  <a:gd name="T56" fmla="*/ 1 w 1851"/>
                  <a:gd name="T57" fmla="*/ 0 h 1848"/>
                  <a:gd name="T58" fmla="*/ 1 w 1851"/>
                  <a:gd name="T59" fmla="*/ 0 h 1848"/>
                  <a:gd name="T60" fmla="*/ 1 w 1851"/>
                  <a:gd name="T61" fmla="*/ 0 h 1848"/>
                  <a:gd name="T62" fmla="*/ 1 w 1851"/>
                  <a:gd name="T63" fmla="*/ 0 h 1848"/>
                  <a:gd name="T64" fmla="*/ 0 w 1851"/>
                  <a:gd name="T65" fmla="*/ 0 h 18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1" h="1848">
                    <a:moveTo>
                      <a:pt x="639" y="43"/>
                    </a:moveTo>
                    <a:lnTo>
                      <a:pt x="467" y="119"/>
                    </a:lnTo>
                    <a:lnTo>
                      <a:pt x="317" y="223"/>
                    </a:lnTo>
                    <a:lnTo>
                      <a:pt x="194" y="354"/>
                    </a:lnTo>
                    <a:lnTo>
                      <a:pt x="98" y="504"/>
                    </a:lnTo>
                    <a:lnTo>
                      <a:pt x="33" y="669"/>
                    </a:lnTo>
                    <a:lnTo>
                      <a:pt x="0" y="846"/>
                    </a:lnTo>
                    <a:lnTo>
                      <a:pt x="2" y="1028"/>
                    </a:lnTo>
                    <a:lnTo>
                      <a:pt x="43" y="1211"/>
                    </a:lnTo>
                    <a:lnTo>
                      <a:pt x="118" y="1382"/>
                    </a:lnTo>
                    <a:lnTo>
                      <a:pt x="223" y="1532"/>
                    </a:lnTo>
                    <a:lnTo>
                      <a:pt x="354" y="1655"/>
                    </a:lnTo>
                    <a:lnTo>
                      <a:pt x="504" y="1750"/>
                    </a:lnTo>
                    <a:lnTo>
                      <a:pt x="669" y="1816"/>
                    </a:lnTo>
                    <a:lnTo>
                      <a:pt x="845" y="1848"/>
                    </a:lnTo>
                    <a:lnTo>
                      <a:pt x="1028" y="1846"/>
                    </a:lnTo>
                    <a:lnTo>
                      <a:pt x="1213" y="1807"/>
                    </a:lnTo>
                    <a:lnTo>
                      <a:pt x="1384" y="1730"/>
                    </a:lnTo>
                    <a:lnTo>
                      <a:pt x="1533" y="1626"/>
                    </a:lnTo>
                    <a:lnTo>
                      <a:pt x="1657" y="1495"/>
                    </a:lnTo>
                    <a:lnTo>
                      <a:pt x="1753" y="1345"/>
                    </a:lnTo>
                    <a:lnTo>
                      <a:pt x="1818" y="1180"/>
                    </a:lnTo>
                    <a:lnTo>
                      <a:pt x="1851" y="1004"/>
                    </a:lnTo>
                    <a:lnTo>
                      <a:pt x="1848" y="822"/>
                    </a:lnTo>
                    <a:lnTo>
                      <a:pt x="1809" y="639"/>
                    </a:lnTo>
                    <a:lnTo>
                      <a:pt x="1732" y="466"/>
                    </a:lnTo>
                    <a:lnTo>
                      <a:pt x="1627" y="318"/>
                    </a:lnTo>
                    <a:lnTo>
                      <a:pt x="1497" y="194"/>
                    </a:lnTo>
                    <a:lnTo>
                      <a:pt x="1347" y="99"/>
                    </a:lnTo>
                    <a:lnTo>
                      <a:pt x="1181" y="33"/>
                    </a:lnTo>
                    <a:lnTo>
                      <a:pt x="1004" y="0"/>
                    </a:lnTo>
                    <a:lnTo>
                      <a:pt x="822" y="3"/>
                    </a:lnTo>
                    <a:lnTo>
                      <a:pt x="639" y="43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0" name="Freeform 891"/>
              <p:cNvSpPr>
                <a:spLocks/>
              </p:cNvSpPr>
              <p:nvPr/>
            </p:nvSpPr>
            <p:spPr bwMode="auto">
              <a:xfrm>
                <a:off x="4959" y="2504"/>
                <a:ext cx="33" cy="22"/>
              </a:xfrm>
              <a:custGeom>
                <a:avLst/>
                <a:gdLst>
                  <a:gd name="T0" fmla="*/ 0 w 202"/>
                  <a:gd name="T1" fmla="*/ 0 h 135"/>
                  <a:gd name="T2" fmla="*/ 0 w 202"/>
                  <a:gd name="T3" fmla="*/ 0 h 135"/>
                  <a:gd name="T4" fmla="*/ 0 w 202"/>
                  <a:gd name="T5" fmla="*/ 0 h 135"/>
                  <a:gd name="T6" fmla="*/ 0 w 202"/>
                  <a:gd name="T7" fmla="*/ 0 h 135"/>
                  <a:gd name="T8" fmla="*/ 0 w 202"/>
                  <a:gd name="T9" fmla="*/ 0 h 135"/>
                  <a:gd name="T10" fmla="*/ 0 w 202"/>
                  <a:gd name="T11" fmla="*/ 0 h 135"/>
                  <a:gd name="T12" fmla="*/ 0 w 202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2" h="135">
                    <a:moveTo>
                      <a:pt x="178" y="0"/>
                    </a:moveTo>
                    <a:lnTo>
                      <a:pt x="202" y="61"/>
                    </a:lnTo>
                    <a:lnTo>
                      <a:pt x="32" y="135"/>
                    </a:lnTo>
                    <a:lnTo>
                      <a:pt x="36" y="133"/>
                    </a:lnTo>
                    <a:lnTo>
                      <a:pt x="0" y="79"/>
                    </a:lnTo>
                    <a:lnTo>
                      <a:pt x="3" y="76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1" name="Freeform 892"/>
              <p:cNvSpPr>
                <a:spLocks/>
              </p:cNvSpPr>
              <p:nvPr/>
            </p:nvSpPr>
            <p:spPr bwMode="auto">
              <a:xfrm>
                <a:off x="4933" y="2517"/>
                <a:ext cx="32" cy="26"/>
              </a:xfrm>
              <a:custGeom>
                <a:avLst/>
                <a:gdLst>
                  <a:gd name="T0" fmla="*/ 0 w 192"/>
                  <a:gd name="T1" fmla="*/ 0 h 155"/>
                  <a:gd name="T2" fmla="*/ 0 w 192"/>
                  <a:gd name="T3" fmla="*/ 0 h 155"/>
                  <a:gd name="T4" fmla="*/ 0 w 192"/>
                  <a:gd name="T5" fmla="*/ 0 h 155"/>
                  <a:gd name="T6" fmla="*/ 0 w 192"/>
                  <a:gd name="T7" fmla="*/ 0 h 155"/>
                  <a:gd name="T8" fmla="*/ 0 w 192"/>
                  <a:gd name="T9" fmla="*/ 0 h 155"/>
                  <a:gd name="T10" fmla="*/ 0 w 192"/>
                  <a:gd name="T11" fmla="*/ 0 h 155"/>
                  <a:gd name="T12" fmla="*/ 0 w 192"/>
                  <a:gd name="T13" fmla="*/ 0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2" h="155">
                    <a:moveTo>
                      <a:pt x="156" y="0"/>
                    </a:moveTo>
                    <a:lnTo>
                      <a:pt x="192" y="54"/>
                    </a:lnTo>
                    <a:lnTo>
                      <a:pt x="46" y="155"/>
                    </a:lnTo>
                    <a:lnTo>
                      <a:pt x="47" y="154"/>
                    </a:lnTo>
                    <a:lnTo>
                      <a:pt x="0" y="109"/>
                    </a:lnTo>
                    <a:lnTo>
                      <a:pt x="1" y="10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2" name="Freeform 893"/>
              <p:cNvSpPr>
                <a:spLocks/>
              </p:cNvSpPr>
              <p:nvPr/>
            </p:nvSpPr>
            <p:spPr bwMode="auto">
              <a:xfrm>
                <a:off x="4912" y="2535"/>
                <a:ext cx="29" cy="29"/>
              </a:xfrm>
              <a:custGeom>
                <a:avLst/>
                <a:gdLst>
                  <a:gd name="T0" fmla="*/ 0 w 173"/>
                  <a:gd name="T1" fmla="*/ 0 h 176"/>
                  <a:gd name="T2" fmla="*/ 0 w 173"/>
                  <a:gd name="T3" fmla="*/ 0 h 176"/>
                  <a:gd name="T4" fmla="*/ 0 w 173"/>
                  <a:gd name="T5" fmla="*/ 0 h 176"/>
                  <a:gd name="T6" fmla="*/ 0 w 173"/>
                  <a:gd name="T7" fmla="*/ 0 h 176"/>
                  <a:gd name="T8" fmla="*/ 0 w 173"/>
                  <a:gd name="T9" fmla="*/ 0 h 176"/>
                  <a:gd name="T10" fmla="*/ 0 w 173"/>
                  <a:gd name="T11" fmla="*/ 0 h 176"/>
                  <a:gd name="T12" fmla="*/ 0 w 173"/>
                  <a:gd name="T13" fmla="*/ 0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3" h="176">
                    <a:moveTo>
                      <a:pt x="126" y="0"/>
                    </a:moveTo>
                    <a:lnTo>
                      <a:pt x="173" y="45"/>
                    </a:lnTo>
                    <a:lnTo>
                      <a:pt x="49" y="176"/>
                    </a:lnTo>
                    <a:lnTo>
                      <a:pt x="54" y="170"/>
                    </a:lnTo>
                    <a:lnTo>
                      <a:pt x="0" y="136"/>
                    </a:lnTo>
                    <a:lnTo>
                      <a:pt x="4" y="129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3" name="Freeform 894"/>
              <p:cNvSpPr>
                <a:spLocks/>
              </p:cNvSpPr>
              <p:nvPr/>
            </p:nvSpPr>
            <p:spPr bwMode="auto">
              <a:xfrm>
                <a:off x="4895" y="2558"/>
                <a:ext cx="26" cy="29"/>
              </a:xfrm>
              <a:custGeom>
                <a:avLst/>
                <a:gdLst>
                  <a:gd name="T0" fmla="*/ 0 w 153"/>
                  <a:gd name="T1" fmla="*/ 0 h 179"/>
                  <a:gd name="T2" fmla="*/ 0 w 153"/>
                  <a:gd name="T3" fmla="*/ 0 h 179"/>
                  <a:gd name="T4" fmla="*/ 0 w 153"/>
                  <a:gd name="T5" fmla="*/ 0 h 179"/>
                  <a:gd name="T6" fmla="*/ 0 w 153"/>
                  <a:gd name="T7" fmla="*/ 0 h 179"/>
                  <a:gd name="T8" fmla="*/ 0 w 153"/>
                  <a:gd name="T9" fmla="*/ 0 h 179"/>
                  <a:gd name="T10" fmla="*/ 0 w 153"/>
                  <a:gd name="T11" fmla="*/ 0 h 179"/>
                  <a:gd name="T12" fmla="*/ 0 w 153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79">
                    <a:moveTo>
                      <a:pt x="99" y="0"/>
                    </a:moveTo>
                    <a:lnTo>
                      <a:pt x="153" y="34"/>
                    </a:lnTo>
                    <a:lnTo>
                      <a:pt x="60" y="179"/>
                    </a:lnTo>
                    <a:lnTo>
                      <a:pt x="60" y="178"/>
                    </a:lnTo>
                    <a:lnTo>
                      <a:pt x="0" y="155"/>
                    </a:lnTo>
                    <a:lnTo>
                      <a:pt x="0" y="15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4" name="Freeform 895"/>
              <p:cNvSpPr>
                <a:spLocks/>
              </p:cNvSpPr>
              <p:nvPr/>
            </p:nvSpPr>
            <p:spPr bwMode="auto">
              <a:xfrm>
                <a:off x="4884" y="2584"/>
                <a:ext cx="21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83">
                    <a:moveTo>
                      <a:pt x="68" y="0"/>
                    </a:moveTo>
                    <a:lnTo>
                      <a:pt x="128" y="23"/>
                    </a:lnTo>
                    <a:lnTo>
                      <a:pt x="65" y="183"/>
                    </a:lnTo>
                    <a:lnTo>
                      <a:pt x="0" y="17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5" name="Freeform 896"/>
              <p:cNvSpPr>
                <a:spLocks/>
              </p:cNvSpPr>
              <p:nvPr/>
            </p:nvSpPr>
            <p:spPr bwMode="auto">
              <a:xfrm>
                <a:off x="4878" y="2612"/>
                <a:ext cx="17" cy="31"/>
              </a:xfrm>
              <a:custGeom>
                <a:avLst/>
                <a:gdLst>
                  <a:gd name="T0" fmla="*/ 0 w 98"/>
                  <a:gd name="T1" fmla="*/ 0 h 188"/>
                  <a:gd name="T2" fmla="*/ 0 w 98"/>
                  <a:gd name="T3" fmla="*/ 0 h 188"/>
                  <a:gd name="T4" fmla="*/ 0 w 98"/>
                  <a:gd name="T5" fmla="*/ 0 h 188"/>
                  <a:gd name="T6" fmla="*/ 0 w 98"/>
                  <a:gd name="T7" fmla="*/ 0 h 188"/>
                  <a:gd name="T8" fmla="*/ 0 w 98"/>
                  <a:gd name="T9" fmla="*/ 0 h 188"/>
                  <a:gd name="T10" fmla="*/ 0 w 98"/>
                  <a:gd name="T11" fmla="*/ 0 h 188"/>
                  <a:gd name="T12" fmla="*/ 0 w 98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88">
                    <a:moveTo>
                      <a:pt x="33" y="0"/>
                    </a:moveTo>
                    <a:lnTo>
                      <a:pt x="98" y="12"/>
                    </a:lnTo>
                    <a:lnTo>
                      <a:pt x="66" y="188"/>
                    </a:lnTo>
                    <a:lnTo>
                      <a:pt x="66" y="183"/>
                    </a:lnTo>
                    <a:lnTo>
                      <a:pt x="0" y="183"/>
                    </a:lnTo>
                    <a:lnTo>
                      <a:pt x="0" y="17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6" name="Freeform 897"/>
              <p:cNvSpPr>
                <a:spLocks/>
              </p:cNvSpPr>
              <p:nvPr/>
            </p:nvSpPr>
            <p:spPr bwMode="auto">
              <a:xfrm>
                <a:off x="4878" y="2642"/>
                <a:ext cx="12" cy="32"/>
              </a:xfrm>
              <a:custGeom>
                <a:avLst/>
                <a:gdLst>
                  <a:gd name="T0" fmla="*/ 0 w 68"/>
                  <a:gd name="T1" fmla="*/ 0 h 189"/>
                  <a:gd name="T2" fmla="*/ 0 w 68"/>
                  <a:gd name="T3" fmla="*/ 0 h 189"/>
                  <a:gd name="T4" fmla="*/ 0 w 68"/>
                  <a:gd name="T5" fmla="*/ 0 h 189"/>
                  <a:gd name="T6" fmla="*/ 0 w 68"/>
                  <a:gd name="T7" fmla="*/ 0 h 189"/>
                  <a:gd name="T8" fmla="*/ 0 w 68"/>
                  <a:gd name="T9" fmla="*/ 0 h 189"/>
                  <a:gd name="T10" fmla="*/ 0 w 68"/>
                  <a:gd name="T11" fmla="*/ 0 h 189"/>
                  <a:gd name="T12" fmla="*/ 0 w 68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89">
                    <a:moveTo>
                      <a:pt x="0" y="0"/>
                    </a:moveTo>
                    <a:lnTo>
                      <a:pt x="66" y="0"/>
                    </a:lnTo>
                    <a:lnTo>
                      <a:pt x="68" y="180"/>
                    </a:lnTo>
                    <a:lnTo>
                      <a:pt x="67" y="175"/>
                    </a:lnTo>
                    <a:lnTo>
                      <a:pt x="4" y="189"/>
                    </a:lnTo>
                    <a:lnTo>
                      <a:pt x="3" y="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7" name="Freeform 898"/>
              <p:cNvSpPr>
                <a:spLocks/>
              </p:cNvSpPr>
              <p:nvPr/>
            </p:nvSpPr>
            <p:spPr bwMode="auto">
              <a:xfrm>
                <a:off x="4879" y="2672"/>
                <a:ext cx="17" cy="33"/>
              </a:xfrm>
              <a:custGeom>
                <a:avLst/>
                <a:gdLst>
                  <a:gd name="T0" fmla="*/ 0 w 103"/>
                  <a:gd name="T1" fmla="*/ 0 h 203"/>
                  <a:gd name="T2" fmla="*/ 0 w 103"/>
                  <a:gd name="T3" fmla="*/ 0 h 203"/>
                  <a:gd name="T4" fmla="*/ 0 w 103"/>
                  <a:gd name="T5" fmla="*/ 0 h 203"/>
                  <a:gd name="T6" fmla="*/ 0 w 103"/>
                  <a:gd name="T7" fmla="*/ 0 h 203"/>
                  <a:gd name="T8" fmla="*/ 0 w 103"/>
                  <a:gd name="T9" fmla="*/ 0 h 203"/>
                  <a:gd name="T10" fmla="*/ 0 w 103"/>
                  <a:gd name="T11" fmla="*/ 0 h 203"/>
                  <a:gd name="T12" fmla="*/ 0 w 103"/>
                  <a:gd name="T13" fmla="*/ 0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" h="203">
                    <a:moveTo>
                      <a:pt x="0" y="14"/>
                    </a:moveTo>
                    <a:lnTo>
                      <a:pt x="63" y="0"/>
                    </a:lnTo>
                    <a:lnTo>
                      <a:pt x="103" y="183"/>
                    </a:lnTo>
                    <a:lnTo>
                      <a:pt x="101" y="178"/>
                    </a:lnTo>
                    <a:lnTo>
                      <a:pt x="43" y="203"/>
                    </a:lnTo>
                    <a:lnTo>
                      <a:pt x="40" y="198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8" name="Freeform 899"/>
              <p:cNvSpPr>
                <a:spLocks/>
              </p:cNvSpPr>
              <p:nvPr/>
            </p:nvSpPr>
            <p:spPr bwMode="auto">
              <a:xfrm>
                <a:off x="4886" y="2701"/>
                <a:ext cx="22" cy="34"/>
              </a:xfrm>
              <a:custGeom>
                <a:avLst/>
                <a:gdLst>
                  <a:gd name="T0" fmla="*/ 0 w 131"/>
                  <a:gd name="T1" fmla="*/ 0 h 203"/>
                  <a:gd name="T2" fmla="*/ 0 w 131"/>
                  <a:gd name="T3" fmla="*/ 0 h 203"/>
                  <a:gd name="T4" fmla="*/ 0 w 131"/>
                  <a:gd name="T5" fmla="*/ 0 h 203"/>
                  <a:gd name="T6" fmla="*/ 0 w 131"/>
                  <a:gd name="T7" fmla="*/ 0 h 203"/>
                  <a:gd name="T8" fmla="*/ 0 w 131"/>
                  <a:gd name="T9" fmla="*/ 0 h 203"/>
                  <a:gd name="T10" fmla="*/ 0 w 131"/>
                  <a:gd name="T11" fmla="*/ 0 h 203"/>
                  <a:gd name="T12" fmla="*/ 0 w 131"/>
                  <a:gd name="T13" fmla="*/ 0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203">
                    <a:moveTo>
                      <a:pt x="0" y="25"/>
                    </a:moveTo>
                    <a:lnTo>
                      <a:pt x="58" y="0"/>
                    </a:lnTo>
                    <a:lnTo>
                      <a:pt x="130" y="164"/>
                    </a:lnTo>
                    <a:lnTo>
                      <a:pt x="131" y="165"/>
                    </a:lnTo>
                    <a:lnTo>
                      <a:pt x="77" y="201"/>
                    </a:lnTo>
                    <a:lnTo>
                      <a:pt x="78" y="20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39" name="Freeform 900"/>
              <p:cNvSpPr>
                <a:spLocks/>
              </p:cNvSpPr>
              <p:nvPr/>
            </p:nvSpPr>
            <p:spPr bwMode="auto">
              <a:xfrm>
                <a:off x="4899" y="2729"/>
                <a:ext cx="26" cy="32"/>
              </a:xfrm>
              <a:custGeom>
                <a:avLst/>
                <a:gdLst>
                  <a:gd name="T0" fmla="*/ 0 w 156"/>
                  <a:gd name="T1" fmla="*/ 0 h 192"/>
                  <a:gd name="T2" fmla="*/ 0 w 156"/>
                  <a:gd name="T3" fmla="*/ 0 h 192"/>
                  <a:gd name="T4" fmla="*/ 0 w 156"/>
                  <a:gd name="T5" fmla="*/ 0 h 192"/>
                  <a:gd name="T6" fmla="*/ 0 w 156"/>
                  <a:gd name="T7" fmla="*/ 0 h 192"/>
                  <a:gd name="T8" fmla="*/ 0 w 156"/>
                  <a:gd name="T9" fmla="*/ 0 h 192"/>
                  <a:gd name="T10" fmla="*/ 0 w 156"/>
                  <a:gd name="T11" fmla="*/ 0 h 192"/>
                  <a:gd name="T12" fmla="*/ 0 w 156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6" h="192">
                    <a:moveTo>
                      <a:pt x="0" y="36"/>
                    </a:moveTo>
                    <a:lnTo>
                      <a:pt x="54" y="0"/>
                    </a:lnTo>
                    <a:lnTo>
                      <a:pt x="156" y="146"/>
                    </a:lnTo>
                    <a:lnTo>
                      <a:pt x="155" y="145"/>
                    </a:lnTo>
                    <a:lnTo>
                      <a:pt x="110" y="192"/>
                    </a:lnTo>
                    <a:lnTo>
                      <a:pt x="108" y="19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0" name="Freeform 901"/>
              <p:cNvSpPr>
                <a:spLocks/>
              </p:cNvSpPr>
              <p:nvPr/>
            </p:nvSpPr>
            <p:spPr bwMode="auto">
              <a:xfrm>
                <a:off x="4917" y="2753"/>
                <a:ext cx="30" cy="29"/>
              </a:xfrm>
              <a:custGeom>
                <a:avLst/>
                <a:gdLst>
                  <a:gd name="T0" fmla="*/ 0 w 177"/>
                  <a:gd name="T1" fmla="*/ 0 h 173"/>
                  <a:gd name="T2" fmla="*/ 0 w 177"/>
                  <a:gd name="T3" fmla="*/ 0 h 173"/>
                  <a:gd name="T4" fmla="*/ 0 w 177"/>
                  <a:gd name="T5" fmla="*/ 0 h 173"/>
                  <a:gd name="T6" fmla="*/ 0 w 177"/>
                  <a:gd name="T7" fmla="*/ 0 h 173"/>
                  <a:gd name="T8" fmla="*/ 0 w 177"/>
                  <a:gd name="T9" fmla="*/ 0 h 173"/>
                  <a:gd name="T10" fmla="*/ 0 w 177"/>
                  <a:gd name="T11" fmla="*/ 0 h 173"/>
                  <a:gd name="T12" fmla="*/ 0 w 177"/>
                  <a:gd name="T13" fmla="*/ 0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" h="173">
                    <a:moveTo>
                      <a:pt x="0" y="47"/>
                    </a:moveTo>
                    <a:lnTo>
                      <a:pt x="45" y="0"/>
                    </a:lnTo>
                    <a:lnTo>
                      <a:pt x="177" y="123"/>
                    </a:lnTo>
                    <a:lnTo>
                      <a:pt x="170" y="119"/>
                    </a:lnTo>
                    <a:lnTo>
                      <a:pt x="136" y="173"/>
                    </a:lnTo>
                    <a:lnTo>
                      <a:pt x="129" y="168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1" name="Freeform 902"/>
              <p:cNvSpPr>
                <a:spLocks/>
              </p:cNvSpPr>
              <p:nvPr/>
            </p:nvSpPr>
            <p:spPr bwMode="auto">
              <a:xfrm>
                <a:off x="4940" y="2773"/>
                <a:ext cx="30" cy="25"/>
              </a:xfrm>
              <a:custGeom>
                <a:avLst/>
                <a:gdLst>
                  <a:gd name="T0" fmla="*/ 0 w 179"/>
                  <a:gd name="T1" fmla="*/ 0 h 153"/>
                  <a:gd name="T2" fmla="*/ 0 w 179"/>
                  <a:gd name="T3" fmla="*/ 0 h 153"/>
                  <a:gd name="T4" fmla="*/ 0 w 179"/>
                  <a:gd name="T5" fmla="*/ 0 h 153"/>
                  <a:gd name="T6" fmla="*/ 0 w 179"/>
                  <a:gd name="T7" fmla="*/ 0 h 153"/>
                  <a:gd name="T8" fmla="*/ 0 w 179"/>
                  <a:gd name="T9" fmla="*/ 0 h 153"/>
                  <a:gd name="T10" fmla="*/ 0 w 179"/>
                  <a:gd name="T11" fmla="*/ 0 h 153"/>
                  <a:gd name="T12" fmla="*/ 0 w 179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53">
                    <a:moveTo>
                      <a:pt x="0" y="54"/>
                    </a:moveTo>
                    <a:lnTo>
                      <a:pt x="34" y="0"/>
                    </a:lnTo>
                    <a:lnTo>
                      <a:pt x="179" y="92"/>
                    </a:lnTo>
                    <a:lnTo>
                      <a:pt x="178" y="92"/>
                    </a:lnTo>
                    <a:lnTo>
                      <a:pt x="155" y="153"/>
                    </a:lnTo>
                    <a:lnTo>
                      <a:pt x="154" y="15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2" name="Freeform 903"/>
              <p:cNvSpPr>
                <a:spLocks/>
              </p:cNvSpPr>
              <p:nvPr/>
            </p:nvSpPr>
            <p:spPr bwMode="auto">
              <a:xfrm>
                <a:off x="4966" y="2788"/>
                <a:ext cx="30" cy="22"/>
              </a:xfrm>
              <a:custGeom>
                <a:avLst/>
                <a:gdLst>
                  <a:gd name="T0" fmla="*/ 0 w 183"/>
                  <a:gd name="T1" fmla="*/ 0 h 128"/>
                  <a:gd name="T2" fmla="*/ 0 w 183"/>
                  <a:gd name="T3" fmla="*/ 0 h 128"/>
                  <a:gd name="T4" fmla="*/ 0 w 183"/>
                  <a:gd name="T5" fmla="*/ 0 h 128"/>
                  <a:gd name="T6" fmla="*/ 0 w 183"/>
                  <a:gd name="T7" fmla="*/ 0 h 128"/>
                  <a:gd name="T8" fmla="*/ 0 w 183"/>
                  <a:gd name="T9" fmla="*/ 0 h 128"/>
                  <a:gd name="T10" fmla="*/ 0 w 183"/>
                  <a:gd name="T11" fmla="*/ 0 h 128"/>
                  <a:gd name="T12" fmla="*/ 0 w 183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28">
                    <a:moveTo>
                      <a:pt x="0" y="61"/>
                    </a:moveTo>
                    <a:lnTo>
                      <a:pt x="23" y="0"/>
                    </a:lnTo>
                    <a:lnTo>
                      <a:pt x="183" y="63"/>
                    </a:lnTo>
                    <a:lnTo>
                      <a:pt x="172" y="128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3" name="Freeform 904"/>
              <p:cNvSpPr>
                <a:spLocks/>
              </p:cNvSpPr>
              <p:nvPr/>
            </p:nvSpPr>
            <p:spPr bwMode="auto">
              <a:xfrm>
                <a:off x="4994" y="2799"/>
                <a:ext cx="32" cy="16"/>
              </a:xfrm>
              <a:custGeom>
                <a:avLst/>
                <a:gdLst>
                  <a:gd name="T0" fmla="*/ 0 w 187"/>
                  <a:gd name="T1" fmla="*/ 0 h 98"/>
                  <a:gd name="T2" fmla="*/ 0 w 187"/>
                  <a:gd name="T3" fmla="*/ 0 h 98"/>
                  <a:gd name="T4" fmla="*/ 0 w 187"/>
                  <a:gd name="T5" fmla="*/ 0 h 98"/>
                  <a:gd name="T6" fmla="*/ 0 w 187"/>
                  <a:gd name="T7" fmla="*/ 0 h 98"/>
                  <a:gd name="T8" fmla="*/ 0 w 187"/>
                  <a:gd name="T9" fmla="*/ 0 h 98"/>
                  <a:gd name="T10" fmla="*/ 0 w 187"/>
                  <a:gd name="T11" fmla="*/ 0 h 98"/>
                  <a:gd name="T12" fmla="*/ 0 w 187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0" y="65"/>
                    </a:moveTo>
                    <a:lnTo>
                      <a:pt x="11" y="0"/>
                    </a:lnTo>
                    <a:lnTo>
                      <a:pt x="187" y="33"/>
                    </a:lnTo>
                    <a:lnTo>
                      <a:pt x="181" y="33"/>
                    </a:lnTo>
                    <a:lnTo>
                      <a:pt x="181" y="98"/>
                    </a:lnTo>
                    <a:lnTo>
                      <a:pt x="176" y="9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4" name="Freeform 905"/>
              <p:cNvSpPr>
                <a:spLocks/>
              </p:cNvSpPr>
              <p:nvPr/>
            </p:nvSpPr>
            <p:spPr bwMode="auto">
              <a:xfrm>
                <a:off x="5025" y="2804"/>
                <a:ext cx="31" cy="11"/>
              </a:xfrm>
              <a:custGeom>
                <a:avLst/>
                <a:gdLst>
                  <a:gd name="T0" fmla="*/ 0 w 190"/>
                  <a:gd name="T1" fmla="*/ 0 h 67"/>
                  <a:gd name="T2" fmla="*/ 0 w 190"/>
                  <a:gd name="T3" fmla="*/ 0 h 67"/>
                  <a:gd name="T4" fmla="*/ 0 w 190"/>
                  <a:gd name="T5" fmla="*/ 0 h 67"/>
                  <a:gd name="T6" fmla="*/ 0 w 190"/>
                  <a:gd name="T7" fmla="*/ 0 h 67"/>
                  <a:gd name="T8" fmla="*/ 0 w 190"/>
                  <a:gd name="T9" fmla="*/ 0 h 67"/>
                  <a:gd name="T10" fmla="*/ 0 w 190"/>
                  <a:gd name="T11" fmla="*/ 0 h 67"/>
                  <a:gd name="T12" fmla="*/ 0 w 190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67">
                    <a:moveTo>
                      <a:pt x="0" y="67"/>
                    </a:moveTo>
                    <a:lnTo>
                      <a:pt x="0" y="2"/>
                    </a:lnTo>
                    <a:lnTo>
                      <a:pt x="182" y="0"/>
                    </a:lnTo>
                    <a:lnTo>
                      <a:pt x="176" y="1"/>
                    </a:lnTo>
                    <a:lnTo>
                      <a:pt x="190" y="64"/>
                    </a:lnTo>
                    <a:lnTo>
                      <a:pt x="184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5" name="Freeform 906"/>
              <p:cNvSpPr>
                <a:spLocks/>
              </p:cNvSpPr>
              <p:nvPr/>
            </p:nvSpPr>
            <p:spPr bwMode="auto">
              <a:xfrm>
                <a:off x="5054" y="2798"/>
                <a:ext cx="34" cy="16"/>
              </a:xfrm>
              <a:custGeom>
                <a:avLst/>
                <a:gdLst>
                  <a:gd name="T0" fmla="*/ 0 w 205"/>
                  <a:gd name="T1" fmla="*/ 0 h 102"/>
                  <a:gd name="T2" fmla="*/ 0 w 205"/>
                  <a:gd name="T3" fmla="*/ 0 h 102"/>
                  <a:gd name="T4" fmla="*/ 0 w 205"/>
                  <a:gd name="T5" fmla="*/ 0 h 102"/>
                  <a:gd name="T6" fmla="*/ 0 w 205"/>
                  <a:gd name="T7" fmla="*/ 0 h 102"/>
                  <a:gd name="T8" fmla="*/ 0 w 205"/>
                  <a:gd name="T9" fmla="*/ 0 h 102"/>
                  <a:gd name="T10" fmla="*/ 0 w 205"/>
                  <a:gd name="T11" fmla="*/ 0 h 102"/>
                  <a:gd name="T12" fmla="*/ 0 w 205"/>
                  <a:gd name="T13" fmla="*/ 0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5" h="102">
                    <a:moveTo>
                      <a:pt x="14" y="102"/>
                    </a:moveTo>
                    <a:lnTo>
                      <a:pt x="0" y="39"/>
                    </a:lnTo>
                    <a:lnTo>
                      <a:pt x="182" y="0"/>
                    </a:lnTo>
                    <a:lnTo>
                      <a:pt x="178" y="1"/>
                    </a:lnTo>
                    <a:lnTo>
                      <a:pt x="205" y="60"/>
                    </a:lnTo>
                    <a:lnTo>
                      <a:pt x="202" y="61"/>
                    </a:lnTo>
                    <a:lnTo>
                      <a:pt x="14" y="1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6" name="Freeform 907"/>
              <p:cNvSpPr>
                <a:spLocks/>
              </p:cNvSpPr>
              <p:nvPr/>
            </p:nvSpPr>
            <p:spPr bwMode="auto">
              <a:xfrm>
                <a:off x="5084" y="2785"/>
                <a:ext cx="34" cy="23"/>
              </a:xfrm>
              <a:custGeom>
                <a:avLst/>
                <a:gdLst>
                  <a:gd name="T0" fmla="*/ 0 w 203"/>
                  <a:gd name="T1" fmla="*/ 0 h 134"/>
                  <a:gd name="T2" fmla="*/ 0 w 203"/>
                  <a:gd name="T3" fmla="*/ 0 h 134"/>
                  <a:gd name="T4" fmla="*/ 0 w 203"/>
                  <a:gd name="T5" fmla="*/ 0 h 134"/>
                  <a:gd name="T6" fmla="*/ 0 w 203"/>
                  <a:gd name="T7" fmla="*/ 0 h 134"/>
                  <a:gd name="T8" fmla="*/ 0 w 203"/>
                  <a:gd name="T9" fmla="*/ 0 h 134"/>
                  <a:gd name="T10" fmla="*/ 0 w 203"/>
                  <a:gd name="T11" fmla="*/ 0 h 134"/>
                  <a:gd name="T12" fmla="*/ 0 w 203"/>
                  <a:gd name="T13" fmla="*/ 0 h 1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3" h="134">
                    <a:moveTo>
                      <a:pt x="27" y="134"/>
                    </a:moveTo>
                    <a:lnTo>
                      <a:pt x="0" y="75"/>
                    </a:lnTo>
                    <a:lnTo>
                      <a:pt x="168" y="0"/>
                    </a:lnTo>
                    <a:lnTo>
                      <a:pt x="167" y="1"/>
                    </a:lnTo>
                    <a:lnTo>
                      <a:pt x="203" y="55"/>
                    </a:lnTo>
                    <a:lnTo>
                      <a:pt x="202" y="56"/>
                    </a:lnTo>
                    <a:lnTo>
                      <a:pt x="27" y="1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7" name="Freeform 908"/>
              <p:cNvSpPr>
                <a:spLocks/>
              </p:cNvSpPr>
              <p:nvPr/>
            </p:nvSpPr>
            <p:spPr bwMode="auto">
              <a:xfrm>
                <a:off x="5111" y="2768"/>
                <a:ext cx="32" cy="26"/>
              </a:xfrm>
              <a:custGeom>
                <a:avLst/>
                <a:gdLst>
                  <a:gd name="T0" fmla="*/ 0 w 190"/>
                  <a:gd name="T1" fmla="*/ 0 h 155"/>
                  <a:gd name="T2" fmla="*/ 0 w 190"/>
                  <a:gd name="T3" fmla="*/ 0 h 155"/>
                  <a:gd name="T4" fmla="*/ 0 w 190"/>
                  <a:gd name="T5" fmla="*/ 0 h 155"/>
                  <a:gd name="T6" fmla="*/ 0 w 190"/>
                  <a:gd name="T7" fmla="*/ 0 h 155"/>
                  <a:gd name="T8" fmla="*/ 0 w 190"/>
                  <a:gd name="T9" fmla="*/ 0 h 155"/>
                  <a:gd name="T10" fmla="*/ 0 w 190"/>
                  <a:gd name="T11" fmla="*/ 0 h 155"/>
                  <a:gd name="T12" fmla="*/ 0 w 190"/>
                  <a:gd name="T13" fmla="*/ 0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55">
                    <a:moveTo>
                      <a:pt x="36" y="155"/>
                    </a:moveTo>
                    <a:lnTo>
                      <a:pt x="0" y="101"/>
                    </a:lnTo>
                    <a:lnTo>
                      <a:pt x="144" y="0"/>
                    </a:lnTo>
                    <a:lnTo>
                      <a:pt x="143" y="1"/>
                    </a:lnTo>
                    <a:lnTo>
                      <a:pt x="190" y="46"/>
                    </a:lnTo>
                    <a:lnTo>
                      <a:pt x="189" y="47"/>
                    </a:lnTo>
                    <a:lnTo>
                      <a:pt x="36" y="1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8" name="Freeform 909"/>
              <p:cNvSpPr>
                <a:spLocks/>
              </p:cNvSpPr>
              <p:nvPr/>
            </p:nvSpPr>
            <p:spPr bwMode="auto">
              <a:xfrm>
                <a:off x="5135" y="2747"/>
                <a:ext cx="29" cy="29"/>
              </a:xfrm>
              <a:custGeom>
                <a:avLst/>
                <a:gdLst>
                  <a:gd name="T0" fmla="*/ 0 w 175"/>
                  <a:gd name="T1" fmla="*/ 0 h 177"/>
                  <a:gd name="T2" fmla="*/ 0 w 175"/>
                  <a:gd name="T3" fmla="*/ 0 h 177"/>
                  <a:gd name="T4" fmla="*/ 0 w 175"/>
                  <a:gd name="T5" fmla="*/ 0 h 177"/>
                  <a:gd name="T6" fmla="*/ 0 w 175"/>
                  <a:gd name="T7" fmla="*/ 0 h 177"/>
                  <a:gd name="T8" fmla="*/ 0 w 175"/>
                  <a:gd name="T9" fmla="*/ 0 h 177"/>
                  <a:gd name="T10" fmla="*/ 0 w 175"/>
                  <a:gd name="T11" fmla="*/ 0 h 177"/>
                  <a:gd name="T12" fmla="*/ 0 w 175"/>
                  <a:gd name="T13" fmla="*/ 0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5" h="177">
                    <a:moveTo>
                      <a:pt x="47" y="177"/>
                    </a:moveTo>
                    <a:lnTo>
                      <a:pt x="0" y="132"/>
                    </a:lnTo>
                    <a:lnTo>
                      <a:pt x="125" y="0"/>
                    </a:lnTo>
                    <a:lnTo>
                      <a:pt x="121" y="7"/>
                    </a:lnTo>
                    <a:lnTo>
                      <a:pt x="175" y="41"/>
                    </a:lnTo>
                    <a:lnTo>
                      <a:pt x="170" y="48"/>
                    </a:lnTo>
                    <a:lnTo>
                      <a:pt x="47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49" name="Freeform 910"/>
              <p:cNvSpPr>
                <a:spLocks/>
              </p:cNvSpPr>
              <p:nvPr/>
            </p:nvSpPr>
            <p:spPr bwMode="auto">
              <a:xfrm>
                <a:off x="5155" y="2724"/>
                <a:ext cx="26" cy="29"/>
              </a:xfrm>
              <a:custGeom>
                <a:avLst/>
                <a:gdLst>
                  <a:gd name="T0" fmla="*/ 0 w 153"/>
                  <a:gd name="T1" fmla="*/ 0 h 179"/>
                  <a:gd name="T2" fmla="*/ 0 w 153"/>
                  <a:gd name="T3" fmla="*/ 0 h 179"/>
                  <a:gd name="T4" fmla="*/ 0 w 153"/>
                  <a:gd name="T5" fmla="*/ 0 h 179"/>
                  <a:gd name="T6" fmla="*/ 0 w 153"/>
                  <a:gd name="T7" fmla="*/ 0 h 179"/>
                  <a:gd name="T8" fmla="*/ 0 w 153"/>
                  <a:gd name="T9" fmla="*/ 0 h 179"/>
                  <a:gd name="T10" fmla="*/ 0 w 153"/>
                  <a:gd name="T11" fmla="*/ 0 h 179"/>
                  <a:gd name="T12" fmla="*/ 0 w 153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79">
                    <a:moveTo>
                      <a:pt x="54" y="179"/>
                    </a:moveTo>
                    <a:lnTo>
                      <a:pt x="0" y="145"/>
                    </a:lnTo>
                    <a:lnTo>
                      <a:pt x="92" y="0"/>
                    </a:lnTo>
                    <a:lnTo>
                      <a:pt x="92" y="1"/>
                    </a:lnTo>
                    <a:lnTo>
                      <a:pt x="153" y="24"/>
                    </a:lnTo>
                    <a:lnTo>
                      <a:pt x="153" y="25"/>
                    </a:lnTo>
                    <a:lnTo>
                      <a:pt x="54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0" name="Freeform 911"/>
              <p:cNvSpPr>
                <a:spLocks/>
              </p:cNvSpPr>
              <p:nvPr/>
            </p:nvSpPr>
            <p:spPr bwMode="auto">
              <a:xfrm>
                <a:off x="5171" y="2697"/>
                <a:ext cx="21" cy="31"/>
              </a:xfrm>
              <a:custGeom>
                <a:avLst/>
                <a:gdLst>
                  <a:gd name="T0" fmla="*/ 0 w 129"/>
                  <a:gd name="T1" fmla="*/ 0 h 183"/>
                  <a:gd name="T2" fmla="*/ 0 w 129"/>
                  <a:gd name="T3" fmla="*/ 0 h 183"/>
                  <a:gd name="T4" fmla="*/ 0 w 129"/>
                  <a:gd name="T5" fmla="*/ 0 h 183"/>
                  <a:gd name="T6" fmla="*/ 0 w 129"/>
                  <a:gd name="T7" fmla="*/ 0 h 183"/>
                  <a:gd name="T8" fmla="*/ 0 w 129"/>
                  <a:gd name="T9" fmla="*/ 0 h 183"/>
                  <a:gd name="T10" fmla="*/ 0 w 129"/>
                  <a:gd name="T11" fmla="*/ 0 h 183"/>
                  <a:gd name="T12" fmla="*/ 0 w 129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9" h="183">
                    <a:moveTo>
                      <a:pt x="61" y="183"/>
                    </a:moveTo>
                    <a:lnTo>
                      <a:pt x="0" y="160"/>
                    </a:lnTo>
                    <a:lnTo>
                      <a:pt x="63" y="0"/>
                    </a:lnTo>
                    <a:lnTo>
                      <a:pt x="129" y="12"/>
                    </a:lnTo>
                    <a:lnTo>
                      <a:pt x="61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1" name="Freeform 912"/>
              <p:cNvSpPr>
                <a:spLocks/>
              </p:cNvSpPr>
              <p:nvPr/>
            </p:nvSpPr>
            <p:spPr bwMode="auto">
              <a:xfrm>
                <a:off x="5181" y="2668"/>
                <a:ext cx="17" cy="31"/>
              </a:xfrm>
              <a:custGeom>
                <a:avLst/>
                <a:gdLst>
                  <a:gd name="T0" fmla="*/ 0 w 98"/>
                  <a:gd name="T1" fmla="*/ 0 h 187"/>
                  <a:gd name="T2" fmla="*/ 0 w 98"/>
                  <a:gd name="T3" fmla="*/ 0 h 187"/>
                  <a:gd name="T4" fmla="*/ 0 w 98"/>
                  <a:gd name="T5" fmla="*/ 0 h 187"/>
                  <a:gd name="T6" fmla="*/ 0 w 98"/>
                  <a:gd name="T7" fmla="*/ 0 h 187"/>
                  <a:gd name="T8" fmla="*/ 0 w 98"/>
                  <a:gd name="T9" fmla="*/ 0 h 187"/>
                  <a:gd name="T10" fmla="*/ 0 w 98"/>
                  <a:gd name="T11" fmla="*/ 0 h 187"/>
                  <a:gd name="T12" fmla="*/ 0 w 98"/>
                  <a:gd name="T13" fmla="*/ 0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" h="187">
                    <a:moveTo>
                      <a:pt x="66" y="187"/>
                    </a:moveTo>
                    <a:lnTo>
                      <a:pt x="0" y="175"/>
                    </a:lnTo>
                    <a:lnTo>
                      <a:pt x="33" y="0"/>
                    </a:lnTo>
                    <a:lnTo>
                      <a:pt x="33" y="5"/>
                    </a:lnTo>
                    <a:lnTo>
                      <a:pt x="98" y="5"/>
                    </a:lnTo>
                    <a:lnTo>
                      <a:pt x="98" y="11"/>
                    </a:lnTo>
                    <a:lnTo>
                      <a:pt x="66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2" name="Freeform 913"/>
              <p:cNvSpPr>
                <a:spLocks/>
              </p:cNvSpPr>
              <p:nvPr/>
            </p:nvSpPr>
            <p:spPr bwMode="auto">
              <a:xfrm>
                <a:off x="5186" y="2637"/>
                <a:ext cx="12" cy="32"/>
              </a:xfrm>
              <a:custGeom>
                <a:avLst/>
                <a:gdLst>
                  <a:gd name="T0" fmla="*/ 0 w 67"/>
                  <a:gd name="T1" fmla="*/ 0 h 189"/>
                  <a:gd name="T2" fmla="*/ 0 w 67"/>
                  <a:gd name="T3" fmla="*/ 0 h 189"/>
                  <a:gd name="T4" fmla="*/ 0 w 67"/>
                  <a:gd name="T5" fmla="*/ 0 h 189"/>
                  <a:gd name="T6" fmla="*/ 0 w 67"/>
                  <a:gd name="T7" fmla="*/ 0 h 189"/>
                  <a:gd name="T8" fmla="*/ 0 w 67"/>
                  <a:gd name="T9" fmla="*/ 0 h 189"/>
                  <a:gd name="T10" fmla="*/ 0 w 67"/>
                  <a:gd name="T11" fmla="*/ 0 h 189"/>
                  <a:gd name="T12" fmla="*/ 0 w 67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" h="189">
                    <a:moveTo>
                      <a:pt x="67" y="189"/>
                    </a:moveTo>
                    <a:lnTo>
                      <a:pt x="2" y="189"/>
                    </a:lnTo>
                    <a:lnTo>
                      <a:pt x="0" y="8"/>
                    </a:lnTo>
                    <a:lnTo>
                      <a:pt x="1" y="14"/>
                    </a:lnTo>
                    <a:lnTo>
                      <a:pt x="64" y="0"/>
                    </a:lnTo>
                    <a:lnTo>
                      <a:pt x="65" y="6"/>
                    </a:lnTo>
                    <a:lnTo>
                      <a:pt x="67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3" name="Freeform 914"/>
              <p:cNvSpPr>
                <a:spLocks/>
              </p:cNvSpPr>
              <p:nvPr/>
            </p:nvSpPr>
            <p:spPr bwMode="auto">
              <a:xfrm>
                <a:off x="5180" y="2606"/>
                <a:ext cx="17" cy="34"/>
              </a:xfrm>
              <a:custGeom>
                <a:avLst/>
                <a:gdLst>
                  <a:gd name="T0" fmla="*/ 0 w 103"/>
                  <a:gd name="T1" fmla="*/ 0 h 203"/>
                  <a:gd name="T2" fmla="*/ 0 w 103"/>
                  <a:gd name="T3" fmla="*/ 0 h 203"/>
                  <a:gd name="T4" fmla="*/ 0 w 103"/>
                  <a:gd name="T5" fmla="*/ 0 h 203"/>
                  <a:gd name="T6" fmla="*/ 0 w 103"/>
                  <a:gd name="T7" fmla="*/ 0 h 203"/>
                  <a:gd name="T8" fmla="*/ 0 w 103"/>
                  <a:gd name="T9" fmla="*/ 0 h 203"/>
                  <a:gd name="T10" fmla="*/ 0 w 103"/>
                  <a:gd name="T11" fmla="*/ 0 h 203"/>
                  <a:gd name="T12" fmla="*/ 0 w 103"/>
                  <a:gd name="T13" fmla="*/ 0 h 2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3" h="203">
                    <a:moveTo>
                      <a:pt x="103" y="189"/>
                    </a:moveTo>
                    <a:lnTo>
                      <a:pt x="40" y="203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61" y="0"/>
                    </a:lnTo>
                    <a:lnTo>
                      <a:pt x="63" y="5"/>
                    </a:lnTo>
                    <a:lnTo>
                      <a:pt x="103" y="1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4" name="Freeform 915"/>
              <p:cNvSpPr>
                <a:spLocks/>
              </p:cNvSpPr>
              <p:nvPr/>
            </p:nvSpPr>
            <p:spPr bwMode="auto">
              <a:xfrm>
                <a:off x="5168" y="2576"/>
                <a:ext cx="22" cy="34"/>
              </a:xfrm>
              <a:custGeom>
                <a:avLst/>
                <a:gdLst>
                  <a:gd name="T0" fmla="*/ 0 w 133"/>
                  <a:gd name="T1" fmla="*/ 0 h 204"/>
                  <a:gd name="T2" fmla="*/ 0 w 133"/>
                  <a:gd name="T3" fmla="*/ 0 h 204"/>
                  <a:gd name="T4" fmla="*/ 0 w 133"/>
                  <a:gd name="T5" fmla="*/ 0 h 204"/>
                  <a:gd name="T6" fmla="*/ 0 w 133"/>
                  <a:gd name="T7" fmla="*/ 0 h 204"/>
                  <a:gd name="T8" fmla="*/ 0 w 133"/>
                  <a:gd name="T9" fmla="*/ 0 h 204"/>
                  <a:gd name="T10" fmla="*/ 0 w 133"/>
                  <a:gd name="T11" fmla="*/ 0 h 204"/>
                  <a:gd name="T12" fmla="*/ 0 w 133"/>
                  <a:gd name="T13" fmla="*/ 0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204">
                    <a:moveTo>
                      <a:pt x="133" y="179"/>
                    </a:moveTo>
                    <a:lnTo>
                      <a:pt x="75" y="204"/>
                    </a:lnTo>
                    <a:lnTo>
                      <a:pt x="1" y="38"/>
                    </a:lnTo>
                    <a:lnTo>
                      <a:pt x="0" y="37"/>
                    </a:lnTo>
                    <a:lnTo>
                      <a:pt x="54" y="1"/>
                    </a:lnTo>
                    <a:lnTo>
                      <a:pt x="53" y="0"/>
                    </a:lnTo>
                    <a:lnTo>
                      <a:pt x="133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5" name="Freeform 916"/>
              <p:cNvSpPr>
                <a:spLocks/>
              </p:cNvSpPr>
              <p:nvPr/>
            </p:nvSpPr>
            <p:spPr bwMode="auto">
              <a:xfrm>
                <a:off x="5151" y="2551"/>
                <a:ext cx="26" cy="31"/>
              </a:xfrm>
              <a:custGeom>
                <a:avLst/>
                <a:gdLst>
                  <a:gd name="T0" fmla="*/ 0 w 155"/>
                  <a:gd name="T1" fmla="*/ 0 h 190"/>
                  <a:gd name="T2" fmla="*/ 0 w 155"/>
                  <a:gd name="T3" fmla="*/ 0 h 190"/>
                  <a:gd name="T4" fmla="*/ 0 w 155"/>
                  <a:gd name="T5" fmla="*/ 0 h 190"/>
                  <a:gd name="T6" fmla="*/ 0 w 155"/>
                  <a:gd name="T7" fmla="*/ 0 h 190"/>
                  <a:gd name="T8" fmla="*/ 0 w 155"/>
                  <a:gd name="T9" fmla="*/ 0 h 190"/>
                  <a:gd name="T10" fmla="*/ 0 w 155"/>
                  <a:gd name="T11" fmla="*/ 0 h 190"/>
                  <a:gd name="T12" fmla="*/ 0 w 155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5" h="190">
                    <a:moveTo>
                      <a:pt x="155" y="154"/>
                    </a:moveTo>
                    <a:lnTo>
                      <a:pt x="101" y="190"/>
                    </a:lnTo>
                    <a:lnTo>
                      <a:pt x="0" y="46"/>
                    </a:lnTo>
                    <a:lnTo>
                      <a:pt x="1" y="47"/>
                    </a:lnTo>
                    <a:lnTo>
                      <a:pt x="46" y="0"/>
                    </a:lnTo>
                    <a:lnTo>
                      <a:pt x="47" y="1"/>
                    </a:lnTo>
                    <a:lnTo>
                      <a:pt x="155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6" name="Freeform 917"/>
              <p:cNvSpPr>
                <a:spLocks/>
              </p:cNvSpPr>
              <p:nvPr/>
            </p:nvSpPr>
            <p:spPr bwMode="auto">
              <a:xfrm>
                <a:off x="5130" y="2529"/>
                <a:ext cx="29" cy="29"/>
              </a:xfrm>
              <a:custGeom>
                <a:avLst/>
                <a:gdLst>
                  <a:gd name="T0" fmla="*/ 0 w 176"/>
                  <a:gd name="T1" fmla="*/ 0 h 174"/>
                  <a:gd name="T2" fmla="*/ 0 w 176"/>
                  <a:gd name="T3" fmla="*/ 0 h 174"/>
                  <a:gd name="T4" fmla="*/ 0 w 176"/>
                  <a:gd name="T5" fmla="*/ 0 h 174"/>
                  <a:gd name="T6" fmla="*/ 0 w 176"/>
                  <a:gd name="T7" fmla="*/ 0 h 174"/>
                  <a:gd name="T8" fmla="*/ 0 w 176"/>
                  <a:gd name="T9" fmla="*/ 0 h 174"/>
                  <a:gd name="T10" fmla="*/ 0 w 176"/>
                  <a:gd name="T11" fmla="*/ 0 h 174"/>
                  <a:gd name="T12" fmla="*/ 0 w 176"/>
                  <a:gd name="T13" fmla="*/ 0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6" h="174">
                    <a:moveTo>
                      <a:pt x="176" y="127"/>
                    </a:moveTo>
                    <a:lnTo>
                      <a:pt x="131" y="174"/>
                    </a:lnTo>
                    <a:lnTo>
                      <a:pt x="0" y="51"/>
                    </a:lnTo>
                    <a:lnTo>
                      <a:pt x="6" y="54"/>
                    </a:lnTo>
                    <a:lnTo>
                      <a:pt x="40" y="0"/>
                    </a:lnTo>
                    <a:lnTo>
                      <a:pt x="45" y="3"/>
                    </a:lnTo>
                    <a:lnTo>
                      <a:pt x="176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7" name="Freeform 918"/>
              <p:cNvSpPr>
                <a:spLocks/>
              </p:cNvSpPr>
              <p:nvPr/>
            </p:nvSpPr>
            <p:spPr bwMode="auto">
              <a:xfrm>
                <a:off x="5106" y="2513"/>
                <a:ext cx="30" cy="25"/>
              </a:xfrm>
              <a:custGeom>
                <a:avLst/>
                <a:gdLst>
                  <a:gd name="T0" fmla="*/ 0 w 180"/>
                  <a:gd name="T1" fmla="*/ 0 h 152"/>
                  <a:gd name="T2" fmla="*/ 0 w 180"/>
                  <a:gd name="T3" fmla="*/ 0 h 152"/>
                  <a:gd name="T4" fmla="*/ 0 w 180"/>
                  <a:gd name="T5" fmla="*/ 0 h 152"/>
                  <a:gd name="T6" fmla="*/ 0 w 180"/>
                  <a:gd name="T7" fmla="*/ 0 h 152"/>
                  <a:gd name="T8" fmla="*/ 0 w 180"/>
                  <a:gd name="T9" fmla="*/ 0 h 152"/>
                  <a:gd name="T10" fmla="*/ 0 w 180"/>
                  <a:gd name="T11" fmla="*/ 0 h 152"/>
                  <a:gd name="T12" fmla="*/ 0 w 180"/>
                  <a:gd name="T13" fmla="*/ 0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52">
                    <a:moveTo>
                      <a:pt x="180" y="98"/>
                    </a:moveTo>
                    <a:lnTo>
                      <a:pt x="146" y="152"/>
                    </a:lnTo>
                    <a:lnTo>
                      <a:pt x="0" y="61"/>
                    </a:lnTo>
                    <a:lnTo>
                      <a:pt x="2" y="61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180" y="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8" name="Freeform 919"/>
              <p:cNvSpPr>
                <a:spLocks/>
              </p:cNvSpPr>
              <p:nvPr/>
            </p:nvSpPr>
            <p:spPr bwMode="auto">
              <a:xfrm>
                <a:off x="5080" y="2502"/>
                <a:ext cx="30" cy="21"/>
              </a:xfrm>
              <a:custGeom>
                <a:avLst/>
                <a:gdLst>
                  <a:gd name="T0" fmla="*/ 0 w 183"/>
                  <a:gd name="T1" fmla="*/ 0 h 130"/>
                  <a:gd name="T2" fmla="*/ 0 w 183"/>
                  <a:gd name="T3" fmla="*/ 0 h 130"/>
                  <a:gd name="T4" fmla="*/ 0 w 183"/>
                  <a:gd name="T5" fmla="*/ 0 h 130"/>
                  <a:gd name="T6" fmla="*/ 0 w 183"/>
                  <a:gd name="T7" fmla="*/ 0 h 130"/>
                  <a:gd name="T8" fmla="*/ 0 w 183"/>
                  <a:gd name="T9" fmla="*/ 0 h 130"/>
                  <a:gd name="T10" fmla="*/ 0 w 183"/>
                  <a:gd name="T11" fmla="*/ 0 h 130"/>
                  <a:gd name="T12" fmla="*/ 0 w 183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3" h="130">
                    <a:moveTo>
                      <a:pt x="183" y="69"/>
                    </a:moveTo>
                    <a:lnTo>
                      <a:pt x="161" y="130"/>
                    </a:lnTo>
                    <a:lnTo>
                      <a:pt x="0" y="66"/>
                    </a:lnTo>
                    <a:lnTo>
                      <a:pt x="12" y="0"/>
                    </a:lnTo>
                    <a:lnTo>
                      <a:pt x="183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59" name="Freeform 920"/>
              <p:cNvSpPr>
                <a:spLocks/>
              </p:cNvSpPr>
              <p:nvPr/>
            </p:nvSpPr>
            <p:spPr bwMode="auto">
              <a:xfrm>
                <a:off x="5050" y="2496"/>
                <a:ext cx="32" cy="16"/>
              </a:xfrm>
              <a:custGeom>
                <a:avLst/>
                <a:gdLst>
                  <a:gd name="T0" fmla="*/ 0 w 188"/>
                  <a:gd name="T1" fmla="*/ 0 h 98"/>
                  <a:gd name="T2" fmla="*/ 0 w 188"/>
                  <a:gd name="T3" fmla="*/ 0 h 98"/>
                  <a:gd name="T4" fmla="*/ 0 w 188"/>
                  <a:gd name="T5" fmla="*/ 0 h 98"/>
                  <a:gd name="T6" fmla="*/ 0 w 188"/>
                  <a:gd name="T7" fmla="*/ 0 h 98"/>
                  <a:gd name="T8" fmla="*/ 0 w 188"/>
                  <a:gd name="T9" fmla="*/ 0 h 98"/>
                  <a:gd name="T10" fmla="*/ 0 w 188"/>
                  <a:gd name="T11" fmla="*/ 0 h 98"/>
                  <a:gd name="T12" fmla="*/ 0 w 188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8" h="98">
                    <a:moveTo>
                      <a:pt x="188" y="32"/>
                    </a:moveTo>
                    <a:lnTo>
                      <a:pt x="176" y="98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88" y="3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0" name="Freeform 921"/>
              <p:cNvSpPr>
                <a:spLocks/>
              </p:cNvSpPr>
              <p:nvPr/>
            </p:nvSpPr>
            <p:spPr bwMode="auto">
              <a:xfrm>
                <a:off x="5020" y="2496"/>
                <a:ext cx="31" cy="11"/>
              </a:xfrm>
              <a:custGeom>
                <a:avLst/>
                <a:gdLst>
                  <a:gd name="T0" fmla="*/ 0 w 189"/>
                  <a:gd name="T1" fmla="*/ 0 h 67"/>
                  <a:gd name="T2" fmla="*/ 0 w 189"/>
                  <a:gd name="T3" fmla="*/ 0 h 67"/>
                  <a:gd name="T4" fmla="*/ 0 w 189"/>
                  <a:gd name="T5" fmla="*/ 0 h 67"/>
                  <a:gd name="T6" fmla="*/ 0 w 189"/>
                  <a:gd name="T7" fmla="*/ 0 h 67"/>
                  <a:gd name="T8" fmla="*/ 0 w 189"/>
                  <a:gd name="T9" fmla="*/ 0 h 67"/>
                  <a:gd name="T10" fmla="*/ 0 w 189"/>
                  <a:gd name="T11" fmla="*/ 0 h 67"/>
                  <a:gd name="T12" fmla="*/ 0 w 189"/>
                  <a:gd name="T13" fmla="*/ 0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" h="67">
                    <a:moveTo>
                      <a:pt x="189" y="0"/>
                    </a:moveTo>
                    <a:lnTo>
                      <a:pt x="189" y="65"/>
                    </a:lnTo>
                    <a:lnTo>
                      <a:pt x="9" y="67"/>
                    </a:lnTo>
                    <a:lnTo>
                      <a:pt x="13" y="66"/>
                    </a:lnTo>
                    <a:lnTo>
                      <a:pt x="0" y="3"/>
                    </a:lnTo>
                    <a:lnTo>
                      <a:pt x="4" y="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1" name="Freeform 922"/>
              <p:cNvSpPr>
                <a:spLocks/>
              </p:cNvSpPr>
              <p:nvPr/>
            </p:nvSpPr>
            <p:spPr bwMode="auto">
              <a:xfrm>
                <a:off x="4988" y="2497"/>
                <a:ext cx="34" cy="17"/>
              </a:xfrm>
              <a:custGeom>
                <a:avLst/>
                <a:gdLst>
                  <a:gd name="T0" fmla="*/ 0 w 203"/>
                  <a:gd name="T1" fmla="*/ 0 h 103"/>
                  <a:gd name="T2" fmla="*/ 0 w 203"/>
                  <a:gd name="T3" fmla="*/ 0 h 103"/>
                  <a:gd name="T4" fmla="*/ 0 w 203"/>
                  <a:gd name="T5" fmla="*/ 0 h 103"/>
                  <a:gd name="T6" fmla="*/ 0 w 203"/>
                  <a:gd name="T7" fmla="*/ 0 h 103"/>
                  <a:gd name="T8" fmla="*/ 0 w 203"/>
                  <a:gd name="T9" fmla="*/ 0 h 103"/>
                  <a:gd name="T10" fmla="*/ 0 w 203"/>
                  <a:gd name="T11" fmla="*/ 0 h 103"/>
                  <a:gd name="T12" fmla="*/ 0 w 203"/>
                  <a:gd name="T13" fmla="*/ 0 h 1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3" h="103">
                    <a:moveTo>
                      <a:pt x="190" y="0"/>
                    </a:moveTo>
                    <a:lnTo>
                      <a:pt x="203" y="63"/>
                    </a:lnTo>
                    <a:lnTo>
                      <a:pt x="28" y="103"/>
                    </a:lnTo>
                    <a:lnTo>
                      <a:pt x="26" y="103"/>
                    </a:lnTo>
                    <a:lnTo>
                      <a:pt x="2" y="42"/>
                    </a:lnTo>
                    <a:lnTo>
                      <a:pt x="0" y="4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2" name="Freeform 923"/>
              <p:cNvSpPr>
                <a:spLocks/>
              </p:cNvSpPr>
              <p:nvPr/>
            </p:nvSpPr>
            <p:spPr bwMode="auto">
              <a:xfrm>
                <a:off x="4557" y="2260"/>
                <a:ext cx="309" cy="309"/>
              </a:xfrm>
              <a:custGeom>
                <a:avLst/>
                <a:gdLst>
                  <a:gd name="T0" fmla="*/ 0 w 1855"/>
                  <a:gd name="T1" fmla="*/ 0 h 1853"/>
                  <a:gd name="T2" fmla="*/ 0 w 1855"/>
                  <a:gd name="T3" fmla="*/ 1 h 1853"/>
                  <a:gd name="T4" fmla="*/ 0 w 1855"/>
                  <a:gd name="T5" fmla="*/ 1 h 1853"/>
                  <a:gd name="T6" fmla="*/ 0 w 1855"/>
                  <a:gd name="T7" fmla="*/ 1 h 1853"/>
                  <a:gd name="T8" fmla="*/ 0 w 1855"/>
                  <a:gd name="T9" fmla="*/ 1 h 1853"/>
                  <a:gd name="T10" fmla="*/ 0 w 1855"/>
                  <a:gd name="T11" fmla="*/ 1 h 1853"/>
                  <a:gd name="T12" fmla="*/ 0 w 1855"/>
                  <a:gd name="T13" fmla="*/ 1 h 1853"/>
                  <a:gd name="T14" fmla="*/ 0 w 1855"/>
                  <a:gd name="T15" fmla="*/ 1 h 1853"/>
                  <a:gd name="T16" fmla="*/ 0 w 1855"/>
                  <a:gd name="T17" fmla="*/ 1 h 1853"/>
                  <a:gd name="T18" fmla="*/ 0 w 1855"/>
                  <a:gd name="T19" fmla="*/ 1 h 1853"/>
                  <a:gd name="T20" fmla="*/ 0 w 1855"/>
                  <a:gd name="T21" fmla="*/ 2 h 1853"/>
                  <a:gd name="T22" fmla="*/ 1 w 1855"/>
                  <a:gd name="T23" fmla="*/ 2 h 1853"/>
                  <a:gd name="T24" fmla="*/ 1 w 1855"/>
                  <a:gd name="T25" fmla="*/ 2 h 1853"/>
                  <a:gd name="T26" fmla="*/ 1 w 1855"/>
                  <a:gd name="T27" fmla="*/ 1 h 1853"/>
                  <a:gd name="T28" fmla="*/ 1 w 1855"/>
                  <a:gd name="T29" fmla="*/ 1 h 1853"/>
                  <a:gd name="T30" fmla="*/ 1 w 1855"/>
                  <a:gd name="T31" fmla="*/ 1 h 1853"/>
                  <a:gd name="T32" fmla="*/ 1 w 1855"/>
                  <a:gd name="T33" fmla="*/ 1 h 1853"/>
                  <a:gd name="T34" fmla="*/ 1 w 1855"/>
                  <a:gd name="T35" fmla="*/ 1 h 1853"/>
                  <a:gd name="T36" fmla="*/ 1 w 1855"/>
                  <a:gd name="T37" fmla="*/ 1 h 1853"/>
                  <a:gd name="T38" fmla="*/ 1 w 1855"/>
                  <a:gd name="T39" fmla="*/ 1 h 1853"/>
                  <a:gd name="T40" fmla="*/ 1 w 1855"/>
                  <a:gd name="T41" fmla="*/ 1 h 1853"/>
                  <a:gd name="T42" fmla="*/ 1 w 1855"/>
                  <a:gd name="T43" fmla="*/ 1 h 1853"/>
                  <a:gd name="T44" fmla="*/ 1 w 1855"/>
                  <a:gd name="T45" fmla="*/ 0 h 1853"/>
                  <a:gd name="T46" fmla="*/ 1 w 1855"/>
                  <a:gd name="T47" fmla="*/ 0 h 1853"/>
                  <a:gd name="T48" fmla="*/ 1 w 1855"/>
                  <a:gd name="T49" fmla="*/ 0 h 1853"/>
                  <a:gd name="T50" fmla="*/ 1 w 1855"/>
                  <a:gd name="T51" fmla="*/ 0 h 1853"/>
                  <a:gd name="T52" fmla="*/ 1 w 1855"/>
                  <a:gd name="T53" fmla="*/ 0 h 1853"/>
                  <a:gd name="T54" fmla="*/ 1 w 1855"/>
                  <a:gd name="T55" fmla="*/ 0 h 1853"/>
                  <a:gd name="T56" fmla="*/ 1 w 1855"/>
                  <a:gd name="T57" fmla="*/ 0 h 1853"/>
                  <a:gd name="T58" fmla="*/ 0 w 1855"/>
                  <a:gd name="T59" fmla="*/ 0 h 1853"/>
                  <a:gd name="T60" fmla="*/ 0 w 1855"/>
                  <a:gd name="T61" fmla="*/ 0 h 1853"/>
                  <a:gd name="T62" fmla="*/ 0 w 1855"/>
                  <a:gd name="T63" fmla="*/ 0 h 1853"/>
                  <a:gd name="T64" fmla="*/ 0 w 1855"/>
                  <a:gd name="T65" fmla="*/ 0 h 18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55" h="1853">
                    <a:moveTo>
                      <a:pt x="177" y="382"/>
                    </a:moveTo>
                    <a:lnTo>
                      <a:pt x="82" y="544"/>
                    </a:lnTo>
                    <a:lnTo>
                      <a:pt x="24" y="716"/>
                    </a:lnTo>
                    <a:lnTo>
                      <a:pt x="0" y="894"/>
                    </a:lnTo>
                    <a:lnTo>
                      <a:pt x="10" y="1072"/>
                    </a:lnTo>
                    <a:lnTo>
                      <a:pt x="55" y="1244"/>
                    </a:lnTo>
                    <a:lnTo>
                      <a:pt x="132" y="1405"/>
                    </a:lnTo>
                    <a:lnTo>
                      <a:pt x="241" y="1551"/>
                    </a:lnTo>
                    <a:lnTo>
                      <a:pt x="382" y="1677"/>
                    </a:lnTo>
                    <a:lnTo>
                      <a:pt x="544" y="1770"/>
                    </a:lnTo>
                    <a:lnTo>
                      <a:pt x="717" y="1829"/>
                    </a:lnTo>
                    <a:lnTo>
                      <a:pt x="895" y="1853"/>
                    </a:lnTo>
                    <a:lnTo>
                      <a:pt x="1073" y="1841"/>
                    </a:lnTo>
                    <a:lnTo>
                      <a:pt x="1245" y="1797"/>
                    </a:lnTo>
                    <a:lnTo>
                      <a:pt x="1407" y="1720"/>
                    </a:lnTo>
                    <a:lnTo>
                      <a:pt x="1553" y="1611"/>
                    </a:lnTo>
                    <a:lnTo>
                      <a:pt x="1679" y="1471"/>
                    </a:lnTo>
                    <a:lnTo>
                      <a:pt x="1773" y="1308"/>
                    </a:lnTo>
                    <a:lnTo>
                      <a:pt x="1831" y="1136"/>
                    </a:lnTo>
                    <a:lnTo>
                      <a:pt x="1855" y="958"/>
                    </a:lnTo>
                    <a:lnTo>
                      <a:pt x="1844" y="781"/>
                    </a:lnTo>
                    <a:lnTo>
                      <a:pt x="1800" y="609"/>
                    </a:lnTo>
                    <a:lnTo>
                      <a:pt x="1722" y="447"/>
                    </a:lnTo>
                    <a:lnTo>
                      <a:pt x="1613" y="301"/>
                    </a:lnTo>
                    <a:lnTo>
                      <a:pt x="1473" y="177"/>
                    </a:lnTo>
                    <a:lnTo>
                      <a:pt x="1310" y="82"/>
                    </a:lnTo>
                    <a:lnTo>
                      <a:pt x="1137" y="24"/>
                    </a:lnTo>
                    <a:lnTo>
                      <a:pt x="959" y="0"/>
                    </a:lnTo>
                    <a:lnTo>
                      <a:pt x="782" y="10"/>
                    </a:lnTo>
                    <a:lnTo>
                      <a:pt x="610" y="55"/>
                    </a:lnTo>
                    <a:lnTo>
                      <a:pt x="447" y="132"/>
                    </a:lnTo>
                    <a:lnTo>
                      <a:pt x="301" y="241"/>
                    </a:lnTo>
                    <a:lnTo>
                      <a:pt x="177" y="382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3" name="Freeform 924"/>
              <p:cNvSpPr>
                <a:spLocks/>
              </p:cNvSpPr>
              <p:nvPr/>
            </p:nvSpPr>
            <p:spPr bwMode="auto">
              <a:xfrm>
                <a:off x="4566" y="2321"/>
                <a:ext cx="25" cy="32"/>
              </a:xfrm>
              <a:custGeom>
                <a:avLst/>
                <a:gdLst>
                  <a:gd name="T0" fmla="*/ 0 w 153"/>
                  <a:gd name="T1" fmla="*/ 0 h 192"/>
                  <a:gd name="T2" fmla="*/ 0 w 153"/>
                  <a:gd name="T3" fmla="*/ 0 h 192"/>
                  <a:gd name="T4" fmla="*/ 0 w 153"/>
                  <a:gd name="T5" fmla="*/ 0 h 192"/>
                  <a:gd name="T6" fmla="*/ 0 w 153"/>
                  <a:gd name="T7" fmla="*/ 0 h 192"/>
                  <a:gd name="T8" fmla="*/ 0 w 153"/>
                  <a:gd name="T9" fmla="*/ 0 h 192"/>
                  <a:gd name="T10" fmla="*/ 0 w 153"/>
                  <a:gd name="T11" fmla="*/ 0 h 192"/>
                  <a:gd name="T12" fmla="*/ 0 w 153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3" h="192">
                    <a:moveTo>
                      <a:pt x="97" y="0"/>
                    </a:moveTo>
                    <a:lnTo>
                      <a:pt x="153" y="31"/>
                    </a:lnTo>
                    <a:lnTo>
                      <a:pt x="60" y="192"/>
                    </a:lnTo>
                    <a:lnTo>
                      <a:pt x="61" y="188"/>
                    </a:lnTo>
                    <a:lnTo>
                      <a:pt x="0" y="168"/>
                    </a:lnTo>
                    <a:lnTo>
                      <a:pt x="1" y="16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4" name="Freeform 925"/>
              <p:cNvSpPr>
                <a:spLocks/>
              </p:cNvSpPr>
              <p:nvPr/>
            </p:nvSpPr>
            <p:spPr bwMode="auto">
              <a:xfrm>
                <a:off x="4556" y="2349"/>
                <a:ext cx="20" cy="31"/>
              </a:xfrm>
              <a:custGeom>
                <a:avLst/>
                <a:gdLst>
                  <a:gd name="T0" fmla="*/ 0 w 122"/>
                  <a:gd name="T1" fmla="*/ 0 h 185"/>
                  <a:gd name="T2" fmla="*/ 0 w 122"/>
                  <a:gd name="T3" fmla="*/ 0 h 185"/>
                  <a:gd name="T4" fmla="*/ 0 w 122"/>
                  <a:gd name="T5" fmla="*/ 0 h 185"/>
                  <a:gd name="T6" fmla="*/ 0 w 122"/>
                  <a:gd name="T7" fmla="*/ 0 h 185"/>
                  <a:gd name="T8" fmla="*/ 0 w 122"/>
                  <a:gd name="T9" fmla="*/ 0 h 185"/>
                  <a:gd name="T10" fmla="*/ 0 w 122"/>
                  <a:gd name="T11" fmla="*/ 0 h 185"/>
                  <a:gd name="T12" fmla="*/ 0 w 122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85">
                    <a:moveTo>
                      <a:pt x="61" y="0"/>
                    </a:moveTo>
                    <a:lnTo>
                      <a:pt x="122" y="20"/>
                    </a:lnTo>
                    <a:lnTo>
                      <a:pt x="65" y="185"/>
                    </a:lnTo>
                    <a:lnTo>
                      <a:pt x="0" y="17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5" name="Freeform 926"/>
              <p:cNvSpPr>
                <a:spLocks/>
              </p:cNvSpPr>
              <p:nvPr/>
            </p:nvSpPr>
            <p:spPr bwMode="auto">
              <a:xfrm>
                <a:off x="4552" y="2379"/>
                <a:ext cx="15" cy="31"/>
              </a:xfrm>
              <a:custGeom>
                <a:avLst/>
                <a:gdLst>
                  <a:gd name="T0" fmla="*/ 0 w 89"/>
                  <a:gd name="T1" fmla="*/ 0 h 183"/>
                  <a:gd name="T2" fmla="*/ 0 w 89"/>
                  <a:gd name="T3" fmla="*/ 0 h 183"/>
                  <a:gd name="T4" fmla="*/ 0 w 89"/>
                  <a:gd name="T5" fmla="*/ 0 h 183"/>
                  <a:gd name="T6" fmla="*/ 0 w 89"/>
                  <a:gd name="T7" fmla="*/ 0 h 183"/>
                  <a:gd name="T8" fmla="*/ 0 w 89"/>
                  <a:gd name="T9" fmla="*/ 0 h 183"/>
                  <a:gd name="T10" fmla="*/ 0 w 89"/>
                  <a:gd name="T11" fmla="*/ 0 h 183"/>
                  <a:gd name="T12" fmla="*/ 0 w 89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83">
                    <a:moveTo>
                      <a:pt x="24" y="0"/>
                    </a:moveTo>
                    <a:lnTo>
                      <a:pt x="89" y="6"/>
                    </a:lnTo>
                    <a:lnTo>
                      <a:pt x="66" y="183"/>
                    </a:lnTo>
                    <a:lnTo>
                      <a:pt x="66" y="180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6" name="Freeform 927"/>
              <p:cNvSpPr>
                <a:spLocks/>
              </p:cNvSpPr>
              <p:nvPr/>
            </p:nvSpPr>
            <p:spPr bwMode="auto">
              <a:xfrm>
                <a:off x="4552" y="2409"/>
                <a:ext cx="12" cy="31"/>
              </a:xfrm>
              <a:custGeom>
                <a:avLst/>
                <a:gdLst>
                  <a:gd name="T0" fmla="*/ 0 w 76"/>
                  <a:gd name="T1" fmla="*/ 0 h 186"/>
                  <a:gd name="T2" fmla="*/ 0 w 76"/>
                  <a:gd name="T3" fmla="*/ 0 h 186"/>
                  <a:gd name="T4" fmla="*/ 0 w 76"/>
                  <a:gd name="T5" fmla="*/ 0 h 186"/>
                  <a:gd name="T6" fmla="*/ 0 w 76"/>
                  <a:gd name="T7" fmla="*/ 0 h 186"/>
                  <a:gd name="T8" fmla="*/ 0 w 76"/>
                  <a:gd name="T9" fmla="*/ 0 h 186"/>
                  <a:gd name="T10" fmla="*/ 0 w 76"/>
                  <a:gd name="T11" fmla="*/ 0 h 186"/>
                  <a:gd name="T12" fmla="*/ 0 w 7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6" h="186">
                    <a:moveTo>
                      <a:pt x="0" y="2"/>
                    </a:moveTo>
                    <a:lnTo>
                      <a:pt x="66" y="0"/>
                    </a:lnTo>
                    <a:lnTo>
                      <a:pt x="76" y="174"/>
                    </a:lnTo>
                    <a:lnTo>
                      <a:pt x="75" y="171"/>
                    </a:lnTo>
                    <a:lnTo>
                      <a:pt x="12" y="186"/>
                    </a:lnTo>
                    <a:lnTo>
                      <a:pt x="10" y="18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7" name="Freeform 928"/>
              <p:cNvSpPr>
                <a:spLocks/>
              </p:cNvSpPr>
              <p:nvPr/>
            </p:nvSpPr>
            <p:spPr bwMode="auto">
              <a:xfrm>
                <a:off x="4554" y="2438"/>
                <a:ext cx="18" cy="32"/>
              </a:xfrm>
              <a:custGeom>
                <a:avLst/>
                <a:gdLst>
                  <a:gd name="T0" fmla="*/ 0 w 108"/>
                  <a:gd name="T1" fmla="*/ 0 h 193"/>
                  <a:gd name="T2" fmla="*/ 0 w 108"/>
                  <a:gd name="T3" fmla="*/ 0 h 193"/>
                  <a:gd name="T4" fmla="*/ 0 w 108"/>
                  <a:gd name="T5" fmla="*/ 0 h 193"/>
                  <a:gd name="T6" fmla="*/ 0 w 108"/>
                  <a:gd name="T7" fmla="*/ 0 h 193"/>
                  <a:gd name="T8" fmla="*/ 0 w 108"/>
                  <a:gd name="T9" fmla="*/ 0 h 193"/>
                  <a:gd name="T10" fmla="*/ 0 w 108"/>
                  <a:gd name="T11" fmla="*/ 0 h 193"/>
                  <a:gd name="T12" fmla="*/ 0 w 108"/>
                  <a:gd name="T13" fmla="*/ 0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93">
                    <a:moveTo>
                      <a:pt x="0" y="15"/>
                    </a:moveTo>
                    <a:lnTo>
                      <a:pt x="63" y="0"/>
                    </a:lnTo>
                    <a:lnTo>
                      <a:pt x="108" y="170"/>
                    </a:lnTo>
                    <a:lnTo>
                      <a:pt x="106" y="166"/>
                    </a:lnTo>
                    <a:lnTo>
                      <a:pt x="47" y="193"/>
                    </a:lnTo>
                    <a:lnTo>
                      <a:pt x="45" y="19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8" name="Freeform 929"/>
              <p:cNvSpPr>
                <a:spLocks/>
              </p:cNvSpPr>
              <p:nvPr/>
            </p:nvSpPr>
            <p:spPr bwMode="auto">
              <a:xfrm>
                <a:off x="4561" y="2465"/>
                <a:ext cx="23" cy="33"/>
              </a:xfrm>
              <a:custGeom>
                <a:avLst/>
                <a:gdLst>
                  <a:gd name="T0" fmla="*/ 0 w 134"/>
                  <a:gd name="T1" fmla="*/ 0 h 194"/>
                  <a:gd name="T2" fmla="*/ 0 w 134"/>
                  <a:gd name="T3" fmla="*/ 0 h 194"/>
                  <a:gd name="T4" fmla="*/ 0 w 134"/>
                  <a:gd name="T5" fmla="*/ 0 h 194"/>
                  <a:gd name="T6" fmla="*/ 0 w 134"/>
                  <a:gd name="T7" fmla="*/ 0 h 194"/>
                  <a:gd name="T8" fmla="*/ 0 w 134"/>
                  <a:gd name="T9" fmla="*/ 0 h 194"/>
                  <a:gd name="T10" fmla="*/ 0 w 134"/>
                  <a:gd name="T11" fmla="*/ 0 h 194"/>
                  <a:gd name="T12" fmla="*/ 0 w 134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4" h="194">
                    <a:moveTo>
                      <a:pt x="0" y="27"/>
                    </a:moveTo>
                    <a:lnTo>
                      <a:pt x="59" y="0"/>
                    </a:lnTo>
                    <a:lnTo>
                      <a:pt x="134" y="158"/>
                    </a:lnTo>
                    <a:lnTo>
                      <a:pt x="132" y="156"/>
                    </a:lnTo>
                    <a:lnTo>
                      <a:pt x="80" y="194"/>
                    </a:lnTo>
                    <a:lnTo>
                      <a:pt x="78" y="192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69" name="Freeform 930"/>
              <p:cNvSpPr>
                <a:spLocks/>
              </p:cNvSpPr>
              <p:nvPr/>
            </p:nvSpPr>
            <p:spPr bwMode="auto">
              <a:xfrm>
                <a:off x="4575" y="2491"/>
                <a:ext cx="27" cy="32"/>
              </a:xfrm>
              <a:custGeom>
                <a:avLst/>
                <a:gdLst>
                  <a:gd name="T0" fmla="*/ 0 w 160"/>
                  <a:gd name="T1" fmla="*/ 0 h 189"/>
                  <a:gd name="T2" fmla="*/ 0 w 160"/>
                  <a:gd name="T3" fmla="*/ 0 h 189"/>
                  <a:gd name="T4" fmla="*/ 0 w 160"/>
                  <a:gd name="T5" fmla="*/ 0 h 189"/>
                  <a:gd name="T6" fmla="*/ 0 w 160"/>
                  <a:gd name="T7" fmla="*/ 0 h 189"/>
                  <a:gd name="T8" fmla="*/ 0 w 160"/>
                  <a:gd name="T9" fmla="*/ 0 h 189"/>
                  <a:gd name="T10" fmla="*/ 0 w 160"/>
                  <a:gd name="T11" fmla="*/ 0 h 189"/>
                  <a:gd name="T12" fmla="*/ 0 w 160"/>
                  <a:gd name="T13" fmla="*/ 0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189">
                    <a:moveTo>
                      <a:pt x="0" y="38"/>
                    </a:moveTo>
                    <a:lnTo>
                      <a:pt x="52" y="0"/>
                    </a:lnTo>
                    <a:lnTo>
                      <a:pt x="160" y="145"/>
                    </a:lnTo>
                    <a:lnTo>
                      <a:pt x="157" y="141"/>
                    </a:lnTo>
                    <a:lnTo>
                      <a:pt x="114" y="189"/>
                    </a:lnTo>
                    <a:lnTo>
                      <a:pt x="110" y="18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0" name="Freeform 931"/>
              <p:cNvSpPr>
                <a:spLocks/>
              </p:cNvSpPr>
              <p:nvPr/>
            </p:nvSpPr>
            <p:spPr bwMode="auto">
              <a:xfrm>
                <a:off x="4594" y="2515"/>
                <a:ext cx="30" cy="30"/>
              </a:xfrm>
              <a:custGeom>
                <a:avLst/>
                <a:gdLst>
                  <a:gd name="T0" fmla="*/ 0 w 180"/>
                  <a:gd name="T1" fmla="*/ 0 h 178"/>
                  <a:gd name="T2" fmla="*/ 0 w 180"/>
                  <a:gd name="T3" fmla="*/ 0 h 178"/>
                  <a:gd name="T4" fmla="*/ 0 w 180"/>
                  <a:gd name="T5" fmla="*/ 0 h 178"/>
                  <a:gd name="T6" fmla="*/ 0 w 180"/>
                  <a:gd name="T7" fmla="*/ 0 h 178"/>
                  <a:gd name="T8" fmla="*/ 0 w 180"/>
                  <a:gd name="T9" fmla="*/ 0 h 178"/>
                  <a:gd name="T10" fmla="*/ 0 w 180"/>
                  <a:gd name="T11" fmla="*/ 0 h 178"/>
                  <a:gd name="T12" fmla="*/ 0 w 180"/>
                  <a:gd name="T13" fmla="*/ 0 h 1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0" h="178">
                    <a:moveTo>
                      <a:pt x="0" y="48"/>
                    </a:moveTo>
                    <a:lnTo>
                      <a:pt x="43" y="0"/>
                    </a:lnTo>
                    <a:lnTo>
                      <a:pt x="180" y="123"/>
                    </a:lnTo>
                    <a:lnTo>
                      <a:pt x="178" y="122"/>
                    </a:lnTo>
                    <a:lnTo>
                      <a:pt x="146" y="178"/>
                    </a:lnTo>
                    <a:lnTo>
                      <a:pt x="144" y="177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1" name="Freeform 932"/>
              <p:cNvSpPr>
                <a:spLocks/>
              </p:cNvSpPr>
              <p:nvPr/>
            </p:nvSpPr>
            <p:spPr bwMode="auto">
              <a:xfrm>
                <a:off x="4618" y="2535"/>
                <a:ext cx="32" cy="25"/>
              </a:xfrm>
              <a:custGeom>
                <a:avLst/>
                <a:gdLst>
                  <a:gd name="T0" fmla="*/ 0 w 193"/>
                  <a:gd name="T1" fmla="*/ 0 h 152"/>
                  <a:gd name="T2" fmla="*/ 0 w 193"/>
                  <a:gd name="T3" fmla="*/ 0 h 152"/>
                  <a:gd name="T4" fmla="*/ 0 w 193"/>
                  <a:gd name="T5" fmla="*/ 0 h 152"/>
                  <a:gd name="T6" fmla="*/ 0 w 193"/>
                  <a:gd name="T7" fmla="*/ 0 h 152"/>
                  <a:gd name="T8" fmla="*/ 0 w 193"/>
                  <a:gd name="T9" fmla="*/ 0 h 152"/>
                  <a:gd name="T10" fmla="*/ 0 w 193"/>
                  <a:gd name="T11" fmla="*/ 0 h 152"/>
                  <a:gd name="T12" fmla="*/ 0 w 193"/>
                  <a:gd name="T13" fmla="*/ 0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3" h="152">
                    <a:moveTo>
                      <a:pt x="0" y="56"/>
                    </a:moveTo>
                    <a:lnTo>
                      <a:pt x="32" y="0"/>
                    </a:lnTo>
                    <a:lnTo>
                      <a:pt x="193" y="92"/>
                    </a:lnTo>
                    <a:lnTo>
                      <a:pt x="189" y="91"/>
                    </a:lnTo>
                    <a:lnTo>
                      <a:pt x="168" y="152"/>
                    </a:lnTo>
                    <a:lnTo>
                      <a:pt x="164" y="151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2" name="Freeform 933"/>
              <p:cNvSpPr>
                <a:spLocks/>
              </p:cNvSpPr>
              <p:nvPr/>
            </p:nvSpPr>
            <p:spPr bwMode="auto">
              <a:xfrm>
                <a:off x="4646" y="2550"/>
                <a:ext cx="31" cy="21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0 h 122"/>
                  <a:gd name="T4" fmla="*/ 0 w 186"/>
                  <a:gd name="T5" fmla="*/ 0 h 122"/>
                  <a:gd name="T6" fmla="*/ 0 w 186"/>
                  <a:gd name="T7" fmla="*/ 0 h 122"/>
                  <a:gd name="T8" fmla="*/ 0 w 186"/>
                  <a:gd name="T9" fmla="*/ 0 h 122"/>
                  <a:gd name="T10" fmla="*/ 0 w 186"/>
                  <a:gd name="T11" fmla="*/ 0 h 122"/>
                  <a:gd name="T12" fmla="*/ 0 w 186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2">
                    <a:moveTo>
                      <a:pt x="0" y="61"/>
                    </a:moveTo>
                    <a:lnTo>
                      <a:pt x="21" y="0"/>
                    </a:lnTo>
                    <a:lnTo>
                      <a:pt x="186" y="56"/>
                    </a:lnTo>
                    <a:lnTo>
                      <a:pt x="179" y="122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3" name="Freeform 934"/>
              <p:cNvSpPr>
                <a:spLocks/>
              </p:cNvSpPr>
              <p:nvPr/>
            </p:nvSpPr>
            <p:spPr bwMode="auto">
              <a:xfrm>
                <a:off x="4676" y="2560"/>
                <a:ext cx="31" cy="15"/>
              </a:xfrm>
              <a:custGeom>
                <a:avLst/>
                <a:gdLst>
                  <a:gd name="T0" fmla="*/ 0 w 184"/>
                  <a:gd name="T1" fmla="*/ 0 h 89"/>
                  <a:gd name="T2" fmla="*/ 0 w 184"/>
                  <a:gd name="T3" fmla="*/ 0 h 89"/>
                  <a:gd name="T4" fmla="*/ 0 w 184"/>
                  <a:gd name="T5" fmla="*/ 0 h 89"/>
                  <a:gd name="T6" fmla="*/ 0 w 184"/>
                  <a:gd name="T7" fmla="*/ 0 h 89"/>
                  <a:gd name="T8" fmla="*/ 0 w 184"/>
                  <a:gd name="T9" fmla="*/ 0 h 89"/>
                  <a:gd name="T10" fmla="*/ 0 w 184"/>
                  <a:gd name="T11" fmla="*/ 0 h 89"/>
                  <a:gd name="T12" fmla="*/ 0 w 184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89">
                    <a:moveTo>
                      <a:pt x="0" y="66"/>
                    </a:moveTo>
                    <a:lnTo>
                      <a:pt x="7" y="0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83" y="89"/>
                    </a:lnTo>
                    <a:lnTo>
                      <a:pt x="180" y="89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4" name="Freeform 935"/>
              <p:cNvSpPr>
                <a:spLocks/>
              </p:cNvSpPr>
              <p:nvPr/>
            </p:nvSpPr>
            <p:spPr bwMode="auto">
              <a:xfrm>
                <a:off x="4706" y="2562"/>
                <a:ext cx="31" cy="13"/>
              </a:xfrm>
              <a:custGeom>
                <a:avLst/>
                <a:gdLst>
                  <a:gd name="T0" fmla="*/ 0 w 187"/>
                  <a:gd name="T1" fmla="*/ 0 h 76"/>
                  <a:gd name="T2" fmla="*/ 0 w 187"/>
                  <a:gd name="T3" fmla="*/ 0 h 76"/>
                  <a:gd name="T4" fmla="*/ 0 w 187"/>
                  <a:gd name="T5" fmla="*/ 0 h 76"/>
                  <a:gd name="T6" fmla="*/ 0 w 187"/>
                  <a:gd name="T7" fmla="*/ 0 h 76"/>
                  <a:gd name="T8" fmla="*/ 0 w 187"/>
                  <a:gd name="T9" fmla="*/ 0 h 76"/>
                  <a:gd name="T10" fmla="*/ 0 w 187"/>
                  <a:gd name="T11" fmla="*/ 0 h 76"/>
                  <a:gd name="T12" fmla="*/ 0 w 187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7" h="76">
                    <a:moveTo>
                      <a:pt x="2" y="76"/>
                    </a:moveTo>
                    <a:lnTo>
                      <a:pt x="0" y="11"/>
                    </a:lnTo>
                    <a:lnTo>
                      <a:pt x="174" y="0"/>
                    </a:lnTo>
                    <a:lnTo>
                      <a:pt x="171" y="1"/>
                    </a:lnTo>
                    <a:lnTo>
                      <a:pt x="187" y="64"/>
                    </a:lnTo>
                    <a:lnTo>
                      <a:pt x="183" y="65"/>
                    </a:lnTo>
                    <a:lnTo>
                      <a:pt x="2" y="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5" name="Freeform 936"/>
              <p:cNvSpPr>
                <a:spLocks/>
              </p:cNvSpPr>
              <p:nvPr/>
            </p:nvSpPr>
            <p:spPr bwMode="auto">
              <a:xfrm>
                <a:off x="4735" y="2555"/>
                <a:ext cx="32" cy="17"/>
              </a:xfrm>
              <a:custGeom>
                <a:avLst/>
                <a:gdLst>
                  <a:gd name="T0" fmla="*/ 0 w 194"/>
                  <a:gd name="T1" fmla="*/ 0 h 107"/>
                  <a:gd name="T2" fmla="*/ 0 w 194"/>
                  <a:gd name="T3" fmla="*/ 0 h 107"/>
                  <a:gd name="T4" fmla="*/ 0 w 194"/>
                  <a:gd name="T5" fmla="*/ 0 h 107"/>
                  <a:gd name="T6" fmla="*/ 0 w 194"/>
                  <a:gd name="T7" fmla="*/ 0 h 107"/>
                  <a:gd name="T8" fmla="*/ 0 w 194"/>
                  <a:gd name="T9" fmla="*/ 0 h 107"/>
                  <a:gd name="T10" fmla="*/ 0 w 194"/>
                  <a:gd name="T11" fmla="*/ 0 h 107"/>
                  <a:gd name="T12" fmla="*/ 0 w 19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07">
                    <a:moveTo>
                      <a:pt x="16" y="107"/>
                    </a:moveTo>
                    <a:lnTo>
                      <a:pt x="0" y="44"/>
                    </a:lnTo>
                    <a:lnTo>
                      <a:pt x="170" y="0"/>
                    </a:lnTo>
                    <a:lnTo>
                      <a:pt x="167" y="2"/>
                    </a:lnTo>
                    <a:lnTo>
                      <a:pt x="194" y="61"/>
                    </a:lnTo>
                    <a:lnTo>
                      <a:pt x="191" y="63"/>
                    </a:lnTo>
                    <a:lnTo>
                      <a:pt x="16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6" name="Freeform 937"/>
              <p:cNvSpPr>
                <a:spLocks/>
              </p:cNvSpPr>
              <p:nvPr/>
            </p:nvSpPr>
            <p:spPr bwMode="auto">
              <a:xfrm>
                <a:off x="4762" y="2542"/>
                <a:ext cx="33" cy="23"/>
              </a:xfrm>
              <a:custGeom>
                <a:avLst/>
                <a:gdLst>
                  <a:gd name="T0" fmla="*/ 0 w 194"/>
                  <a:gd name="T1" fmla="*/ 0 h 135"/>
                  <a:gd name="T2" fmla="*/ 0 w 194"/>
                  <a:gd name="T3" fmla="*/ 0 h 135"/>
                  <a:gd name="T4" fmla="*/ 0 w 194"/>
                  <a:gd name="T5" fmla="*/ 0 h 135"/>
                  <a:gd name="T6" fmla="*/ 0 w 194"/>
                  <a:gd name="T7" fmla="*/ 0 h 135"/>
                  <a:gd name="T8" fmla="*/ 0 w 194"/>
                  <a:gd name="T9" fmla="*/ 0 h 135"/>
                  <a:gd name="T10" fmla="*/ 0 w 194"/>
                  <a:gd name="T11" fmla="*/ 0 h 135"/>
                  <a:gd name="T12" fmla="*/ 0 w 194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35">
                    <a:moveTo>
                      <a:pt x="27" y="135"/>
                    </a:moveTo>
                    <a:lnTo>
                      <a:pt x="0" y="76"/>
                    </a:lnTo>
                    <a:lnTo>
                      <a:pt x="158" y="0"/>
                    </a:lnTo>
                    <a:lnTo>
                      <a:pt x="155" y="2"/>
                    </a:lnTo>
                    <a:lnTo>
                      <a:pt x="194" y="54"/>
                    </a:lnTo>
                    <a:lnTo>
                      <a:pt x="192" y="56"/>
                    </a:lnTo>
                    <a:lnTo>
                      <a:pt x="27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7" name="Freeform 938"/>
              <p:cNvSpPr>
                <a:spLocks/>
              </p:cNvSpPr>
              <p:nvPr/>
            </p:nvSpPr>
            <p:spPr bwMode="auto">
              <a:xfrm>
                <a:off x="4788" y="2525"/>
                <a:ext cx="32" cy="26"/>
              </a:xfrm>
              <a:custGeom>
                <a:avLst/>
                <a:gdLst>
                  <a:gd name="T0" fmla="*/ 0 w 190"/>
                  <a:gd name="T1" fmla="*/ 0 h 160"/>
                  <a:gd name="T2" fmla="*/ 0 w 190"/>
                  <a:gd name="T3" fmla="*/ 0 h 160"/>
                  <a:gd name="T4" fmla="*/ 0 w 190"/>
                  <a:gd name="T5" fmla="*/ 0 h 160"/>
                  <a:gd name="T6" fmla="*/ 0 w 190"/>
                  <a:gd name="T7" fmla="*/ 0 h 160"/>
                  <a:gd name="T8" fmla="*/ 0 w 190"/>
                  <a:gd name="T9" fmla="*/ 0 h 160"/>
                  <a:gd name="T10" fmla="*/ 0 w 190"/>
                  <a:gd name="T11" fmla="*/ 0 h 160"/>
                  <a:gd name="T12" fmla="*/ 0 w 190"/>
                  <a:gd name="T13" fmla="*/ 0 h 1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60">
                    <a:moveTo>
                      <a:pt x="39" y="160"/>
                    </a:moveTo>
                    <a:lnTo>
                      <a:pt x="0" y="108"/>
                    </a:lnTo>
                    <a:lnTo>
                      <a:pt x="146" y="0"/>
                    </a:lnTo>
                    <a:lnTo>
                      <a:pt x="142" y="3"/>
                    </a:lnTo>
                    <a:lnTo>
                      <a:pt x="190" y="46"/>
                    </a:lnTo>
                    <a:lnTo>
                      <a:pt x="186" y="49"/>
                    </a:lnTo>
                    <a:lnTo>
                      <a:pt x="39" y="1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8" name="Freeform 939"/>
              <p:cNvSpPr>
                <a:spLocks/>
              </p:cNvSpPr>
              <p:nvPr/>
            </p:nvSpPr>
            <p:spPr bwMode="auto">
              <a:xfrm>
                <a:off x="4812" y="2503"/>
                <a:ext cx="30" cy="29"/>
              </a:xfrm>
              <a:custGeom>
                <a:avLst/>
                <a:gdLst>
                  <a:gd name="T0" fmla="*/ 0 w 179"/>
                  <a:gd name="T1" fmla="*/ 0 h 179"/>
                  <a:gd name="T2" fmla="*/ 0 w 179"/>
                  <a:gd name="T3" fmla="*/ 0 h 179"/>
                  <a:gd name="T4" fmla="*/ 0 w 179"/>
                  <a:gd name="T5" fmla="*/ 0 h 179"/>
                  <a:gd name="T6" fmla="*/ 0 w 179"/>
                  <a:gd name="T7" fmla="*/ 0 h 179"/>
                  <a:gd name="T8" fmla="*/ 0 w 179"/>
                  <a:gd name="T9" fmla="*/ 0 h 179"/>
                  <a:gd name="T10" fmla="*/ 0 w 179"/>
                  <a:gd name="T11" fmla="*/ 0 h 179"/>
                  <a:gd name="T12" fmla="*/ 0 w 179"/>
                  <a:gd name="T13" fmla="*/ 0 h 1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9" h="179">
                    <a:moveTo>
                      <a:pt x="48" y="179"/>
                    </a:moveTo>
                    <a:lnTo>
                      <a:pt x="0" y="136"/>
                    </a:lnTo>
                    <a:lnTo>
                      <a:pt x="123" y="0"/>
                    </a:lnTo>
                    <a:lnTo>
                      <a:pt x="122" y="2"/>
                    </a:lnTo>
                    <a:lnTo>
                      <a:pt x="179" y="34"/>
                    </a:lnTo>
                    <a:lnTo>
                      <a:pt x="177" y="36"/>
                    </a:lnTo>
                    <a:lnTo>
                      <a:pt x="48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79" name="Freeform 940"/>
              <p:cNvSpPr>
                <a:spLocks/>
              </p:cNvSpPr>
              <p:nvPr/>
            </p:nvSpPr>
            <p:spPr bwMode="auto">
              <a:xfrm>
                <a:off x="4832" y="2476"/>
                <a:ext cx="26" cy="32"/>
              </a:xfrm>
              <a:custGeom>
                <a:avLst/>
                <a:gdLst>
                  <a:gd name="T0" fmla="*/ 0 w 152"/>
                  <a:gd name="T1" fmla="*/ 0 h 194"/>
                  <a:gd name="T2" fmla="*/ 0 w 152"/>
                  <a:gd name="T3" fmla="*/ 0 h 194"/>
                  <a:gd name="T4" fmla="*/ 0 w 152"/>
                  <a:gd name="T5" fmla="*/ 0 h 194"/>
                  <a:gd name="T6" fmla="*/ 0 w 152"/>
                  <a:gd name="T7" fmla="*/ 0 h 194"/>
                  <a:gd name="T8" fmla="*/ 0 w 152"/>
                  <a:gd name="T9" fmla="*/ 0 h 194"/>
                  <a:gd name="T10" fmla="*/ 0 w 152"/>
                  <a:gd name="T11" fmla="*/ 0 h 194"/>
                  <a:gd name="T12" fmla="*/ 0 w 152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94">
                    <a:moveTo>
                      <a:pt x="57" y="194"/>
                    </a:moveTo>
                    <a:lnTo>
                      <a:pt x="0" y="162"/>
                    </a:lnTo>
                    <a:lnTo>
                      <a:pt x="93" y="0"/>
                    </a:lnTo>
                    <a:lnTo>
                      <a:pt x="91" y="5"/>
                    </a:lnTo>
                    <a:lnTo>
                      <a:pt x="152" y="25"/>
                    </a:lnTo>
                    <a:lnTo>
                      <a:pt x="151" y="30"/>
                    </a:lnTo>
                    <a:lnTo>
                      <a:pt x="57" y="1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0" name="Freeform 941"/>
              <p:cNvSpPr>
                <a:spLocks/>
              </p:cNvSpPr>
              <p:nvPr/>
            </p:nvSpPr>
            <p:spPr bwMode="auto">
              <a:xfrm>
                <a:off x="4848" y="2449"/>
                <a:ext cx="20" cy="31"/>
              </a:xfrm>
              <a:custGeom>
                <a:avLst/>
                <a:gdLst>
                  <a:gd name="T0" fmla="*/ 0 w 122"/>
                  <a:gd name="T1" fmla="*/ 0 h 186"/>
                  <a:gd name="T2" fmla="*/ 0 w 122"/>
                  <a:gd name="T3" fmla="*/ 0 h 186"/>
                  <a:gd name="T4" fmla="*/ 0 w 122"/>
                  <a:gd name="T5" fmla="*/ 0 h 186"/>
                  <a:gd name="T6" fmla="*/ 0 w 122"/>
                  <a:gd name="T7" fmla="*/ 0 h 186"/>
                  <a:gd name="T8" fmla="*/ 0 w 122"/>
                  <a:gd name="T9" fmla="*/ 0 h 186"/>
                  <a:gd name="T10" fmla="*/ 0 w 122"/>
                  <a:gd name="T11" fmla="*/ 0 h 186"/>
                  <a:gd name="T12" fmla="*/ 0 w 122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186">
                    <a:moveTo>
                      <a:pt x="61" y="186"/>
                    </a:moveTo>
                    <a:lnTo>
                      <a:pt x="0" y="166"/>
                    </a:lnTo>
                    <a:lnTo>
                      <a:pt x="57" y="0"/>
                    </a:lnTo>
                    <a:lnTo>
                      <a:pt x="122" y="7"/>
                    </a:lnTo>
                    <a:lnTo>
                      <a:pt x="61" y="1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1" name="Freeform 942"/>
              <p:cNvSpPr>
                <a:spLocks/>
              </p:cNvSpPr>
              <p:nvPr/>
            </p:nvSpPr>
            <p:spPr bwMode="auto">
              <a:xfrm>
                <a:off x="4857" y="2420"/>
                <a:ext cx="15" cy="30"/>
              </a:xfrm>
              <a:custGeom>
                <a:avLst/>
                <a:gdLst>
                  <a:gd name="T0" fmla="*/ 0 w 89"/>
                  <a:gd name="T1" fmla="*/ 0 h 183"/>
                  <a:gd name="T2" fmla="*/ 0 w 89"/>
                  <a:gd name="T3" fmla="*/ 0 h 183"/>
                  <a:gd name="T4" fmla="*/ 0 w 89"/>
                  <a:gd name="T5" fmla="*/ 0 h 183"/>
                  <a:gd name="T6" fmla="*/ 0 w 89"/>
                  <a:gd name="T7" fmla="*/ 0 h 183"/>
                  <a:gd name="T8" fmla="*/ 0 w 89"/>
                  <a:gd name="T9" fmla="*/ 0 h 183"/>
                  <a:gd name="T10" fmla="*/ 0 w 89"/>
                  <a:gd name="T11" fmla="*/ 0 h 183"/>
                  <a:gd name="T12" fmla="*/ 0 w 89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83">
                    <a:moveTo>
                      <a:pt x="65" y="183"/>
                    </a:moveTo>
                    <a:lnTo>
                      <a:pt x="0" y="176"/>
                    </a:lnTo>
                    <a:lnTo>
                      <a:pt x="23" y="0"/>
                    </a:lnTo>
                    <a:lnTo>
                      <a:pt x="23" y="3"/>
                    </a:lnTo>
                    <a:lnTo>
                      <a:pt x="89" y="1"/>
                    </a:lnTo>
                    <a:lnTo>
                      <a:pt x="89" y="4"/>
                    </a:lnTo>
                    <a:lnTo>
                      <a:pt x="65" y="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2" name="Freeform 943"/>
              <p:cNvSpPr>
                <a:spLocks/>
              </p:cNvSpPr>
              <p:nvPr/>
            </p:nvSpPr>
            <p:spPr bwMode="auto">
              <a:xfrm>
                <a:off x="4859" y="2389"/>
                <a:ext cx="13" cy="31"/>
              </a:xfrm>
              <a:custGeom>
                <a:avLst/>
                <a:gdLst>
                  <a:gd name="T0" fmla="*/ 0 w 77"/>
                  <a:gd name="T1" fmla="*/ 0 h 186"/>
                  <a:gd name="T2" fmla="*/ 0 w 77"/>
                  <a:gd name="T3" fmla="*/ 0 h 186"/>
                  <a:gd name="T4" fmla="*/ 0 w 77"/>
                  <a:gd name="T5" fmla="*/ 0 h 186"/>
                  <a:gd name="T6" fmla="*/ 0 w 77"/>
                  <a:gd name="T7" fmla="*/ 0 h 186"/>
                  <a:gd name="T8" fmla="*/ 0 w 77"/>
                  <a:gd name="T9" fmla="*/ 0 h 186"/>
                  <a:gd name="T10" fmla="*/ 0 w 77"/>
                  <a:gd name="T11" fmla="*/ 0 h 186"/>
                  <a:gd name="T12" fmla="*/ 0 w 7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" h="186">
                    <a:moveTo>
                      <a:pt x="77" y="184"/>
                    </a:moveTo>
                    <a:lnTo>
                      <a:pt x="11" y="186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64" y="0"/>
                    </a:lnTo>
                    <a:lnTo>
                      <a:pt x="66" y="4"/>
                    </a:lnTo>
                    <a:lnTo>
                      <a:pt x="77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3" name="Freeform 944"/>
              <p:cNvSpPr>
                <a:spLocks/>
              </p:cNvSpPr>
              <p:nvPr/>
            </p:nvSpPr>
            <p:spPr bwMode="auto">
              <a:xfrm>
                <a:off x="4852" y="2360"/>
                <a:ext cx="18" cy="32"/>
              </a:xfrm>
              <a:custGeom>
                <a:avLst/>
                <a:gdLst>
                  <a:gd name="T0" fmla="*/ 0 w 107"/>
                  <a:gd name="T1" fmla="*/ 0 h 194"/>
                  <a:gd name="T2" fmla="*/ 0 w 107"/>
                  <a:gd name="T3" fmla="*/ 0 h 194"/>
                  <a:gd name="T4" fmla="*/ 0 w 107"/>
                  <a:gd name="T5" fmla="*/ 0 h 194"/>
                  <a:gd name="T6" fmla="*/ 0 w 107"/>
                  <a:gd name="T7" fmla="*/ 0 h 194"/>
                  <a:gd name="T8" fmla="*/ 0 w 107"/>
                  <a:gd name="T9" fmla="*/ 0 h 194"/>
                  <a:gd name="T10" fmla="*/ 0 w 107"/>
                  <a:gd name="T11" fmla="*/ 0 h 194"/>
                  <a:gd name="T12" fmla="*/ 0 w 107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194">
                    <a:moveTo>
                      <a:pt x="107" y="178"/>
                    </a:moveTo>
                    <a:lnTo>
                      <a:pt x="44" y="194"/>
                    </a:lnTo>
                    <a:lnTo>
                      <a:pt x="0" y="24"/>
                    </a:lnTo>
                    <a:lnTo>
                      <a:pt x="3" y="27"/>
                    </a:lnTo>
                    <a:lnTo>
                      <a:pt x="61" y="0"/>
                    </a:lnTo>
                    <a:lnTo>
                      <a:pt x="63" y="4"/>
                    </a:lnTo>
                    <a:lnTo>
                      <a:pt x="107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4" name="Freeform 945"/>
              <p:cNvSpPr>
                <a:spLocks/>
              </p:cNvSpPr>
              <p:nvPr/>
            </p:nvSpPr>
            <p:spPr bwMode="auto">
              <a:xfrm>
                <a:off x="4839" y="2332"/>
                <a:ext cx="23" cy="32"/>
              </a:xfrm>
              <a:custGeom>
                <a:avLst/>
                <a:gdLst>
                  <a:gd name="T0" fmla="*/ 0 w 135"/>
                  <a:gd name="T1" fmla="*/ 0 h 194"/>
                  <a:gd name="T2" fmla="*/ 0 w 135"/>
                  <a:gd name="T3" fmla="*/ 0 h 194"/>
                  <a:gd name="T4" fmla="*/ 0 w 135"/>
                  <a:gd name="T5" fmla="*/ 0 h 194"/>
                  <a:gd name="T6" fmla="*/ 0 w 135"/>
                  <a:gd name="T7" fmla="*/ 0 h 194"/>
                  <a:gd name="T8" fmla="*/ 0 w 135"/>
                  <a:gd name="T9" fmla="*/ 0 h 194"/>
                  <a:gd name="T10" fmla="*/ 0 w 135"/>
                  <a:gd name="T11" fmla="*/ 0 h 194"/>
                  <a:gd name="T12" fmla="*/ 0 w 135"/>
                  <a:gd name="T13" fmla="*/ 0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194">
                    <a:moveTo>
                      <a:pt x="135" y="167"/>
                    </a:moveTo>
                    <a:lnTo>
                      <a:pt x="77" y="19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135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5" name="Freeform 946"/>
              <p:cNvSpPr>
                <a:spLocks/>
              </p:cNvSpPr>
              <p:nvPr/>
            </p:nvSpPr>
            <p:spPr bwMode="auto">
              <a:xfrm>
                <a:off x="4822" y="2306"/>
                <a:ext cx="27" cy="32"/>
              </a:xfrm>
              <a:custGeom>
                <a:avLst/>
                <a:gdLst>
                  <a:gd name="T0" fmla="*/ 0 w 158"/>
                  <a:gd name="T1" fmla="*/ 0 h 190"/>
                  <a:gd name="T2" fmla="*/ 0 w 158"/>
                  <a:gd name="T3" fmla="*/ 0 h 190"/>
                  <a:gd name="T4" fmla="*/ 0 w 158"/>
                  <a:gd name="T5" fmla="*/ 0 h 190"/>
                  <a:gd name="T6" fmla="*/ 0 w 158"/>
                  <a:gd name="T7" fmla="*/ 0 h 190"/>
                  <a:gd name="T8" fmla="*/ 0 w 158"/>
                  <a:gd name="T9" fmla="*/ 0 h 190"/>
                  <a:gd name="T10" fmla="*/ 0 w 158"/>
                  <a:gd name="T11" fmla="*/ 0 h 190"/>
                  <a:gd name="T12" fmla="*/ 0 w 158"/>
                  <a:gd name="T13" fmla="*/ 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8" h="190">
                    <a:moveTo>
                      <a:pt x="158" y="152"/>
                    </a:moveTo>
                    <a:lnTo>
                      <a:pt x="106" y="190"/>
                    </a:lnTo>
                    <a:lnTo>
                      <a:pt x="0" y="48"/>
                    </a:lnTo>
                    <a:lnTo>
                      <a:pt x="1" y="49"/>
                    </a:lnTo>
                    <a:lnTo>
                      <a:pt x="44" y="0"/>
                    </a:lnTo>
                    <a:lnTo>
                      <a:pt x="45" y="1"/>
                    </a:lnTo>
                    <a:lnTo>
                      <a:pt x="158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6" name="Freeform 947"/>
              <p:cNvSpPr>
                <a:spLocks/>
              </p:cNvSpPr>
              <p:nvPr/>
            </p:nvSpPr>
            <p:spPr bwMode="auto">
              <a:xfrm>
                <a:off x="4799" y="2285"/>
                <a:ext cx="31" cy="30"/>
              </a:xfrm>
              <a:custGeom>
                <a:avLst/>
                <a:gdLst>
                  <a:gd name="T0" fmla="*/ 0 w 182"/>
                  <a:gd name="T1" fmla="*/ 0 h 176"/>
                  <a:gd name="T2" fmla="*/ 0 w 182"/>
                  <a:gd name="T3" fmla="*/ 0 h 176"/>
                  <a:gd name="T4" fmla="*/ 0 w 182"/>
                  <a:gd name="T5" fmla="*/ 0 h 176"/>
                  <a:gd name="T6" fmla="*/ 0 w 182"/>
                  <a:gd name="T7" fmla="*/ 0 h 176"/>
                  <a:gd name="T8" fmla="*/ 0 w 182"/>
                  <a:gd name="T9" fmla="*/ 0 h 176"/>
                  <a:gd name="T10" fmla="*/ 0 w 182"/>
                  <a:gd name="T11" fmla="*/ 0 h 176"/>
                  <a:gd name="T12" fmla="*/ 0 w 182"/>
                  <a:gd name="T13" fmla="*/ 0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2" h="176">
                    <a:moveTo>
                      <a:pt x="182" y="127"/>
                    </a:moveTo>
                    <a:lnTo>
                      <a:pt x="139" y="176"/>
                    </a:lnTo>
                    <a:lnTo>
                      <a:pt x="0" y="53"/>
                    </a:lnTo>
                    <a:lnTo>
                      <a:pt x="5" y="56"/>
                    </a:lnTo>
                    <a:lnTo>
                      <a:pt x="37" y="0"/>
                    </a:lnTo>
                    <a:lnTo>
                      <a:pt x="43" y="3"/>
                    </a:lnTo>
                    <a:lnTo>
                      <a:pt x="182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7" name="Freeform 948"/>
              <p:cNvSpPr>
                <a:spLocks/>
              </p:cNvSpPr>
              <p:nvPr/>
            </p:nvSpPr>
            <p:spPr bwMode="auto">
              <a:xfrm>
                <a:off x="4773" y="2269"/>
                <a:ext cx="32" cy="25"/>
              </a:xfrm>
              <a:custGeom>
                <a:avLst/>
                <a:gdLst>
                  <a:gd name="T0" fmla="*/ 0 w 194"/>
                  <a:gd name="T1" fmla="*/ 0 h 153"/>
                  <a:gd name="T2" fmla="*/ 0 w 194"/>
                  <a:gd name="T3" fmla="*/ 0 h 153"/>
                  <a:gd name="T4" fmla="*/ 0 w 194"/>
                  <a:gd name="T5" fmla="*/ 0 h 153"/>
                  <a:gd name="T6" fmla="*/ 0 w 194"/>
                  <a:gd name="T7" fmla="*/ 0 h 153"/>
                  <a:gd name="T8" fmla="*/ 0 w 194"/>
                  <a:gd name="T9" fmla="*/ 0 h 153"/>
                  <a:gd name="T10" fmla="*/ 0 w 194"/>
                  <a:gd name="T11" fmla="*/ 0 h 153"/>
                  <a:gd name="T12" fmla="*/ 0 w 194"/>
                  <a:gd name="T13" fmla="*/ 0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53">
                    <a:moveTo>
                      <a:pt x="194" y="97"/>
                    </a:moveTo>
                    <a:lnTo>
                      <a:pt x="162" y="153"/>
                    </a:lnTo>
                    <a:lnTo>
                      <a:pt x="0" y="60"/>
                    </a:lnTo>
                    <a:lnTo>
                      <a:pt x="5" y="61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194" y="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8" name="Freeform 949"/>
              <p:cNvSpPr>
                <a:spLocks/>
              </p:cNvSpPr>
              <p:nvPr/>
            </p:nvSpPr>
            <p:spPr bwMode="auto">
              <a:xfrm>
                <a:off x="4746" y="2259"/>
                <a:ext cx="31" cy="20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0 h 122"/>
                  <a:gd name="T4" fmla="*/ 0 w 186"/>
                  <a:gd name="T5" fmla="*/ 0 h 122"/>
                  <a:gd name="T6" fmla="*/ 0 w 186"/>
                  <a:gd name="T7" fmla="*/ 0 h 122"/>
                  <a:gd name="T8" fmla="*/ 0 w 186"/>
                  <a:gd name="T9" fmla="*/ 0 h 122"/>
                  <a:gd name="T10" fmla="*/ 0 w 186"/>
                  <a:gd name="T11" fmla="*/ 0 h 122"/>
                  <a:gd name="T12" fmla="*/ 0 w 186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122">
                    <a:moveTo>
                      <a:pt x="186" y="61"/>
                    </a:moveTo>
                    <a:lnTo>
                      <a:pt x="166" y="122"/>
                    </a:lnTo>
                    <a:lnTo>
                      <a:pt x="0" y="65"/>
                    </a:lnTo>
                    <a:lnTo>
                      <a:pt x="7" y="0"/>
                    </a:lnTo>
                    <a:lnTo>
                      <a:pt x="186" y="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89" name="Freeform 950"/>
              <p:cNvSpPr>
                <a:spLocks/>
              </p:cNvSpPr>
              <p:nvPr/>
            </p:nvSpPr>
            <p:spPr bwMode="auto">
              <a:xfrm>
                <a:off x="4717" y="2255"/>
                <a:ext cx="30" cy="15"/>
              </a:xfrm>
              <a:custGeom>
                <a:avLst/>
                <a:gdLst>
                  <a:gd name="T0" fmla="*/ 0 w 184"/>
                  <a:gd name="T1" fmla="*/ 0 h 89"/>
                  <a:gd name="T2" fmla="*/ 0 w 184"/>
                  <a:gd name="T3" fmla="*/ 0 h 89"/>
                  <a:gd name="T4" fmla="*/ 0 w 184"/>
                  <a:gd name="T5" fmla="*/ 0 h 89"/>
                  <a:gd name="T6" fmla="*/ 0 w 184"/>
                  <a:gd name="T7" fmla="*/ 0 h 89"/>
                  <a:gd name="T8" fmla="*/ 0 w 184"/>
                  <a:gd name="T9" fmla="*/ 0 h 89"/>
                  <a:gd name="T10" fmla="*/ 0 w 184"/>
                  <a:gd name="T11" fmla="*/ 0 h 89"/>
                  <a:gd name="T12" fmla="*/ 0 w 184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89">
                    <a:moveTo>
                      <a:pt x="184" y="24"/>
                    </a:moveTo>
                    <a:lnTo>
                      <a:pt x="177" y="89"/>
                    </a:lnTo>
                    <a:lnTo>
                      <a:pt x="0" y="66"/>
                    </a:lnTo>
                    <a:lnTo>
                      <a:pt x="3" y="66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18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0" name="Freeform 951"/>
              <p:cNvSpPr>
                <a:spLocks/>
              </p:cNvSpPr>
              <p:nvPr/>
            </p:nvSpPr>
            <p:spPr bwMode="auto">
              <a:xfrm>
                <a:off x="4686" y="2255"/>
                <a:ext cx="31" cy="12"/>
              </a:xfrm>
              <a:custGeom>
                <a:avLst/>
                <a:gdLst>
                  <a:gd name="T0" fmla="*/ 0 w 186"/>
                  <a:gd name="T1" fmla="*/ 0 h 76"/>
                  <a:gd name="T2" fmla="*/ 0 w 186"/>
                  <a:gd name="T3" fmla="*/ 0 h 76"/>
                  <a:gd name="T4" fmla="*/ 0 w 186"/>
                  <a:gd name="T5" fmla="*/ 0 h 76"/>
                  <a:gd name="T6" fmla="*/ 0 w 186"/>
                  <a:gd name="T7" fmla="*/ 0 h 76"/>
                  <a:gd name="T8" fmla="*/ 0 w 186"/>
                  <a:gd name="T9" fmla="*/ 0 h 76"/>
                  <a:gd name="T10" fmla="*/ 0 w 186"/>
                  <a:gd name="T11" fmla="*/ 0 h 76"/>
                  <a:gd name="T12" fmla="*/ 0 w 186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6" h="76">
                    <a:moveTo>
                      <a:pt x="184" y="0"/>
                    </a:moveTo>
                    <a:lnTo>
                      <a:pt x="186" y="66"/>
                    </a:lnTo>
                    <a:lnTo>
                      <a:pt x="13" y="76"/>
                    </a:lnTo>
                    <a:lnTo>
                      <a:pt x="16" y="75"/>
                    </a:lnTo>
                    <a:lnTo>
                      <a:pt x="0" y="12"/>
                    </a:lnTo>
                    <a:lnTo>
                      <a:pt x="4" y="1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1" name="Freeform 952"/>
              <p:cNvSpPr>
                <a:spLocks/>
              </p:cNvSpPr>
              <p:nvPr/>
            </p:nvSpPr>
            <p:spPr bwMode="auto">
              <a:xfrm>
                <a:off x="4657" y="2257"/>
                <a:ext cx="32" cy="18"/>
              </a:xfrm>
              <a:custGeom>
                <a:avLst/>
                <a:gdLst>
                  <a:gd name="T0" fmla="*/ 0 w 194"/>
                  <a:gd name="T1" fmla="*/ 0 h 108"/>
                  <a:gd name="T2" fmla="*/ 0 w 194"/>
                  <a:gd name="T3" fmla="*/ 0 h 108"/>
                  <a:gd name="T4" fmla="*/ 0 w 194"/>
                  <a:gd name="T5" fmla="*/ 0 h 108"/>
                  <a:gd name="T6" fmla="*/ 0 w 194"/>
                  <a:gd name="T7" fmla="*/ 0 h 108"/>
                  <a:gd name="T8" fmla="*/ 0 w 194"/>
                  <a:gd name="T9" fmla="*/ 0 h 108"/>
                  <a:gd name="T10" fmla="*/ 0 w 194"/>
                  <a:gd name="T11" fmla="*/ 0 h 108"/>
                  <a:gd name="T12" fmla="*/ 0 w 194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4" h="108">
                    <a:moveTo>
                      <a:pt x="178" y="0"/>
                    </a:moveTo>
                    <a:lnTo>
                      <a:pt x="194" y="63"/>
                    </a:lnTo>
                    <a:lnTo>
                      <a:pt x="24" y="108"/>
                    </a:lnTo>
                    <a:lnTo>
                      <a:pt x="27" y="106"/>
                    </a:lnTo>
                    <a:lnTo>
                      <a:pt x="0" y="47"/>
                    </a:lnTo>
                    <a:lnTo>
                      <a:pt x="4" y="45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2" name="Freeform 953"/>
              <p:cNvSpPr>
                <a:spLocks/>
              </p:cNvSpPr>
              <p:nvPr/>
            </p:nvSpPr>
            <p:spPr bwMode="auto">
              <a:xfrm>
                <a:off x="4629" y="2265"/>
                <a:ext cx="32" cy="22"/>
              </a:xfrm>
              <a:custGeom>
                <a:avLst/>
                <a:gdLst>
                  <a:gd name="T0" fmla="*/ 0 w 195"/>
                  <a:gd name="T1" fmla="*/ 0 h 134"/>
                  <a:gd name="T2" fmla="*/ 0 w 195"/>
                  <a:gd name="T3" fmla="*/ 0 h 134"/>
                  <a:gd name="T4" fmla="*/ 0 w 195"/>
                  <a:gd name="T5" fmla="*/ 0 h 134"/>
                  <a:gd name="T6" fmla="*/ 0 w 195"/>
                  <a:gd name="T7" fmla="*/ 0 h 134"/>
                  <a:gd name="T8" fmla="*/ 0 w 195"/>
                  <a:gd name="T9" fmla="*/ 0 h 134"/>
                  <a:gd name="T10" fmla="*/ 0 w 195"/>
                  <a:gd name="T11" fmla="*/ 0 h 134"/>
                  <a:gd name="T12" fmla="*/ 0 w 195"/>
                  <a:gd name="T13" fmla="*/ 0 h 1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5" h="134">
                    <a:moveTo>
                      <a:pt x="168" y="0"/>
                    </a:moveTo>
                    <a:lnTo>
                      <a:pt x="195" y="59"/>
                    </a:lnTo>
                    <a:lnTo>
                      <a:pt x="36" y="134"/>
                    </a:lnTo>
                    <a:lnTo>
                      <a:pt x="39" y="132"/>
                    </a:lnTo>
                    <a:lnTo>
                      <a:pt x="0" y="80"/>
                    </a:lnTo>
                    <a:lnTo>
                      <a:pt x="3" y="7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3" name="Freeform 954"/>
              <p:cNvSpPr>
                <a:spLocks/>
              </p:cNvSpPr>
              <p:nvPr/>
            </p:nvSpPr>
            <p:spPr bwMode="auto">
              <a:xfrm>
                <a:off x="4603" y="2278"/>
                <a:ext cx="32" cy="26"/>
              </a:xfrm>
              <a:custGeom>
                <a:avLst/>
                <a:gdLst>
                  <a:gd name="T0" fmla="*/ 0 w 191"/>
                  <a:gd name="T1" fmla="*/ 0 h 157"/>
                  <a:gd name="T2" fmla="*/ 0 w 191"/>
                  <a:gd name="T3" fmla="*/ 0 h 157"/>
                  <a:gd name="T4" fmla="*/ 0 w 191"/>
                  <a:gd name="T5" fmla="*/ 0 h 157"/>
                  <a:gd name="T6" fmla="*/ 0 w 191"/>
                  <a:gd name="T7" fmla="*/ 0 h 157"/>
                  <a:gd name="T8" fmla="*/ 0 w 191"/>
                  <a:gd name="T9" fmla="*/ 0 h 157"/>
                  <a:gd name="T10" fmla="*/ 0 w 191"/>
                  <a:gd name="T11" fmla="*/ 0 h 157"/>
                  <a:gd name="T12" fmla="*/ 0 w 191"/>
                  <a:gd name="T13" fmla="*/ 0 h 1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57">
                    <a:moveTo>
                      <a:pt x="152" y="0"/>
                    </a:moveTo>
                    <a:lnTo>
                      <a:pt x="191" y="52"/>
                    </a:lnTo>
                    <a:lnTo>
                      <a:pt x="49" y="157"/>
                    </a:lnTo>
                    <a:lnTo>
                      <a:pt x="50" y="156"/>
                    </a:lnTo>
                    <a:lnTo>
                      <a:pt x="0" y="114"/>
                    </a:lnTo>
                    <a:lnTo>
                      <a:pt x="1" y="11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4" name="Freeform 955"/>
              <p:cNvSpPr>
                <a:spLocks/>
              </p:cNvSpPr>
              <p:nvPr/>
            </p:nvSpPr>
            <p:spPr bwMode="auto">
              <a:xfrm>
                <a:off x="4582" y="2297"/>
                <a:ext cx="29" cy="31"/>
              </a:xfrm>
              <a:custGeom>
                <a:avLst/>
                <a:gdLst>
                  <a:gd name="T0" fmla="*/ 0 w 177"/>
                  <a:gd name="T1" fmla="*/ 0 h 183"/>
                  <a:gd name="T2" fmla="*/ 0 w 177"/>
                  <a:gd name="T3" fmla="*/ 0 h 183"/>
                  <a:gd name="T4" fmla="*/ 0 w 177"/>
                  <a:gd name="T5" fmla="*/ 0 h 183"/>
                  <a:gd name="T6" fmla="*/ 0 w 177"/>
                  <a:gd name="T7" fmla="*/ 0 h 183"/>
                  <a:gd name="T8" fmla="*/ 0 w 177"/>
                  <a:gd name="T9" fmla="*/ 0 h 183"/>
                  <a:gd name="T10" fmla="*/ 0 w 177"/>
                  <a:gd name="T11" fmla="*/ 0 h 183"/>
                  <a:gd name="T12" fmla="*/ 0 w 177"/>
                  <a:gd name="T13" fmla="*/ 0 h 1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" h="183">
                    <a:moveTo>
                      <a:pt x="127" y="0"/>
                    </a:moveTo>
                    <a:lnTo>
                      <a:pt x="177" y="42"/>
                    </a:lnTo>
                    <a:lnTo>
                      <a:pt x="53" y="183"/>
                    </a:lnTo>
                    <a:lnTo>
                      <a:pt x="56" y="177"/>
                    </a:lnTo>
                    <a:lnTo>
                      <a:pt x="0" y="146"/>
                    </a:lnTo>
                    <a:lnTo>
                      <a:pt x="3" y="14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5" name="Freeform 956"/>
              <p:cNvSpPr>
                <a:spLocks/>
              </p:cNvSpPr>
              <p:nvPr/>
            </p:nvSpPr>
            <p:spPr bwMode="auto">
              <a:xfrm>
                <a:off x="5488" y="2681"/>
                <a:ext cx="19" cy="39"/>
              </a:xfrm>
              <a:custGeom>
                <a:avLst/>
                <a:gdLst>
                  <a:gd name="T0" fmla="*/ 0 w 113"/>
                  <a:gd name="T1" fmla="*/ 0 h 232"/>
                  <a:gd name="T2" fmla="*/ 0 w 113"/>
                  <a:gd name="T3" fmla="*/ 0 h 232"/>
                  <a:gd name="T4" fmla="*/ 0 w 113"/>
                  <a:gd name="T5" fmla="*/ 0 h 232"/>
                  <a:gd name="T6" fmla="*/ 0 w 113"/>
                  <a:gd name="T7" fmla="*/ 0 h 232"/>
                  <a:gd name="T8" fmla="*/ 0 w 113"/>
                  <a:gd name="T9" fmla="*/ 0 h 232"/>
                  <a:gd name="T10" fmla="*/ 0 w 113"/>
                  <a:gd name="T11" fmla="*/ 0 h 232"/>
                  <a:gd name="T12" fmla="*/ 0 w 113"/>
                  <a:gd name="T13" fmla="*/ 0 h 232"/>
                  <a:gd name="T14" fmla="*/ 0 w 113"/>
                  <a:gd name="T15" fmla="*/ 0 h 232"/>
                  <a:gd name="T16" fmla="*/ 0 w 113"/>
                  <a:gd name="T17" fmla="*/ 0 h 232"/>
                  <a:gd name="T18" fmla="*/ 0 w 113"/>
                  <a:gd name="T19" fmla="*/ 0 h 232"/>
                  <a:gd name="T20" fmla="*/ 0 w 113"/>
                  <a:gd name="T21" fmla="*/ 0 h 232"/>
                  <a:gd name="T22" fmla="*/ 0 w 113"/>
                  <a:gd name="T23" fmla="*/ 0 h 232"/>
                  <a:gd name="T24" fmla="*/ 0 w 113"/>
                  <a:gd name="T25" fmla="*/ 0 h 232"/>
                  <a:gd name="T26" fmla="*/ 0 w 113"/>
                  <a:gd name="T27" fmla="*/ 0 h 232"/>
                  <a:gd name="T28" fmla="*/ 0 w 113"/>
                  <a:gd name="T29" fmla="*/ 0 h 232"/>
                  <a:gd name="T30" fmla="*/ 0 w 113"/>
                  <a:gd name="T31" fmla="*/ 0 h 232"/>
                  <a:gd name="T32" fmla="*/ 0 w 113"/>
                  <a:gd name="T33" fmla="*/ 0 h 232"/>
                  <a:gd name="T34" fmla="*/ 0 w 113"/>
                  <a:gd name="T35" fmla="*/ 0 h 232"/>
                  <a:gd name="T36" fmla="*/ 0 w 113"/>
                  <a:gd name="T37" fmla="*/ 0 h 232"/>
                  <a:gd name="T38" fmla="*/ 0 w 113"/>
                  <a:gd name="T39" fmla="*/ 0 h 232"/>
                  <a:gd name="T40" fmla="*/ 0 w 113"/>
                  <a:gd name="T41" fmla="*/ 0 h 232"/>
                  <a:gd name="T42" fmla="*/ 0 w 113"/>
                  <a:gd name="T43" fmla="*/ 0 h 232"/>
                  <a:gd name="T44" fmla="*/ 0 w 113"/>
                  <a:gd name="T45" fmla="*/ 0 h 232"/>
                  <a:gd name="T46" fmla="*/ 0 w 113"/>
                  <a:gd name="T47" fmla="*/ 0 h 232"/>
                  <a:gd name="T48" fmla="*/ 0 w 113"/>
                  <a:gd name="T49" fmla="*/ 0 h 232"/>
                  <a:gd name="T50" fmla="*/ 0 w 113"/>
                  <a:gd name="T51" fmla="*/ 0 h 232"/>
                  <a:gd name="T52" fmla="*/ 0 w 113"/>
                  <a:gd name="T53" fmla="*/ 0 h 232"/>
                  <a:gd name="T54" fmla="*/ 0 w 113"/>
                  <a:gd name="T55" fmla="*/ 0 h 232"/>
                  <a:gd name="T56" fmla="*/ 0 w 113"/>
                  <a:gd name="T57" fmla="*/ 0 h 232"/>
                  <a:gd name="T58" fmla="*/ 0 w 113"/>
                  <a:gd name="T59" fmla="*/ 0 h 232"/>
                  <a:gd name="T60" fmla="*/ 0 w 113"/>
                  <a:gd name="T61" fmla="*/ 0 h 232"/>
                  <a:gd name="T62" fmla="*/ 0 w 113"/>
                  <a:gd name="T63" fmla="*/ 0 h 232"/>
                  <a:gd name="T64" fmla="*/ 0 w 113"/>
                  <a:gd name="T65" fmla="*/ 0 h 232"/>
                  <a:gd name="T66" fmla="*/ 0 w 113"/>
                  <a:gd name="T67" fmla="*/ 0 h 232"/>
                  <a:gd name="T68" fmla="*/ 0 w 113"/>
                  <a:gd name="T69" fmla="*/ 0 h 232"/>
                  <a:gd name="T70" fmla="*/ 0 w 113"/>
                  <a:gd name="T71" fmla="*/ 0 h 232"/>
                  <a:gd name="T72" fmla="*/ 0 w 113"/>
                  <a:gd name="T73" fmla="*/ 0 h 232"/>
                  <a:gd name="T74" fmla="*/ 0 w 113"/>
                  <a:gd name="T75" fmla="*/ 0 h 232"/>
                  <a:gd name="T76" fmla="*/ 0 w 113"/>
                  <a:gd name="T77" fmla="*/ 0 h 232"/>
                  <a:gd name="T78" fmla="*/ 0 w 113"/>
                  <a:gd name="T79" fmla="*/ 0 h 232"/>
                  <a:gd name="T80" fmla="*/ 0 w 113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3" h="232">
                    <a:moveTo>
                      <a:pt x="113" y="178"/>
                    </a:moveTo>
                    <a:lnTo>
                      <a:pt x="113" y="178"/>
                    </a:lnTo>
                    <a:lnTo>
                      <a:pt x="113" y="185"/>
                    </a:lnTo>
                    <a:lnTo>
                      <a:pt x="112" y="194"/>
                    </a:lnTo>
                    <a:lnTo>
                      <a:pt x="109" y="202"/>
                    </a:lnTo>
                    <a:lnTo>
                      <a:pt x="106" y="210"/>
                    </a:lnTo>
                    <a:lnTo>
                      <a:pt x="100" y="216"/>
                    </a:lnTo>
                    <a:lnTo>
                      <a:pt x="93" y="222"/>
                    </a:lnTo>
                    <a:lnTo>
                      <a:pt x="85" y="227"/>
                    </a:lnTo>
                    <a:lnTo>
                      <a:pt x="77" y="230"/>
                    </a:lnTo>
                    <a:lnTo>
                      <a:pt x="68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5" y="228"/>
                    </a:lnTo>
                    <a:lnTo>
                      <a:pt x="37" y="224"/>
                    </a:lnTo>
                    <a:lnTo>
                      <a:pt x="30" y="219"/>
                    </a:lnTo>
                    <a:lnTo>
                      <a:pt x="24" y="212"/>
                    </a:lnTo>
                    <a:lnTo>
                      <a:pt x="20" y="204"/>
                    </a:lnTo>
                    <a:lnTo>
                      <a:pt x="16" y="196"/>
                    </a:lnTo>
                    <a:lnTo>
                      <a:pt x="14" y="187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39"/>
                    </a:lnTo>
                    <a:lnTo>
                      <a:pt x="4" y="31"/>
                    </a:lnTo>
                    <a:lnTo>
                      <a:pt x="7" y="23"/>
                    </a:lnTo>
                    <a:lnTo>
                      <a:pt x="13" y="16"/>
                    </a:lnTo>
                    <a:lnTo>
                      <a:pt x="20" y="10"/>
                    </a:lnTo>
                    <a:lnTo>
                      <a:pt x="28" y="6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60" y="1"/>
                    </a:lnTo>
                    <a:lnTo>
                      <a:pt x="68" y="5"/>
                    </a:lnTo>
                    <a:lnTo>
                      <a:pt x="76" y="8"/>
                    </a:lnTo>
                    <a:lnTo>
                      <a:pt x="83" y="14"/>
                    </a:lnTo>
                    <a:lnTo>
                      <a:pt x="89" y="21"/>
                    </a:lnTo>
                    <a:lnTo>
                      <a:pt x="93" y="28"/>
                    </a:lnTo>
                    <a:lnTo>
                      <a:pt x="96" y="36"/>
                    </a:lnTo>
                    <a:lnTo>
                      <a:pt x="99" y="45"/>
                    </a:lnTo>
                    <a:lnTo>
                      <a:pt x="113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6" name="Freeform 957"/>
              <p:cNvSpPr>
                <a:spLocks/>
              </p:cNvSpPr>
              <p:nvPr/>
            </p:nvSpPr>
            <p:spPr bwMode="auto">
              <a:xfrm>
                <a:off x="5488" y="2662"/>
                <a:ext cx="16" cy="35"/>
              </a:xfrm>
              <a:custGeom>
                <a:avLst/>
                <a:gdLst>
                  <a:gd name="T0" fmla="*/ 0 w 102"/>
                  <a:gd name="T1" fmla="*/ 0 h 211"/>
                  <a:gd name="T2" fmla="*/ 0 w 102"/>
                  <a:gd name="T3" fmla="*/ 0 h 211"/>
                  <a:gd name="T4" fmla="*/ 0 w 102"/>
                  <a:gd name="T5" fmla="*/ 0 h 211"/>
                  <a:gd name="T6" fmla="*/ 0 w 102"/>
                  <a:gd name="T7" fmla="*/ 0 h 211"/>
                  <a:gd name="T8" fmla="*/ 0 w 102"/>
                  <a:gd name="T9" fmla="*/ 0 h 211"/>
                  <a:gd name="T10" fmla="*/ 0 w 102"/>
                  <a:gd name="T11" fmla="*/ 0 h 211"/>
                  <a:gd name="T12" fmla="*/ 0 w 102"/>
                  <a:gd name="T13" fmla="*/ 0 h 211"/>
                  <a:gd name="T14" fmla="*/ 0 w 102"/>
                  <a:gd name="T15" fmla="*/ 0 h 211"/>
                  <a:gd name="T16" fmla="*/ 0 w 102"/>
                  <a:gd name="T17" fmla="*/ 0 h 211"/>
                  <a:gd name="T18" fmla="*/ 0 w 102"/>
                  <a:gd name="T19" fmla="*/ 0 h 211"/>
                  <a:gd name="T20" fmla="*/ 0 w 102"/>
                  <a:gd name="T21" fmla="*/ 0 h 211"/>
                  <a:gd name="T22" fmla="*/ 0 w 102"/>
                  <a:gd name="T23" fmla="*/ 0 h 211"/>
                  <a:gd name="T24" fmla="*/ 0 w 102"/>
                  <a:gd name="T25" fmla="*/ 0 h 211"/>
                  <a:gd name="T26" fmla="*/ 0 w 102"/>
                  <a:gd name="T27" fmla="*/ 0 h 211"/>
                  <a:gd name="T28" fmla="*/ 0 w 102"/>
                  <a:gd name="T29" fmla="*/ 0 h 211"/>
                  <a:gd name="T30" fmla="*/ 0 w 102"/>
                  <a:gd name="T31" fmla="*/ 0 h 211"/>
                  <a:gd name="T32" fmla="*/ 0 w 102"/>
                  <a:gd name="T33" fmla="*/ 0 h 211"/>
                  <a:gd name="T34" fmla="*/ 0 w 102"/>
                  <a:gd name="T35" fmla="*/ 0 h 211"/>
                  <a:gd name="T36" fmla="*/ 0 w 102"/>
                  <a:gd name="T37" fmla="*/ 0 h 211"/>
                  <a:gd name="T38" fmla="*/ 0 w 102"/>
                  <a:gd name="T39" fmla="*/ 0 h 211"/>
                  <a:gd name="T40" fmla="*/ 0 w 102"/>
                  <a:gd name="T41" fmla="*/ 0 h 211"/>
                  <a:gd name="T42" fmla="*/ 0 w 102"/>
                  <a:gd name="T43" fmla="*/ 0 h 211"/>
                  <a:gd name="T44" fmla="*/ 0 w 102"/>
                  <a:gd name="T45" fmla="*/ 0 h 211"/>
                  <a:gd name="T46" fmla="*/ 0 w 102"/>
                  <a:gd name="T47" fmla="*/ 0 h 211"/>
                  <a:gd name="T48" fmla="*/ 0 w 102"/>
                  <a:gd name="T49" fmla="*/ 0 h 211"/>
                  <a:gd name="T50" fmla="*/ 0 w 102"/>
                  <a:gd name="T51" fmla="*/ 0 h 211"/>
                  <a:gd name="T52" fmla="*/ 0 w 102"/>
                  <a:gd name="T53" fmla="*/ 0 h 211"/>
                  <a:gd name="T54" fmla="*/ 0 w 102"/>
                  <a:gd name="T55" fmla="*/ 0 h 211"/>
                  <a:gd name="T56" fmla="*/ 0 w 102"/>
                  <a:gd name="T57" fmla="*/ 0 h 211"/>
                  <a:gd name="T58" fmla="*/ 0 w 102"/>
                  <a:gd name="T59" fmla="*/ 0 h 211"/>
                  <a:gd name="T60" fmla="*/ 0 w 102"/>
                  <a:gd name="T61" fmla="*/ 0 h 211"/>
                  <a:gd name="T62" fmla="*/ 0 w 102"/>
                  <a:gd name="T63" fmla="*/ 0 h 211"/>
                  <a:gd name="T64" fmla="*/ 0 w 102"/>
                  <a:gd name="T65" fmla="*/ 0 h 211"/>
                  <a:gd name="T66" fmla="*/ 0 w 102"/>
                  <a:gd name="T67" fmla="*/ 0 h 211"/>
                  <a:gd name="T68" fmla="*/ 0 w 102"/>
                  <a:gd name="T69" fmla="*/ 0 h 211"/>
                  <a:gd name="T70" fmla="*/ 0 w 102"/>
                  <a:gd name="T71" fmla="*/ 0 h 211"/>
                  <a:gd name="T72" fmla="*/ 0 w 102"/>
                  <a:gd name="T73" fmla="*/ 0 h 211"/>
                  <a:gd name="T74" fmla="*/ 0 w 102"/>
                  <a:gd name="T75" fmla="*/ 0 h 211"/>
                  <a:gd name="T76" fmla="*/ 0 w 102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1">
                    <a:moveTo>
                      <a:pt x="102" y="162"/>
                    </a:moveTo>
                    <a:lnTo>
                      <a:pt x="101" y="169"/>
                    </a:lnTo>
                    <a:lnTo>
                      <a:pt x="99" y="178"/>
                    </a:lnTo>
                    <a:lnTo>
                      <a:pt x="95" y="186"/>
                    </a:lnTo>
                    <a:lnTo>
                      <a:pt x="90" y="192"/>
                    </a:lnTo>
                    <a:lnTo>
                      <a:pt x="85" y="199"/>
                    </a:lnTo>
                    <a:lnTo>
                      <a:pt x="78" y="205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8" y="205"/>
                    </a:lnTo>
                    <a:lnTo>
                      <a:pt x="22" y="200"/>
                    </a:lnTo>
                    <a:lnTo>
                      <a:pt x="15" y="195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3" y="162"/>
                    </a:lnTo>
                    <a:lnTo>
                      <a:pt x="0" y="49"/>
                    </a:lnTo>
                    <a:lnTo>
                      <a:pt x="1" y="43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7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4" y="7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93" y="23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2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7" name="Freeform 958"/>
              <p:cNvSpPr>
                <a:spLocks/>
              </p:cNvSpPr>
              <p:nvPr/>
            </p:nvSpPr>
            <p:spPr bwMode="auto">
              <a:xfrm>
                <a:off x="5488" y="2652"/>
                <a:ext cx="17" cy="27"/>
              </a:xfrm>
              <a:custGeom>
                <a:avLst/>
                <a:gdLst>
                  <a:gd name="T0" fmla="*/ 0 w 106"/>
                  <a:gd name="T1" fmla="*/ 0 h 159"/>
                  <a:gd name="T2" fmla="*/ 0 w 106"/>
                  <a:gd name="T3" fmla="*/ 0 h 159"/>
                  <a:gd name="T4" fmla="*/ 0 w 106"/>
                  <a:gd name="T5" fmla="*/ 0 h 159"/>
                  <a:gd name="T6" fmla="*/ 0 w 106"/>
                  <a:gd name="T7" fmla="*/ 0 h 159"/>
                  <a:gd name="T8" fmla="*/ 0 w 106"/>
                  <a:gd name="T9" fmla="*/ 0 h 159"/>
                  <a:gd name="T10" fmla="*/ 0 w 106"/>
                  <a:gd name="T11" fmla="*/ 0 h 159"/>
                  <a:gd name="T12" fmla="*/ 0 w 106"/>
                  <a:gd name="T13" fmla="*/ 0 h 159"/>
                  <a:gd name="T14" fmla="*/ 0 w 106"/>
                  <a:gd name="T15" fmla="*/ 0 h 159"/>
                  <a:gd name="T16" fmla="*/ 0 w 106"/>
                  <a:gd name="T17" fmla="*/ 0 h 159"/>
                  <a:gd name="T18" fmla="*/ 0 w 106"/>
                  <a:gd name="T19" fmla="*/ 0 h 159"/>
                  <a:gd name="T20" fmla="*/ 0 w 106"/>
                  <a:gd name="T21" fmla="*/ 0 h 159"/>
                  <a:gd name="T22" fmla="*/ 0 w 106"/>
                  <a:gd name="T23" fmla="*/ 0 h 159"/>
                  <a:gd name="T24" fmla="*/ 0 w 106"/>
                  <a:gd name="T25" fmla="*/ 0 h 159"/>
                  <a:gd name="T26" fmla="*/ 0 w 106"/>
                  <a:gd name="T27" fmla="*/ 0 h 159"/>
                  <a:gd name="T28" fmla="*/ 0 w 106"/>
                  <a:gd name="T29" fmla="*/ 0 h 159"/>
                  <a:gd name="T30" fmla="*/ 0 w 106"/>
                  <a:gd name="T31" fmla="*/ 0 h 159"/>
                  <a:gd name="T32" fmla="*/ 0 w 106"/>
                  <a:gd name="T33" fmla="*/ 0 h 159"/>
                  <a:gd name="T34" fmla="*/ 0 w 106"/>
                  <a:gd name="T35" fmla="*/ 0 h 159"/>
                  <a:gd name="T36" fmla="*/ 0 w 106"/>
                  <a:gd name="T37" fmla="*/ 0 h 159"/>
                  <a:gd name="T38" fmla="*/ 0 w 106"/>
                  <a:gd name="T39" fmla="*/ 0 h 159"/>
                  <a:gd name="T40" fmla="*/ 0 w 106"/>
                  <a:gd name="T41" fmla="*/ 0 h 159"/>
                  <a:gd name="T42" fmla="*/ 0 w 106"/>
                  <a:gd name="T43" fmla="*/ 0 h 159"/>
                  <a:gd name="T44" fmla="*/ 0 w 106"/>
                  <a:gd name="T45" fmla="*/ 0 h 159"/>
                  <a:gd name="T46" fmla="*/ 0 w 106"/>
                  <a:gd name="T47" fmla="*/ 0 h 159"/>
                  <a:gd name="T48" fmla="*/ 0 w 106"/>
                  <a:gd name="T49" fmla="*/ 0 h 159"/>
                  <a:gd name="T50" fmla="*/ 0 w 106"/>
                  <a:gd name="T51" fmla="*/ 0 h 159"/>
                  <a:gd name="T52" fmla="*/ 0 w 106"/>
                  <a:gd name="T53" fmla="*/ 0 h 159"/>
                  <a:gd name="T54" fmla="*/ 0 w 106"/>
                  <a:gd name="T55" fmla="*/ 0 h 159"/>
                  <a:gd name="T56" fmla="*/ 0 w 106"/>
                  <a:gd name="T57" fmla="*/ 0 h 159"/>
                  <a:gd name="T58" fmla="*/ 0 w 106"/>
                  <a:gd name="T59" fmla="*/ 0 h 159"/>
                  <a:gd name="T60" fmla="*/ 0 w 106"/>
                  <a:gd name="T61" fmla="*/ 0 h 159"/>
                  <a:gd name="T62" fmla="*/ 0 w 106"/>
                  <a:gd name="T63" fmla="*/ 0 h 159"/>
                  <a:gd name="T64" fmla="*/ 0 w 106"/>
                  <a:gd name="T65" fmla="*/ 0 h 159"/>
                  <a:gd name="T66" fmla="*/ 0 w 106"/>
                  <a:gd name="T67" fmla="*/ 0 h 159"/>
                  <a:gd name="T68" fmla="*/ 0 w 106"/>
                  <a:gd name="T69" fmla="*/ 0 h 159"/>
                  <a:gd name="T70" fmla="*/ 0 w 106"/>
                  <a:gd name="T71" fmla="*/ 0 h 159"/>
                  <a:gd name="T72" fmla="*/ 0 w 106"/>
                  <a:gd name="T73" fmla="*/ 0 h 159"/>
                  <a:gd name="T74" fmla="*/ 0 w 106"/>
                  <a:gd name="T75" fmla="*/ 0 h 159"/>
                  <a:gd name="T76" fmla="*/ 0 w 106"/>
                  <a:gd name="T77" fmla="*/ 0 h 15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159">
                    <a:moveTo>
                      <a:pt x="99" y="115"/>
                    </a:moveTo>
                    <a:lnTo>
                      <a:pt x="97" y="123"/>
                    </a:lnTo>
                    <a:lnTo>
                      <a:pt x="94" y="131"/>
                    </a:lnTo>
                    <a:lnTo>
                      <a:pt x="89" y="139"/>
                    </a:lnTo>
                    <a:lnTo>
                      <a:pt x="84" y="145"/>
                    </a:lnTo>
                    <a:lnTo>
                      <a:pt x="77" y="151"/>
                    </a:lnTo>
                    <a:lnTo>
                      <a:pt x="69" y="154"/>
                    </a:lnTo>
                    <a:lnTo>
                      <a:pt x="61" y="158"/>
                    </a:lnTo>
                    <a:lnTo>
                      <a:pt x="52" y="159"/>
                    </a:lnTo>
                    <a:lnTo>
                      <a:pt x="44" y="159"/>
                    </a:lnTo>
                    <a:lnTo>
                      <a:pt x="36" y="157"/>
                    </a:lnTo>
                    <a:lnTo>
                      <a:pt x="28" y="153"/>
                    </a:lnTo>
                    <a:lnTo>
                      <a:pt x="21" y="149"/>
                    </a:lnTo>
                    <a:lnTo>
                      <a:pt x="14" y="143"/>
                    </a:lnTo>
                    <a:lnTo>
                      <a:pt x="8" y="136"/>
                    </a:lnTo>
                    <a:lnTo>
                      <a:pt x="5" y="128"/>
                    </a:lnTo>
                    <a:lnTo>
                      <a:pt x="1" y="121"/>
                    </a:lnTo>
                    <a:lnTo>
                      <a:pt x="0" y="112"/>
                    </a:lnTo>
                    <a:lnTo>
                      <a:pt x="0" y="104"/>
                    </a:lnTo>
                    <a:lnTo>
                      <a:pt x="7" y="44"/>
                    </a:lnTo>
                    <a:lnTo>
                      <a:pt x="9" y="36"/>
                    </a:lnTo>
                    <a:lnTo>
                      <a:pt x="13" y="28"/>
                    </a:lnTo>
                    <a:lnTo>
                      <a:pt x="17" y="20"/>
                    </a:lnTo>
                    <a:lnTo>
                      <a:pt x="23" y="14"/>
                    </a:lnTo>
                    <a:lnTo>
                      <a:pt x="30" y="8"/>
                    </a:lnTo>
                    <a:lnTo>
                      <a:pt x="38" y="5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6"/>
                    </a:lnTo>
                    <a:lnTo>
                      <a:pt x="98" y="23"/>
                    </a:lnTo>
                    <a:lnTo>
                      <a:pt x="102" y="31"/>
                    </a:lnTo>
                    <a:lnTo>
                      <a:pt x="105" y="38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99" y="1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8" name="Freeform 959"/>
              <p:cNvSpPr>
                <a:spLocks/>
              </p:cNvSpPr>
              <p:nvPr/>
            </p:nvSpPr>
            <p:spPr bwMode="auto">
              <a:xfrm>
                <a:off x="5489" y="2645"/>
                <a:ext cx="19" cy="24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97" y="108"/>
                    </a:moveTo>
                    <a:lnTo>
                      <a:pt x="92" y="116"/>
                    </a:lnTo>
                    <a:lnTo>
                      <a:pt x="88" y="123"/>
                    </a:lnTo>
                    <a:lnTo>
                      <a:pt x="82" y="130"/>
                    </a:lnTo>
                    <a:lnTo>
                      <a:pt x="74" y="135"/>
                    </a:lnTo>
                    <a:lnTo>
                      <a:pt x="68" y="139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5"/>
                    </a:lnTo>
                    <a:lnTo>
                      <a:pt x="19" y="131"/>
                    </a:lnTo>
                    <a:lnTo>
                      <a:pt x="12" y="125"/>
                    </a:lnTo>
                    <a:lnTo>
                      <a:pt x="7" y="117"/>
                    </a:lnTo>
                    <a:lnTo>
                      <a:pt x="3" y="111"/>
                    </a:lnTo>
                    <a:lnTo>
                      <a:pt x="1" y="102"/>
                    </a:lnTo>
                    <a:lnTo>
                      <a:pt x="0" y="93"/>
                    </a:lnTo>
                    <a:lnTo>
                      <a:pt x="1" y="86"/>
                    </a:lnTo>
                    <a:lnTo>
                      <a:pt x="2" y="77"/>
                    </a:lnTo>
                    <a:lnTo>
                      <a:pt x="17" y="34"/>
                    </a:lnTo>
                    <a:lnTo>
                      <a:pt x="21" y="26"/>
                    </a:lnTo>
                    <a:lnTo>
                      <a:pt x="26" y="20"/>
                    </a:lnTo>
                    <a:lnTo>
                      <a:pt x="32" y="13"/>
                    </a:lnTo>
                    <a:lnTo>
                      <a:pt x="40" y="7"/>
                    </a:lnTo>
                    <a:lnTo>
                      <a:pt x="46" y="4"/>
                    </a:lnTo>
                    <a:lnTo>
                      <a:pt x="55" y="2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80" y="3"/>
                    </a:lnTo>
                    <a:lnTo>
                      <a:pt x="88" y="7"/>
                    </a:lnTo>
                    <a:lnTo>
                      <a:pt x="95" y="12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7"/>
                    </a:lnTo>
                    <a:lnTo>
                      <a:pt x="112" y="66"/>
                    </a:lnTo>
                    <a:lnTo>
                      <a:pt x="97" y="10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699" name="Freeform 960"/>
              <p:cNvSpPr>
                <a:spLocks/>
              </p:cNvSpPr>
              <p:nvPr/>
            </p:nvSpPr>
            <p:spPr bwMode="auto">
              <a:xfrm>
                <a:off x="5491" y="2641"/>
                <a:ext cx="20" cy="21"/>
              </a:xfrm>
              <a:custGeom>
                <a:avLst/>
                <a:gdLst>
                  <a:gd name="T0" fmla="*/ 0 w 121"/>
                  <a:gd name="T1" fmla="*/ 0 h 122"/>
                  <a:gd name="T2" fmla="*/ 0 w 121"/>
                  <a:gd name="T3" fmla="*/ 0 h 122"/>
                  <a:gd name="T4" fmla="*/ 0 w 121"/>
                  <a:gd name="T5" fmla="*/ 0 h 122"/>
                  <a:gd name="T6" fmla="*/ 0 w 121"/>
                  <a:gd name="T7" fmla="*/ 0 h 122"/>
                  <a:gd name="T8" fmla="*/ 0 w 121"/>
                  <a:gd name="T9" fmla="*/ 0 h 122"/>
                  <a:gd name="T10" fmla="*/ 0 w 121"/>
                  <a:gd name="T11" fmla="*/ 0 h 122"/>
                  <a:gd name="T12" fmla="*/ 0 w 121"/>
                  <a:gd name="T13" fmla="*/ 0 h 122"/>
                  <a:gd name="T14" fmla="*/ 0 w 121"/>
                  <a:gd name="T15" fmla="*/ 0 h 122"/>
                  <a:gd name="T16" fmla="*/ 0 w 121"/>
                  <a:gd name="T17" fmla="*/ 0 h 122"/>
                  <a:gd name="T18" fmla="*/ 0 w 121"/>
                  <a:gd name="T19" fmla="*/ 0 h 122"/>
                  <a:gd name="T20" fmla="*/ 0 w 121"/>
                  <a:gd name="T21" fmla="*/ 0 h 122"/>
                  <a:gd name="T22" fmla="*/ 0 w 121"/>
                  <a:gd name="T23" fmla="*/ 0 h 122"/>
                  <a:gd name="T24" fmla="*/ 0 w 121"/>
                  <a:gd name="T25" fmla="*/ 0 h 122"/>
                  <a:gd name="T26" fmla="*/ 0 w 121"/>
                  <a:gd name="T27" fmla="*/ 0 h 122"/>
                  <a:gd name="T28" fmla="*/ 0 w 121"/>
                  <a:gd name="T29" fmla="*/ 0 h 122"/>
                  <a:gd name="T30" fmla="*/ 0 w 121"/>
                  <a:gd name="T31" fmla="*/ 0 h 122"/>
                  <a:gd name="T32" fmla="*/ 0 w 121"/>
                  <a:gd name="T33" fmla="*/ 0 h 122"/>
                  <a:gd name="T34" fmla="*/ 0 w 121"/>
                  <a:gd name="T35" fmla="*/ 0 h 122"/>
                  <a:gd name="T36" fmla="*/ 0 w 121"/>
                  <a:gd name="T37" fmla="*/ 0 h 122"/>
                  <a:gd name="T38" fmla="*/ 0 w 121"/>
                  <a:gd name="T39" fmla="*/ 0 h 122"/>
                  <a:gd name="T40" fmla="*/ 0 w 121"/>
                  <a:gd name="T41" fmla="*/ 0 h 122"/>
                  <a:gd name="T42" fmla="*/ 0 w 121"/>
                  <a:gd name="T43" fmla="*/ 0 h 122"/>
                  <a:gd name="T44" fmla="*/ 0 w 121"/>
                  <a:gd name="T45" fmla="*/ 0 h 122"/>
                  <a:gd name="T46" fmla="*/ 0 w 121"/>
                  <a:gd name="T47" fmla="*/ 0 h 122"/>
                  <a:gd name="T48" fmla="*/ 0 w 121"/>
                  <a:gd name="T49" fmla="*/ 0 h 122"/>
                  <a:gd name="T50" fmla="*/ 0 w 121"/>
                  <a:gd name="T51" fmla="*/ 0 h 122"/>
                  <a:gd name="T52" fmla="*/ 0 w 121"/>
                  <a:gd name="T53" fmla="*/ 0 h 122"/>
                  <a:gd name="T54" fmla="*/ 0 w 121"/>
                  <a:gd name="T55" fmla="*/ 0 h 122"/>
                  <a:gd name="T56" fmla="*/ 0 w 121"/>
                  <a:gd name="T57" fmla="*/ 0 h 122"/>
                  <a:gd name="T58" fmla="*/ 0 w 121"/>
                  <a:gd name="T59" fmla="*/ 0 h 122"/>
                  <a:gd name="T60" fmla="*/ 0 w 121"/>
                  <a:gd name="T61" fmla="*/ 0 h 122"/>
                  <a:gd name="T62" fmla="*/ 0 w 121"/>
                  <a:gd name="T63" fmla="*/ 0 h 122"/>
                  <a:gd name="T64" fmla="*/ 0 w 121"/>
                  <a:gd name="T65" fmla="*/ 0 h 122"/>
                  <a:gd name="T66" fmla="*/ 0 w 121"/>
                  <a:gd name="T67" fmla="*/ 0 h 122"/>
                  <a:gd name="T68" fmla="*/ 0 w 121"/>
                  <a:gd name="T69" fmla="*/ 0 h 122"/>
                  <a:gd name="T70" fmla="*/ 0 w 121"/>
                  <a:gd name="T71" fmla="*/ 0 h 122"/>
                  <a:gd name="T72" fmla="*/ 0 w 121"/>
                  <a:gd name="T73" fmla="*/ 0 h 122"/>
                  <a:gd name="T74" fmla="*/ 0 w 121"/>
                  <a:gd name="T75" fmla="*/ 0 h 122"/>
                  <a:gd name="T76" fmla="*/ 0 w 121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22">
                    <a:moveTo>
                      <a:pt x="85" y="107"/>
                    </a:moveTo>
                    <a:lnTo>
                      <a:pt x="79" y="112"/>
                    </a:lnTo>
                    <a:lnTo>
                      <a:pt x="71" y="117"/>
                    </a:lnTo>
                    <a:lnTo>
                      <a:pt x="63" y="120"/>
                    </a:lnTo>
                    <a:lnTo>
                      <a:pt x="54" y="122"/>
                    </a:lnTo>
                    <a:lnTo>
                      <a:pt x="47" y="122"/>
                    </a:lnTo>
                    <a:lnTo>
                      <a:pt x="38" y="121"/>
                    </a:lnTo>
                    <a:lnTo>
                      <a:pt x="30" y="118"/>
                    </a:lnTo>
                    <a:lnTo>
                      <a:pt x="22" y="115"/>
                    </a:lnTo>
                    <a:lnTo>
                      <a:pt x="16" y="109"/>
                    </a:lnTo>
                    <a:lnTo>
                      <a:pt x="10" y="102"/>
                    </a:lnTo>
                    <a:lnTo>
                      <a:pt x="5" y="94"/>
                    </a:lnTo>
                    <a:lnTo>
                      <a:pt x="2" y="86"/>
                    </a:lnTo>
                    <a:lnTo>
                      <a:pt x="0" y="77"/>
                    </a:lnTo>
                    <a:lnTo>
                      <a:pt x="0" y="71"/>
                    </a:lnTo>
                    <a:lnTo>
                      <a:pt x="1" y="62"/>
                    </a:lnTo>
                    <a:lnTo>
                      <a:pt x="4" y="54"/>
                    </a:lnTo>
                    <a:lnTo>
                      <a:pt x="8" y="46"/>
                    </a:lnTo>
                    <a:lnTo>
                      <a:pt x="13" y="39"/>
                    </a:lnTo>
                    <a:lnTo>
                      <a:pt x="36" y="16"/>
                    </a:lnTo>
                    <a:lnTo>
                      <a:pt x="43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3" y="1"/>
                    </a:lnTo>
                    <a:lnTo>
                      <a:pt x="91" y="4"/>
                    </a:lnTo>
                    <a:lnTo>
                      <a:pt x="99" y="8"/>
                    </a:lnTo>
                    <a:lnTo>
                      <a:pt x="106" y="13"/>
                    </a:lnTo>
                    <a:lnTo>
                      <a:pt x="111" y="20"/>
                    </a:lnTo>
                    <a:lnTo>
                      <a:pt x="116" y="28"/>
                    </a:lnTo>
                    <a:lnTo>
                      <a:pt x="119" y="36"/>
                    </a:lnTo>
                    <a:lnTo>
                      <a:pt x="121" y="45"/>
                    </a:lnTo>
                    <a:lnTo>
                      <a:pt x="121" y="52"/>
                    </a:lnTo>
                    <a:lnTo>
                      <a:pt x="120" y="61"/>
                    </a:lnTo>
                    <a:lnTo>
                      <a:pt x="117" y="68"/>
                    </a:lnTo>
                    <a:lnTo>
                      <a:pt x="114" y="76"/>
                    </a:lnTo>
                    <a:lnTo>
                      <a:pt x="108" y="83"/>
                    </a:lnTo>
                    <a:lnTo>
                      <a:pt x="85" y="10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0" name="Freeform 961"/>
              <p:cNvSpPr>
                <a:spLocks/>
              </p:cNvSpPr>
              <p:nvPr/>
            </p:nvSpPr>
            <p:spPr bwMode="auto">
              <a:xfrm>
                <a:off x="5495" y="2640"/>
                <a:ext cx="19" cy="18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67" y="101"/>
                    </a:moveTo>
                    <a:lnTo>
                      <a:pt x="59" y="104"/>
                    </a:lnTo>
                    <a:lnTo>
                      <a:pt x="50" y="105"/>
                    </a:lnTo>
                    <a:lnTo>
                      <a:pt x="43" y="104"/>
                    </a:lnTo>
                    <a:lnTo>
                      <a:pt x="34" y="103"/>
                    </a:lnTo>
                    <a:lnTo>
                      <a:pt x="26" y="98"/>
                    </a:lnTo>
                    <a:lnTo>
                      <a:pt x="19" y="94"/>
                    </a:lnTo>
                    <a:lnTo>
                      <a:pt x="13" y="88"/>
                    </a:lnTo>
                    <a:lnTo>
                      <a:pt x="7" y="80"/>
                    </a:lnTo>
                    <a:lnTo>
                      <a:pt x="4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3" y="40"/>
                    </a:lnTo>
                    <a:lnTo>
                      <a:pt x="7" y="32"/>
                    </a:lnTo>
                    <a:lnTo>
                      <a:pt x="12" y="25"/>
                    </a:lnTo>
                    <a:lnTo>
                      <a:pt x="17" y="18"/>
                    </a:lnTo>
                    <a:lnTo>
                      <a:pt x="25" y="13"/>
                    </a:lnTo>
                    <a:lnTo>
                      <a:pt x="33" y="9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5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3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7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1" name="Freeform 962"/>
              <p:cNvSpPr>
                <a:spLocks/>
              </p:cNvSpPr>
              <p:nvPr/>
            </p:nvSpPr>
            <p:spPr bwMode="auto">
              <a:xfrm>
                <a:off x="5497" y="2640"/>
                <a:ext cx="21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29" y="95"/>
                    </a:lnTo>
                    <a:lnTo>
                      <a:pt x="21" y="90"/>
                    </a:lnTo>
                    <a:lnTo>
                      <a:pt x="15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5"/>
                    </a:lnTo>
                    <a:lnTo>
                      <a:pt x="95" y="7"/>
                    </a:lnTo>
                    <a:lnTo>
                      <a:pt x="102" y="11"/>
                    </a:lnTo>
                    <a:lnTo>
                      <a:pt x="109" y="17"/>
                    </a:lnTo>
                    <a:lnTo>
                      <a:pt x="115" y="24"/>
                    </a:lnTo>
                    <a:lnTo>
                      <a:pt x="119" y="32"/>
                    </a:lnTo>
                    <a:lnTo>
                      <a:pt x="123" y="40"/>
                    </a:lnTo>
                    <a:lnTo>
                      <a:pt x="124" y="49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19" y="72"/>
                    </a:lnTo>
                    <a:lnTo>
                      <a:pt x="115" y="80"/>
                    </a:lnTo>
                    <a:lnTo>
                      <a:pt x="109" y="87"/>
                    </a:lnTo>
                    <a:lnTo>
                      <a:pt x="102" y="92"/>
                    </a:lnTo>
                    <a:lnTo>
                      <a:pt x="95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2" name="Freeform 963"/>
              <p:cNvSpPr>
                <a:spLocks/>
              </p:cNvSpPr>
              <p:nvPr/>
            </p:nvSpPr>
            <p:spPr bwMode="auto">
              <a:xfrm>
                <a:off x="5501" y="2641"/>
                <a:ext cx="23" cy="19"/>
              </a:xfrm>
              <a:custGeom>
                <a:avLst/>
                <a:gdLst>
                  <a:gd name="T0" fmla="*/ 0 w 137"/>
                  <a:gd name="T1" fmla="*/ 0 h 117"/>
                  <a:gd name="T2" fmla="*/ 0 w 137"/>
                  <a:gd name="T3" fmla="*/ 0 h 117"/>
                  <a:gd name="T4" fmla="*/ 0 w 137"/>
                  <a:gd name="T5" fmla="*/ 0 h 117"/>
                  <a:gd name="T6" fmla="*/ 0 w 137"/>
                  <a:gd name="T7" fmla="*/ 0 h 117"/>
                  <a:gd name="T8" fmla="*/ 0 w 137"/>
                  <a:gd name="T9" fmla="*/ 0 h 117"/>
                  <a:gd name="T10" fmla="*/ 0 w 137"/>
                  <a:gd name="T11" fmla="*/ 0 h 117"/>
                  <a:gd name="T12" fmla="*/ 0 w 137"/>
                  <a:gd name="T13" fmla="*/ 0 h 117"/>
                  <a:gd name="T14" fmla="*/ 0 w 137"/>
                  <a:gd name="T15" fmla="*/ 0 h 117"/>
                  <a:gd name="T16" fmla="*/ 0 w 137"/>
                  <a:gd name="T17" fmla="*/ 0 h 117"/>
                  <a:gd name="T18" fmla="*/ 0 w 137"/>
                  <a:gd name="T19" fmla="*/ 0 h 117"/>
                  <a:gd name="T20" fmla="*/ 0 w 137"/>
                  <a:gd name="T21" fmla="*/ 0 h 117"/>
                  <a:gd name="T22" fmla="*/ 0 w 137"/>
                  <a:gd name="T23" fmla="*/ 0 h 117"/>
                  <a:gd name="T24" fmla="*/ 0 w 137"/>
                  <a:gd name="T25" fmla="*/ 0 h 117"/>
                  <a:gd name="T26" fmla="*/ 0 w 137"/>
                  <a:gd name="T27" fmla="*/ 0 h 117"/>
                  <a:gd name="T28" fmla="*/ 0 w 137"/>
                  <a:gd name="T29" fmla="*/ 0 h 117"/>
                  <a:gd name="T30" fmla="*/ 0 w 137"/>
                  <a:gd name="T31" fmla="*/ 0 h 117"/>
                  <a:gd name="T32" fmla="*/ 0 w 137"/>
                  <a:gd name="T33" fmla="*/ 0 h 117"/>
                  <a:gd name="T34" fmla="*/ 0 w 137"/>
                  <a:gd name="T35" fmla="*/ 0 h 117"/>
                  <a:gd name="T36" fmla="*/ 0 w 137"/>
                  <a:gd name="T37" fmla="*/ 0 h 117"/>
                  <a:gd name="T38" fmla="*/ 0 w 137"/>
                  <a:gd name="T39" fmla="*/ 0 h 117"/>
                  <a:gd name="T40" fmla="*/ 0 w 137"/>
                  <a:gd name="T41" fmla="*/ 0 h 117"/>
                  <a:gd name="T42" fmla="*/ 0 w 137"/>
                  <a:gd name="T43" fmla="*/ 0 h 117"/>
                  <a:gd name="T44" fmla="*/ 0 w 137"/>
                  <a:gd name="T45" fmla="*/ 0 h 117"/>
                  <a:gd name="T46" fmla="*/ 0 w 137"/>
                  <a:gd name="T47" fmla="*/ 0 h 117"/>
                  <a:gd name="T48" fmla="*/ 0 w 137"/>
                  <a:gd name="T49" fmla="*/ 0 h 117"/>
                  <a:gd name="T50" fmla="*/ 0 w 137"/>
                  <a:gd name="T51" fmla="*/ 0 h 117"/>
                  <a:gd name="T52" fmla="*/ 0 w 137"/>
                  <a:gd name="T53" fmla="*/ 0 h 117"/>
                  <a:gd name="T54" fmla="*/ 0 w 137"/>
                  <a:gd name="T55" fmla="*/ 0 h 117"/>
                  <a:gd name="T56" fmla="*/ 0 w 137"/>
                  <a:gd name="T57" fmla="*/ 0 h 117"/>
                  <a:gd name="T58" fmla="*/ 0 w 137"/>
                  <a:gd name="T59" fmla="*/ 0 h 117"/>
                  <a:gd name="T60" fmla="*/ 0 w 137"/>
                  <a:gd name="T61" fmla="*/ 0 h 117"/>
                  <a:gd name="T62" fmla="*/ 0 w 137"/>
                  <a:gd name="T63" fmla="*/ 0 h 117"/>
                  <a:gd name="T64" fmla="*/ 0 w 137"/>
                  <a:gd name="T65" fmla="*/ 0 h 117"/>
                  <a:gd name="T66" fmla="*/ 0 w 137"/>
                  <a:gd name="T67" fmla="*/ 0 h 117"/>
                  <a:gd name="T68" fmla="*/ 0 w 137"/>
                  <a:gd name="T69" fmla="*/ 0 h 117"/>
                  <a:gd name="T70" fmla="*/ 0 w 137"/>
                  <a:gd name="T71" fmla="*/ 0 h 117"/>
                  <a:gd name="T72" fmla="*/ 0 w 137"/>
                  <a:gd name="T73" fmla="*/ 0 h 117"/>
                  <a:gd name="T74" fmla="*/ 0 w 137"/>
                  <a:gd name="T75" fmla="*/ 0 h 117"/>
                  <a:gd name="T76" fmla="*/ 0 w 137"/>
                  <a:gd name="T77" fmla="*/ 0 h 1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7" h="117">
                    <a:moveTo>
                      <a:pt x="29" y="95"/>
                    </a:moveTo>
                    <a:lnTo>
                      <a:pt x="21" y="90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4" y="30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2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3"/>
                    </a:lnTo>
                    <a:lnTo>
                      <a:pt x="70" y="5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3" y="33"/>
                    </a:lnTo>
                    <a:lnTo>
                      <a:pt x="128" y="40"/>
                    </a:lnTo>
                    <a:lnTo>
                      <a:pt x="133" y="48"/>
                    </a:lnTo>
                    <a:lnTo>
                      <a:pt x="136" y="56"/>
                    </a:lnTo>
                    <a:lnTo>
                      <a:pt x="137" y="65"/>
                    </a:lnTo>
                    <a:lnTo>
                      <a:pt x="137" y="72"/>
                    </a:lnTo>
                    <a:lnTo>
                      <a:pt x="135" y="80"/>
                    </a:lnTo>
                    <a:lnTo>
                      <a:pt x="133" y="88"/>
                    </a:lnTo>
                    <a:lnTo>
                      <a:pt x="128" y="96"/>
                    </a:lnTo>
                    <a:lnTo>
                      <a:pt x="123" y="103"/>
                    </a:lnTo>
                    <a:lnTo>
                      <a:pt x="116" y="108"/>
                    </a:lnTo>
                    <a:lnTo>
                      <a:pt x="108" y="113"/>
                    </a:lnTo>
                    <a:lnTo>
                      <a:pt x="100" y="116"/>
                    </a:lnTo>
                    <a:lnTo>
                      <a:pt x="91" y="117"/>
                    </a:lnTo>
                    <a:lnTo>
                      <a:pt x="83" y="117"/>
                    </a:lnTo>
                    <a:lnTo>
                      <a:pt x="75" y="115"/>
                    </a:lnTo>
                    <a:lnTo>
                      <a:pt x="67" y="113"/>
                    </a:lnTo>
                    <a:lnTo>
                      <a:pt x="29" y="9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3" name="Freeform 964"/>
              <p:cNvSpPr>
                <a:spLocks/>
              </p:cNvSpPr>
              <p:nvPr/>
            </p:nvSpPr>
            <p:spPr bwMode="auto">
              <a:xfrm>
                <a:off x="5508" y="2644"/>
                <a:ext cx="27" cy="25"/>
              </a:xfrm>
              <a:custGeom>
                <a:avLst/>
                <a:gdLst>
                  <a:gd name="T0" fmla="*/ 0 w 165"/>
                  <a:gd name="T1" fmla="*/ 0 h 155"/>
                  <a:gd name="T2" fmla="*/ 0 w 165"/>
                  <a:gd name="T3" fmla="*/ 0 h 155"/>
                  <a:gd name="T4" fmla="*/ 0 w 165"/>
                  <a:gd name="T5" fmla="*/ 0 h 155"/>
                  <a:gd name="T6" fmla="*/ 0 w 165"/>
                  <a:gd name="T7" fmla="*/ 0 h 155"/>
                  <a:gd name="T8" fmla="*/ 0 w 165"/>
                  <a:gd name="T9" fmla="*/ 0 h 155"/>
                  <a:gd name="T10" fmla="*/ 0 w 165"/>
                  <a:gd name="T11" fmla="*/ 0 h 155"/>
                  <a:gd name="T12" fmla="*/ 0 w 165"/>
                  <a:gd name="T13" fmla="*/ 0 h 155"/>
                  <a:gd name="T14" fmla="*/ 0 w 165"/>
                  <a:gd name="T15" fmla="*/ 0 h 155"/>
                  <a:gd name="T16" fmla="*/ 0 w 165"/>
                  <a:gd name="T17" fmla="*/ 0 h 155"/>
                  <a:gd name="T18" fmla="*/ 0 w 165"/>
                  <a:gd name="T19" fmla="*/ 0 h 155"/>
                  <a:gd name="T20" fmla="*/ 0 w 165"/>
                  <a:gd name="T21" fmla="*/ 0 h 155"/>
                  <a:gd name="T22" fmla="*/ 0 w 165"/>
                  <a:gd name="T23" fmla="*/ 0 h 155"/>
                  <a:gd name="T24" fmla="*/ 0 w 165"/>
                  <a:gd name="T25" fmla="*/ 0 h 155"/>
                  <a:gd name="T26" fmla="*/ 0 w 165"/>
                  <a:gd name="T27" fmla="*/ 0 h 155"/>
                  <a:gd name="T28" fmla="*/ 0 w 165"/>
                  <a:gd name="T29" fmla="*/ 0 h 155"/>
                  <a:gd name="T30" fmla="*/ 0 w 165"/>
                  <a:gd name="T31" fmla="*/ 0 h 155"/>
                  <a:gd name="T32" fmla="*/ 0 w 165"/>
                  <a:gd name="T33" fmla="*/ 0 h 155"/>
                  <a:gd name="T34" fmla="*/ 0 w 165"/>
                  <a:gd name="T35" fmla="*/ 0 h 155"/>
                  <a:gd name="T36" fmla="*/ 0 w 165"/>
                  <a:gd name="T37" fmla="*/ 0 h 155"/>
                  <a:gd name="T38" fmla="*/ 0 w 165"/>
                  <a:gd name="T39" fmla="*/ 0 h 155"/>
                  <a:gd name="T40" fmla="*/ 0 w 165"/>
                  <a:gd name="T41" fmla="*/ 0 h 155"/>
                  <a:gd name="T42" fmla="*/ 0 w 165"/>
                  <a:gd name="T43" fmla="*/ 0 h 155"/>
                  <a:gd name="T44" fmla="*/ 0 w 165"/>
                  <a:gd name="T45" fmla="*/ 0 h 155"/>
                  <a:gd name="T46" fmla="*/ 0 w 165"/>
                  <a:gd name="T47" fmla="*/ 0 h 155"/>
                  <a:gd name="T48" fmla="*/ 0 w 165"/>
                  <a:gd name="T49" fmla="*/ 0 h 155"/>
                  <a:gd name="T50" fmla="*/ 0 w 165"/>
                  <a:gd name="T51" fmla="*/ 0 h 155"/>
                  <a:gd name="T52" fmla="*/ 0 w 165"/>
                  <a:gd name="T53" fmla="*/ 0 h 155"/>
                  <a:gd name="T54" fmla="*/ 0 w 165"/>
                  <a:gd name="T55" fmla="*/ 0 h 155"/>
                  <a:gd name="T56" fmla="*/ 0 w 165"/>
                  <a:gd name="T57" fmla="*/ 0 h 155"/>
                  <a:gd name="T58" fmla="*/ 0 w 165"/>
                  <a:gd name="T59" fmla="*/ 0 h 155"/>
                  <a:gd name="T60" fmla="*/ 0 w 165"/>
                  <a:gd name="T61" fmla="*/ 0 h 155"/>
                  <a:gd name="T62" fmla="*/ 0 w 165"/>
                  <a:gd name="T63" fmla="*/ 0 h 155"/>
                  <a:gd name="T64" fmla="*/ 0 w 165"/>
                  <a:gd name="T65" fmla="*/ 0 h 155"/>
                  <a:gd name="T66" fmla="*/ 0 w 165"/>
                  <a:gd name="T67" fmla="*/ 0 h 155"/>
                  <a:gd name="T68" fmla="*/ 0 w 165"/>
                  <a:gd name="T69" fmla="*/ 0 h 155"/>
                  <a:gd name="T70" fmla="*/ 0 w 165"/>
                  <a:gd name="T71" fmla="*/ 0 h 155"/>
                  <a:gd name="T72" fmla="*/ 0 w 165"/>
                  <a:gd name="T73" fmla="*/ 0 h 155"/>
                  <a:gd name="T74" fmla="*/ 0 w 165"/>
                  <a:gd name="T75" fmla="*/ 0 h 155"/>
                  <a:gd name="T76" fmla="*/ 0 w 165"/>
                  <a:gd name="T77" fmla="*/ 0 h 15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5" h="155">
                    <a:moveTo>
                      <a:pt x="18" y="87"/>
                    </a:moveTo>
                    <a:lnTo>
                      <a:pt x="11" y="81"/>
                    </a:lnTo>
                    <a:lnTo>
                      <a:pt x="7" y="75"/>
                    </a:lnTo>
                    <a:lnTo>
                      <a:pt x="3" y="67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2"/>
                    </a:lnTo>
                    <a:lnTo>
                      <a:pt x="67" y="4"/>
                    </a:lnTo>
                    <a:lnTo>
                      <a:pt x="74" y="7"/>
                    </a:lnTo>
                    <a:lnTo>
                      <a:pt x="81" y="13"/>
                    </a:lnTo>
                    <a:lnTo>
                      <a:pt x="147" y="68"/>
                    </a:lnTo>
                    <a:lnTo>
                      <a:pt x="153" y="74"/>
                    </a:lnTo>
                    <a:lnTo>
                      <a:pt x="158" y="80"/>
                    </a:lnTo>
                    <a:lnTo>
                      <a:pt x="161" y="88"/>
                    </a:lnTo>
                    <a:lnTo>
                      <a:pt x="163" y="97"/>
                    </a:lnTo>
                    <a:lnTo>
                      <a:pt x="165" y="105"/>
                    </a:lnTo>
                    <a:lnTo>
                      <a:pt x="163" y="113"/>
                    </a:lnTo>
                    <a:lnTo>
                      <a:pt x="161" y="122"/>
                    </a:lnTo>
                    <a:lnTo>
                      <a:pt x="158" y="130"/>
                    </a:lnTo>
                    <a:lnTo>
                      <a:pt x="152" y="137"/>
                    </a:lnTo>
                    <a:lnTo>
                      <a:pt x="147" y="143"/>
                    </a:lnTo>
                    <a:lnTo>
                      <a:pt x="140" y="148"/>
                    </a:lnTo>
                    <a:lnTo>
                      <a:pt x="132" y="151"/>
                    </a:lnTo>
                    <a:lnTo>
                      <a:pt x="123" y="153"/>
                    </a:lnTo>
                    <a:lnTo>
                      <a:pt x="115" y="155"/>
                    </a:lnTo>
                    <a:lnTo>
                      <a:pt x="107" y="153"/>
                    </a:lnTo>
                    <a:lnTo>
                      <a:pt x="98" y="151"/>
                    </a:lnTo>
                    <a:lnTo>
                      <a:pt x="90" y="148"/>
                    </a:lnTo>
                    <a:lnTo>
                      <a:pt x="83" y="142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4" name="Freeform 965"/>
              <p:cNvSpPr>
                <a:spLocks/>
              </p:cNvSpPr>
              <p:nvPr/>
            </p:nvSpPr>
            <p:spPr bwMode="auto">
              <a:xfrm>
                <a:off x="5519" y="2653"/>
                <a:ext cx="31" cy="33"/>
              </a:xfrm>
              <a:custGeom>
                <a:avLst/>
                <a:gdLst>
                  <a:gd name="T0" fmla="*/ 0 w 187"/>
                  <a:gd name="T1" fmla="*/ 0 h 199"/>
                  <a:gd name="T2" fmla="*/ 0 w 187"/>
                  <a:gd name="T3" fmla="*/ 0 h 199"/>
                  <a:gd name="T4" fmla="*/ 0 w 187"/>
                  <a:gd name="T5" fmla="*/ 0 h 199"/>
                  <a:gd name="T6" fmla="*/ 0 w 187"/>
                  <a:gd name="T7" fmla="*/ 0 h 199"/>
                  <a:gd name="T8" fmla="*/ 0 w 187"/>
                  <a:gd name="T9" fmla="*/ 0 h 199"/>
                  <a:gd name="T10" fmla="*/ 0 w 187"/>
                  <a:gd name="T11" fmla="*/ 0 h 199"/>
                  <a:gd name="T12" fmla="*/ 0 w 187"/>
                  <a:gd name="T13" fmla="*/ 0 h 199"/>
                  <a:gd name="T14" fmla="*/ 0 w 187"/>
                  <a:gd name="T15" fmla="*/ 0 h 199"/>
                  <a:gd name="T16" fmla="*/ 0 w 187"/>
                  <a:gd name="T17" fmla="*/ 0 h 199"/>
                  <a:gd name="T18" fmla="*/ 0 w 187"/>
                  <a:gd name="T19" fmla="*/ 0 h 199"/>
                  <a:gd name="T20" fmla="*/ 0 w 187"/>
                  <a:gd name="T21" fmla="*/ 0 h 199"/>
                  <a:gd name="T22" fmla="*/ 0 w 187"/>
                  <a:gd name="T23" fmla="*/ 0 h 199"/>
                  <a:gd name="T24" fmla="*/ 0 w 187"/>
                  <a:gd name="T25" fmla="*/ 0 h 199"/>
                  <a:gd name="T26" fmla="*/ 0 w 187"/>
                  <a:gd name="T27" fmla="*/ 0 h 199"/>
                  <a:gd name="T28" fmla="*/ 0 w 187"/>
                  <a:gd name="T29" fmla="*/ 0 h 199"/>
                  <a:gd name="T30" fmla="*/ 0 w 187"/>
                  <a:gd name="T31" fmla="*/ 0 h 199"/>
                  <a:gd name="T32" fmla="*/ 0 w 187"/>
                  <a:gd name="T33" fmla="*/ 0 h 199"/>
                  <a:gd name="T34" fmla="*/ 0 w 187"/>
                  <a:gd name="T35" fmla="*/ 0 h 199"/>
                  <a:gd name="T36" fmla="*/ 0 w 187"/>
                  <a:gd name="T37" fmla="*/ 0 h 199"/>
                  <a:gd name="T38" fmla="*/ 0 w 187"/>
                  <a:gd name="T39" fmla="*/ 0 h 199"/>
                  <a:gd name="T40" fmla="*/ 0 w 187"/>
                  <a:gd name="T41" fmla="*/ 0 h 199"/>
                  <a:gd name="T42" fmla="*/ 0 w 187"/>
                  <a:gd name="T43" fmla="*/ 0 h 199"/>
                  <a:gd name="T44" fmla="*/ 0 w 187"/>
                  <a:gd name="T45" fmla="*/ 0 h 199"/>
                  <a:gd name="T46" fmla="*/ 0 w 187"/>
                  <a:gd name="T47" fmla="*/ 0 h 199"/>
                  <a:gd name="T48" fmla="*/ 0 w 187"/>
                  <a:gd name="T49" fmla="*/ 0 h 199"/>
                  <a:gd name="T50" fmla="*/ 0 w 187"/>
                  <a:gd name="T51" fmla="*/ 0 h 199"/>
                  <a:gd name="T52" fmla="*/ 0 w 187"/>
                  <a:gd name="T53" fmla="*/ 0 h 199"/>
                  <a:gd name="T54" fmla="*/ 0 w 187"/>
                  <a:gd name="T55" fmla="*/ 0 h 199"/>
                  <a:gd name="T56" fmla="*/ 0 w 187"/>
                  <a:gd name="T57" fmla="*/ 0 h 199"/>
                  <a:gd name="T58" fmla="*/ 0 w 187"/>
                  <a:gd name="T59" fmla="*/ 0 h 199"/>
                  <a:gd name="T60" fmla="*/ 0 w 187"/>
                  <a:gd name="T61" fmla="*/ 0 h 199"/>
                  <a:gd name="T62" fmla="*/ 0 w 187"/>
                  <a:gd name="T63" fmla="*/ 0 h 199"/>
                  <a:gd name="T64" fmla="*/ 0 w 187"/>
                  <a:gd name="T65" fmla="*/ 0 h 199"/>
                  <a:gd name="T66" fmla="*/ 0 w 187"/>
                  <a:gd name="T67" fmla="*/ 0 h 199"/>
                  <a:gd name="T68" fmla="*/ 0 w 187"/>
                  <a:gd name="T69" fmla="*/ 0 h 199"/>
                  <a:gd name="T70" fmla="*/ 0 w 187"/>
                  <a:gd name="T71" fmla="*/ 0 h 199"/>
                  <a:gd name="T72" fmla="*/ 0 w 187"/>
                  <a:gd name="T73" fmla="*/ 0 h 199"/>
                  <a:gd name="T74" fmla="*/ 0 w 187"/>
                  <a:gd name="T75" fmla="*/ 0 h 199"/>
                  <a:gd name="T76" fmla="*/ 0 w 187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7" h="199">
                    <a:moveTo>
                      <a:pt x="13" y="82"/>
                    </a:moveTo>
                    <a:lnTo>
                      <a:pt x="7" y="75"/>
                    </a:lnTo>
                    <a:lnTo>
                      <a:pt x="4" y="67"/>
                    </a:lnTo>
                    <a:lnTo>
                      <a:pt x="2" y="58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6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4" y="5"/>
                    </a:lnTo>
                    <a:lnTo>
                      <a:pt x="80" y="11"/>
                    </a:lnTo>
                    <a:lnTo>
                      <a:pt x="87" y="16"/>
                    </a:lnTo>
                    <a:lnTo>
                      <a:pt x="175" y="117"/>
                    </a:lnTo>
                    <a:lnTo>
                      <a:pt x="181" y="123"/>
                    </a:lnTo>
                    <a:lnTo>
                      <a:pt x="184" y="131"/>
                    </a:lnTo>
                    <a:lnTo>
                      <a:pt x="186" y="140"/>
                    </a:lnTo>
                    <a:lnTo>
                      <a:pt x="187" y="149"/>
                    </a:lnTo>
                    <a:lnTo>
                      <a:pt x="186" y="156"/>
                    </a:lnTo>
                    <a:lnTo>
                      <a:pt x="185" y="165"/>
                    </a:lnTo>
                    <a:lnTo>
                      <a:pt x="182" y="173"/>
                    </a:lnTo>
                    <a:lnTo>
                      <a:pt x="176" y="180"/>
                    </a:lnTo>
                    <a:lnTo>
                      <a:pt x="171" y="186"/>
                    </a:lnTo>
                    <a:lnTo>
                      <a:pt x="164" y="192"/>
                    </a:lnTo>
                    <a:lnTo>
                      <a:pt x="156" y="195"/>
                    </a:lnTo>
                    <a:lnTo>
                      <a:pt x="147" y="198"/>
                    </a:lnTo>
                    <a:lnTo>
                      <a:pt x="138" y="199"/>
                    </a:lnTo>
                    <a:lnTo>
                      <a:pt x="131" y="198"/>
                    </a:lnTo>
                    <a:lnTo>
                      <a:pt x="122" y="196"/>
                    </a:lnTo>
                    <a:lnTo>
                      <a:pt x="114" y="193"/>
                    </a:lnTo>
                    <a:lnTo>
                      <a:pt x="107" y="187"/>
                    </a:lnTo>
                    <a:lnTo>
                      <a:pt x="101" y="182"/>
                    </a:lnTo>
                    <a:lnTo>
                      <a:pt x="13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5" name="Freeform 966"/>
              <p:cNvSpPr>
                <a:spLocks/>
              </p:cNvSpPr>
              <p:nvPr/>
            </p:nvSpPr>
            <p:spPr bwMode="auto">
              <a:xfrm>
                <a:off x="5533" y="2669"/>
                <a:ext cx="38" cy="43"/>
              </a:xfrm>
              <a:custGeom>
                <a:avLst/>
                <a:gdLst>
                  <a:gd name="T0" fmla="*/ 0 w 223"/>
                  <a:gd name="T1" fmla="*/ 0 h 253"/>
                  <a:gd name="T2" fmla="*/ 0 w 223"/>
                  <a:gd name="T3" fmla="*/ 0 h 253"/>
                  <a:gd name="T4" fmla="*/ 0 w 223"/>
                  <a:gd name="T5" fmla="*/ 0 h 253"/>
                  <a:gd name="T6" fmla="*/ 0 w 223"/>
                  <a:gd name="T7" fmla="*/ 0 h 253"/>
                  <a:gd name="T8" fmla="*/ 0 w 223"/>
                  <a:gd name="T9" fmla="*/ 0 h 253"/>
                  <a:gd name="T10" fmla="*/ 0 w 223"/>
                  <a:gd name="T11" fmla="*/ 0 h 253"/>
                  <a:gd name="T12" fmla="*/ 0 w 223"/>
                  <a:gd name="T13" fmla="*/ 0 h 253"/>
                  <a:gd name="T14" fmla="*/ 0 w 223"/>
                  <a:gd name="T15" fmla="*/ 0 h 253"/>
                  <a:gd name="T16" fmla="*/ 0 w 223"/>
                  <a:gd name="T17" fmla="*/ 0 h 253"/>
                  <a:gd name="T18" fmla="*/ 0 w 223"/>
                  <a:gd name="T19" fmla="*/ 0 h 253"/>
                  <a:gd name="T20" fmla="*/ 0 w 223"/>
                  <a:gd name="T21" fmla="*/ 0 h 253"/>
                  <a:gd name="T22" fmla="*/ 0 w 223"/>
                  <a:gd name="T23" fmla="*/ 0 h 253"/>
                  <a:gd name="T24" fmla="*/ 0 w 223"/>
                  <a:gd name="T25" fmla="*/ 0 h 253"/>
                  <a:gd name="T26" fmla="*/ 0 w 223"/>
                  <a:gd name="T27" fmla="*/ 0 h 253"/>
                  <a:gd name="T28" fmla="*/ 0 w 223"/>
                  <a:gd name="T29" fmla="*/ 0 h 253"/>
                  <a:gd name="T30" fmla="*/ 0 w 223"/>
                  <a:gd name="T31" fmla="*/ 0 h 253"/>
                  <a:gd name="T32" fmla="*/ 0 w 223"/>
                  <a:gd name="T33" fmla="*/ 0 h 253"/>
                  <a:gd name="T34" fmla="*/ 0 w 223"/>
                  <a:gd name="T35" fmla="*/ 0 h 253"/>
                  <a:gd name="T36" fmla="*/ 0 w 223"/>
                  <a:gd name="T37" fmla="*/ 0 h 253"/>
                  <a:gd name="T38" fmla="*/ 0 w 223"/>
                  <a:gd name="T39" fmla="*/ 0 h 253"/>
                  <a:gd name="T40" fmla="*/ 0 w 223"/>
                  <a:gd name="T41" fmla="*/ 0 h 253"/>
                  <a:gd name="T42" fmla="*/ 0 w 223"/>
                  <a:gd name="T43" fmla="*/ 0 h 253"/>
                  <a:gd name="T44" fmla="*/ 0 w 223"/>
                  <a:gd name="T45" fmla="*/ 0 h 253"/>
                  <a:gd name="T46" fmla="*/ 0 w 223"/>
                  <a:gd name="T47" fmla="*/ 0 h 253"/>
                  <a:gd name="T48" fmla="*/ 0 w 223"/>
                  <a:gd name="T49" fmla="*/ 0 h 253"/>
                  <a:gd name="T50" fmla="*/ 0 w 223"/>
                  <a:gd name="T51" fmla="*/ 0 h 253"/>
                  <a:gd name="T52" fmla="*/ 0 w 223"/>
                  <a:gd name="T53" fmla="*/ 0 h 253"/>
                  <a:gd name="T54" fmla="*/ 0 w 223"/>
                  <a:gd name="T55" fmla="*/ 0 h 253"/>
                  <a:gd name="T56" fmla="*/ 0 w 223"/>
                  <a:gd name="T57" fmla="*/ 0 h 253"/>
                  <a:gd name="T58" fmla="*/ 0 w 223"/>
                  <a:gd name="T59" fmla="*/ 0 h 253"/>
                  <a:gd name="T60" fmla="*/ 0 w 223"/>
                  <a:gd name="T61" fmla="*/ 0 h 253"/>
                  <a:gd name="T62" fmla="*/ 0 w 223"/>
                  <a:gd name="T63" fmla="*/ 0 h 253"/>
                  <a:gd name="T64" fmla="*/ 0 w 223"/>
                  <a:gd name="T65" fmla="*/ 0 h 253"/>
                  <a:gd name="T66" fmla="*/ 0 w 223"/>
                  <a:gd name="T67" fmla="*/ 0 h 253"/>
                  <a:gd name="T68" fmla="*/ 0 w 223"/>
                  <a:gd name="T69" fmla="*/ 0 h 253"/>
                  <a:gd name="T70" fmla="*/ 0 w 223"/>
                  <a:gd name="T71" fmla="*/ 0 h 253"/>
                  <a:gd name="T72" fmla="*/ 0 w 223"/>
                  <a:gd name="T73" fmla="*/ 0 h 253"/>
                  <a:gd name="T74" fmla="*/ 0 w 223"/>
                  <a:gd name="T75" fmla="*/ 0 h 253"/>
                  <a:gd name="T76" fmla="*/ 0 w 223"/>
                  <a:gd name="T77" fmla="*/ 0 h 25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23" h="253">
                    <a:moveTo>
                      <a:pt x="12" y="80"/>
                    </a:moveTo>
                    <a:lnTo>
                      <a:pt x="6" y="73"/>
                    </a:lnTo>
                    <a:lnTo>
                      <a:pt x="3" y="65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4" y="31"/>
                    </a:lnTo>
                    <a:lnTo>
                      <a:pt x="7" y="23"/>
                    </a:lnTo>
                    <a:lnTo>
                      <a:pt x="13" y="17"/>
                    </a:lnTo>
                    <a:lnTo>
                      <a:pt x="19" y="11"/>
                    </a:lnTo>
                    <a:lnTo>
                      <a:pt x="26" y="5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8" y="3"/>
                    </a:lnTo>
                    <a:lnTo>
                      <a:pt x="76" y="6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212" y="173"/>
                    </a:lnTo>
                    <a:lnTo>
                      <a:pt x="218" y="180"/>
                    </a:lnTo>
                    <a:lnTo>
                      <a:pt x="221" y="188"/>
                    </a:lnTo>
                    <a:lnTo>
                      <a:pt x="222" y="197"/>
                    </a:lnTo>
                    <a:lnTo>
                      <a:pt x="223" y="203"/>
                    </a:lnTo>
                    <a:lnTo>
                      <a:pt x="222" y="212"/>
                    </a:lnTo>
                    <a:lnTo>
                      <a:pt x="220" y="221"/>
                    </a:lnTo>
                    <a:lnTo>
                      <a:pt x="217" y="229"/>
                    </a:lnTo>
                    <a:lnTo>
                      <a:pt x="211" y="236"/>
                    </a:lnTo>
                    <a:lnTo>
                      <a:pt x="204" y="242"/>
                    </a:lnTo>
                    <a:lnTo>
                      <a:pt x="198" y="247"/>
                    </a:lnTo>
                    <a:lnTo>
                      <a:pt x="190" y="251"/>
                    </a:lnTo>
                    <a:lnTo>
                      <a:pt x="181" y="252"/>
                    </a:lnTo>
                    <a:lnTo>
                      <a:pt x="174" y="253"/>
                    </a:lnTo>
                    <a:lnTo>
                      <a:pt x="165" y="252"/>
                    </a:lnTo>
                    <a:lnTo>
                      <a:pt x="156" y="250"/>
                    </a:lnTo>
                    <a:lnTo>
                      <a:pt x="148" y="246"/>
                    </a:lnTo>
                    <a:lnTo>
                      <a:pt x="141" y="241"/>
                    </a:lnTo>
                    <a:lnTo>
                      <a:pt x="136" y="234"/>
                    </a:lnTo>
                    <a:lnTo>
                      <a:pt x="12" y="8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6" name="Freeform 967"/>
              <p:cNvSpPr>
                <a:spLocks/>
              </p:cNvSpPr>
              <p:nvPr/>
            </p:nvSpPr>
            <p:spPr bwMode="auto">
              <a:xfrm>
                <a:off x="5554" y="2695"/>
                <a:ext cx="30" cy="31"/>
              </a:xfrm>
              <a:custGeom>
                <a:avLst/>
                <a:gdLst>
                  <a:gd name="T0" fmla="*/ 0 w 181"/>
                  <a:gd name="T1" fmla="*/ 0 h 186"/>
                  <a:gd name="T2" fmla="*/ 0 w 181"/>
                  <a:gd name="T3" fmla="*/ 0 h 186"/>
                  <a:gd name="T4" fmla="*/ 0 w 181"/>
                  <a:gd name="T5" fmla="*/ 0 h 186"/>
                  <a:gd name="T6" fmla="*/ 0 w 181"/>
                  <a:gd name="T7" fmla="*/ 0 h 186"/>
                  <a:gd name="T8" fmla="*/ 0 w 181"/>
                  <a:gd name="T9" fmla="*/ 0 h 186"/>
                  <a:gd name="T10" fmla="*/ 0 w 181"/>
                  <a:gd name="T11" fmla="*/ 0 h 186"/>
                  <a:gd name="T12" fmla="*/ 0 w 181"/>
                  <a:gd name="T13" fmla="*/ 0 h 186"/>
                  <a:gd name="T14" fmla="*/ 0 w 181"/>
                  <a:gd name="T15" fmla="*/ 0 h 186"/>
                  <a:gd name="T16" fmla="*/ 0 w 181"/>
                  <a:gd name="T17" fmla="*/ 0 h 186"/>
                  <a:gd name="T18" fmla="*/ 0 w 181"/>
                  <a:gd name="T19" fmla="*/ 0 h 186"/>
                  <a:gd name="T20" fmla="*/ 0 w 181"/>
                  <a:gd name="T21" fmla="*/ 0 h 186"/>
                  <a:gd name="T22" fmla="*/ 0 w 181"/>
                  <a:gd name="T23" fmla="*/ 0 h 186"/>
                  <a:gd name="T24" fmla="*/ 0 w 181"/>
                  <a:gd name="T25" fmla="*/ 0 h 186"/>
                  <a:gd name="T26" fmla="*/ 0 w 181"/>
                  <a:gd name="T27" fmla="*/ 0 h 186"/>
                  <a:gd name="T28" fmla="*/ 0 w 181"/>
                  <a:gd name="T29" fmla="*/ 0 h 186"/>
                  <a:gd name="T30" fmla="*/ 0 w 181"/>
                  <a:gd name="T31" fmla="*/ 0 h 186"/>
                  <a:gd name="T32" fmla="*/ 0 w 181"/>
                  <a:gd name="T33" fmla="*/ 0 h 186"/>
                  <a:gd name="T34" fmla="*/ 0 w 181"/>
                  <a:gd name="T35" fmla="*/ 0 h 186"/>
                  <a:gd name="T36" fmla="*/ 0 w 181"/>
                  <a:gd name="T37" fmla="*/ 0 h 186"/>
                  <a:gd name="T38" fmla="*/ 0 w 181"/>
                  <a:gd name="T39" fmla="*/ 0 h 186"/>
                  <a:gd name="T40" fmla="*/ 0 w 181"/>
                  <a:gd name="T41" fmla="*/ 0 h 186"/>
                  <a:gd name="T42" fmla="*/ 0 w 181"/>
                  <a:gd name="T43" fmla="*/ 0 h 186"/>
                  <a:gd name="T44" fmla="*/ 0 w 181"/>
                  <a:gd name="T45" fmla="*/ 0 h 186"/>
                  <a:gd name="T46" fmla="*/ 0 w 181"/>
                  <a:gd name="T47" fmla="*/ 0 h 186"/>
                  <a:gd name="T48" fmla="*/ 0 w 181"/>
                  <a:gd name="T49" fmla="*/ 0 h 186"/>
                  <a:gd name="T50" fmla="*/ 0 w 181"/>
                  <a:gd name="T51" fmla="*/ 0 h 186"/>
                  <a:gd name="T52" fmla="*/ 0 w 181"/>
                  <a:gd name="T53" fmla="*/ 0 h 186"/>
                  <a:gd name="T54" fmla="*/ 0 w 181"/>
                  <a:gd name="T55" fmla="*/ 0 h 186"/>
                  <a:gd name="T56" fmla="*/ 0 w 181"/>
                  <a:gd name="T57" fmla="*/ 0 h 186"/>
                  <a:gd name="T58" fmla="*/ 0 w 181"/>
                  <a:gd name="T59" fmla="*/ 0 h 186"/>
                  <a:gd name="T60" fmla="*/ 0 w 181"/>
                  <a:gd name="T61" fmla="*/ 0 h 186"/>
                  <a:gd name="T62" fmla="*/ 0 w 181"/>
                  <a:gd name="T63" fmla="*/ 0 h 186"/>
                  <a:gd name="T64" fmla="*/ 0 w 181"/>
                  <a:gd name="T65" fmla="*/ 0 h 186"/>
                  <a:gd name="T66" fmla="*/ 0 w 181"/>
                  <a:gd name="T67" fmla="*/ 0 h 186"/>
                  <a:gd name="T68" fmla="*/ 0 w 181"/>
                  <a:gd name="T69" fmla="*/ 0 h 186"/>
                  <a:gd name="T70" fmla="*/ 0 w 181"/>
                  <a:gd name="T71" fmla="*/ 0 h 186"/>
                  <a:gd name="T72" fmla="*/ 0 w 181"/>
                  <a:gd name="T73" fmla="*/ 0 h 186"/>
                  <a:gd name="T74" fmla="*/ 0 w 181"/>
                  <a:gd name="T75" fmla="*/ 0 h 186"/>
                  <a:gd name="T76" fmla="*/ 0 w 181"/>
                  <a:gd name="T77" fmla="*/ 0 h 18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1" h="186">
                    <a:moveTo>
                      <a:pt x="14" y="83"/>
                    </a:moveTo>
                    <a:lnTo>
                      <a:pt x="8" y="76"/>
                    </a:lnTo>
                    <a:lnTo>
                      <a:pt x="5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3" y="36"/>
                    </a:lnTo>
                    <a:lnTo>
                      <a:pt x="6" y="27"/>
                    </a:lnTo>
                    <a:lnTo>
                      <a:pt x="10" y="20"/>
                    </a:lnTo>
                    <a:lnTo>
                      <a:pt x="16" y="13"/>
                    </a:lnTo>
                    <a:lnTo>
                      <a:pt x="23" y="8"/>
                    </a:lnTo>
                    <a:lnTo>
                      <a:pt x="31" y="4"/>
                    </a:lnTo>
                    <a:lnTo>
                      <a:pt x="39" y="1"/>
                    </a:lnTo>
                    <a:lnTo>
                      <a:pt x="48" y="0"/>
                    </a:lnTo>
                    <a:lnTo>
                      <a:pt x="56" y="0"/>
                    </a:lnTo>
                    <a:lnTo>
                      <a:pt x="63" y="2"/>
                    </a:lnTo>
                    <a:lnTo>
                      <a:pt x="72" y="6"/>
                    </a:lnTo>
                    <a:lnTo>
                      <a:pt x="79" y="10"/>
                    </a:lnTo>
                    <a:lnTo>
                      <a:pt x="86" y="16"/>
                    </a:lnTo>
                    <a:lnTo>
                      <a:pt x="167" y="102"/>
                    </a:lnTo>
                    <a:lnTo>
                      <a:pt x="173" y="109"/>
                    </a:lnTo>
                    <a:lnTo>
                      <a:pt x="176" y="117"/>
                    </a:lnTo>
                    <a:lnTo>
                      <a:pt x="179" y="125"/>
                    </a:lnTo>
                    <a:lnTo>
                      <a:pt x="181" y="134"/>
                    </a:lnTo>
                    <a:lnTo>
                      <a:pt x="181" y="142"/>
                    </a:lnTo>
                    <a:lnTo>
                      <a:pt x="178" y="150"/>
                    </a:lnTo>
                    <a:lnTo>
                      <a:pt x="175" y="159"/>
                    </a:lnTo>
                    <a:lnTo>
                      <a:pt x="170" y="165"/>
                    </a:lnTo>
                    <a:lnTo>
                      <a:pt x="165" y="172"/>
                    </a:lnTo>
                    <a:lnTo>
                      <a:pt x="158" y="178"/>
                    </a:lnTo>
                    <a:lnTo>
                      <a:pt x="150" y="181"/>
                    </a:lnTo>
                    <a:lnTo>
                      <a:pt x="142" y="184"/>
                    </a:lnTo>
                    <a:lnTo>
                      <a:pt x="133" y="186"/>
                    </a:lnTo>
                    <a:lnTo>
                      <a:pt x="125" y="186"/>
                    </a:lnTo>
                    <a:lnTo>
                      <a:pt x="118" y="183"/>
                    </a:lnTo>
                    <a:lnTo>
                      <a:pt x="108" y="180"/>
                    </a:lnTo>
                    <a:lnTo>
                      <a:pt x="102" y="175"/>
                    </a:lnTo>
                    <a:lnTo>
                      <a:pt x="95" y="170"/>
                    </a:lnTo>
                    <a:lnTo>
                      <a:pt x="14" y="8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7" name="Freeform 968"/>
              <p:cNvSpPr>
                <a:spLocks/>
              </p:cNvSpPr>
              <p:nvPr/>
            </p:nvSpPr>
            <p:spPr bwMode="auto">
              <a:xfrm>
                <a:off x="5568" y="2710"/>
                <a:ext cx="24" cy="23"/>
              </a:xfrm>
              <a:custGeom>
                <a:avLst/>
                <a:gdLst>
                  <a:gd name="T0" fmla="*/ 0 w 149"/>
                  <a:gd name="T1" fmla="*/ 0 h 140"/>
                  <a:gd name="T2" fmla="*/ 0 w 149"/>
                  <a:gd name="T3" fmla="*/ 0 h 140"/>
                  <a:gd name="T4" fmla="*/ 0 w 149"/>
                  <a:gd name="T5" fmla="*/ 0 h 140"/>
                  <a:gd name="T6" fmla="*/ 0 w 149"/>
                  <a:gd name="T7" fmla="*/ 0 h 140"/>
                  <a:gd name="T8" fmla="*/ 0 w 149"/>
                  <a:gd name="T9" fmla="*/ 0 h 140"/>
                  <a:gd name="T10" fmla="*/ 0 w 149"/>
                  <a:gd name="T11" fmla="*/ 0 h 140"/>
                  <a:gd name="T12" fmla="*/ 0 w 149"/>
                  <a:gd name="T13" fmla="*/ 0 h 140"/>
                  <a:gd name="T14" fmla="*/ 0 w 149"/>
                  <a:gd name="T15" fmla="*/ 0 h 140"/>
                  <a:gd name="T16" fmla="*/ 0 w 149"/>
                  <a:gd name="T17" fmla="*/ 0 h 140"/>
                  <a:gd name="T18" fmla="*/ 0 w 149"/>
                  <a:gd name="T19" fmla="*/ 0 h 140"/>
                  <a:gd name="T20" fmla="*/ 0 w 149"/>
                  <a:gd name="T21" fmla="*/ 0 h 140"/>
                  <a:gd name="T22" fmla="*/ 0 w 149"/>
                  <a:gd name="T23" fmla="*/ 0 h 140"/>
                  <a:gd name="T24" fmla="*/ 0 w 149"/>
                  <a:gd name="T25" fmla="*/ 0 h 140"/>
                  <a:gd name="T26" fmla="*/ 0 w 149"/>
                  <a:gd name="T27" fmla="*/ 0 h 140"/>
                  <a:gd name="T28" fmla="*/ 0 w 149"/>
                  <a:gd name="T29" fmla="*/ 0 h 140"/>
                  <a:gd name="T30" fmla="*/ 0 w 149"/>
                  <a:gd name="T31" fmla="*/ 0 h 140"/>
                  <a:gd name="T32" fmla="*/ 0 w 149"/>
                  <a:gd name="T33" fmla="*/ 0 h 140"/>
                  <a:gd name="T34" fmla="*/ 0 w 149"/>
                  <a:gd name="T35" fmla="*/ 0 h 140"/>
                  <a:gd name="T36" fmla="*/ 0 w 149"/>
                  <a:gd name="T37" fmla="*/ 0 h 140"/>
                  <a:gd name="T38" fmla="*/ 0 w 149"/>
                  <a:gd name="T39" fmla="*/ 0 h 140"/>
                  <a:gd name="T40" fmla="*/ 0 w 149"/>
                  <a:gd name="T41" fmla="*/ 0 h 140"/>
                  <a:gd name="T42" fmla="*/ 0 w 149"/>
                  <a:gd name="T43" fmla="*/ 0 h 140"/>
                  <a:gd name="T44" fmla="*/ 0 w 149"/>
                  <a:gd name="T45" fmla="*/ 0 h 140"/>
                  <a:gd name="T46" fmla="*/ 0 w 149"/>
                  <a:gd name="T47" fmla="*/ 0 h 140"/>
                  <a:gd name="T48" fmla="*/ 0 w 149"/>
                  <a:gd name="T49" fmla="*/ 0 h 140"/>
                  <a:gd name="T50" fmla="*/ 0 w 149"/>
                  <a:gd name="T51" fmla="*/ 0 h 140"/>
                  <a:gd name="T52" fmla="*/ 0 w 149"/>
                  <a:gd name="T53" fmla="*/ 0 h 140"/>
                  <a:gd name="T54" fmla="*/ 0 w 149"/>
                  <a:gd name="T55" fmla="*/ 0 h 140"/>
                  <a:gd name="T56" fmla="*/ 0 w 149"/>
                  <a:gd name="T57" fmla="*/ 0 h 140"/>
                  <a:gd name="T58" fmla="*/ 0 w 149"/>
                  <a:gd name="T59" fmla="*/ 0 h 140"/>
                  <a:gd name="T60" fmla="*/ 0 w 149"/>
                  <a:gd name="T61" fmla="*/ 0 h 140"/>
                  <a:gd name="T62" fmla="*/ 0 w 149"/>
                  <a:gd name="T63" fmla="*/ 0 h 140"/>
                  <a:gd name="T64" fmla="*/ 0 w 149"/>
                  <a:gd name="T65" fmla="*/ 0 h 140"/>
                  <a:gd name="T66" fmla="*/ 0 w 149"/>
                  <a:gd name="T67" fmla="*/ 0 h 140"/>
                  <a:gd name="T68" fmla="*/ 0 w 149"/>
                  <a:gd name="T69" fmla="*/ 0 h 140"/>
                  <a:gd name="T70" fmla="*/ 0 w 149"/>
                  <a:gd name="T71" fmla="*/ 0 h 140"/>
                  <a:gd name="T72" fmla="*/ 0 w 149"/>
                  <a:gd name="T73" fmla="*/ 0 h 140"/>
                  <a:gd name="T74" fmla="*/ 0 w 149"/>
                  <a:gd name="T75" fmla="*/ 0 h 140"/>
                  <a:gd name="T76" fmla="*/ 0 w 149"/>
                  <a:gd name="T77" fmla="*/ 0 h 1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9" h="140">
                    <a:moveTo>
                      <a:pt x="18" y="87"/>
                    </a:moveTo>
                    <a:lnTo>
                      <a:pt x="12" y="81"/>
                    </a:lnTo>
                    <a:lnTo>
                      <a:pt x="7" y="74"/>
                    </a:lnTo>
                    <a:lnTo>
                      <a:pt x="4" y="66"/>
                    </a:lnTo>
                    <a:lnTo>
                      <a:pt x="2" y="57"/>
                    </a:lnTo>
                    <a:lnTo>
                      <a:pt x="0" y="49"/>
                    </a:lnTo>
                    <a:lnTo>
                      <a:pt x="2" y="41"/>
                    </a:lnTo>
                    <a:lnTo>
                      <a:pt x="4" y="32"/>
                    </a:lnTo>
                    <a:lnTo>
                      <a:pt x="7" y="24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2" y="11"/>
                    </a:lnTo>
                    <a:lnTo>
                      <a:pt x="131" y="52"/>
                    </a:lnTo>
                    <a:lnTo>
                      <a:pt x="138" y="59"/>
                    </a:lnTo>
                    <a:lnTo>
                      <a:pt x="142" y="66"/>
                    </a:lnTo>
                    <a:lnTo>
                      <a:pt x="146" y="74"/>
                    </a:lnTo>
                    <a:lnTo>
                      <a:pt x="148" y="83"/>
                    </a:lnTo>
                    <a:lnTo>
                      <a:pt x="149" y="91"/>
                    </a:lnTo>
                    <a:lnTo>
                      <a:pt x="148" y="99"/>
                    </a:lnTo>
                    <a:lnTo>
                      <a:pt x="146" y="108"/>
                    </a:lnTo>
                    <a:lnTo>
                      <a:pt x="142" y="115"/>
                    </a:lnTo>
                    <a:lnTo>
                      <a:pt x="138" y="122"/>
                    </a:lnTo>
                    <a:lnTo>
                      <a:pt x="131" y="129"/>
                    </a:lnTo>
                    <a:lnTo>
                      <a:pt x="124" y="133"/>
                    </a:lnTo>
                    <a:lnTo>
                      <a:pt x="117" y="137"/>
                    </a:lnTo>
                    <a:lnTo>
                      <a:pt x="108" y="139"/>
                    </a:lnTo>
                    <a:lnTo>
                      <a:pt x="100" y="140"/>
                    </a:lnTo>
                    <a:lnTo>
                      <a:pt x="92" y="139"/>
                    </a:lnTo>
                    <a:lnTo>
                      <a:pt x="83" y="137"/>
                    </a:lnTo>
                    <a:lnTo>
                      <a:pt x="75" y="133"/>
                    </a:lnTo>
                    <a:lnTo>
                      <a:pt x="68" y="129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8" name="Freeform 969"/>
              <p:cNvSpPr>
                <a:spLocks/>
              </p:cNvSpPr>
              <p:nvPr/>
            </p:nvSpPr>
            <p:spPr bwMode="auto">
              <a:xfrm>
                <a:off x="5576" y="2717"/>
                <a:ext cx="23" cy="20"/>
              </a:xfrm>
              <a:custGeom>
                <a:avLst/>
                <a:gdLst>
                  <a:gd name="T0" fmla="*/ 0 w 141"/>
                  <a:gd name="T1" fmla="*/ 0 h 123"/>
                  <a:gd name="T2" fmla="*/ 0 w 141"/>
                  <a:gd name="T3" fmla="*/ 0 h 123"/>
                  <a:gd name="T4" fmla="*/ 0 w 141"/>
                  <a:gd name="T5" fmla="*/ 0 h 123"/>
                  <a:gd name="T6" fmla="*/ 0 w 141"/>
                  <a:gd name="T7" fmla="*/ 0 h 123"/>
                  <a:gd name="T8" fmla="*/ 0 w 141"/>
                  <a:gd name="T9" fmla="*/ 0 h 123"/>
                  <a:gd name="T10" fmla="*/ 0 w 141"/>
                  <a:gd name="T11" fmla="*/ 0 h 123"/>
                  <a:gd name="T12" fmla="*/ 0 w 141"/>
                  <a:gd name="T13" fmla="*/ 0 h 123"/>
                  <a:gd name="T14" fmla="*/ 0 w 141"/>
                  <a:gd name="T15" fmla="*/ 0 h 123"/>
                  <a:gd name="T16" fmla="*/ 0 w 141"/>
                  <a:gd name="T17" fmla="*/ 0 h 123"/>
                  <a:gd name="T18" fmla="*/ 0 w 141"/>
                  <a:gd name="T19" fmla="*/ 0 h 123"/>
                  <a:gd name="T20" fmla="*/ 0 w 141"/>
                  <a:gd name="T21" fmla="*/ 0 h 123"/>
                  <a:gd name="T22" fmla="*/ 0 w 141"/>
                  <a:gd name="T23" fmla="*/ 0 h 123"/>
                  <a:gd name="T24" fmla="*/ 0 w 141"/>
                  <a:gd name="T25" fmla="*/ 0 h 123"/>
                  <a:gd name="T26" fmla="*/ 0 w 141"/>
                  <a:gd name="T27" fmla="*/ 0 h 123"/>
                  <a:gd name="T28" fmla="*/ 0 w 141"/>
                  <a:gd name="T29" fmla="*/ 0 h 123"/>
                  <a:gd name="T30" fmla="*/ 0 w 141"/>
                  <a:gd name="T31" fmla="*/ 0 h 123"/>
                  <a:gd name="T32" fmla="*/ 0 w 141"/>
                  <a:gd name="T33" fmla="*/ 0 h 123"/>
                  <a:gd name="T34" fmla="*/ 0 w 141"/>
                  <a:gd name="T35" fmla="*/ 0 h 123"/>
                  <a:gd name="T36" fmla="*/ 0 w 141"/>
                  <a:gd name="T37" fmla="*/ 0 h 123"/>
                  <a:gd name="T38" fmla="*/ 0 w 141"/>
                  <a:gd name="T39" fmla="*/ 0 h 123"/>
                  <a:gd name="T40" fmla="*/ 0 w 141"/>
                  <a:gd name="T41" fmla="*/ 0 h 123"/>
                  <a:gd name="T42" fmla="*/ 0 w 141"/>
                  <a:gd name="T43" fmla="*/ 0 h 123"/>
                  <a:gd name="T44" fmla="*/ 0 w 141"/>
                  <a:gd name="T45" fmla="*/ 0 h 123"/>
                  <a:gd name="T46" fmla="*/ 0 w 141"/>
                  <a:gd name="T47" fmla="*/ 0 h 123"/>
                  <a:gd name="T48" fmla="*/ 0 w 141"/>
                  <a:gd name="T49" fmla="*/ 0 h 123"/>
                  <a:gd name="T50" fmla="*/ 0 w 141"/>
                  <a:gd name="T51" fmla="*/ 0 h 123"/>
                  <a:gd name="T52" fmla="*/ 0 w 141"/>
                  <a:gd name="T53" fmla="*/ 0 h 123"/>
                  <a:gd name="T54" fmla="*/ 0 w 141"/>
                  <a:gd name="T55" fmla="*/ 0 h 123"/>
                  <a:gd name="T56" fmla="*/ 0 w 141"/>
                  <a:gd name="T57" fmla="*/ 0 h 123"/>
                  <a:gd name="T58" fmla="*/ 0 w 141"/>
                  <a:gd name="T59" fmla="*/ 0 h 123"/>
                  <a:gd name="T60" fmla="*/ 0 w 141"/>
                  <a:gd name="T61" fmla="*/ 0 h 123"/>
                  <a:gd name="T62" fmla="*/ 0 w 141"/>
                  <a:gd name="T63" fmla="*/ 0 h 123"/>
                  <a:gd name="T64" fmla="*/ 0 w 141"/>
                  <a:gd name="T65" fmla="*/ 0 h 123"/>
                  <a:gd name="T66" fmla="*/ 0 w 141"/>
                  <a:gd name="T67" fmla="*/ 0 h 123"/>
                  <a:gd name="T68" fmla="*/ 0 w 141"/>
                  <a:gd name="T69" fmla="*/ 0 h 123"/>
                  <a:gd name="T70" fmla="*/ 0 w 141"/>
                  <a:gd name="T71" fmla="*/ 0 h 123"/>
                  <a:gd name="T72" fmla="*/ 0 w 141"/>
                  <a:gd name="T73" fmla="*/ 0 h 123"/>
                  <a:gd name="T74" fmla="*/ 0 w 141"/>
                  <a:gd name="T75" fmla="*/ 0 h 123"/>
                  <a:gd name="T76" fmla="*/ 0 w 141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3">
                    <a:moveTo>
                      <a:pt x="26" y="92"/>
                    </a:moveTo>
                    <a:lnTo>
                      <a:pt x="18" y="88"/>
                    </a:lnTo>
                    <a:lnTo>
                      <a:pt x="12" y="81"/>
                    </a:lnTo>
                    <a:lnTo>
                      <a:pt x="7" y="74"/>
                    </a:lnTo>
                    <a:lnTo>
                      <a:pt x="3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1" y="18"/>
                    </a:lnTo>
                    <a:lnTo>
                      <a:pt x="18" y="13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5" y="4"/>
                    </a:lnTo>
                    <a:lnTo>
                      <a:pt x="73" y="7"/>
                    </a:lnTo>
                    <a:lnTo>
                      <a:pt x="115" y="31"/>
                    </a:lnTo>
                    <a:lnTo>
                      <a:pt x="123" y="35"/>
                    </a:lnTo>
                    <a:lnTo>
                      <a:pt x="129" y="42"/>
                    </a:lnTo>
                    <a:lnTo>
                      <a:pt x="134" y="49"/>
                    </a:lnTo>
                    <a:lnTo>
                      <a:pt x="138" y="56"/>
                    </a:lnTo>
                    <a:lnTo>
                      <a:pt x="140" y="64"/>
                    </a:lnTo>
                    <a:lnTo>
                      <a:pt x="141" y="73"/>
                    </a:lnTo>
                    <a:lnTo>
                      <a:pt x="140" y="81"/>
                    </a:lnTo>
                    <a:lnTo>
                      <a:pt x="138" y="89"/>
                    </a:lnTo>
                    <a:lnTo>
                      <a:pt x="134" y="97"/>
                    </a:lnTo>
                    <a:lnTo>
                      <a:pt x="130" y="105"/>
                    </a:lnTo>
                    <a:lnTo>
                      <a:pt x="123" y="110"/>
                    </a:lnTo>
                    <a:lnTo>
                      <a:pt x="116" y="116"/>
                    </a:lnTo>
                    <a:lnTo>
                      <a:pt x="108" y="119"/>
                    </a:lnTo>
                    <a:lnTo>
                      <a:pt x="100" y="122"/>
                    </a:lnTo>
                    <a:lnTo>
                      <a:pt x="91" y="123"/>
                    </a:lnTo>
                    <a:lnTo>
                      <a:pt x="83" y="122"/>
                    </a:lnTo>
                    <a:lnTo>
                      <a:pt x="76" y="119"/>
                    </a:lnTo>
                    <a:lnTo>
                      <a:pt x="68" y="116"/>
                    </a:lnTo>
                    <a:lnTo>
                      <a:pt x="2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09" name="Freeform 970"/>
              <p:cNvSpPr>
                <a:spLocks/>
              </p:cNvSpPr>
              <p:nvPr/>
            </p:nvSpPr>
            <p:spPr bwMode="auto">
              <a:xfrm>
                <a:off x="5583" y="2720"/>
                <a:ext cx="20" cy="18"/>
              </a:xfrm>
              <a:custGeom>
                <a:avLst/>
                <a:gdLst>
                  <a:gd name="T0" fmla="*/ 0 w 121"/>
                  <a:gd name="T1" fmla="*/ 0 h 104"/>
                  <a:gd name="T2" fmla="*/ 0 w 121"/>
                  <a:gd name="T3" fmla="*/ 0 h 104"/>
                  <a:gd name="T4" fmla="*/ 0 w 121"/>
                  <a:gd name="T5" fmla="*/ 0 h 104"/>
                  <a:gd name="T6" fmla="*/ 0 w 121"/>
                  <a:gd name="T7" fmla="*/ 0 h 104"/>
                  <a:gd name="T8" fmla="*/ 0 w 121"/>
                  <a:gd name="T9" fmla="*/ 0 h 104"/>
                  <a:gd name="T10" fmla="*/ 0 w 121"/>
                  <a:gd name="T11" fmla="*/ 0 h 104"/>
                  <a:gd name="T12" fmla="*/ 0 w 121"/>
                  <a:gd name="T13" fmla="*/ 0 h 104"/>
                  <a:gd name="T14" fmla="*/ 0 w 121"/>
                  <a:gd name="T15" fmla="*/ 0 h 104"/>
                  <a:gd name="T16" fmla="*/ 0 w 121"/>
                  <a:gd name="T17" fmla="*/ 0 h 104"/>
                  <a:gd name="T18" fmla="*/ 0 w 121"/>
                  <a:gd name="T19" fmla="*/ 0 h 104"/>
                  <a:gd name="T20" fmla="*/ 0 w 121"/>
                  <a:gd name="T21" fmla="*/ 0 h 104"/>
                  <a:gd name="T22" fmla="*/ 0 w 121"/>
                  <a:gd name="T23" fmla="*/ 0 h 104"/>
                  <a:gd name="T24" fmla="*/ 0 w 121"/>
                  <a:gd name="T25" fmla="*/ 0 h 104"/>
                  <a:gd name="T26" fmla="*/ 0 w 121"/>
                  <a:gd name="T27" fmla="*/ 0 h 104"/>
                  <a:gd name="T28" fmla="*/ 0 w 121"/>
                  <a:gd name="T29" fmla="*/ 0 h 104"/>
                  <a:gd name="T30" fmla="*/ 0 w 121"/>
                  <a:gd name="T31" fmla="*/ 0 h 104"/>
                  <a:gd name="T32" fmla="*/ 0 w 121"/>
                  <a:gd name="T33" fmla="*/ 0 h 104"/>
                  <a:gd name="T34" fmla="*/ 0 w 121"/>
                  <a:gd name="T35" fmla="*/ 0 h 104"/>
                  <a:gd name="T36" fmla="*/ 0 w 121"/>
                  <a:gd name="T37" fmla="*/ 0 h 104"/>
                  <a:gd name="T38" fmla="*/ 0 w 121"/>
                  <a:gd name="T39" fmla="*/ 0 h 104"/>
                  <a:gd name="T40" fmla="*/ 0 w 121"/>
                  <a:gd name="T41" fmla="*/ 0 h 104"/>
                  <a:gd name="T42" fmla="*/ 0 w 121"/>
                  <a:gd name="T43" fmla="*/ 0 h 104"/>
                  <a:gd name="T44" fmla="*/ 0 w 121"/>
                  <a:gd name="T45" fmla="*/ 0 h 104"/>
                  <a:gd name="T46" fmla="*/ 0 w 121"/>
                  <a:gd name="T47" fmla="*/ 0 h 104"/>
                  <a:gd name="T48" fmla="*/ 0 w 121"/>
                  <a:gd name="T49" fmla="*/ 0 h 104"/>
                  <a:gd name="T50" fmla="*/ 0 w 121"/>
                  <a:gd name="T51" fmla="*/ 0 h 104"/>
                  <a:gd name="T52" fmla="*/ 0 w 121"/>
                  <a:gd name="T53" fmla="*/ 0 h 104"/>
                  <a:gd name="T54" fmla="*/ 0 w 121"/>
                  <a:gd name="T55" fmla="*/ 0 h 104"/>
                  <a:gd name="T56" fmla="*/ 0 w 121"/>
                  <a:gd name="T57" fmla="*/ 0 h 104"/>
                  <a:gd name="T58" fmla="*/ 0 w 121"/>
                  <a:gd name="T59" fmla="*/ 0 h 104"/>
                  <a:gd name="T60" fmla="*/ 0 w 121"/>
                  <a:gd name="T61" fmla="*/ 0 h 104"/>
                  <a:gd name="T62" fmla="*/ 0 w 121"/>
                  <a:gd name="T63" fmla="*/ 0 h 104"/>
                  <a:gd name="T64" fmla="*/ 0 w 121"/>
                  <a:gd name="T65" fmla="*/ 0 h 104"/>
                  <a:gd name="T66" fmla="*/ 0 w 121"/>
                  <a:gd name="T67" fmla="*/ 0 h 104"/>
                  <a:gd name="T68" fmla="*/ 0 w 121"/>
                  <a:gd name="T69" fmla="*/ 0 h 104"/>
                  <a:gd name="T70" fmla="*/ 0 w 121"/>
                  <a:gd name="T71" fmla="*/ 0 h 104"/>
                  <a:gd name="T72" fmla="*/ 0 w 121"/>
                  <a:gd name="T73" fmla="*/ 0 h 104"/>
                  <a:gd name="T74" fmla="*/ 0 w 121"/>
                  <a:gd name="T75" fmla="*/ 0 h 104"/>
                  <a:gd name="T76" fmla="*/ 0 w 121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4">
                    <a:moveTo>
                      <a:pt x="38" y="98"/>
                    </a:moveTo>
                    <a:lnTo>
                      <a:pt x="29" y="94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83" y="7"/>
                    </a:lnTo>
                    <a:lnTo>
                      <a:pt x="92" y="10"/>
                    </a:lnTo>
                    <a:lnTo>
                      <a:pt x="99" y="14"/>
                    </a:lnTo>
                    <a:lnTo>
                      <a:pt x="106" y="20"/>
                    </a:lnTo>
                    <a:lnTo>
                      <a:pt x="112" y="26"/>
                    </a:lnTo>
                    <a:lnTo>
                      <a:pt x="117" y="34"/>
                    </a:lnTo>
                    <a:lnTo>
                      <a:pt x="119" y="41"/>
                    </a:lnTo>
                    <a:lnTo>
                      <a:pt x="121" y="50"/>
                    </a:lnTo>
                    <a:lnTo>
                      <a:pt x="121" y="58"/>
                    </a:lnTo>
                    <a:lnTo>
                      <a:pt x="120" y="66"/>
                    </a:lnTo>
                    <a:lnTo>
                      <a:pt x="117" y="75"/>
                    </a:lnTo>
                    <a:lnTo>
                      <a:pt x="112" y="82"/>
                    </a:lnTo>
                    <a:lnTo>
                      <a:pt x="107" y="89"/>
                    </a:lnTo>
                    <a:lnTo>
                      <a:pt x="101" y="95"/>
                    </a:lnTo>
                    <a:lnTo>
                      <a:pt x="93" y="100"/>
                    </a:lnTo>
                    <a:lnTo>
                      <a:pt x="85" y="102"/>
                    </a:lnTo>
                    <a:lnTo>
                      <a:pt x="76" y="104"/>
                    </a:lnTo>
                    <a:lnTo>
                      <a:pt x="68" y="104"/>
                    </a:lnTo>
                    <a:lnTo>
                      <a:pt x="61" y="103"/>
                    </a:lnTo>
                    <a:lnTo>
                      <a:pt x="38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0" name="Freeform 971"/>
              <p:cNvSpPr>
                <a:spLocks/>
              </p:cNvSpPr>
              <p:nvPr/>
            </p:nvSpPr>
            <p:spPr bwMode="auto">
              <a:xfrm>
                <a:off x="5587" y="2721"/>
                <a:ext cx="20" cy="17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57" y="102"/>
                    </a:moveTo>
                    <a:lnTo>
                      <a:pt x="49" y="102"/>
                    </a:lnTo>
                    <a:lnTo>
                      <a:pt x="40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5"/>
                    </a:lnTo>
                    <a:lnTo>
                      <a:pt x="3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4" y="35"/>
                    </a:lnTo>
                    <a:lnTo>
                      <a:pt x="8" y="27"/>
                    </a:lnTo>
                    <a:lnTo>
                      <a:pt x="14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5" y="1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9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5"/>
                    </a:lnTo>
                    <a:lnTo>
                      <a:pt x="111" y="82"/>
                    </a:lnTo>
                    <a:lnTo>
                      <a:pt x="105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1" name="Freeform 972"/>
              <p:cNvSpPr>
                <a:spLocks/>
              </p:cNvSpPr>
              <p:nvPr/>
            </p:nvSpPr>
            <p:spPr bwMode="auto">
              <a:xfrm>
                <a:off x="5591" y="2718"/>
                <a:ext cx="20" cy="19"/>
              </a:xfrm>
              <a:custGeom>
                <a:avLst/>
                <a:gdLst>
                  <a:gd name="T0" fmla="*/ 0 w 120"/>
                  <a:gd name="T1" fmla="*/ 0 h 116"/>
                  <a:gd name="T2" fmla="*/ 0 w 120"/>
                  <a:gd name="T3" fmla="*/ 0 h 116"/>
                  <a:gd name="T4" fmla="*/ 0 w 120"/>
                  <a:gd name="T5" fmla="*/ 0 h 116"/>
                  <a:gd name="T6" fmla="*/ 0 w 120"/>
                  <a:gd name="T7" fmla="*/ 0 h 116"/>
                  <a:gd name="T8" fmla="*/ 0 w 120"/>
                  <a:gd name="T9" fmla="*/ 0 h 116"/>
                  <a:gd name="T10" fmla="*/ 0 w 120"/>
                  <a:gd name="T11" fmla="*/ 0 h 116"/>
                  <a:gd name="T12" fmla="*/ 0 w 120"/>
                  <a:gd name="T13" fmla="*/ 0 h 116"/>
                  <a:gd name="T14" fmla="*/ 0 w 120"/>
                  <a:gd name="T15" fmla="*/ 0 h 116"/>
                  <a:gd name="T16" fmla="*/ 0 w 120"/>
                  <a:gd name="T17" fmla="*/ 0 h 116"/>
                  <a:gd name="T18" fmla="*/ 0 w 120"/>
                  <a:gd name="T19" fmla="*/ 0 h 116"/>
                  <a:gd name="T20" fmla="*/ 0 w 120"/>
                  <a:gd name="T21" fmla="*/ 0 h 116"/>
                  <a:gd name="T22" fmla="*/ 0 w 120"/>
                  <a:gd name="T23" fmla="*/ 0 h 116"/>
                  <a:gd name="T24" fmla="*/ 0 w 120"/>
                  <a:gd name="T25" fmla="*/ 0 h 116"/>
                  <a:gd name="T26" fmla="*/ 0 w 120"/>
                  <a:gd name="T27" fmla="*/ 0 h 116"/>
                  <a:gd name="T28" fmla="*/ 0 w 120"/>
                  <a:gd name="T29" fmla="*/ 0 h 116"/>
                  <a:gd name="T30" fmla="*/ 0 w 120"/>
                  <a:gd name="T31" fmla="*/ 0 h 116"/>
                  <a:gd name="T32" fmla="*/ 0 w 120"/>
                  <a:gd name="T33" fmla="*/ 0 h 116"/>
                  <a:gd name="T34" fmla="*/ 0 w 120"/>
                  <a:gd name="T35" fmla="*/ 0 h 116"/>
                  <a:gd name="T36" fmla="*/ 0 w 120"/>
                  <a:gd name="T37" fmla="*/ 0 h 116"/>
                  <a:gd name="T38" fmla="*/ 0 w 120"/>
                  <a:gd name="T39" fmla="*/ 0 h 116"/>
                  <a:gd name="T40" fmla="*/ 0 w 120"/>
                  <a:gd name="T41" fmla="*/ 0 h 116"/>
                  <a:gd name="T42" fmla="*/ 0 w 120"/>
                  <a:gd name="T43" fmla="*/ 0 h 116"/>
                  <a:gd name="T44" fmla="*/ 0 w 120"/>
                  <a:gd name="T45" fmla="*/ 0 h 116"/>
                  <a:gd name="T46" fmla="*/ 0 w 120"/>
                  <a:gd name="T47" fmla="*/ 0 h 116"/>
                  <a:gd name="T48" fmla="*/ 0 w 120"/>
                  <a:gd name="T49" fmla="*/ 0 h 116"/>
                  <a:gd name="T50" fmla="*/ 0 w 120"/>
                  <a:gd name="T51" fmla="*/ 0 h 116"/>
                  <a:gd name="T52" fmla="*/ 0 w 120"/>
                  <a:gd name="T53" fmla="*/ 0 h 116"/>
                  <a:gd name="T54" fmla="*/ 0 w 120"/>
                  <a:gd name="T55" fmla="*/ 0 h 116"/>
                  <a:gd name="T56" fmla="*/ 0 w 120"/>
                  <a:gd name="T57" fmla="*/ 0 h 116"/>
                  <a:gd name="T58" fmla="*/ 0 w 120"/>
                  <a:gd name="T59" fmla="*/ 0 h 116"/>
                  <a:gd name="T60" fmla="*/ 0 w 120"/>
                  <a:gd name="T61" fmla="*/ 0 h 116"/>
                  <a:gd name="T62" fmla="*/ 0 w 120"/>
                  <a:gd name="T63" fmla="*/ 0 h 116"/>
                  <a:gd name="T64" fmla="*/ 0 w 120"/>
                  <a:gd name="T65" fmla="*/ 0 h 116"/>
                  <a:gd name="T66" fmla="*/ 0 w 120"/>
                  <a:gd name="T67" fmla="*/ 0 h 116"/>
                  <a:gd name="T68" fmla="*/ 0 w 120"/>
                  <a:gd name="T69" fmla="*/ 0 h 116"/>
                  <a:gd name="T70" fmla="*/ 0 w 120"/>
                  <a:gd name="T71" fmla="*/ 0 h 116"/>
                  <a:gd name="T72" fmla="*/ 0 w 120"/>
                  <a:gd name="T73" fmla="*/ 0 h 116"/>
                  <a:gd name="T74" fmla="*/ 0 w 120"/>
                  <a:gd name="T75" fmla="*/ 0 h 116"/>
                  <a:gd name="T76" fmla="*/ 0 w 120"/>
                  <a:gd name="T77" fmla="*/ 0 h 1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16">
                    <a:moveTo>
                      <a:pt x="81" y="105"/>
                    </a:moveTo>
                    <a:lnTo>
                      <a:pt x="74" y="109"/>
                    </a:lnTo>
                    <a:lnTo>
                      <a:pt x="67" y="113"/>
                    </a:lnTo>
                    <a:lnTo>
                      <a:pt x="58" y="115"/>
                    </a:lnTo>
                    <a:lnTo>
                      <a:pt x="50" y="116"/>
                    </a:lnTo>
                    <a:lnTo>
                      <a:pt x="42" y="115"/>
                    </a:lnTo>
                    <a:lnTo>
                      <a:pt x="33" y="113"/>
                    </a:lnTo>
                    <a:lnTo>
                      <a:pt x="25" y="109"/>
                    </a:lnTo>
                    <a:lnTo>
                      <a:pt x="18" y="104"/>
                    </a:lnTo>
                    <a:lnTo>
                      <a:pt x="11" y="98"/>
                    </a:lnTo>
                    <a:lnTo>
                      <a:pt x="7" y="91"/>
                    </a:lnTo>
                    <a:lnTo>
                      <a:pt x="3" y="83"/>
                    </a:lnTo>
                    <a:lnTo>
                      <a:pt x="1" y="74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50"/>
                    </a:lnTo>
                    <a:lnTo>
                      <a:pt x="7" y="42"/>
                    </a:lnTo>
                    <a:lnTo>
                      <a:pt x="12" y="35"/>
                    </a:lnTo>
                    <a:lnTo>
                      <a:pt x="18" y="28"/>
                    </a:lnTo>
                    <a:lnTo>
                      <a:pt x="38" y="11"/>
                    </a:lnTo>
                    <a:lnTo>
                      <a:pt x="45" y="7"/>
                    </a:lnTo>
                    <a:lnTo>
                      <a:pt x="53" y="4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7" y="4"/>
                    </a:lnTo>
                    <a:lnTo>
                      <a:pt x="95" y="7"/>
                    </a:lnTo>
                    <a:lnTo>
                      <a:pt x="101" y="13"/>
                    </a:lnTo>
                    <a:lnTo>
                      <a:pt x="108" y="18"/>
                    </a:lnTo>
                    <a:lnTo>
                      <a:pt x="113" y="25"/>
                    </a:lnTo>
                    <a:lnTo>
                      <a:pt x="116" y="33"/>
                    </a:lnTo>
                    <a:lnTo>
                      <a:pt x="118" y="42"/>
                    </a:lnTo>
                    <a:lnTo>
                      <a:pt x="120" y="50"/>
                    </a:lnTo>
                    <a:lnTo>
                      <a:pt x="118" y="58"/>
                    </a:lnTo>
                    <a:lnTo>
                      <a:pt x="116" y="67"/>
                    </a:lnTo>
                    <a:lnTo>
                      <a:pt x="113" y="74"/>
                    </a:lnTo>
                    <a:lnTo>
                      <a:pt x="107" y="81"/>
                    </a:lnTo>
                    <a:lnTo>
                      <a:pt x="101" y="88"/>
                    </a:lnTo>
                    <a:lnTo>
                      <a:pt x="81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2" name="Freeform 973"/>
              <p:cNvSpPr>
                <a:spLocks/>
              </p:cNvSpPr>
              <p:nvPr/>
            </p:nvSpPr>
            <p:spPr bwMode="auto">
              <a:xfrm>
                <a:off x="5594" y="2714"/>
                <a:ext cx="19" cy="21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94" y="98"/>
                    </a:moveTo>
                    <a:lnTo>
                      <a:pt x="88" y="105"/>
                    </a:lnTo>
                    <a:lnTo>
                      <a:pt x="83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9"/>
                    </a:lnTo>
                    <a:lnTo>
                      <a:pt x="20" y="113"/>
                    </a:lnTo>
                    <a:lnTo>
                      <a:pt x="13" y="107"/>
                    </a:lnTo>
                    <a:lnTo>
                      <a:pt x="8" y="101"/>
                    </a:lnTo>
                    <a:lnTo>
                      <a:pt x="4" y="93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20" y="26"/>
                    </a:lnTo>
                    <a:lnTo>
                      <a:pt x="25" y="20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1" y="17"/>
                    </a:lnTo>
                    <a:lnTo>
                      <a:pt x="105" y="24"/>
                    </a:lnTo>
                    <a:lnTo>
                      <a:pt x="110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1" y="66"/>
                    </a:lnTo>
                    <a:lnTo>
                      <a:pt x="107" y="74"/>
                    </a:lnTo>
                    <a:lnTo>
                      <a:pt x="94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3" name="Freeform 974"/>
              <p:cNvSpPr>
                <a:spLocks/>
              </p:cNvSpPr>
              <p:nvPr/>
            </p:nvSpPr>
            <p:spPr bwMode="auto">
              <a:xfrm>
                <a:off x="5596" y="2703"/>
                <a:ext cx="19" cy="27"/>
              </a:xfrm>
              <a:custGeom>
                <a:avLst/>
                <a:gdLst>
                  <a:gd name="T0" fmla="*/ 0 w 110"/>
                  <a:gd name="T1" fmla="*/ 0 h 164"/>
                  <a:gd name="T2" fmla="*/ 0 w 110"/>
                  <a:gd name="T3" fmla="*/ 0 h 164"/>
                  <a:gd name="T4" fmla="*/ 0 w 110"/>
                  <a:gd name="T5" fmla="*/ 0 h 164"/>
                  <a:gd name="T6" fmla="*/ 0 w 110"/>
                  <a:gd name="T7" fmla="*/ 0 h 164"/>
                  <a:gd name="T8" fmla="*/ 0 w 110"/>
                  <a:gd name="T9" fmla="*/ 0 h 164"/>
                  <a:gd name="T10" fmla="*/ 0 w 110"/>
                  <a:gd name="T11" fmla="*/ 0 h 164"/>
                  <a:gd name="T12" fmla="*/ 0 w 110"/>
                  <a:gd name="T13" fmla="*/ 0 h 164"/>
                  <a:gd name="T14" fmla="*/ 0 w 110"/>
                  <a:gd name="T15" fmla="*/ 0 h 164"/>
                  <a:gd name="T16" fmla="*/ 0 w 110"/>
                  <a:gd name="T17" fmla="*/ 0 h 164"/>
                  <a:gd name="T18" fmla="*/ 0 w 110"/>
                  <a:gd name="T19" fmla="*/ 0 h 164"/>
                  <a:gd name="T20" fmla="*/ 0 w 110"/>
                  <a:gd name="T21" fmla="*/ 0 h 164"/>
                  <a:gd name="T22" fmla="*/ 0 w 110"/>
                  <a:gd name="T23" fmla="*/ 0 h 164"/>
                  <a:gd name="T24" fmla="*/ 0 w 110"/>
                  <a:gd name="T25" fmla="*/ 0 h 164"/>
                  <a:gd name="T26" fmla="*/ 0 w 110"/>
                  <a:gd name="T27" fmla="*/ 0 h 164"/>
                  <a:gd name="T28" fmla="*/ 0 w 110"/>
                  <a:gd name="T29" fmla="*/ 0 h 164"/>
                  <a:gd name="T30" fmla="*/ 0 w 110"/>
                  <a:gd name="T31" fmla="*/ 0 h 164"/>
                  <a:gd name="T32" fmla="*/ 0 w 110"/>
                  <a:gd name="T33" fmla="*/ 0 h 164"/>
                  <a:gd name="T34" fmla="*/ 0 w 110"/>
                  <a:gd name="T35" fmla="*/ 0 h 164"/>
                  <a:gd name="T36" fmla="*/ 0 w 110"/>
                  <a:gd name="T37" fmla="*/ 0 h 164"/>
                  <a:gd name="T38" fmla="*/ 0 w 110"/>
                  <a:gd name="T39" fmla="*/ 0 h 164"/>
                  <a:gd name="T40" fmla="*/ 0 w 110"/>
                  <a:gd name="T41" fmla="*/ 0 h 164"/>
                  <a:gd name="T42" fmla="*/ 0 w 110"/>
                  <a:gd name="T43" fmla="*/ 0 h 164"/>
                  <a:gd name="T44" fmla="*/ 0 w 110"/>
                  <a:gd name="T45" fmla="*/ 0 h 164"/>
                  <a:gd name="T46" fmla="*/ 0 w 110"/>
                  <a:gd name="T47" fmla="*/ 0 h 164"/>
                  <a:gd name="T48" fmla="*/ 0 w 110"/>
                  <a:gd name="T49" fmla="*/ 0 h 164"/>
                  <a:gd name="T50" fmla="*/ 0 w 110"/>
                  <a:gd name="T51" fmla="*/ 0 h 164"/>
                  <a:gd name="T52" fmla="*/ 0 w 110"/>
                  <a:gd name="T53" fmla="*/ 0 h 164"/>
                  <a:gd name="T54" fmla="*/ 0 w 110"/>
                  <a:gd name="T55" fmla="*/ 0 h 164"/>
                  <a:gd name="T56" fmla="*/ 0 w 110"/>
                  <a:gd name="T57" fmla="*/ 0 h 164"/>
                  <a:gd name="T58" fmla="*/ 0 w 110"/>
                  <a:gd name="T59" fmla="*/ 0 h 164"/>
                  <a:gd name="T60" fmla="*/ 0 w 110"/>
                  <a:gd name="T61" fmla="*/ 0 h 164"/>
                  <a:gd name="T62" fmla="*/ 0 w 110"/>
                  <a:gd name="T63" fmla="*/ 0 h 164"/>
                  <a:gd name="T64" fmla="*/ 0 w 110"/>
                  <a:gd name="T65" fmla="*/ 0 h 164"/>
                  <a:gd name="T66" fmla="*/ 0 w 110"/>
                  <a:gd name="T67" fmla="*/ 0 h 164"/>
                  <a:gd name="T68" fmla="*/ 0 w 110"/>
                  <a:gd name="T69" fmla="*/ 0 h 164"/>
                  <a:gd name="T70" fmla="*/ 0 w 110"/>
                  <a:gd name="T71" fmla="*/ 0 h 164"/>
                  <a:gd name="T72" fmla="*/ 0 w 110"/>
                  <a:gd name="T73" fmla="*/ 0 h 164"/>
                  <a:gd name="T74" fmla="*/ 0 w 110"/>
                  <a:gd name="T75" fmla="*/ 0 h 164"/>
                  <a:gd name="T76" fmla="*/ 0 w 110"/>
                  <a:gd name="T77" fmla="*/ 0 h 1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4">
                    <a:moveTo>
                      <a:pt x="98" y="123"/>
                    </a:moveTo>
                    <a:lnTo>
                      <a:pt x="96" y="132"/>
                    </a:lnTo>
                    <a:lnTo>
                      <a:pt x="92" y="140"/>
                    </a:lnTo>
                    <a:lnTo>
                      <a:pt x="88" y="146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49" y="164"/>
                    </a:lnTo>
                    <a:lnTo>
                      <a:pt x="42" y="163"/>
                    </a:lnTo>
                    <a:lnTo>
                      <a:pt x="33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lnTo>
                      <a:pt x="15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3"/>
                    </a:lnTo>
                    <a:lnTo>
                      <a:pt x="36" y="7"/>
                    </a:lnTo>
                    <a:lnTo>
                      <a:pt x="44" y="4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4"/>
                    </a:lnTo>
                    <a:lnTo>
                      <a:pt x="86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4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8"/>
                    </a:lnTo>
                    <a:lnTo>
                      <a:pt x="98" y="12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4" name="Freeform 975"/>
              <p:cNvSpPr>
                <a:spLocks/>
              </p:cNvSpPr>
              <p:nvPr/>
            </p:nvSpPr>
            <p:spPr bwMode="auto">
              <a:xfrm>
                <a:off x="5598" y="2690"/>
                <a:ext cx="17" cy="30"/>
              </a:xfrm>
              <a:custGeom>
                <a:avLst/>
                <a:gdLst>
                  <a:gd name="T0" fmla="*/ 0 w 99"/>
                  <a:gd name="T1" fmla="*/ 0 h 180"/>
                  <a:gd name="T2" fmla="*/ 0 w 99"/>
                  <a:gd name="T3" fmla="*/ 0 h 180"/>
                  <a:gd name="T4" fmla="*/ 0 w 99"/>
                  <a:gd name="T5" fmla="*/ 0 h 180"/>
                  <a:gd name="T6" fmla="*/ 0 w 99"/>
                  <a:gd name="T7" fmla="*/ 0 h 180"/>
                  <a:gd name="T8" fmla="*/ 0 w 99"/>
                  <a:gd name="T9" fmla="*/ 0 h 180"/>
                  <a:gd name="T10" fmla="*/ 0 w 99"/>
                  <a:gd name="T11" fmla="*/ 0 h 180"/>
                  <a:gd name="T12" fmla="*/ 0 w 99"/>
                  <a:gd name="T13" fmla="*/ 0 h 180"/>
                  <a:gd name="T14" fmla="*/ 0 w 99"/>
                  <a:gd name="T15" fmla="*/ 0 h 180"/>
                  <a:gd name="T16" fmla="*/ 0 w 99"/>
                  <a:gd name="T17" fmla="*/ 0 h 180"/>
                  <a:gd name="T18" fmla="*/ 0 w 99"/>
                  <a:gd name="T19" fmla="*/ 0 h 180"/>
                  <a:gd name="T20" fmla="*/ 0 w 99"/>
                  <a:gd name="T21" fmla="*/ 0 h 180"/>
                  <a:gd name="T22" fmla="*/ 0 w 99"/>
                  <a:gd name="T23" fmla="*/ 0 h 180"/>
                  <a:gd name="T24" fmla="*/ 0 w 99"/>
                  <a:gd name="T25" fmla="*/ 0 h 180"/>
                  <a:gd name="T26" fmla="*/ 0 w 99"/>
                  <a:gd name="T27" fmla="*/ 0 h 180"/>
                  <a:gd name="T28" fmla="*/ 0 w 99"/>
                  <a:gd name="T29" fmla="*/ 0 h 180"/>
                  <a:gd name="T30" fmla="*/ 0 w 99"/>
                  <a:gd name="T31" fmla="*/ 0 h 180"/>
                  <a:gd name="T32" fmla="*/ 0 w 99"/>
                  <a:gd name="T33" fmla="*/ 0 h 180"/>
                  <a:gd name="T34" fmla="*/ 0 w 99"/>
                  <a:gd name="T35" fmla="*/ 0 h 180"/>
                  <a:gd name="T36" fmla="*/ 0 w 99"/>
                  <a:gd name="T37" fmla="*/ 0 h 180"/>
                  <a:gd name="T38" fmla="*/ 0 w 99"/>
                  <a:gd name="T39" fmla="*/ 0 h 180"/>
                  <a:gd name="T40" fmla="*/ 0 w 99"/>
                  <a:gd name="T41" fmla="*/ 0 h 180"/>
                  <a:gd name="T42" fmla="*/ 0 w 99"/>
                  <a:gd name="T43" fmla="*/ 0 h 180"/>
                  <a:gd name="T44" fmla="*/ 0 w 99"/>
                  <a:gd name="T45" fmla="*/ 0 h 180"/>
                  <a:gd name="T46" fmla="*/ 0 w 99"/>
                  <a:gd name="T47" fmla="*/ 0 h 180"/>
                  <a:gd name="T48" fmla="*/ 0 w 99"/>
                  <a:gd name="T49" fmla="*/ 0 h 180"/>
                  <a:gd name="T50" fmla="*/ 0 w 99"/>
                  <a:gd name="T51" fmla="*/ 0 h 180"/>
                  <a:gd name="T52" fmla="*/ 0 w 99"/>
                  <a:gd name="T53" fmla="*/ 0 h 180"/>
                  <a:gd name="T54" fmla="*/ 0 w 99"/>
                  <a:gd name="T55" fmla="*/ 0 h 180"/>
                  <a:gd name="T56" fmla="*/ 0 w 99"/>
                  <a:gd name="T57" fmla="*/ 0 h 180"/>
                  <a:gd name="T58" fmla="*/ 0 w 99"/>
                  <a:gd name="T59" fmla="*/ 0 h 180"/>
                  <a:gd name="T60" fmla="*/ 0 w 99"/>
                  <a:gd name="T61" fmla="*/ 0 h 180"/>
                  <a:gd name="T62" fmla="*/ 0 w 99"/>
                  <a:gd name="T63" fmla="*/ 0 h 180"/>
                  <a:gd name="T64" fmla="*/ 0 w 99"/>
                  <a:gd name="T65" fmla="*/ 0 h 180"/>
                  <a:gd name="T66" fmla="*/ 0 w 99"/>
                  <a:gd name="T67" fmla="*/ 0 h 180"/>
                  <a:gd name="T68" fmla="*/ 0 w 99"/>
                  <a:gd name="T69" fmla="*/ 0 h 180"/>
                  <a:gd name="T70" fmla="*/ 0 w 99"/>
                  <a:gd name="T71" fmla="*/ 0 h 180"/>
                  <a:gd name="T72" fmla="*/ 0 w 99"/>
                  <a:gd name="T73" fmla="*/ 0 h 180"/>
                  <a:gd name="T74" fmla="*/ 0 w 99"/>
                  <a:gd name="T75" fmla="*/ 0 h 180"/>
                  <a:gd name="T76" fmla="*/ 0 w 99"/>
                  <a:gd name="T77" fmla="*/ 0 h 1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0">
                    <a:moveTo>
                      <a:pt x="99" y="131"/>
                    </a:moveTo>
                    <a:lnTo>
                      <a:pt x="98" y="139"/>
                    </a:lnTo>
                    <a:lnTo>
                      <a:pt x="96" y="148"/>
                    </a:lnTo>
                    <a:lnTo>
                      <a:pt x="93" y="155"/>
                    </a:lnTo>
                    <a:lnTo>
                      <a:pt x="88" y="162"/>
                    </a:lnTo>
                    <a:lnTo>
                      <a:pt x="81" y="169"/>
                    </a:lnTo>
                    <a:lnTo>
                      <a:pt x="75" y="173"/>
                    </a:lnTo>
                    <a:lnTo>
                      <a:pt x="67" y="177"/>
                    </a:lnTo>
                    <a:lnTo>
                      <a:pt x="58" y="179"/>
                    </a:lnTo>
                    <a:lnTo>
                      <a:pt x="50" y="180"/>
                    </a:lnTo>
                    <a:lnTo>
                      <a:pt x="42" y="179"/>
                    </a:lnTo>
                    <a:lnTo>
                      <a:pt x="33" y="177"/>
                    </a:lnTo>
                    <a:lnTo>
                      <a:pt x="25" y="173"/>
                    </a:lnTo>
                    <a:lnTo>
                      <a:pt x="18" y="169"/>
                    </a:lnTo>
                    <a:lnTo>
                      <a:pt x="11" y="162"/>
                    </a:lnTo>
                    <a:lnTo>
                      <a:pt x="7" y="155"/>
                    </a:lnTo>
                    <a:lnTo>
                      <a:pt x="4" y="148"/>
                    </a:lnTo>
                    <a:lnTo>
                      <a:pt x="1" y="139"/>
                    </a:lnTo>
                    <a:lnTo>
                      <a:pt x="0" y="131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1" y="11"/>
                    </a:lnTo>
                    <a:lnTo>
                      <a:pt x="88" y="18"/>
                    </a:lnTo>
                    <a:lnTo>
                      <a:pt x="93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50"/>
                    </a:lnTo>
                    <a:lnTo>
                      <a:pt x="99" y="13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5" name="Freeform 976"/>
              <p:cNvSpPr>
                <a:spLocks/>
              </p:cNvSpPr>
              <p:nvPr/>
            </p:nvSpPr>
            <p:spPr bwMode="auto">
              <a:xfrm>
                <a:off x="5596" y="2668"/>
                <a:ext cx="19" cy="38"/>
              </a:xfrm>
              <a:custGeom>
                <a:avLst/>
                <a:gdLst>
                  <a:gd name="T0" fmla="*/ 0 w 112"/>
                  <a:gd name="T1" fmla="*/ 0 h 231"/>
                  <a:gd name="T2" fmla="*/ 0 w 112"/>
                  <a:gd name="T3" fmla="*/ 0 h 231"/>
                  <a:gd name="T4" fmla="*/ 0 w 112"/>
                  <a:gd name="T5" fmla="*/ 0 h 231"/>
                  <a:gd name="T6" fmla="*/ 0 w 112"/>
                  <a:gd name="T7" fmla="*/ 0 h 231"/>
                  <a:gd name="T8" fmla="*/ 0 w 112"/>
                  <a:gd name="T9" fmla="*/ 0 h 231"/>
                  <a:gd name="T10" fmla="*/ 0 w 112"/>
                  <a:gd name="T11" fmla="*/ 0 h 231"/>
                  <a:gd name="T12" fmla="*/ 0 w 112"/>
                  <a:gd name="T13" fmla="*/ 0 h 231"/>
                  <a:gd name="T14" fmla="*/ 0 w 112"/>
                  <a:gd name="T15" fmla="*/ 0 h 231"/>
                  <a:gd name="T16" fmla="*/ 0 w 112"/>
                  <a:gd name="T17" fmla="*/ 0 h 231"/>
                  <a:gd name="T18" fmla="*/ 0 w 112"/>
                  <a:gd name="T19" fmla="*/ 0 h 231"/>
                  <a:gd name="T20" fmla="*/ 0 w 112"/>
                  <a:gd name="T21" fmla="*/ 0 h 231"/>
                  <a:gd name="T22" fmla="*/ 0 w 112"/>
                  <a:gd name="T23" fmla="*/ 0 h 231"/>
                  <a:gd name="T24" fmla="*/ 0 w 112"/>
                  <a:gd name="T25" fmla="*/ 0 h 231"/>
                  <a:gd name="T26" fmla="*/ 0 w 112"/>
                  <a:gd name="T27" fmla="*/ 0 h 231"/>
                  <a:gd name="T28" fmla="*/ 0 w 112"/>
                  <a:gd name="T29" fmla="*/ 0 h 231"/>
                  <a:gd name="T30" fmla="*/ 0 w 112"/>
                  <a:gd name="T31" fmla="*/ 0 h 231"/>
                  <a:gd name="T32" fmla="*/ 0 w 112"/>
                  <a:gd name="T33" fmla="*/ 0 h 231"/>
                  <a:gd name="T34" fmla="*/ 0 w 112"/>
                  <a:gd name="T35" fmla="*/ 0 h 231"/>
                  <a:gd name="T36" fmla="*/ 0 w 112"/>
                  <a:gd name="T37" fmla="*/ 0 h 231"/>
                  <a:gd name="T38" fmla="*/ 0 w 112"/>
                  <a:gd name="T39" fmla="*/ 0 h 231"/>
                  <a:gd name="T40" fmla="*/ 0 w 112"/>
                  <a:gd name="T41" fmla="*/ 0 h 231"/>
                  <a:gd name="T42" fmla="*/ 0 w 112"/>
                  <a:gd name="T43" fmla="*/ 0 h 231"/>
                  <a:gd name="T44" fmla="*/ 0 w 112"/>
                  <a:gd name="T45" fmla="*/ 0 h 231"/>
                  <a:gd name="T46" fmla="*/ 0 w 112"/>
                  <a:gd name="T47" fmla="*/ 0 h 231"/>
                  <a:gd name="T48" fmla="*/ 0 w 112"/>
                  <a:gd name="T49" fmla="*/ 0 h 231"/>
                  <a:gd name="T50" fmla="*/ 0 w 112"/>
                  <a:gd name="T51" fmla="*/ 0 h 231"/>
                  <a:gd name="T52" fmla="*/ 0 w 112"/>
                  <a:gd name="T53" fmla="*/ 0 h 231"/>
                  <a:gd name="T54" fmla="*/ 0 w 112"/>
                  <a:gd name="T55" fmla="*/ 0 h 231"/>
                  <a:gd name="T56" fmla="*/ 0 w 112"/>
                  <a:gd name="T57" fmla="*/ 0 h 231"/>
                  <a:gd name="T58" fmla="*/ 0 w 112"/>
                  <a:gd name="T59" fmla="*/ 0 h 231"/>
                  <a:gd name="T60" fmla="*/ 0 w 112"/>
                  <a:gd name="T61" fmla="*/ 0 h 231"/>
                  <a:gd name="T62" fmla="*/ 0 w 112"/>
                  <a:gd name="T63" fmla="*/ 0 h 231"/>
                  <a:gd name="T64" fmla="*/ 0 w 112"/>
                  <a:gd name="T65" fmla="*/ 0 h 231"/>
                  <a:gd name="T66" fmla="*/ 0 w 112"/>
                  <a:gd name="T67" fmla="*/ 0 h 231"/>
                  <a:gd name="T68" fmla="*/ 0 w 112"/>
                  <a:gd name="T69" fmla="*/ 0 h 231"/>
                  <a:gd name="T70" fmla="*/ 0 w 112"/>
                  <a:gd name="T71" fmla="*/ 0 h 231"/>
                  <a:gd name="T72" fmla="*/ 0 w 112"/>
                  <a:gd name="T73" fmla="*/ 0 h 231"/>
                  <a:gd name="T74" fmla="*/ 0 w 112"/>
                  <a:gd name="T75" fmla="*/ 0 h 231"/>
                  <a:gd name="T76" fmla="*/ 0 w 112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2" h="231">
                    <a:moveTo>
                      <a:pt x="112" y="177"/>
                    </a:moveTo>
                    <a:lnTo>
                      <a:pt x="112" y="185"/>
                    </a:lnTo>
                    <a:lnTo>
                      <a:pt x="111" y="193"/>
                    </a:lnTo>
                    <a:lnTo>
                      <a:pt x="108" y="202"/>
                    </a:lnTo>
                    <a:lnTo>
                      <a:pt x="103" y="209"/>
                    </a:lnTo>
                    <a:lnTo>
                      <a:pt x="98" y="215"/>
                    </a:lnTo>
                    <a:lnTo>
                      <a:pt x="92" y="222"/>
                    </a:lnTo>
                    <a:lnTo>
                      <a:pt x="84" y="227"/>
                    </a:lnTo>
                    <a:lnTo>
                      <a:pt x="76" y="229"/>
                    </a:lnTo>
                    <a:lnTo>
                      <a:pt x="67" y="231"/>
                    </a:lnTo>
                    <a:lnTo>
                      <a:pt x="59" y="231"/>
                    </a:lnTo>
                    <a:lnTo>
                      <a:pt x="51" y="230"/>
                    </a:lnTo>
                    <a:lnTo>
                      <a:pt x="42" y="227"/>
                    </a:lnTo>
                    <a:lnTo>
                      <a:pt x="36" y="222"/>
                    </a:lnTo>
                    <a:lnTo>
                      <a:pt x="29" y="217"/>
                    </a:lnTo>
                    <a:lnTo>
                      <a:pt x="22" y="211"/>
                    </a:lnTo>
                    <a:lnTo>
                      <a:pt x="18" y="203"/>
                    </a:lnTo>
                    <a:lnTo>
                      <a:pt x="15" y="195"/>
                    </a:lnTo>
                    <a:lnTo>
                      <a:pt x="13" y="186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0" y="2"/>
                    </a:lnTo>
                    <a:lnTo>
                      <a:pt x="69" y="5"/>
                    </a:lnTo>
                    <a:lnTo>
                      <a:pt x="76" y="9"/>
                    </a:lnTo>
                    <a:lnTo>
                      <a:pt x="83" y="15"/>
                    </a:lnTo>
                    <a:lnTo>
                      <a:pt x="90" y="21"/>
                    </a:lnTo>
                    <a:lnTo>
                      <a:pt x="94" y="29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2" y="17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6" name="Freeform 977"/>
              <p:cNvSpPr>
                <a:spLocks/>
              </p:cNvSpPr>
              <p:nvPr/>
            </p:nvSpPr>
            <p:spPr bwMode="auto">
              <a:xfrm>
                <a:off x="5595" y="2659"/>
                <a:ext cx="17" cy="25"/>
              </a:xfrm>
              <a:custGeom>
                <a:avLst/>
                <a:gdLst>
                  <a:gd name="T0" fmla="*/ 0 w 107"/>
                  <a:gd name="T1" fmla="*/ 0 h 148"/>
                  <a:gd name="T2" fmla="*/ 0 w 107"/>
                  <a:gd name="T3" fmla="*/ 0 h 148"/>
                  <a:gd name="T4" fmla="*/ 0 w 107"/>
                  <a:gd name="T5" fmla="*/ 0 h 148"/>
                  <a:gd name="T6" fmla="*/ 0 w 107"/>
                  <a:gd name="T7" fmla="*/ 0 h 148"/>
                  <a:gd name="T8" fmla="*/ 0 w 107"/>
                  <a:gd name="T9" fmla="*/ 0 h 148"/>
                  <a:gd name="T10" fmla="*/ 0 w 107"/>
                  <a:gd name="T11" fmla="*/ 0 h 148"/>
                  <a:gd name="T12" fmla="*/ 0 w 107"/>
                  <a:gd name="T13" fmla="*/ 0 h 148"/>
                  <a:gd name="T14" fmla="*/ 0 w 107"/>
                  <a:gd name="T15" fmla="*/ 0 h 148"/>
                  <a:gd name="T16" fmla="*/ 0 w 107"/>
                  <a:gd name="T17" fmla="*/ 0 h 148"/>
                  <a:gd name="T18" fmla="*/ 0 w 107"/>
                  <a:gd name="T19" fmla="*/ 0 h 148"/>
                  <a:gd name="T20" fmla="*/ 0 w 107"/>
                  <a:gd name="T21" fmla="*/ 0 h 148"/>
                  <a:gd name="T22" fmla="*/ 0 w 107"/>
                  <a:gd name="T23" fmla="*/ 0 h 148"/>
                  <a:gd name="T24" fmla="*/ 0 w 107"/>
                  <a:gd name="T25" fmla="*/ 0 h 148"/>
                  <a:gd name="T26" fmla="*/ 0 w 107"/>
                  <a:gd name="T27" fmla="*/ 0 h 148"/>
                  <a:gd name="T28" fmla="*/ 0 w 107"/>
                  <a:gd name="T29" fmla="*/ 0 h 148"/>
                  <a:gd name="T30" fmla="*/ 0 w 107"/>
                  <a:gd name="T31" fmla="*/ 0 h 148"/>
                  <a:gd name="T32" fmla="*/ 0 w 107"/>
                  <a:gd name="T33" fmla="*/ 0 h 148"/>
                  <a:gd name="T34" fmla="*/ 0 w 107"/>
                  <a:gd name="T35" fmla="*/ 0 h 148"/>
                  <a:gd name="T36" fmla="*/ 0 w 107"/>
                  <a:gd name="T37" fmla="*/ 0 h 148"/>
                  <a:gd name="T38" fmla="*/ 0 w 107"/>
                  <a:gd name="T39" fmla="*/ 0 h 148"/>
                  <a:gd name="T40" fmla="*/ 0 w 107"/>
                  <a:gd name="T41" fmla="*/ 0 h 148"/>
                  <a:gd name="T42" fmla="*/ 0 w 107"/>
                  <a:gd name="T43" fmla="*/ 0 h 148"/>
                  <a:gd name="T44" fmla="*/ 0 w 107"/>
                  <a:gd name="T45" fmla="*/ 0 h 148"/>
                  <a:gd name="T46" fmla="*/ 0 w 107"/>
                  <a:gd name="T47" fmla="*/ 0 h 148"/>
                  <a:gd name="T48" fmla="*/ 0 w 107"/>
                  <a:gd name="T49" fmla="*/ 0 h 148"/>
                  <a:gd name="T50" fmla="*/ 0 w 107"/>
                  <a:gd name="T51" fmla="*/ 0 h 148"/>
                  <a:gd name="T52" fmla="*/ 0 w 107"/>
                  <a:gd name="T53" fmla="*/ 0 h 148"/>
                  <a:gd name="T54" fmla="*/ 0 w 107"/>
                  <a:gd name="T55" fmla="*/ 0 h 148"/>
                  <a:gd name="T56" fmla="*/ 0 w 107"/>
                  <a:gd name="T57" fmla="*/ 0 h 148"/>
                  <a:gd name="T58" fmla="*/ 0 w 107"/>
                  <a:gd name="T59" fmla="*/ 0 h 148"/>
                  <a:gd name="T60" fmla="*/ 0 w 107"/>
                  <a:gd name="T61" fmla="*/ 0 h 148"/>
                  <a:gd name="T62" fmla="*/ 0 w 107"/>
                  <a:gd name="T63" fmla="*/ 0 h 148"/>
                  <a:gd name="T64" fmla="*/ 0 w 107"/>
                  <a:gd name="T65" fmla="*/ 0 h 148"/>
                  <a:gd name="T66" fmla="*/ 0 w 107"/>
                  <a:gd name="T67" fmla="*/ 0 h 148"/>
                  <a:gd name="T68" fmla="*/ 0 w 107"/>
                  <a:gd name="T69" fmla="*/ 0 h 148"/>
                  <a:gd name="T70" fmla="*/ 0 w 107"/>
                  <a:gd name="T71" fmla="*/ 0 h 148"/>
                  <a:gd name="T72" fmla="*/ 0 w 107"/>
                  <a:gd name="T73" fmla="*/ 0 h 148"/>
                  <a:gd name="T74" fmla="*/ 0 w 107"/>
                  <a:gd name="T75" fmla="*/ 0 h 148"/>
                  <a:gd name="T76" fmla="*/ 0 w 107"/>
                  <a:gd name="T77" fmla="*/ 0 h 148"/>
                  <a:gd name="T78" fmla="*/ 0 w 107"/>
                  <a:gd name="T79" fmla="*/ 0 h 148"/>
                  <a:gd name="T80" fmla="*/ 0 w 107"/>
                  <a:gd name="T81" fmla="*/ 0 h 14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8">
                    <a:moveTo>
                      <a:pt x="106" y="92"/>
                    </a:moveTo>
                    <a:lnTo>
                      <a:pt x="107" y="99"/>
                    </a:lnTo>
                    <a:lnTo>
                      <a:pt x="106" y="108"/>
                    </a:lnTo>
                    <a:lnTo>
                      <a:pt x="103" y="116"/>
                    </a:lnTo>
                    <a:lnTo>
                      <a:pt x="100" y="124"/>
                    </a:lnTo>
                    <a:lnTo>
                      <a:pt x="94" y="132"/>
                    </a:lnTo>
                    <a:lnTo>
                      <a:pt x="89" y="137"/>
                    </a:lnTo>
                    <a:lnTo>
                      <a:pt x="81" y="142"/>
                    </a:lnTo>
                    <a:lnTo>
                      <a:pt x="73" y="146"/>
                    </a:lnTo>
                    <a:lnTo>
                      <a:pt x="64" y="147"/>
                    </a:lnTo>
                    <a:lnTo>
                      <a:pt x="57" y="148"/>
                    </a:lnTo>
                    <a:lnTo>
                      <a:pt x="48" y="147"/>
                    </a:lnTo>
                    <a:lnTo>
                      <a:pt x="40" y="145"/>
                    </a:lnTo>
                    <a:lnTo>
                      <a:pt x="32" y="142"/>
                    </a:lnTo>
                    <a:lnTo>
                      <a:pt x="25" y="136"/>
                    </a:lnTo>
                    <a:lnTo>
                      <a:pt x="19" y="130"/>
                    </a:lnTo>
                    <a:lnTo>
                      <a:pt x="14" y="123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92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7" name="Freeform 978"/>
              <p:cNvSpPr>
                <a:spLocks/>
              </p:cNvSpPr>
              <p:nvPr/>
            </p:nvSpPr>
            <p:spPr bwMode="auto">
              <a:xfrm>
                <a:off x="5384" y="2724"/>
                <a:ext cx="19" cy="39"/>
              </a:xfrm>
              <a:custGeom>
                <a:avLst/>
                <a:gdLst>
                  <a:gd name="T0" fmla="*/ 0 w 114"/>
                  <a:gd name="T1" fmla="*/ 0 h 232"/>
                  <a:gd name="T2" fmla="*/ 0 w 114"/>
                  <a:gd name="T3" fmla="*/ 0 h 232"/>
                  <a:gd name="T4" fmla="*/ 0 w 114"/>
                  <a:gd name="T5" fmla="*/ 0 h 232"/>
                  <a:gd name="T6" fmla="*/ 0 w 114"/>
                  <a:gd name="T7" fmla="*/ 0 h 232"/>
                  <a:gd name="T8" fmla="*/ 0 w 114"/>
                  <a:gd name="T9" fmla="*/ 0 h 232"/>
                  <a:gd name="T10" fmla="*/ 0 w 114"/>
                  <a:gd name="T11" fmla="*/ 0 h 232"/>
                  <a:gd name="T12" fmla="*/ 0 w 114"/>
                  <a:gd name="T13" fmla="*/ 0 h 232"/>
                  <a:gd name="T14" fmla="*/ 0 w 114"/>
                  <a:gd name="T15" fmla="*/ 0 h 232"/>
                  <a:gd name="T16" fmla="*/ 0 w 114"/>
                  <a:gd name="T17" fmla="*/ 0 h 232"/>
                  <a:gd name="T18" fmla="*/ 0 w 114"/>
                  <a:gd name="T19" fmla="*/ 0 h 232"/>
                  <a:gd name="T20" fmla="*/ 0 w 114"/>
                  <a:gd name="T21" fmla="*/ 0 h 232"/>
                  <a:gd name="T22" fmla="*/ 0 w 114"/>
                  <a:gd name="T23" fmla="*/ 0 h 232"/>
                  <a:gd name="T24" fmla="*/ 0 w 114"/>
                  <a:gd name="T25" fmla="*/ 0 h 232"/>
                  <a:gd name="T26" fmla="*/ 0 w 114"/>
                  <a:gd name="T27" fmla="*/ 0 h 232"/>
                  <a:gd name="T28" fmla="*/ 0 w 114"/>
                  <a:gd name="T29" fmla="*/ 0 h 232"/>
                  <a:gd name="T30" fmla="*/ 0 w 114"/>
                  <a:gd name="T31" fmla="*/ 0 h 232"/>
                  <a:gd name="T32" fmla="*/ 0 w 114"/>
                  <a:gd name="T33" fmla="*/ 0 h 232"/>
                  <a:gd name="T34" fmla="*/ 0 w 114"/>
                  <a:gd name="T35" fmla="*/ 0 h 232"/>
                  <a:gd name="T36" fmla="*/ 0 w 114"/>
                  <a:gd name="T37" fmla="*/ 0 h 232"/>
                  <a:gd name="T38" fmla="*/ 0 w 114"/>
                  <a:gd name="T39" fmla="*/ 0 h 232"/>
                  <a:gd name="T40" fmla="*/ 0 w 114"/>
                  <a:gd name="T41" fmla="*/ 0 h 232"/>
                  <a:gd name="T42" fmla="*/ 0 w 114"/>
                  <a:gd name="T43" fmla="*/ 0 h 232"/>
                  <a:gd name="T44" fmla="*/ 0 w 114"/>
                  <a:gd name="T45" fmla="*/ 0 h 232"/>
                  <a:gd name="T46" fmla="*/ 0 w 114"/>
                  <a:gd name="T47" fmla="*/ 0 h 232"/>
                  <a:gd name="T48" fmla="*/ 0 w 114"/>
                  <a:gd name="T49" fmla="*/ 0 h 232"/>
                  <a:gd name="T50" fmla="*/ 0 w 114"/>
                  <a:gd name="T51" fmla="*/ 0 h 232"/>
                  <a:gd name="T52" fmla="*/ 0 w 114"/>
                  <a:gd name="T53" fmla="*/ 0 h 232"/>
                  <a:gd name="T54" fmla="*/ 0 w 114"/>
                  <a:gd name="T55" fmla="*/ 0 h 232"/>
                  <a:gd name="T56" fmla="*/ 0 w 114"/>
                  <a:gd name="T57" fmla="*/ 0 h 232"/>
                  <a:gd name="T58" fmla="*/ 0 w 114"/>
                  <a:gd name="T59" fmla="*/ 0 h 232"/>
                  <a:gd name="T60" fmla="*/ 0 w 114"/>
                  <a:gd name="T61" fmla="*/ 0 h 232"/>
                  <a:gd name="T62" fmla="*/ 0 w 114"/>
                  <a:gd name="T63" fmla="*/ 0 h 232"/>
                  <a:gd name="T64" fmla="*/ 0 w 114"/>
                  <a:gd name="T65" fmla="*/ 0 h 232"/>
                  <a:gd name="T66" fmla="*/ 0 w 114"/>
                  <a:gd name="T67" fmla="*/ 0 h 232"/>
                  <a:gd name="T68" fmla="*/ 0 w 114"/>
                  <a:gd name="T69" fmla="*/ 0 h 232"/>
                  <a:gd name="T70" fmla="*/ 0 w 114"/>
                  <a:gd name="T71" fmla="*/ 0 h 232"/>
                  <a:gd name="T72" fmla="*/ 0 w 114"/>
                  <a:gd name="T73" fmla="*/ 0 h 232"/>
                  <a:gd name="T74" fmla="*/ 0 w 114"/>
                  <a:gd name="T75" fmla="*/ 0 h 232"/>
                  <a:gd name="T76" fmla="*/ 0 w 114"/>
                  <a:gd name="T77" fmla="*/ 0 h 232"/>
                  <a:gd name="T78" fmla="*/ 0 w 114"/>
                  <a:gd name="T79" fmla="*/ 0 h 232"/>
                  <a:gd name="T80" fmla="*/ 0 w 114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2">
                    <a:moveTo>
                      <a:pt x="114" y="178"/>
                    </a:moveTo>
                    <a:lnTo>
                      <a:pt x="114" y="178"/>
                    </a:lnTo>
                    <a:lnTo>
                      <a:pt x="114" y="185"/>
                    </a:lnTo>
                    <a:lnTo>
                      <a:pt x="113" y="194"/>
                    </a:lnTo>
                    <a:lnTo>
                      <a:pt x="110" y="202"/>
                    </a:lnTo>
                    <a:lnTo>
                      <a:pt x="106" y="210"/>
                    </a:lnTo>
                    <a:lnTo>
                      <a:pt x="101" y="216"/>
                    </a:lnTo>
                    <a:lnTo>
                      <a:pt x="94" y="222"/>
                    </a:lnTo>
                    <a:lnTo>
                      <a:pt x="86" y="227"/>
                    </a:lnTo>
                    <a:lnTo>
                      <a:pt x="78" y="230"/>
                    </a:lnTo>
                    <a:lnTo>
                      <a:pt x="69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6" y="228"/>
                    </a:lnTo>
                    <a:lnTo>
                      <a:pt x="38" y="224"/>
                    </a:lnTo>
                    <a:lnTo>
                      <a:pt x="31" y="219"/>
                    </a:lnTo>
                    <a:lnTo>
                      <a:pt x="25" y="212"/>
                    </a:lnTo>
                    <a:lnTo>
                      <a:pt x="21" y="204"/>
                    </a:lnTo>
                    <a:lnTo>
                      <a:pt x="17" y="196"/>
                    </a:lnTo>
                    <a:lnTo>
                      <a:pt x="15" y="187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2" y="39"/>
                    </a:lnTo>
                    <a:lnTo>
                      <a:pt x="5" y="31"/>
                    </a:lnTo>
                    <a:lnTo>
                      <a:pt x="8" y="23"/>
                    </a:lnTo>
                    <a:lnTo>
                      <a:pt x="14" y="16"/>
                    </a:lnTo>
                    <a:lnTo>
                      <a:pt x="21" y="10"/>
                    </a:lnTo>
                    <a:lnTo>
                      <a:pt x="29" y="6"/>
                    </a:lnTo>
                    <a:lnTo>
                      <a:pt x="37" y="3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5"/>
                    </a:lnTo>
                    <a:lnTo>
                      <a:pt x="77" y="8"/>
                    </a:lnTo>
                    <a:lnTo>
                      <a:pt x="84" y="14"/>
                    </a:lnTo>
                    <a:lnTo>
                      <a:pt x="89" y="21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100" y="45"/>
                    </a:lnTo>
                    <a:lnTo>
                      <a:pt x="114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8" name="Freeform 979"/>
              <p:cNvSpPr>
                <a:spLocks/>
              </p:cNvSpPr>
              <p:nvPr/>
            </p:nvSpPr>
            <p:spPr bwMode="auto">
              <a:xfrm>
                <a:off x="5384" y="2705"/>
                <a:ext cx="17" cy="36"/>
              </a:xfrm>
              <a:custGeom>
                <a:avLst/>
                <a:gdLst>
                  <a:gd name="T0" fmla="*/ 0 w 102"/>
                  <a:gd name="T1" fmla="*/ 0 h 211"/>
                  <a:gd name="T2" fmla="*/ 0 w 102"/>
                  <a:gd name="T3" fmla="*/ 0 h 211"/>
                  <a:gd name="T4" fmla="*/ 0 w 102"/>
                  <a:gd name="T5" fmla="*/ 0 h 211"/>
                  <a:gd name="T6" fmla="*/ 0 w 102"/>
                  <a:gd name="T7" fmla="*/ 0 h 211"/>
                  <a:gd name="T8" fmla="*/ 0 w 102"/>
                  <a:gd name="T9" fmla="*/ 0 h 211"/>
                  <a:gd name="T10" fmla="*/ 0 w 102"/>
                  <a:gd name="T11" fmla="*/ 0 h 211"/>
                  <a:gd name="T12" fmla="*/ 0 w 102"/>
                  <a:gd name="T13" fmla="*/ 0 h 211"/>
                  <a:gd name="T14" fmla="*/ 0 w 102"/>
                  <a:gd name="T15" fmla="*/ 0 h 211"/>
                  <a:gd name="T16" fmla="*/ 0 w 102"/>
                  <a:gd name="T17" fmla="*/ 0 h 211"/>
                  <a:gd name="T18" fmla="*/ 0 w 102"/>
                  <a:gd name="T19" fmla="*/ 0 h 211"/>
                  <a:gd name="T20" fmla="*/ 0 w 102"/>
                  <a:gd name="T21" fmla="*/ 0 h 211"/>
                  <a:gd name="T22" fmla="*/ 0 w 102"/>
                  <a:gd name="T23" fmla="*/ 0 h 211"/>
                  <a:gd name="T24" fmla="*/ 0 w 102"/>
                  <a:gd name="T25" fmla="*/ 0 h 211"/>
                  <a:gd name="T26" fmla="*/ 0 w 102"/>
                  <a:gd name="T27" fmla="*/ 0 h 211"/>
                  <a:gd name="T28" fmla="*/ 0 w 102"/>
                  <a:gd name="T29" fmla="*/ 0 h 211"/>
                  <a:gd name="T30" fmla="*/ 0 w 102"/>
                  <a:gd name="T31" fmla="*/ 0 h 211"/>
                  <a:gd name="T32" fmla="*/ 0 w 102"/>
                  <a:gd name="T33" fmla="*/ 0 h 211"/>
                  <a:gd name="T34" fmla="*/ 0 w 102"/>
                  <a:gd name="T35" fmla="*/ 0 h 211"/>
                  <a:gd name="T36" fmla="*/ 0 w 102"/>
                  <a:gd name="T37" fmla="*/ 0 h 211"/>
                  <a:gd name="T38" fmla="*/ 0 w 102"/>
                  <a:gd name="T39" fmla="*/ 0 h 211"/>
                  <a:gd name="T40" fmla="*/ 0 w 102"/>
                  <a:gd name="T41" fmla="*/ 0 h 211"/>
                  <a:gd name="T42" fmla="*/ 0 w 102"/>
                  <a:gd name="T43" fmla="*/ 0 h 211"/>
                  <a:gd name="T44" fmla="*/ 0 w 102"/>
                  <a:gd name="T45" fmla="*/ 0 h 211"/>
                  <a:gd name="T46" fmla="*/ 0 w 102"/>
                  <a:gd name="T47" fmla="*/ 0 h 211"/>
                  <a:gd name="T48" fmla="*/ 0 w 102"/>
                  <a:gd name="T49" fmla="*/ 0 h 211"/>
                  <a:gd name="T50" fmla="*/ 0 w 102"/>
                  <a:gd name="T51" fmla="*/ 0 h 211"/>
                  <a:gd name="T52" fmla="*/ 0 w 102"/>
                  <a:gd name="T53" fmla="*/ 0 h 211"/>
                  <a:gd name="T54" fmla="*/ 0 w 102"/>
                  <a:gd name="T55" fmla="*/ 0 h 211"/>
                  <a:gd name="T56" fmla="*/ 0 w 102"/>
                  <a:gd name="T57" fmla="*/ 0 h 211"/>
                  <a:gd name="T58" fmla="*/ 0 w 102"/>
                  <a:gd name="T59" fmla="*/ 0 h 211"/>
                  <a:gd name="T60" fmla="*/ 0 w 102"/>
                  <a:gd name="T61" fmla="*/ 0 h 211"/>
                  <a:gd name="T62" fmla="*/ 0 w 102"/>
                  <a:gd name="T63" fmla="*/ 0 h 211"/>
                  <a:gd name="T64" fmla="*/ 0 w 102"/>
                  <a:gd name="T65" fmla="*/ 0 h 211"/>
                  <a:gd name="T66" fmla="*/ 0 w 102"/>
                  <a:gd name="T67" fmla="*/ 0 h 211"/>
                  <a:gd name="T68" fmla="*/ 0 w 102"/>
                  <a:gd name="T69" fmla="*/ 0 h 211"/>
                  <a:gd name="T70" fmla="*/ 0 w 102"/>
                  <a:gd name="T71" fmla="*/ 0 h 211"/>
                  <a:gd name="T72" fmla="*/ 0 w 102"/>
                  <a:gd name="T73" fmla="*/ 0 h 211"/>
                  <a:gd name="T74" fmla="*/ 0 w 102"/>
                  <a:gd name="T75" fmla="*/ 0 h 211"/>
                  <a:gd name="T76" fmla="*/ 0 w 102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1">
                    <a:moveTo>
                      <a:pt x="102" y="162"/>
                    </a:moveTo>
                    <a:lnTo>
                      <a:pt x="100" y="169"/>
                    </a:lnTo>
                    <a:lnTo>
                      <a:pt x="99" y="178"/>
                    </a:lnTo>
                    <a:lnTo>
                      <a:pt x="95" y="185"/>
                    </a:lnTo>
                    <a:lnTo>
                      <a:pt x="90" y="192"/>
                    </a:lnTo>
                    <a:lnTo>
                      <a:pt x="85" y="199"/>
                    </a:lnTo>
                    <a:lnTo>
                      <a:pt x="78" y="205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8" y="205"/>
                    </a:lnTo>
                    <a:lnTo>
                      <a:pt x="22" y="200"/>
                    </a:lnTo>
                    <a:lnTo>
                      <a:pt x="15" y="194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2" y="162"/>
                    </a:lnTo>
                    <a:lnTo>
                      <a:pt x="0" y="49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4" y="7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3" y="7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93" y="23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2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19" name="Freeform 980"/>
              <p:cNvSpPr>
                <a:spLocks/>
              </p:cNvSpPr>
              <p:nvPr/>
            </p:nvSpPr>
            <p:spPr bwMode="auto">
              <a:xfrm>
                <a:off x="5384" y="2694"/>
                <a:ext cx="18" cy="28"/>
              </a:xfrm>
              <a:custGeom>
                <a:avLst/>
                <a:gdLst>
                  <a:gd name="T0" fmla="*/ 0 w 108"/>
                  <a:gd name="T1" fmla="*/ 0 h 166"/>
                  <a:gd name="T2" fmla="*/ 0 w 108"/>
                  <a:gd name="T3" fmla="*/ 0 h 166"/>
                  <a:gd name="T4" fmla="*/ 0 w 108"/>
                  <a:gd name="T5" fmla="*/ 0 h 166"/>
                  <a:gd name="T6" fmla="*/ 0 w 108"/>
                  <a:gd name="T7" fmla="*/ 0 h 166"/>
                  <a:gd name="T8" fmla="*/ 0 w 108"/>
                  <a:gd name="T9" fmla="*/ 0 h 166"/>
                  <a:gd name="T10" fmla="*/ 0 w 108"/>
                  <a:gd name="T11" fmla="*/ 0 h 166"/>
                  <a:gd name="T12" fmla="*/ 0 w 108"/>
                  <a:gd name="T13" fmla="*/ 0 h 166"/>
                  <a:gd name="T14" fmla="*/ 0 w 108"/>
                  <a:gd name="T15" fmla="*/ 0 h 166"/>
                  <a:gd name="T16" fmla="*/ 0 w 108"/>
                  <a:gd name="T17" fmla="*/ 0 h 166"/>
                  <a:gd name="T18" fmla="*/ 0 w 108"/>
                  <a:gd name="T19" fmla="*/ 0 h 166"/>
                  <a:gd name="T20" fmla="*/ 0 w 108"/>
                  <a:gd name="T21" fmla="*/ 0 h 166"/>
                  <a:gd name="T22" fmla="*/ 0 w 108"/>
                  <a:gd name="T23" fmla="*/ 0 h 166"/>
                  <a:gd name="T24" fmla="*/ 0 w 108"/>
                  <a:gd name="T25" fmla="*/ 0 h 166"/>
                  <a:gd name="T26" fmla="*/ 0 w 108"/>
                  <a:gd name="T27" fmla="*/ 0 h 166"/>
                  <a:gd name="T28" fmla="*/ 0 w 108"/>
                  <a:gd name="T29" fmla="*/ 0 h 166"/>
                  <a:gd name="T30" fmla="*/ 0 w 108"/>
                  <a:gd name="T31" fmla="*/ 0 h 166"/>
                  <a:gd name="T32" fmla="*/ 0 w 108"/>
                  <a:gd name="T33" fmla="*/ 0 h 166"/>
                  <a:gd name="T34" fmla="*/ 0 w 108"/>
                  <a:gd name="T35" fmla="*/ 0 h 166"/>
                  <a:gd name="T36" fmla="*/ 0 w 108"/>
                  <a:gd name="T37" fmla="*/ 0 h 166"/>
                  <a:gd name="T38" fmla="*/ 0 w 108"/>
                  <a:gd name="T39" fmla="*/ 0 h 166"/>
                  <a:gd name="T40" fmla="*/ 0 w 108"/>
                  <a:gd name="T41" fmla="*/ 0 h 166"/>
                  <a:gd name="T42" fmla="*/ 0 w 108"/>
                  <a:gd name="T43" fmla="*/ 0 h 166"/>
                  <a:gd name="T44" fmla="*/ 0 w 108"/>
                  <a:gd name="T45" fmla="*/ 0 h 166"/>
                  <a:gd name="T46" fmla="*/ 0 w 108"/>
                  <a:gd name="T47" fmla="*/ 0 h 166"/>
                  <a:gd name="T48" fmla="*/ 0 w 108"/>
                  <a:gd name="T49" fmla="*/ 0 h 166"/>
                  <a:gd name="T50" fmla="*/ 0 w 108"/>
                  <a:gd name="T51" fmla="*/ 0 h 166"/>
                  <a:gd name="T52" fmla="*/ 0 w 108"/>
                  <a:gd name="T53" fmla="*/ 0 h 166"/>
                  <a:gd name="T54" fmla="*/ 0 w 108"/>
                  <a:gd name="T55" fmla="*/ 0 h 166"/>
                  <a:gd name="T56" fmla="*/ 0 w 108"/>
                  <a:gd name="T57" fmla="*/ 0 h 166"/>
                  <a:gd name="T58" fmla="*/ 0 w 108"/>
                  <a:gd name="T59" fmla="*/ 0 h 166"/>
                  <a:gd name="T60" fmla="*/ 0 w 108"/>
                  <a:gd name="T61" fmla="*/ 0 h 166"/>
                  <a:gd name="T62" fmla="*/ 0 w 108"/>
                  <a:gd name="T63" fmla="*/ 0 h 166"/>
                  <a:gd name="T64" fmla="*/ 0 w 108"/>
                  <a:gd name="T65" fmla="*/ 0 h 166"/>
                  <a:gd name="T66" fmla="*/ 0 w 108"/>
                  <a:gd name="T67" fmla="*/ 0 h 166"/>
                  <a:gd name="T68" fmla="*/ 0 w 108"/>
                  <a:gd name="T69" fmla="*/ 0 h 166"/>
                  <a:gd name="T70" fmla="*/ 0 w 108"/>
                  <a:gd name="T71" fmla="*/ 0 h 166"/>
                  <a:gd name="T72" fmla="*/ 0 w 108"/>
                  <a:gd name="T73" fmla="*/ 0 h 166"/>
                  <a:gd name="T74" fmla="*/ 0 w 108"/>
                  <a:gd name="T75" fmla="*/ 0 h 166"/>
                  <a:gd name="T76" fmla="*/ 0 w 108"/>
                  <a:gd name="T77" fmla="*/ 0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8" h="166">
                    <a:moveTo>
                      <a:pt x="99" y="122"/>
                    </a:moveTo>
                    <a:lnTo>
                      <a:pt x="97" y="131"/>
                    </a:lnTo>
                    <a:lnTo>
                      <a:pt x="94" y="139"/>
                    </a:lnTo>
                    <a:lnTo>
                      <a:pt x="89" y="147"/>
                    </a:lnTo>
                    <a:lnTo>
                      <a:pt x="82" y="152"/>
                    </a:lnTo>
                    <a:lnTo>
                      <a:pt x="76" y="158"/>
                    </a:lnTo>
                    <a:lnTo>
                      <a:pt x="68" y="162"/>
                    </a:lnTo>
                    <a:lnTo>
                      <a:pt x="60" y="165"/>
                    </a:lnTo>
                    <a:lnTo>
                      <a:pt x="51" y="166"/>
                    </a:lnTo>
                    <a:lnTo>
                      <a:pt x="44" y="166"/>
                    </a:lnTo>
                    <a:lnTo>
                      <a:pt x="35" y="164"/>
                    </a:lnTo>
                    <a:lnTo>
                      <a:pt x="27" y="160"/>
                    </a:lnTo>
                    <a:lnTo>
                      <a:pt x="19" y="156"/>
                    </a:lnTo>
                    <a:lnTo>
                      <a:pt x="14" y="149"/>
                    </a:lnTo>
                    <a:lnTo>
                      <a:pt x="8" y="142"/>
                    </a:lnTo>
                    <a:lnTo>
                      <a:pt x="4" y="134"/>
                    </a:lnTo>
                    <a:lnTo>
                      <a:pt x="1" y="126"/>
                    </a:lnTo>
                    <a:lnTo>
                      <a:pt x="0" y="117"/>
                    </a:lnTo>
                    <a:lnTo>
                      <a:pt x="0" y="111"/>
                    </a:lnTo>
                    <a:lnTo>
                      <a:pt x="9" y="44"/>
                    </a:lnTo>
                    <a:lnTo>
                      <a:pt x="11" y="35"/>
                    </a:lnTo>
                    <a:lnTo>
                      <a:pt x="15" y="27"/>
                    </a:lnTo>
                    <a:lnTo>
                      <a:pt x="19" y="20"/>
                    </a:lnTo>
                    <a:lnTo>
                      <a:pt x="26" y="14"/>
                    </a:lnTo>
                    <a:lnTo>
                      <a:pt x="33" y="8"/>
                    </a:lnTo>
                    <a:lnTo>
                      <a:pt x="41" y="4"/>
                    </a:lnTo>
                    <a:lnTo>
                      <a:pt x="49" y="2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3" y="3"/>
                    </a:lnTo>
                    <a:lnTo>
                      <a:pt x="81" y="6"/>
                    </a:lnTo>
                    <a:lnTo>
                      <a:pt x="89" y="11"/>
                    </a:lnTo>
                    <a:lnTo>
                      <a:pt x="95" y="17"/>
                    </a:lnTo>
                    <a:lnTo>
                      <a:pt x="100" y="24"/>
                    </a:lnTo>
                    <a:lnTo>
                      <a:pt x="105" y="32"/>
                    </a:lnTo>
                    <a:lnTo>
                      <a:pt x="107" y="40"/>
                    </a:lnTo>
                    <a:lnTo>
                      <a:pt x="108" y="49"/>
                    </a:lnTo>
                    <a:lnTo>
                      <a:pt x="108" y="56"/>
                    </a:lnTo>
                    <a:lnTo>
                      <a:pt x="99" y="12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0" name="Freeform 981"/>
              <p:cNvSpPr>
                <a:spLocks/>
              </p:cNvSpPr>
              <p:nvPr/>
            </p:nvSpPr>
            <p:spPr bwMode="auto">
              <a:xfrm>
                <a:off x="5385" y="2688"/>
                <a:ext cx="19" cy="23"/>
              </a:xfrm>
              <a:custGeom>
                <a:avLst/>
                <a:gdLst>
                  <a:gd name="T0" fmla="*/ 0 w 114"/>
                  <a:gd name="T1" fmla="*/ 0 h 138"/>
                  <a:gd name="T2" fmla="*/ 0 w 114"/>
                  <a:gd name="T3" fmla="*/ 0 h 138"/>
                  <a:gd name="T4" fmla="*/ 0 w 114"/>
                  <a:gd name="T5" fmla="*/ 0 h 138"/>
                  <a:gd name="T6" fmla="*/ 0 w 114"/>
                  <a:gd name="T7" fmla="*/ 0 h 138"/>
                  <a:gd name="T8" fmla="*/ 0 w 114"/>
                  <a:gd name="T9" fmla="*/ 0 h 138"/>
                  <a:gd name="T10" fmla="*/ 0 w 114"/>
                  <a:gd name="T11" fmla="*/ 0 h 138"/>
                  <a:gd name="T12" fmla="*/ 0 w 114"/>
                  <a:gd name="T13" fmla="*/ 0 h 138"/>
                  <a:gd name="T14" fmla="*/ 0 w 114"/>
                  <a:gd name="T15" fmla="*/ 0 h 138"/>
                  <a:gd name="T16" fmla="*/ 0 w 114"/>
                  <a:gd name="T17" fmla="*/ 0 h 138"/>
                  <a:gd name="T18" fmla="*/ 0 w 114"/>
                  <a:gd name="T19" fmla="*/ 0 h 138"/>
                  <a:gd name="T20" fmla="*/ 0 w 114"/>
                  <a:gd name="T21" fmla="*/ 0 h 138"/>
                  <a:gd name="T22" fmla="*/ 0 w 114"/>
                  <a:gd name="T23" fmla="*/ 0 h 138"/>
                  <a:gd name="T24" fmla="*/ 0 w 114"/>
                  <a:gd name="T25" fmla="*/ 0 h 138"/>
                  <a:gd name="T26" fmla="*/ 0 w 114"/>
                  <a:gd name="T27" fmla="*/ 0 h 138"/>
                  <a:gd name="T28" fmla="*/ 0 w 114"/>
                  <a:gd name="T29" fmla="*/ 0 h 138"/>
                  <a:gd name="T30" fmla="*/ 0 w 114"/>
                  <a:gd name="T31" fmla="*/ 0 h 138"/>
                  <a:gd name="T32" fmla="*/ 0 w 114"/>
                  <a:gd name="T33" fmla="*/ 0 h 138"/>
                  <a:gd name="T34" fmla="*/ 0 w 114"/>
                  <a:gd name="T35" fmla="*/ 0 h 138"/>
                  <a:gd name="T36" fmla="*/ 0 w 114"/>
                  <a:gd name="T37" fmla="*/ 0 h 138"/>
                  <a:gd name="T38" fmla="*/ 0 w 114"/>
                  <a:gd name="T39" fmla="*/ 0 h 138"/>
                  <a:gd name="T40" fmla="*/ 0 w 114"/>
                  <a:gd name="T41" fmla="*/ 0 h 138"/>
                  <a:gd name="T42" fmla="*/ 0 w 114"/>
                  <a:gd name="T43" fmla="*/ 0 h 138"/>
                  <a:gd name="T44" fmla="*/ 0 w 114"/>
                  <a:gd name="T45" fmla="*/ 0 h 138"/>
                  <a:gd name="T46" fmla="*/ 0 w 114"/>
                  <a:gd name="T47" fmla="*/ 0 h 138"/>
                  <a:gd name="T48" fmla="*/ 0 w 114"/>
                  <a:gd name="T49" fmla="*/ 0 h 138"/>
                  <a:gd name="T50" fmla="*/ 0 w 114"/>
                  <a:gd name="T51" fmla="*/ 0 h 138"/>
                  <a:gd name="T52" fmla="*/ 0 w 114"/>
                  <a:gd name="T53" fmla="*/ 0 h 138"/>
                  <a:gd name="T54" fmla="*/ 0 w 114"/>
                  <a:gd name="T55" fmla="*/ 0 h 138"/>
                  <a:gd name="T56" fmla="*/ 0 w 114"/>
                  <a:gd name="T57" fmla="*/ 0 h 138"/>
                  <a:gd name="T58" fmla="*/ 0 w 114"/>
                  <a:gd name="T59" fmla="*/ 0 h 138"/>
                  <a:gd name="T60" fmla="*/ 0 w 114"/>
                  <a:gd name="T61" fmla="*/ 0 h 138"/>
                  <a:gd name="T62" fmla="*/ 0 w 114"/>
                  <a:gd name="T63" fmla="*/ 0 h 138"/>
                  <a:gd name="T64" fmla="*/ 0 w 114"/>
                  <a:gd name="T65" fmla="*/ 0 h 138"/>
                  <a:gd name="T66" fmla="*/ 0 w 114"/>
                  <a:gd name="T67" fmla="*/ 0 h 138"/>
                  <a:gd name="T68" fmla="*/ 0 w 114"/>
                  <a:gd name="T69" fmla="*/ 0 h 138"/>
                  <a:gd name="T70" fmla="*/ 0 w 114"/>
                  <a:gd name="T71" fmla="*/ 0 h 138"/>
                  <a:gd name="T72" fmla="*/ 0 w 114"/>
                  <a:gd name="T73" fmla="*/ 0 h 138"/>
                  <a:gd name="T74" fmla="*/ 0 w 114"/>
                  <a:gd name="T75" fmla="*/ 0 h 138"/>
                  <a:gd name="T76" fmla="*/ 0 w 114"/>
                  <a:gd name="T77" fmla="*/ 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8">
                    <a:moveTo>
                      <a:pt x="96" y="106"/>
                    </a:moveTo>
                    <a:lnTo>
                      <a:pt x="93" y="114"/>
                    </a:lnTo>
                    <a:lnTo>
                      <a:pt x="87" y="120"/>
                    </a:lnTo>
                    <a:lnTo>
                      <a:pt x="81" y="127"/>
                    </a:lnTo>
                    <a:lnTo>
                      <a:pt x="73" y="132"/>
                    </a:lnTo>
                    <a:lnTo>
                      <a:pt x="66" y="135"/>
                    </a:lnTo>
                    <a:lnTo>
                      <a:pt x="58" y="137"/>
                    </a:lnTo>
                    <a:lnTo>
                      <a:pt x="50" y="138"/>
                    </a:lnTo>
                    <a:lnTo>
                      <a:pt x="41" y="137"/>
                    </a:lnTo>
                    <a:lnTo>
                      <a:pt x="33" y="135"/>
                    </a:lnTo>
                    <a:lnTo>
                      <a:pt x="25" y="132"/>
                    </a:lnTo>
                    <a:lnTo>
                      <a:pt x="18" y="126"/>
                    </a:lnTo>
                    <a:lnTo>
                      <a:pt x="11" y="120"/>
                    </a:lnTo>
                    <a:lnTo>
                      <a:pt x="7" y="113"/>
                    </a:lnTo>
                    <a:lnTo>
                      <a:pt x="4" y="105"/>
                    </a:lnTo>
                    <a:lnTo>
                      <a:pt x="1" y="97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4" y="72"/>
                    </a:lnTo>
                    <a:lnTo>
                      <a:pt x="18" y="33"/>
                    </a:lnTo>
                    <a:lnTo>
                      <a:pt x="22" y="25"/>
                    </a:lnTo>
                    <a:lnTo>
                      <a:pt x="27" y="18"/>
                    </a:lnTo>
                    <a:lnTo>
                      <a:pt x="33" y="11"/>
                    </a:lnTo>
                    <a:lnTo>
                      <a:pt x="41" y="7"/>
                    </a:lnTo>
                    <a:lnTo>
                      <a:pt x="49" y="3"/>
                    </a:lnTo>
                    <a:lnTo>
                      <a:pt x="57" y="1"/>
                    </a:lnTo>
                    <a:lnTo>
                      <a:pt x="64" y="0"/>
                    </a:lnTo>
                    <a:lnTo>
                      <a:pt x="73" y="1"/>
                    </a:lnTo>
                    <a:lnTo>
                      <a:pt x="81" y="3"/>
                    </a:lnTo>
                    <a:lnTo>
                      <a:pt x="89" y="7"/>
                    </a:lnTo>
                    <a:lnTo>
                      <a:pt x="96" y="12"/>
                    </a:lnTo>
                    <a:lnTo>
                      <a:pt x="103" y="18"/>
                    </a:lnTo>
                    <a:lnTo>
                      <a:pt x="107" y="26"/>
                    </a:lnTo>
                    <a:lnTo>
                      <a:pt x="111" y="34"/>
                    </a:lnTo>
                    <a:lnTo>
                      <a:pt x="113" y="42"/>
                    </a:lnTo>
                    <a:lnTo>
                      <a:pt x="114" y="50"/>
                    </a:lnTo>
                    <a:lnTo>
                      <a:pt x="113" y="59"/>
                    </a:lnTo>
                    <a:lnTo>
                      <a:pt x="111" y="66"/>
                    </a:lnTo>
                    <a:lnTo>
                      <a:pt x="96" y="10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1" name="Freeform 982"/>
              <p:cNvSpPr>
                <a:spLocks/>
              </p:cNvSpPr>
              <p:nvPr/>
            </p:nvSpPr>
            <p:spPr bwMode="auto">
              <a:xfrm>
                <a:off x="5388" y="2684"/>
                <a:ext cx="20" cy="20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0 h 119"/>
                  <a:gd name="T4" fmla="*/ 0 w 119"/>
                  <a:gd name="T5" fmla="*/ 0 h 119"/>
                  <a:gd name="T6" fmla="*/ 0 w 119"/>
                  <a:gd name="T7" fmla="*/ 0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  <a:gd name="T14" fmla="*/ 0 w 119"/>
                  <a:gd name="T15" fmla="*/ 0 h 119"/>
                  <a:gd name="T16" fmla="*/ 0 w 119"/>
                  <a:gd name="T17" fmla="*/ 0 h 119"/>
                  <a:gd name="T18" fmla="*/ 0 w 119"/>
                  <a:gd name="T19" fmla="*/ 0 h 119"/>
                  <a:gd name="T20" fmla="*/ 0 w 119"/>
                  <a:gd name="T21" fmla="*/ 0 h 119"/>
                  <a:gd name="T22" fmla="*/ 0 w 119"/>
                  <a:gd name="T23" fmla="*/ 0 h 119"/>
                  <a:gd name="T24" fmla="*/ 0 w 119"/>
                  <a:gd name="T25" fmla="*/ 0 h 119"/>
                  <a:gd name="T26" fmla="*/ 0 w 119"/>
                  <a:gd name="T27" fmla="*/ 0 h 119"/>
                  <a:gd name="T28" fmla="*/ 0 w 119"/>
                  <a:gd name="T29" fmla="*/ 0 h 119"/>
                  <a:gd name="T30" fmla="*/ 0 w 119"/>
                  <a:gd name="T31" fmla="*/ 0 h 119"/>
                  <a:gd name="T32" fmla="*/ 0 w 119"/>
                  <a:gd name="T33" fmla="*/ 0 h 119"/>
                  <a:gd name="T34" fmla="*/ 0 w 119"/>
                  <a:gd name="T35" fmla="*/ 0 h 119"/>
                  <a:gd name="T36" fmla="*/ 0 w 119"/>
                  <a:gd name="T37" fmla="*/ 0 h 119"/>
                  <a:gd name="T38" fmla="*/ 0 w 119"/>
                  <a:gd name="T39" fmla="*/ 0 h 119"/>
                  <a:gd name="T40" fmla="*/ 0 w 119"/>
                  <a:gd name="T41" fmla="*/ 0 h 119"/>
                  <a:gd name="T42" fmla="*/ 0 w 119"/>
                  <a:gd name="T43" fmla="*/ 0 h 119"/>
                  <a:gd name="T44" fmla="*/ 0 w 119"/>
                  <a:gd name="T45" fmla="*/ 0 h 119"/>
                  <a:gd name="T46" fmla="*/ 0 w 119"/>
                  <a:gd name="T47" fmla="*/ 0 h 119"/>
                  <a:gd name="T48" fmla="*/ 0 w 119"/>
                  <a:gd name="T49" fmla="*/ 0 h 119"/>
                  <a:gd name="T50" fmla="*/ 0 w 119"/>
                  <a:gd name="T51" fmla="*/ 0 h 119"/>
                  <a:gd name="T52" fmla="*/ 0 w 119"/>
                  <a:gd name="T53" fmla="*/ 0 h 119"/>
                  <a:gd name="T54" fmla="*/ 0 w 119"/>
                  <a:gd name="T55" fmla="*/ 0 h 119"/>
                  <a:gd name="T56" fmla="*/ 0 w 119"/>
                  <a:gd name="T57" fmla="*/ 0 h 119"/>
                  <a:gd name="T58" fmla="*/ 0 w 119"/>
                  <a:gd name="T59" fmla="*/ 0 h 119"/>
                  <a:gd name="T60" fmla="*/ 0 w 119"/>
                  <a:gd name="T61" fmla="*/ 0 h 119"/>
                  <a:gd name="T62" fmla="*/ 0 w 119"/>
                  <a:gd name="T63" fmla="*/ 0 h 119"/>
                  <a:gd name="T64" fmla="*/ 0 w 119"/>
                  <a:gd name="T65" fmla="*/ 0 h 119"/>
                  <a:gd name="T66" fmla="*/ 0 w 119"/>
                  <a:gd name="T67" fmla="*/ 0 h 119"/>
                  <a:gd name="T68" fmla="*/ 0 w 119"/>
                  <a:gd name="T69" fmla="*/ 0 h 119"/>
                  <a:gd name="T70" fmla="*/ 0 w 119"/>
                  <a:gd name="T71" fmla="*/ 0 h 119"/>
                  <a:gd name="T72" fmla="*/ 0 w 119"/>
                  <a:gd name="T73" fmla="*/ 0 h 119"/>
                  <a:gd name="T74" fmla="*/ 0 w 119"/>
                  <a:gd name="T75" fmla="*/ 0 h 119"/>
                  <a:gd name="T76" fmla="*/ 0 w 119"/>
                  <a:gd name="T77" fmla="*/ 0 h 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9">
                    <a:moveTo>
                      <a:pt x="84" y="104"/>
                    </a:moveTo>
                    <a:lnTo>
                      <a:pt x="78" y="110"/>
                    </a:lnTo>
                    <a:lnTo>
                      <a:pt x="70" y="115"/>
                    </a:lnTo>
                    <a:lnTo>
                      <a:pt x="62" y="117"/>
                    </a:lnTo>
                    <a:lnTo>
                      <a:pt x="53" y="119"/>
                    </a:lnTo>
                    <a:lnTo>
                      <a:pt x="46" y="119"/>
                    </a:lnTo>
                    <a:lnTo>
                      <a:pt x="37" y="117"/>
                    </a:lnTo>
                    <a:lnTo>
                      <a:pt x="29" y="115"/>
                    </a:lnTo>
                    <a:lnTo>
                      <a:pt x="21" y="110"/>
                    </a:lnTo>
                    <a:lnTo>
                      <a:pt x="15" y="104"/>
                    </a:lnTo>
                    <a:lnTo>
                      <a:pt x="9" y="98"/>
                    </a:lnTo>
                    <a:lnTo>
                      <a:pt x="4" y="90"/>
                    </a:lnTo>
                    <a:lnTo>
                      <a:pt x="2" y="82"/>
                    </a:lnTo>
                    <a:lnTo>
                      <a:pt x="0" y="73"/>
                    </a:lnTo>
                    <a:lnTo>
                      <a:pt x="0" y="66"/>
                    </a:lnTo>
                    <a:lnTo>
                      <a:pt x="2" y="57"/>
                    </a:lnTo>
                    <a:lnTo>
                      <a:pt x="4" y="49"/>
                    </a:lnTo>
                    <a:lnTo>
                      <a:pt x="9" y="41"/>
                    </a:lnTo>
                    <a:lnTo>
                      <a:pt x="15" y="35"/>
                    </a:lnTo>
                    <a:lnTo>
                      <a:pt x="35" y="14"/>
                    </a:lnTo>
                    <a:lnTo>
                      <a:pt x="42" y="9"/>
                    </a:lnTo>
                    <a:lnTo>
                      <a:pt x="49" y="4"/>
                    </a:lnTo>
                    <a:lnTo>
                      <a:pt x="57" y="2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2"/>
                    </a:lnTo>
                    <a:lnTo>
                      <a:pt x="90" y="4"/>
                    </a:lnTo>
                    <a:lnTo>
                      <a:pt x="98" y="9"/>
                    </a:lnTo>
                    <a:lnTo>
                      <a:pt x="105" y="14"/>
                    </a:lnTo>
                    <a:lnTo>
                      <a:pt x="110" y="21"/>
                    </a:lnTo>
                    <a:lnTo>
                      <a:pt x="115" y="29"/>
                    </a:lnTo>
                    <a:lnTo>
                      <a:pt x="117" y="37"/>
                    </a:lnTo>
                    <a:lnTo>
                      <a:pt x="119" y="46"/>
                    </a:lnTo>
                    <a:lnTo>
                      <a:pt x="119" y="53"/>
                    </a:lnTo>
                    <a:lnTo>
                      <a:pt x="117" y="62"/>
                    </a:lnTo>
                    <a:lnTo>
                      <a:pt x="115" y="70"/>
                    </a:lnTo>
                    <a:lnTo>
                      <a:pt x="110" y="77"/>
                    </a:lnTo>
                    <a:lnTo>
                      <a:pt x="105" y="84"/>
                    </a:lnTo>
                    <a:lnTo>
                      <a:pt x="84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2" name="Freeform 983"/>
              <p:cNvSpPr>
                <a:spLocks/>
              </p:cNvSpPr>
              <p:nvPr/>
            </p:nvSpPr>
            <p:spPr bwMode="auto">
              <a:xfrm>
                <a:off x="5391" y="2684"/>
                <a:ext cx="19" cy="17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67" y="101"/>
                    </a:moveTo>
                    <a:lnTo>
                      <a:pt x="59" y="104"/>
                    </a:lnTo>
                    <a:lnTo>
                      <a:pt x="50" y="105"/>
                    </a:lnTo>
                    <a:lnTo>
                      <a:pt x="43" y="104"/>
                    </a:lnTo>
                    <a:lnTo>
                      <a:pt x="34" y="103"/>
                    </a:lnTo>
                    <a:lnTo>
                      <a:pt x="26" y="98"/>
                    </a:lnTo>
                    <a:lnTo>
                      <a:pt x="19" y="94"/>
                    </a:lnTo>
                    <a:lnTo>
                      <a:pt x="13" y="88"/>
                    </a:lnTo>
                    <a:lnTo>
                      <a:pt x="7" y="80"/>
                    </a:lnTo>
                    <a:lnTo>
                      <a:pt x="4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2" y="39"/>
                    </a:lnTo>
                    <a:lnTo>
                      <a:pt x="7" y="32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7" y="3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3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7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3" name="Freeform 984"/>
              <p:cNvSpPr>
                <a:spLocks/>
              </p:cNvSpPr>
              <p:nvPr/>
            </p:nvSpPr>
            <p:spPr bwMode="auto">
              <a:xfrm>
                <a:off x="5394" y="2684"/>
                <a:ext cx="20" cy="16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29" y="95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5"/>
                    </a:lnTo>
                    <a:lnTo>
                      <a:pt x="94" y="7"/>
                    </a:lnTo>
                    <a:lnTo>
                      <a:pt x="102" y="11"/>
                    </a:lnTo>
                    <a:lnTo>
                      <a:pt x="109" y="17"/>
                    </a:lnTo>
                    <a:lnTo>
                      <a:pt x="115" y="24"/>
                    </a:lnTo>
                    <a:lnTo>
                      <a:pt x="119" y="32"/>
                    </a:lnTo>
                    <a:lnTo>
                      <a:pt x="123" y="39"/>
                    </a:lnTo>
                    <a:lnTo>
                      <a:pt x="124" y="49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19" y="72"/>
                    </a:lnTo>
                    <a:lnTo>
                      <a:pt x="115" y="80"/>
                    </a:lnTo>
                    <a:lnTo>
                      <a:pt x="109" y="87"/>
                    </a:lnTo>
                    <a:lnTo>
                      <a:pt x="102" y="92"/>
                    </a:lnTo>
                    <a:lnTo>
                      <a:pt x="94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4" name="Freeform 985"/>
              <p:cNvSpPr>
                <a:spLocks/>
              </p:cNvSpPr>
              <p:nvPr/>
            </p:nvSpPr>
            <p:spPr bwMode="auto">
              <a:xfrm>
                <a:off x="5398" y="2684"/>
                <a:ext cx="24" cy="20"/>
              </a:xfrm>
              <a:custGeom>
                <a:avLst/>
                <a:gdLst>
                  <a:gd name="T0" fmla="*/ 0 w 143"/>
                  <a:gd name="T1" fmla="*/ 0 h 122"/>
                  <a:gd name="T2" fmla="*/ 0 w 143"/>
                  <a:gd name="T3" fmla="*/ 0 h 122"/>
                  <a:gd name="T4" fmla="*/ 0 w 143"/>
                  <a:gd name="T5" fmla="*/ 0 h 122"/>
                  <a:gd name="T6" fmla="*/ 0 w 143"/>
                  <a:gd name="T7" fmla="*/ 0 h 122"/>
                  <a:gd name="T8" fmla="*/ 0 w 143"/>
                  <a:gd name="T9" fmla="*/ 0 h 122"/>
                  <a:gd name="T10" fmla="*/ 0 w 143"/>
                  <a:gd name="T11" fmla="*/ 0 h 122"/>
                  <a:gd name="T12" fmla="*/ 0 w 143"/>
                  <a:gd name="T13" fmla="*/ 0 h 122"/>
                  <a:gd name="T14" fmla="*/ 0 w 143"/>
                  <a:gd name="T15" fmla="*/ 0 h 122"/>
                  <a:gd name="T16" fmla="*/ 0 w 143"/>
                  <a:gd name="T17" fmla="*/ 0 h 122"/>
                  <a:gd name="T18" fmla="*/ 0 w 143"/>
                  <a:gd name="T19" fmla="*/ 0 h 122"/>
                  <a:gd name="T20" fmla="*/ 0 w 143"/>
                  <a:gd name="T21" fmla="*/ 0 h 122"/>
                  <a:gd name="T22" fmla="*/ 0 w 143"/>
                  <a:gd name="T23" fmla="*/ 0 h 122"/>
                  <a:gd name="T24" fmla="*/ 0 w 143"/>
                  <a:gd name="T25" fmla="*/ 0 h 122"/>
                  <a:gd name="T26" fmla="*/ 0 w 143"/>
                  <a:gd name="T27" fmla="*/ 0 h 122"/>
                  <a:gd name="T28" fmla="*/ 0 w 143"/>
                  <a:gd name="T29" fmla="*/ 0 h 122"/>
                  <a:gd name="T30" fmla="*/ 0 w 143"/>
                  <a:gd name="T31" fmla="*/ 0 h 122"/>
                  <a:gd name="T32" fmla="*/ 0 w 143"/>
                  <a:gd name="T33" fmla="*/ 0 h 122"/>
                  <a:gd name="T34" fmla="*/ 0 w 143"/>
                  <a:gd name="T35" fmla="*/ 0 h 122"/>
                  <a:gd name="T36" fmla="*/ 0 w 143"/>
                  <a:gd name="T37" fmla="*/ 0 h 122"/>
                  <a:gd name="T38" fmla="*/ 0 w 143"/>
                  <a:gd name="T39" fmla="*/ 0 h 122"/>
                  <a:gd name="T40" fmla="*/ 0 w 143"/>
                  <a:gd name="T41" fmla="*/ 0 h 122"/>
                  <a:gd name="T42" fmla="*/ 0 w 143"/>
                  <a:gd name="T43" fmla="*/ 0 h 122"/>
                  <a:gd name="T44" fmla="*/ 0 w 143"/>
                  <a:gd name="T45" fmla="*/ 0 h 122"/>
                  <a:gd name="T46" fmla="*/ 0 w 143"/>
                  <a:gd name="T47" fmla="*/ 0 h 122"/>
                  <a:gd name="T48" fmla="*/ 0 w 143"/>
                  <a:gd name="T49" fmla="*/ 0 h 122"/>
                  <a:gd name="T50" fmla="*/ 0 w 143"/>
                  <a:gd name="T51" fmla="*/ 0 h 122"/>
                  <a:gd name="T52" fmla="*/ 0 w 143"/>
                  <a:gd name="T53" fmla="*/ 0 h 122"/>
                  <a:gd name="T54" fmla="*/ 0 w 143"/>
                  <a:gd name="T55" fmla="*/ 0 h 122"/>
                  <a:gd name="T56" fmla="*/ 0 w 143"/>
                  <a:gd name="T57" fmla="*/ 0 h 122"/>
                  <a:gd name="T58" fmla="*/ 0 w 143"/>
                  <a:gd name="T59" fmla="*/ 0 h 122"/>
                  <a:gd name="T60" fmla="*/ 0 w 143"/>
                  <a:gd name="T61" fmla="*/ 0 h 122"/>
                  <a:gd name="T62" fmla="*/ 0 w 143"/>
                  <a:gd name="T63" fmla="*/ 0 h 122"/>
                  <a:gd name="T64" fmla="*/ 0 w 143"/>
                  <a:gd name="T65" fmla="*/ 0 h 122"/>
                  <a:gd name="T66" fmla="*/ 0 w 143"/>
                  <a:gd name="T67" fmla="*/ 0 h 122"/>
                  <a:gd name="T68" fmla="*/ 0 w 143"/>
                  <a:gd name="T69" fmla="*/ 0 h 122"/>
                  <a:gd name="T70" fmla="*/ 0 w 143"/>
                  <a:gd name="T71" fmla="*/ 0 h 122"/>
                  <a:gd name="T72" fmla="*/ 0 w 143"/>
                  <a:gd name="T73" fmla="*/ 0 h 122"/>
                  <a:gd name="T74" fmla="*/ 0 w 143"/>
                  <a:gd name="T75" fmla="*/ 0 h 122"/>
                  <a:gd name="T76" fmla="*/ 0 w 143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3" h="122">
                    <a:moveTo>
                      <a:pt x="27" y="94"/>
                    </a:moveTo>
                    <a:lnTo>
                      <a:pt x="20" y="89"/>
                    </a:lnTo>
                    <a:lnTo>
                      <a:pt x="13" y="84"/>
                    </a:lnTo>
                    <a:lnTo>
                      <a:pt x="7" y="77"/>
                    </a:lnTo>
                    <a:lnTo>
                      <a:pt x="3" y="69"/>
                    </a:lnTo>
                    <a:lnTo>
                      <a:pt x="1" y="6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5" y="27"/>
                    </a:lnTo>
                    <a:lnTo>
                      <a:pt x="10" y="21"/>
                    </a:lnTo>
                    <a:lnTo>
                      <a:pt x="15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9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6"/>
                    </a:lnTo>
                    <a:lnTo>
                      <a:pt x="116" y="28"/>
                    </a:lnTo>
                    <a:lnTo>
                      <a:pt x="122" y="33"/>
                    </a:lnTo>
                    <a:lnTo>
                      <a:pt x="129" y="39"/>
                    </a:lnTo>
                    <a:lnTo>
                      <a:pt x="135" y="45"/>
                    </a:lnTo>
                    <a:lnTo>
                      <a:pt x="139" y="53"/>
                    </a:lnTo>
                    <a:lnTo>
                      <a:pt x="142" y="62"/>
                    </a:lnTo>
                    <a:lnTo>
                      <a:pt x="143" y="70"/>
                    </a:lnTo>
                    <a:lnTo>
                      <a:pt x="143" y="78"/>
                    </a:lnTo>
                    <a:lnTo>
                      <a:pt x="140" y="87"/>
                    </a:lnTo>
                    <a:lnTo>
                      <a:pt x="137" y="95"/>
                    </a:lnTo>
                    <a:lnTo>
                      <a:pt x="133" y="102"/>
                    </a:lnTo>
                    <a:lnTo>
                      <a:pt x="127" y="108"/>
                    </a:lnTo>
                    <a:lnTo>
                      <a:pt x="120" y="114"/>
                    </a:lnTo>
                    <a:lnTo>
                      <a:pt x="112" y="119"/>
                    </a:lnTo>
                    <a:lnTo>
                      <a:pt x="103" y="121"/>
                    </a:lnTo>
                    <a:lnTo>
                      <a:pt x="95" y="122"/>
                    </a:lnTo>
                    <a:lnTo>
                      <a:pt x="87" y="122"/>
                    </a:lnTo>
                    <a:lnTo>
                      <a:pt x="78" y="120"/>
                    </a:lnTo>
                    <a:lnTo>
                      <a:pt x="71" y="116"/>
                    </a:lnTo>
                    <a:lnTo>
                      <a:pt x="27" y="9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5" name="Freeform 986"/>
              <p:cNvSpPr>
                <a:spLocks/>
              </p:cNvSpPr>
              <p:nvPr/>
            </p:nvSpPr>
            <p:spPr bwMode="auto">
              <a:xfrm>
                <a:off x="5405" y="2688"/>
                <a:ext cx="27" cy="25"/>
              </a:xfrm>
              <a:custGeom>
                <a:avLst/>
                <a:gdLst>
                  <a:gd name="T0" fmla="*/ 0 w 158"/>
                  <a:gd name="T1" fmla="*/ 0 h 150"/>
                  <a:gd name="T2" fmla="*/ 0 w 158"/>
                  <a:gd name="T3" fmla="*/ 0 h 150"/>
                  <a:gd name="T4" fmla="*/ 0 w 158"/>
                  <a:gd name="T5" fmla="*/ 0 h 150"/>
                  <a:gd name="T6" fmla="*/ 0 w 158"/>
                  <a:gd name="T7" fmla="*/ 0 h 150"/>
                  <a:gd name="T8" fmla="*/ 0 w 158"/>
                  <a:gd name="T9" fmla="*/ 0 h 150"/>
                  <a:gd name="T10" fmla="*/ 0 w 158"/>
                  <a:gd name="T11" fmla="*/ 0 h 150"/>
                  <a:gd name="T12" fmla="*/ 0 w 158"/>
                  <a:gd name="T13" fmla="*/ 0 h 150"/>
                  <a:gd name="T14" fmla="*/ 0 w 158"/>
                  <a:gd name="T15" fmla="*/ 0 h 150"/>
                  <a:gd name="T16" fmla="*/ 0 w 158"/>
                  <a:gd name="T17" fmla="*/ 0 h 150"/>
                  <a:gd name="T18" fmla="*/ 0 w 158"/>
                  <a:gd name="T19" fmla="*/ 0 h 150"/>
                  <a:gd name="T20" fmla="*/ 0 w 158"/>
                  <a:gd name="T21" fmla="*/ 0 h 150"/>
                  <a:gd name="T22" fmla="*/ 0 w 158"/>
                  <a:gd name="T23" fmla="*/ 0 h 150"/>
                  <a:gd name="T24" fmla="*/ 0 w 158"/>
                  <a:gd name="T25" fmla="*/ 0 h 150"/>
                  <a:gd name="T26" fmla="*/ 0 w 158"/>
                  <a:gd name="T27" fmla="*/ 0 h 150"/>
                  <a:gd name="T28" fmla="*/ 0 w 158"/>
                  <a:gd name="T29" fmla="*/ 0 h 150"/>
                  <a:gd name="T30" fmla="*/ 0 w 158"/>
                  <a:gd name="T31" fmla="*/ 0 h 150"/>
                  <a:gd name="T32" fmla="*/ 0 w 158"/>
                  <a:gd name="T33" fmla="*/ 0 h 150"/>
                  <a:gd name="T34" fmla="*/ 0 w 158"/>
                  <a:gd name="T35" fmla="*/ 0 h 150"/>
                  <a:gd name="T36" fmla="*/ 0 w 158"/>
                  <a:gd name="T37" fmla="*/ 0 h 150"/>
                  <a:gd name="T38" fmla="*/ 0 w 158"/>
                  <a:gd name="T39" fmla="*/ 0 h 150"/>
                  <a:gd name="T40" fmla="*/ 0 w 158"/>
                  <a:gd name="T41" fmla="*/ 0 h 150"/>
                  <a:gd name="T42" fmla="*/ 0 w 158"/>
                  <a:gd name="T43" fmla="*/ 0 h 150"/>
                  <a:gd name="T44" fmla="*/ 0 w 158"/>
                  <a:gd name="T45" fmla="*/ 0 h 150"/>
                  <a:gd name="T46" fmla="*/ 0 w 158"/>
                  <a:gd name="T47" fmla="*/ 0 h 150"/>
                  <a:gd name="T48" fmla="*/ 0 w 158"/>
                  <a:gd name="T49" fmla="*/ 0 h 150"/>
                  <a:gd name="T50" fmla="*/ 0 w 158"/>
                  <a:gd name="T51" fmla="*/ 0 h 150"/>
                  <a:gd name="T52" fmla="*/ 0 w 158"/>
                  <a:gd name="T53" fmla="*/ 0 h 150"/>
                  <a:gd name="T54" fmla="*/ 0 w 158"/>
                  <a:gd name="T55" fmla="*/ 0 h 150"/>
                  <a:gd name="T56" fmla="*/ 0 w 158"/>
                  <a:gd name="T57" fmla="*/ 0 h 150"/>
                  <a:gd name="T58" fmla="*/ 0 w 158"/>
                  <a:gd name="T59" fmla="*/ 0 h 150"/>
                  <a:gd name="T60" fmla="*/ 0 w 158"/>
                  <a:gd name="T61" fmla="*/ 0 h 150"/>
                  <a:gd name="T62" fmla="*/ 0 w 158"/>
                  <a:gd name="T63" fmla="*/ 0 h 150"/>
                  <a:gd name="T64" fmla="*/ 0 w 158"/>
                  <a:gd name="T65" fmla="*/ 0 h 150"/>
                  <a:gd name="T66" fmla="*/ 0 w 158"/>
                  <a:gd name="T67" fmla="*/ 0 h 150"/>
                  <a:gd name="T68" fmla="*/ 0 w 158"/>
                  <a:gd name="T69" fmla="*/ 0 h 150"/>
                  <a:gd name="T70" fmla="*/ 0 w 158"/>
                  <a:gd name="T71" fmla="*/ 0 h 150"/>
                  <a:gd name="T72" fmla="*/ 0 w 158"/>
                  <a:gd name="T73" fmla="*/ 0 h 150"/>
                  <a:gd name="T74" fmla="*/ 0 w 158"/>
                  <a:gd name="T75" fmla="*/ 0 h 150"/>
                  <a:gd name="T76" fmla="*/ 0 w 158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8" h="150">
                    <a:moveTo>
                      <a:pt x="18" y="87"/>
                    </a:moveTo>
                    <a:lnTo>
                      <a:pt x="11" y="81"/>
                    </a:lnTo>
                    <a:lnTo>
                      <a:pt x="6" y="74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4" y="7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140" y="63"/>
                    </a:lnTo>
                    <a:lnTo>
                      <a:pt x="147" y="69"/>
                    </a:lnTo>
                    <a:lnTo>
                      <a:pt x="152" y="75"/>
                    </a:lnTo>
                    <a:lnTo>
                      <a:pt x="155" y="84"/>
                    </a:lnTo>
                    <a:lnTo>
                      <a:pt x="157" y="92"/>
                    </a:lnTo>
                    <a:lnTo>
                      <a:pt x="158" y="100"/>
                    </a:lnTo>
                    <a:lnTo>
                      <a:pt x="157" y="108"/>
                    </a:lnTo>
                    <a:lnTo>
                      <a:pt x="155" y="117"/>
                    </a:lnTo>
                    <a:lnTo>
                      <a:pt x="152" y="125"/>
                    </a:lnTo>
                    <a:lnTo>
                      <a:pt x="146" y="132"/>
                    </a:lnTo>
                    <a:lnTo>
                      <a:pt x="140" y="138"/>
                    </a:lnTo>
                    <a:lnTo>
                      <a:pt x="134" y="143"/>
                    </a:lnTo>
                    <a:lnTo>
                      <a:pt x="125" y="146"/>
                    </a:lnTo>
                    <a:lnTo>
                      <a:pt x="117" y="148"/>
                    </a:lnTo>
                    <a:lnTo>
                      <a:pt x="109" y="150"/>
                    </a:lnTo>
                    <a:lnTo>
                      <a:pt x="101" y="148"/>
                    </a:lnTo>
                    <a:lnTo>
                      <a:pt x="92" y="146"/>
                    </a:lnTo>
                    <a:lnTo>
                      <a:pt x="84" y="143"/>
                    </a:lnTo>
                    <a:lnTo>
                      <a:pt x="77" y="137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6" name="Freeform 987"/>
              <p:cNvSpPr>
                <a:spLocks/>
              </p:cNvSpPr>
              <p:nvPr/>
            </p:nvSpPr>
            <p:spPr bwMode="auto">
              <a:xfrm>
                <a:off x="5415" y="2696"/>
                <a:ext cx="31" cy="33"/>
              </a:xfrm>
              <a:custGeom>
                <a:avLst/>
                <a:gdLst>
                  <a:gd name="T0" fmla="*/ 0 w 186"/>
                  <a:gd name="T1" fmla="*/ 0 h 199"/>
                  <a:gd name="T2" fmla="*/ 0 w 186"/>
                  <a:gd name="T3" fmla="*/ 0 h 199"/>
                  <a:gd name="T4" fmla="*/ 0 w 186"/>
                  <a:gd name="T5" fmla="*/ 0 h 199"/>
                  <a:gd name="T6" fmla="*/ 0 w 186"/>
                  <a:gd name="T7" fmla="*/ 0 h 199"/>
                  <a:gd name="T8" fmla="*/ 0 w 186"/>
                  <a:gd name="T9" fmla="*/ 0 h 199"/>
                  <a:gd name="T10" fmla="*/ 0 w 186"/>
                  <a:gd name="T11" fmla="*/ 0 h 199"/>
                  <a:gd name="T12" fmla="*/ 0 w 186"/>
                  <a:gd name="T13" fmla="*/ 0 h 199"/>
                  <a:gd name="T14" fmla="*/ 0 w 186"/>
                  <a:gd name="T15" fmla="*/ 0 h 199"/>
                  <a:gd name="T16" fmla="*/ 0 w 186"/>
                  <a:gd name="T17" fmla="*/ 0 h 199"/>
                  <a:gd name="T18" fmla="*/ 0 w 186"/>
                  <a:gd name="T19" fmla="*/ 0 h 199"/>
                  <a:gd name="T20" fmla="*/ 0 w 186"/>
                  <a:gd name="T21" fmla="*/ 0 h 199"/>
                  <a:gd name="T22" fmla="*/ 0 w 186"/>
                  <a:gd name="T23" fmla="*/ 0 h 199"/>
                  <a:gd name="T24" fmla="*/ 0 w 186"/>
                  <a:gd name="T25" fmla="*/ 0 h 199"/>
                  <a:gd name="T26" fmla="*/ 0 w 186"/>
                  <a:gd name="T27" fmla="*/ 0 h 199"/>
                  <a:gd name="T28" fmla="*/ 0 w 186"/>
                  <a:gd name="T29" fmla="*/ 0 h 199"/>
                  <a:gd name="T30" fmla="*/ 0 w 186"/>
                  <a:gd name="T31" fmla="*/ 0 h 199"/>
                  <a:gd name="T32" fmla="*/ 0 w 186"/>
                  <a:gd name="T33" fmla="*/ 0 h 199"/>
                  <a:gd name="T34" fmla="*/ 0 w 186"/>
                  <a:gd name="T35" fmla="*/ 0 h 199"/>
                  <a:gd name="T36" fmla="*/ 0 w 186"/>
                  <a:gd name="T37" fmla="*/ 0 h 199"/>
                  <a:gd name="T38" fmla="*/ 0 w 186"/>
                  <a:gd name="T39" fmla="*/ 0 h 199"/>
                  <a:gd name="T40" fmla="*/ 0 w 186"/>
                  <a:gd name="T41" fmla="*/ 0 h 199"/>
                  <a:gd name="T42" fmla="*/ 0 w 186"/>
                  <a:gd name="T43" fmla="*/ 0 h 199"/>
                  <a:gd name="T44" fmla="*/ 0 w 186"/>
                  <a:gd name="T45" fmla="*/ 0 h 199"/>
                  <a:gd name="T46" fmla="*/ 0 w 186"/>
                  <a:gd name="T47" fmla="*/ 0 h 199"/>
                  <a:gd name="T48" fmla="*/ 0 w 186"/>
                  <a:gd name="T49" fmla="*/ 0 h 199"/>
                  <a:gd name="T50" fmla="*/ 0 w 186"/>
                  <a:gd name="T51" fmla="*/ 0 h 199"/>
                  <a:gd name="T52" fmla="*/ 0 w 186"/>
                  <a:gd name="T53" fmla="*/ 0 h 199"/>
                  <a:gd name="T54" fmla="*/ 0 w 186"/>
                  <a:gd name="T55" fmla="*/ 0 h 199"/>
                  <a:gd name="T56" fmla="*/ 0 w 186"/>
                  <a:gd name="T57" fmla="*/ 0 h 199"/>
                  <a:gd name="T58" fmla="*/ 0 w 186"/>
                  <a:gd name="T59" fmla="*/ 0 h 199"/>
                  <a:gd name="T60" fmla="*/ 0 w 186"/>
                  <a:gd name="T61" fmla="*/ 0 h 199"/>
                  <a:gd name="T62" fmla="*/ 0 w 186"/>
                  <a:gd name="T63" fmla="*/ 0 h 199"/>
                  <a:gd name="T64" fmla="*/ 0 w 186"/>
                  <a:gd name="T65" fmla="*/ 0 h 199"/>
                  <a:gd name="T66" fmla="*/ 0 w 186"/>
                  <a:gd name="T67" fmla="*/ 0 h 199"/>
                  <a:gd name="T68" fmla="*/ 0 w 186"/>
                  <a:gd name="T69" fmla="*/ 0 h 199"/>
                  <a:gd name="T70" fmla="*/ 0 w 186"/>
                  <a:gd name="T71" fmla="*/ 0 h 199"/>
                  <a:gd name="T72" fmla="*/ 0 w 186"/>
                  <a:gd name="T73" fmla="*/ 0 h 199"/>
                  <a:gd name="T74" fmla="*/ 0 w 186"/>
                  <a:gd name="T75" fmla="*/ 0 h 199"/>
                  <a:gd name="T76" fmla="*/ 0 w 186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6" h="199">
                    <a:moveTo>
                      <a:pt x="13" y="82"/>
                    </a:moveTo>
                    <a:lnTo>
                      <a:pt x="7" y="74"/>
                    </a:lnTo>
                    <a:lnTo>
                      <a:pt x="4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7" y="12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6" y="2"/>
                    </a:lnTo>
                    <a:lnTo>
                      <a:pt x="74" y="6"/>
                    </a:lnTo>
                    <a:lnTo>
                      <a:pt x="81" y="11"/>
                    </a:lnTo>
                    <a:lnTo>
                      <a:pt x="87" y="16"/>
                    </a:lnTo>
                    <a:lnTo>
                      <a:pt x="174" y="117"/>
                    </a:lnTo>
                    <a:lnTo>
                      <a:pt x="179" y="124"/>
                    </a:lnTo>
                    <a:lnTo>
                      <a:pt x="183" y="132"/>
                    </a:lnTo>
                    <a:lnTo>
                      <a:pt x="185" y="140"/>
                    </a:lnTo>
                    <a:lnTo>
                      <a:pt x="186" y="149"/>
                    </a:lnTo>
                    <a:lnTo>
                      <a:pt x="185" y="157"/>
                    </a:lnTo>
                    <a:lnTo>
                      <a:pt x="184" y="165"/>
                    </a:lnTo>
                    <a:lnTo>
                      <a:pt x="179" y="173"/>
                    </a:lnTo>
                    <a:lnTo>
                      <a:pt x="175" y="181"/>
                    </a:lnTo>
                    <a:lnTo>
                      <a:pt x="169" y="186"/>
                    </a:lnTo>
                    <a:lnTo>
                      <a:pt x="161" y="192"/>
                    </a:lnTo>
                    <a:lnTo>
                      <a:pt x="154" y="195"/>
                    </a:lnTo>
                    <a:lnTo>
                      <a:pt x="146" y="198"/>
                    </a:lnTo>
                    <a:lnTo>
                      <a:pt x="137" y="199"/>
                    </a:lnTo>
                    <a:lnTo>
                      <a:pt x="129" y="198"/>
                    </a:lnTo>
                    <a:lnTo>
                      <a:pt x="121" y="196"/>
                    </a:lnTo>
                    <a:lnTo>
                      <a:pt x="113" y="192"/>
                    </a:lnTo>
                    <a:lnTo>
                      <a:pt x="105" y="187"/>
                    </a:lnTo>
                    <a:lnTo>
                      <a:pt x="99" y="182"/>
                    </a:lnTo>
                    <a:lnTo>
                      <a:pt x="13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7" name="Freeform 988"/>
              <p:cNvSpPr>
                <a:spLocks/>
              </p:cNvSpPr>
              <p:nvPr/>
            </p:nvSpPr>
            <p:spPr bwMode="auto">
              <a:xfrm>
                <a:off x="5430" y="2713"/>
                <a:ext cx="34" cy="39"/>
              </a:xfrm>
              <a:custGeom>
                <a:avLst/>
                <a:gdLst>
                  <a:gd name="T0" fmla="*/ 0 w 207"/>
                  <a:gd name="T1" fmla="*/ 0 h 234"/>
                  <a:gd name="T2" fmla="*/ 0 w 207"/>
                  <a:gd name="T3" fmla="*/ 0 h 234"/>
                  <a:gd name="T4" fmla="*/ 0 w 207"/>
                  <a:gd name="T5" fmla="*/ 0 h 234"/>
                  <a:gd name="T6" fmla="*/ 0 w 207"/>
                  <a:gd name="T7" fmla="*/ 0 h 234"/>
                  <a:gd name="T8" fmla="*/ 0 w 207"/>
                  <a:gd name="T9" fmla="*/ 0 h 234"/>
                  <a:gd name="T10" fmla="*/ 0 w 207"/>
                  <a:gd name="T11" fmla="*/ 0 h 234"/>
                  <a:gd name="T12" fmla="*/ 0 w 207"/>
                  <a:gd name="T13" fmla="*/ 0 h 234"/>
                  <a:gd name="T14" fmla="*/ 0 w 207"/>
                  <a:gd name="T15" fmla="*/ 0 h 234"/>
                  <a:gd name="T16" fmla="*/ 0 w 207"/>
                  <a:gd name="T17" fmla="*/ 0 h 234"/>
                  <a:gd name="T18" fmla="*/ 0 w 207"/>
                  <a:gd name="T19" fmla="*/ 0 h 234"/>
                  <a:gd name="T20" fmla="*/ 0 w 207"/>
                  <a:gd name="T21" fmla="*/ 0 h 234"/>
                  <a:gd name="T22" fmla="*/ 0 w 207"/>
                  <a:gd name="T23" fmla="*/ 0 h 234"/>
                  <a:gd name="T24" fmla="*/ 0 w 207"/>
                  <a:gd name="T25" fmla="*/ 0 h 234"/>
                  <a:gd name="T26" fmla="*/ 0 w 207"/>
                  <a:gd name="T27" fmla="*/ 0 h 234"/>
                  <a:gd name="T28" fmla="*/ 0 w 207"/>
                  <a:gd name="T29" fmla="*/ 0 h 234"/>
                  <a:gd name="T30" fmla="*/ 0 w 207"/>
                  <a:gd name="T31" fmla="*/ 0 h 234"/>
                  <a:gd name="T32" fmla="*/ 0 w 207"/>
                  <a:gd name="T33" fmla="*/ 0 h 234"/>
                  <a:gd name="T34" fmla="*/ 0 w 207"/>
                  <a:gd name="T35" fmla="*/ 0 h 234"/>
                  <a:gd name="T36" fmla="*/ 0 w 207"/>
                  <a:gd name="T37" fmla="*/ 0 h 234"/>
                  <a:gd name="T38" fmla="*/ 0 w 207"/>
                  <a:gd name="T39" fmla="*/ 0 h 234"/>
                  <a:gd name="T40" fmla="*/ 0 w 207"/>
                  <a:gd name="T41" fmla="*/ 0 h 234"/>
                  <a:gd name="T42" fmla="*/ 0 w 207"/>
                  <a:gd name="T43" fmla="*/ 0 h 234"/>
                  <a:gd name="T44" fmla="*/ 0 w 207"/>
                  <a:gd name="T45" fmla="*/ 0 h 234"/>
                  <a:gd name="T46" fmla="*/ 0 w 207"/>
                  <a:gd name="T47" fmla="*/ 0 h 234"/>
                  <a:gd name="T48" fmla="*/ 0 w 207"/>
                  <a:gd name="T49" fmla="*/ 0 h 234"/>
                  <a:gd name="T50" fmla="*/ 0 w 207"/>
                  <a:gd name="T51" fmla="*/ 0 h 234"/>
                  <a:gd name="T52" fmla="*/ 0 w 207"/>
                  <a:gd name="T53" fmla="*/ 0 h 234"/>
                  <a:gd name="T54" fmla="*/ 0 w 207"/>
                  <a:gd name="T55" fmla="*/ 0 h 234"/>
                  <a:gd name="T56" fmla="*/ 0 w 207"/>
                  <a:gd name="T57" fmla="*/ 0 h 234"/>
                  <a:gd name="T58" fmla="*/ 0 w 207"/>
                  <a:gd name="T59" fmla="*/ 0 h 234"/>
                  <a:gd name="T60" fmla="*/ 0 w 207"/>
                  <a:gd name="T61" fmla="*/ 0 h 234"/>
                  <a:gd name="T62" fmla="*/ 0 w 207"/>
                  <a:gd name="T63" fmla="*/ 0 h 234"/>
                  <a:gd name="T64" fmla="*/ 0 w 207"/>
                  <a:gd name="T65" fmla="*/ 0 h 234"/>
                  <a:gd name="T66" fmla="*/ 0 w 207"/>
                  <a:gd name="T67" fmla="*/ 0 h 234"/>
                  <a:gd name="T68" fmla="*/ 0 w 207"/>
                  <a:gd name="T69" fmla="*/ 0 h 234"/>
                  <a:gd name="T70" fmla="*/ 0 w 207"/>
                  <a:gd name="T71" fmla="*/ 0 h 234"/>
                  <a:gd name="T72" fmla="*/ 0 w 207"/>
                  <a:gd name="T73" fmla="*/ 0 h 234"/>
                  <a:gd name="T74" fmla="*/ 0 w 207"/>
                  <a:gd name="T75" fmla="*/ 0 h 234"/>
                  <a:gd name="T76" fmla="*/ 0 w 207"/>
                  <a:gd name="T77" fmla="*/ 0 h 23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7" h="234">
                    <a:moveTo>
                      <a:pt x="11" y="80"/>
                    </a:moveTo>
                    <a:lnTo>
                      <a:pt x="6" y="73"/>
                    </a:lnTo>
                    <a:lnTo>
                      <a:pt x="2" y="65"/>
                    </a:lnTo>
                    <a:lnTo>
                      <a:pt x="1" y="56"/>
                    </a:lnTo>
                    <a:lnTo>
                      <a:pt x="0" y="48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7"/>
                    </a:lnTo>
                    <a:lnTo>
                      <a:pt x="19" y="11"/>
                    </a:lnTo>
                    <a:lnTo>
                      <a:pt x="26" y="5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59" y="1"/>
                    </a:lnTo>
                    <a:lnTo>
                      <a:pt x="68" y="3"/>
                    </a:lnTo>
                    <a:lnTo>
                      <a:pt x="76" y="6"/>
                    </a:lnTo>
                    <a:lnTo>
                      <a:pt x="82" y="12"/>
                    </a:lnTo>
                    <a:lnTo>
                      <a:pt x="88" y="19"/>
                    </a:lnTo>
                    <a:lnTo>
                      <a:pt x="196" y="154"/>
                    </a:lnTo>
                    <a:lnTo>
                      <a:pt x="202" y="161"/>
                    </a:lnTo>
                    <a:lnTo>
                      <a:pt x="205" y="168"/>
                    </a:lnTo>
                    <a:lnTo>
                      <a:pt x="206" y="177"/>
                    </a:lnTo>
                    <a:lnTo>
                      <a:pt x="207" y="185"/>
                    </a:lnTo>
                    <a:lnTo>
                      <a:pt x="206" y="193"/>
                    </a:lnTo>
                    <a:lnTo>
                      <a:pt x="204" y="202"/>
                    </a:lnTo>
                    <a:lnTo>
                      <a:pt x="201" y="210"/>
                    </a:lnTo>
                    <a:lnTo>
                      <a:pt x="195" y="217"/>
                    </a:lnTo>
                    <a:lnTo>
                      <a:pt x="188" y="223"/>
                    </a:lnTo>
                    <a:lnTo>
                      <a:pt x="182" y="228"/>
                    </a:lnTo>
                    <a:lnTo>
                      <a:pt x="174" y="232"/>
                    </a:lnTo>
                    <a:lnTo>
                      <a:pt x="165" y="233"/>
                    </a:lnTo>
                    <a:lnTo>
                      <a:pt x="157" y="234"/>
                    </a:lnTo>
                    <a:lnTo>
                      <a:pt x="149" y="233"/>
                    </a:lnTo>
                    <a:lnTo>
                      <a:pt x="140" y="230"/>
                    </a:lnTo>
                    <a:lnTo>
                      <a:pt x="132" y="227"/>
                    </a:lnTo>
                    <a:lnTo>
                      <a:pt x="125" y="221"/>
                    </a:lnTo>
                    <a:lnTo>
                      <a:pt x="120" y="215"/>
                    </a:lnTo>
                    <a:lnTo>
                      <a:pt x="11" y="8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8" name="Freeform 989"/>
              <p:cNvSpPr>
                <a:spLocks/>
              </p:cNvSpPr>
              <p:nvPr/>
            </p:nvSpPr>
            <p:spPr bwMode="auto">
              <a:xfrm>
                <a:off x="5448" y="2735"/>
                <a:ext cx="32" cy="34"/>
              </a:xfrm>
              <a:custGeom>
                <a:avLst/>
                <a:gdLst>
                  <a:gd name="T0" fmla="*/ 0 w 197"/>
                  <a:gd name="T1" fmla="*/ 0 h 205"/>
                  <a:gd name="T2" fmla="*/ 0 w 197"/>
                  <a:gd name="T3" fmla="*/ 0 h 205"/>
                  <a:gd name="T4" fmla="*/ 0 w 197"/>
                  <a:gd name="T5" fmla="*/ 0 h 205"/>
                  <a:gd name="T6" fmla="*/ 0 w 197"/>
                  <a:gd name="T7" fmla="*/ 0 h 205"/>
                  <a:gd name="T8" fmla="*/ 0 w 197"/>
                  <a:gd name="T9" fmla="*/ 0 h 205"/>
                  <a:gd name="T10" fmla="*/ 0 w 197"/>
                  <a:gd name="T11" fmla="*/ 0 h 205"/>
                  <a:gd name="T12" fmla="*/ 0 w 197"/>
                  <a:gd name="T13" fmla="*/ 0 h 205"/>
                  <a:gd name="T14" fmla="*/ 0 w 197"/>
                  <a:gd name="T15" fmla="*/ 0 h 205"/>
                  <a:gd name="T16" fmla="*/ 0 w 197"/>
                  <a:gd name="T17" fmla="*/ 0 h 205"/>
                  <a:gd name="T18" fmla="*/ 0 w 197"/>
                  <a:gd name="T19" fmla="*/ 0 h 205"/>
                  <a:gd name="T20" fmla="*/ 0 w 197"/>
                  <a:gd name="T21" fmla="*/ 0 h 205"/>
                  <a:gd name="T22" fmla="*/ 0 w 197"/>
                  <a:gd name="T23" fmla="*/ 0 h 205"/>
                  <a:gd name="T24" fmla="*/ 0 w 197"/>
                  <a:gd name="T25" fmla="*/ 0 h 205"/>
                  <a:gd name="T26" fmla="*/ 0 w 197"/>
                  <a:gd name="T27" fmla="*/ 0 h 205"/>
                  <a:gd name="T28" fmla="*/ 0 w 197"/>
                  <a:gd name="T29" fmla="*/ 0 h 205"/>
                  <a:gd name="T30" fmla="*/ 0 w 197"/>
                  <a:gd name="T31" fmla="*/ 0 h 205"/>
                  <a:gd name="T32" fmla="*/ 0 w 197"/>
                  <a:gd name="T33" fmla="*/ 0 h 205"/>
                  <a:gd name="T34" fmla="*/ 0 w 197"/>
                  <a:gd name="T35" fmla="*/ 0 h 205"/>
                  <a:gd name="T36" fmla="*/ 0 w 197"/>
                  <a:gd name="T37" fmla="*/ 0 h 205"/>
                  <a:gd name="T38" fmla="*/ 0 w 197"/>
                  <a:gd name="T39" fmla="*/ 0 h 205"/>
                  <a:gd name="T40" fmla="*/ 0 w 197"/>
                  <a:gd name="T41" fmla="*/ 0 h 205"/>
                  <a:gd name="T42" fmla="*/ 0 w 197"/>
                  <a:gd name="T43" fmla="*/ 0 h 205"/>
                  <a:gd name="T44" fmla="*/ 0 w 197"/>
                  <a:gd name="T45" fmla="*/ 0 h 205"/>
                  <a:gd name="T46" fmla="*/ 0 w 197"/>
                  <a:gd name="T47" fmla="*/ 0 h 205"/>
                  <a:gd name="T48" fmla="*/ 0 w 197"/>
                  <a:gd name="T49" fmla="*/ 0 h 205"/>
                  <a:gd name="T50" fmla="*/ 0 w 197"/>
                  <a:gd name="T51" fmla="*/ 0 h 205"/>
                  <a:gd name="T52" fmla="*/ 0 w 197"/>
                  <a:gd name="T53" fmla="*/ 0 h 205"/>
                  <a:gd name="T54" fmla="*/ 0 w 197"/>
                  <a:gd name="T55" fmla="*/ 0 h 205"/>
                  <a:gd name="T56" fmla="*/ 0 w 197"/>
                  <a:gd name="T57" fmla="*/ 0 h 205"/>
                  <a:gd name="T58" fmla="*/ 0 w 197"/>
                  <a:gd name="T59" fmla="*/ 0 h 205"/>
                  <a:gd name="T60" fmla="*/ 0 w 197"/>
                  <a:gd name="T61" fmla="*/ 0 h 205"/>
                  <a:gd name="T62" fmla="*/ 0 w 197"/>
                  <a:gd name="T63" fmla="*/ 0 h 205"/>
                  <a:gd name="T64" fmla="*/ 0 w 197"/>
                  <a:gd name="T65" fmla="*/ 0 h 205"/>
                  <a:gd name="T66" fmla="*/ 0 w 197"/>
                  <a:gd name="T67" fmla="*/ 0 h 205"/>
                  <a:gd name="T68" fmla="*/ 0 w 197"/>
                  <a:gd name="T69" fmla="*/ 0 h 205"/>
                  <a:gd name="T70" fmla="*/ 0 w 197"/>
                  <a:gd name="T71" fmla="*/ 0 h 205"/>
                  <a:gd name="T72" fmla="*/ 0 w 197"/>
                  <a:gd name="T73" fmla="*/ 0 h 205"/>
                  <a:gd name="T74" fmla="*/ 0 w 197"/>
                  <a:gd name="T75" fmla="*/ 0 h 205"/>
                  <a:gd name="T76" fmla="*/ 0 w 197"/>
                  <a:gd name="T77" fmla="*/ 0 h 2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7" h="205">
                    <a:moveTo>
                      <a:pt x="14" y="83"/>
                    </a:moveTo>
                    <a:lnTo>
                      <a:pt x="8" y="76"/>
                    </a:lnTo>
                    <a:lnTo>
                      <a:pt x="4" y="68"/>
                    </a:lnTo>
                    <a:lnTo>
                      <a:pt x="1" y="59"/>
                    </a:lnTo>
                    <a:lnTo>
                      <a:pt x="0" y="51"/>
                    </a:lnTo>
                    <a:lnTo>
                      <a:pt x="0" y="44"/>
                    </a:lnTo>
                    <a:lnTo>
                      <a:pt x="3" y="35"/>
                    </a:lnTo>
                    <a:lnTo>
                      <a:pt x="6" y="27"/>
                    </a:lnTo>
                    <a:lnTo>
                      <a:pt x="10" y="20"/>
                    </a:lnTo>
                    <a:lnTo>
                      <a:pt x="16" y="13"/>
                    </a:lnTo>
                    <a:lnTo>
                      <a:pt x="23" y="8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4" y="2"/>
                    </a:lnTo>
                    <a:lnTo>
                      <a:pt x="72" y="5"/>
                    </a:lnTo>
                    <a:lnTo>
                      <a:pt x="79" y="10"/>
                    </a:lnTo>
                    <a:lnTo>
                      <a:pt x="86" y="15"/>
                    </a:lnTo>
                    <a:lnTo>
                      <a:pt x="184" y="121"/>
                    </a:lnTo>
                    <a:lnTo>
                      <a:pt x="190" y="128"/>
                    </a:lnTo>
                    <a:lnTo>
                      <a:pt x="194" y="136"/>
                    </a:lnTo>
                    <a:lnTo>
                      <a:pt x="196" y="145"/>
                    </a:lnTo>
                    <a:lnTo>
                      <a:pt x="197" y="153"/>
                    </a:lnTo>
                    <a:lnTo>
                      <a:pt x="197" y="161"/>
                    </a:lnTo>
                    <a:lnTo>
                      <a:pt x="195" y="170"/>
                    </a:lnTo>
                    <a:lnTo>
                      <a:pt x="192" y="178"/>
                    </a:lnTo>
                    <a:lnTo>
                      <a:pt x="187" y="184"/>
                    </a:lnTo>
                    <a:lnTo>
                      <a:pt x="182" y="191"/>
                    </a:lnTo>
                    <a:lnTo>
                      <a:pt x="175" y="197"/>
                    </a:lnTo>
                    <a:lnTo>
                      <a:pt x="167" y="201"/>
                    </a:lnTo>
                    <a:lnTo>
                      <a:pt x="158" y="203"/>
                    </a:lnTo>
                    <a:lnTo>
                      <a:pt x="150" y="205"/>
                    </a:lnTo>
                    <a:lnTo>
                      <a:pt x="142" y="205"/>
                    </a:lnTo>
                    <a:lnTo>
                      <a:pt x="133" y="202"/>
                    </a:lnTo>
                    <a:lnTo>
                      <a:pt x="125" y="199"/>
                    </a:lnTo>
                    <a:lnTo>
                      <a:pt x="119" y="194"/>
                    </a:lnTo>
                    <a:lnTo>
                      <a:pt x="112" y="189"/>
                    </a:lnTo>
                    <a:lnTo>
                      <a:pt x="14" y="8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29" name="Freeform 990"/>
              <p:cNvSpPr>
                <a:spLocks/>
              </p:cNvSpPr>
              <p:nvPr/>
            </p:nvSpPr>
            <p:spPr bwMode="auto">
              <a:xfrm>
                <a:off x="5464" y="2753"/>
                <a:ext cx="25" cy="24"/>
              </a:xfrm>
              <a:custGeom>
                <a:avLst/>
                <a:gdLst>
                  <a:gd name="T0" fmla="*/ 0 w 149"/>
                  <a:gd name="T1" fmla="*/ 0 h 141"/>
                  <a:gd name="T2" fmla="*/ 0 w 149"/>
                  <a:gd name="T3" fmla="*/ 0 h 141"/>
                  <a:gd name="T4" fmla="*/ 0 w 149"/>
                  <a:gd name="T5" fmla="*/ 0 h 141"/>
                  <a:gd name="T6" fmla="*/ 0 w 149"/>
                  <a:gd name="T7" fmla="*/ 0 h 141"/>
                  <a:gd name="T8" fmla="*/ 0 w 149"/>
                  <a:gd name="T9" fmla="*/ 0 h 141"/>
                  <a:gd name="T10" fmla="*/ 0 w 149"/>
                  <a:gd name="T11" fmla="*/ 0 h 141"/>
                  <a:gd name="T12" fmla="*/ 0 w 149"/>
                  <a:gd name="T13" fmla="*/ 0 h 141"/>
                  <a:gd name="T14" fmla="*/ 0 w 149"/>
                  <a:gd name="T15" fmla="*/ 0 h 141"/>
                  <a:gd name="T16" fmla="*/ 0 w 149"/>
                  <a:gd name="T17" fmla="*/ 0 h 141"/>
                  <a:gd name="T18" fmla="*/ 0 w 149"/>
                  <a:gd name="T19" fmla="*/ 0 h 141"/>
                  <a:gd name="T20" fmla="*/ 0 w 149"/>
                  <a:gd name="T21" fmla="*/ 0 h 141"/>
                  <a:gd name="T22" fmla="*/ 0 w 149"/>
                  <a:gd name="T23" fmla="*/ 0 h 141"/>
                  <a:gd name="T24" fmla="*/ 0 w 149"/>
                  <a:gd name="T25" fmla="*/ 0 h 141"/>
                  <a:gd name="T26" fmla="*/ 0 w 149"/>
                  <a:gd name="T27" fmla="*/ 0 h 141"/>
                  <a:gd name="T28" fmla="*/ 0 w 149"/>
                  <a:gd name="T29" fmla="*/ 0 h 141"/>
                  <a:gd name="T30" fmla="*/ 0 w 149"/>
                  <a:gd name="T31" fmla="*/ 0 h 141"/>
                  <a:gd name="T32" fmla="*/ 0 w 149"/>
                  <a:gd name="T33" fmla="*/ 0 h 141"/>
                  <a:gd name="T34" fmla="*/ 0 w 149"/>
                  <a:gd name="T35" fmla="*/ 0 h 141"/>
                  <a:gd name="T36" fmla="*/ 0 w 149"/>
                  <a:gd name="T37" fmla="*/ 0 h 141"/>
                  <a:gd name="T38" fmla="*/ 0 w 149"/>
                  <a:gd name="T39" fmla="*/ 0 h 141"/>
                  <a:gd name="T40" fmla="*/ 0 w 149"/>
                  <a:gd name="T41" fmla="*/ 0 h 141"/>
                  <a:gd name="T42" fmla="*/ 0 w 149"/>
                  <a:gd name="T43" fmla="*/ 0 h 141"/>
                  <a:gd name="T44" fmla="*/ 0 w 149"/>
                  <a:gd name="T45" fmla="*/ 0 h 141"/>
                  <a:gd name="T46" fmla="*/ 0 w 149"/>
                  <a:gd name="T47" fmla="*/ 0 h 141"/>
                  <a:gd name="T48" fmla="*/ 0 w 149"/>
                  <a:gd name="T49" fmla="*/ 0 h 141"/>
                  <a:gd name="T50" fmla="*/ 0 w 149"/>
                  <a:gd name="T51" fmla="*/ 0 h 141"/>
                  <a:gd name="T52" fmla="*/ 0 w 149"/>
                  <a:gd name="T53" fmla="*/ 0 h 141"/>
                  <a:gd name="T54" fmla="*/ 0 w 149"/>
                  <a:gd name="T55" fmla="*/ 0 h 141"/>
                  <a:gd name="T56" fmla="*/ 0 w 149"/>
                  <a:gd name="T57" fmla="*/ 0 h 141"/>
                  <a:gd name="T58" fmla="*/ 0 w 149"/>
                  <a:gd name="T59" fmla="*/ 0 h 141"/>
                  <a:gd name="T60" fmla="*/ 0 w 149"/>
                  <a:gd name="T61" fmla="*/ 0 h 141"/>
                  <a:gd name="T62" fmla="*/ 0 w 149"/>
                  <a:gd name="T63" fmla="*/ 0 h 141"/>
                  <a:gd name="T64" fmla="*/ 0 w 149"/>
                  <a:gd name="T65" fmla="*/ 0 h 141"/>
                  <a:gd name="T66" fmla="*/ 0 w 149"/>
                  <a:gd name="T67" fmla="*/ 0 h 141"/>
                  <a:gd name="T68" fmla="*/ 0 w 149"/>
                  <a:gd name="T69" fmla="*/ 0 h 141"/>
                  <a:gd name="T70" fmla="*/ 0 w 149"/>
                  <a:gd name="T71" fmla="*/ 0 h 141"/>
                  <a:gd name="T72" fmla="*/ 0 w 149"/>
                  <a:gd name="T73" fmla="*/ 0 h 141"/>
                  <a:gd name="T74" fmla="*/ 0 w 149"/>
                  <a:gd name="T75" fmla="*/ 0 h 141"/>
                  <a:gd name="T76" fmla="*/ 0 w 149"/>
                  <a:gd name="T77" fmla="*/ 0 h 1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9" h="141">
                    <a:moveTo>
                      <a:pt x="17" y="86"/>
                    </a:moveTo>
                    <a:lnTo>
                      <a:pt x="12" y="81"/>
                    </a:lnTo>
                    <a:lnTo>
                      <a:pt x="7" y="73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4" y="32"/>
                    </a:lnTo>
                    <a:lnTo>
                      <a:pt x="7" y="24"/>
                    </a:lnTo>
                    <a:lnTo>
                      <a:pt x="13" y="16"/>
                    </a:lnTo>
                    <a:lnTo>
                      <a:pt x="18" y="11"/>
                    </a:lnTo>
                    <a:lnTo>
                      <a:pt x="26" y="6"/>
                    </a:lnTo>
                    <a:lnTo>
                      <a:pt x="34" y="2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3" y="12"/>
                    </a:lnTo>
                    <a:lnTo>
                      <a:pt x="132" y="55"/>
                    </a:lnTo>
                    <a:lnTo>
                      <a:pt x="138" y="60"/>
                    </a:lnTo>
                    <a:lnTo>
                      <a:pt x="142" y="68"/>
                    </a:lnTo>
                    <a:lnTo>
                      <a:pt x="147" y="76"/>
                    </a:lnTo>
                    <a:lnTo>
                      <a:pt x="148" y="84"/>
                    </a:lnTo>
                    <a:lnTo>
                      <a:pt x="149" y="92"/>
                    </a:lnTo>
                    <a:lnTo>
                      <a:pt x="148" y="101"/>
                    </a:lnTo>
                    <a:lnTo>
                      <a:pt x="146" y="109"/>
                    </a:lnTo>
                    <a:lnTo>
                      <a:pt x="142" y="117"/>
                    </a:lnTo>
                    <a:lnTo>
                      <a:pt x="137" y="124"/>
                    </a:lnTo>
                    <a:lnTo>
                      <a:pt x="131" y="130"/>
                    </a:lnTo>
                    <a:lnTo>
                      <a:pt x="123" y="135"/>
                    </a:lnTo>
                    <a:lnTo>
                      <a:pt x="115" y="139"/>
                    </a:lnTo>
                    <a:lnTo>
                      <a:pt x="107" y="140"/>
                    </a:lnTo>
                    <a:lnTo>
                      <a:pt x="99" y="141"/>
                    </a:lnTo>
                    <a:lnTo>
                      <a:pt x="90" y="140"/>
                    </a:lnTo>
                    <a:lnTo>
                      <a:pt x="83" y="138"/>
                    </a:lnTo>
                    <a:lnTo>
                      <a:pt x="75" y="135"/>
                    </a:lnTo>
                    <a:lnTo>
                      <a:pt x="67" y="129"/>
                    </a:lnTo>
                    <a:lnTo>
                      <a:pt x="17" y="8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0" name="Freeform 991"/>
              <p:cNvSpPr>
                <a:spLocks/>
              </p:cNvSpPr>
              <p:nvPr/>
            </p:nvSpPr>
            <p:spPr bwMode="auto">
              <a:xfrm>
                <a:off x="5472" y="2760"/>
                <a:ext cx="24" cy="20"/>
              </a:xfrm>
              <a:custGeom>
                <a:avLst/>
                <a:gdLst>
                  <a:gd name="T0" fmla="*/ 0 w 142"/>
                  <a:gd name="T1" fmla="*/ 0 h 123"/>
                  <a:gd name="T2" fmla="*/ 0 w 142"/>
                  <a:gd name="T3" fmla="*/ 0 h 123"/>
                  <a:gd name="T4" fmla="*/ 0 w 142"/>
                  <a:gd name="T5" fmla="*/ 0 h 123"/>
                  <a:gd name="T6" fmla="*/ 0 w 142"/>
                  <a:gd name="T7" fmla="*/ 0 h 123"/>
                  <a:gd name="T8" fmla="*/ 0 w 142"/>
                  <a:gd name="T9" fmla="*/ 0 h 123"/>
                  <a:gd name="T10" fmla="*/ 0 w 142"/>
                  <a:gd name="T11" fmla="*/ 0 h 123"/>
                  <a:gd name="T12" fmla="*/ 0 w 142"/>
                  <a:gd name="T13" fmla="*/ 0 h 123"/>
                  <a:gd name="T14" fmla="*/ 0 w 142"/>
                  <a:gd name="T15" fmla="*/ 0 h 123"/>
                  <a:gd name="T16" fmla="*/ 0 w 142"/>
                  <a:gd name="T17" fmla="*/ 0 h 123"/>
                  <a:gd name="T18" fmla="*/ 0 w 142"/>
                  <a:gd name="T19" fmla="*/ 0 h 123"/>
                  <a:gd name="T20" fmla="*/ 0 w 142"/>
                  <a:gd name="T21" fmla="*/ 0 h 123"/>
                  <a:gd name="T22" fmla="*/ 0 w 142"/>
                  <a:gd name="T23" fmla="*/ 0 h 123"/>
                  <a:gd name="T24" fmla="*/ 0 w 142"/>
                  <a:gd name="T25" fmla="*/ 0 h 123"/>
                  <a:gd name="T26" fmla="*/ 0 w 142"/>
                  <a:gd name="T27" fmla="*/ 0 h 123"/>
                  <a:gd name="T28" fmla="*/ 0 w 142"/>
                  <a:gd name="T29" fmla="*/ 0 h 123"/>
                  <a:gd name="T30" fmla="*/ 0 w 142"/>
                  <a:gd name="T31" fmla="*/ 0 h 123"/>
                  <a:gd name="T32" fmla="*/ 0 w 142"/>
                  <a:gd name="T33" fmla="*/ 0 h 123"/>
                  <a:gd name="T34" fmla="*/ 0 w 142"/>
                  <a:gd name="T35" fmla="*/ 0 h 123"/>
                  <a:gd name="T36" fmla="*/ 0 w 142"/>
                  <a:gd name="T37" fmla="*/ 0 h 123"/>
                  <a:gd name="T38" fmla="*/ 0 w 142"/>
                  <a:gd name="T39" fmla="*/ 0 h 123"/>
                  <a:gd name="T40" fmla="*/ 0 w 142"/>
                  <a:gd name="T41" fmla="*/ 0 h 123"/>
                  <a:gd name="T42" fmla="*/ 0 w 142"/>
                  <a:gd name="T43" fmla="*/ 0 h 123"/>
                  <a:gd name="T44" fmla="*/ 0 w 142"/>
                  <a:gd name="T45" fmla="*/ 0 h 123"/>
                  <a:gd name="T46" fmla="*/ 0 w 142"/>
                  <a:gd name="T47" fmla="*/ 0 h 123"/>
                  <a:gd name="T48" fmla="*/ 0 w 142"/>
                  <a:gd name="T49" fmla="*/ 0 h 123"/>
                  <a:gd name="T50" fmla="*/ 0 w 142"/>
                  <a:gd name="T51" fmla="*/ 0 h 123"/>
                  <a:gd name="T52" fmla="*/ 0 w 142"/>
                  <a:gd name="T53" fmla="*/ 0 h 123"/>
                  <a:gd name="T54" fmla="*/ 0 w 142"/>
                  <a:gd name="T55" fmla="*/ 0 h 123"/>
                  <a:gd name="T56" fmla="*/ 0 w 142"/>
                  <a:gd name="T57" fmla="*/ 0 h 123"/>
                  <a:gd name="T58" fmla="*/ 0 w 142"/>
                  <a:gd name="T59" fmla="*/ 0 h 123"/>
                  <a:gd name="T60" fmla="*/ 0 w 142"/>
                  <a:gd name="T61" fmla="*/ 0 h 123"/>
                  <a:gd name="T62" fmla="*/ 0 w 142"/>
                  <a:gd name="T63" fmla="*/ 0 h 123"/>
                  <a:gd name="T64" fmla="*/ 0 w 142"/>
                  <a:gd name="T65" fmla="*/ 0 h 123"/>
                  <a:gd name="T66" fmla="*/ 0 w 142"/>
                  <a:gd name="T67" fmla="*/ 0 h 123"/>
                  <a:gd name="T68" fmla="*/ 0 w 142"/>
                  <a:gd name="T69" fmla="*/ 0 h 123"/>
                  <a:gd name="T70" fmla="*/ 0 w 142"/>
                  <a:gd name="T71" fmla="*/ 0 h 123"/>
                  <a:gd name="T72" fmla="*/ 0 w 142"/>
                  <a:gd name="T73" fmla="*/ 0 h 123"/>
                  <a:gd name="T74" fmla="*/ 0 w 142"/>
                  <a:gd name="T75" fmla="*/ 0 h 123"/>
                  <a:gd name="T76" fmla="*/ 0 w 142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2" h="123">
                    <a:moveTo>
                      <a:pt x="26" y="93"/>
                    </a:moveTo>
                    <a:lnTo>
                      <a:pt x="19" y="88"/>
                    </a:lnTo>
                    <a:lnTo>
                      <a:pt x="12" y="82"/>
                    </a:lnTo>
                    <a:lnTo>
                      <a:pt x="7" y="75"/>
                    </a:lnTo>
                    <a:lnTo>
                      <a:pt x="3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3"/>
                    </a:lnTo>
                    <a:lnTo>
                      <a:pt x="73" y="7"/>
                    </a:lnTo>
                    <a:lnTo>
                      <a:pt x="116" y="31"/>
                    </a:lnTo>
                    <a:lnTo>
                      <a:pt x="123" y="35"/>
                    </a:lnTo>
                    <a:lnTo>
                      <a:pt x="130" y="41"/>
                    </a:lnTo>
                    <a:lnTo>
                      <a:pt x="135" y="49"/>
                    </a:lnTo>
                    <a:lnTo>
                      <a:pt x="139" y="57"/>
                    </a:lnTo>
                    <a:lnTo>
                      <a:pt x="141" y="64"/>
                    </a:lnTo>
                    <a:lnTo>
                      <a:pt x="142" y="73"/>
                    </a:lnTo>
                    <a:lnTo>
                      <a:pt x="141" y="80"/>
                    </a:lnTo>
                    <a:lnTo>
                      <a:pt x="140" y="89"/>
                    </a:lnTo>
                    <a:lnTo>
                      <a:pt x="135" y="97"/>
                    </a:lnTo>
                    <a:lnTo>
                      <a:pt x="131" y="104"/>
                    </a:lnTo>
                    <a:lnTo>
                      <a:pt x="125" y="111"/>
                    </a:lnTo>
                    <a:lnTo>
                      <a:pt x="117" y="116"/>
                    </a:lnTo>
                    <a:lnTo>
                      <a:pt x="109" y="120"/>
                    </a:lnTo>
                    <a:lnTo>
                      <a:pt x="101" y="122"/>
                    </a:lnTo>
                    <a:lnTo>
                      <a:pt x="92" y="123"/>
                    </a:lnTo>
                    <a:lnTo>
                      <a:pt x="86" y="122"/>
                    </a:lnTo>
                    <a:lnTo>
                      <a:pt x="77" y="121"/>
                    </a:lnTo>
                    <a:lnTo>
                      <a:pt x="69" y="116"/>
                    </a:lnTo>
                    <a:lnTo>
                      <a:pt x="26" y="9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1" name="Freeform 992"/>
              <p:cNvSpPr>
                <a:spLocks/>
              </p:cNvSpPr>
              <p:nvPr/>
            </p:nvSpPr>
            <p:spPr bwMode="auto">
              <a:xfrm>
                <a:off x="5479" y="2764"/>
                <a:ext cx="20" cy="17"/>
              </a:xfrm>
              <a:custGeom>
                <a:avLst/>
                <a:gdLst>
                  <a:gd name="T0" fmla="*/ 0 w 120"/>
                  <a:gd name="T1" fmla="*/ 0 h 105"/>
                  <a:gd name="T2" fmla="*/ 0 w 120"/>
                  <a:gd name="T3" fmla="*/ 0 h 105"/>
                  <a:gd name="T4" fmla="*/ 0 w 120"/>
                  <a:gd name="T5" fmla="*/ 0 h 105"/>
                  <a:gd name="T6" fmla="*/ 0 w 120"/>
                  <a:gd name="T7" fmla="*/ 0 h 105"/>
                  <a:gd name="T8" fmla="*/ 0 w 120"/>
                  <a:gd name="T9" fmla="*/ 0 h 105"/>
                  <a:gd name="T10" fmla="*/ 0 w 120"/>
                  <a:gd name="T11" fmla="*/ 0 h 105"/>
                  <a:gd name="T12" fmla="*/ 0 w 120"/>
                  <a:gd name="T13" fmla="*/ 0 h 105"/>
                  <a:gd name="T14" fmla="*/ 0 w 120"/>
                  <a:gd name="T15" fmla="*/ 0 h 105"/>
                  <a:gd name="T16" fmla="*/ 0 w 120"/>
                  <a:gd name="T17" fmla="*/ 0 h 105"/>
                  <a:gd name="T18" fmla="*/ 0 w 120"/>
                  <a:gd name="T19" fmla="*/ 0 h 105"/>
                  <a:gd name="T20" fmla="*/ 0 w 120"/>
                  <a:gd name="T21" fmla="*/ 0 h 105"/>
                  <a:gd name="T22" fmla="*/ 0 w 120"/>
                  <a:gd name="T23" fmla="*/ 0 h 105"/>
                  <a:gd name="T24" fmla="*/ 0 w 120"/>
                  <a:gd name="T25" fmla="*/ 0 h 105"/>
                  <a:gd name="T26" fmla="*/ 0 w 120"/>
                  <a:gd name="T27" fmla="*/ 0 h 105"/>
                  <a:gd name="T28" fmla="*/ 0 w 120"/>
                  <a:gd name="T29" fmla="*/ 0 h 105"/>
                  <a:gd name="T30" fmla="*/ 0 w 120"/>
                  <a:gd name="T31" fmla="*/ 0 h 105"/>
                  <a:gd name="T32" fmla="*/ 0 w 120"/>
                  <a:gd name="T33" fmla="*/ 0 h 105"/>
                  <a:gd name="T34" fmla="*/ 0 w 120"/>
                  <a:gd name="T35" fmla="*/ 0 h 105"/>
                  <a:gd name="T36" fmla="*/ 0 w 120"/>
                  <a:gd name="T37" fmla="*/ 0 h 105"/>
                  <a:gd name="T38" fmla="*/ 0 w 120"/>
                  <a:gd name="T39" fmla="*/ 0 h 105"/>
                  <a:gd name="T40" fmla="*/ 0 w 120"/>
                  <a:gd name="T41" fmla="*/ 0 h 105"/>
                  <a:gd name="T42" fmla="*/ 0 w 120"/>
                  <a:gd name="T43" fmla="*/ 0 h 105"/>
                  <a:gd name="T44" fmla="*/ 0 w 120"/>
                  <a:gd name="T45" fmla="*/ 0 h 105"/>
                  <a:gd name="T46" fmla="*/ 0 w 120"/>
                  <a:gd name="T47" fmla="*/ 0 h 105"/>
                  <a:gd name="T48" fmla="*/ 0 w 120"/>
                  <a:gd name="T49" fmla="*/ 0 h 105"/>
                  <a:gd name="T50" fmla="*/ 0 w 120"/>
                  <a:gd name="T51" fmla="*/ 0 h 105"/>
                  <a:gd name="T52" fmla="*/ 0 w 120"/>
                  <a:gd name="T53" fmla="*/ 0 h 105"/>
                  <a:gd name="T54" fmla="*/ 0 w 120"/>
                  <a:gd name="T55" fmla="*/ 0 h 105"/>
                  <a:gd name="T56" fmla="*/ 0 w 120"/>
                  <a:gd name="T57" fmla="*/ 0 h 105"/>
                  <a:gd name="T58" fmla="*/ 0 w 120"/>
                  <a:gd name="T59" fmla="*/ 0 h 105"/>
                  <a:gd name="T60" fmla="*/ 0 w 120"/>
                  <a:gd name="T61" fmla="*/ 0 h 105"/>
                  <a:gd name="T62" fmla="*/ 0 w 120"/>
                  <a:gd name="T63" fmla="*/ 0 h 105"/>
                  <a:gd name="T64" fmla="*/ 0 w 120"/>
                  <a:gd name="T65" fmla="*/ 0 h 105"/>
                  <a:gd name="T66" fmla="*/ 0 w 120"/>
                  <a:gd name="T67" fmla="*/ 0 h 105"/>
                  <a:gd name="T68" fmla="*/ 0 w 120"/>
                  <a:gd name="T69" fmla="*/ 0 h 105"/>
                  <a:gd name="T70" fmla="*/ 0 w 120"/>
                  <a:gd name="T71" fmla="*/ 0 h 105"/>
                  <a:gd name="T72" fmla="*/ 0 w 120"/>
                  <a:gd name="T73" fmla="*/ 0 h 105"/>
                  <a:gd name="T74" fmla="*/ 0 w 120"/>
                  <a:gd name="T75" fmla="*/ 0 h 105"/>
                  <a:gd name="T76" fmla="*/ 0 w 120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05">
                    <a:moveTo>
                      <a:pt x="37" y="98"/>
                    </a:moveTo>
                    <a:lnTo>
                      <a:pt x="29" y="94"/>
                    </a:lnTo>
                    <a:lnTo>
                      <a:pt x="21" y="90"/>
                    </a:lnTo>
                    <a:lnTo>
                      <a:pt x="14" y="84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7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2" y="1"/>
                    </a:lnTo>
                    <a:lnTo>
                      <a:pt x="83" y="7"/>
                    </a:lnTo>
                    <a:lnTo>
                      <a:pt x="91" y="10"/>
                    </a:lnTo>
                    <a:lnTo>
                      <a:pt x="99" y="15"/>
                    </a:lnTo>
                    <a:lnTo>
                      <a:pt x="106" y="20"/>
                    </a:lnTo>
                    <a:lnTo>
                      <a:pt x="111" y="27"/>
                    </a:lnTo>
                    <a:lnTo>
                      <a:pt x="116" y="35"/>
                    </a:lnTo>
                    <a:lnTo>
                      <a:pt x="118" y="43"/>
                    </a:lnTo>
                    <a:lnTo>
                      <a:pt x="120" y="51"/>
                    </a:lnTo>
                    <a:lnTo>
                      <a:pt x="120" y="58"/>
                    </a:lnTo>
                    <a:lnTo>
                      <a:pt x="119" y="67"/>
                    </a:lnTo>
                    <a:lnTo>
                      <a:pt x="116" y="75"/>
                    </a:lnTo>
                    <a:lnTo>
                      <a:pt x="111" y="83"/>
                    </a:lnTo>
                    <a:lnTo>
                      <a:pt x="106" y="90"/>
                    </a:lnTo>
                    <a:lnTo>
                      <a:pt x="99" y="96"/>
                    </a:lnTo>
                    <a:lnTo>
                      <a:pt x="91" y="100"/>
                    </a:lnTo>
                    <a:lnTo>
                      <a:pt x="83" y="102"/>
                    </a:lnTo>
                    <a:lnTo>
                      <a:pt x="75" y="105"/>
                    </a:lnTo>
                    <a:lnTo>
                      <a:pt x="67" y="105"/>
                    </a:lnTo>
                    <a:lnTo>
                      <a:pt x="58" y="103"/>
                    </a:ln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2" name="Freeform 993"/>
              <p:cNvSpPr>
                <a:spLocks/>
              </p:cNvSpPr>
              <p:nvPr/>
            </p:nvSpPr>
            <p:spPr bwMode="auto">
              <a:xfrm>
                <a:off x="5483" y="2764"/>
                <a:ext cx="21" cy="17"/>
              </a:xfrm>
              <a:custGeom>
                <a:avLst/>
                <a:gdLst>
                  <a:gd name="T0" fmla="*/ 0 w 124"/>
                  <a:gd name="T1" fmla="*/ 0 h 103"/>
                  <a:gd name="T2" fmla="*/ 0 w 124"/>
                  <a:gd name="T3" fmla="*/ 0 h 103"/>
                  <a:gd name="T4" fmla="*/ 0 w 124"/>
                  <a:gd name="T5" fmla="*/ 0 h 103"/>
                  <a:gd name="T6" fmla="*/ 0 w 124"/>
                  <a:gd name="T7" fmla="*/ 0 h 103"/>
                  <a:gd name="T8" fmla="*/ 0 w 124"/>
                  <a:gd name="T9" fmla="*/ 0 h 103"/>
                  <a:gd name="T10" fmla="*/ 0 w 124"/>
                  <a:gd name="T11" fmla="*/ 0 h 103"/>
                  <a:gd name="T12" fmla="*/ 0 w 124"/>
                  <a:gd name="T13" fmla="*/ 0 h 103"/>
                  <a:gd name="T14" fmla="*/ 0 w 124"/>
                  <a:gd name="T15" fmla="*/ 0 h 103"/>
                  <a:gd name="T16" fmla="*/ 0 w 124"/>
                  <a:gd name="T17" fmla="*/ 0 h 103"/>
                  <a:gd name="T18" fmla="*/ 0 w 124"/>
                  <a:gd name="T19" fmla="*/ 0 h 103"/>
                  <a:gd name="T20" fmla="*/ 0 w 124"/>
                  <a:gd name="T21" fmla="*/ 0 h 103"/>
                  <a:gd name="T22" fmla="*/ 0 w 124"/>
                  <a:gd name="T23" fmla="*/ 0 h 103"/>
                  <a:gd name="T24" fmla="*/ 0 w 124"/>
                  <a:gd name="T25" fmla="*/ 0 h 103"/>
                  <a:gd name="T26" fmla="*/ 0 w 124"/>
                  <a:gd name="T27" fmla="*/ 0 h 103"/>
                  <a:gd name="T28" fmla="*/ 0 w 124"/>
                  <a:gd name="T29" fmla="*/ 0 h 103"/>
                  <a:gd name="T30" fmla="*/ 0 w 124"/>
                  <a:gd name="T31" fmla="*/ 0 h 103"/>
                  <a:gd name="T32" fmla="*/ 0 w 124"/>
                  <a:gd name="T33" fmla="*/ 0 h 103"/>
                  <a:gd name="T34" fmla="*/ 0 w 124"/>
                  <a:gd name="T35" fmla="*/ 0 h 103"/>
                  <a:gd name="T36" fmla="*/ 0 w 124"/>
                  <a:gd name="T37" fmla="*/ 0 h 103"/>
                  <a:gd name="T38" fmla="*/ 0 w 124"/>
                  <a:gd name="T39" fmla="*/ 0 h 103"/>
                  <a:gd name="T40" fmla="*/ 0 w 124"/>
                  <a:gd name="T41" fmla="*/ 0 h 103"/>
                  <a:gd name="T42" fmla="*/ 0 w 124"/>
                  <a:gd name="T43" fmla="*/ 0 h 103"/>
                  <a:gd name="T44" fmla="*/ 0 w 124"/>
                  <a:gd name="T45" fmla="*/ 0 h 103"/>
                  <a:gd name="T46" fmla="*/ 0 w 124"/>
                  <a:gd name="T47" fmla="*/ 0 h 103"/>
                  <a:gd name="T48" fmla="*/ 0 w 124"/>
                  <a:gd name="T49" fmla="*/ 0 h 103"/>
                  <a:gd name="T50" fmla="*/ 0 w 124"/>
                  <a:gd name="T51" fmla="*/ 0 h 103"/>
                  <a:gd name="T52" fmla="*/ 0 w 124"/>
                  <a:gd name="T53" fmla="*/ 0 h 103"/>
                  <a:gd name="T54" fmla="*/ 0 w 124"/>
                  <a:gd name="T55" fmla="*/ 0 h 103"/>
                  <a:gd name="T56" fmla="*/ 0 w 124"/>
                  <a:gd name="T57" fmla="*/ 0 h 103"/>
                  <a:gd name="T58" fmla="*/ 0 w 124"/>
                  <a:gd name="T59" fmla="*/ 0 h 103"/>
                  <a:gd name="T60" fmla="*/ 0 w 124"/>
                  <a:gd name="T61" fmla="*/ 0 h 103"/>
                  <a:gd name="T62" fmla="*/ 0 w 124"/>
                  <a:gd name="T63" fmla="*/ 0 h 103"/>
                  <a:gd name="T64" fmla="*/ 0 w 124"/>
                  <a:gd name="T65" fmla="*/ 0 h 103"/>
                  <a:gd name="T66" fmla="*/ 0 w 124"/>
                  <a:gd name="T67" fmla="*/ 0 h 103"/>
                  <a:gd name="T68" fmla="*/ 0 w 124"/>
                  <a:gd name="T69" fmla="*/ 0 h 103"/>
                  <a:gd name="T70" fmla="*/ 0 w 124"/>
                  <a:gd name="T71" fmla="*/ 0 h 103"/>
                  <a:gd name="T72" fmla="*/ 0 w 124"/>
                  <a:gd name="T73" fmla="*/ 0 h 103"/>
                  <a:gd name="T74" fmla="*/ 0 w 124"/>
                  <a:gd name="T75" fmla="*/ 0 h 103"/>
                  <a:gd name="T76" fmla="*/ 0 w 124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3">
                    <a:moveTo>
                      <a:pt x="56" y="103"/>
                    </a:moveTo>
                    <a:lnTo>
                      <a:pt x="49" y="103"/>
                    </a:lnTo>
                    <a:lnTo>
                      <a:pt x="40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6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4" y="35"/>
                    </a:lnTo>
                    <a:lnTo>
                      <a:pt x="8" y="27"/>
                    </a:lnTo>
                    <a:lnTo>
                      <a:pt x="14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4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5" y="1"/>
                    </a:lnTo>
                    <a:lnTo>
                      <a:pt x="93" y="4"/>
                    </a:lnTo>
                    <a:lnTo>
                      <a:pt x="100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6"/>
                    </a:lnTo>
                    <a:lnTo>
                      <a:pt x="111" y="82"/>
                    </a:lnTo>
                    <a:lnTo>
                      <a:pt x="105" y="89"/>
                    </a:lnTo>
                    <a:lnTo>
                      <a:pt x="97" y="94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3" name="Freeform 994"/>
              <p:cNvSpPr>
                <a:spLocks/>
              </p:cNvSpPr>
              <p:nvPr/>
            </p:nvSpPr>
            <p:spPr bwMode="auto">
              <a:xfrm>
                <a:off x="5487" y="2762"/>
                <a:ext cx="20" cy="19"/>
              </a:xfrm>
              <a:custGeom>
                <a:avLst/>
                <a:gdLst>
                  <a:gd name="T0" fmla="*/ 0 w 117"/>
                  <a:gd name="T1" fmla="*/ 0 h 112"/>
                  <a:gd name="T2" fmla="*/ 0 w 117"/>
                  <a:gd name="T3" fmla="*/ 0 h 112"/>
                  <a:gd name="T4" fmla="*/ 0 w 117"/>
                  <a:gd name="T5" fmla="*/ 0 h 112"/>
                  <a:gd name="T6" fmla="*/ 0 w 117"/>
                  <a:gd name="T7" fmla="*/ 0 h 112"/>
                  <a:gd name="T8" fmla="*/ 0 w 117"/>
                  <a:gd name="T9" fmla="*/ 0 h 112"/>
                  <a:gd name="T10" fmla="*/ 0 w 117"/>
                  <a:gd name="T11" fmla="*/ 0 h 112"/>
                  <a:gd name="T12" fmla="*/ 0 w 117"/>
                  <a:gd name="T13" fmla="*/ 0 h 112"/>
                  <a:gd name="T14" fmla="*/ 0 w 117"/>
                  <a:gd name="T15" fmla="*/ 0 h 112"/>
                  <a:gd name="T16" fmla="*/ 0 w 117"/>
                  <a:gd name="T17" fmla="*/ 0 h 112"/>
                  <a:gd name="T18" fmla="*/ 0 w 117"/>
                  <a:gd name="T19" fmla="*/ 0 h 112"/>
                  <a:gd name="T20" fmla="*/ 0 w 117"/>
                  <a:gd name="T21" fmla="*/ 0 h 112"/>
                  <a:gd name="T22" fmla="*/ 0 w 117"/>
                  <a:gd name="T23" fmla="*/ 0 h 112"/>
                  <a:gd name="T24" fmla="*/ 0 w 117"/>
                  <a:gd name="T25" fmla="*/ 0 h 112"/>
                  <a:gd name="T26" fmla="*/ 0 w 117"/>
                  <a:gd name="T27" fmla="*/ 0 h 112"/>
                  <a:gd name="T28" fmla="*/ 0 w 117"/>
                  <a:gd name="T29" fmla="*/ 0 h 112"/>
                  <a:gd name="T30" fmla="*/ 0 w 117"/>
                  <a:gd name="T31" fmla="*/ 0 h 112"/>
                  <a:gd name="T32" fmla="*/ 0 w 117"/>
                  <a:gd name="T33" fmla="*/ 0 h 112"/>
                  <a:gd name="T34" fmla="*/ 0 w 117"/>
                  <a:gd name="T35" fmla="*/ 0 h 112"/>
                  <a:gd name="T36" fmla="*/ 0 w 117"/>
                  <a:gd name="T37" fmla="*/ 0 h 112"/>
                  <a:gd name="T38" fmla="*/ 0 w 117"/>
                  <a:gd name="T39" fmla="*/ 0 h 112"/>
                  <a:gd name="T40" fmla="*/ 0 w 117"/>
                  <a:gd name="T41" fmla="*/ 0 h 112"/>
                  <a:gd name="T42" fmla="*/ 0 w 117"/>
                  <a:gd name="T43" fmla="*/ 0 h 112"/>
                  <a:gd name="T44" fmla="*/ 0 w 117"/>
                  <a:gd name="T45" fmla="*/ 0 h 112"/>
                  <a:gd name="T46" fmla="*/ 0 w 117"/>
                  <a:gd name="T47" fmla="*/ 0 h 112"/>
                  <a:gd name="T48" fmla="*/ 0 w 117"/>
                  <a:gd name="T49" fmla="*/ 0 h 112"/>
                  <a:gd name="T50" fmla="*/ 0 w 117"/>
                  <a:gd name="T51" fmla="*/ 0 h 112"/>
                  <a:gd name="T52" fmla="*/ 0 w 117"/>
                  <a:gd name="T53" fmla="*/ 0 h 112"/>
                  <a:gd name="T54" fmla="*/ 0 w 117"/>
                  <a:gd name="T55" fmla="*/ 0 h 112"/>
                  <a:gd name="T56" fmla="*/ 0 w 117"/>
                  <a:gd name="T57" fmla="*/ 0 h 112"/>
                  <a:gd name="T58" fmla="*/ 0 w 117"/>
                  <a:gd name="T59" fmla="*/ 0 h 112"/>
                  <a:gd name="T60" fmla="*/ 0 w 117"/>
                  <a:gd name="T61" fmla="*/ 0 h 112"/>
                  <a:gd name="T62" fmla="*/ 0 w 117"/>
                  <a:gd name="T63" fmla="*/ 0 h 112"/>
                  <a:gd name="T64" fmla="*/ 0 w 117"/>
                  <a:gd name="T65" fmla="*/ 0 h 112"/>
                  <a:gd name="T66" fmla="*/ 0 w 117"/>
                  <a:gd name="T67" fmla="*/ 0 h 112"/>
                  <a:gd name="T68" fmla="*/ 0 w 117"/>
                  <a:gd name="T69" fmla="*/ 0 h 112"/>
                  <a:gd name="T70" fmla="*/ 0 w 117"/>
                  <a:gd name="T71" fmla="*/ 0 h 112"/>
                  <a:gd name="T72" fmla="*/ 0 w 117"/>
                  <a:gd name="T73" fmla="*/ 0 h 112"/>
                  <a:gd name="T74" fmla="*/ 0 w 117"/>
                  <a:gd name="T75" fmla="*/ 0 h 112"/>
                  <a:gd name="T76" fmla="*/ 0 w 117"/>
                  <a:gd name="T77" fmla="*/ 0 h 1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7" h="112">
                    <a:moveTo>
                      <a:pt x="79" y="102"/>
                    </a:moveTo>
                    <a:lnTo>
                      <a:pt x="72" y="107"/>
                    </a:lnTo>
                    <a:lnTo>
                      <a:pt x="63" y="110"/>
                    </a:lnTo>
                    <a:lnTo>
                      <a:pt x="55" y="112"/>
                    </a:lnTo>
                    <a:lnTo>
                      <a:pt x="47" y="112"/>
                    </a:lnTo>
                    <a:lnTo>
                      <a:pt x="38" y="111"/>
                    </a:lnTo>
                    <a:lnTo>
                      <a:pt x="30" y="108"/>
                    </a:lnTo>
                    <a:lnTo>
                      <a:pt x="22" y="104"/>
                    </a:lnTo>
                    <a:lnTo>
                      <a:pt x="16" y="99"/>
                    </a:lnTo>
                    <a:lnTo>
                      <a:pt x="10" y="92"/>
                    </a:lnTo>
                    <a:lnTo>
                      <a:pt x="6" y="85"/>
                    </a:lnTo>
                    <a:lnTo>
                      <a:pt x="2" y="76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1" y="51"/>
                    </a:lnTo>
                    <a:lnTo>
                      <a:pt x="4" y="44"/>
                    </a:lnTo>
                    <a:lnTo>
                      <a:pt x="8" y="36"/>
                    </a:lnTo>
                    <a:lnTo>
                      <a:pt x="13" y="29"/>
                    </a:lnTo>
                    <a:lnTo>
                      <a:pt x="20" y="23"/>
                    </a:lnTo>
                    <a:lnTo>
                      <a:pt x="38" y="10"/>
                    </a:lnTo>
                    <a:lnTo>
                      <a:pt x="45" y="5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9" y="1"/>
                    </a:lnTo>
                    <a:lnTo>
                      <a:pt x="87" y="4"/>
                    </a:lnTo>
                    <a:lnTo>
                      <a:pt x="95" y="8"/>
                    </a:lnTo>
                    <a:lnTo>
                      <a:pt x="101" y="13"/>
                    </a:lnTo>
                    <a:lnTo>
                      <a:pt x="107" y="20"/>
                    </a:lnTo>
                    <a:lnTo>
                      <a:pt x="112" y="27"/>
                    </a:lnTo>
                    <a:lnTo>
                      <a:pt x="115" y="36"/>
                    </a:lnTo>
                    <a:lnTo>
                      <a:pt x="117" y="44"/>
                    </a:lnTo>
                    <a:lnTo>
                      <a:pt x="117" y="51"/>
                    </a:lnTo>
                    <a:lnTo>
                      <a:pt x="116" y="60"/>
                    </a:lnTo>
                    <a:lnTo>
                      <a:pt x="113" y="68"/>
                    </a:lnTo>
                    <a:lnTo>
                      <a:pt x="109" y="76"/>
                    </a:lnTo>
                    <a:lnTo>
                      <a:pt x="104" y="83"/>
                    </a:lnTo>
                    <a:lnTo>
                      <a:pt x="97" y="89"/>
                    </a:lnTo>
                    <a:lnTo>
                      <a:pt x="79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4" name="Freeform 995"/>
              <p:cNvSpPr>
                <a:spLocks/>
              </p:cNvSpPr>
              <p:nvPr/>
            </p:nvSpPr>
            <p:spPr bwMode="auto">
              <a:xfrm>
                <a:off x="5490" y="2756"/>
                <a:ext cx="19" cy="23"/>
              </a:xfrm>
              <a:custGeom>
                <a:avLst/>
                <a:gdLst>
                  <a:gd name="T0" fmla="*/ 0 w 116"/>
                  <a:gd name="T1" fmla="*/ 0 h 133"/>
                  <a:gd name="T2" fmla="*/ 0 w 116"/>
                  <a:gd name="T3" fmla="*/ 0 h 133"/>
                  <a:gd name="T4" fmla="*/ 0 w 116"/>
                  <a:gd name="T5" fmla="*/ 0 h 133"/>
                  <a:gd name="T6" fmla="*/ 0 w 116"/>
                  <a:gd name="T7" fmla="*/ 0 h 133"/>
                  <a:gd name="T8" fmla="*/ 0 w 116"/>
                  <a:gd name="T9" fmla="*/ 0 h 133"/>
                  <a:gd name="T10" fmla="*/ 0 w 116"/>
                  <a:gd name="T11" fmla="*/ 0 h 133"/>
                  <a:gd name="T12" fmla="*/ 0 w 116"/>
                  <a:gd name="T13" fmla="*/ 0 h 133"/>
                  <a:gd name="T14" fmla="*/ 0 w 116"/>
                  <a:gd name="T15" fmla="*/ 0 h 133"/>
                  <a:gd name="T16" fmla="*/ 0 w 116"/>
                  <a:gd name="T17" fmla="*/ 0 h 133"/>
                  <a:gd name="T18" fmla="*/ 0 w 116"/>
                  <a:gd name="T19" fmla="*/ 0 h 133"/>
                  <a:gd name="T20" fmla="*/ 0 w 116"/>
                  <a:gd name="T21" fmla="*/ 0 h 133"/>
                  <a:gd name="T22" fmla="*/ 0 w 116"/>
                  <a:gd name="T23" fmla="*/ 0 h 133"/>
                  <a:gd name="T24" fmla="*/ 0 w 116"/>
                  <a:gd name="T25" fmla="*/ 0 h 133"/>
                  <a:gd name="T26" fmla="*/ 0 w 116"/>
                  <a:gd name="T27" fmla="*/ 0 h 133"/>
                  <a:gd name="T28" fmla="*/ 0 w 116"/>
                  <a:gd name="T29" fmla="*/ 0 h 133"/>
                  <a:gd name="T30" fmla="*/ 0 w 116"/>
                  <a:gd name="T31" fmla="*/ 0 h 133"/>
                  <a:gd name="T32" fmla="*/ 0 w 116"/>
                  <a:gd name="T33" fmla="*/ 0 h 133"/>
                  <a:gd name="T34" fmla="*/ 0 w 116"/>
                  <a:gd name="T35" fmla="*/ 0 h 133"/>
                  <a:gd name="T36" fmla="*/ 0 w 116"/>
                  <a:gd name="T37" fmla="*/ 0 h 133"/>
                  <a:gd name="T38" fmla="*/ 0 w 116"/>
                  <a:gd name="T39" fmla="*/ 0 h 133"/>
                  <a:gd name="T40" fmla="*/ 0 w 116"/>
                  <a:gd name="T41" fmla="*/ 0 h 133"/>
                  <a:gd name="T42" fmla="*/ 0 w 116"/>
                  <a:gd name="T43" fmla="*/ 0 h 133"/>
                  <a:gd name="T44" fmla="*/ 0 w 116"/>
                  <a:gd name="T45" fmla="*/ 0 h 133"/>
                  <a:gd name="T46" fmla="*/ 0 w 116"/>
                  <a:gd name="T47" fmla="*/ 0 h 133"/>
                  <a:gd name="T48" fmla="*/ 0 w 116"/>
                  <a:gd name="T49" fmla="*/ 0 h 133"/>
                  <a:gd name="T50" fmla="*/ 0 w 116"/>
                  <a:gd name="T51" fmla="*/ 0 h 133"/>
                  <a:gd name="T52" fmla="*/ 0 w 116"/>
                  <a:gd name="T53" fmla="*/ 0 h 133"/>
                  <a:gd name="T54" fmla="*/ 0 w 116"/>
                  <a:gd name="T55" fmla="*/ 0 h 133"/>
                  <a:gd name="T56" fmla="*/ 0 w 116"/>
                  <a:gd name="T57" fmla="*/ 0 h 133"/>
                  <a:gd name="T58" fmla="*/ 0 w 116"/>
                  <a:gd name="T59" fmla="*/ 0 h 133"/>
                  <a:gd name="T60" fmla="*/ 0 w 116"/>
                  <a:gd name="T61" fmla="*/ 0 h 133"/>
                  <a:gd name="T62" fmla="*/ 0 w 116"/>
                  <a:gd name="T63" fmla="*/ 0 h 133"/>
                  <a:gd name="T64" fmla="*/ 0 w 116"/>
                  <a:gd name="T65" fmla="*/ 0 h 133"/>
                  <a:gd name="T66" fmla="*/ 0 w 116"/>
                  <a:gd name="T67" fmla="*/ 0 h 133"/>
                  <a:gd name="T68" fmla="*/ 0 w 116"/>
                  <a:gd name="T69" fmla="*/ 0 h 133"/>
                  <a:gd name="T70" fmla="*/ 0 w 116"/>
                  <a:gd name="T71" fmla="*/ 0 h 133"/>
                  <a:gd name="T72" fmla="*/ 0 w 116"/>
                  <a:gd name="T73" fmla="*/ 0 h 133"/>
                  <a:gd name="T74" fmla="*/ 0 w 116"/>
                  <a:gd name="T75" fmla="*/ 0 h 133"/>
                  <a:gd name="T76" fmla="*/ 0 w 116"/>
                  <a:gd name="T77" fmla="*/ 0 h 13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6" h="133">
                    <a:moveTo>
                      <a:pt x="94" y="105"/>
                    </a:moveTo>
                    <a:lnTo>
                      <a:pt x="89" y="112"/>
                    </a:lnTo>
                    <a:lnTo>
                      <a:pt x="83" y="119"/>
                    </a:lnTo>
                    <a:lnTo>
                      <a:pt x="77" y="125"/>
                    </a:lnTo>
                    <a:lnTo>
                      <a:pt x="69" y="128"/>
                    </a:lnTo>
                    <a:lnTo>
                      <a:pt x="61" y="132"/>
                    </a:lnTo>
                    <a:lnTo>
                      <a:pt x="52" y="133"/>
                    </a:lnTo>
                    <a:lnTo>
                      <a:pt x="44" y="133"/>
                    </a:lnTo>
                    <a:lnTo>
                      <a:pt x="36" y="130"/>
                    </a:lnTo>
                    <a:lnTo>
                      <a:pt x="28" y="127"/>
                    </a:lnTo>
                    <a:lnTo>
                      <a:pt x="20" y="123"/>
                    </a:lnTo>
                    <a:lnTo>
                      <a:pt x="13" y="117"/>
                    </a:lnTo>
                    <a:lnTo>
                      <a:pt x="8" y="110"/>
                    </a:lnTo>
                    <a:lnTo>
                      <a:pt x="4" y="102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" y="70"/>
                    </a:lnTo>
                    <a:lnTo>
                      <a:pt x="6" y="62"/>
                    </a:lnTo>
                    <a:lnTo>
                      <a:pt x="23" y="28"/>
                    </a:lnTo>
                    <a:lnTo>
                      <a:pt x="27" y="20"/>
                    </a:lnTo>
                    <a:lnTo>
                      <a:pt x="33" y="13"/>
                    </a:lnTo>
                    <a:lnTo>
                      <a:pt x="39" y="8"/>
                    </a:lnTo>
                    <a:lnTo>
                      <a:pt x="47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8" y="6"/>
                    </a:lnTo>
                    <a:lnTo>
                      <a:pt x="96" y="10"/>
                    </a:lnTo>
                    <a:lnTo>
                      <a:pt x="103" y="16"/>
                    </a:lnTo>
                    <a:lnTo>
                      <a:pt x="108" y="22"/>
                    </a:lnTo>
                    <a:lnTo>
                      <a:pt x="112" y="30"/>
                    </a:lnTo>
                    <a:lnTo>
                      <a:pt x="115" y="38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14" y="63"/>
                    </a:lnTo>
                    <a:lnTo>
                      <a:pt x="110" y="71"/>
                    </a:lnTo>
                    <a:lnTo>
                      <a:pt x="94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5" name="Freeform 996"/>
              <p:cNvSpPr>
                <a:spLocks/>
              </p:cNvSpPr>
              <p:nvPr/>
            </p:nvSpPr>
            <p:spPr bwMode="auto">
              <a:xfrm>
                <a:off x="5493" y="2748"/>
                <a:ext cx="18" cy="25"/>
              </a:xfrm>
              <a:custGeom>
                <a:avLst/>
                <a:gdLst>
                  <a:gd name="T0" fmla="*/ 0 w 108"/>
                  <a:gd name="T1" fmla="*/ 0 h 151"/>
                  <a:gd name="T2" fmla="*/ 0 w 108"/>
                  <a:gd name="T3" fmla="*/ 0 h 151"/>
                  <a:gd name="T4" fmla="*/ 0 w 108"/>
                  <a:gd name="T5" fmla="*/ 0 h 151"/>
                  <a:gd name="T6" fmla="*/ 0 w 108"/>
                  <a:gd name="T7" fmla="*/ 0 h 151"/>
                  <a:gd name="T8" fmla="*/ 0 w 108"/>
                  <a:gd name="T9" fmla="*/ 0 h 151"/>
                  <a:gd name="T10" fmla="*/ 0 w 108"/>
                  <a:gd name="T11" fmla="*/ 0 h 151"/>
                  <a:gd name="T12" fmla="*/ 0 w 108"/>
                  <a:gd name="T13" fmla="*/ 0 h 151"/>
                  <a:gd name="T14" fmla="*/ 0 w 108"/>
                  <a:gd name="T15" fmla="*/ 0 h 151"/>
                  <a:gd name="T16" fmla="*/ 0 w 108"/>
                  <a:gd name="T17" fmla="*/ 0 h 151"/>
                  <a:gd name="T18" fmla="*/ 0 w 108"/>
                  <a:gd name="T19" fmla="*/ 0 h 151"/>
                  <a:gd name="T20" fmla="*/ 0 w 108"/>
                  <a:gd name="T21" fmla="*/ 0 h 151"/>
                  <a:gd name="T22" fmla="*/ 0 w 108"/>
                  <a:gd name="T23" fmla="*/ 0 h 151"/>
                  <a:gd name="T24" fmla="*/ 0 w 108"/>
                  <a:gd name="T25" fmla="*/ 0 h 151"/>
                  <a:gd name="T26" fmla="*/ 0 w 108"/>
                  <a:gd name="T27" fmla="*/ 0 h 151"/>
                  <a:gd name="T28" fmla="*/ 0 w 108"/>
                  <a:gd name="T29" fmla="*/ 0 h 151"/>
                  <a:gd name="T30" fmla="*/ 0 w 108"/>
                  <a:gd name="T31" fmla="*/ 0 h 151"/>
                  <a:gd name="T32" fmla="*/ 0 w 108"/>
                  <a:gd name="T33" fmla="*/ 0 h 151"/>
                  <a:gd name="T34" fmla="*/ 0 w 108"/>
                  <a:gd name="T35" fmla="*/ 0 h 151"/>
                  <a:gd name="T36" fmla="*/ 0 w 108"/>
                  <a:gd name="T37" fmla="*/ 0 h 151"/>
                  <a:gd name="T38" fmla="*/ 0 w 108"/>
                  <a:gd name="T39" fmla="*/ 0 h 151"/>
                  <a:gd name="T40" fmla="*/ 0 w 108"/>
                  <a:gd name="T41" fmla="*/ 0 h 151"/>
                  <a:gd name="T42" fmla="*/ 0 w 108"/>
                  <a:gd name="T43" fmla="*/ 0 h 151"/>
                  <a:gd name="T44" fmla="*/ 0 w 108"/>
                  <a:gd name="T45" fmla="*/ 0 h 151"/>
                  <a:gd name="T46" fmla="*/ 0 w 108"/>
                  <a:gd name="T47" fmla="*/ 0 h 151"/>
                  <a:gd name="T48" fmla="*/ 0 w 108"/>
                  <a:gd name="T49" fmla="*/ 0 h 151"/>
                  <a:gd name="T50" fmla="*/ 0 w 108"/>
                  <a:gd name="T51" fmla="*/ 0 h 151"/>
                  <a:gd name="T52" fmla="*/ 0 w 108"/>
                  <a:gd name="T53" fmla="*/ 0 h 151"/>
                  <a:gd name="T54" fmla="*/ 0 w 108"/>
                  <a:gd name="T55" fmla="*/ 0 h 151"/>
                  <a:gd name="T56" fmla="*/ 0 w 108"/>
                  <a:gd name="T57" fmla="*/ 0 h 151"/>
                  <a:gd name="T58" fmla="*/ 0 w 108"/>
                  <a:gd name="T59" fmla="*/ 0 h 151"/>
                  <a:gd name="T60" fmla="*/ 0 w 108"/>
                  <a:gd name="T61" fmla="*/ 0 h 151"/>
                  <a:gd name="T62" fmla="*/ 0 w 108"/>
                  <a:gd name="T63" fmla="*/ 0 h 151"/>
                  <a:gd name="T64" fmla="*/ 0 w 108"/>
                  <a:gd name="T65" fmla="*/ 0 h 151"/>
                  <a:gd name="T66" fmla="*/ 0 w 108"/>
                  <a:gd name="T67" fmla="*/ 0 h 151"/>
                  <a:gd name="T68" fmla="*/ 0 w 108"/>
                  <a:gd name="T69" fmla="*/ 0 h 151"/>
                  <a:gd name="T70" fmla="*/ 0 w 108"/>
                  <a:gd name="T71" fmla="*/ 0 h 151"/>
                  <a:gd name="T72" fmla="*/ 0 w 108"/>
                  <a:gd name="T73" fmla="*/ 0 h 151"/>
                  <a:gd name="T74" fmla="*/ 0 w 108"/>
                  <a:gd name="T75" fmla="*/ 0 h 151"/>
                  <a:gd name="T76" fmla="*/ 0 w 108"/>
                  <a:gd name="T77" fmla="*/ 0 h 15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8" h="151">
                    <a:moveTo>
                      <a:pt x="98" y="109"/>
                    </a:moveTo>
                    <a:lnTo>
                      <a:pt x="96" y="118"/>
                    </a:lnTo>
                    <a:lnTo>
                      <a:pt x="92" y="126"/>
                    </a:lnTo>
                    <a:lnTo>
                      <a:pt x="88" y="133"/>
                    </a:lnTo>
                    <a:lnTo>
                      <a:pt x="81" y="140"/>
                    </a:lnTo>
                    <a:lnTo>
                      <a:pt x="74" y="144"/>
                    </a:lnTo>
                    <a:lnTo>
                      <a:pt x="66" y="148"/>
                    </a:lnTo>
                    <a:lnTo>
                      <a:pt x="57" y="150"/>
                    </a:lnTo>
                    <a:lnTo>
                      <a:pt x="49" y="151"/>
                    </a:lnTo>
                    <a:lnTo>
                      <a:pt x="42" y="150"/>
                    </a:lnTo>
                    <a:lnTo>
                      <a:pt x="33" y="148"/>
                    </a:lnTo>
                    <a:lnTo>
                      <a:pt x="25" y="144"/>
                    </a:lnTo>
                    <a:lnTo>
                      <a:pt x="18" y="140"/>
                    </a:lnTo>
                    <a:lnTo>
                      <a:pt x="11" y="133"/>
                    </a:lnTo>
                    <a:lnTo>
                      <a:pt x="7" y="126"/>
                    </a:lnTo>
                    <a:lnTo>
                      <a:pt x="3" y="118"/>
                    </a:lnTo>
                    <a:lnTo>
                      <a:pt x="1" y="109"/>
                    </a:lnTo>
                    <a:lnTo>
                      <a:pt x="0" y="101"/>
                    </a:lnTo>
                    <a:lnTo>
                      <a:pt x="1" y="94"/>
                    </a:lnTo>
                    <a:lnTo>
                      <a:pt x="10" y="42"/>
                    </a:lnTo>
                    <a:lnTo>
                      <a:pt x="12" y="33"/>
                    </a:lnTo>
                    <a:lnTo>
                      <a:pt x="16" y="25"/>
                    </a:lnTo>
                    <a:lnTo>
                      <a:pt x="20" y="18"/>
                    </a:lnTo>
                    <a:lnTo>
                      <a:pt x="27" y="11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1" y="1"/>
                    </a:lnTo>
                    <a:lnTo>
                      <a:pt x="58" y="0"/>
                    </a:lnTo>
                    <a:lnTo>
                      <a:pt x="66" y="1"/>
                    </a:lnTo>
                    <a:lnTo>
                      <a:pt x="75" y="4"/>
                    </a:lnTo>
                    <a:lnTo>
                      <a:pt x="83" y="7"/>
                    </a:lnTo>
                    <a:lnTo>
                      <a:pt x="90" y="11"/>
                    </a:lnTo>
                    <a:lnTo>
                      <a:pt x="97" y="18"/>
                    </a:lnTo>
                    <a:lnTo>
                      <a:pt x="101" y="25"/>
                    </a:lnTo>
                    <a:lnTo>
                      <a:pt x="105" y="33"/>
                    </a:lnTo>
                    <a:lnTo>
                      <a:pt x="107" y="42"/>
                    </a:lnTo>
                    <a:lnTo>
                      <a:pt x="108" y="50"/>
                    </a:lnTo>
                    <a:lnTo>
                      <a:pt x="107" y="58"/>
                    </a:lnTo>
                    <a:lnTo>
                      <a:pt x="98" y="10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6" name="Freeform 997"/>
              <p:cNvSpPr>
                <a:spLocks/>
              </p:cNvSpPr>
              <p:nvPr/>
            </p:nvSpPr>
            <p:spPr bwMode="auto">
              <a:xfrm>
                <a:off x="5494" y="2731"/>
                <a:ext cx="17" cy="33"/>
              </a:xfrm>
              <a:custGeom>
                <a:avLst/>
                <a:gdLst>
                  <a:gd name="T0" fmla="*/ 0 w 99"/>
                  <a:gd name="T1" fmla="*/ 0 h 199"/>
                  <a:gd name="T2" fmla="*/ 0 w 99"/>
                  <a:gd name="T3" fmla="*/ 0 h 199"/>
                  <a:gd name="T4" fmla="*/ 0 w 99"/>
                  <a:gd name="T5" fmla="*/ 0 h 199"/>
                  <a:gd name="T6" fmla="*/ 0 w 99"/>
                  <a:gd name="T7" fmla="*/ 0 h 199"/>
                  <a:gd name="T8" fmla="*/ 0 w 99"/>
                  <a:gd name="T9" fmla="*/ 0 h 199"/>
                  <a:gd name="T10" fmla="*/ 0 w 99"/>
                  <a:gd name="T11" fmla="*/ 0 h 199"/>
                  <a:gd name="T12" fmla="*/ 0 w 99"/>
                  <a:gd name="T13" fmla="*/ 0 h 199"/>
                  <a:gd name="T14" fmla="*/ 0 w 99"/>
                  <a:gd name="T15" fmla="*/ 0 h 199"/>
                  <a:gd name="T16" fmla="*/ 0 w 99"/>
                  <a:gd name="T17" fmla="*/ 0 h 199"/>
                  <a:gd name="T18" fmla="*/ 0 w 99"/>
                  <a:gd name="T19" fmla="*/ 0 h 199"/>
                  <a:gd name="T20" fmla="*/ 0 w 99"/>
                  <a:gd name="T21" fmla="*/ 0 h 199"/>
                  <a:gd name="T22" fmla="*/ 0 w 99"/>
                  <a:gd name="T23" fmla="*/ 0 h 199"/>
                  <a:gd name="T24" fmla="*/ 0 w 99"/>
                  <a:gd name="T25" fmla="*/ 0 h 199"/>
                  <a:gd name="T26" fmla="*/ 0 w 99"/>
                  <a:gd name="T27" fmla="*/ 0 h 199"/>
                  <a:gd name="T28" fmla="*/ 0 w 99"/>
                  <a:gd name="T29" fmla="*/ 0 h 199"/>
                  <a:gd name="T30" fmla="*/ 0 w 99"/>
                  <a:gd name="T31" fmla="*/ 0 h 199"/>
                  <a:gd name="T32" fmla="*/ 0 w 99"/>
                  <a:gd name="T33" fmla="*/ 0 h 199"/>
                  <a:gd name="T34" fmla="*/ 0 w 99"/>
                  <a:gd name="T35" fmla="*/ 0 h 199"/>
                  <a:gd name="T36" fmla="*/ 0 w 99"/>
                  <a:gd name="T37" fmla="*/ 0 h 199"/>
                  <a:gd name="T38" fmla="*/ 0 w 99"/>
                  <a:gd name="T39" fmla="*/ 0 h 199"/>
                  <a:gd name="T40" fmla="*/ 0 w 99"/>
                  <a:gd name="T41" fmla="*/ 0 h 199"/>
                  <a:gd name="T42" fmla="*/ 0 w 99"/>
                  <a:gd name="T43" fmla="*/ 0 h 199"/>
                  <a:gd name="T44" fmla="*/ 0 w 99"/>
                  <a:gd name="T45" fmla="*/ 0 h 199"/>
                  <a:gd name="T46" fmla="*/ 0 w 99"/>
                  <a:gd name="T47" fmla="*/ 0 h 199"/>
                  <a:gd name="T48" fmla="*/ 0 w 99"/>
                  <a:gd name="T49" fmla="*/ 0 h 199"/>
                  <a:gd name="T50" fmla="*/ 0 w 99"/>
                  <a:gd name="T51" fmla="*/ 0 h 199"/>
                  <a:gd name="T52" fmla="*/ 0 w 99"/>
                  <a:gd name="T53" fmla="*/ 0 h 199"/>
                  <a:gd name="T54" fmla="*/ 0 w 99"/>
                  <a:gd name="T55" fmla="*/ 0 h 199"/>
                  <a:gd name="T56" fmla="*/ 0 w 99"/>
                  <a:gd name="T57" fmla="*/ 0 h 199"/>
                  <a:gd name="T58" fmla="*/ 0 w 99"/>
                  <a:gd name="T59" fmla="*/ 0 h 199"/>
                  <a:gd name="T60" fmla="*/ 0 w 99"/>
                  <a:gd name="T61" fmla="*/ 0 h 199"/>
                  <a:gd name="T62" fmla="*/ 0 w 99"/>
                  <a:gd name="T63" fmla="*/ 0 h 199"/>
                  <a:gd name="T64" fmla="*/ 0 w 99"/>
                  <a:gd name="T65" fmla="*/ 0 h 199"/>
                  <a:gd name="T66" fmla="*/ 0 w 99"/>
                  <a:gd name="T67" fmla="*/ 0 h 199"/>
                  <a:gd name="T68" fmla="*/ 0 w 99"/>
                  <a:gd name="T69" fmla="*/ 0 h 199"/>
                  <a:gd name="T70" fmla="*/ 0 w 99"/>
                  <a:gd name="T71" fmla="*/ 0 h 199"/>
                  <a:gd name="T72" fmla="*/ 0 w 99"/>
                  <a:gd name="T73" fmla="*/ 0 h 199"/>
                  <a:gd name="T74" fmla="*/ 0 w 99"/>
                  <a:gd name="T75" fmla="*/ 0 h 199"/>
                  <a:gd name="T76" fmla="*/ 0 w 99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99">
                    <a:moveTo>
                      <a:pt x="99" y="150"/>
                    </a:moveTo>
                    <a:lnTo>
                      <a:pt x="98" y="158"/>
                    </a:lnTo>
                    <a:lnTo>
                      <a:pt x="96" y="167"/>
                    </a:lnTo>
                    <a:lnTo>
                      <a:pt x="92" y="174"/>
                    </a:lnTo>
                    <a:lnTo>
                      <a:pt x="88" y="181"/>
                    </a:lnTo>
                    <a:lnTo>
                      <a:pt x="81" y="188"/>
                    </a:lnTo>
                    <a:lnTo>
                      <a:pt x="74" y="192"/>
                    </a:lnTo>
                    <a:lnTo>
                      <a:pt x="66" y="196"/>
                    </a:lnTo>
                    <a:lnTo>
                      <a:pt x="57" y="198"/>
                    </a:lnTo>
                    <a:lnTo>
                      <a:pt x="49" y="199"/>
                    </a:lnTo>
                    <a:lnTo>
                      <a:pt x="42" y="198"/>
                    </a:lnTo>
                    <a:lnTo>
                      <a:pt x="33" y="196"/>
                    </a:lnTo>
                    <a:lnTo>
                      <a:pt x="25" y="192"/>
                    </a:lnTo>
                    <a:lnTo>
                      <a:pt x="18" y="188"/>
                    </a:lnTo>
                    <a:lnTo>
                      <a:pt x="11" y="181"/>
                    </a:lnTo>
                    <a:lnTo>
                      <a:pt x="7" y="174"/>
                    </a:lnTo>
                    <a:lnTo>
                      <a:pt x="3" y="167"/>
                    </a:lnTo>
                    <a:lnTo>
                      <a:pt x="1" y="158"/>
                    </a:lnTo>
                    <a:lnTo>
                      <a:pt x="0" y="150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1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49"/>
                    </a:lnTo>
                    <a:lnTo>
                      <a:pt x="99" y="1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7" name="Freeform 998"/>
              <p:cNvSpPr>
                <a:spLocks/>
              </p:cNvSpPr>
              <p:nvPr/>
            </p:nvSpPr>
            <p:spPr bwMode="auto">
              <a:xfrm>
                <a:off x="5491" y="2706"/>
                <a:ext cx="20" cy="42"/>
              </a:xfrm>
              <a:custGeom>
                <a:avLst/>
                <a:gdLst>
                  <a:gd name="T0" fmla="*/ 0 w 117"/>
                  <a:gd name="T1" fmla="*/ 0 h 248"/>
                  <a:gd name="T2" fmla="*/ 0 w 117"/>
                  <a:gd name="T3" fmla="*/ 0 h 248"/>
                  <a:gd name="T4" fmla="*/ 0 w 117"/>
                  <a:gd name="T5" fmla="*/ 0 h 248"/>
                  <a:gd name="T6" fmla="*/ 0 w 117"/>
                  <a:gd name="T7" fmla="*/ 0 h 248"/>
                  <a:gd name="T8" fmla="*/ 0 w 117"/>
                  <a:gd name="T9" fmla="*/ 0 h 248"/>
                  <a:gd name="T10" fmla="*/ 0 w 117"/>
                  <a:gd name="T11" fmla="*/ 0 h 248"/>
                  <a:gd name="T12" fmla="*/ 0 w 117"/>
                  <a:gd name="T13" fmla="*/ 0 h 248"/>
                  <a:gd name="T14" fmla="*/ 0 w 117"/>
                  <a:gd name="T15" fmla="*/ 0 h 248"/>
                  <a:gd name="T16" fmla="*/ 0 w 117"/>
                  <a:gd name="T17" fmla="*/ 0 h 248"/>
                  <a:gd name="T18" fmla="*/ 0 w 117"/>
                  <a:gd name="T19" fmla="*/ 0 h 248"/>
                  <a:gd name="T20" fmla="*/ 0 w 117"/>
                  <a:gd name="T21" fmla="*/ 0 h 248"/>
                  <a:gd name="T22" fmla="*/ 0 w 117"/>
                  <a:gd name="T23" fmla="*/ 0 h 248"/>
                  <a:gd name="T24" fmla="*/ 0 w 117"/>
                  <a:gd name="T25" fmla="*/ 0 h 248"/>
                  <a:gd name="T26" fmla="*/ 0 w 117"/>
                  <a:gd name="T27" fmla="*/ 0 h 248"/>
                  <a:gd name="T28" fmla="*/ 0 w 117"/>
                  <a:gd name="T29" fmla="*/ 0 h 248"/>
                  <a:gd name="T30" fmla="*/ 0 w 117"/>
                  <a:gd name="T31" fmla="*/ 0 h 248"/>
                  <a:gd name="T32" fmla="*/ 0 w 117"/>
                  <a:gd name="T33" fmla="*/ 0 h 248"/>
                  <a:gd name="T34" fmla="*/ 0 w 117"/>
                  <a:gd name="T35" fmla="*/ 0 h 248"/>
                  <a:gd name="T36" fmla="*/ 0 w 117"/>
                  <a:gd name="T37" fmla="*/ 0 h 248"/>
                  <a:gd name="T38" fmla="*/ 0 w 117"/>
                  <a:gd name="T39" fmla="*/ 0 h 248"/>
                  <a:gd name="T40" fmla="*/ 0 w 117"/>
                  <a:gd name="T41" fmla="*/ 0 h 248"/>
                  <a:gd name="T42" fmla="*/ 0 w 117"/>
                  <a:gd name="T43" fmla="*/ 0 h 248"/>
                  <a:gd name="T44" fmla="*/ 0 w 117"/>
                  <a:gd name="T45" fmla="*/ 0 h 248"/>
                  <a:gd name="T46" fmla="*/ 0 w 117"/>
                  <a:gd name="T47" fmla="*/ 0 h 248"/>
                  <a:gd name="T48" fmla="*/ 0 w 117"/>
                  <a:gd name="T49" fmla="*/ 0 h 248"/>
                  <a:gd name="T50" fmla="*/ 0 w 117"/>
                  <a:gd name="T51" fmla="*/ 0 h 248"/>
                  <a:gd name="T52" fmla="*/ 0 w 117"/>
                  <a:gd name="T53" fmla="*/ 0 h 248"/>
                  <a:gd name="T54" fmla="*/ 0 w 117"/>
                  <a:gd name="T55" fmla="*/ 0 h 248"/>
                  <a:gd name="T56" fmla="*/ 0 w 117"/>
                  <a:gd name="T57" fmla="*/ 0 h 248"/>
                  <a:gd name="T58" fmla="*/ 0 w 117"/>
                  <a:gd name="T59" fmla="*/ 0 h 248"/>
                  <a:gd name="T60" fmla="*/ 0 w 117"/>
                  <a:gd name="T61" fmla="*/ 0 h 248"/>
                  <a:gd name="T62" fmla="*/ 0 w 117"/>
                  <a:gd name="T63" fmla="*/ 0 h 248"/>
                  <a:gd name="T64" fmla="*/ 0 w 117"/>
                  <a:gd name="T65" fmla="*/ 0 h 248"/>
                  <a:gd name="T66" fmla="*/ 0 w 117"/>
                  <a:gd name="T67" fmla="*/ 0 h 248"/>
                  <a:gd name="T68" fmla="*/ 0 w 117"/>
                  <a:gd name="T69" fmla="*/ 0 h 248"/>
                  <a:gd name="T70" fmla="*/ 0 w 117"/>
                  <a:gd name="T71" fmla="*/ 0 h 248"/>
                  <a:gd name="T72" fmla="*/ 0 w 117"/>
                  <a:gd name="T73" fmla="*/ 0 h 248"/>
                  <a:gd name="T74" fmla="*/ 0 w 117"/>
                  <a:gd name="T75" fmla="*/ 0 h 248"/>
                  <a:gd name="T76" fmla="*/ 0 w 117"/>
                  <a:gd name="T77" fmla="*/ 0 h 2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7" h="248">
                    <a:moveTo>
                      <a:pt x="117" y="193"/>
                    </a:moveTo>
                    <a:lnTo>
                      <a:pt x="117" y="201"/>
                    </a:lnTo>
                    <a:lnTo>
                      <a:pt x="116" y="210"/>
                    </a:lnTo>
                    <a:lnTo>
                      <a:pt x="113" y="218"/>
                    </a:lnTo>
                    <a:lnTo>
                      <a:pt x="109" y="225"/>
                    </a:lnTo>
                    <a:lnTo>
                      <a:pt x="104" y="232"/>
                    </a:lnTo>
                    <a:lnTo>
                      <a:pt x="97" y="238"/>
                    </a:lnTo>
                    <a:lnTo>
                      <a:pt x="90" y="242"/>
                    </a:lnTo>
                    <a:lnTo>
                      <a:pt x="81" y="246"/>
                    </a:lnTo>
                    <a:lnTo>
                      <a:pt x="73" y="248"/>
                    </a:lnTo>
                    <a:lnTo>
                      <a:pt x="65" y="248"/>
                    </a:lnTo>
                    <a:lnTo>
                      <a:pt x="56" y="247"/>
                    </a:lnTo>
                    <a:lnTo>
                      <a:pt x="48" y="244"/>
                    </a:lnTo>
                    <a:lnTo>
                      <a:pt x="40" y="240"/>
                    </a:lnTo>
                    <a:lnTo>
                      <a:pt x="34" y="235"/>
                    </a:lnTo>
                    <a:lnTo>
                      <a:pt x="28" y="228"/>
                    </a:lnTo>
                    <a:lnTo>
                      <a:pt x="24" y="221"/>
                    </a:lnTo>
                    <a:lnTo>
                      <a:pt x="20" y="212"/>
                    </a:lnTo>
                    <a:lnTo>
                      <a:pt x="18" y="204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1" y="39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3" y="16"/>
                    </a:lnTo>
                    <a:lnTo>
                      <a:pt x="20" y="11"/>
                    </a:lnTo>
                    <a:lnTo>
                      <a:pt x="27" y="6"/>
                    </a:lnTo>
                    <a:lnTo>
                      <a:pt x="36" y="3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9" y="5"/>
                    </a:lnTo>
                    <a:lnTo>
                      <a:pt x="76" y="8"/>
                    </a:lnTo>
                    <a:lnTo>
                      <a:pt x="83" y="14"/>
                    </a:lnTo>
                    <a:lnTo>
                      <a:pt x="89" y="21"/>
                    </a:lnTo>
                    <a:lnTo>
                      <a:pt x="93" y="27"/>
                    </a:lnTo>
                    <a:lnTo>
                      <a:pt x="97" y="36"/>
                    </a:lnTo>
                    <a:lnTo>
                      <a:pt x="99" y="44"/>
                    </a:lnTo>
                    <a:lnTo>
                      <a:pt x="117" y="19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8" name="Freeform 999"/>
              <p:cNvSpPr>
                <a:spLocks/>
              </p:cNvSpPr>
              <p:nvPr/>
            </p:nvSpPr>
            <p:spPr bwMode="auto">
              <a:xfrm>
                <a:off x="5491" y="2703"/>
                <a:ext cx="17" cy="20"/>
              </a:xfrm>
              <a:custGeom>
                <a:avLst/>
                <a:gdLst>
                  <a:gd name="T0" fmla="*/ 0 w 103"/>
                  <a:gd name="T1" fmla="*/ 0 h 121"/>
                  <a:gd name="T2" fmla="*/ 0 w 103"/>
                  <a:gd name="T3" fmla="*/ 0 h 121"/>
                  <a:gd name="T4" fmla="*/ 0 w 103"/>
                  <a:gd name="T5" fmla="*/ 0 h 121"/>
                  <a:gd name="T6" fmla="*/ 0 w 103"/>
                  <a:gd name="T7" fmla="*/ 0 h 121"/>
                  <a:gd name="T8" fmla="*/ 0 w 103"/>
                  <a:gd name="T9" fmla="*/ 0 h 121"/>
                  <a:gd name="T10" fmla="*/ 0 w 103"/>
                  <a:gd name="T11" fmla="*/ 0 h 121"/>
                  <a:gd name="T12" fmla="*/ 0 w 103"/>
                  <a:gd name="T13" fmla="*/ 0 h 121"/>
                  <a:gd name="T14" fmla="*/ 0 w 103"/>
                  <a:gd name="T15" fmla="*/ 0 h 121"/>
                  <a:gd name="T16" fmla="*/ 0 w 103"/>
                  <a:gd name="T17" fmla="*/ 0 h 121"/>
                  <a:gd name="T18" fmla="*/ 0 w 103"/>
                  <a:gd name="T19" fmla="*/ 0 h 121"/>
                  <a:gd name="T20" fmla="*/ 0 w 103"/>
                  <a:gd name="T21" fmla="*/ 0 h 121"/>
                  <a:gd name="T22" fmla="*/ 0 w 103"/>
                  <a:gd name="T23" fmla="*/ 0 h 121"/>
                  <a:gd name="T24" fmla="*/ 0 w 103"/>
                  <a:gd name="T25" fmla="*/ 0 h 121"/>
                  <a:gd name="T26" fmla="*/ 0 w 103"/>
                  <a:gd name="T27" fmla="*/ 0 h 121"/>
                  <a:gd name="T28" fmla="*/ 0 w 103"/>
                  <a:gd name="T29" fmla="*/ 0 h 121"/>
                  <a:gd name="T30" fmla="*/ 0 w 103"/>
                  <a:gd name="T31" fmla="*/ 0 h 121"/>
                  <a:gd name="T32" fmla="*/ 0 w 103"/>
                  <a:gd name="T33" fmla="*/ 0 h 121"/>
                  <a:gd name="T34" fmla="*/ 0 w 103"/>
                  <a:gd name="T35" fmla="*/ 0 h 121"/>
                  <a:gd name="T36" fmla="*/ 0 w 103"/>
                  <a:gd name="T37" fmla="*/ 0 h 121"/>
                  <a:gd name="T38" fmla="*/ 0 w 103"/>
                  <a:gd name="T39" fmla="*/ 0 h 121"/>
                  <a:gd name="T40" fmla="*/ 0 w 103"/>
                  <a:gd name="T41" fmla="*/ 0 h 121"/>
                  <a:gd name="T42" fmla="*/ 0 w 103"/>
                  <a:gd name="T43" fmla="*/ 0 h 121"/>
                  <a:gd name="T44" fmla="*/ 0 w 103"/>
                  <a:gd name="T45" fmla="*/ 0 h 121"/>
                  <a:gd name="T46" fmla="*/ 0 w 103"/>
                  <a:gd name="T47" fmla="*/ 0 h 121"/>
                  <a:gd name="T48" fmla="*/ 0 w 103"/>
                  <a:gd name="T49" fmla="*/ 0 h 121"/>
                  <a:gd name="T50" fmla="*/ 0 w 103"/>
                  <a:gd name="T51" fmla="*/ 0 h 121"/>
                  <a:gd name="T52" fmla="*/ 0 w 103"/>
                  <a:gd name="T53" fmla="*/ 0 h 121"/>
                  <a:gd name="T54" fmla="*/ 0 w 103"/>
                  <a:gd name="T55" fmla="*/ 0 h 121"/>
                  <a:gd name="T56" fmla="*/ 0 w 103"/>
                  <a:gd name="T57" fmla="*/ 0 h 121"/>
                  <a:gd name="T58" fmla="*/ 0 w 103"/>
                  <a:gd name="T59" fmla="*/ 0 h 121"/>
                  <a:gd name="T60" fmla="*/ 0 w 103"/>
                  <a:gd name="T61" fmla="*/ 0 h 121"/>
                  <a:gd name="T62" fmla="*/ 0 w 103"/>
                  <a:gd name="T63" fmla="*/ 0 h 121"/>
                  <a:gd name="T64" fmla="*/ 0 w 103"/>
                  <a:gd name="T65" fmla="*/ 0 h 121"/>
                  <a:gd name="T66" fmla="*/ 0 w 103"/>
                  <a:gd name="T67" fmla="*/ 0 h 121"/>
                  <a:gd name="T68" fmla="*/ 0 w 103"/>
                  <a:gd name="T69" fmla="*/ 0 h 121"/>
                  <a:gd name="T70" fmla="*/ 0 w 103"/>
                  <a:gd name="T71" fmla="*/ 0 h 121"/>
                  <a:gd name="T72" fmla="*/ 0 w 103"/>
                  <a:gd name="T73" fmla="*/ 0 h 121"/>
                  <a:gd name="T74" fmla="*/ 0 w 103"/>
                  <a:gd name="T75" fmla="*/ 0 h 121"/>
                  <a:gd name="T76" fmla="*/ 0 w 103"/>
                  <a:gd name="T77" fmla="*/ 0 h 121"/>
                  <a:gd name="T78" fmla="*/ 0 w 103"/>
                  <a:gd name="T79" fmla="*/ 0 h 121"/>
                  <a:gd name="T80" fmla="*/ 0 w 103"/>
                  <a:gd name="T81" fmla="*/ 0 h 1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3" h="121">
                    <a:moveTo>
                      <a:pt x="103" y="65"/>
                    </a:moveTo>
                    <a:lnTo>
                      <a:pt x="103" y="73"/>
                    </a:lnTo>
                    <a:lnTo>
                      <a:pt x="102" y="81"/>
                    </a:lnTo>
                    <a:lnTo>
                      <a:pt x="100" y="90"/>
                    </a:lnTo>
                    <a:lnTo>
                      <a:pt x="95" y="98"/>
                    </a:lnTo>
                    <a:lnTo>
                      <a:pt x="91" y="105"/>
                    </a:lnTo>
                    <a:lnTo>
                      <a:pt x="84" y="110"/>
                    </a:lnTo>
                    <a:lnTo>
                      <a:pt x="77" y="116"/>
                    </a:lnTo>
                    <a:lnTo>
                      <a:pt x="69" y="119"/>
                    </a:lnTo>
                    <a:lnTo>
                      <a:pt x="60" y="121"/>
                    </a:lnTo>
                    <a:lnTo>
                      <a:pt x="52" y="121"/>
                    </a:lnTo>
                    <a:lnTo>
                      <a:pt x="44" y="120"/>
                    </a:lnTo>
                    <a:lnTo>
                      <a:pt x="35" y="118"/>
                    </a:lnTo>
                    <a:lnTo>
                      <a:pt x="28" y="114"/>
                    </a:lnTo>
                    <a:lnTo>
                      <a:pt x="21" y="109"/>
                    </a:lnTo>
                    <a:lnTo>
                      <a:pt x="15" y="102"/>
                    </a:lnTo>
                    <a:lnTo>
                      <a:pt x="9" y="96"/>
                    </a:lnTo>
                    <a:lnTo>
                      <a:pt x="6" y="88"/>
                    </a:lnTo>
                    <a:lnTo>
                      <a:pt x="4" y="79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2" y="40"/>
                    </a:lnTo>
                    <a:lnTo>
                      <a:pt x="4" y="31"/>
                    </a:lnTo>
                    <a:lnTo>
                      <a:pt x="8" y="24"/>
                    </a:lnTo>
                    <a:lnTo>
                      <a:pt x="13" y="17"/>
                    </a:lnTo>
                    <a:lnTo>
                      <a:pt x="20" y="11"/>
                    </a:lnTo>
                    <a:lnTo>
                      <a:pt x="26" y="6"/>
                    </a:lnTo>
                    <a:lnTo>
                      <a:pt x="34" y="2"/>
                    </a:lnTo>
                    <a:lnTo>
                      <a:pt x="43" y="0"/>
                    </a:lnTo>
                    <a:lnTo>
                      <a:pt x="51" y="0"/>
                    </a:lnTo>
                    <a:lnTo>
                      <a:pt x="59" y="1"/>
                    </a:lnTo>
                    <a:lnTo>
                      <a:pt x="68" y="3"/>
                    </a:lnTo>
                    <a:lnTo>
                      <a:pt x="76" y="8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94" y="26"/>
                    </a:lnTo>
                    <a:lnTo>
                      <a:pt x="97" y="34"/>
                    </a:lnTo>
                    <a:lnTo>
                      <a:pt x="100" y="43"/>
                    </a:lnTo>
                    <a:lnTo>
                      <a:pt x="103" y="6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39" name="Freeform 1000"/>
              <p:cNvSpPr>
                <a:spLocks/>
              </p:cNvSpPr>
              <p:nvPr/>
            </p:nvSpPr>
            <p:spPr bwMode="auto">
              <a:xfrm>
                <a:off x="5280" y="2767"/>
                <a:ext cx="19" cy="39"/>
              </a:xfrm>
              <a:custGeom>
                <a:avLst/>
                <a:gdLst>
                  <a:gd name="T0" fmla="*/ 0 w 114"/>
                  <a:gd name="T1" fmla="*/ 0 h 232"/>
                  <a:gd name="T2" fmla="*/ 0 w 114"/>
                  <a:gd name="T3" fmla="*/ 0 h 232"/>
                  <a:gd name="T4" fmla="*/ 0 w 114"/>
                  <a:gd name="T5" fmla="*/ 0 h 232"/>
                  <a:gd name="T6" fmla="*/ 0 w 114"/>
                  <a:gd name="T7" fmla="*/ 0 h 232"/>
                  <a:gd name="T8" fmla="*/ 0 w 114"/>
                  <a:gd name="T9" fmla="*/ 0 h 232"/>
                  <a:gd name="T10" fmla="*/ 0 w 114"/>
                  <a:gd name="T11" fmla="*/ 0 h 232"/>
                  <a:gd name="T12" fmla="*/ 0 w 114"/>
                  <a:gd name="T13" fmla="*/ 0 h 232"/>
                  <a:gd name="T14" fmla="*/ 0 w 114"/>
                  <a:gd name="T15" fmla="*/ 0 h 232"/>
                  <a:gd name="T16" fmla="*/ 0 w 114"/>
                  <a:gd name="T17" fmla="*/ 0 h 232"/>
                  <a:gd name="T18" fmla="*/ 0 w 114"/>
                  <a:gd name="T19" fmla="*/ 0 h 232"/>
                  <a:gd name="T20" fmla="*/ 0 w 114"/>
                  <a:gd name="T21" fmla="*/ 0 h 232"/>
                  <a:gd name="T22" fmla="*/ 0 w 114"/>
                  <a:gd name="T23" fmla="*/ 0 h 232"/>
                  <a:gd name="T24" fmla="*/ 0 w 114"/>
                  <a:gd name="T25" fmla="*/ 0 h 232"/>
                  <a:gd name="T26" fmla="*/ 0 w 114"/>
                  <a:gd name="T27" fmla="*/ 0 h 232"/>
                  <a:gd name="T28" fmla="*/ 0 w 114"/>
                  <a:gd name="T29" fmla="*/ 0 h 232"/>
                  <a:gd name="T30" fmla="*/ 0 w 114"/>
                  <a:gd name="T31" fmla="*/ 0 h 232"/>
                  <a:gd name="T32" fmla="*/ 0 w 114"/>
                  <a:gd name="T33" fmla="*/ 0 h 232"/>
                  <a:gd name="T34" fmla="*/ 0 w 114"/>
                  <a:gd name="T35" fmla="*/ 0 h 232"/>
                  <a:gd name="T36" fmla="*/ 0 w 114"/>
                  <a:gd name="T37" fmla="*/ 0 h 232"/>
                  <a:gd name="T38" fmla="*/ 0 w 114"/>
                  <a:gd name="T39" fmla="*/ 0 h 232"/>
                  <a:gd name="T40" fmla="*/ 0 w 114"/>
                  <a:gd name="T41" fmla="*/ 0 h 232"/>
                  <a:gd name="T42" fmla="*/ 0 w 114"/>
                  <a:gd name="T43" fmla="*/ 0 h 232"/>
                  <a:gd name="T44" fmla="*/ 0 w 114"/>
                  <a:gd name="T45" fmla="*/ 0 h 232"/>
                  <a:gd name="T46" fmla="*/ 0 w 114"/>
                  <a:gd name="T47" fmla="*/ 0 h 232"/>
                  <a:gd name="T48" fmla="*/ 0 w 114"/>
                  <a:gd name="T49" fmla="*/ 0 h 232"/>
                  <a:gd name="T50" fmla="*/ 0 w 114"/>
                  <a:gd name="T51" fmla="*/ 0 h 232"/>
                  <a:gd name="T52" fmla="*/ 0 w 114"/>
                  <a:gd name="T53" fmla="*/ 0 h 232"/>
                  <a:gd name="T54" fmla="*/ 0 w 114"/>
                  <a:gd name="T55" fmla="*/ 0 h 232"/>
                  <a:gd name="T56" fmla="*/ 0 w 114"/>
                  <a:gd name="T57" fmla="*/ 0 h 232"/>
                  <a:gd name="T58" fmla="*/ 0 w 114"/>
                  <a:gd name="T59" fmla="*/ 0 h 232"/>
                  <a:gd name="T60" fmla="*/ 0 w 114"/>
                  <a:gd name="T61" fmla="*/ 0 h 232"/>
                  <a:gd name="T62" fmla="*/ 0 w 114"/>
                  <a:gd name="T63" fmla="*/ 0 h 232"/>
                  <a:gd name="T64" fmla="*/ 0 w 114"/>
                  <a:gd name="T65" fmla="*/ 0 h 232"/>
                  <a:gd name="T66" fmla="*/ 0 w 114"/>
                  <a:gd name="T67" fmla="*/ 0 h 232"/>
                  <a:gd name="T68" fmla="*/ 0 w 114"/>
                  <a:gd name="T69" fmla="*/ 0 h 232"/>
                  <a:gd name="T70" fmla="*/ 0 w 114"/>
                  <a:gd name="T71" fmla="*/ 0 h 232"/>
                  <a:gd name="T72" fmla="*/ 0 w 114"/>
                  <a:gd name="T73" fmla="*/ 0 h 232"/>
                  <a:gd name="T74" fmla="*/ 0 w 114"/>
                  <a:gd name="T75" fmla="*/ 0 h 232"/>
                  <a:gd name="T76" fmla="*/ 0 w 114"/>
                  <a:gd name="T77" fmla="*/ 0 h 232"/>
                  <a:gd name="T78" fmla="*/ 0 w 114"/>
                  <a:gd name="T79" fmla="*/ 0 h 232"/>
                  <a:gd name="T80" fmla="*/ 0 w 114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2">
                    <a:moveTo>
                      <a:pt x="114" y="178"/>
                    </a:moveTo>
                    <a:lnTo>
                      <a:pt x="114" y="178"/>
                    </a:lnTo>
                    <a:lnTo>
                      <a:pt x="114" y="185"/>
                    </a:lnTo>
                    <a:lnTo>
                      <a:pt x="113" y="194"/>
                    </a:lnTo>
                    <a:lnTo>
                      <a:pt x="109" y="202"/>
                    </a:lnTo>
                    <a:lnTo>
                      <a:pt x="106" y="210"/>
                    </a:lnTo>
                    <a:lnTo>
                      <a:pt x="100" y="216"/>
                    </a:lnTo>
                    <a:lnTo>
                      <a:pt x="93" y="222"/>
                    </a:lnTo>
                    <a:lnTo>
                      <a:pt x="86" y="226"/>
                    </a:lnTo>
                    <a:lnTo>
                      <a:pt x="78" y="230"/>
                    </a:lnTo>
                    <a:lnTo>
                      <a:pt x="69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5" y="228"/>
                    </a:lnTo>
                    <a:lnTo>
                      <a:pt x="37" y="224"/>
                    </a:lnTo>
                    <a:lnTo>
                      <a:pt x="30" y="219"/>
                    </a:lnTo>
                    <a:lnTo>
                      <a:pt x="25" y="212"/>
                    </a:lnTo>
                    <a:lnTo>
                      <a:pt x="20" y="204"/>
                    </a:lnTo>
                    <a:lnTo>
                      <a:pt x="17" y="196"/>
                    </a:lnTo>
                    <a:lnTo>
                      <a:pt x="15" y="187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3" y="16"/>
                    </a:lnTo>
                    <a:lnTo>
                      <a:pt x="20" y="10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5"/>
                    </a:lnTo>
                    <a:lnTo>
                      <a:pt x="77" y="8"/>
                    </a:lnTo>
                    <a:lnTo>
                      <a:pt x="83" y="14"/>
                    </a:lnTo>
                    <a:lnTo>
                      <a:pt x="89" y="20"/>
                    </a:lnTo>
                    <a:lnTo>
                      <a:pt x="93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0" name="Freeform 1001"/>
              <p:cNvSpPr>
                <a:spLocks/>
              </p:cNvSpPr>
              <p:nvPr/>
            </p:nvSpPr>
            <p:spPr bwMode="auto">
              <a:xfrm>
                <a:off x="5280" y="2749"/>
                <a:ext cx="17" cy="35"/>
              </a:xfrm>
              <a:custGeom>
                <a:avLst/>
                <a:gdLst>
                  <a:gd name="T0" fmla="*/ 0 w 101"/>
                  <a:gd name="T1" fmla="*/ 0 h 211"/>
                  <a:gd name="T2" fmla="*/ 0 w 101"/>
                  <a:gd name="T3" fmla="*/ 0 h 211"/>
                  <a:gd name="T4" fmla="*/ 0 w 101"/>
                  <a:gd name="T5" fmla="*/ 0 h 211"/>
                  <a:gd name="T6" fmla="*/ 0 w 101"/>
                  <a:gd name="T7" fmla="*/ 0 h 211"/>
                  <a:gd name="T8" fmla="*/ 0 w 101"/>
                  <a:gd name="T9" fmla="*/ 0 h 211"/>
                  <a:gd name="T10" fmla="*/ 0 w 101"/>
                  <a:gd name="T11" fmla="*/ 0 h 211"/>
                  <a:gd name="T12" fmla="*/ 0 w 101"/>
                  <a:gd name="T13" fmla="*/ 0 h 211"/>
                  <a:gd name="T14" fmla="*/ 0 w 101"/>
                  <a:gd name="T15" fmla="*/ 0 h 211"/>
                  <a:gd name="T16" fmla="*/ 0 w 101"/>
                  <a:gd name="T17" fmla="*/ 0 h 211"/>
                  <a:gd name="T18" fmla="*/ 0 w 101"/>
                  <a:gd name="T19" fmla="*/ 0 h 211"/>
                  <a:gd name="T20" fmla="*/ 0 w 101"/>
                  <a:gd name="T21" fmla="*/ 0 h 211"/>
                  <a:gd name="T22" fmla="*/ 0 w 101"/>
                  <a:gd name="T23" fmla="*/ 0 h 211"/>
                  <a:gd name="T24" fmla="*/ 0 w 101"/>
                  <a:gd name="T25" fmla="*/ 0 h 211"/>
                  <a:gd name="T26" fmla="*/ 0 w 101"/>
                  <a:gd name="T27" fmla="*/ 0 h 211"/>
                  <a:gd name="T28" fmla="*/ 0 w 101"/>
                  <a:gd name="T29" fmla="*/ 0 h 211"/>
                  <a:gd name="T30" fmla="*/ 0 w 101"/>
                  <a:gd name="T31" fmla="*/ 0 h 211"/>
                  <a:gd name="T32" fmla="*/ 0 w 101"/>
                  <a:gd name="T33" fmla="*/ 0 h 211"/>
                  <a:gd name="T34" fmla="*/ 0 w 101"/>
                  <a:gd name="T35" fmla="*/ 0 h 211"/>
                  <a:gd name="T36" fmla="*/ 0 w 101"/>
                  <a:gd name="T37" fmla="*/ 0 h 211"/>
                  <a:gd name="T38" fmla="*/ 0 w 101"/>
                  <a:gd name="T39" fmla="*/ 0 h 211"/>
                  <a:gd name="T40" fmla="*/ 0 w 101"/>
                  <a:gd name="T41" fmla="*/ 0 h 211"/>
                  <a:gd name="T42" fmla="*/ 0 w 101"/>
                  <a:gd name="T43" fmla="*/ 0 h 211"/>
                  <a:gd name="T44" fmla="*/ 0 w 101"/>
                  <a:gd name="T45" fmla="*/ 0 h 211"/>
                  <a:gd name="T46" fmla="*/ 0 w 101"/>
                  <a:gd name="T47" fmla="*/ 0 h 211"/>
                  <a:gd name="T48" fmla="*/ 0 w 101"/>
                  <a:gd name="T49" fmla="*/ 0 h 211"/>
                  <a:gd name="T50" fmla="*/ 0 w 101"/>
                  <a:gd name="T51" fmla="*/ 0 h 211"/>
                  <a:gd name="T52" fmla="*/ 0 w 101"/>
                  <a:gd name="T53" fmla="*/ 0 h 211"/>
                  <a:gd name="T54" fmla="*/ 0 w 101"/>
                  <a:gd name="T55" fmla="*/ 0 h 211"/>
                  <a:gd name="T56" fmla="*/ 0 w 101"/>
                  <a:gd name="T57" fmla="*/ 0 h 211"/>
                  <a:gd name="T58" fmla="*/ 0 w 101"/>
                  <a:gd name="T59" fmla="*/ 0 h 211"/>
                  <a:gd name="T60" fmla="*/ 0 w 101"/>
                  <a:gd name="T61" fmla="*/ 0 h 211"/>
                  <a:gd name="T62" fmla="*/ 0 w 101"/>
                  <a:gd name="T63" fmla="*/ 0 h 211"/>
                  <a:gd name="T64" fmla="*/ 0 w 101"/>
                  <a:gd name="T65" fmla="*/ 0 h 211"/>
                  <a:gd name="T66" fmla="*/ 0 w 101"/>
                  <a:gd name="T67" fmla="*/ 0 h 211"/>
                  <a:gd name="T68" fmla="*/ 0 w 101"/>
                  <a:gd name="T69" fmla="*/ 0 h 211"/>
                  <a:gd name="T70" fmla="*/ 0 w 101"/>
                  <a:gd name="T71" fmla="*/ 0 h 211"/>
                  <a:gd name="T72" fmla="*/ 0 w 101"/>
                  <a:gd name="T73" fmla="*/ 0 h 211"/>
                  <a:gd name="T74" fmla="*/ 0 w 101"/>
                  <a:gd name="T75" fmla="*/ 0 h 211"/>
                  <a:gd name="T76" fmla="*/ 0 w 101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211">
                    <a:moveTo>
                      <a:pt x="101" y="162"/>
                    </a:moveTo>
                    <a:lnTo>
                      <a:pt x="100" y="168"/>
                    </a:lnTo>
                    <a:lnTo>
                      <a:pt x="99" y="177"/>
                    </a:lnTo>
                    <a:lnTo>
                      <a:pt x="94" y="185"/>
                    </a:lnTo>
                    <a:lnTo>
                      <a:pt x="90" y="192"/>
                    </a:lnTo>
                    <a:lnTo>
                      <a:pt x="84" y="199"/>
                    </a:lnTo>
                    <a:lnTo>
                      <a:pt x="77" y="204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8" y="204"/>
                    </a:lnTo>
                    <a:lnTo>
                      <a:pt x="21" y="200"/>
                    </a:lnTo>
                    <a:lnTo>
                      <a:pt x="14" y="194"/>
                    </a:lnTo>
                    <a:lnTo>
                      <a:pt x="9" y="188"/>
                    </a:lnTo>
                    <a:lnTo>
                      <a:pt x="5" y="180"/>
                    </a:lnTo>
                    <a:lnTo>
                      <a:pt x="3" y="171"/>
                    </a:lnTo>
                    <a:lnTo>
                      <a:pt x="2" y="16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2" y="33"/>
                    </a:lnTo>
                    <a:lnTo>
                      <a:pt x="6" y="26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3" y="6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2"/>
                    </a:lnTo>
                    <a:lnTo>
                      <a:pt x="73" y="6"/>
                    </a:lnTo>
                    <a:lnTo>
                      <a:pt x="80" y="11"/>
                    </a:lnTo>
                    <a:lnTo>
                      <a:pt x="86" y="17"/>
                    </a:lnTo>
                    <a:lnTo>
                      <a:pt x="92" y="23"/>
                    </a:lnTo>
                    <a:lnTo>
                      <a:pt x="95" y="31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1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1" name="Freeform 1002"/>
              <p:cNvSpPr>
                <a:spLocks/>
              </p:cNvSpPr>
              <p:nvPr/>
            </p:nvSpPr>
            <p:spPr bwMode="auto">
              <a:xfrm>
                <a:off x="5280" y="2739"/>
                <a:ext cx="17" cy="26"/>
              </a:xfrm>
              <a:custGeom>
                <a:avLst/>
                <a:gdLst>
                  <a:gd name="T0" fmla="*/ 0 w 106"/>
                  <a:gd name="T1" fmla="*/ 0 h 159"/>
                  <a:gd name="T2" fmla="*/ 0 w 106"/>
                  <a:gd name="T3" fmla="*/ 0 h 159"/>
                  <a:gd name="T4" fmla="*/ 0 w 106"/>
                  <a:gd name="T5" fmla="*/ 0 h 159"/>
                  <a:gd name="T6" fmla="*/ 0 w 106"/>
                  <a:gd name="T7" fmla="*/ 0 h 159"/>
                  <a:gd name="T8" fmla="*/ 0 w 106"/>
                  <a:gd name="T9" fmla="*/ 0 h 159"/>
                  <a:gd name="T10" fmla="*/ 0 w 106"/>
                  <a:gd name="T11" fmla="*/ 0 h 159"/>
                  <a:gd name="T12" fmla="*/ 0 w 106"/>
                  <a:gd name="T13" fmla="*/ 0 h 159"/>
                  <a:gd name="T14" fmla="*/ 0 w 106"/>
                  <a:gd name="T15" fmla="*/ 0 h 159"/>
                  <a:gd name="T16" fmla="*/ 0 w 106"/>
                  <a:gd name="T17" fmla="*/ 0 h 159"/>
                  <a:gd name="T18" fmla="*/ 0 w 106"/>
                  <a:gd name="T19" fmla="*/ 0 h 159"/>
                  <a:gd name="T20" fmla="*/ 0 w 106"/>
                  <a:gd name="T21" fmla="*/ 0 h 159"/>
                  <a:gd name="T22" fmla="*/ 0 w 106"/>
                  <a:gd name="T23" fmla="*/ 0 h 159"/>
                  <a:gd name="T24" fmla="*/ 0 w 106"/>
                  <a:gd name="T25" fmla="*/ 0 h 159"/>
                  <a:gd name="T26" fmla="*/ 0 w 106"/>
                  <a:gd name="T27" fmla="*/ 0 h 159"/>
                  <a:gd name="T28" fmla="*/ 0 w 106"/>
                  <a:gd name="T29" fmla="*/ 0 h 159"/>
                  <a:gd name="T30" fmla="*/ 0 w 106"/>
                  <a:gd name="T31" fmla="*/ 0 h 159"/>
                  <a:gd name="T32" fmla="*/ 0 w 106"/>
                  <a:gd name="T33" fmla="*/ 0 h 159"/>
                  <a:gd name="T34" fmla="*/ 0 w 106"/>
                  <a:gd name="T35" fmla="*/ 0 h 159"/>
                  <a:gd name="T36" fmla="*/ 0 w 106"/>
                  <a:gd name="T37" fmla="*/ 0 h 159"/>
                  <a:gd name="T38" fmla="*/ 0 w 106"/>
                  <a:gd name="T39" fmla="*/ 0 h 159"/>
                  <a:gd name="T40" fmla="*/ 0 w 106"/>
                  <a:gd name="T41" fmla="*/ 0 h 159"/>
                  <a:gd name="T42" fmla="*/ 0 w 106"/>
                  <a:gd name="T43" fmla="*/ 0 h 159"/>
                  <a:gd name="T44" fmla="*/ 0 w 106"/>
                  <a:gd name="T45" fmla="*/ 0 h 159"/>
                  <a:gd name="T46" fmla="*/ 0 w 106"/>
                  <a:gd name="T47" fmla="*/ 0 h 159"/>
                  <a:gd name="T48" fmla="*/ 0 w 106"/>
                  <a:gd name="T49" fmla="*/ 0 h 159"/>
                  <a:gd name="T50" fmla="*/ 0 w 106"/>
                  <a:gd name="T51" fmla="*/ 0 h 159"/>
                  <a:gd name="T52" fmla="*/ 0 w 106"/>
                  <a:gd name="T53" fmla="*/ 0 h 159"/>
                  <a:gd name="T54" fmla="*/ 0 w 106"/>
                  <a:gd name="T55" fmla="*/ 0 h 159"/>
                  <a:gd name="T56" fmla="*/ 0 w 106"/>
                  <a:gd name="T57" fmla="*/ 0 h 159"/>
                  <a:gd name="T58" fmla="*/ 0 w 106"/>
                  <a:gd name="T59" fmla="*/ 0 h 159"/>
                  <a:gd name="T60" fmla="*/ 0 w 106"/>
                  <a:gd name="T61" fmla="*/ 0 h 159"/>
                  <a:gd name="T62" fmla="*/ 0 w 106"/>
                  <a:gd name="T63" fmla="*/ 0 h 159"/>
                  <a:gd name="T64" fmla="*/ 0 w 106"/>
                  <a:gd name="T65" fmla="*/ 0 h 159"/>
                  <a:gd name="T66" fmla="*/ 0 w 106"/>
                  <a:gd name="T67" fmla="*/ 0 h 159"/>
                  <a:gd name="T68" fmla="*/ 0 w 106"/>
                  <a:gd name="T69" fmla="*/ 0 h 159"/>
                  <a:gd name="T70" fmla="*/ 0 w 106"/>
                  <a:gd name="T71" fmla="*/ 0 h 159"/>
                  <a:gd name="T72" fmla="*/ 0 w 106"/>
                  <a:gd name="T73" fmla="*/ 0 h 159"/>
                  <a:gd name="T74" fmla="*/ 0 w 106"/>
                  <a:gd name="T75" fmla="*/ 0 h 159"/>
                  <a:gd name="T76" fmla="*/ 0 w 106"/>
                  <a:gd name="T77" fmla="*/ 0 h 15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159">
                    <a:moveTo>
                      <a:pt x="99" y="115"/>
                    </a:moveTo>
                    <a:lnTo>
                      <a:pt x="97" y="123"/>
                    </a:lnTo>
                    <a:lnTo>
                      <a:pt x="93" y="131"/>
                    </a:lnTo>
                    <a:lnTo>
                      <a:pt x="89" y="138"/>
                    </a:lnTo>
                    <a:lnTo>
                      <a:pt x="83" y="145"/>
                    </a:lnTo>
                    <a:lnTo>
                      <a:pt x="76" y="151"/>
                    </a:lnTo>
                    <a:lnTo>
                      <a:pt x="68" y="154"/>
                    </a:lnTo>
                    <a:lnTo>
                      <a:pt x="61" y="158"/>
                    </a:lnTo>
                    <a:lnTo>
                      <a:pt x="52" y="159"/>
                    </a:lnTo>
                    <a:lnTo>
                      <a:pt x="44" y="159"/>
                    </a:lnTo>
                    <a:lnTo>
                      <a:pt x="36" y="156"/>
                    </a:lnTo>
                    <a:lnTo>
                      <a:pt x="28" y="153"/>
                    </a:lnTo>
                    <a:lnTo>
                      <a:pt x="20" y="149"/>
                    </a:lnTo>
                    <a:lnTo>
                      <a:pt x="13" y="143"/>
                    </a:lnTo>
                    <a:lnTo>
                      <a:pt x="8" y="136"/>
                    </a:lnTo>
                    <a:lnTo>
                      <a:pt x="4" y="128"/>
                    </a:lnTo>
                    <a:lnTo>
                      <a:pt x="1" y="120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6" y="44"/>
                    </a:lnTo>
                    <a:lnTo>
                      <a:pt x="9" y="36"/>
                    </a:lnTo>
                    <a:lnTo>
                      <a:pt x="12" y="28"/>
                    </a:lnTo>
                    <a:lnTo>
                      <a:pt x="17" y="20"/>
                    </a:lnTo>
                    <a:lnTo>
                      <a:pt x="22" y="13"/>
                    </a:lnTo>
                    <a:lnTo>
                      <a:pt x="29" y="8"/>
                    </a:lnTo>
                    <a:lnTo>
                      <a:pt x="37" y="4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7" y="6"/>
                    </a:lnTo>
                    <a:lnTo>
                      <a:pt x="85" y="10"/>
                    </a:lnTo>
                    <a:lnTo>
                      <a:pt x="92" y="16"/>
                    </a:lnTo>
                    <a:lnTo>
                      <a:pt x="98" y="22"/>
                    </a:lnTo>
                    <a:lnTo>
                      <a:pt x="101" y="30"/>
                    </a:lnTo>
                    <a:lnTo>
                      <a:pt x="104" y="38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99" y="1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2" name="Freeform 1003"/>
              <p:cNvSpPr>
                <a:spLocks/>
              </p:cNvSpPr>
              <p:nvPr/>
            </p:nvSpPr>
            <p:spPr bwMode="auto">
              <a:xfrm>
                <a:off x="5281" y="2732"/>
                <a:ext cx="19" cy="23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97" y="108"/>
                    </a:moveTo>
                    <a:lnTo>
                      <a:pt x="93" y="116"/>
                    </a:lnTo>
                    <a:lnTo>
                      <a:pt x="88" y="123"/>
                    </a:lnTo>
                    <a:lnTo>
                      <a:pt x="83" y="130"/>
                    </a:lnTo>
                    <a:lnTo>
                      <a:pt x="75" y="135"/>
                    </a:lnTo>
                    <a:lnTo>
                      <a:pt x="68" y="139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5"/>
                    </a:lnTo>
                    <a:lnTo>
                      <a:pt x="20" y="131"/>
                    </a:lnTo>
                    <a:lnTo>
                      <a:pt x="13" y="125"/>
                    </a:lnTo>
                    <a:lnTo>
                      <a:pt x="7" y="117"/>
                    </a:lnTo>
                    <a:lnTo>
                      <a:pt x="4" y="111"/>
                    </a:lnTo>
                    <a:lnTo>
                      <a:pt x="2" y="102"/>
                    </a:lnTo>
                    <a:lnTo>
                      <a:pt x="0" y="93"/>
                    </a:lnTo>
                    <a:lnTo>
                      <a:pt x="2" y="86"/>
                    </a:lnTo>
                    <a:lnTo>
                      <a:pt x="3" y="77"/>
                    </a:lnTo>
                    <a:lnTo>
                      <a:pt x="17" y="34"/>
                    </a:lnTo>
                    <a:lnTo>
                      <a:pt x="22" y="26"/>
                    </a:lnTo>
                    <a:lnTo>
                      <a:pt x="26" y="19"/>
                    </a:lnTo>
                    <a:lnTo>
                      <a:pt x="32" y="13"/>
                    </a:lnTo>
                    <a:lnTo>
                      <a:pt x="40" y="7"/>
                    </a:lnTo>
                    <a:lnTo>
                      <a:pt x="47" y="4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8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97" y="10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3" name="Freeform 1004"/>
              <p:cNvSpPr>
                <a:spLocks/>
              </p:cNvSpPr>
              <p:nvPr/>
            </p:nvSpPr>
            <p:spPr bwMode="auto">
              <a:xfrm>
                <a:off x="5283" y="2728"/>
                <a:ext cx="20" cy="20"/>
              </a:xfrm>
              <a:custGeom>
                <a:avLst/>
                <a:gdLst>
                  <a:gd name="T0" fmla="*/ 0 w 122"/>
                  <a:gd name="T1" fmla="*/ 0 h 122"/>
                  <a:gd name="T2" fmla="*/ 0 w 122"/>
                  <a:gd name="T3" fmla="*/ 0 h 122"/>
                  <a:gd name="T4" fmla="*/ 0 w 122"/>
                  <a:gd name="T5" fmla="*/ 0 h 122"/>
                  <a:gd name="T6" fmla="*/ 0 w 122"/>
                  <a:gd name="T7" fmla="*/ 0 h 122"/>
                  <a:gd name="T8" fmla="*/ 0 w 122"/>
                  <a:gd name="T9" fmla="*/ 0 h 122"/>
                  <a:gd name="T10" fmla="*/ 0 w 122"/>
                  <a:gd name="T11" fmla="*/ 0 h 122"/>
                  <a:gd name="T12" fmla="*/ 0 w 122"/>
                  <a:gd name="T13" fmla="*/ 0 h 122"/>
                  <a:gd name="T14" fmla="*/ 0 w 122"/>
                  <a:gd name="T15" fmla="*/ 0 h 122"/>
                  <a:gd name="T16" fmla="*/ 0 w 122"/>
                  <a:gd name="T17" fmla="*/ 0 h 122"/>
                  <a:gd name="T18" fmla="*/ 0 w 122"/>
                  <a:gd name="T19" fmla="*/ 0 h 122"/>
                  <a:gd name="T20" fmla="*/ 0 w 122"/>
                  <a:gd name="T21" fmla="*/ 0 h 122"/>
                  <a:gd name="T22" fmla="*/ 0 w 122"/>
                  <a:gd name="T23" fmla="*/ 0 h 122"/>
                  <a:gd name="T24" fmla="*/ 0 w 122"/>
                  <a:gd name="T25" fmla="*/ 0 h 122"/>
                  <a:gd name="T26" fmla="*/ 0 w 122"/>
                  <a:gd name="T27" fmla="*/ 0 h 122"/>
                  <a:gd name="T28" fmla="*/ 0 w 122"/>
                  <a:gd name="T29" fmla="*/ 0 h 122"/>
                  <a:gd name="T30" fmla="*/ 0 w 122"/>
                  <a:gd name="T31" fmla="*/ 0 h 122"/>
                  <a:gd name="T32" fmla="*/ 0 w 122"/>
                  <a:gd name="T33" fmla="*/ 0 h 122"/>
                  <a:gd name="T34" fmla="*/ 0 w 122"/>
                  <a:gd name="T35" fmla="*/ 0 h 122"/>
                  <a:gd name="T36" fmla="*/ 0 w 122"/>
                  <a:gd name="T37" fmla="*/ 0 h 122"/>
                  <a:gd name="T38" fmla="*/ 0 w 122"/>
                  <a:gd name="T39" fmla="*/ 0 h 122"/>
                  <a:gd name="T40" fmla="*/ 0 w 122"/>
                  <a:gd name="T41" fmla="*/ 0 h 122"/>
                  <a:gd name="T42" fmla="*/ 0 w 122"/>
                  <a:gd name="T43" fmla="*/ 0 h 122"/>
                  <a:gd name="T44" fmla="*/ 0 w 122"/>
                  <a:gd name="T45" fmla="*/ 0 h 122"/>
                  <a:gd name="T46" fmla="*/ 0 w 122"/>
                  <a:gd name="T47" fmla="*/ 0 h 122"/>
                  <a:gd name="T48" fmla="*/ 0 w 122"/>
                  <a:gd name="T49" fmla="*/ 0 h 122"/>
                  <a:gd name="T50" fmla="*/ 0 w 122"/>
                  <a:gd name="T51" fmla="*/ 0 h 122"/>
                  <a:gd name="T52" fmla="*/ 0 w 122"/>
                  <a:gd name="T53" fmla="*/ 0 h 122"/>
                  <a:gd name="T54" fmla="*/ 0 w 122"/>
                  <a:gd name="T55" fmla="*/ 0 h 122"/>
                  <a:gd name="T56" fmla="*/ 0 w 122"/>
                  <a:gd name="T57" fmla="*/ 0 h 122"/>
                  <a:gd name="T58" fmla="*/ 0 w 122"/>
                  <a:gd name="T59" fmla="*/ 0 h 122"/>
                  <a:gd name="T60" fmla="*/ 0 w 122"/>
                  <a:gd name="T61" fmla="*/ 0 h 122"/>
                  <a:gd name="T62" fmla="*/ 0 w 122"/>
                  <a:gd name="T63" fmla="*/ 0 h 122"/>
                  <a:gd name="T64" fmla="*/ 0 w 122"/>
                  <a:gd name="T65" fmla="*/ 0 h 122"/>
                  <a:gd name="T66" fmla="*/ 0 w 122"/>
                  <a:gd name="T67" fmla="*/ 0 h 122"/>
                  <a:gd name="T68" fmla="*/ 0 w 122"/>
                  <a:gd name="T69" fmla="*/ 0 h 122"/>
                  <a:gd name="T70" fmla="*/ 0 w 122"/>
                  <a:gd name="T71" fmla="*/ 0 h 122"/>
                  <a:gd name="T72" fmla="*/ 0 w 122"/>
                  <a:gd name="T73" fmla="*/ 0 h 122"/>
                  <a:gd name="T74" fmla="*/ 0 w 122"/>
                  <a:gd name="T75" fmla="*/ 0 h 122"/>
                  <a:gd name="T76" fmla="*/ 0 w 122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2" h="122">
                    <a:moveTo>
                      <a:pt x="86" y="107"/>
                    </a:moveTo>
                    <a:lnTo>
                      <a:pt x="79" y="112"/>
                    </a:lnTo>
                    <a:lnTo>
                      <a:pt x="71" y="117"/>
                    </a:lnTo>
                    <a:lnTo>
                      <a:pt x="63" y="120"/>
                    </a:lnTo>
                    <a:lnTo>
                      <a:pt x="54" y="122"/>
                    </a:lnTo>
                    <a:lnTo>
                      <a:pt x="47" y="122"/>
                    </a:lnTo>
                    <a:lnTo>
                      <a:pt x="38" y="121"/>
                    </a:lnTo>
                    <a:lnTo>
                      <a:pt x="31" y="118"/>
                    </a:lnTo>
                    <a:lnTo>
                      <a:pt x="23" y="114"/>
                    </a:lnTo>
                    <a:lnTo>
                      <a:pt x="16" y="109"/>
                    </a:lnTo>
                    <a:lnTo>
                      <a:pt x="10" y="102"/>
                    </a:lnTo>
                    <a:lnTo>
                      <a:pt x="6" y="94"/>
                    </a:lnTo>
                    <a:lnTo>
                      <a:pt x="2" y="86"/>
                    </a:lnTo>
                    <a:lnTo>
                      <a:pt x="0" y="77"/>
                    </a:lnTo>
                    <a:lnTo>
                      <a:pt x="0" y="70"/>
                    </a:lnTo>
                    <a:lnTo>
                      <a:pt x="1" y="61"/>
                    </a:lnTo>
                    <a:lnTo>
                      <a:pt x="5" y="54"/>
                    </a:lnTo>
                    <a:lnTo>
                      <a:pt x="8" y="46"/>
                    </a:lnTo>
                    <a:lnTo>
                      <a:pt x="14" y="39"/>
                    </a:lnTo>
                    <a:lnTo>
                      <a:pt x="36" y="15"/>
                    </a:lnTo>
                    <a:lnTo>
                      <a:pt x="43" y="10"/>
                    </a:lnTo>
                    <a:lnTo>
                      <a:pt x="51" y="5"/>
                    </a:lnTo>
                    <a:lnTo>
                      <a:pt x="59" y="2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83" y="1"/>
                    </a:lnTo>
                    <a:lnTo>
                      <a:pt x="91" y="4"/>
                    </a:lnTo>
                    <a:lnTo>
                      <a:pt x="99" y="7"/>
                    </a:lnTo>
                    <a:lnTo>
                      <a:pt x="106" y="13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20" y="36"/>
                    </a:lnTo>
                    <a:lnTo>
                      <a:pt x="122" y="45"/>
                    </a:lnTo>
                    <a:lnTo>
                      <a:pt x="122" y="51"/>
                    </a:lnTo>
                    <a:lnTo>
                      <a:pt x="121" y="60"/>
                    </a:lnTo>
                    <a:lnTo>
                      <a:pt x="117" y="68"/>
                    </a:lnTo>
                    <a:lnTo>
                      <a:pt x="114" y="76"/>
                    </a:lnTo>
                    <a:lnTo>
                      <a:pt x="108" y="83"/>
                    </a:lnTo>
                    <a:lnTo>
                      <a:pt x="86" y="10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4" name="Freeform 1005"/>
              <p:cNvSpPr>
                <a:spLocks/>
              </p:cNvSpPr>
              <p:nvPr/>
            </p:nvSpPr>
            <p:spPr bwMode="auto">
              <a:xfrm>
                <a:off x="5287" y="2727"/>
                <a:ext cx="19" cy="17"/>
              </a:xfrm>
              <a:custGeom>
                <a:avLst/>
                <a:gdLst>
                  <a:gd name="T0" fmla="*/ 0 w 113"/>
                  <a:gd name="T1" fmla="*/ 0 h 105"/>
                  <a:gd name="T2" fmla="*/ 0 w 113"/>
                  <a:gd name="T3" fmla="*/ 0 h 105"/>
                  <a:gd name="T4" fmla="*/ 0 w 113"/>
                  <a:gd name="T5" fmla="*/ 0 h 105"/>
                  <a:gd name="T6" fmla="*/ 0 w 113"/>
                  <a:gd name="T7" fmla="*/ 0 h 105"/>
                  <a:gd name="T8" fmla="*/ 0 w 113"/>
                  <a:gd name="T9" fmla="*/ 0 h 105"/>
                  <a:gd name="T10" fmla="*/ 0 w 113"/>
                  <a:gd name="T11" fmla="*/ 0 h 105"/>
                  <a:gd name="T12" fmla="*/ 0 w 113"/>
                  <a:gd name="T13" fmla="*/ 0 h 105"/>
                  <a:gd name="T14" fmla="*/ 0 w 113"/>
                  <a:gd name="T15" fmla="*/ 0 h 105"/>
                  <a:gd name="T16" fmla="*/ 0 w 113"/>
                  <a:gd name="T17" fmla="*/ 0 h 105"/>
                  <a:gd name="T18" fmla="*/ 0 w 113"/>
                  <a:gd name="T19" fmla="*/ 0 h 105"/>
                  <a:gd name="T20" fmla="*/ 0 w 113"/>
                  <a:gd name="T21" fmla="*/ 0 h 105"/>
                  <a:gd name="T22" fmla="*/ 0 w 113"/>
                  <a:gd name="T23" fmla="*/ 0 h 105"/>
                  <a:gd name="T24" fmla="*/ 0 w 113"/>
                  <a:gd name="T25" fmla="*/ 0 h 105"/>
                  <a:gd name="T26" fmla="*/ 0 w 113"/>
                  <a:gd name="T27" fmla="*/ 0 h 105"/>
                  <a:gd name="T28" fmla="*/ 0 w 113"/>
                  <a:gd name="T29" fmla="*/ 0 h 105"/>
                  <a:gd name="T30" fmla="*/ 0 w 113"/>
                  <a:gd name="T31" fmla="*/ 0 h 105"/>
                  <a:gd name="T32" fmla="*/ 0 w 113"/>
                  <a:gd name="T33" fmla="*/ 0 h 105"/>
                  <a:gd name="T34" fmla="*/ 0 w 113"/>
                  <a:gd name="T35" fmla="*/ 0 h 105"/>
                  <a:gd name="T36" fmla="*/ 0 w 113"/>
                  <a:gd name="T37" fmla="*/ 0 h 105"/>
                  <a:gd name="T38" fmla="*/ 0 w 113"/>
                  <a:gd name="T39" fmla="*/ 0 h 105"/>
                  <a:gd name="T40" fmla="*/ 0 w 113"/>
                  <a:gd name="T41" fmla="*/ 0 h 105"/>
                  <a:gd name="T42" fmla="*/ 0 w 113"/>
                  <a:gd name="T43" fmla="*/ 0 h 105"/>
                  <a:gd name="T44" fmla="*/ 0 w 113"/>
                  <a:gd name="T45" fmla="*/ 0 h 105"/>
                  <a:gd name="T46" fmla="*/ 0 w 113"/>
                  <a:gd name="T47" fmla="*/ 0 h 105"/>
                  <a:gd name="T48" fmla="*/ 0 w 113"/>
                  <a:gd name="T49" fmla="*/ 0 h 105"/>
                  <a:gd name="T50" fmla="*/ 0 w 113"/>
                  <a:gd name="T51" fmla="*/ 0 h 105"/>
                  <a:gd name="T52" fmla="*/ 0 w 113"/>
                  <a:gd name="T53" fmla="*/ 0 h 105"/>
                  <a:gd name="T54" fmla="*/ 0 w 113"/>
                  <a:gd name="T55" fmla="*/ 0 h 105"/>
                  <a:gd name="T56" fmla="*/ 0 w 113"/>
                  <a:gd name="T57" fmla="*/ 0 h 105"/>
                  <a:gd name="T58" fmla="*/ 0 w 113"/>
                  <a:gd name="T59" fmla="*/ 0 h 105"/>
                  <a:gd name="T60" fmla="*/ 0 w 113"/>
                  <a:gd name="T61" fmla="*/ 0 h 105"/>
                  <a:gd name="T62" fmla="*/ 0 w 113"/>
                  <a:gd name="T63" fmla="*/ 0 h 105"/>
                  <a:gd name="T64" fmla="*/ 0 w 113"/>
                  <a:gd name="T65" fmla="*/ 0 h 105"/>
                  <a:gd name="T66" fmla="*/ 0 w 113"/>
                  <a:gd name="T67" fmla="*/ 0 h 105"/>
                  <a:gd name="T68" fmla="*/ 0 w 113"/>
                  <a:gd name="T69" fmla="*/ 0 h 105"/>
                  <a:gd name="T70" fmla="*/ 0 w 113"/>
                  <a:gd name="T71" fmla="*/ 0 h 105"/>
                  <a:gd name="T72" fmla="*/ 0 w 113"/>
                  <a:gd name="T73" fmla="*/ 0 h 105"/>
                  <a:gd name="T74" fmla="*/ 0 w 113"/>
                  <a:gd name="T75" fmla="*/ 0 h 105"/>
                  <a:gd name="T76" fmla="*/ 0 w 113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05">
                    <a:moveTo>
                      <a:pt x="66" y="101"/>
                    </a:moveTo>
                    <a:lnTo>
                      <a:pt x="58" y="103"/>
                    </a:lnTo>
                    <a:lnTo>
                      <a:pt x="49" y="105"/>
                    </a:lnTo>
                    <a:lnTo>
                      <a:pt x="42" y="103"/>
                    </a:lnTo>
                    <a:lnTo>
                      <a:pt x="33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8"/>
                    </a:lnTo>
                    <a:lnTo>
                      <a:pt x="6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4" y="12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101" y="17"/>
                    </a:lnTo>
                    <a:lnTo>
                      <a:pt x="107" y="25"/>
                    </a:lnTo>
                    <a:lnTo>
                      <a:pt x="110" y="33"/>
                    </a:lnTo>
                    <a:lnTo>
                      <a:pt x="112" y="40"/>
                    </a:lnTo>
                    <a:lnTo>
                      <a:pt x="113" y="49"/>
                    </a:lnTo>
                    <a:lnTo>
                      <a:pt x="112" y="56"/>
                    </a:lnTo>
                    <a:lnTo>
                      <a:pt x="111" y="65"/>
                    </a:lnTo>
                    <a:lnTo>
                      <a:pt x="107" y="73"/>
                    </a:lnTo>
                    <a:lnTo>
                      <a:pt x="102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6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5" name="Freeform 1006"/>
              <p:cNvSpPr>
                <a:spLocks/>
              </p:cNvSpPr>
              <p:nvPr/>
            </p:nvSpPr>
            <p:spPr bwMode="auto">
              <a:xfrm>
                <a:off x="5289" y="2727"/>
                <a:ext cx="21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30" y="94"/>
                    </a:lnTo>
                    <a:lnTo>
                      <a:pt x="22" y="90"/>
                    </a:lnTo>
                    <a:lnTo>
                      <a:pt x="15" y="84"/>
                    </a:lnTo>
                    <a:lnTo>
                      <a:pt x="9" y="78"/>
                    </a:lnTo>
                    <a:lnTo>
                      <a:pt x="5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3" y="37"/>
                    </a:lnTo>
                    <a:lnTo>
                      <a:pt x="5" y="29"/>
                    </a:lnTo>
                    <a:lnTo>
                      <a:pt x="9" y="21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0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4"/>
                    </a:lnTo>
                    <a:lnTo>
                      <a:pt x="95" y="7"/>
                    </a:lnTo>
                    <a:lnTo>
                      <a:pt x="103" y="11"/>
                    </a:lnTo>
                    <a:lnTo>
                      <a:pt x="110" y="17"/>
                    </a:lnTo>
                    <a:lnTo>
                      <a:pt x="115" y="24"/>
                    </a:lnTo>
                    <a:lnTo>
                      <a:pt x="120" y="31"/>
                    </a:lnTo>
                    <a:lnTo>
                      <a:pt x="123" y="39"/>
                    </a:lnTo>
                    <a:lnTo>
                      <a:pt x="124" y="48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20" y="72"/>
                    </a:lnTo>
                    <a:lnTo>
                      <a:pt x="115" y="80"/>
                    </a:lnTo>
                    <a:lnTo>
                      <a:pt x="110" y="87"/>
                    </a:lnTo>
                    <a:lnTo>
                      <a:pt x="103" y="92"/>
                    </a:lnTo>
                    <a:lnTo>
                      <a:pt x="95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6" name="Freeform 1007"/>
              <p:cNvSpPr>
                <a:spLocks/>
              </p:cNvSpPr>
              <p:nvPr/>
            </p:nvSpPr>
            <p:spPr bwMode="auto">
              <a:xfrm>
                <a:off x="5294" y="2727"/>
                <a:ext cx="22" cy="20"/>
              </a:xfrm>
              <a:custGeom>
                <a:avLst/>
                <a:gdLst>
                  <a:gd name="T0" fmla="*/ 0 w 138"/>
                  <a:gd name="T1" fmla="*/ 0 h 117"/>
                  <a:gd name="T2" fmla="*/ 0 w 138"/>
                  <a:gd name="T3" fmla="*/ 0 h 117"/>
                  <a:gd name="T4" fmla="*/ 0 w 138"/>
                  <a:gd name="T5" fmla="*/ 0 h 117"/>
                  <a:gd name="T6" fmla="*/ 0 w 138"/>
                  <a:gd name="T7" fmla="*/ 0 h 117"/>
                  <a:gd name="T8" fmla="*/ 0 w 138"/>
                  <a:gd name="T9" fmla="*/ 0 h 117"/>
                  <a:gd name="T10" fmla="*/ 0 w 138"/>
                  <a:gd name="T11" fmla="*/ 0 h 117"/>
                  <a:gd name="T12" fmla="*/ 0 w 138"/>
                  <a:gd name="T13" fmla="*/ 0 h 117"/>
                  <a:gd name="T14" fmla="*/ 0 w 138"/>
                  <a:gd name="T15" fmla="*/ 0 h 117"/>
                  <a:gd name="T16" fmla="*/ 0 w 138"/>
                  <a:gd name="T17" fmla="*/ 0 h 117"/>
                  <a:gd name="T18" fmla="*/ 0 w 138"/>
                  <a:gd name="T19" fmla="*/ 0 h 117"/>
                  <a:gd name="T20" fmla="*/ 0 w 138"/>
                  <a:gd name="T21" fmla="*/ 0 h 117"/>
                  <a:gd name="T22" fmla="*/ 0 w 138"/>
                  <a:gd name="T23" fmla="*/ 0 h 117"/>
                  <a:gd name="T24" fmla="*/ 0 w 138"/>
                  <a:gd name="T25" fmla="*/ 0 h 117"/>
                  <a:gd name="T26" fmla="*/ 0 w 138"/>
                  <a:gd name="T27" fmla="*/ 0 h 117"/>
                  <a:gd name="T28" fmla="*/ 0 w 138"/>
                  <a:gd name="T29" fmla="*/ 0 h 117"/>
                  <a:gd name="T30" fmla="*/ 0 w 138"/>
                  <a:gd name="T31" fmla="*/ 0 h 117"/>
                  <a:gd name="T32" fmla="*/ 0 w 138"/>
                  <a:gd name="T33" fmla="*/ 0 h 117"/>
                  <a:gd name="T34" fmla="*/ 0 w 138"/>
                  <a:gd name="T35" fmla="*/ 0 h 117"/>
                  <a:gd name="T36" fmla="*/ 0 w 138"/>
                  <a:gd name="T37" fmla="*/ 0 h 117"/>
                  <a:gd name="T38" fmla="*/ 0 w 138"/>
                  <a:gd name="T39" fmla="*/ 0 h 117"/>
                  <a:gd name="T40" fmla="*/ 0 w 138"/>
                  <a:gd name="T41" fmla="*/ 0 h 117"/>
                  <a:gd name="T42" fmla="*/ 0 w 138"/>
                  <a:gd name="T43" fmla="*/ 0 h 117"/>
                  <a:gd name="T44" fmla="*/ 0 w 138"/>
                  <a:gd name="T45" fmla="*/ 0 h 117"/>
                  <a:gd name="T46" fmla="*/ 0 w 138"/>
                  <a:gd name="T47" fmla="*/ 0 h 117"/>
                  <a:gd name="T48" fmla="*/ 0 w 138"/>
                  <a:gd name="T49" fmla="*/ 0 h 117"/>
                  <a:gd name="T50" fmla="*/ 0 w 138"/>
                  <a:gd name="T51" fmla="*/ 0 h 117"/>
                  <a:gd name="T52" fmla="*/ 0 w 138"/>
                  <a:gd name="T53" fmla="*/ 0 h 117"/>
                  <a:gd name="T54" fmla="*/ 0 w 138"/>
                  <a:gd name="T55" fmla="*/ 0 h 117"/>
                  <a:gd name="T56" fmla="*/ 0 w 138"/>
                  <a:gd name="T57" fmla="*/ 0 h 117"/>
                  <a:gd name="T58" fmla="*/ 0 w 138"/>
                  <a:gd name="T59" fmla="*/ 0 h 117"/>
                  <a:gd name="T60" fmla="*/ 0 w 138"/>
                  <a:gd name="T61" fmla="*/ 0 h 117"/>
                  <a:gd name="T62" fmla="*/ 0 w 138"/>
                  <a:gd name="T63" fmla="*/ 0 h 117"/>
                  <a:gd name="T64" fmla="*/ 0 w 138"/>
                  <a:gd name="T65" fmla="*/ 0 h 117"/>
                  <a:gd name="T66" fmla="*/ 0 w 138"/>
                  <a:gd name="T67" fmla="*/ 0 h 117"/>
                  <a:gd name="T68" fmla="*/ 0 w 138"/>
                  <a:gd name="T69" fmla="*/ 0 h 117"/>
                  <a:gd name="T70" fmla="*/ 0 w 138"/>
                  <a:gd name="T71" fmla="*/ 0 h 117"/>
                  <a:gd name="T72" fmla="*/ 0 w 138"/>
                  <a:gd name="T73" fmla="*/ 0 h 117"/>
                  <a:gd name="T74" fmla="*/ 0 w 138"/>
                  <a:gd name="T75" fmla="*/ 0 h 117"/>
                  <a:gd name="T76" fmla="*/ 0 w 138"/>
                  <a:gd name="T77" fmla="*/ 0 h 1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8" h="117">
                    <a:moveTo>
                      <a:pt x="29" y="95"/>
                    </a:moveTo>
                    <a:lnTo>
                      <a:pt x="21" y="90"/>
                    </a:lnTo>
                    <a:lnTo>
                      <a:pt x="15" y="85"/>
                    </a:lnTo>
                    <a:lnTo>
                      <a:pt x="9" y="78"/>
                    </a:lnTo>
                    <a:lnTo>
                      <a:pt x="5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5" y="29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2"/>
                    </a:lnTo>
                    <a:lnTo>
                      <a:pt x="70" y="5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3" y="33"/>
                    </a:lnTo>
                    <a:lnTo>
                      <a:pt x="129" y="40"/>
                    </a:lnTo>
                    <a:lnTo>
                      <a:pt x="133" y="47"/>
                    </a:lnTo>
                    <a:lnTo>
                      <a:pt x="136" y="55"/>
                    </a:lnTo>
                    <a:lnTo>
                      <a:pt x="138" y="64"/>
                    </a:lnTo>
                    <a:lnTo>
                      <a:pt x="138" y="72"/>
                    </a:lnTo>
                    <a:lnTo>
                      <a:pt x="135" y="80"/>
                    </a:lnTo>
                    <a:lnTo>
                      <a:pt x="133" y="88"/>
                    </a:lnTo>
                    <a:lnTo>
                      <a:pt x="129" y="96"/>
                    </a:lnTo>
                    <a:lnTo>
                      <a:pt x="123" y="103"/>
                    </a:lnTo>
                    <a:lnTo>
                      <a:pt x="116" y="108"/>
                    </a:lnTo>
                    <a:lnTo>
                      <a:pt x="108" y="113"/>
                    </a:lnTo>
                    <a:lnTo>
                      <a:pt x="100" y="116"/>
                    </a:lnTo>
                    <a:lnTo>
                      <a:pt x="91" y="117"/>
                    </a:lnTo>
                    <a:lnTo>
                      <a:pt x="83" y="117"/>
                    </a:lnTo>
                    <a:lnTo>
                      <a:pt x="76" y="115"/>
                    </a:lnTo>
                    <a:lnTo>
                      <a:pt x="68" y="113"/>
                    </a:lnTo>
                    <a:lnTo>
                      <a:pt x="29" y="9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7" name="Freeform 1008"/>
              <p:cNvSpPr>
                <a:spLocks/>
              </p:cNvSpPr>
              <p:nvPr/>
            </p:nvSpPr>
            <p:spPr bwMode="auto">
              <a:xfrm>
                <a:off x="5300" y="2730"/>
                <a:ext cx="27" cy="26"/>
              </a:xfrm>
              <a:custGeom>
                <a:avLst/>
                <a:gdLst>
                  <a:gd name="T0" fmla="*/ 0 w 165"/>
                  <a:gd name="T1" fmla="*/ 0 h 154"/>
                  <a:gd name="T2" fmla="*/ 0 w 165"/>
                  <a:gd name="T3" fmla="*/ 0 h 154"/>
                  <a:gd name="T4" fmla="*/ 0 w 165"/>
                  <a:gd name="T5" fmla="*/ 0 h 154"/>
                  <a:gd name="T6" fmla="*/ 0 w 165"/>
                  <a:gd name="T7" fmla="*/ 0 h 154"/>
                  <a:gd name="T8" fmla="*/ 0 w 165"/>
                  <a:gd name="T9" fmla="*/ 0 h 154"/>
                  <a:gd name="T10" fmla="*/ 0 w 165"/>
                  <a:gd name="T11" fmla="*/ 0 h 154"/>
                  <a:gd name="T12" fmla="*/ 0 w 165"/>
                  <a:gd name="T13" fmla="*/ 0 h 154"/>
                  <a:gd name="T14" fmla="*/ 0 w 165"/>
                  <a:gd name="T15" fmla="*/ 0 h 154"/>
                  <a:gd name="T16" fmla="*/ 0 w 165"/>
                  <a:gd name="T17" fmla="*/ 0 h 154"/>
                  <a:gd name="T18" fmla="*/ 0 w 165"/>
                  <a:gd name="T19" fmla="*/ 0 h 154"/>
                  <a:gd name="T20" fmla="*/ 0 w 165"/>
                  <a:gd name="T21" fmla="*/ 0 h 154"/>
                  <a:gd name="T22" fmla="*/ 0 w 165"/>
                  <a:gd name="T23" fmla="*/ 0 h 154"/>
                  <a:gd name="T24" fmla="*/ 0 w 165"/>
                  <a:gd name="T25" fmla="*/ 0 h 154"/>
                  <a:gd name="T26" fmla="*/ 0 w 165"/>
                  <a:gd name="T27" fmla="*/ 0 h 154"/>
                  <a:gd name="T28" fmla="*/ 0 w 165"/>
                  <a:gd name="T29" fmla="*/ 0 h 154"/>
                  <a:gd name="T30" fmla="*/ 0 w 165"/>
                  <a:gd name="T31" fmla="*/ 0 h 154"/>
                  <a:gd name="T32" fmla="*/ 0 w 165"/>
                  <a:gd name="T33" fmla="*/ 0 h 154"/>
                  <a:gd name="T34" fmla="*/ 0 w 165"/>
                  <a:gd name="T35" fmla="*/ 0 h 154"/>
                  <a:gd name="T36" fmla="*/ 0 w 165"/>
                  <a:gd name="T37" fmla="*/ 0 h 154"/>
                  <a:gd name="T38" fmla="*/ 0 w 165"/>
                  <a:gd name="T39" fmla="*/ 0 h 154"/>
                  <a:gd name="T40" fmla="*/ 0 w 165"/>
                  <a:gd name="T41" fmla="*/ 0 h 154"/>
                  <a:gd name="T42" fmla="*/ 0 w 165"/>
                  <a:gd name="T43" fmla="*/ 0 h 154"/>
                  <a:gd name="T44" fmla="*/ 0 w 165"/>
                  <a:gd name="T45" fmla="*/ 0 h 154"/>
                  <a:gd name="T46" fmla="*/ 0 w 165"/>
                  <a:gd name="T47" fmla="*/ 0 h 154"/>
                  <a:gd name="T48" fmla="*/ 0 w 165"/>
                  <a:gd name="T49" fmla="*/ 0 h 154"/>
                  <a:gd name="T50" fmla="*/ 0 w 165"/>
                  <a:gd name="T51" fmla="*/ 0 h 154"/>
                  <a:gd name="T52" fmla="*/ 0 w 165"/>
                  <a:gd name="T53" fmla="*/ 0 h 154"/>
                  <a:gd name="T54" fmla="*/ 0 w 165"/>
                  <a:gd name="T55" fmla="*/ 0 h 154"/>
                  <a:gd name="T56" fmla="*/ 0 w 165"/>
                  <a:gd name="T57" fmla="*/ 0 h 154"/>
                  <a:gd name="T58" fmla="*/ 0 w 165"/>
                  <a:gd name="T59" fmla="*/ 0 h 154"/>
                  <a:gd name="T60" fmla="*/ 0 w 165"/>
                  <a:gd name="T61" fmla="*/ 0 h 154"/>
                  <a:gd name="T62" fmla="*/ 0 w 165"/>
                  <a:gd name="T63" fmla="*/ 0 h 154"/>
                  <a:gd name="T64" fmla="*/ 0 w 165"/>
                  <a:gd name="T65" fmla="*/ 0 h 154"/>
                  <a:gd name="T66" fmla="*/ 0 w 165"/>
                  <a:gd name="T67" fmla="*/ 0 h 154"/>
                  <a:gd name="T68" fmla="*/ 0 w 165"/>
                  <a:gd name="T69" fmla="*/ 0 h 154"/>
                  <a:gd name="T70" fmla="*/ 0 w 165"/>
                  <a:gd name="T71" fmla="*/ 0 h 154"/>
                  <a:gd name="T72" fmla="*/ 0 w 165"/>
                  <a:gd name="T73" fmla="*/ 0 h 154"/>
                  <a:gd name="T74" fmla="*/ 0 w 165"/>
                  <a:gd name="T75" fmla="*/ 0 h 154"/>
                  <a:gd name="T76" fmla="*/ 0 w 165"/>
                  <a:gd name="T77" fmla="*/ 0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5" h="154">
                    <a:moveTo>
                      <a:pt x="18" y="87"/>
                    </a:moveTo>
                    <a:lnTo>
                      <a:pt x="12" y="81"/>
                    </a:lnTo>
                    <a:lnTo>
                      <a:pt x="7" y="74"/>
                    </a:lnTo>
                    <a:lnTo>
                      <a:pt x="4" y="67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4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147" y="68"/>
                    </a:lnTo>
                    <a:lnTo>
                      <a:pt x="154" y="73"/>
                    </a:lnTo>
                    <a:lnTo>
                      <a:pt x="158" y="80"/>
                    </a:lnTo>
                    <a:lnTo>
                      <a:pt x="162" y="88"/>
                    </a:lnTo>
                    <a:lnTo>
                      <a:pt x="164" y="97"/>
                    </a:lnTo>
                    <a:lnTo>
                      <a:pt x="165" y="105"/>
                    </a:lnTo>
                    <a:lnTo>
                      <a:pt x="164" y="113"/>
                    </a:lnTo>
                    <a:lnTo>
                      <a:pt x="162" y="122"/>
                    </a:lnTo>
                    <a:lnTo>
                      <a:pt x="158" y="130"/>
                    </a:lnTo>
                    <a:lnTo>
                      <a:pt x="153" y="136"/>
                    </a:lnTo>
                    <a:lnTo>
                      <a:pt x="147" y="143"/>
                    </a:lnTo>
                    <a:lnTo>
                      <a:pt x="140" y="148"/>
                    </a:lnTo>
                    <a:lnTo>
                      <a:pt x="132" y="151"/>
                    </a:lnTo>
                    <a:lnTo>
                      <a:pt x="123" y="153"/>
                    </a:lnTo>
                    <a:lnTo>
                      <a:pt x="115" y="154"/>
                    </a:lnTo>
                    <a:lnTo>
                      <a:pt x="107" y="153"/>
                    </a:lnTo>
                    <a:lnTo>
                      <a:pt x="98" y="151"/>
                    </a:lnTo>
                    <a:lnTo>
                      <a:pt x="91" y="148"/>
                    </a:lnTo>
                    <a:lnTo>
                      <a:pt x="84" y="142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8" name="Freeform 1009"/>
              <p:cNvSpPr>
                <a:spLocks/>
              </p:cNvSpPr>
              <p:nvPr/>
            </p:nvSpPr>
            <p:spPr bwMode="auto">
              <a:xfrm>
                <a:off x="5311" y="2739"/>
                <a:ext cx="31" cy="33"/>
              </a:xfrm>
              <a:custGeom>
                <a:avLst/>
                <a:gdLst>
                  <a:gd name="T0" fmla="*/ 0 w 187"/>
                  <a:gd name="T1" fmla="*/ 0 h 200"/>
                  <a:gd name="T2" fmla="*/ 0 w 187"/>
                  <a:gd name="T3" fmla="*/ 0 h 200"/>
                  <a:gd name="T4" fmla="*/ 0 w 187"/>
                  <a:gd name="T5" fmla="*/ 0 h 200"/>
                  <a:gd name="T6" fmla="*/ 0 w 187"/>
                  <a:gd name="T7" fmla="*/ 0 h 200"/>
                  <a:gd name="T8" fmla="*/ 0 w 187"/>
                  <a:gd name="T9" fmla="*/ 0 h 200"/>
                  <a:gd name="T10" fmla="*/ 0 w 187"/>
                  <a:gd name="T11" fmla="*/ 0 h 200"/>
                  <a:gd name="T12" fmla="*/ 0 w 187"/>
                  <a:gd name="T13" fmla="*/ 0 h 200"/>
                  <a:gd name="T14" fmla="*/ 0 w 187"/>
                  <a:gd name="T15" fmla="*/ 0 h 200"/>
                  <a:gd name="T16" fmla="*/ 0 w 187"/>
                  <a:gd name="T17" fmla="*/ 0 h 200"/>
                  <a:gd name="T18" fmla="*/ 0 w 187"/>
                  <a:gd name="T19" fmla="*/ 0 h 200"/>
                  <a:gd name="T20" fmla="*/ 0 w 187"/>
                  <a:gd name="T21" fmla="*/ 0 h 200"/>
                  <a:gd name="T22" fmla="*/ 0 w 187"/>
                  <a:gd name="T23" fmla="*/ 0 h 200"/>
                  <a:gd name="T24" fmla="*/ 0 w 187"/>
                  <a:gd name="T25" fmla="*/ 0 h 200"/>
                  <a:gd name="T26" fmla="*/ 0 w 187"/>
                  <a:gd name="T27" fmla="*/ 0 h 200"/>
                  <a:gd name="T28" fmla="*/ 0 w 187"/>
                  <a:gd name="T29" fmla="*/ 0 h 200"/>
                  <a:gd name="T30" fmla="*/ 0 w 187"/>
                  <a:gd name="T31" fmla="*/ 0 h 200"/>
                  <a:gd name="T32" fmla="*/ 0 w 187"/>
                  <a:gd name="T33" fmla="*/ 0 h 200"/>
                  <a:gd name="T34" fmla="*/ 0 w 187"/>
                  <a:gd name="T35" fmla="*/ 0 h 200"/>
                  <a:gd name="T36" fmla="*/ 0 w 187"/>
                  <a:gd name="T37" fmla="*/ 0 h 200"/>
                  <a:gd name="T38" fmla="*/ 0 w 187"/>
                  <a:gd name="T39" fmla="*/ 0 h 200"/>
                  <a:gd name="T40" fmla="*/ 0 w 187"/>
                  <a:gd name="T41" fmla="*/ 0 h 200"/>
                  <a:gd name="T42" fmla="*/ 0 w 187"/>
                  <a:gd name="T43" fmla="*/ 0 h 200"/>
                  <a:gd name="T44" fmla="*/ 0 w 187"/>
                  <a:gd name="T45" fmla="*/ 0 h 200"/>
                  <a:gd name="T46" fmla="*/ 0 w 187"/>
                  <a:gd name="T47" fmla="*/ 0 h 200"/>
                  <a:gd name="T48" fmla="*/ 0 w 187"/>
                  <a:gd name="T49" fmla="*/ 0 h 200"/>
                  <a:gd name="T50" fmla="*/ 0 w 187"/>
                  <a:gd name="T51" fmla="*/ 0 h 200"/>
                  <a:gd name="T52" fmla="*/ 0 w 187"/>
                  <a:gd name="T53" fmla="*/ 0 h 200"/>
                  <a:gd name="T54" fmla="*/ 0 w 187"/>
                  <a:gd name="T55" fmla="*/ 0 h 200"/>
                  <a:gd name="T56" fmla="*/ 0 w 187"/>
                  <a:gd name="T57" fmla="*/ 0 h 200"/>
                  <a:gd name="T58" fmla="*/ 0 w 187"/>
                  <a:gd name="T59" fmla="*/ 0 h 200"/>
                  <a:gd name="T60" fmla="*/ 0 w 187"/>
                  <a:gd name="T61" fmla="*/ 0 h 200"/>
                  <a:gd name="T62" fmla="*/ 0 w 187"/>
                  <a:gd name="T63" fmla="*/ 0 h 200"/>
                  <a:gd name="T64" fmla="*/ 0 w 187"/>
                  <a:gd name="T65" fmla="*/ 0 h 200"/>
                  <a:gd name="T66" fmla="*/ 0 w 187"/>
                  <a:gd name="T67" fmla="*/ 0 h 200"/>
                  <a:gd name="T68" fmla="*/ 0 w 187"/>
                  <a:gd name="T69" fmla="*/ 0 h 200"/>
                  <a:gd name="T70" fmla="*/ 0 w 187"/>
                  <a:gd name="T71" fmla="*/ 0 h 200"/>
                  <a:gd name="T72" fmla="*/ 0 w 187"/>
                  <a:gd name="T73" fmla="*/ 0 h 200"/>
                  <a:gd name="T74" fmla="*/ 0 w 187"/>
                  <a:gd name="T75" fmla="*/ 0 h 200"/>
                  <a:gd name="T76" fmla="*/ 0 w 187"/>
                  <a:gd name="T77" fmla="*/ 0 h 20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7" h="200">
                    <a:moveTo>
                      <a:pt x="12" y="83"/>
                    </a:moveTo>
                    <a:lnTo>
                      <a:pt x="7" y="76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3" y="7"/>
                    </a:lnTo>
                    <a:lnTo>
                      <a:pt x="31" y="4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3"/>
                    </a:lnTo>
                    <a:lnTo>
                      <a:pt x="73" y="6"/>
                    </a:lnTo>
                    <a:lnTo>
                      <a:pt x="80" y="12"/>
                    </a:lnTo>
                    <a:lnTo>
                      <a:pt x="87" y="17"/>
                    </a:lnTo>
                    <a:lnTo>
                      <a:pt x="174" y="117"/>
                    </a:lnTo>
                    <a:lnTo>
                      <a:pt x="180" y="124"/>
                    </a:lnTo>
                    <a:lnTo>
                      <a:pt x="183" y="132"/>
                    </a:lnTo>
                    <a:lnTo>
                      <a:pt x="186" y="141"/>
                    </a:lnTo>
                    <a:lnTo>
                      <a:pt x="187" y="150"/>
                    </a:lnTo>
                    <a:lnTo>
                      <a:pt x="186" y="157"/>
                    </a:lnTo>
                    <a:lnTo>
                      <a:pt x="185" y="166"/>
                    </a:lnTo>
                    <a:lnTo>
                      <a:pt x="181" y="174"/>
                    </a:lnTo>
                    <a:lnTo>
                      <a:pt x="176" y="180"/>
                    </a:lnTo>
                    <a:lnTo>
                      <a:pt x="170" y="187"/>
                    </a:lnTo>
                    <a:lnTo>
                      <a:pt x="163" y="193"/>
                    </a:lnTo>
                    <a:lnTo>
                      <a:pt x="155" y="196"/>
                    </a:lnTo>
                    <a:lnTo>
                      <a:pt x="146" y="198"/>
                    </a:lnTo>
                    <a:lnTo>
                      <a:pt x="137" y="200"/>
                    </a:lnTo>
                    <a:lnTo>
                      <a:pt x="130" y="198"/>
                    </a:lnTo>
                    <a:lnTo>
                      <a:pt x="121" y="197"/>
                    </a:lnTo>
                    <a:lnTo>
                      <a:pt x="114" y="194"/>
                    </a:lnTo>
                    <a:lnTo>
                      <a:pt x="107" y="188"/>
                    </a:lnTo>
                    <a:lnTo>
                      <a:pt x="100" y="183"/>
                    </a:lnTo>
                    <a:lnTo>
                      <a:pt x="12" y="8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749" name="Freeform 1010"/>
              <p:cNvSpPr>
                <a:spLocks/>
              </p:cNvSpPr>
              <p:nvPr/>
            </p:nvSpPr>
            <p:spPr bwMode="auto">
              <a:xfrm>
                <a:off x="5325" y="2756"/>
                <a:ext cx="36" cy="40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w 215"/>
                  <a:gd name="T25" fmla="*/ 0 h 243"/>
                  <a:gd name="T26" fmla="*/ 0 w 215"/>
                  <a:gd name="T27" fmla="*/ 0 h 243"/>
                  <a:gd name="T28" fmla="*/ 0 w 215"/>
                  <a:gd name="T29" fmla="*/ 0 h 243"/>
                  <a:gd name="T30" fmla="*/ 0 w 215"/>
                  <a:gd name="T31" fmla="*/ 0 h 243"/>
                  <a:gd name="T32" fmla="*/ 0 w 215"/>
                  <a:gd name="T33" fmla="*/ 0 h 243"/>
                  <a:gd name="T34" fmla="*/ 0 w 215"/>
                  <a:gd name="T35" fmla="*/ 0 h 243"/>
                  <a:gd name="T36" fmla="*/ 0 w 215"/>
                  <a:gd name="T37" fmla="*/ 0 h 243"/>
                  <a:gd name="T38" fmla="*/ 0 w 215"/>
                  <a:gd name="T39" fmla="*/ 0 h 243"/>
                  <a:gd name="T40" fmla="*/ 0 w 215"/>
                  <a:gd name="T41" fmla="*/ 0 h 243"/>
                  <a:gd name="T42" fmla="*/ 0 w 215"/>
                  <a:gd name="T43" fmla="*/ 0 h 243"/>
                  <a:gd name="T44" fmla="*/ 0 w 215"/>
                  <a:gd name="T45" fmla="*/ 0 h 243"/>
                  <a:gd name="T46" fmla="*/ 0 w 215"/>
                  <a:gd name="T47" fmla="*/ 0 h 243"/>
                  <a:gd name="T48" fmla="*/ 0 w 215"/>
                  <a:gd name="T49" fmla="*/ 0 h 243"/>
                  <a:gd name="T50" fmla="*/ 0 w 215"/>
                  <a:gd name="T51" fmla="*/ 0 h 243"/>
                  <a:gd name="T52" fmla="*/ 0 w 215"/>
                  <a:gd name="T53" fmla="*/ 0 h 243"/>
                  <a:gd name="T54" fmla="*/ 0 w 215"/>
                  <a:gd name="T55" fmla="*/ 0 h 243"/>
                  <a:gd name="T56" fmla="*/ 0 w 215"/>
                  <a:gd name="T57" fmla="*/ 0 h 243"/>
                  <a:gd name="T58" fmla="*/ 0 w 215"/>
                  <a:gd name="T59" fmla="*/ 0 h 243"/>
                  <a:gd name="T60" fmla="*/ 0 w 215"/>
                  <a:gd name="T61" fmla="*/ 0 h 243"/>
                  <a:gd name="T62" fmla="*/ 0 w 215"/>
                  <a:gd name="T63" fmla="*/ 0 h 243"/>
                  <a:gd name="T64" fmla="*/ 0 w 215"/>
                  <a:gd name="T65" fmla="*/ 0 h 243"/>
                  <a:gd name="T66" fmla="*/ 0 w 215"/>
                  <a:gd name="T67" fmla="*/ 0 h 243"/>
                  <a:gd name="T68" fmla="*/ 0 w 215"/>
                  <a:gd name="T69" fmla="*/ 0 h 243"/>
                  <a:gd name="T70" fmla="*/ 0 w 215"/>
                  <a:gd name="T71" fmla="*/ 0 h 243"/>
                  <a:gd name="T72" fmla="*/ 0 w 215"/>
                  <a:gd name="T73" fmla="*/ 0 h 243"/>
                  <a:gd name="T74" fmla="*/ 0 w 215"/>
                  <a:gd name="T75" fmla="*/ 0 h 243"/>
                  <a:gd name="T76" fmla="*/ 0 w 215"/>
                  <a:gd name="T77" fmla="*/ 0 h 24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" h="243">
                    <a:moveTo>
                      <a:pt x="11" y="79"/>
                    </a:moveTo>
                    <a:lnTo>
                      <a:pt x="6" y="73"/>
                    </a:lnTo>
                    <a:lnTo>
                      <a:pt x="2" y="65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6" y="23"/>
                    </a:lnTo>
                    <a:lnTo>
                      <a:pt x="12" y="16"/>
                    </a:lnTo>
                    <a:lnTo>
                      <a:pt x="19" y="11"/>
                    </a:lnTo>
                    <a:lnTo>
                      <a:pt x="26" y="6"/>
                    </a:lnTo>
                    <a:lnTo>
                      <a:pt x="33" y="2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2" y="12"/>
                    </a:lnTo>
                    <a:lnTo>
                      <a:pt x="88" y="19"/>
                    </a:lnTo>
                    <a:lnTo>
                      <a:pt x="204" y="163"/>
                    </a:lnTo>
                    <a:lnTo>
                      <a:pt x="208" y="169"/>
                    </a:lnTo>
                    <a:lnTo>
                      <a:pt x="213" y="177"/>
                    </a:lnTo>
                    <a:lnTo>
                      <a:pt x="214" y="186"/>
                    </a:lnTo>
                    <a:lnTo>
                      <a:pt x="215" y="193"/>
                    </a:lnTo>
                    <a:lnTo>
                      <a:pt x="214" y="202"/>
                    </a:lnTo>
                    <a:lnTo>
                      <a:pt x="212" y="211"/>
                    </a:lnTo>
                    <a:lnTo>
                      <a:pt x="208" y="219"/>
                    </a:lnTo>
                    <a:lnTo>
                      <a:pt x="203" y="226"/>
                    </a:lnTo>
                    <a:lnTo>
                      <a:pt x="196" y="231"/>
                    </a:lnTo>
                    <a:lnTo>
                      <a:pt x="189" y="236"/>
                    </a:lnTo>
                    <a:lnTo>
                      <a:pt x="181" y="240"/>
                    </a:lnTo>
                    <a:lnTo>
                      <a:pt x="172" y="241"/>
                    </a:lnTo>
                    <a:lnTo>
                      <a:pt x="165" y="243"/>
                    </a:lnTo>
                    <a:lnTo>
                      <a:pt x="156" y="241"/>
                    </a:lnTo>
                    <a:lnTo>
                      <a:pt x="147" y="239"/>
                    </a:lnTo>
                    <a:lnTo>
                      <a:pt x="139" y="236"/>
                    </a:lnTo>
                    <a:lnTo>
                      <a:pt x="133" y="230"/>
                    </a:lnTo>
                    <a:lnTo>
                      <a:pt x="127" y="223"/>
                    </a:lnTo>
                    <a:lnTo>
                      <a:pt x="11" y="7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grpSp>
          <p:nvGrpSpPr>
            <p:cNvPr id="13324" name="Group 1011"/>
            <p:cNvGrpSpPr>
              <a:grpSpLocks/>
            </p:cNvGrpSpPr>
            <p:nvPr/>
          </p:nvGrpSpPr>
          <p:grpSpPr bwMode="auto">
            <a:xfrm>
              <a:off x="3099" y="2448"/>
              <a:ext cx="2921" cy="1157"/>
              <a:chOff x="3099" y="2448"/>
              <a:chExt cx="2921" cy="1157"/>
            </a:xfrm>
          </p:grpSpPr>
          <p:sp>
            <p:nvSpPr>
              <p:cNvPr id="13350" name="Freeform 1012"/>
              <p:cNvSpPr>
                <a:spLocks/>
              </p:cNvSpPr>
              <p:nvPr/>
            </p:nvSpPr>
            <p:spPr bwMode="auto">
              <a:xfrm>
                <a:off x="5345" y="2780"/>
                <a:ext cx="30" cy="31"/>
              </a:xfrm>
              <a:custGeom>
                <a:avLst/>
                <a:gdLst>
                  <a:gd name="T0" fmla="*/ 0 w 181"/>
                  <a:gd name="T1" fmla="*/ 0 h 189"/>
                  <a:gd name="T2" fmla="*/ 0 w 181"/>
                  <a:gd name="T3" fmla="*/ 0 h 189"/>
                  <a:gd name="T4" fmla="*/ 0 w 181"/>
                  <a:gd name="T5" fmla="*/ 0 h 189"/>
                  <a:gd name="T6" fmla="*/ 0 w 181"/>
                  <a:gd name="T7" fmla="*/ 0 h 189"/>
                  <a:gd name="T8" fmla="*/ 0 w 181"/>
                  <a:gd name="T9" fmla="*/ 0 h 189"/>
                  <a:gd name="T10" fmla="*/ 0 w 181"/>
                  <a:gd name="T11" fmla="*/ 0 h 189"/>
                  <a:gd name="T12" fmla="*/ 0 w 181"/>
                  <a:gd name="T13" fmla="*/ 0 h 189"/>
                  <a:gd name="T14" fmla="*/ 0 w 181"/>
                  <a:gd name="T15" fmla="*/ 0 h 189"/>
                  <a:gd name="T16" fmla="*/ 0 w 181"/>
                  <a:gd name="T17" fmla="*/ 0 h 189"/>
                  <a:gd name="T18" fmla="*/ 0 w 181"/>
                  <a:gd name="T19" fmla="*/ 0 h 189"/>
                  <a:gd name="T20" fmla="*/ 0 w 181"/>
                  <a:gd name="T21" fmla="*/ 0 h 189"/>
                  <a:gd name="T22" fmla="*/ 0 w 181"/>
                  <a:gd name="T23" fmla="*/ 0 h 189"/>
                  <a:gd name="T24" fmla="*/ 0 w 181"/>
                  <a:gd name="T25" fmla="*/ 0 h 189"/>
                  <a:gd name="T26" fmla="*/ 0 w 181"/>
                  <a:gd name="T27" fmla="*/ 0 h 189"/>
                  <a:gd name="T28" fmla="*/ 0 w 181"/>
                  <a:gd name="T29" fmla="*/ 0 h 189"/>
                  <a:gd name="T30" fmla="*/ 0 w 181"/>
                  <a:gd name="T31" fmla="*/ 0 h 189"/>
                  <a:gd name="T32" fmla="*/ 0 w 181"/>
                  <a:gd name="T33" fmla="*/ 0 h 189"/>
                  <a:gd name="T34" fmla="*/ 0 w 181"/>
                  <a:gd name="T35" fmla="*/ 0 h 189"/>
                  <a:gd name="T36" fmla="*/ 0 w 181"/>
                  <a:gd name="T37" fmla="*/ 0 h 189"/>
                  <a:gd name="T38" fmla="*/ 0 w 181"/>
                  <a:gd name="T39" fmla="*/ 0 h 189"/>
                  <a:gd name="T40" fmla="*/ 0 w 181"/>
                  <a:gd name="T41" fmla="*/ 0 h 189"/>
                  <a:gd name="T42" fmla="*/ 0 w 181"/>
                  <a:gd name="T43" fmla="*/ 0 h 189"/>
                  <a:gd name="T44" fmla="*/ 0 w 181"/>
                  <a:gd name="T45" fmla="*/ 0 h 189"/>
                  <a:gd name="T46" fmla="*/ 0 w 181"/>
                  <a:gd name="T47" fmla="*/ 0 h 189"/>
                  <a:gd name="T48" fmla="*/ 0 w 181"/>
                  <a:gd name="T49" fmla="*/ 0 h 189"/>
                  <a:gd name="T50" fmla="*/ 0 w 181"/>
                  <a:gd name="T51" fmla="*/ 0 h 189"/>
                  <a:gd name="T52" fmla="*/ 0 w 181"/>
                  <a:gd name="T53" fmla="*/ 0 h 189"/>
                  <a:gd name="T54" fmla="*/ 0 w 181"/>
                  <a:gd name="T55" fmla="*/ 0 h 189"/>
                  <a:gd name="T56" fmla="*/ 0 w 181"/>
                  <a:gd name="T57" fmla="*/ 0 h 189"/>
                  <a:gd name="T58" fmla="*/ 0 w 181"/>
                  <a:gd name="T59" fmla="*/ 0 h 189"/>
                  <a:gd name="T60" fmla="*/ 0 w 181"/>
                  <a:gd name="T61" fmla="*/ 0 h 189"/>
                  <a:gd name="T62" fmla="*/ 0 w 181"/>
                  <a:gd name="T63" fmla="*/ 0 h 189"/>
                  <a:gd name="T64" fmla="*/ 0 w 181"/>
                  <a:gd name="T65" fmla="*/ 0 h 189"/>
                  <a:gd name="T66" fmla="*/ 0 w 181"/>
                  <a:gd name="T67" fmla="*/ 0 h 189"/>
                  <a:gd name="T68" fmla="*/ 0 w 181"/>
                  <a:gd name="T69" fmla="*/ 0 h 189"/>
                  <a:gd name="T70" fmla="*/ 0 w 181"/>
                  <a:gd name="T71" fmla="*/ 0 h 189"/>
                  <a:gd name="T72" fmla="*/ 0 w 181"/>
                  <a:gd name="T73" fmla="*/ 0 h 189"/>
                  <a:gd name="T74" fmla="*/ 0 w 181"/>
                  <a:gd name="T75" fmla="*/ 0 h 189"/>
                  <a:gd name="T76" fmla="*/ 0 w 181"/>
                  <a:gd name="T77" fmla="*/ 0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1" h="189">
                    <a:moveTo>
                      <a:pt x="13" y="82"/>
                    </a:moveTo>
                    <a:lnTo>
                      <a:pt x="8" y="75"/>
                    </a:lnTo>
                    <a:lnTo>
                      <a:pt x="3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5" y="27"/>
                    </a:lnTo>
                    <a:lnTo>
                      <a:pt x="10" y="19"/>
                    </a:lnTo>
                    <a:lnTo>
                      <a:pt x="17" y="13"/>
                    </a:lnTo>
                    <a:lnTo>
                      <a:pt x="23" y="7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4" y="2"/>
                    </a:lnTo>
                    <a:lnTo>
                      <a:pt x="72" y="5"/>
                    </a:lnTo>
                    <a:lnTo>
                      <a:pt x="80" y="10"/>
                    </a:lnTo>
                    <a:lnTo>
                      <a:pt x="85" y="16"/>
                    </a:lnTo>
                    <a:lnTo>
                      <a:pt x="168" y="106"/>
                    </a:lnTo>
                    <a:lnTo>
                      <a:pt x="173" y="113"/>
                    </a:lnTo>
                    <a:lnTo>
                      <a:pt x="178" y="121"/>
                    </a:lnTo>
                    <a:lnTo>
                      <a:pt x="180" y="129"/>
                    </a:lnTo>
                    <a:lnTo>
                      <a:pt x="181" y="138"/>
                    </a:lnTo>
                    <a:lnTo>
                      <a:pt x="181" y="145"/>
                    </a:lnTo>
                    <a:lnTo>
                      <a:pt x="179" y="154"/>
                    </a:lnTo>
                    <a:lnTo>
                      <a:pt x="176" y="162"/>
                    </a:lnTo>
                    <a:lnTo>
                      <a:pt x="171" y="170"/>
                    </a:lnTo>
                    <a:lnTo>
                      <a:pt x="164" y="175"/>
                    </a:lnTo>
                    <a:lnTo>
                      <a:pt x="158" y="181"/>
                    </a:lnTo>
                    <a:lnTo>
                      <a:pt x="150" y="185"/>
                    </a:lnTo>
                    <a:lnTo>
                      <a:pt x="142" y="188"/>
                    </a:lnTo>
                    <a:lnTo>
                      <a:pt x="133" y="189"/>
                    </a:lnTo>
                    <a:lnTo>
                      <a:pt x="126" y="189"/>
                    </a:lnTo>
                    <a:lnTo>
                      <a:pt x="117" y="186"/>
                    </a:lnTo>
                    <a:lnTo>
                      <a:pt x="109" y="183"/>
                    </a:lnTo>
                    <a:lnTo>
                      <a:pt x="101" y="179"/>
                    </a:lnTo>
                    <a:lnTo>
                      <a:pt x="96" y="172"/>
                    </a:lnTo>
                    <a:lnTo>
                      <a:pt x="13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1" name="Freeform 1013"/>
              <p:cNvSpPr>
                <a:spLocks/>
              </p:cNvSpPr>
              <p:nvPr/>
            </p:nvSpPr>
            <p:spPr bwMode="auto">
              <a:xfrm>
                <a:off x="5359" y="2795"/>
                <a:ext cx="26" cy="25"/>
              </a:xfrm>
              <a:custGeom>
                <a:avLst/>
                <a:gdLst>
                  <a:gd name="T0" fmla="*/ 0 w 161"/>
                  <a:gd name="T1" fmla="*/ 0 h 150"/>
                  <a:gd name="T2" fmla="*/ 0 w 161"/>
                  <a:gd name="T3" fmla="*/ 0 h 150"/>
                  <a:gd name="T4" fmla="*/ 0 w 161"/>
                  <a:gd name="T5" fmla="*/ 0 h 150"/>
                  <a:gd name="T6" fmla="*/ 0 w 161"/>
                  <a:gd name="T7" fmla="*/ 0 h 150"/>
                  <a:gd name="T8" fmla="*/ 0 w 161"/>
                  <a:gd name="T9" fmla="*/ 0 h 150"/>
                  <a:gd name="T10" fmla="*/ 0 w 161"/>
                  <a:gd name="T11" fmla="*/ 0 h 150"/>
                  <a:gd name="T12" fmla="*/ 0 w 161"/>
                  <a:gd name="T13" fmla="*/ 0 h 150"/>
                  <a:gd name="T14" fmla="*/ 0 w 161"/>
                  <a:gd name="T15" fmla="*/ 0 h 150"/>
                  <a:gd name="T16" fmla="*/ 0 w 161"/>
                  <a:gd name="T17" fmla="*/ 0 h 150"/>
                  <a:gd name="T18" fmla="*/ 0 w 161"/>
                  <a:gd name="T19" fmla="*/ 0 h 150"/>
                  <a:gd name="T20" fmla="*/ 0 w 161"/>
                  <a:gd name="T21" fmla="*/ 0 h 150"/>
                  <a:gd name="T22" fmla="*/ 0 w 161"/>
                  <a:gd name="T23" fmla="*/ 0 h 150"/>
                  <a:gd name="T24" fmla="*/ 0 w 161"/>
                  <a:gd name="T25" fmla="*/ 0 h 150"/>
                  <a:gd name="T26" fmla="*/ 0 w 161"/>
                  <a:gd name="T27" fmla="*/ 0 h 150"/>
                  <a:gd name="T28" fmla="*/ 0 w 161"/>
                  <a:gd name="T29" fmla="*/ 0 h 150"/>
                  <a:gd name="T30" fmla="*/ 0 w 161"/>
                  <a:gd name="T31" fmla="*/ 0 h 150"/>
                  <a:gd name="T32" fmla="*/ 0 w 161"/>
                  <a:gd name="T33" fmla="*/ 0 h 150"/>
                  <a:gd name="T34" fmla="*/ 0 w 161"/>
                  <a:gd name="T35" fmla="*/ 0 h 150"/>
                  <a:gd name="T36" fmla="*/ 0 w 161"/>
                  <a:gd name="T37" fmla="*/ 0 h 150"/>
                  <a:gd name="T38" fmla="*/ 0 w 161"/>
                  <a:gd name="T39" fmla="*/ 0 h 150"/>
                  <a:gd name="T40" fmla="*/ 0 w 161"/>
                  <a:gd name="T41" fmla="*/ 0 h 150"/>
                  <a:gd name="T42" fmla="*/ 0 w 161"/>
                  <a:gd name="T43" fmla="*/ 0 h 150"/>
                  <a:gd name="T44" fmla="*/ 0 w 161"/>
                  <a:gd name="T45" fmla="*/ 0 h 150"/>
                  <a:gd name="T46" fmla="*/ 0 w 161"/>
                  <a:gd name="T47" fmla="*/ 0 h 150"/>
                  <a:gd name="T48" fmla="*/ 0 w 161"/>
                  <a:gd name="T49" fmla="*/ 0 h 150"/>
                  <a:gd name="T50" fmla="*/ 0 w 161"/>
                  <a:gd name="T51" fmla="*/ 0 h 150"/>
                  <a:gd name="T52" fmla="*/ 0 w 161"/>
                  <a:gd name="T53" fmla="*/ 0 h 150"/>
                  <a:gd name="T54" fmla="*/ 0 w 161"/>
                  <a:gd name="T55" fmla="*/ 0 h 150"/>
                  <a:gd name="T56" fmla="*/ 0 w 161"/>
                  <a:gd name="T57" fmla="*/ 0 h 150"/>
                  <a:gd name="T58" fmla="*/ 0 w 161"/>
                  <a:gd name="T59" fmla="*/ 0 h 150"/>
                  <a:gd name="T60" fmla="*/ 0 w 161"/>
                  <a:gd name="T61" fmla="*/ 0 h 150"/>
                  <a:gd name="T62" fmla="*/ 0 w 161"/>
                  <a:gd name="T63" fmla="*/ 0 h 150"/>
                  <a:gd name="T64" fmla="*/ 0 w 161"/>
                  <a:gd name="T65" fmla="*/ 0 h 150"/>
                  <a:gd name="T66" fmla="*/ 0 w 161"/>
                  <a:gd name="T67" fmla="*/ 0 h 150"/>
                  <a:gd name="T68" fmla="*/ 0 w 161"/>
                  <a:gd name="T69" fmla="*/ 0 h 150"/>
                  <a:gd name="T70" fmla="*/ 0 w 161"/>
                  <a:gd name="T71" fmla="*/ 0 h 150"/>
                  <a:gd name="T72" fmla="*/ 0 w 161"/>
                  <a:gd name="T73" fmla="*/ 0 h 150"/>
                  <a:gd name="T74" fmla="*/ 0 w 161"/>
                  <a:gd name="T75" fmla="*/ 0 h 150"/>
                  <a:gd name="T76" fmla="*/ 0 w 161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1" h="150">
                    <a:moveTo>
                      <a:pt x="18" y="87"/>
                    </a:moveTo>
                    <a:lnTo>
                      <a:pt x="11" y="81"/>
                    </a:lnTo>
                    <a:lnTo>
                      <a:pt x="7" y="74"/>
                    </a:lnTo>
                    <a:lnTo>
                      <a:pt x="3" y="66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3" y="32"/>
                    </a:lnTo>
                    <a:lnTo>
                      <a:pt x="7" y="24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4" y="6"/>
                    </a:lnTo>
                    <a:lnTo>
                      <a:pt x="81" y="11"/>
                    </a:lnTo>
                    <a:lnTo>
                      <a:pt x="143" y="63"/>
                    </a:lnTo>
                    <a:lnTo>
                      <a:pt x="150" y="69"/>
                    </a:lnTo>
                    <a:lnTo>
                      <a:pt x="154" y="76"/>
                    </a:lnTo>
                    <a:lnTo>
                      <a:pt x="158" y="84"/>
                    </a:lnTo>
                    <a:lnTo>
                      <a:pt x="160" y="93"/>
                    </a:lnTo>
                    <a:lnTo>
                      <a:pt x="161" y="101"/>
                    </a:lnTo>
                    <a:lnTo>
                      <a:pt x="160" y="109"/>
                    </a:lnTo>
                    <a:lnTo>
                      <a:pt x="158" y="118"/>
                    </a:lnTo>
                    <a:lnTo>
                      <a:pt x="154" y="126"/>
                    </a:lnTo>
                    <a:lnTo>
                      <a:pt x="150" y="132"/>
                    </a:lnTo>
                    <a:lnTo>
                      <a:pt x="143" y="139"/>
                    </a:lnTo>
                    <a:lnTo>
                      <a:pt x="136" y="144"/>
                    </a:lnTo>
                    <a:lnTo>
                      <a:pt x="129" y="147"/>
                    </a:lnTo>
                    <a:lnTo>
                      <a:pt x="119" y="149"/>
                    </a:lnTo>
                    <a:lnTo>
                      <a:pt x="112" y="150"/>
                    </a:lnTo>
                    <a:lnTo>
                      <a:pt x="104" y="149"/>
                    </a:lnTo>
                    <a:lnTo>
                      <a:pt x="95" y="147"/>
                    </a:lnTo>
                    <a:lnTo>
                      <a:pt x="87" y="144"/>
                    </a:lnTo>
                    <a:lnTo>
                      <a:pt x="80" y="139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2" name="Freeform 1014"/>
              <p:cNvSpPr>
                <a:spLocks/>
              </p:cNvSpPr>
              <p:nvPr/>
            </p:nvSpPr>
            <p:spPr bwMode="auto">
              <a:xfrm>
                <a:off x="5369" y="2804"/>
                <a:ext cx="23" cy="20"/>
              </a:xfrm>
              <a:custGeom>
                <a:avLst/>
                <a:gdLst>
                  <a:gd name="T0" fmla="*/ 0 w 141"/>
                  <a:gd name="T1" fmla="*/ 0 h 121"/>
                  <a:gd name="T2" fmla="*/ 0 w 141"/>
                  <a:gd name="T3" fmla="*/ 0 h 121"/>
                  <a:gd name="T4" fmla="*/ 0 w 141"/>
                  <a:gd name="T5" fmla="*/ 0 h 121"/>
                  <a:gd name="T6" fmla="*/ 0 w 141"/>
                  <a:gd name="T7" fmla="*/ 0 h 121"/>
                  <a:gd name="T8" fmla="*/ 0 w 141"/>
                  <a:gd name="T9" fmla="*/ 0 h 121"/>
                  <a:gd name="T10" fmla="*/ 0 w 141"/>
                  <a:gd name="T11" fmla="*/ 0 h 121"/>
                  <a:gd name="T12" fmla="*/ 0 w 141"/>
                  <a:gd name="T13" fmla="*/ 0 h 121"/>
                  <a:gd name="T14" fmla="*/ 0 w 141"/>
                  <a:gd name="T15" fmla="*/ 0 h 121"/>
                  <a:gd name="T16" fmla="*/ 0 w 141"/>
                  <a:gd name="T17" fmla="*/ 0 h 121"/>
                  <a:gd name="T18" fmla="*/ 0 w 141"/>
                  <a:gd name="T19" fmla="*/ 0 h 121"/>
                  <a:gd name="T20" fmla="*/ 0 w 141"/>
                  <a:gd name="T21" fmla="*/ 0 h 121"/>
                  <a:gd name="T22" fmla="*/ 0 w 141"/>
                  <a:gd name="T23" fmla="*/ 0 h 121"/>
                  <a:gd name="T24" fmla="*/ 0 w 141"/>
                  <a:gd name="T25" fmla="*/ 0 h 121"/>
                  <a:gd name="T26" fmla="*/ 0 w 141"/>
                  <a:gd name="T27" fmla="*/ 0 h 121"/>
                  <a:gd name="T28" fmla="*/ 0 w 141"/>
                  <a:gd name="T29" fmla="*/ 0 h 121"/>
                  <a:gd name="T30" fmla="*/ 0 w 141"/>
                  <a:gd name="T31" fmla="*/ 0 h 121"/>
                  <a:gd name="T32" fmla="*/ 0 w 141"/>
                  <a:gd name="T33" fmla="*/ 0 h 121"/>
                  <a:gd name="T34" fmla="*/ 0 w 141"/>
                  <a:gd name="T35" fmla="*/ 0 h 121"/>
                  <a:gd name="T36" fmla="*/ 0 w 141"/>
                  <a:gd name="T37" fmla="*/ 0 h 121"/>
                  <a:gd name="T38" fmla="*/ 0 w 141"/>
                  <a:gd name="T39" fmla="*/ 0 h 121"/>
                  <a:gd name="T40" fmla="*/ 0 w 141"/>
                  <a:gd name="T41" fmla="*/ 0 h 121"/>
                  <a:gd name="T42" fmla="*/ 0 w 141"/>
                  <a:gd name="T43" fmla="*/ 0 h 121"/>
                  <a:gd name="T44" fmla="*/ 0 w 141"/>
                  <a:gd name="T45" fmla="*/ 0 h 121"/>
                  <a:gd name="T46" fmla="*/ 0 w 141"/>
                  <a:gd name="T47" fmla="*/ 0 h 121"/>
                  <a:gd name="T48" fmla="*/ 0 w 141"/>
                  <a:gd name="T49" fmla="*/ 0 h 121"/>
                  <a:gd name="T50" fmla="*/ 0 w 141"/>
                  <a:gd name="T51" fmla="*/ 0 h 121"/>
                  <a:gd name="T52" fmla="*/ 0 w 141"/>
                  <a:gd name="T53" fmla="*/ 0 h 121"/>
                  <a:gd name="T54" fmla="*/ 0 w 141"/>
                  <a:gd name="T55" fmla="*/ 0 h 121"/>
                  <a:gd name="T56" fmla="*/ 0 w 141"/>
                  <a:gd name="T57" fmla="*/ 0 h 121"/>
                  <a:gd name="T58" fmla="*/ 0 w 141"/>
                  <a:gd name="T59" fmla="*/ 0 h 121"/>
                  <a:gd name="T60" fmla="*/ 0 w 141"/>
                  <a:gd name="T61" fmla="*/ 0 h 121"/>
                  <a:gd name="T62" fmla="*/ 0 w 141"/>
                  <a:gd name="T63" fmla="*/ 0 h 121"/>
                  <a:gd name="T64" fmla="*/ 0 w 141"/>
                  <a:gd name="T65" fmla="*/ 0 h 121"/>
                  <a:gd name="T66" fmla="*/ 0 w 141"/>
                  <a:gd name="T67" fmla="*/ 0 h 121"/>
                  <a:gd name="T68" fmla="*/ 0 w 141"/>
                  <a:gd name="T69" fmla="*/ 0 h 121"/>
                  <a:gd name="T70" fmla="*/ 0 w 141"/>
                  <a:gd name="T71" fmla="*/ 0 h 121"/>
                  <a:gd name="T72" fmla="*/ 0 w 141"/>
                  <a:gd name="T73" fmla="*/ 0 h 121"/>
                  <a:gd name="T74" fmla="*/ 0 w 141"/>
                  <a:gd name="T75" fmla="*/ 0 h 121"/>
                  <a:gd name="T76" fmla="*/ 0 w 141"/>
                  <a:gd name="T77" fmla="*/ 0 h 12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1">
                    <a:moveTo>
                      <a:pt x="27" y="94"/>
                    </a:moveTo>
                    <a:lnTo>
                      <a:pt x="20" y="89"/>
                    </a:lnTo>
                    <a:lnTo>
                      <a:pt x="14" y="84"/>
                    </a:lnTo>
                    <a:lnTo>
                      <a:pt x="8" y="77"/>
                    </a:lnTo>
                    <a:lnTo>
                      <a:pt x="3" y="69"/>
                    </a:lnTo>
                    <a:lnTo>
                      <a:pt x="1" y="6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6" y="27"/>
                    </a:lnTo>
                    <a:lnTo>
                      <a:pt x="10" y="21"/>
                    </a:lnTo>
                    <a:lnTo>
                      <a:pt x="16" y="14"/>
                    </a:lnTo>
                    <a:lnTo>
                      <a:pt x="23" y="8"/>
                    </a:lnTo>
                    <a:lnTo>
                      <a:pt x="30" y="4"/>
                    </a:lnTo>
                    <a:lnTo>
                      <a:pt x="39" y="2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6"/>
                    </a:lnTo>
                    <a:lnTo>
                      <a:pt x="114" y="27"/>
                    </a:lnTo>
                    <a:lnTo>
                      <a:pt x="121" y="32"/>
                    </a:lnTo>
                    <a:lnTo>
                      <a:pt x="127" y="38"/>
                    </a:lnTo>
                    <a:lnTo>
                      <a:pt x="133" y="44"/>
                    </a:lnTo>
                    <a:lnTo>
                      <a:pt x="138" y="52"/>
                    </a:lnTo>
                    <a:lnTo>
                      <a:pt x="140" y="61"/>
                    </a:lnTo>
                    <a:lnTo>
                      <a:pt x="141" y="69"/>
                    </a:lnTo>
                    <a:lnTo>
                      <a:pt x="141" y="77"/>
                    </a:lnTo>
                    <a:lnTo>
                      <a:pt x="139" y="86"/>
                    </a:lnTo>
                    <a:lnTo>
                      <a:pt x="135" y="94"/>
                    </a:lnTo>
                    <a:lnTo>
                      <a:pt x="131" y="101"/>
                    </a:lnTo>
                    <a:lnTo>
                      <a:pt x="125" y="107"/>
                    </a:lnTo>
                    <a:lnTo>
                      <a:pt x="118" y="113"/>
                    </a:lnTo>
                    <a:lnTo>
                      <a:pt x="110" y="117"/>
                    </a:lnTo>
                    <a:lnTo>
                      <a:pt x="101" y="120"/>
                    </a:lnTo>
                    <a:lnTo>
                      <a:pt x="94" y="121"/>
                    </a:lnTo>
                    <a:lnTo>
                      <a:pt x="86" y="121"/>
                    </a:lnTo>
                    <a:lnTo>
                      <a:pt x="77" y="119"/>
                    </a:lnTo>
                    <a:lnTo>
                      <a:pt x="69" y="115"/>
                    </a:lnTo>
                    <a:lnTo>
                      <a:pt x="27" y="9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3" name="Freeform 1015"/>
              <p:cNvSpPr>
                <a:spLocks/>
              </p:cNvSpPr>
              <p:nvPr/>
            </p:nvSpPr>
            <p:spPr bwMode="auto">
              <a:xfrm>
                <a:off x="5376" y="2807"/>
                <a:ext cx="21" cy="17"/>
              </a:xfrm>
              <a:custGeom>
                <a:avLst/>
                <a:gdLst>
                  <a:gd name="T0" fmla="*/ 0 w 128"/>
                  <a:gd name="T1" fmla="*/ 0 h 103"/>
                  <a:gd name="T2" fmla="*/ 0 w 128"/>
                  <a:gd name="T3" fmla="*/ 0 h 103"/>
                  <a:gd name="T4" fmla="*/ 0 w 128"/>
                  <a:gd name="T5" fmla="*/ 0 h 103"/>
                  <a:gd name="T6" fmla="*/ 0 w 128"/>
                  <a:gd name="T7" fmla="*/ 0 h 103"/>
                  <a:gd name="T8" fmla="*/ 0 w 128"/>
                  <a:gd name="T9" fmla="*/ 0 h 103"/>
                  <a:gd name="T10" fmla="*/ 0 w 128"/>
                  <a:gd name="T11" fmla="*/ 0 h 103"/>
                  <a:gd name="T12" fmla="*/ 0 w 128"/>
                  <a:gd name="T13" fmla="*/ 0 h 103"/>
                  <a:gd name="T14" fmla="*/ 0 w 128"/>
                  <a:gd name="T15" fmla="*/ 0 h 103"/>
                  <a:gd name="T16" fmla="*/ 0 w 128"/>
                  <a:gd name="T17" fmla="*/ 0 h 103"/>
                  <a:gd name="T18" fmla="*/ 0 w 128"/>
                  <a:gd name="T19" fmla="*/ 0 h 103"/>
                  <a:gd name="T20" fmla="*/ 0 w 128"/>
                  <a:gd name="T21" fmla="*/ 0 h 103"/>
                  <a:gd name="T22" fmla="*/ 0 w 128"/>
                  <a:gd name="T23" fmla="*/ 0 h 103"/>
                  <a:gd name="T24" fmla="*/ 0 w 128"/>
                  <a:gd name="T25" fmla="*/ 0 h 103"/>
                  <a:gd name="T26" fmla="*/ 0 w 128"/>
                  <a:gd name="T27" fmla="*/ 0 h 103"/>
                  <a:gd name="T28" fmla="*/ 0 w 128"/>
                  <a:gd name="T29" fmla="*/ 0 h 103"/>
                  <a:gd name="T30" fmla="*/ 0 w 128"/>
                  <a:gd name="T31" fmla="*/ 0 h 103"/>
                  <a:gd name="T32" fmla="*/ 0 w 128"/>
                  <a:gd name="T33" fmla="*/ 0 h 103"/>
                  <a:gd name="T34" fmla="*/ 0 w 128"/>
                  <a:gd name="T35" fmla="*/ 0 h 103"/>
                  <a:gd name="T36" fmla="*/ 0 w 128"/>
                  <a:gd name="T37" fmla="*/ 0 h 103"/>
                  <a:gd name="T38" fmla="*/ 0 w 128"/>
                  <a:gd name="T39" fmla="*/ 0 h 103"/>
                  <a:gd name="T40" fmla="*/ 0 w 128"/>
                  <a:gd name="T41" fmla="*/ 0 h 103"/>
                  <a:gd name="T42" fmla="*/ 0 w 128"/>
                  <a:gd name="T43" fmla="*/ 0 h 103"/>
                  <a:gd name="T44" fmla="*/ 0 w 128"/>
                  <a:gd name="T45" fmla="*/ 0 h 103"/>
                  <a:gd name="T46" fmla="*/ 0 w 128"/>
                  <a:gd name="T47" fmla="*/ 0 h 103"/>
                  <a:gd name="T48" fmla="*/ 0 w 128"/>
                  <a:gd name="T49" fmla="*/ 0 h 103"/>
                  <a:gd name="T50" fmla="*/ 0 w 128"/>
                  <a:gd name="T51" fmla="*/ 0 h 103"/>
                  <a:gd name="T52" fmla="*/ 0 w 128"/>
                  <a:gd name="T53" fmla="*/ 0 h 103"/>
                  <a:gd name="T54" fmla="*/ 0 w 128"/>
                  <a:gd name="T55" fmla="*/ 0 h 103"/>
                  <a:gd name="T56" fmla="*/ 0 w 128"/>
                  <a:gd name="T57" fmla="*/ 0 h 103"/>
                  <a:gd name="T58" fmla="*/ 0 w 128"/>
                  <a:gd name="T59" fmla="*/ 0 h 103"/>
                  <a:gd name="T60" fmla="*/ 0 w 128"/>
                  <a:gd name="T61" fmla="*/ 0 h 103"/>
                  <a:gd name="T62" fmla="*/ 0 w 128"/>
                  <a:gd name="T63" fmla="*/ 0 h 103"/>
                  <a:gd name="T64" fmla="*/ 0 w 128"/>
                  <a:gd name="T65" fmla="*/ 0 h 103"/>
                  <a:gd name="T66" fmla="*/ 0 w 128"/>
                  <a:gd name="T67" fmla="*/ 0 h 103"/>
                  <a:gd name="T68" fmla="*/ 0 w 128"/>
                  <a:gd name="T69" fmla="*/ 0 h 103"/>
                  <a:gd name="T70" fmla="*/ 0 w 128"/>
                  <a:gd name="T71" fmla="*/ 0 h 103"/>
                  <a:gd name="T72" fmla="*/ 0 w 128"/>
                  <a:gd name="T73" fmla="*/ 0 h 103"/>
                  <a:gd name="T74" fmla="*/ 0 w 128"/>
                  <a:gd name="T75" fmla="*/ 0 h 103"/>
                  <a:gd name="T76" fmla="*/ 0 w 128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8" h="103">
                    <a:moveTo>
                      <a:pt x="43" y="98"/>
                    </a:moveTo>
                    <a:lnTo>
                      <a:pt x="34" y="97"/>
                    </a:lnTo>
                    <a:lnTo>
                      <a:pt x="26" y="93"/>
                    </a:lnTo>
                    <a:lnTo>
                      <a:pt x="19" y="88"/>
                    </a:lnTo>
                    <a:lnTo>
                      <a:pt x="12" y="82"/>
                    </a:lnTo>
                    <a:lnTo>
                      <a:pt x="6" y="75"/>
                    </a:lnTo>
                    <a:lnTo>
                      <a:pt x="3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3" y="7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85" y="5"/>
                    </a:lnTo>
                    <a:lnTo>
                      <a:pt x="94" y="7"/>
                    </a:lnTo>
                    <a:lnTo>
                      <a:pt x="102" y="10"/>
                    </a:lnTo>
                    <a:lnTo>
                      <a:pt x="109" y="16"/>
                    </a:lnTo>
                    <a:lnTo>
                      <a:pt x="116" y="21"/>
                    </a:lnTo>
                    <a:lnTo>
                      <a:pt x="121" y="28"/>
                    </a:lnTo>
                    <a:lnTo>
                      <a:pt x="125" y="36"/>
                    </a:lnTo>
                    <a:lnTo>
                      <a:pt x="127" y="45"/>
                    </a:lnTo>
                    <a:lnTo>
                      <a:pt x="128" y="54"/>
                    </a:lnTo>
                    <a:lnTo>
                      <a:pt x="127" y="61"/>
                    </a:lnTo>
                    <a:lnTo>
                      <a:pt x="126" y="70"/>
                    </a:lnTo>
                    <a:lnTo>
                      <a:pt x="123" y="77"/>
                    </a:lnTo>
                    <a:lnTo>
                      <a:pt x="117" y="84"/>
                    </a:lnTo>
                    <a:lnTo>
                      <a:pt x="111" y="91"/>
                    </a:lnTo>
                    <a:lnTo>
                      <a:pt x="105" y="97"/>
                    </a:lnTo>
                    <a:lnTo>
                      <a:pt x="97" y="100"/>
                    </a:lnTo>
                    <a:lnTo>
                      <a:pt x="88" y="102"/>
                    </a:lnTo>
                    <a:lnTo>
                      <a:pt x="79" y="103"/>
                    </a:lnTo>
                    <a:lnTo>
                      <a:pt x="72" y="102"/>
                    </a:lnTo>
                    <a:lnTo>
                      <a:pt x="43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4" name="Freeform 1016"/>
              <p:cNvSpPr>
                <a:spLocks/>
              </p:cNvSpPr>
              <p:nvPr/>
            </p:nvSpPr>
            <p:spPr bwMode="auto">
              <a:xfrm>
                <a:off x="5381" y="2806"/>
                <a:ext cx="20" cy="18"/>
              </a:xfrm>
              <a:custGeom>
                <a:avLst/>
                <a:gdLst>
                  <a:gd name="T0" fmla="*/ 0 w 121"/>
                  <a:gd name="T1" fmla="*/ 0 h 108"/>
                  <a:gd name="T2" fmla="*/ 0 w 121"/>
                  <a:gd name="T3" fmla="*/ 0 h 108"/>
                  <a:gd name="T4" fmla="*/ 0 w 121"/>
                  <a:gd name="T5" fmla="*/ 0 h 108"/>
                  <a:gd name="T6" fmla="*/ 0 w 121"/>
                  <a:gd name="T7" fmla="*/ 0 h 108"/>
                  <a:gd name="T8" fmla="*/ 0 w 121"/>
                  <a:gd name="T9" fmla="*/ 0 h 108"/>
                  <a:gd name="T10" fmla="*/ 0 w 121"/>
                  <a:gd name="T11" fmla="*/ 0 h 108"/>
                  <a:gd name="T12" fmla="*/ 0 w 121"/>
                  <a:gd name="T13" fmla="*/ 0 h 108"/>
                  <a:gd name="T14" fmla="*/ 0 w 121"/>
                  <a:gd name="T15" fmla="*/ 0 h 108"/>
                  <a:gd name="T16" fmla="*/ 0 w 121"/>
                  <a:gd name="T17" fmla="*/ 0 h 108"/>
                  <a:gd name="T18" fmla="*/ 0 w 121"/>
                  <a:gd name="T19" fmla="*/ 0 h 108"/>
                  <a:gd name="T20" fmla="*/ 0 w 121"/>
                  <a:gd name="T21" fmla="*/ 0 h 108"/>
                  <a:gd name="T22" fmla="*/ 0 w 121"/>
                  <a:gd name="T23" fmla="*/ 0 h 108"/>
                  <a:gd name="T24" fmla="*/ 0 w 121"/>
                  <a:gd name="T25" fmla="*/ 0 h 108"/>
                  <a:gd name="T26" fmla="*/ 0 w 121"/>
                  <a:gd name="T27" fmla="*/ 0 h 108"/>
                  <a:gd name="T28" fmla="*/ 0 w 121"/>
                  <a:gd name="T29" fmla="*/ 0 h 108"/>
                  <a:gd name="T30" fmla="*/ 0 w 121"/>
                  <a:gd name="T31" fmla="*/ 0 h 108"/>
                  <a:gd name="T32" fmla="*/ 0 w 121"/>
                  <a:gd name="T33" fmla="*/ 0 h 108"/>
                  <a:gd name="T34" fmla="*/ 0 w 121"/>
                  <a:gd name="T35" fmla="*/ 0 h 108"/>
                  <a:gd name="T36" fmla="*/ 0 w 121"/>
                  <a:gd name="T37" fmla="*/ 0 h 108"/>
                  <a:gd name="T38" fmla="*/ 0 w 121"/>
                  <a:gd name="T39" fmla="*/ 0 h 108"/>
                  <a:gd name="T40" fmla="*/ 0 w 121"/>
                  <a:gd name="T41" fmla="*/ 0 h 108"/>
                  <a:gd name="T42" fmla="*/ 0 w 121"/>
                  <a:gd name="T43" fmla="*/ 0 h 108"/>
                  <a:gd name="T44" fmla="*/ 0 w 121"/>
                  <a:gd name="T45" fmla="*/ 0 h 108"/>
                  <a:gd name="T46" fmla="*/ 0 w 121"/>
                  <a:gd name="T47" fmla="*/ 0 h 108"/>
                  <a:gd name="T48" fmla="*/ 0 w 121"/>
                  <a:gd name="T49" fmla="*/ 0 h 108"/>
                  <a:gd name="T50" fmla="*/ 0 w 121"/>
                  <a:gd name="T51" fmla="*/ 0 h 108"/>
                  <a:gd name="T52" fmla="*/ 0 w 121"/>
                  <a:gd name="T53" fmla="*/ 0 h 108"/>
                  <a:gd name="T54" fmla="*/ 0 w 121"/>
                  <a:gd name="T55" fmla="*/ 0 h 108"/>
                  <a:gd name="T56" fmla="*/ 0 w 121"/>
                  <a:gd name="T57" fmla="*/ 0 h 108"/>
                  <a:gd name="T58" fmla="*/ 0 w 121"/>
                  <a:gd name="T59" fmla="*/ 0 h 108"/>
                  <a:gd name="T60" fmla="*/ 0 w 121"/>
                  <a:gd name="T61" fmla="*/ 0 h 108"/>
                  <a:gd name="T62" fmla="*/ 0 w 121"/>
                  <a:gd name="T63" fmla="*/ 0 h 108"/>
                  <a:gd name="T64" fmla="*/ 0 w 121"/>
                  <a:gd name="T65" fmla="*/ 0 h 108"/>
                  <a:gd name="T66" fmla="*/ 0 w 121"/>
                  <a:gd name="T67" fmla="*/ 0 h 108"/>
                  <a:gd name="T68" fmla="*/ 0 w 121"/>
                  <a:gd name="T69" fmla="*/ 0 h 108"/>
                  <a:gd name="T70" fmla="*/ 0 w 121"/>
                  <a:gd name="T71" fmla="*/ 0 h 108"/>
                  <a:gd name="T72" fmla="*/ 0 w 121"/>
                  <a:gd name="T73" fmla="*/ 0 h 108"/>
                  <a:gd name="T74" fmla="*/ 0 w 121"/>
                  <a:gd name="T75" fmla="*/ 0 h 108"/>
                  <a:gd name="T76" fmla="*/ 0 w 121"/>
                  <a:gd name="T77" fmla="*/ 0 h 10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8">
                    <a:moveTo>
                      <a:pt x="69" y="105"/>
                    </a:moveTo>
                    <a:lnTo>
                      <a:pt x="60" y="107"/>
                    </a:lnTo>
                    <a:lnTo>
                      <a:pt x="52" y="108"/>
                    </a:lnTo>
                    <a:lnTo>
                      <a:pt x="44" y="108"/>
                    </a:lnTo>
                    <a:lnTo>
                      <a:pt x="35" y="106"/>
                    </a:lnTo>
                    <a:lnTo>
                      <a:pt x="27" y="103"/>
                    </a:lnTo>
                    <a:lnTo>
                      <a:pt x="20" y="98"/>
                    </a:lnTo>
                    <a:lnTo>
                      <a:pt x="14" y="93"/>
                    </a:lnTo>
                    <a:lnTo>
                      <a:pt x="8" y="86"/>
                    </a:lnTo>
                    <a:lnTo>
                      <a:pt x="3" y="78"/>
                    </a:lnTo>
                    <a:lnTo>
                      <a:pt x="1" y="69"/>
                    </a:lnTo>
                    <a:lnTo>
                      <a:pt x="0" y="61"/>
                    </a:lnTo>
                    <a:lnTo>
                      <a:pt x="0" y="53"/>
                    </a:lnTo>
                    <a:lnTo>
                      <a:pt x="2" y="44"/>
                    </a:lnTo>
                    <a:lnTo>
                      <a:pt x="6" y="36"/>
                    </a:lnTo>
                    <a:lnTo>
                      <a:pt x="10" y="30"/>
                    </a:lnTo>
                    <a:lnTo>
                      <a:pt x="16" y="23"/>
                    </a:lnTo>
                    <a:lnTo>
                      <a:pt x="23" y="17"/>
                    </a:lnTo>
                    <a:lnTo>
                      <a:pt x="30" y="13"/>
                    </a:lnTo>
                    <a:lnTo>
                      <a:pt x="52" y="4"/>
                    </a:lnTo>
                    <a:lnTo>
                      <a:pt x="61" y="1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6" y="3"/>
                    </a:lnTo>
                    <a:lnTo>
                      <a:pt x="94" y="6"/>
                    </a:lnTo>
                    <a:lnTo>
                      <a:pt x="100" y="10"/>
                    </a:lnTo>
                    <a:lnTo>
                      <a:pt x="107" y="16"/>
                    </a:lnTo>
                    <a:lnTo>
                      <a:pt x="113" y="23"/>
                    </a:lnTo>
                    <a:lnTo>
                      <a:pt x="117" y="31"/>
                    </a:lnTo>
                    <a:lnTo>
                      <a:pt x="119" y="40"/>
                    </a:lnTo>
                    <a:lnTo>
                      <a:pt x="121" y="48"/>
                    </a:lnTo>
                    <a:lnTo>
                      <a:pt x="121" y="55"/>
                    </a:lnTo>
                    <a:lnTo>
                      <a:pt x="118" y="64"/>
                    </a:lnTo>
                    <a:lnTo>
                      <a:pt x="115" y="72"/>
                    </a:lnTo>
                    <a:lnTo>
                      <a:pt x="110" y="79"/>
                    </a:lnTo>
                    <a:lnTo>
                      <a:pt x="105" y="86"/>
                    </a:lnTo>
                    <a:lnTo>
                      <a:pt x="98" y="91"/>
                    </a:lnTo>
                    <a:lnTo>
                      <a:pt x="90" y="96"/>
                    </a:lnTo>
                    <a:lnTo>
                      <a:pt x="69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5" name="Freeform 1017"/>
              <p:cNvSpPr>
                <a:spLocks/>
              </p:cNvSpPr>
              <p:nvPr/>
            </p:nvSpPr>
            <p:spPr bwMode="auto">
              <a:xfrm>
                <a:off x="5384" y="2803"/>
                <a:ext cx="19" cy="20"/>
              </a:xfrm>
              <a:custGeom>
                <a:avLst/>
                <a:gdLst>
                  <a:gd name="T0" fmla="*/ 0 w 115"/>
                  <a:gd name="T1" fmla="*/ 0 h 117"/>
                  <a:gd name="T2" fmla="*/ 0 w 115"/>
                  <a:gd name="T3" fmla="*/ 0 h 117"/>
                  <a:gd name="T4" fmla="*/ 0 w 115"/>
                  <a:gd name="T5" fmla="*/ 0 h 117"/>
                  <a:gd name="T6" fmla="*/ 0 w 115"/>
                  <a:gd name="T7" fmla="*/ 0 h 117"/>
                  <a:gd name="T8" fmla="*/ 0 w 115"/>
                  <a:gd name="T9" fmla="*/ 0 h 117"/>
                  <a:gd name="T10" fmla="*/ 0 w 115"/>
                  <a:gd name="T11" fmla="*/ 0 h 117"/>
                  <a:gd name="T12" fmla="*/ 0 w 115"/>
                  <a:gd name="T13" fmla="*/ 0 h 117"/>
                  <a:gd name="T14" fmla="*/ 0 w 115"/>
                  <a:gd name="T15" fmla="*/ 0 h 117"/>
                  <a:gd name="T16" fmla="*/ 0 w 115"/>
                  <a:gd name="T17" fmla="*/ 0 h 117"/>
                  <a:gd name="T18" fmla="*/ 0 w 115"/>
                  <a:gd name="T19" fmla="*/ 0 h 117"/>
                  <a:gd name="T20" fmla="*/ 0 w 115"/>
                  <a:gd name="T21" fmla="*/ 0 h 117"/>
                  <a:gd name="T22" fmla="*/ 0 w 115"/>
                  <a:gd name="T23" fmla="*/ 0 h 117"/>
                  <a:gd name="T24" fmla="*/ 0 w 115"/>
                  <a:gd name="T25" fmla="*/ 0 h 117"/>
                  <a:gd name="T26" fmla="*/ 0 w 115"/>
                  <a:gd name="T27" fmla="*/ 0 h 117"/>
                  <a:gd name="T28" fmla="*/ 0 w 115"/>
                  <a:gd name="T29" fmla="*/ 0 h 117"/>
                  <a:gd name="T30" fmla="*/ 0 w 115"/>
                  <a:gd name="T31" fmla="*/ 0 h 117"/>
                  <a:gd name="T32" fmla="*/ 0 w 115"/>
                  <a:gd name="T33" fmla="*/ 0 h 117"/>
                  <a:gd name="T34" fmla="*/ 0 w 115"/>
                  <a:gd name="T35" fmla="*/ 0 h 117"/>
                  <a:gd name="T36" fmla="*/ 0 w 115"/>
                  <a:gd name="T37" fmla="*/ 0 h 117"/>
                  <a:gd name="T38" fmla="*/ 0 w 115"/>
                  <a:gd name="T39" fmla="*/ 0 h 117"/>
                  <a:gd name="T40" fmla="*/ 0 w 115"/>
                  <a:gd name="T41" fmla="*/ 0 h 117"/>
                  <a:gd name="T42" fmla="*/ 0 w 115"/>
                  <a:gd name="T43" fmla="*/ 0 h 117"/>
                  <a:gd name="T44" fmla="*/ 0 w 115"/>
                  <a:gd name="T45" fmla="*/ 0 h 117"/>
                  <a:gd name="T46" fmla="*/ 0 w 115"/>
                  <a:gd name="T47" fmla="*/ 0 h 117"/>
                  <a:gd name="T48" fmla="*/ 0 w 115"/>
                  <a:gd name="T49" fmla="*/ 0 h 117"/>
                  <a:gd name="T50" fmla="*/ 0 w 115"/>
                  <a:gd name="T51" fmla="*/ 0 h 117"/>
                  <a:gd name="T52" fmla="*/ 0 w 115"/>
                  <a:gd name="T53" fmla="*/ 0 h 117"/>
                  <a:gd name="T54" fmla="*/ 0 w 115"/>
                  <a:gd name="T55" fmla="*/ 0 h 117"/>
                  <a:gd name="T56" fmla="*/ 0 w 115"/>
                  <a:gd name="T57" fmla="*/ 0 h 117"/>
                  <a:gd name="T58" fmla="*/ 0 w 115"/>
                  <a:gd name="T59" fmla="*/ 0 h 117"/>
                  <a:gd name="T60" fmla="*/ 0 w 115"/>
                  <a:gd name="T61" fmla="*/ 0 h 117"/>
                  <a:gd name="T62" fmla="*/ 0 w 115"/>
                  <a:gd name="T63" fmla="*/ 0 h 117"/>
                  <a:gd name="T64" fmla="*/ 0 w 115"/>
                  <a:gd name="T65" fmla="*/ 0 h 117"/>
                  <a:gd name="T66" fmla="*/ 0 w 115"/>
                  <a:gd name="T67" fmla="*/ 0 h 117"/>
                  <a:gd name="T68" fmla="*/ 0 w 115"/>
                  <a:gd name="T69" fmla="*/ 0 h 117"/>
                  <a:gd name="T70" fmla="*/ 0 w 115"/>
                  <a:gd name="T71" fmla="*/ 0 h 117"/>
                  <a:gd name="T72" fmla="*/ 0 w 115"/>
                  <a:gd name="T73" fmla="*/ 0 h 117"/>
                  <a:gd name="T74" fmla="*/ 0 w 115"/>
                  <a:gd name="T75" fmla="*/ 0 h 117"/>
                  <a:gd name="T76" fmla="*/ 0 w 115"/>
                  <a:gd name="T77" fmla="*/ 0 h 1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5" h="117">
                    <a:moveTo>
                      <a:pt x="87" y="100"/>
                    </a:moveTo>
                    <a:lnTo>
                      <a:pt x="80" y="106"/>
                    </a:lnTo>
                    <a:lnTo>
                      <a:pt x="74" y="111"/>
                    </a:lnTo>
                    <a:lnTo>
                      <a:pt x="66" y="115"/>
                    </a:lnTo>
                    <a:lnTo>
                      <a:pt x="57" y="116"/>
                    </a:lnTo>
                    <a:lnTo>
                      <a:pt x="50" y="117"/>
                    </a:lnTo>
                    <a:lnTo>
                      <a:pt x="41" y="116"/>
                    </a:lnTo>
                    <a:lnTo>
                      <a:pt x="32" y="114"/>
                    </a:lnTo>
                    <a:lnTo>
                      <a:pt x="24" y="111"/>
                    </a:lnTo>
                    <a:lnTo>
                      <a:pt x="17" y="105"/>
                    </a:lnTo>
                    <a:lnTo>
                      <a:pt x="12" y="98"/>
                    </a:lnTo>
                    <a:lnTo>
                      <a:pt x="7" y="91"/>
                    </a:lnTo>
                    <a:lnTo>
                      <a:pt x="3" y="84"/>
                    </a:lnTo>
                    <a:lnTo>
                      <a:pt x="2" y="75"/>
                    </a:lnTo>
                    <a:lnTo>
                      <a:pt x="0" y="68"/>
                    </a:lnTo>
                    <a:lnTo>
                      <a:pt x="2" y="59"/>
                    </a:lnTo>
                    <a:lnTo>
                      <a:pt x="4" y="50"/>
                    </a:lnTo>
                    <a:lnTo>
                      <a:pt x="7" y="42"/>
                    </a:lnTo>
                    <a:lnTo>
                      <a:pt x="13" y="35"/>
                    </a:lnTo>
                    <a:lnTo>
                      <a:pt x="29" y="17"/>
                    </a:lnTo>
                    <a:lnTo>
                      <a:pt x="35" y="12"/>
                    </a:lnTo>
                    <a:lnTo>
                      <a:pt x="42" y="7"/>
                    </a:lnTo>
                    <a:lnTo>
                      <a:pt x="50" y="3"/>
                    </a:lnTo>
                    <a:lnTo>
                      <a:pt x="59" y="1"/>
                    </a:lnTo>
                    <a:lnTo>
                      <a:pt x="66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2" y="7"/>
                    </a:lnTo>
                    <a:lnTo>
                      <a:pt x="98" y="13"/>
                    </a:lnTo>
                    <a:lnTo>
                      <a:pt x="104" y="19"/>
                    </a:lnTo>
                    <a:lnTo>
                      <a:pt x="109" y="26"/>
                    </a:lnTo>
                    <a:lnTo>
                      <a:pt x="113" y="34"/>
                    </a:lnTo>
                    <a:lnTo>
                      <a:pt x="114" y="43"/>
                    </a:lnTo>
                    <a:lnTo>
                      <a:pt x="115" y="50"/>
                    </a:lnTo>
                    <a:lnTo>
                      <a:pt x="114" y="59"/>
                    </a:lnTo>
                    <a:lnTo>
                      <a:pt x="112" y="68"/>
                    </a:lnTo>
                    <a:lnTo>
                      <a:pt x="109" y="76"/>
                    </a:lnTo>
                    <a:lnTo>
                      <a:pt x="103" y="82"/>
                    </a:lnTo>
                    <a:lnTo>
                      <a:pt x="87" y="10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6" name="Freeform 1018"/>
              <p:cNvSpPr>
                <a:spLocks/>
              </p:cNvSpPr>
              <p:nvPr/>
            </p:nvSpPr>
            <p:spPr bwMode="auto">
              <a:xfrm>
                <a:off x="5387" y="2798"/>
                <a:ext cx="19" cy="22"/>
              </a:xfrm>
              <a:custGeom>
                <a:avLst/>
                <a:gdLst>
                  <a:gd name="T0" fmla="*/ 0 w 113"/>
                  <a:gd name="T1" fmla="*/ 0 h 134"/>
                  <a:gd name="T2" fmla="*/ 0 w 113"/>
                  <a:gd name="T3" fmla="*/ 0 h 134"/>
                  <a:gd name="T4" fmla="*/ 0 w 113"/>
                  <a:gd name="T5" fmla="*/ 0 h 134"/>
                  <a:gd name="T6" fmla="*/ 0 w 113"/>
                  <a:gd name="T7" fmla="*/ 0 h 134"/>
                  <a:gd name="T8" fmla="*/ 0 w 113"/>
                  <a:gd name="T9" fmla="*/ 0 h 134"/>
                  <a:gd name="T10" fmla="*/ 0 w 113"/>
                  <a:gd name="T11" fmla="*/ 0 h 134"/>
                  <a:gd name="T12" fmla="*/ 0 w 113"/>
                  <a:gd name="T13" fmla="*/ 0 h 134"/>
                  <a:gd name="T14" fmla="*/ 0 w 113"/>
                  <a:gd name="T15" fmla="*/ 0 h 134"/>
                  <a:gd name="T16" fmla="*/ 0 w 113"/>
                  <a:gd name="T17" fmla="*/ 0 h 134"/>
                  <a:gd name="T18" fmla="*/ 0 w 113"/>
                  <a:gd name="T19" fmla="*/ 0 h 134"/>
                  <a:gd name="T20" fmla="*/ 0 w 113"/>
                  <a:gd name="T21" fmla="*/ 0 h 134"/>
                  <a:gd name="T22" fmla="*/ 0 w 113"/>
                  <a:gd name="T23" fmla="*/ 0 h 134"/>
                  <a:gd name="T24" fmla="*/ 0 w 113"/>
                  <a:gd name="T25" fmla="*/ 0 h 134"/>
                  <a:gd name="T26" fmla="*/ 0 w 113"/>
                  <a:gd name="T27" fmla="*/ 0 h 134"/>
                  <a:gd name="T28" fmla="*/ 0 w 113"/>
                  <a:gd name="T29" fmla="*/ 0 h 134"/>
                  <a:gd name="T30" fmla="*/ 0 w 113"/>
                  <a:gd name="T31" fmla="*/ 0 h 134"/>
                  <a:gd name="T32" fmla="*/ 0 w 113"/>
                  <a:gd name="T33" fmla="*/ 0 h 134"/>
                  <a:gd name="T34" fmla="*/ 0 w 113"/>
                  <a:gd name="T35" fmla="*/ 0 h 134"/>
                  <a:gd name="T36" fmla="*/ 0 w 113"/>
                  <a:gd name="T37" fmla="*/ 0 h 134"/>
                  <a:gd name="T38" fmla="*/ 0 w 113"/>
                  <a:gd name="T39" fmla="*/ 0 h 134"/>
                  <a:gd name="T40" fmla="*/ 0 w 113"/>
                  <a:gd name="T41" fmla="*/ 0 h 134"/>
                  <a:gd name="T42" fmla="*/ 0 w 113"/>
                  <a:gd name="T43" fmla="*/ 0 h 134"/>
                  <a:gd name="T44" fmla="*/ 0 w 113"/>
                  <a:gd name="T45" fmla="*/ 0 h 134"/>
                  <a:gd name="T46" fmla="*/ 0 w 113"/>
                  <a:gd name="T47" fmla="*/ 0 h 134"/>
                  <a:gd name="T48" fmla="*/ 0 w 113"/>
                  <a:gd name="T49" fmla="*/ 0 h 134"/>
                  <a:gd name="T50" fmla="*/ 0 w 113"/>
                  <a:gd name="T51" fmla="*/ 0 h 134"/>
                  <a:gd name="T52" fmla="*/ 0 w 113"/>
                  <a:gd name="T53" fmla="*/ 0 h 134"/>
                  <a:gd name="T54" fmla="*/ 0 w 113"/>
                  <a:gd name="T55" fmla="*/ 0 h 134"/>
                  <a:gd name="T56" fmla="*/ 0 w 113"/>
                  <a:gd name="T57" fmla="*/ 0 h 134"/>
                  <a:gd name="T58" fmla="*/ 0 w 113"/>
                  <a:gd name="T59" fmla="*/ 0 h 134"/>
                  <a:gd name="T60" fmla="*/ 0 w 113"/>
                  <a:gd name="T61" fmla="*/ 0 h 134"/>
                  <a:gd name="T62" fmla="*/ 0 w 113"/>
                  <a:gd name="T63" fmla="*/ 0 h 134"/>
                  <a:gd name="T64" fmla="*/ 0 w 113"/>
                  <a:gd name="T65" fmla="*/ 0 h 134"/>
                  <a:gd name="T66" fmla="*/ 0 w 113"/>
                  <a:gd name="T67" fmla="*/ 0 h 134"/>
                  <a:gd name="T68" fmla="*/ 0 w 113"/>
                  <a:gd name="T69" fmla="*/ 0 h 134"/>
                  <a:gd name="T70" fmla="*/ 0 w 113"/>
                  <a:gd name="T71" fmla="*/ 0 h 134"/>
                  <a:gd name="T72" fmla="*/ 0 w 113"/>
                  <a:gd name="T73" fmla="*/ 0 h 134"/>
                  <a:gd name="T74" fmla="*/ 0 w 113"/>
                  <a:gd name="T75" fmla="*/ 0 h 134"/>
                  <a:gd name="T76" fmla="*/ 0 w 113"/>
                  <a:gd name="T77" fmla="*/ 0 h 13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34">
                    <a:moveTo>
                      <a:pt x="96" y="103"/>
                    </a:moveTo>
                    <a:lnTo>
                      <a:pt x="93" y="111"/>
                    </a:lnTo>
                    <a:lnTo>
                      <a:pt x="87" y="117"/>
                    </a:lnTo>
                    <a:lnTo>
                      <a:pt x="80" y="123"/>
                    </a:lnTo>
                    <a:lnTo>
                      <a:pt x="73" y="128"/>
                    </a:lnTo>
                    <a:lnTo>
                      <a:pt x="66" y="132"/>
                    </a:lnTo>
                    <a:lnTo>
                      <a:pt x="57" y="133"/>
                    </a:lnTo>
                    <a:lnTo>
                      <a:pt x="50" y="134"/>
                    </a:lnTo>
                    <a:lnTo>
                      <a:pt x="41" y="133"/>
                    </a:lnTo>
                    <a:lnTo>
                      <a:pt x="32" y="131"/>
                    </a:lnTo>
                    <a:lnTo>
                      <a:pt x="24" y="128"/>
                    </a:lnTo>
                    <a:lnTo>
                      <a:pt x="17" y="122"/>
                    </a:lnTo>
                    <a:lnTo>
                      <a:pt x="11" y="115"/>
                    </a:lnTo>
                    <a:lnTo>
                      <a:pt x="7" y="108"/>
                    </a:lnTo>
                    <a:lnTo>
                      <a:pt x="2" y="101"/>
                    </a:lnTo>
                    <a:lnTo>
                      <a:pt x="1" y="92"/>
                    </a:lnTo>
                    <a:lnTo>
                      <a:pt x="0" y="85"/>
                    </a:lnTo>
                    <a:lnTo>
                      <a:pt x="1" y="76"/>
                    </a:lnTo>
                    <a:lnTo>
                      <a:pt x="4" y="67"/>
                    </a:lnTo>
                    <a:lnTo>
                      <a:pt x="17" y="32"/>
                    </a:lnTo>
                    <a:lnTo>
                      <a:pt x="21" y="24"/>
                    </a:lnTo>
                    <a:lnTo>
                      <a:pt x="26" y="17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48" y="3"/>
                    </a:lnTo>
                    <a:lnTo>
                      <a:pt x="57" y="1"/>
                    </a:lnTo>
                    <a:lnTo>
                      <a:pt x="63" y="0"/>
                    </a:lnTo>
                    <a:lnTo>
                      <a:pt x="72" y="1"/>
                    </a:lnTo>
                    <a:lnTo>
                      <a:pt x="81" y="4"/>
                    </a:lnTo>
                    <a:lnTo>
                      <a:pt x="89" y="7"/>
                    </a:lnTo>
                    <a:lnTo>
                      <a:pt x="96" y="13"/>
                    </a:lnTo>
                    <a:lnTo>
                      <a:pt x="102" y="20"/>
                    </a:lnTo>
                    <a:lnTo>
                      <a:pt x="106" y="26"/>
                    </a:lnTo>
                    <a:lnTo>
                      <a:pt x="111" y="34"/>
                    </a:lnTo>
                    <a:lnTo>
                      <a:pt x="112" y="43"/>
                    </a:lnTo>
                    <a:lnTo>
                      <a:pt x="113" y="50"/>
                    </a:lnTo>
                    <a:lnTo>
                      <a:pt x="112" y="59"/>
                    </a:lnTo>
                    <a:lnTo>
                      <a:pt x="110" y="68"/>
                    </a:lnTo>
                    <a:lnTo>
                      <a:pt x="96" y="10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7" name="Freeform 1019"/>
              <p:cNvSpPr>
                <a:spLocks/>
              </p:cNvSpPr>
              <p:nvPr/>
            </p:nvSpPr>
            <p:spPr bwMode="auto">
              <a:xfrm>
                <a:off x="5389" y="2790"/>
                <a:ext cx="18" cy="24"/>
              </a:xfrm>
              <a:custGeom>
                <a:avLst/>
                <a:gdLst>
                  <a:gd name="T0" fmla="*/ 0 w 106"/>
                  <a:gd name="T1" fmla="*/ 0 h 146"/>
                  <a:gd name="T2" fmla="*/ 0 w 106"/>
                  <a:gd name="T3" fmla="*/ 0 h 146"/>
                  <a:gd name="T4" fmla="*/ 0 w 106"/>
                  <a:gd name="T5" fmla="*/ 0 h 146"/>
                  <a:gd name="T6" fmla="*/ 0 w 106"/>
                  <a:gd name="T7" fmla="*/ 0 h 146"/>
                  <a:gd name="T8" fmla="*/ 0 w 106"/>
                  <a:gd name="T9" fmla="*/ 0 h 146"/>
                  <a:gd name="T10" fmla="*/ 0 w 106"/>
                  <a:gd name="T11" fmla="*/ 0 h 146"/>
                  <a:gd name="T12" fmla="*/ 0 w 106"/>
                  <a:gd name="T13" fmla="*/ 0 h 146"/>
                  <a:gd name="T14" fmla="*/ 0 w 106"/>
                  <a:gd name="T15" fmla="*/ 0 h 146"/>
                  <a:gd name="T16" fmla="*/ 0 w 106"/>
                  <a:gd name="T17" fmla="*/ 0 h 146"/>
                  <a:gd name="T18" fmla="*/ 0 w 106"/>
                  <a:gd name="T19" fmla="*/ 0 h 146"/>
                  <a:gd name="T20" fmla="*/ 0 w 106"/>
                  <a:gd name="T21" fmla="*/ 0 h 146"/>
                  <a:gd name="T22" fmla="*/ 0 w 106"/>
                  <a:gd name="T23" fmla="*/ 0 h 146"/>
                  <a:gd name="T24" fmla="*/ 0 w 106"/>
                  <a:gd name="T25" fmla="*/ 0 h 146"/>
                  <a:gd name="T26" fmla="*/ 0 w 106"/>
                  <a:gd name="T27" fmla="*/ 0 h 146"/>
                  <a:gd name="T28" fmla="*/ 0 w 106"/>
                  <a:gd name="T29" fmla="*/ 0 h 146"/>
                  <a:gd name="T30" fmla="*/ 0 w 106"/>
                  <a:gd name="T31" fmla="*/ 0 h 146"/>
                  <a:gd name="T32" fmla="*/ 0 w 106"/>
                  <a:gd name="T33" fmla="*/ 0 h 146"/>
                  <a:gd name="T34" fmla="*/ 0 w 106"/>
                  <a:gd name="T35" fmla="*/ 0 h 146"/>
                  <a:gd name="T36" fmla="*/ 0 w 106"/>
                  <a:gd name="T37" fmla="*/ 0 h 146"/>
                  <a:gd name="T38" fmla="*/ 0 w 106"/>
                  <a:gd name="T39" fmla="*/ 0 h 146"/>
                  <a:gd name="T40" fmla="*/ 0 w 106"/>
                  <a:gd name="T41" fmla="*/ 0 h 146"/>
                  <a:gd name="T42" fmla="*/ 0 w 106"/>
                  <a:gd name="T43" fmla="*/ 0 h 146"/>
                  <a:gd name="T44" fmla="*/ 0 w 106"/>
                  <a:gd name="T45" fmla="*/ 0 h 146"/>
                  <a:gd name="T46" fmla="*/ 0 w 106"/>
                  <a:gd name="T47" fmla="*/ 0 h 146"/>
                  <a:gd name="T48" fmla="*/ 0 w 106"/>
                  <a:gd name="T49" fmla="*/ 0 h 146"/>
                  <a:gd name="T50" fmla="*/ 0 w 106"/>
                  <a:gd name="T51" fmla="*/ 0 h 146"/>
                  <a:gd name="T52" fmla="*/ 0 w 106"/>
                  <a:gd name="T53" fmla="*/ 0 h 146"/>
                  <a:gd name="T54" fmla="*/ 0 w 106"/>
                  <a:gd name="T55" fmla="*/ 0 h 146"/>
                  <a:gd name="T56" fmla="*/ 0 w 106"/>
                  <a:gd name="T57" fmla="*/ 0 h 146"/>
                  <a:gd name="T58" fmla="*/ 0 w 106"/>
                  <a:gd name="T59" fmla="*/ 0 h 146"/>
                  <a:gd name="T60" fmla="*/ 0 w 106"/>
                  <a:gd name="T61" fmla="*/ 0 h 146"/>
                  <a:gd name="T62" fmla="*/ 0 w 106"/>
                  <a:gd name="T63" fmla="*/ 0 h 146"/>
                  <a:gd name="T64" fmla="*/ 0 w 106"/>
                  <a:gd name="T65" fmla="*/ 0 h 146"/>
                  <a:gd name="T66" fmla="*/ 0 w 106"/>
                  <a:gd name="T67" fmla="*/ 0 h 146"/>
                  <a:gd name="T68" fmla="*/ 0 w 106"/>
                  <a:gd name="T69" fmla="*/ 0 h 146"/>
                  <a:gd name="T70" fmla="*/ 0 w 106"/>
                  <a:gd name="T71" fmla="*/ 0 h 146"/>
                  <a:gd name="T72" fmla="*/ 0 w 106"/>
                  <a:gd name="T73" fmla="*/ 0 h 146"/>
                  <a:gd name="T74" fmla="*/ 0 w 106"/>
                  <a:gd name="T75" fmla="*/ 0 h 146"/>
                  <a:gd name="T76" fmla="*/ 0 w 106"/>
                  <a:gd name="T77" fmla="*/ 0 h 1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146">
                    <a:moveTo>
                      <a:pt x="99" y="104"/>
                    </a:moveTo>
                    <a:lnTo>
                      <a:pt x="97" y="112"/>
                    </a:lnTo>
                    <a:lnTo>
                      <a:pt x="93" y="119"/>
                    </a:lnTo>
                    <a:lnTo>
                      <a:pt x="89" y="127"/>
                    </a:lnTo>
                    <a:lnTo>
                      <a:pt x="82" y="134"/>
                    </a:lnTo>
                    <a:lnTo>
                      <a:pt x="75" y="139"/>
                    </a:lnTo>
                    <a:lnTo>
                      <a:pt x="67" y="143"/>
                    </a:lnTo>
                    <a:lnTo>
                      <a:pt x="59" y="145"/>
                    </a:lnTo>
                    <a:lnTo>
                      <a:pt x="50" y="146"/>
                    </a:lnTo>
                    <a:lnTo>
                      <a:pt x="43" y="146"/>
                    </a:lnTo>
                    <a:lnTo>
                      <a:pt x="35" y="144"/>
                    </a:lnTo>
                    <a:lnTo>
                      <a:pt x="27" y="141"/>
                    </a:lnTo>
                    <a:lnTo>
                      <a:pt x="19" y="136"/>
                    </a:lnTo>
                    <a:lnTo>
                      <a:pt x="12" y="130"/>
                    </a:lnTo>
                    <a:lnTo>
                      <a:pt x="8" y="123"/>
                    </a:lnTo>
                    <a:lnTo>
                      <a:pt x="3" y="115"/>
                    </a:lnTo>
                    <a:lnTo>
                      <a:pt x="1" y="107"/>
                    </a:lnTo>
                    <a:lnTo>
                      <a:pt x="0" y="98"/>
                    </a:lnTo>
                    <a:lnTo>
                      <a:pt x="0" y="90"/>
                    </a:lnTo>
                    <a:lnTo>
                      <a:pt x="7" y="43"/>
                    </a:lnTo>
                    <a:lnTo>
                      <a:pt x="9" y="35"/>
                    </a:lnTo>
                    <a:lnTo>
                      <a:pt x="12" y="27"/>
                    </a:lnTo>
                    <a:lnTo>
                      <a:pt x="17" y="19"/>
                    </a:lnTo>
                    <a:lnTo>
                      <a:pt x="23" y="12"/>
                    </a:lnTo>
                    <a:lnTo>
                      <a:pt x="30" y="8"/>
                    </a:lnTo>
                    <a:lnTo>
                      <a:pt x="38" y="3"/>
                    </a:lnTo>
                    <a:lnTo>
                      <a:pt x="46" y="1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71" y="2"/>
                    </a:lnTo>
                    <a:lnTo>
                      <a:pt x="79" y="6"/>
                    </a:lnTo>
                    <a:lnTo>
                      <a:pt x="87" y="10"/>
                    </a:lnTo>
                    <a:lnTo>
                      <a:pt x="93" y="17"/>
                    </a:lnTo>
                    <a:lnTo>
                      <a:pt x="98" y="24"/>
                    </a:lnTo>
                    <a:lnTo>
                      <a:pt x="102" y="32"/>
                    </a:lnTo>
                    <a:lnTo>
                      <a:pt x="105" y="39"/>
                    </a:lnTo>
                    <a:lnTo>
                      <a:pt x="106" y="48"/>
                    </a:lnTo>
                    <a:lnTo>
                      <a:pt x="106" y="56"/>
                    </a:lnTo>
                    <a:lnTo>
                      <a:pt x="99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8" name="Freeform 1020"/>
              <p:cNvSpPr>
                <a:spLocks/>
              </p:cNvSpPr>
              <p:nvPr/>
            </p:nvSpPr>
            <p:spPr bwMode="auto">
              <a:xfrm>
                <a:off x="5390" y="2776"/>
                <a:ext cx="17" cy="30"/>
              </a:xfrm>
              <a:custGeom>
                <a:avLst/>
                <a:gdLst>
                  <a:gd name="T0" fmla="*/ 0 w 99"/>
                  <a:gd name="T1" fmla="*/ 0 h 181"/>
                  <a:gd name="T2" fmla="*/ 0 w 99"/>
                  <a:gd name="T3" fmla="*/ 0 h 181"/>
                  <a:gd name="T4" fmla="*/ 0 w 99"/>
                  <a:gd name="T5" fmla="*/ 0 h 181"/>
                  <a:gd name="T6" fmla="*/ 0 w 99"/>
                  <a:gd name="T7" fmla="*/ 0 h 181"/>
                  <a:gd name="T8" fmla="*/ 0 w 99"/>
                  <a:gd name="T9" fmla="*/ 0 h 181"/>
                  <a:gd name="T10" fmla="*/ 0 w 99"/>
                  <a:gd name="T11" fmla="*/ 0 h 181"/>
                  <a:gd name="T12" fmla="*/ 0 w 99"/>
                  <a:gd name="T13" fmla="*/ 0 h 181"/>
                  <a:gd name="T14" fmla="*/ 0 w 99"/>
                  <a:gd name="T15" fmla="*/ 0 h 181"/>
                  <a:gd name="T16" fmla="*/ 0 w 99"/>
                  <a:gd name="T17" fmla="*/ 0 h 181"/>
                  <a:gd name="T18" fmla="*/ 0 w 99"/>
                  <a:gd name="T19" fmla="*/ 0 h 181"/>
                  <a:gd name="T20" fmla="*/ 0 w 99"/>
                  <a:gd name="T21" fmla="*/ 0 h 181"/>
                  <a:gd name="T22" fmla="*/ 0 w 99"/>
                  <a:gd name="T23" fmla="*/ 0 h 181"/>
                  <a:gd name="T24" fmla="*/ 0 w 99"/>
                  <a:gd name="T25" fmla="*/ 0 h 181"/>
                  <a:gd name="T26" fmla="*/ 0 w 99"/>
                  <a:gd name="T27" fmla="*/ 0 h 181"/>
                  <a:gd name="T28" fmla="*/ 0 w 99"/>
                  <a:gd name="T29" fmla="*/ 0 h 181"/>
                  <a:gd name="T30" fmla="*/ 0 w 99"/>
                  <a:gd name="T31" fmla="*/ 0 h 181"/>
                  <a:gd name="T32" fmla="*/ 0 w 99"/>
                  <a:gd name="T33" fmla="*/ 0 h 181"/>
                  <a:gd name="T34" fmla="*/ 0 w 99"/>
                  <a:gd name="T35" fmla="*/ 0 h 181"/>
                  <a:gd name="T36" fmla="*/ 0 w 99"/>
                  <a:gd name="T37" fmla="*/ 0 h 181"/>
                  <a:gd name="T38" fmla="*/ 0 w 99"/>
                  <a:gd name="T39" fmla="*/ 0 h 181"/>
                  <a:gd name="T40" fmla="*/ 0 w 99"/>
                  <a:gd name="T41" fmla="*/ 0 h 181"/>
                  <a:gd name="T42" fmla="*/ 0 w 99"/>
                  <a:gd name="T43" fmla="*/ 0 h 181"/>
                  <a:gd name="T44" fmla="*/ 0 w 99"/>
                  <a:gd name="T45" fmla="*/ 0 h 181"/>
                  <a:gd name="T46" fmla="*/ 0 w 99"/>
                  <a:gd name="T47" fmla="*/ 0 h 181"/>
                  <a:gd name="T48" fmla="*/ 0 w 99"/>
                  <a:gd name="T49" fmla="*/ 0 h 181"/>
                  <a:gd name="T50" fmla="*/ 0 w 99"/>
                  <a:gd name="T51" fmla="*/ 0 h 181"/>
                  <a:gd name="T52" fmla="*/ 0 w 99"/>
                  <a:gd name="T53" fmla="*/ 0 h 181"/>
                  <a:gd name="T54" fmla="*/ 0 w 99"/>
                  <a:gd name="T55" fmla="*/ 0 h 181"/>
                  <a:gd name="T56" fmla="*/ 0 w 99"/>
                  <a:gd name="T57" fmla="*/ 0 h 181"/>
                  <a:gd name="T58" fmla="*/ 0 w 99"/>
                  <a:gd name="T59" fmla="*/ 0 h 181"/>
                  <a:gd name="T60" fmla="*/ 0 w 99"/>
                  <a:gd name="T61" fmla="*/ 0 h 181"/>
                  <a:gd name="T62" fmla="*/ 0 w 99"/>
                  <a:gd name="T63" fmla="*/ 0 h 181"/>
                  <a:gd name="T64" fmla="*/ 0 w 99"/>
                  <a:gd name="T65" fmla="*/ 0 h 181"/>
                  <a:gd name="T66" fmla="*/ 0 w 99"/>
                  <a:gd name="T67" fmla="*/ 0 h 181"/>
                  <a:gd name="T68" fmla="*/ 0 w 99"/>
                  <a:gd name="T69" fmla="*/ 0 h 181"/>
                  <a:gd name="T70" fmla="*/ 0 w 99"/>
                  <a:gd name="T71" fmla="*/ 0 h 181"/>
                  <a:gd name="T72" fmla="*/ 0 w 99"/>
                  <a:gd name="T73" fmla="*/ 0 h 181"/>
                  <a:gd name="T74" fmla="*/ 0 w 99"/>
                  <a:gd name="T75" fmla="*/ 0 h 181"/>
                  <a:gd name="T76" fmla="*/ 0 w 99"/>
                  <a:gd name="T77" fmla="*/ 0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1">
                    <a:moveTo>
                      <a:pt x="99" y="132"/>
                    </a:moveTo>
                    <a:lnTo>
                      <a:pt x="98" y="140"/>
                    </a:lnTo>
                    <a:lnTo>
                      <a:pt x="95" y="149"/>
                    </a:lnTo>
                    <a:lnTo>
                      <a:pt x="92" y="156"/>
                    </a:lnTo>
                    <a:lnTo>
                      <a:pt x="87" y="163"/>
                    </a:lnTo>
                    <a:lnTo>
                      <a:pt x="81" y="170"/>
                    </a:lnTo>
                    <a:lnTo>
                      <a:pt x="74" y="174"/>
                    </a:lnTo>
                    <a:lnTo>
                      <a:pt x="66" y="178"/>
                    </a:lnTo>
                    <a:lnTo>
                      <a:pt x="57" y="180"/>
                    </a:lnTo>
                    <a:lnTo>
                      <a:pt x="49" y="181"/>
                    </a:lnTo>
                    <a:lnTo>
                      <a:pt x="41" y="180"/>
                    </a:lnTo>
                    <a:lnTo>
                      <a:pt x="32" y="178"/>
                    </a:lnTo>
                    <a:lnTo>
                      <a:pt x="24" y="174"/>
                    </a:lnTo>
                    <a:lnTo>
                      <a:pt x="18" y="170"/>
                    </a:lnTo>
                    <a:lnTo>
                      <a:pt x="11" y="163"/>
                    </a:lnTo>
                    <a:lnTo>
                      <a:pt x="6" y="156"/>
                    </a:lnTo>
                    <a:lnTo>
                      <a:pt x="3" y="149"/>
                    </a:lnTo>
                    <a:lnTo>
                      <a:pt x="1" y="140"/>
                    </a:lnTo>
                    <a:lnTo>
                      <a:pt x="0" y="13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4" y="7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1"/>
                    </a:lnTo>
                    <a:lnTo>
                      <a:pt x="87" y="18"/>
                    </a:lnTo>
                    <a:lnTo>
                      <a:pt x="92" y="25"/>
                    </a:lnTo>
                    <a:lnTo>
                      <a:pt x="95" y="33"/>
                    </a:lnTo>
                    <a:lnTo>
                      <a:pt x="98" y="42"/>
                    </a:lnTo>
                    <a:lnTo>
                      <a:pt x="99" y="49"/>
                    </a:lnTo>
                    <a:lnTo>
                      <a:pt x="99" y="1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59" name="Freeform 1021"/>
              <p:cNvSpPr>
                <a:spLocks/>
              </p:cNvSpPr>
              <p:nvPr/>
            </p:nvSpPr>
            <p:spPr bwMode="auto">
              <a:xfrm>
                <a:off x="5388" y="2754"/>
                <a:ext cx="19" cy="38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0 h 231"/>
                  <a:gd name="T4" fmla="*/ 0 w 113"/>
                  <a:gd name="T5" fmla="*/ 0 h 231"/>
                  <a:gd name="T6" fmla="*/ 0 w 113"/>
                  <a:gd name="T7" fmla="*/ 0 h 231"/>
                  <a:gd name="T8" fmla="*/ 0 w 113"/>
                  <a:gd name="T9" fmla="*/ 0 h 231"/>
                  <a:gd name="T10" fmla="*/ 0 w 113"/>
                  <a:gd name="T11" fmla="*/ 0 h 231"/>
                  <a:gd name="T12" fmla="*/ 0 w 113"/>
                  <a:gd name="T13" fmla="*/ 0 h 231"/>
                  <a:gd name="T14" fmla="*/ 0 w 113"/>
                  <a:gd name="T15" fmla="*/ 0 h 231"/>
                  <a:gd name="T16" fmla="*/ 0 w 113"/>
                  <a:gd name="T17" fmla="*/ 0 h 231"/>
                  <a:gd name="T18" fmla="*/ 0 w 113"/>
                  <a:gd name="T19" fmla="*/ 0 h 231"/>
                  <a:gd name="T20" fmla="*/ 0 w 113"/>
                  <a:gd name="T21" fmla="*/ 0 h 231"/>
                  <a:gd name="T22" fmla="*/ 0 w 113"/>
                  <a:gd name="T23" fmla="*/ 0 h 231"/>
                  <a:gd name="T24" fmla="*/ 0 w 113"/>
                  <a:gd name="T25" fmla="*/ 0 h 231"/>
                  <a:gd name="T26" fmla="*/ 0 w 113"/>
                  <a:gd name="T27" fmla="*/ 0 h 231"/>
                  <a:gd name="T28" fmla="*/ 0 w 113"/>
                  <a:gd name="T29" fmla="*/ 0 h 231"/>
                  <a:gd name="T30" fmla="*/ 0 w 113"/>
                  <a:gd name="T31" fmla="*/ 0 h 231"/>
                  <a:gd name="T32" fmla="*/ 0 w 113"/>
                  <a:gd name="T33" fmla="*/ 0 h 231"/>
                  <a:gd name="T34" fmla="*/ 0 w 113"/>
                  <a:gd name="T35" fmla="*/ 0 h 231"/>
                  <a:gd name="T36" fmla="*/ 0 w 113"/>
                  <a:gd name="T37" fmla="*/ 0 h 231"/>
                  <a:gd name="T38" fmla="*/ 0 w 113"/>
                  <a:gd name="T39" fmla="*/ 0 h 231"/>
                  <a:gd name="T40" fmla="*/ 0 w 113"/>
                  <a:gd name="T41" fmla="*/ 0 h 231"/>
                  <a:gd name="T42" fmla="*/ 0 w 113"/>
                  <a:gd name="T43" fmla="*/ 0 h 231"/>
                  <a:gd name="T44" fmla="*/ 0 w 113"/>
                  <a:gd name="T45" fmla="*/ 0 h 231"/>
                  <a:gd name="T46" fmla="*/ 0 w 113"/>
                  <a:gd name="T47" fmla="*/ 0 h 231"/>
                  <a:gd name="T48" fmla="*/ 0 w 113"/>
                  <a:gd name="T49" fmla="*/ 0 h 231"/>
                  <a:gd name="T50" fmla="*/ 0 w 113"/>
                  <a:gd name="T51" fmla="*/ 0 h 231"/>
                  <a:gd name="T52" fmla="*/ 0 w 113"/>
                  <a:gd name="T53" fmla="*/ 0 h 231"/>
                  <a:gd name="T54" fmla="*/ 0 w 113"/>
                  <a:gd name="T55" fmla="*/ 0 h 231"/>
                  <a:gd name="T56" fmla="*/ 0 w 113"/>
                  <a:gd name="T57" fmla="*/ 0 h 231"/>
                  <a:gd name="T58" fmla="*/ 0 w 113"/>
                  <a:gd name="T59" fmla="*/ 0 h 231"/>
                  <a:gd name="T60" fmla="*/ 0 w 113"/>
                  <a:gd name="T61" fmla="*/ 0 h 231"/>
                  <a:gd name="T62" fmla="*/ 0 w 113"/>
                  <a:gd name="T63" fmla="*/ 0 h 231"/>
                  <a:gd name="T64" fmla="*/ 0 w 113"/>
                  <a:gd name="T65" fmla="*/ 0 h 231"/>
                  <a:gd name="T66" fmla="*/ 0 w 113"/>
                  <a:gd name="T67" fmla="*/ 0 h 231"/>
                  <a:gd name="T68" fmla="*/ 0 w 113"/>
                  <a:gd name="T69" fmla="*/ 0 h 231"/>
                  <a:gd name="T70" fmla="*/ 0 w 113"/>
                  <a:gd name="T71" fmla="*/ 0 h 231"/>
                  <a:gd name="T72" fmla="*/ 0 w 113"/>
                  <a:gd name="T73" fmla="*/ 0 h 231"/>
                  <a:gd name="T74" fmla="*/ 0 w 113"/>
                  <a:gd name="T75" fmla="*/ 0 h 231"/>
                  <a:gd name="T76" fmla="*/ 0 w 113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231">
                    <a:moveTo>
                      <a:pt x="113" y="177"/>
                    </a:moveTo>
                    <a:lnTo>
                      <a:pt x="113" y="185"/>
                    </a:lnTo>
                    <a:lnTo>
                      <a:pt x="112" y="193"/>
                    </a:lnTo>
                    <a:lnTo>
                      <a:pt x="108" y="202"/>
                    </a:lnTo>
                    <a:lnTo>
                      <a:pt x="104" y="208"/>
                    </a:lnTo>
                    <a:lnTo>
                      <a:pt x="98" y="215"/>
                    </a:lnTo>
                    <a:lnTo>
                      <a:pt x="92" y="222"/>
                    </a:lnTo>
                    <a:lnTo>
                      <a:pt x="85" y="226"/>
                    </a:lnTo>
                    <a:lnTo>
                      <a:pt x="77" y="229"/>
                    </a:lnTo>
                    <a:lnTo>
                      <a:pt x="68" y="231"/>
                    </a:lnTo>
                    <a:lnTo>
                      <a:pt x="60" y="231"/>
                    </a:lnTo>
                    <a:lnTo>
                      <a:pt x="52" y="230"/>
                    </a:lnTo>
                    <a:lnTo>
                      <a:pt x="43" y="226"/>
                    </a:lnTo>
                    <a:lnTo>
                      <a:pt x="36" y="222"/>
                    </a:lnTo>
                    <a:lnTo>
                      <a:pt x="29" y="216"/>
                    </a:lnTo>
                    <a:lnTo>
                      <a:pt x="23" y="211"/>
                    </a:lnTo>
                    <a:lnTo>
                      <a:pt x="18" y="203"/>
                    </a:lnTo>
                    <a:lnTo>
                      <a:pt x="16" y="195"/>
                    </a:lnTo>
                    <a:lnTo>
                      <a:pt x="14" y="186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3"/>
                    </a:lnTo>
                    <a:lnTo>
                      <a:pt x="15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5"/>
                    </a:lnTo>
                    <a:lnTo>
                      <a:pt x="77" y="9"/>
                    </a:lnTo>
                    <a:lnTo>
                      <a:pt x="83" y="15"/>
                    </a:lnTo>
                    <a:lnTo>
                      <a:pt x="90" y="21"/>
                    </a:lnTo>
                    <a:lnTo>
                      <a:pt x="95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3" y="17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0" name="Freeform 1022"/>
              <p:cNvSpPr>
                <a:spLocks/>
              </p:cNvSpPr>
              <p:nvPr/>
            </p:nvSpPr>
            <p:spPr bwMode="auto">
              <a:xfrm>
                <a:off x="5387" y="2746"/>
                <a:ext cx="18" cy="25"/>
              </a:xfrm>
              <a:custGeom>
                <a:avLst/>
                <a:gdLst>
                  <a:gd name="T0" fmla="*/ 0 w 107"/>
                  <a:gd name="T1" fmla="*/ 0 h 148"/>
                  <a:gd name="T2" fmla="*/ 0 w 107"/>
                  <a:gd name="T3" fmla="*/ 0 h 148"/>
                  <a:gd name="T4" fmla="*/ 0 w 107"/>
                  <a:gd name="T5" fmla="*/ 0 h 148"/>
                  <a:gd name="T6" fmla="*/ 0 w 107"/>
                  <a:gd name="T7" fmla="*/ 0 h 148"/>
                  <a:gd name="T8" fmla="*/ 0 w 107"/>
                  <a:gd name="T9" fmla="*/ 0 h 148"/>
                  <a:gd name="T10" fmla="*/ 0 w 107"/>
                  <a:gd name="T11" fmla="*/ 0 h 148"/>
                  <a:gd name="T12" fmla="*/ 0 w 107"/>
                  <a:gd name="T13" fmla="*/ 0 h 148"/>
                  <a:gd name="T14" fmla="*/ 0 w 107"/>
                  <a:gd name="T15" fmla="*/ 0 h 148"/>
                  <a:gd name="T16" fmla="*/ 0 w 107"/>
                  <a:gd name="T17" fmla="*/ 0 h 148"/>
                  <a:gd name="T18" fmla="*/ 0 w 107"/>
                  <a:gd name="T19" fmla="*/ 0 h 148"/>
                  <a:gd name="T20" fmla="*/ 0 w 107"/>
                  <a:gd name="T21" fmla="*/ 0 h 148"/>
                  <a:gd name="T22" fmla="*/ 0 w 107"/>
                  <a:gd name="T23" fmla="*/ 0 h 148"/>
                  <a:gd name="T24" fmla="*/ 0 w 107"/>
                  <a:gd name="T25" fmla="*/ 0 h 148"/>
                  <a:gd name="T26" fmla="*/ 0 w 107"/>
                  <a:gd name="T27" fmla="*/ 0 h 148"/>
                  <a:gd name="T28" fmla="*/ 0 w 107"/>
                  <a:gd name="T29" fmla="*/ 0 h 148"/>
                  <a:gd name="T30" fmla="*/ 0 w 107"/>
                  <a:gd name="T31" fmla="*/ 0 h 148"/>
                  <a:gd name="T32" fmla="*/ 0 w 107"/>
                  <a:gd name="T33" fmla="*/ 0 h 148"/>
                  <a:gd name="T34" fmla="*/ 0 w 107"/>
                  <a:gd name="T35" fmla="*/ 0 h 148"/>
                  <a:gd name="T36" fmla="*/ 0 w 107"/>
                  <a:gd name="T37" fmla="*/ 0 h 148"/>
                  <a:gd name="T38" fmla="*/ 0 w 107"/>
                  <a:gd name="T39" fmla="*/ 0 h 148"/>
                  <a:gd name="T40" fmla="*/ 0 w 107"/>
                  <a:gd name="T41" fmla="*/ 0 h 148"/>
                  <a:gd name="T42" fmla="*/ 0 w 107"/>
                  <a:gd name="T43" fmla="*/ 0 h 148"/>
                  <a:gd name="T44" fmla="*/ 0 w 107"/>
                  <a:gd name="T45" fmla="*/ 0 h 148"/>
                  <a:gd name="T46" fmla="*/ 0 w 107"/>
                  <a:gd name="T47" fmla="*/ 0 h 148"/>
                  <a:gd name="T48" fmla="*/ 0 w 107"/>
                  <a:gd name="T49" fmla="*/ 0 h 148"/>
                  <a:gd name="T50" fmla="*/ 0 w 107"/>
                  <a:gd name="T51" fmla="*/ 0 h 148"/>
                  <a:gd name="T52" fmla="*/ 0 w 107"/>
                  <a:gd name="T53" fmla="*/ 0 h 148"/>
                  <a:gd name="T54" fmla="*/ 0 w 107"/>
                  <a:gd name="T55" fmla="*/ 0 h 148"/>
                  <a:gd name="T56" fmla="*/ 0 w 107"/>
                  <a:gd name="T57" fmla="*/ 0 h 148"/>
                  <a:gd name="T58" fmla="*/ 0 w 107"/>
                  <a:gd name="T59" fmla="*/ 0 h 148"/>
                  <a:gd name="T60" fmla="*/ 0 w 107"/>
                  <a:gd name="T61" fmla="*/ 0 h 148"/>
                  <a:gd name="T62" fmla="*/ 0 w 107"/>
                  <a:gd name="T63" fmla="*/ 0 h 148"/>
                  <a:gd name="T64" fmla="*/ 0 w 107"/>
                  <a:gd name="T65" fmla="*/ 0 h 148"/>
                  <a:gd name="T66" fmla="*/ 0 w 107"/>
                  <a:gd name="T67" fmla="*/ 0 h 148"/>
                  <a:gd name="T68" fmla="*/ 0 w 107"/>
                  <a:gd name="T69" fmla="*/ 0 h 148"/>
                  <a:gd name="T70" fmla="*/ 0 w 107"/>
                  <a:gd name="T71" fmla="*/ 0 h 148"/>
                  <a:gd name="T72" fmla="*/ 0 w 107"/>
                  <a:gd name="T73" fmla="*/ 0 h 148"/>
                  <a:gd name="T74" fmla="*/ 0 w 107"/>
                  <a:gd name="T75" fmla="*/ 0 h 148"/>
                  <a:gd name="T76" fmla="*/ 0 w 107"/>
                  <a:gd name="T77" fmla="*/ 0 h 148"/>
                  <a:gd name="T78" fmla="*/ 0 w 107"/>
                  <a:gd name="T79" fmla="*/ 0 h 148"/>
                  <a:gd name="T80" fmla="*/ 0 w 107"/>
                  <a:gd name="T81" fmla="*/ 0 h 14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8">
                    <a:moveTo>
                      <a:pt x="106" y="92"/>
                    </a:moveTo>
                    <a:lnTo>
                      <a:pt x="107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0" y="124"/>
                    </a:lnTo>
                    <a:lnTo>
                      <a:pt x="95" y="131"/>
                    </a:lnTo>
                    <a:lnTo>
                      <a:pt x="89" y="137"/>
                    </a:lnTo>
                    <a:lnTo>
                      <a:pt x="81" y="142"/>
                    </a:lnTo>
                    <a:lnTo>
                      <a:pt x="73" y="146"/>
                    </a:lnTo>
                    <a:lnTo>
                      <a:pt x="64" y="147"/>
                    </a:lnTo>
                    <a:lnTo>
                      <a:pt x="58" y="148"/>
                    </a:lnTo>
                    <a:lnTo>
                      <a:pt x="49" y="147"/>
                    </a:lnTo>
                    <a:lnTo>
                      <a:pt x="41" y="145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19" y="130"/>
                    </a:lnTo>
                    <a:lnTo>
                      <a:pt x="15" y="122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2"/>
                    </a:lnTo>
                    <a:lnTo>
                      <a:pt x="7" y="25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3"/>
                    </a:lnTo>
                    <a:lnTo>
                      <a:pt x="74" y="7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93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1" name="Freeform 1023"/>
              <p:cNvSpPr>
                <a:spLocks/>
              </p:cNvSpPr>
              <p:nvPr/>
            </p:nvSpPr>
            <p:spPr bwMode="auto">
              <a:xfrm>
                <a:off x="5800" y="2552"/>
                <a:ext cx="19" cy="39"/>
              </a:xfrm>
              <a:custGeom>
                <a:avLst/>
                <a:gdLst>
                  <a:gd name="T0" fmla="*/ 0 w 113"/>
                  <a:gd name="T1" fmla="*/ 0 h 232"/>
                  <a:gd name="T2" fmla="*/ 0 w 113"/>
                  <a:gd name="T3" fmla="*/ 0 h 232"/>
                  <a:gd name="T4" fmla="*/ 0 w 113"/>
                  <a:gd name="T5" fmla="*/ 0 h 232"/>
                  <a:gd name="T6" fmla="*/ 0 w 113"/>
                  <a:gd name="T7" fmla="*/ 0 h 232"/>
                  <a:gd name="T8" fmla="*/ 0 w 113"/>
                  <a:gd name="T9" fmla="*/ 0 h 232"/>
                  <a:gd name="T10" fmla="*/ 0 w 113"/>
                  <a:gd name="T11" fmla="*/ 0 h 232"/>
                  <a:gd name="T12" fmla="*/ 0 w 113"/>
                  <a:gd name="T13" fmla="*/ 0 h 232"/>
                  <a:gd name="T14" fmla="*/ 0 w 113"/>
                  <a:gd name="T15" fmla="*/ 0 h 232"/>
                  <a:gd name="T16" fmla="*/ 0 w 113"/>
                  <a:gd name="T17" fmla="*/ 0 h 232"/>
                  <a:gd name="T18" fmla="*/ 0 w 113"/>
                  <a:gd name="T19" fmla="*/ 0 h 232"/>
                  <a:gd name="T20" fmla="*/ 0 w 113"/>
                  <a:gd name="T21" fmla="*/ 0 h 232"/>
                  <a:gd name="T22" fmla="*/ 0 w 113"/>
                  <a:gd name="T23" fmla="*/ 0 h 232"/>
                  <a:gd name="T24" fmla="*/ 0 w 113"/>
                  <a:gd name="T25" fmla="*/ 0 h 232"/>
                  <a:gd name="T26" fmla="*/ 0 w 113"/>
                  <a:gd name="T27" fmla="*/ 0 h 232"/>
                  <a:gd name="T28" fmla="*/ 0 w 113"/>
                  <a:gd name="T29" fmla="*/ 0 h 232"/>
                  <a:gd name="T30" fmla="*/ 0 w 113"/>
                  <a:gd name="T31" fmla="*/ 0 h 232"/>
                  <a:gd name="T32" fmla="*/ 0 w 113"/>
                  <a:gd name="T33" fmla="*/ 0 h 232"/>
                  <a:gd name="T34" fmla="*/ 0 w 113"/>
                  <a:gd name="T35" fmla="*/ 0 h 232"/>
                  <a:gd name="T36" fmla="*/ 0 w 113"/>
                  <a:gd name="T37" fmla="*/ 0 h 232"/>
                  <a:gd name="T38" fmla="*/ 0 w 113"/>
                  <a:gd name="T39" fmla="*/ 0 h 232"/>
                  <a:gd name="T40" fmla="*/ 0 w 113"/>
                  <a:gd name="T41" fmla="*/ 0 h 232"/>
                  <a:gd name="T42" fmla="*/ 0 w 113"/>
                  <a:gd name="T43" fmla="*/ 0 h 232"/>
                  <a:gd name="T44" fmla="*/ 0 w 113"/>
                  <a:gd name="T45" fmla="*/ 0 h 232"/>
                  <a:gd name="T46" fmla="*/ 0 w 113"/>
                  <a:gd name="T47" fmla="*/ 0 h 232"/>
                  <a:gd name="T48" fmla="*/ 0 w 113"/>
                  <a:gd name="T49" fmla="*/ 0 h 232"/>
                  <a:gd name="T50" fmla="*/ 0 w 113"/>
                  <a:gd name="T51" fmla="*/ 0 h 232"/>
                  <a:gd name="T52" fmla="*/ 0 w 113"/>
                  <a:gd name="T53" fmla="*/ 0 h 232"/>
                  <a:gd name="T54" fmla="*/ 0 w 113"/>
                  <a:gd name="T55" fmla="*/ 0 h 232"/>
                  <a:gd name="T56" fmla="*/ 0 w 113"/>
                  <a:gd name="T57" fmla="*/ 0 h 232"/>
                  <a:gd name="T58" fmla="*/ 0 w 113"/>
                  <a:gd name="T59" fmla="*/ 0 h 232"/>
                  <a:gd name="T60" fmla="*/ 0 w 113"/>
                  <a:gd name="T61" fmla="*/ 0 h 232"/>
                  <a:gd name="T62" fmla="*/ 0 w 113"/>
                  <a:gd name="T63" fmla="*/ 0 h 232"/>
                  <a:gd name="T64" fmla="*/ 0 w 113"/>
                  <a:gd name="T65" fmla="*/ 0 h 232"/>
                  <a:gd name="T66" fmla="*/ 0 w 113"/>
                  <a:gd name="T67" fmla="*/ 0 h 232"/>
                  <a:gd name="T68" fmla="*/ 0 w 113"/>
                  <a:gd name="T69" fmla="*/ 0 h 232"/>
                  <a:gd name="T70" fmla="*/ 0 w 113"/>
                  <a:gd name="T71" fmla="*/ 0 h 232"/>
                  <a:gd name="T72" fmla="*/ 0 w 113"/>
                  <a:gd name="T73" fmla="*/ 0 h 232"/>
                  <a:gd name="T74" fmla="*/ 0 w 113"/>
                  <a:gd name="T75" fmla="*/ 0 h 232"/>
                  <a:gd name="T76" fmla="*/ 0 w 113"/>
                  <a:gd name="T77" fmla="*/ 0 h 232"/>
                  <a:gd name="T78" fmla="*/ 0 w 113"/>
                  <a:gd name="T79" fmla="*/ 0 h 232"/>
                  <a:gd name="T80" fmla="*/ 0 w 113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3" h="232">
                    <a:moveTo>
                      <a:pt x="113" y="178"/>
                    </a:moveTo>
                    <a:lnTo>
                      <a:pt x="113" y="178"/>
                    </a:lnTo>
                    <a:lnTo>
                      <a:pt x="113" y="185"/>
                    </a:lnTo>
                    <a:lnTo>
                      <a:pt x="112" y="194"/>
                    </a:lnTo>
                    <a:lnTo>
                      <a:pt x="109" y="202"/>
                    </a:lnTo>
                    <a:lnTo>
                      <a:pt x="106" y="210"/>
                    </a:lnTo>
                    <a:lnTo>
                      <a:pt x="100" y="216"/>
                    </a:lnTo>
                    <a:lnTo>
                      <a:pt x="93" y="222"/>
                    </a:lnTo>
                    <a:lnTo>
                      <a:pt x="85" y="226"/>
                    </a:lnTo>
                    <a:lnTo>
                      <a:pt x="77" y="230"/>
                    </a:lnTo>
                    <a:lnTo>
                      <a:pt x="68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5" y="228"/>
                    </a:lnTo>
                    <a:lnTo>
                      <a:pt x="37" y="224"/>
                    </a:lnTo>
                    <a:lnTo>
                      <a:pt x="30" y="219"/>
                    </a:lnTo>
                    <a:lnTo>
                      <a:pt x="24" y="212"/>
                    </a:lnTo>
                    <a:lnTo>
                      <a:pt x="20" y="204"/>
                    </a:lnTo>
                    <a:lnTo>
                      <a:pt x="17" y="196"/>
                    </a:lnTo>
                    <a:lnTo>
                      <a:pt x="14" y="187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4" y="31"/>
                    </a:lnTo>
                    <a:lnTo>
                      <a:pt x="7" y="23"/>
                    </a:lnTo>
                    <a:lnTo>
                      <a:pt x="13" y="16"/>
                    </a:lnTo>
                    <a:lnTo>
                      <a:pt x="20" y="10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60" y="1"/>
                    </a:lnTo>
                    <a:lnTo>
                      <a:pt x="68" y="5"/>
                    </a:lnTo>
                    <a:lnTo>
                      <a:pt x="76" y="8"/>
                    </a:lnTo>
                    <a:lnTo>
                      <a:pt x="83" y="14"/>
                    </a:lnTo>
                    <a:lnTo>
                      <a:pt x="89" y="20"/>
                    </a:lnTo>
                    <a:lnTo>
                      <a:pt x="93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3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2" name="Freeform 1024"/>
              <p:cNvSpPr>
                <a:spLocks/>
              </p:cNvSpPr>
              <p:nvPr/>
            </p:nvSpPr>
            <p:spPr bwMode="auto">
              <a:xfrm>
                <a:off x="5800" y="2533"/>
                <a:ext cx="16" cy="36"/>
              </a:xfrm>
              <a:custGeom>
                <a:avLst/>
                <a:gdLst>
                  <a:gd name="T0" fmla="*/ 0 w 102"/>
                  <a:gd name="T1" fmla="*/ 0 h 211"/>
                  <a:gd name="T2" fmla="*/ 0 w 102"/>
                  <a:gd name="T3" fmla="*/ 0 h 211"/>
                  <a:gd name="T4" fmla="*/ 0 w 102"/>
                  <a:gd name="T5" fmla="*/ 0 h 211"/>
                  <a:gd name="T6" fmla="*/ 0 w 102"/>
                  <a:gd name="T7" fmla="*/ 0 h 211"/>
                  <a:gd name="T8" fmla="*/ 0 w 102"/>
                  <a:gd name="T9" fmla="*/ 0 h 211"/>
                  <a:gd name="T10" fmla="*/ 0 w 102"/>
                  <a:gd name="T11" fmla="*/ 0 h 211"/>
                  <a:gd name="T12" fmla="*/ 0 w 102"/>
                  <a:gd name="T13" fmla="*/ 0 h 211"/>
                  <a:gd name="T14" fmla="*/ 0 w 102"/>
                  <a:gd name="T15" fmla="*/ 0 h 211"/>
                  <a:gd name="T16" fmla="*/ 0 w 102"/>
                  <a:gd name="T17" fmla="*/ 0 h 211"/>
                  <a:gd name="T18" fmla="*/ 0 w 102"/>
                  <a:gd name="T19" fmla="*/ 0 h 211"/>
                  <a:gd name="T20" fmla="*/ 0 w 102"/>
                  <a:gd name="T21" fmla="*/ 0 h 211"/>
                  <a:gd name="T22" fmla="*/ 0 w 102"/>
                  <a:gd name="T23" fmla="*/ 0 h 211"/>
                  <a:gd name="T24" fmla="*/ 0 w 102"/>
                  <a:gd name="T25" fmla="*/ 0 h 211"/>
                  <a:gd name="T26" fmla="*/ 0 w 102"/>
                  <a:gd name="T27" fmla="*/ 0 h 211"/>
                  <a:gd name="T28" fmla="*/ 0 w 102"/>
                  <a:gd name="T29" fmla="*/ 0 h 211"/>
                  <a:gd name="T30" fmla="*/ 0 w 102"/>
                  <a:gd name="T31" fmla="*/ 0 h 211"/>
                  <a:gd name="T32" fmla="*/ 0 w 102"/>
                  <a:gd name="T33" fmla="*/ 0 h 211"/>
                  <a:gd name="T34" fmla="*/ 0 w 102"/>
                  <a:gd name="T35" fmla="*/ 0 h 211"/>
                  <a:gd name="T36" fmla="*/ 0 w 102"/>
                  <a:gd name="T37" fmla="*/ 0 h 211"/>
                  <a:gd name="T38" fmla="*/ 0 w 102"/>
                  <a:gd name="T39" fmla="*/ 0 h 211"/>
                  <a:gd name="T40" fmla="*/ 0 w 102"/>
                  <a:gd name="T41" fmla="*/ 0 h 211"/>
                  <a:gd name="T42" fmla="*/ 0 w 102"/>
                  <a:gd name="T43" fmla="*/ 0 h 211"/>
                  <a:gd name="T44" fmla="*/ 0 w 102"/>
                  <a:gd name="T45" fmla="*/ 0 h 211"/>
                  <a:gd name="T46" fmla="*/ 0 w 102"/>
                  <a:gd name="T47" fmla="*/ 0 h 211"/>
                  <a:gd name="T48" fmla="*/ 0 w 102"/>
                  <a:gd name="T49" fmla="*/ 0 h 211"/>
                  <a:gd name="T50" fmla="*/ 0 w 102"/>
                  <a:gd name="T51" fmla="*/ 0 h 211"/>
                  <a:gd name="T52" fmla="*/ 0 w 102"/>
                  <a:gd name="T53" fmla="*/ 0 h 211"/>
                  <a:gd name="T54" fmla="*/ 0 w 102"/>
                  <a:gd name="T55" fmla="*/ 0 h 211"/>
                  <a:gd name="T56" fmla="*/ 0 w 102"/>
                  <a:gd name="T57" fmla="*/ 0 h 211"/>
                  <a:gd name="T58" fmla="*/ 0 w 102"/>
                  <a:gd name="T59" fmla="*/ 0 h 211"/>
                  <a:gd name="T60" fmla="*/ 0 w 102"/>
                  <a:gd name="T61" fmla="*/ 0 h 211"/>
                  <a:gd name="T62" fmla="*/ 0 w 102"/>
                  <a:gd name="T63" fmla="*/ 0 h 211"/>
                  <a:gd name="T64" fmla="*/ 0 w 102"/>
                  <a:gd name="T65" fmla="*/ 0 h 211"/>
                  <a:gd name="T66" fmla="*/ 0 w 102"/>
                  <a:gd name="T67" fmla="*/ 0 h 211"/>
                  <a:gd name="T68" fmla="*/ 0 w 102"/>
                  <a:gd name="T69" fmla="*/ 0 h 211"/>
                  <a:gd name="T70" fmla="*/ 0 w 102"/>
                  <a:gd name="T71" fmla="*/ 0 h 211"/>
                  <a:gd name="T72" fmla="*/ 0 w 102"/>
                  <a:gd name="T73" fmla="*/ 0 h 211"/>
                  <a:gd name="T74" fmla="*/ 0 w 102"/>
                  <a:gd name="T75" fmla="*/ 0 h 211"/>
                  <a:gd name="T76" fmla="*/ 0 w 102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1">
                    <a:moveTo>
                      <a:pt x="102" y="162"/>
                    </a:moveTo>
                    <a:lnTo>
                      <a:pt x="101" y="168"/>
                    </a:lnTo>
                    <a:lnTo>
                      <a:pt x="100" y="177"/>
                    </a:lnTo>
                    <a:lnTo>
                      <a:pt x="95" y="185"/>
                    </a:lnTo>
                    <a:lnTo>
                      <a:pt x="91" y="192"/>
                    </a:lnTo>
                    <a:lnTo>
                      <a:pt x="85" y="199"/>
                    </a:lnTo>
                    <a:lnTo>
                      <a:pt x="78" y="204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9" y="204"/>
                    </a:lnTo>
                    <a:lnTo>
                      <a:pt x="22" y="200"/>
                    </a:lnTo>
                    <a:lnTo>
                      <a:pt x="15" y="194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3" y="16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6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6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4" y="6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93" y="23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100" y="49"/>
                    </a:lnTo>
                    <a:lnTo>
                      <a:pt x="102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3" name="Freeform 1025"/>
              <p:cNvSpPr>
                <a:spLocks/>
              </p:cNvSpPr>
              <p:nvPr/>
            </p:nvSpPr>
            <p:spPr bwMode="auto">
              <a:xfrm>
                <a:off x="5800" y="2523"/>
                <a:ext cx="17" cy="27"/>
              </a:xfrm>
              <a:custGeom>
                <a:avLst/>
                <a:gdLst>
                  <a:gd name="T0" fmla="*/ 0 w 106"/>
                  <a:gd name="T1" fmla="*/ 0 h 159"/>
                  <a:gd name="T2" fmla="*/ 0 w 106"/>
                  <a:gd name="T3" fmla="*/ 0 h 159"/>
                  <a:gd name="T4" fmla="*/ 0 w 106"/>
                  <a:gd name="T5" fmla="*/ 0 h 159"/>
                  <a:gd name="T6" fmla="*/ 0 w 106"/>
                  <a:gd name="T7" fmla="*/ 0 h 159"/>
                  <a:gd name="T8" fmla="*/ 0 w 106"/>
                  <a:gd name="T9" fmla="*/ 0 h 159"/>
                  <a:gd name="T10" fmla="*/ 0 w 106"/>
                  <a:gd name="T11" fmla="*/ 0 h 159"/>
                  <a:gd name="T12" fmla="*/ 0 w 106"/>
                  <a:gd name="T13" fmla="*/ 0 h 159"/>
                  <a:gd name="T14" fmla="*/ 0 w 106"/>
                  <a:gd name="T15" fmla="*/ 0 h 159"/>
                  <a:gd name="T16" fmla="*/ 0 w 106"/>
                  <a:gd name="T17" fmla="*/ 0 h 159"/>
                  <a:gd name="T18" fmla="*/ 0 w 106"/>
                  <a:gd name="T19" fmla="*/ 0 h 159"/>
                  <a:gd name="T20" fmla="*/ 0 w 106"/>
                  <a:gd name="T21" fmla="*/ 0 h 159"/>
                  <a:gd name="T22" fmla="*/ 0 w 106"/>
                  <a:gd name="T23" fmla="*/ 0 h 159"/>
                  <a:gd name="T24" fmla="*/ 0 w 106"/>
                  <a:gd name="T25" fmla="*/ 0 h 159"/>
                  <a:gd name="T26" fmla="*/ 0 w 106"/>
                  <a:gd name="T27" fmla="*/ 0 h 159"/>
                  <a:gd name="T28" fmla="*/ 0 w 106"/>
                  <a:gd name="T29" fmla="*/ 0 h 159"/>
                  <a:gd name="T30" fmla="*/ 0 w 106"/>
                  <a:gd name="T31" fmla="*/ 0 h 159"/>
                  <a:gd name="T32" fmla="*/ 0 w 106"/>
                  <a:gd name="T33" fmla="*/ 0 h 159"/>
                  <a:gd name="T34" fmla="*/ 0 w 106"/>
                  <a:gd name="T35" fmla="*/ 0 h 159"/>
                  <a:gd name="T36" fmla="*/ 0 w 106"/>
                  <a:gd name="T37" fmla="*/ 0 h 159"/>
                  <a:gd name="T38" fmla="*/ 0 w 106"/>
                  <a:gd name="T39" fmla="*/ 0 h 159"/>
                  <a:gd name="T40" fmla="*/ 0 w 106"/>
                  <a:gd name="T41" fmla="*/ 0 h 159"/>
                  <a:gd name="T42" fmla="*/ 0 w 106"/>
                  <a:gd name="T43" fmla="*/ 0 h 159"/>
                  <a:gd name="T44" fmla="*/ 0 w 106"/>
                  <a:gd name="T45" fmla="*/ 0 h 159"/>
                  <a:gd name="T46" fmla="*/ 0 w 106"/>
                  <a:gd name="T47" fmla="*/ 0 h 159"/>
                  <a:gd name="T48" fmla="*/ 0 w 106"/>
                  <a:gd name="T49" fmla="*/ 0 h 159"/>
                  <a:gd name="T50" fmla="*/ 0 w 106"/>
                  <a:gd name="T51" fmla="*/ 0 h 159"/>
                  <a:gd name="T52" fmla="*/ 0 w 106"/>
                  <a:gd name="T53" fmla="*/ 0 h 159"/>
                  <a:gd name="T54" fmla="*/ 0 w 106"/>
                  <a:gd name="T55" fmla="*/ 0 h 159"/>
                  <a:gd name="T56" fmla="*/ 0 w 106"/>
                  <a:gd name="T57" fmla="*/ 0 h 159"/>
                  <a:gd name="T58" fmla="*/ 0 w 106"/>
                  <a:gd name="T59" fmla="*/ 0 h 159"/>
                  <a:gd name="T60" fmla="*/ 0 w 106"/>
                  <a:gd name="T61" fmla="*/ 0 h 159"/>
                  <a:gd name="T62" fmla="*/ 0 w 106"/>
                  <a:gd name="T63" fmla="*/ 0 h 159"/>
                  <a:gd name="T64" fmla="*/ 0 w 106"/>
                  <a:gd name="T65" fmla="*/ 0 h 159"/>
                  <a:gd name="T66" fmla="*/ 0 w 106"/>
                  <a:gd name="T67" fmla="*/ 0 h 159"/>
                  <a:gd name="T68" fmla="*/ 0 w 106"/>
                  <a:gd name="T69" fmla="*/ 0 h 159"/>
                  <a:gd name="T70" fmla="*/ 0 w 106"/>
                  <a:gd name="T71" fmla="*/ 0 h 159"/>
                  <a:gd name="T72" fmla="*/ 0 w 106"/>
                  <a:gd name="T73" fmla="*/ 0 h 159"/>
                  <a:gd name="T74" fmla="*/ 0 w 106"/>
                  <a:gd name="T75" fmla="*/ 0 h 159"/>
                  <a:gd name="T76" fmla="*/ 0 w 106"/>
                  <a:gd name="T77" fmla="*/ 0 h 15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159">
                    <a:moveTo>
                      <a:pt x="100" y="115"/>
                    </a:moveTo>
                    <a:lnTo>
                      <a:pt x="97" y="123"/>
                    </a:lnTo>
                    <a:lnTo>
                      <a:pt x="94" y="131"/>
                    </a:lnTo>
                    <a:lnTo>
                      <a:pt x="89" y="138"/>
                    </a:lnTo>
                    <a:lnTo>
                      <a:pt x="84" y="145"/>
                    </a:lnTo>
                    <a:lnTo>
                      <a:pt x="77" y="151"/>
                    </a:lnTo>
                    <a:lnTo>
                      <a:pt x="69" y="154"/>
                    </a:lnTo>
                    <a:lnTo>
                      <a:pt x="61" y="158"/>
                    </a:lnTo>
                    <a:lnTo>
                      <a:pt x="52" y="159"/>
                    </a:lnTo>
                    <a:lnTo>
                      <a:pt x="44" y="159"/>
                    </a:lnTo>
                    <a:lnTo>
                      <a:pt x="36" y="156"/>
                    </a:lnTo>
                    <a:lnTo>
                      <a:pt x="29" y="153"/>
                    </a:lnTo>
                    <a:lnTo>
                      <a:pt x="21" y="149"/>
                    </a:lnTo>
                    <a:lnTo>
                      <a:pt x="14" y="143"/>
                    </a:lnTo>
                    <a:lnTo>
                      <a:pt x="8" y="136"/>
                    </a:lnTo>
                    <a:lnTo>
                      <a:pt x="5" y="128"/>
                    </a:lnTo>
                    <a:lnTo>
                      <a:pt x="1" y="120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7" y="44"/>
                    </a:lnTo>
                    <a:lnTo>
                      <a:pt x="9" y="36"/>
                    </a:lnTo>
                    <a:lnTo>
                      <a:pt x="13" y="28"/>
                    </a:lnTo>
                    <a:lnTo>
                      <a:pt x="17" y="20"/>
                    </a:lnTo>
                    <a:lnTo>
                      <a:pt x="23" y="13"/>
                    </a:lnTo>
                    <a:lnTo>
                      <a:pt x="30" y="8"/>
                    </a:lnTo>
                    <a:lnTo>
                      <a:pt x="38" y="4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6"/>
                    </a:lnTo>
                    <a:lnTo>
                      <a:pt x="98" y="22"/>
                    </a:lnTo>
                    <a:lnTo>
                      <a:pt x="102" y="30"/>
                    </a:lnTo>
                    <a:lnTo>
                      <a:pt x="105" y="38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0" y="1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4" name="Freeform 1026"/>
              <p:cNvSpPr>
                <a:spLocks/>
              </p:cNvSpPr>
              <p:nvPr/>
            </p:nvSpPr>
            <p:spPr bwMode="auto">
              <a:xfrm>
                <a:off x="5801" y="2516"/>
                <a:ext cx="19" cy="24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97" y="108"/>
                    </a:moveTo>
                    <a:lnTo>
                      <a:pt x="93" y="116"/>
                    </a:lnTo>
                    <a:lnTo>
                      <a:pt x="88" y="123"/>
                    </a:lnTo>
                    <a:lnTo>
                      <a:pt x="82" y="130"/>
                    </a:lnTo>
                    <a:lnTo>
                      <a:pt x="74" y="135"/>
                    </a:lnTo>
                    <a:lnTo>
                      <a:pt x="68" y="139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5"/>
                    </a:lnTo>
                    <a:lnTo>
                      <a:pt x="19" y="131"/>
                    </a:lnTo>
                    <a:lnTo>
                      <a:pt x="13" y="125"/>
                    </a:lnTo>
                    <a:lnTo>
                      <a:pt x="7" y="117"/>
                    </a:lnTo>
                    <a:lnTo>
                      <a:pt x="3" y="111"/>
                    </a:lnTo>
                    <a:lnTo>
                      <a:pt x="1" y="102"/>
                    </a:lnTo>
                    <a:lnTo>
                      <a:pt x="0" y="92"/>
                    </a:lnTo>
                    <a:lnTo>
                      <a:pt x="1" y="86"/>
                    </a:lnTo>
                    <a:lnTo>
                      <a:pt x="2" y="77"/>
                    </a:lnTo>
                    <a:lnTo>
                      <a:pt x="17" y="34"/>
                    </a:lnTo>
                    <a:lnTo>
                      <a:pt x="22" y="26"/>
                    </a:lnTo>
                    <a:lnTo>
                      <a:pt x="26" y="19"/>
                    </a:lnTo>
                    <a:lnTo>
                      <a:pt x="32" y="13"/>
                    </a:lnTo>
                    <a:lnTo>
                      <a:pt x="40" y="7"/>
                    </a:lnTo>
                    <a:lnTo>
                      <a:pt x="46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97" y="10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5" name="Freeform 1027"/>
              <p:cNvSpPr>
                <a:spLocks/>
              </p:cNvSpPr>
              <p:nvPr/>
            </p:nvSpPr>
            <p:spPr bwMode="auto">
              <a:xfrm>
                <a:off x="5803" y="2512"/>
                <a:ext cx="20" cy="21"/>
              </a:xfrm>
              <a:custGeom>
                <a:avLst/>
                <a:gdLst>
                  <a:gd name="T0" fmla="*/ 0 w 121"/>
                  <a:gd name="T1" fmla="*/ 0 h 122"/>
                  <a:gd name="T2" fmla="*/ 0 w 121"/>
                  <a:gd name="T3" fmla="*/ 0 h 122"/>
                  <a:gd name="T4" fmla="*/ 0 w 121"/>
                  <a:gd name="T5" fmla="*/ 0 h 122"/>
                  <a:gd name="T6" fmla="*/ 0 w 121"/>
                  <a:gd name="T7" fmla="*/ 0 h 122"/>
                  <a:gd name="T8" fmla="*/ 0 w 121"/>
                  <a:gd name="T9" fmla="*/ 0 h 122"/>
                  <a:gd name="T10" fmla="*/ 0 w 121"/>
                  <a:gd name="T11" fmla="*/ 0 h 122"/>
                  <a:gd name="T12" fmla="*/ 0 w 121"/>
                  <a:gd name="T13" fmla="*/ 0 h 122"/>
                  <a:gd name="T14" fmla="*/ 0 w 121"/>
                  <a:gd name="T15" fmla="*/ 0 h 122"/>
                  <a:gd name="T16" fmla="*/ 0 w 121"/>
                  <a:gd name="T17" fmla="*/ 0 h 122"/>
                  <a:gd name="T18" fmla="*/ 0 w 121"/>
                  <a:gd name="T19" fmla="*/ 0 h 122"/>
                  <a:gd name="T20" fmla="*/ 0 w 121"/>
                  <a:gd name="T21" fmla="*/ 0 h 122"/>
                  <a:gd name="T22" fmla="*/ 0 w 121"/>
                  <a:gd name="T23" fmla="*/ 0 h 122"/>
                  <a:gd name="T24" fmla="*/ 0 w 121"/>
                  <a:gd name="T25" fmla="*/ 0 h 122"/>
                  <a:gd name="T26" fmla="*/ 0 w 121"/>
                  <a:gd name="T27" fmla="*/ 0 h 122"/>
                  <a:gd name="T28" fmla="*/ 0 w 121"/>
                  <a:gd name="T29" fmla="*/ 0 h 122"/>
                  <a:gd name="T30" fmla="*/ 0 w 121"/>
                  <a:gd name="T31" fmla="*/ 0 h 122"/>
                  <a:gd name="T32" fmla="*/ 0 w 121"/>
                  <a:gd name="T33" fmla="*/ 0 h 122"/>
                  <a:gd name="T34" fmla="*/ 0 w 121"/>
                  <a:gd name="T35" fmla="*/ 0 h 122"/>
                  <a:gd name="T36" fmla="*/ 0 w 121"/>
                  <a:gd name="T37" fmla="*/ 0 h 122"/>
                  <a:gd name="T38" fmla="*/ 0 w 121"/>
                  <a:gd name="T39" fmla="*/ 0 h 122"/>
                  <a:gd name="T40" fmla="*/ 0 w 121"/>
                  <a:gd name="T41" fmla="*/ 0 h 122"/>
                  <a:gd name="T42" fmla="*/ 0 w 121"/>
                  <a:gd name="T43" fmla="*/ 0 h 122"/>
                  <a:gd name="T44" fmla="*/ 0 w 121"/>
                  <a:gd name="T45" fmla="*/ 0 h 122"/>
                  <a:gd name="T46" fmla="*/ 0 w 121"/>
                  <a:gd name="T47" fmla="*/ 0 h 122"/>
                  <a:gd name="T48" fmla="*/ 0 w 121"/>
                  <a:gd name="T49" fmla="*/ 0 h 122"/>
                  <a:gd name="T50" fmla="*/ 0 w 121"/>
                  <a:gd name="T51" fmla="*/ 0 h 122"/>
                  <a:gd name="T52" fmla="*/ 0 w 121"/>
                  <a:gd name="T53" fmla="*/ 0 h 122"/>
                  <a:gd name="T54" fmla="*/ 0 w 121"/>
                  <a:gd name="T55" fmla="*/ 0 h 122"/>
                  <a:gd name="T56" fmla="*/ 0 w 121"/>
                  <a:gd name="T57" fmla="*/ 0 h 122"/>
                  <a:gd name="T58" fmla="*/ 0 w 121"/>
                  <a:gd name="T59" fmla="*/ 0 h 122"/>
                  <a:gd name="T60" fmla="*/ 0 w 121"/>
                  <a:gd name="T61" fmla="*/ 0 h 122"/>
                  <a:gd name="T62" fmla="*/ 0 w 121"/>
                  <a:gd name="T63" fmla="*/ 0 h 122"/>
                  <a:gd name="T64" fmla="*/ 0 w 121"/>
                  <a:gd name="T65" fmla="*/ 0 h 122"/>
                  <a:gd name="T66" fmla="*/ 0 w 121"/>
                  <a:gd name="T67" fmla="*/ 0 h 122"/>
                  <a:gd name="T68" fmla="*/ 0 w 121"/>
                  <a:gd name="T69" fmla="*/ 0 h 122"/>
                  <a:gd name="T70" fmla="*/ 0 w 121"/>
                  <a:gd name="T71" fmla="*/ 0 h 122"/>
                  <a:gd name="T72" fmla="*/ 0 w 121"/>
                  <a:gd name="T73" fmla="*/ 0 h 122"/>
                  <a:gd name="T74" fmla="*/ 0 w 121"/>
                  <a:gd name="T75" fmla="*/ 0 h 122"/>
                  <a:gd name="T76" fmla="*/ 0 w 121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22">
                    <a:moveTo>
                      <a:pt x="85" y="106"/>
                    </a:moveTo>
                    <a:lnTo>
                      <a:pt x="79" y="112"/>
                    </a:lnTo>
                    <a:lnTo>
                      <a:pt x="71" y="117"/>
                    </a:lnTo>
                    <a:lnTo>
                      <a:pt x="63" y="120"/>
                    </a:lnTo>
                    <a:lnTo>
                      <a:pt x="54" y="122"/>
                    </a:lnTo>
                    <a:lnTo>
                      <a:pt x="47" y="122"/>
                    </a:lnTo>
                    <a:lnTo>
                      <a:pt x="38" y="121"/>
                    </a:lnTo>
                    <a:lnTo>
                      <a:pt x="30" y="118"/>
                    </a:lnTo>
                    <a:lnTo>
                      <a:pt x="22" y="114"/>
                    </a:lnTo>
                    <a:lnTo>
                      <a:pt x="16" y="109"/>
                    </a:lnTo>
                    <a:lnTo>
                      <a:pt x="10" y="102"/>
                    </a:lnTo>
                    <a:lnTo>
                      <a:pt x="5" y="94"/>
                    </a:lnTo>
                    <a:lnTo>
                      <a:pt x="2" y="86"/>
                    </a:lnTo>
                    <a:lnTo>
                      <a:pt x="0" y="77"/>
                    </a:lnTo>
                    <a:lnTo>
                      <a:pt x="0" y="70"/>
                    </a:lnTo>
                    <a:lnTo>
                      <a:pt x="1" y="61"/>
                    </a:lnTo>
                    <a:lnTo>
                      <a:pt x="4" y="54"/>
                    </a:lnTo>
                    <a:lnTo>
                      <a:pt x="8" y="46"/>
                    </a:lnTo>
                    <a:lnTo>
                      <a:pt x="13" y="39"/>
                    </a:lnTo>
                    <a:lnTo>
                      <a:pt x="36" y="15"/>
                    </a:lnTo>
                    <a:lnTo>
                      <a:pt x="43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3" y="1"/>
                    </a:lnTo>
                    <a:lnTo>
                      <a:pt x="91" y="4"/>
                    </a:lnTo>
                    <a:lnTo>
                      <a:pt x="99" y="7"/>
                    </a:lnTo>
                    <a:lnTo>
                      <a:pt x="106" y="13"/>
                    </a:lnTo>
                    <a:lnTo>
                      <a:pt x="111" y="20"/>
                    </a:lnTo>
                    <a:lnTo>
                      <a:pt x="116" y="28"/>
                    </a:lnTo>
                    <a:lnTo>
                      <a:pt x="119" y="36"/>
                    </a:lnTo>
                    <a:lnTo>
                      <a:pt x="121" y="45"/>
                    </a:lnTo>
                    <a:lnTo>
                      <a:pt x="121" y="51"/>
                    </a:lnTo>
                    <a:lnTo>
                      <a:pt x="120" y="60"/>
                    </a:lnTo>
                    <a:lnTo>
                      <a:pt x="117" y="68"/>
                    </a:lnTo>
                    <a:lnTo>
                      <a:pt x="114" y="76"/>
                    </a:lnTo>
                    <a:lnTo>
                      <a:pt x="108" y="83"/>
                    </a:lnTo>
                    <a:lnTo>
                      <a:pt x="85" y="10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6" name="Freeform 1028"/>
              <p:cNvSpPr>
                <a:spLocks/>
              </p:cNvSpPr>
              <p:nvPr/>
            </p:nvSpPr>
            <p:spPr bwMode="auto">
              <a:xfrm>
                <a:off x="5807" y="2511"/>
                <a:ext cx="19" cy="18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67" y="101"/>
                    </a:moveTo>
                    <a:lnTo>
                      <a:pt x="59" y="103"/>
                    </a:lnTo>
                    <a:lnTo>
                      <a:pt x="50" y="105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3" y="88"/>
                    </a:lnTo>
                    <a:lnTo>
                      <a:pt x="7" y="80"/>
                    </a:lnTo>
                    <a:lnTo>
                      <a:pt x="4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39"/>
                    </a:lnTo>
                    <a:lnTo>
                      <a:pt x="7" y="31"/>
                    </a:lnTo>
                    <a:lnTo>
                      <a:pt x="12" y="25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3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7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7" name="Freeform 1029"/>
              <p:cNvSpPr>
                <a:spLocks/>
              </p:cNvSpPr>
              <p:nvPr/>
            </p:nvSpPr>
            <p:spPr bwMode="auto">
              <a:xfrm>
                <a:off x="5809" y="2511"/>
                <a:ext cx="21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29" y="94"/>
                    </a:lnTo>
                    <a:lnTo>
                      <a:pt x="21" y="90"/>
                    </a:lnTo>
                    <a:lnTo>
                      <a:pt x="15" y="84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4"/>
                    </a:lnTo>
                    <a:lnTo>
                      <a:pt x="95" y="7"/>
                    </a:lnTo>
                    <a:lnTo>
                      <a:pt x="103" y="11"/>
                    </a:lnTo>
                    <a:lnTo>
                      <a:pt x="109" y="17"/>
                    </a:lnTo>
                    <a:lnTo>
                      <a:pt x="115" y="24"/>
                    </a:lnTo>
                    <a:lnTo>
                      <a:pt x="119" y="31"/>
                    </a:lnTo>
                    <a:lnTo>
                      <a:pt x="123" y="39"/>
                    </a:lnTo>
                    <a:lnTo>
                      <a:pt x="124" y="48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19" y="72"/>
                    </a:lnTo>
                    <a:lnTo>
                      <a:pt x="115" y="80"/>
                    </a:lnTo>
                    <a:lnTo>
                      <a:pt x="109" y="87"/>
                    </a:lnTo>
                    <a:lnTo>
                      <a:pt x="103" y="92"/>
                    </a:lnTo>
                    <a:lnTo>
                      <a:pt x="95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8" name="Freeform 1030"/>
              <p:cNvSpPr>
                <a:spLocks/>
              </p:cNvSpPr>
              <p:nvPr/>
            </p:nvSpPr>
            <p:spPr bwMode="auto">
              <a:xfrm>
                <a:off x="5813" y="2512"/>
                <a:ext cx="23" cy="19"/>
              </a:xfrm>
              <a:custGeom>
                <a:avLst/>
                <a:gdLst>
                  <a:gd name="T0" fmla="*/ 0 w 137"/>
                  <a:gd name="T1" fmla="*/ 0 h 117"/>
                  <a:gd name="T2" fmla="*/ 0 w 137"/>
                  <a:gd name="T3" fmla="*/ 0 h 117"/>
                  <a:gd name="T4" fmla="*/ 0 w 137"/>
                  <a:gd name="T5" fmla="*/ 0 h 117"/>
                  <a:gd name="T6" fmla="*/ 0 w 137"/>
                  <a:gd name="T7" fmla="*/ 0 h 117"/>
                  <a:gd name="T8" fmla="*/ 0 w 137"/>
                  <a:gd name="T9" fmla="*/ 0 h 117"/>
                  <a:gd name="T10" fmla="*/ 0 w 137"/>
                  <a:gd name="T11" fmla="*/ 0 h 117"/>
                  <a:gd name="T12" fmla="*/ 0 w 137"/>
                  <a:gd name="T13" fmla="*/ 0 h 117"/>
                  <a:gd name="T14" fmla="*/ 0 w 137"/>
                  <a:gd name="T15" fmla="*/ 0 h 117"/>
                  <a:gd name="T16" fmla="*/ 0 w 137"/>
                  <a:gd name="T17" fmla="*/ 0 h 117"/>
                  <a:gd name="T18" fmla="*/ 0 w 137"/>
                  <a:gd name="T19" fmla="*/ 0 h 117"/>
                  <a:gd name="T20" fmla="*/ 0 w 137"/>
                  <a:gd name="T21" fmla="*/ 0 h 117"/>
                  <a:gd name="T22" fmla="*/ 0 w 137"/>
                  <a:gd name="T23" fmla="*/ 0 h 117"/>
                  <a:gd name="T24" fmla="*/ 0 w 137"/>
                  <a:gd name="T25" fmla="*/ 0 h 117"/>
                  <a:gd name="T26" fmla="*/ 0 w 137"/>
                  <a:gd name="T27" fmla="*/ 0 h 117"/>
                  <a:gd name="T28" fmla="*/ 0 w 137"/>
                  <a:gd name="T29" fmla="*/ 0 h 117"/>
                  <a:gd name="T30" fmla="*/ 0 w 137"/>
                  <a:gd name="T31" fmla="*/ 0 h 117"/>
                  <a:gd name="T32" fmla="*/ 0 w 137"/>
                  <a:gd name="T33" fmla="*/ 0 h 117"/>
                  <a:gd name="T34" fmla="*/ 0 w 137"/>
                  <a:gd name="T35" fmla="*/ 0 h 117"/>
                  <a:gd name="T36" fmla="*/ 0 w 137"/>
                  <a:gd name="T37" fmla="*/ 0 h 117"/>
                  <a:gd name="T38" fmla="*/ 0 w 137"/>
                  <a:gd name="T39" fmla="*/ 0 h 117"/>
                  <a:gd name="T40" fmla="*/ 0 w 137"/>
                  <a:gd name="T41" fmla="*/ 0 h 117"/>
                  <a:gd name="T42" fmla="*/ 0 w 137"/>
                  <a:gd name="T43" fmla="*/ 0 h 117"/>
                  <a:gd name="T44" fmla="*/ 0 w 137"/>
                  <a:gd name="T45" fmla="*/ 0 h 117"/>
                  <a:gd name="T46" fmla="*/ 0 w 137"/>
                  <a:gd name="T47" fmla="*/ 0 h 117"/>
                  <a:gd name="T48" fmla="*/ 0 w 137"/>
                  <a:gd name="T49" fmla="*/ 0 h 117"/>
                  <a:gd name="T50" fmla="*/ 0 w 137"/>
                  <a:gd name="T51" fmla="*/ 0 h 117"/>
                  <a:gd name="T52" fmla="*/ 0 w 137"/>
                  <a:gd name="T53" fmla="*/ 0 h 117"/>
                  <a:gd name="T54" fmla="*/ 0 w 137"/>
                  <a:gd name="T55" fmla="*/ 0 h 117"/>
                  <a:gd name="T56" fmla="*/ 0 w 137"/>
                  <a:gd name="T57" fmla="*/ 0 h 117"/>
                  <a:gd name="T58" fmla="*/ 0 w 137"/>
                  <a:gd name="T59" fmla="*/ 0 h 117"/>
                  <a:gd name="T60" fmla="*/ 0 w 137"/>
                  <a:gd name="T61" fmla="*/ 0 h 117"/>
                  <a:gd name="T62" fmla="*/ 0 w 137"/>
                  <a:gd name="T63" fmla="*/ 0 h 117"/>
                  <a:gd name="T64" fmla="*/ 0 w 137"/>
                  <a:gd name="T65" fmla="*/ 0 h 117"/>
                  <a:gd name="T66" fmla="*/ 0 w 137"/>
                  <a:gd name="T67" fmla="*/ 0 h 117"/>
                  <a:gd name="T68" fmla="*/ 0 w 137"/>
                  <a:gd name="T69" fmla="*/ 0 h 117"/>
                  <a:gd name="T70" fmla="*/ 0 w 137"/>
                  <a:gd name="T71" fmla="*/ 0 h 117"/>
                  <a:gd name="T72" fmla="*/ 0 w 137"/>
                  <a:gd name="T73" fmla="*/ 0 h 117"/>
                  <a:gd name="T74" fmla="*/ 0 w 137"/>
                  <a:gd name="T75" fmla="*/ 0 h 117"/>
                  <a:gd name="T76" fmla="*/ 0 w 137"/>
                  <a:gd name="T77" fmla="*/ 0 h 1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7" h="117">
                    <a:moveTo>
                      <a:pt x="29" y="95"/>
                    </a:moveTo>
                    <a:lnTo>
                      <a:pt x="21" y="90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2"/>
                    </a:lnTo>
                    <a:lnTo>
                      <a:pt x="70" y="5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3" y="33"/>
                    </a:lnTo>
                    <a:lnTo>
                      <a:pt x="128" y="40"/>
                    </a:lnTo>
                    <a:lnTo>
                      <a:pt x="133" y="47"/>
                    </a:lnTo>
                    <a:lnTo>
                      <a:pt x="136" y="55"/>
                    </a:lnTo>
                    <a:lnTo>
                      <a:pt x="137" y="64"/>
                    </a:lnTo>
                    <a:lnTo>
                      <a:pt x="137" y="72"/>
                    </a:lnTo>
                    <a:lnTo>
                      <a:pt x="135" y="80"/>
                    </a:lnTo>
                    <a:lnTo>
                      <a:pt x="133" y="88"/>
                    </a:lnTo>
                    <a:lnTo>
                      <a:pt x="128" y="96"/>
                    </a:lnTo>
                    <a:lnTo>
                      <a:pt x="123" y="103"/>
                    </a:lnTo>
                    <a:lnTo>
                      <a:pt x="116" y="108"/>
                    </a:lnTo>
                    <a:lnTo>
                      <a:pt x="108" y="113"/>
                    </a:lnTo>
                    <a:lnTo>
                      <a:pt x="100" y="116"/>
                    </a:lnTo>
                    <a:lnTo>
                      <a:pt x="91" y="117"/>
                    </a:lnTo>
                    <a:lnTo>
                      <a:pt x="83" y="117"/>
                    </a:lnTo>
                    <a:lnTo>
                      <a:pt x="75" y="115"/>
                    </a:lnTo>
                    <a:lnTo>
                      <a:pt x="67" y="113"/>
                    </a:lnTo>
                    <a:lnTo>
                      <a:pt x="29" y="9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69" name="Freeform 1031"/>
              <p:cNvSpPr>
                <a:spLocks/>
              </p:cNvSpPr>
              <p:nvPr/>
            </p:nvSpPr>
            <p:spPr bwMode="auto">
              <a:xfrm>
                <a:off x="5820" y="2515"/>
                <a:ext cx="27" cy="25"/>
              </a:xfrm>
              <a:custGeom>
                <a:avLst/>
                <a:gdLst>
                  <a:gd name="T0" fmla="*/ 0 w 165"/>
                  <a:gd name="T1" fmla="*/ 0 h 154"/>
                  <a:gd name="T2" fmla="*/ 0 w 165"/>
                  <a:gd name="T3" fmla="*/ 0 h 154"/>
                  <a:gd name="T4" fmla="*/ 0 w 165"/>
                  <a:gd name="T5" fmla="*/ 0 h 154"/>
                  <a:gd name="T6" fmla="*/ 0 w 165"/>
                  <a:gd name="T7" fmla="*/ 0 h 154"/>
                  <a:gd name="T8" fmla="*/ 0 w 165"/>
                  <a:gd name="T9" fmla="*/ 0 h 154"/>
                  <a:gd name="T10" fmla="*/ 0 w 165"/>
                  <a:gd name="T11" fmla="*/ 0 h 154"/>
                  <a:gd name="T12" fmla="*/ 0 w 165"/>
                  <a:gd name="T13" fmla="*/ 0 h 154"/>
                  <a:gd name="T14" fmla="*/ 0 w 165"/>
                  <a:gd name="T15" fmla="*/ 0 h 154"/>
                  <a:gd name="T16" fmla="*/ 0 w 165"/>
                  <a:gd name="T17" fmla="*/ 0 h 154"/>
                  <a:gd name="T18" fmla="*/ 0 w 165"/>
                  <a:gd name="T19" fmla="*/ 0 h 154"/>
                  <a:gd name="T20" fmla="*/ 0 w 165"/>
                  <a:gd name="T21" fmla="*/ 0 h 154"/>
                  <a:gd name="T22" fmla="*/ 0 w 165"/>
                  <a:gd name="T23" fmla="*/ 0 h 154"/>
                  <a:gd name="T24" fmla="*/ 0 w 165"/>
                  <a:gd name="T25" fmla="*/ 0 h 154"/>
                  <a:gd name="T26" fmla="*/ 0 w 165"/>
                  <a:gd name="T27" fmla="*/ 0 h 154"/>
                  <a:gd name="T28" fmla="*/ 0 w 165"/>
                  <a:gd name="T29" fmla="*/ 0 h 154"/>
                  <a:gd name="T30" fmla="*/ 0 w 165"/>
                  <a:gd name="T31" fmla="*/ 0 h 154"/>
                  <a:gd name="T32" fmla="*/ 0 w 165"/>
                  <a:gd name="T33" fmla="*/ 0 h 154"/>
                  <a:gd name="T34" fmla="*/ 0 w 165"/>
                  <a:gd name="T35" fmla="*/ 0 h 154"/>
                  <a:gd name="T36" fmla="*/ 0 w 165"/>
                  <a:gd name="T37" fmla="*/ 0 h 154"/>
                  <a:gd name="T38" fmla="*/ 0 w 165"/>
                  <a:gd name="T39" fmla="*/ 0 h 154"/>
                  <a:gd name="T40" fmla="*/ 0 w 165"/>
                  <a:gd name="T41" fmla="*/ 0 h 154"/>
                  <a:gd name="T42" fmla="*/ 0 w 165"/>
                  <a:gd name="T43" fmla="*/ 0 h 154"/>
                  <a:gd name="T44" fmla="*/ 0 w 165"/>
                  <a:gd name="T45" fmla="*/ 0 h 154"/>
                  <a:gd name="T46" fmla="*/ 0 w 165"/>
                  <a:gd name="T47" fmla="*/ 0 h 154"/>
                  <a:gd name="T48" fmla="*/ 0 w 165"/>
                  <a:gd name="T49" fmla="*/ 0 h 154"/>
                  <a:gd name="T50" fmla="*/ 0 w 165"/>
                  <a:gd name="T51" fmla="*/ 0 h 154"/>
                  <a:gd name="T52" fmla="*/ 0 w 165"/>
                  <a:gd name="T53" fmla="*/ 0 h 154"/>
                  <a:gd name="T54" fmla="*/ 0 w 165"/>
                  <a:gd name="T55" fmla="*/ 0 h 154"/>
                  <a:gd name="T56" fmla="*/ 0 w 165"/>
                  <a:gd name="T57" fmla="*/ 0 h 154"/>
                  <a:gd name="T58" fmla="*/ 0 w 165"/>
                  <a:gd name="T59" fmla="*/ 0 h 154"/>
                  <a:gd name="T60" fmla="*/ 0 w 165"/>
                  <a:gd name="T61" fmla="*/ 0 h 154"/>
                  <a:gd name="T62" fmla="*/ 0 w 165"/>
                  <a:gd name="T63" fmla="*/ 0 h 154"/>
                  <a:gd name="T64" fmla="*/ 0 w 165"/>
                  <a:gd name="T65" fmla="*/ 0 h 154"/>
                  <a:gd name="T66" fmla="*/ 0 w 165"/>
                  <a:gd name="T67" fmla="*/ 0 h 154"/>
                  <a:gd name="T68" fmla="*/ 0 w 165"/>
                  <a:gd name="T69" fmla="*/ 0 h 154"/>
                  <a:gd name="T70" fmla="*/ 0 w 165"/>
                  <a:gd name="T71" fmla="*/ 0 h 154"/>
                  <a:gd name="T72" fmla="*/ 0 w 165"/>
                  <a:gd name="T73" fmla="*/ 0 h 154"/>
                  <a:gd name="T74" fmla="*/ 0 w 165"/>
                  <a:gd name="T75" fmla="*/ 0 h 154"/>
                  <a:gd name="T76" fmla="*/ 0 w 165"/>
                  <a:gd name="T77" fmla="*/ 0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5" h="154">
                    <a:moveTo>
                      <a:pt x="18" y="87"/>
                    </a:moveTo>
                    <a:lnTo>
                      <a:pt x="11" y="81"/>
                    </a:lnTo>
                    <a:lnTo>
                      <a:pt x="7" y="74"/>
                    </a:lnTo>
                    <a:lnTo>
                      <a:pt x="3" y="67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4"/>
                    </a:lnTo>
                    <a:lnTo>
                      <a:pt x="74" y="7"/>
                    </a:lnTo>
                    <a:lnTo>
                      <a:pt x="81" y="13"/>
                    </a:lnTo>
                    <a:lnTo>
                      <a:pt x="147" y="68"/>
                    </a:lnTo>
                    <a:lnTo>
                      <a:pt x="153" y="73"/>
                    </a:lnTo>
                    <a:lnTo>
                      <a:pt x="158" y="80"/>
                    </a:lnTo>
                    <a:lnTo>
                      <a:pt x="161" y="88"/>
                    </a:lnTo>
                    <a:lnTo>
                      <a:pt x="163" y="97"/>
                    </a:lnTo>
                    <a:lnTo>
                      <a:pt x="165" y="105"/>
                    </a:lnTo>
                    <a:lnTo>
                      <a:pt x="163" y="113"/>
                    </a:lnTo>
                    <a:lnTo>
                      <a:pt x="161" y="122"/>
                    </a:lnTo>
                    <a:lnTo>
                      <a:pt x="158" y="130"/>
                    </a:lnTo>
                    <a:lnTo>
                      <a:pt x="152" y="136"/>
                    </a:lnTo>
                    <a:lnTo>
                      <a:pt x="147" y="143"/>
                    </a:lnTo>
                    <a:lnTo>
                      <a:pt x="140" y="148"/>
                    </a:lnTo>
                    <a:lnTo>
                      <a:pt x="132" y="151"/>
                    </a:lnTo>
                    <a:lnTo>
                      <a:pt x="123" y="153"/>
                    </a:lnTo>
                    <a:lnTo>
                      <a:pt x="115" y="154"/>
                    </a:lnTo>
                    <a:lnTo>
                      <a:pt x="107" y="153"/>
                    </a:lnTo>
                    <a:lnTo>
                      <a:pt x="98" y="151"/>
                    </a:lnTo>
                    <a:lnTo>
                      <a:pt x="90" y="148"/>
                    </a:lnTo>
                    <a:lnTo>
                      <a:pt x="83" y="142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0" name="Freeform 1032"/>
              <p:cNvSpPr>
                <a:spLocks/>
              </p:cNvSpPr>
              <p:nvPr/>
            </p:nvSpPr>
            <p:spPr bwMode="auto">
              <a:xfrm>
                <a:off x="5831" y="2524"/>
                <a:ext cx="31" cy="33"/>
              </a:xfrm>
              <a:custGeom>
                <a:avLst/>
                <a:gdLst>
                  <a:gd name="T0" fmla="*/ 0 w 188"/>
                  <a:gd name="T1" fmla="*/ 0 h 200"/>
                  <a:gd name="T2" fmla="*/ 0 w 188"/>
                  <a:gd name="T3" fmla="*/ 0 h 200"/>
                  <a:gd name="T4" fmla="*/ 0 w 188"/>
                  <a:gd name="T5" fmla="*/ 0 h 200"/>
                  <a:gd name="T6" fmla="*/ 0 w 188"/>
                  <a:gd name="T7" fmla="*/ 0 h 200"/>
                  <a:gd name="T8" fmla="*/ 0 w 188"/>
                  <a:gd name="T9" fmla="*/ 0 h 200"/>
                  <a:gd name="T10" fmla="*/ 0 w 188"/>
                  <a:gd name="T11" fmla="*/ 0 h 200"/>
                  <a:gd name="T12" fmla="*/ 0 w 188"/>
                  <a:gd name="T13" fmla="*/ 0 h 200"/>
                  <a:gd name="T14" fmla="*/ 0 w 188"/>
                  <a:gd name="T15" fmla="*/ 0 h 200"/>
                  <a:gd name="T16" fmla="*/ 0 w 188"/>
                  <a:gd name="T17" fmla="*/ 0 h 200"/>
                  <a:gd name="T18" fmla="*/ 0 w 188"/>
                  <a:gd name="T19" fmla="*/ 0 h 200"/>
                  <a:gd name="T20" fmla="*/ 0 w 188"/>
                  <a:gd name="T21" fmla="*/ 0 h 200"/>
                  <a:gd name="T22" fmla="*/ 0 w 188"/>
                  <a:gd name="T23" fmla="*/ 0 h 200"/>
                  <a:gd name="T24" fmla="*/ 0 w 188"/>
                  <a:gd name="T25" fmla="*/ 0 h 200"/>
                  <a:gd name="T26" fmla="*/ 0 w 188"/>
                  <a:gd name="T27" fmla="*/ 0 h 200"/>
                  <a:gd name="T28" fmla="*/ 0 w 188"/>
                  <a:gd name="T29" fmla="*/ 0 h 200"/>
                  <a:gd name="T30" fmla="*/ 0 w 188"/>
                  <a:gd name="T31" fmla="*/ 0 h 200"/>
                  <a:gd name="T32" fmla="*/ 0 w 188"/>
                  <a:gd name="T33" fmla="*/ 0 h 200"/>
                  <a:gd name="T34" fmla="*/ 0 w 188"/>
                  <a:gd name="T35" fmla="*/ 0 h 200"/>
                  <a:gd name="T36" fmla="*/ 0 w 188"/>
                  <a:gd name="T37" fmla="*/ 0 h 200"/>
                  <a:gd name="T38" fmla="*/ 0 w 188"/>
                  <a:gd name="T39" fmla="*/ 0 h 200"/>
                  <a:gd name="T40" fmla="*/ 0 w 188"/>
                  <a:gd name="T41" fmla="*/ 0 h 200"/>
                  <a:gd name="T42" fmla="*/ 0 w 188"/>
                  <a:gd name="T43" fmla="*/ 0 h 200"/>
                  <a:gd name="T44" fmla="*/ 0 w 188"/>
                  <a:gd name="T45" fmla="*/ 0 h 200"/>
                  <a:gd name="T46" fmla="*/ 0 w 188"/>
                  <a:gd name="T47" fmla="*/ 0 h 200"/>
                  <a:gd name="T48" fmla="*/ 0 w 188"/>
                  <a:gd name="T49" fmla="*/ 0 h 200"/>
                  <a:gd name="T50" fmla="*/ 0 w 188"/>
                  <a:gd name="T51" fmla="*/ 0 h 200"/>
                  <a:gd name="T52" fmla="*/ 0 w 188"/>
                  <a:gd name="T53" fmla="*/ 0 h 200"/>
                  <a:gd name="T54" fmla="*/ 0 w 188"/>
                  <a:gd name="T55" fmla="*/ 0 h 200"/>
                  <a:gd name="T56" fmla="*/ 0 w 188"/>
                  <a:gd name="T57" fmla="*/ 0 h 200"/>
                  <a:gd name="T58" fmla="*/ 0 w 188"/>
                  <a:gd name="T59" fmla="*/ 0 h 200"/>
                  <a:gd name="T60" fmla="*/ 0 w 188"/>
                  <a:gd name="T61" fmla="*/ 0 h 200"/>
                  <a:gd name="T62" fmla="*/ 0 w 188"/>
                  <a:gd name="T63" fmla="*/ 0 h 200"/>
                  <a:gd name="T64" fmla="*/ 0 w 188"/>
                  <a:gd name="T65" fmla="*/ 0 h 200"/>
                  <a:gd name="T66" fmla="*/ 0 w 188"/>
                  <a:gd name="T67" fmla="*/ 0 h 200"/>
                  <a:gd name="T68" fmla="*/ 0 w 188"/>
                  <a:gd name="T69" fmla="*/ 0 h 200"/>
                  <a:gd name="T70" fmla="*/ 0 w 188"/>
                  <a:gd name="T71" fmla="*/ 0 h 200"/>
                  <a:gd name="T72" fmla="*/ 0 w 188"/>
                  <a:gd name="T73" fmla="*/ 0 h 200"/>
                  <a:gd name="T74" fmla="*/ 0 w 188"/>
                  <a:gd name="T75" fmla="*/ 0 h 200"/>
                  <a:gd name="T76" fmla="*/ 0 w 188"/>
                  <a:gd name="T77" fmla="*/ 0 h 20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8" h="200">
                    <a:moveTo>
                      <a:pt x="13" y="83"/>
                    </a:moveTo>
                    <a:lnTo>
                      <a:pt x="7" y="76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50"/>
                    </a:lnTo>
                    <a:lnTo>
                      <a:pt x="2" y="43"/>
                    </a:lnTo>
                    <a:lnTo>
                      <a:pt x="3" y="34"/>
                    </a:lnTo>
                    <a:lnTo>
                      <a:pt x="6" y="26"/>
                    </a:lnTo>
                    <a:lnTo>
                      <a:pt x="12" y="19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0" y="12"/>
                    </a:lnTo>
                    <a:lnTo>
                      <a:pt x="87" y="17"/>
                    </a:lnTo>
                    <a:lnTo>
                      <a:pt x="175" y="117"/>
                    </a:lnTo>
                    <a:lnTo>
                      <a:pt x="181" y="124"/>
                    </a:lnTo>
                    <a:lnTo>
                      <a:pt x="184" y="132"/>
                    </a:lnTo>
                    <a:lnTo>
                      <a:pt x="186" y="141"/>
                    </a:lnTo>
                    <a:lnTo>
                      <a:pt x="188" y="150"/>
                    </a:lnTo>
                    <a:lnTo>
                      <a:pt x="186" y="157"/>
                    </a:lnTo>
                    <a:lnTo>
                      <a:pt x="185" y="166"/>
                    </a:lnTo>
                    <a:lnTo>
                      <a:pt x="182" y="174"/>
                    </a:lnTo>
                    <a:lnTo>
                      <a:pt x="176" y="180"/>
                    </a:lnTo>
                    <a:lnTo>
                      <a:pt x="171" y="187"/>
                    </a:lnTo>
                    <a:lnTo>
                      <a:pt x="164" y="193"/>
                    </a:lnTo>
                    <a:lnTo>
                      <a:pt x="156" y="196"/>
                    </a:lnTo>
                    <a:lnTo>
                      <a:pt x="147" y="198"/>
                    </a:lnTo>
                    <a:lnTo>
                      <a:pt x="138" y="200"/>
                    </a:lnTo>
                    <a:lnTo>
                      <a:pt x="131" y="198"/>
                    </a:lnTo>
                    <a:lnTo>
                      <a:pt x="122" y="197"/>
                    </a:lnTo>
                    <a:lnTo>
                      <a:pt x="114" y="194"/>
                    </a:lnTo>
                    <a:lnTo>
                      <a:pt x="108" y="188"/>
                    </a:lnTo>
                    <a:lnTo>
                      <a:pt x="101" y="183"/>
                    </a:lnTo>
                    <a:lnTo>
                      <a:pt x="13" y="8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1" name="Freeform 1033"/>
              <p:cNvSpPr>
                <a:spLocks/>
              </p:cNvSpPr>
              <p:nvPr/>
            </p:nvSpPr>
            <p:spPr bwMode="auto">
              <a:xfrm>
                <a:off x="5845" y="2541"/>
                <a:ext cx="36" cy="40"/>
              </a:xfrm>
              <a:custGeom>
                <a:avLst/>
                <a:gdLst>
                  <a:gd name="T0" fmla="*/ 0 w 216"/>
                  <a:gd name="T1" fmla="*/ 0 h 244"/>
                  <a:gd name="T2" fmla="*/ 0 w 216"/>
                  <a:gd name="T3" fmla="*/ 0 h 244"/>
                  <a:gd name="T4" fmla="*/ 0 w 216"/>
                  <a:gd name="T5" fmla="*/ 0 h 244"/>
                  <a:gd name="T6" fmla="*/ 0 w 216"/>
                  <a:gd name="T7" fmla="*/ 0 h 244"/>
                  <a:gd name="T8" fmla="*/ 0 w 216"/>
                  <a:gd name="T9" fmla="*/ 0 h 244"/>
                  <a:gd name="T10" fmla="*/ 0 w 216"/>
                  <a:gd name="T11" fmla="*/ 0 h 244"/>
                  <a:gd name="T12" fmla="*/ 0 w 216"/>
                  <a:gd name="T13" fmla="*/ 0 h 244"/>
                  <a:gd name="T14" fmla="*/ 0 w 216"/>
                  <a:gd name="T15" fmla="*/ 0 h 244"/>
                  <a:gd name="T16" fmla="*/ 0 w 216"/>
                  <a:gd name="T17" fmla="*/ 0 h 244"/>
                  <a:gd name="T18" fmla="*/ 0 w 216"/>
                  <a:gd name="T19" fmla="*/ 0 h 244"/>
                  <a:gd name="T20" fmla="*/ 0 w 216"/>
                  <a:gd name="T21" fmla="*/ 0 h 244"/>
                  <a:gd name="T22" fmla="*/ 0 w 216"/>
                  <a:gd name="T23" fmla="*/ 0 h 244"/>
                  <a:gd name="T24" fmla="*/ 0 w 216"/>
                  <a:gd name="T25" fmla="*/ 0 h 244"/>
                  <a:gd name="T26" fmla="*/ 0 w 216"/>
                  <a:gd name="T27" fmla="*/ 0 h 244"/>
                  <a:gd name="T28" fmla="*/ 0 w 216"/>
                  <a:gd name="T29" fmla="*/ 0 h 244"/>
                  <a:gd name="T30" fmla="*/ 0 w 216"/>
                  <a:gd name="T31" fmla="*/ 0 h 244"/>
                  <a:gd name="T32" fmla="*/ 0 w 216"/>
                  <a:gd name="T33" fmla="*/ 0 h 244"/>
                  <a:gd name="T34" fmla="*/ 0 w 216"/>
                  <a:gd name="T35" fmla="*/ 0 h 244"/>
                  <a:gd name="T36" fmla="*/ 0 w 216"/>
                  <a:gd name="T37" fmla="*/ 0 h 244"/>
                  <a:gd name="T38" fmla="*/ 0 w 216"/>
                  <a:gd name="T39" fmla="*/ 0 h 244"/>
                  <a:gd name="T40" fmla="*/ 0 w 216"/>
                  <a:gd name="T41" fmla="*/ 0 h 244"/>
                  <a:gd name="T42" fmla="*/ 0 w 216"/>
                  <a:gd name="T43" fmla="*/ 0 h 244"/>
                  <a:gd name="T44" fmla="*/ 0 w 216"/>
                  <a:gd name="T45" fmla="*/ 0 h 244"/>
                  <a:gd name="T46" fmla="*/ 0 w 216"/>
                  <a:gd name="T47" fmla="*/ 0 h 244"/>
                  <a:gd name="T48" fmla="*/ 0 w 216"/>
                  <a:gd name="T49" fmla="*/ 0 h 244"/>
                  <a:gd name="T50" fmla="*/ 0 w 216"/>
                  <a:gd name="T51" fmla="*/ 0 h 244"/>
                  <a:gd name="T52" fmla="*/ 0 w 216"/>
                  <a:gd name="T53" fmla="*/ 0 h 244"/>
                  <a:gd name="T54" fmla="*/ 0 w 216"/>
                  <a:gd name="T55" fmla="*/ 0 h 244"/>
                  <a:gd name="T56" fmla="*/ 0 w 216"/>
                  <a:gd name="T57" fmla="*/ 0 h 244"/>
                  <a:gd name="T58" fmla="*/ 0 w 216"/>
                  <a:gd name="T59" fmla="*/ 0 h 244"/>
                  <a:gd name="T60" fmla="*/ 0 w 216"/>
                  <a:gd name="T61" fmla="*/ 0 h 244"/>
                  <a:gd name="T62" fmla="*/ 0 w 216"/>
                  <a:gd name="T63" fmla="*/ 0 h 244"/>
                  <a:gd name="T64" fmla="*/ 0 w 216"/>
                  <a:gd name="T65" fmla="*/ 0 h 244"/>
                  <a:gd name="T66" fmla="*/ 0 w 216"/>
                  <a:gd name="T67" fmla="*/ 0 h 244"/>
                  <a:gd name="T68" fmla="*/ 0 w 216"/>
                  <a:gd name="T69" fmla="*/ 0 h 244"/>
                  <a:gd name="T70" fmla="*/ 0 w 216"/>
                  <a:gd name="T71" fmla="*/ 0 h 244"/>
                  <a:gd name="T72" fmla="*/ 0 w 216"/>
                  <a:gd name="T73" fmla="*/ 0 h 244"/>
                  <a:gd name="T74" fmla="*/ 0 w 216"/>
                  <a:gd name="T75" fmla="*/ 0 h 244"/>
                  <a:gd name="T76" fmla="*/ 0 w 216"/>
                  <a:gd name="T77" fmla="*/ 0 h 24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6" h="244">
                    <a:moveTo>
                      <a:pt x="12" y="79"/>
                    </a:moveTo>
                    <a:lnTo>
                      <a:pt x="6" y="73"/>
                    </a:lnTo>
                    <a:lnTo>
                      <a:pt x="3" y="65"/>
                    </a:lnTo>
                    <a:lnTo>
                      <a:pt x="1" y="56"/>
                    </a:lnTo>
                    <a:lnTo>
                      <a:pt x="0" y="48"/>
                    </a:lnTo>
                    <a:lnTo>
                      <a:pt x="1" y="40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3" y="16"/>
                    </a:lnTo>
                    <a:lnTo>
                      <a:pt x="20" y="11"/>
                    </a:lnTo>
                    <a:lnTo>
                      <a:pt x="26" y="5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59" y="1"/>
                    </a:lnTo>
                    <a:lnTo>
                      <a:pt x="68" y="3"/>
                    </a:lnTo>
                    <a:lnTo>
                      <a:pt x="76" y="7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204" y="164"/>
                    </a:lnTo>
                    <a:lnTo>
                      <a:pt x="210" y="171"/>
                    </a:lnTo>
                    <a:lnTo>
                      <a:pt x="213" y="178"/>
                    </a:lnTo>
                    <a:lnTo>
                      <a:pt x="214" y="187"/>
                    </a:lnTo>
                    <a:lnTo>
                      <a:pt x="216" y="195"/>
                    </a:lnTo>
                    <a:lnTo>
                      <a:pt x="214" y="203"/>
                    </a:lnTo>
                    <a:lnTo>
                      <a:pt x="212" y="212"/>
                    </a:lnTo>
                    <a:lnTo>
                      <a:pt x="208" y="220"/>
                    </a:lnTo>
                    <a:lnTo>
                      <a:pt x="203" y="227"/>
                    </a:lnTo>
                    <a:lnTo>
                      <a:pt x="196" y="232"/>
                    </a:lnTo>
                    <a:lnTo>
                      <a:pt x="190" y="238"/>
                    </a:lnTo>
                    <a:lnTo>
                      <a:pt x="182" y="241"/>
                    </a:lnTo>
                    <a:lnTo>
                      <a:pt x="173" y="243"/>
                    </a:lnTo>
                    <a:lnTo>
                      <a:pt x="165" y="244"/>
                    </a:lnTo>
                    <a:lnTo>
                      <a:pt x="157" y="243"/>
                    </a:lnTo>
                    <a:lnTo>
                      <a:pt x="148" y="240"/>
                    </a:lnTo>
                    <a:lnTo>
                      <a:pt x="140" y="236"/>
                    </a:lnTo>
                    <a:lnTo>
                      <a:pt x="133" y="231"/>
                    </a:lnTo>
                    <a:lnTo>
                      <a:pt x="128" y="225"/>
                    </a:lnTo>
                    <a:lnTo>
                      <a:pt x="12" y="7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2" name="Freeform 1034"/>
              <p:cNvSpPr>
                <a:spLocks/>
              </p:cNvSpPr>
              <p:nvPr/>
            </p:nvSpPr>
            <p:spPr bwMode="auto">
              <a:xfrm>
                <a:off x="5865" y="2565"/>
                <a:ext cx="30" cy="31"/>
              </a:xfrm>
              <a:custGeom>
                <a:avLst/>
                <a:gdLst>
                  <a:gd name="T0" fmla="*/ 0 w 182"/>
                  <a:gd name="T1" fmla="*/ 0 h 189"/>
                  <a:gd name="T2" fmla="*/ 0 w 182"/>
                  <a:gd name="T3" fmla="*/ 0 h 189"/>
                  <a:gd name="T4" fmla="*/ 0 w 182"/>
                  <a:gd name="T5" fmla="*/ 0 h 189"/>
                  <a:gd name="T6" fmla="*/ 0 w 182"/>
                  <a:gd name="T7" fmla="*/ 0 h 189"/>
                  <a:gd name="T8" fmla="*/ 0 w 182"/>
                  <a:gd name="T9" fmla="*/ 0 h 189"/>
                  <a:gd name="T10" fmla="*/ 0 w 182"/>
                  <a:gd name="T11" fmla="*/ 0 h 189"/>
                  <a:gd name="T12" fmla="*/ 0 w 182"/>
                  <a:gd name="T13" fmla="*/ 0 h 189"/>
                  <a:gd name="T14" fmla="*/ 0 w 182"/>
                  <a:gd name="T15" fmla="*/ 0 h 189"/>
                  <a:gd name="T16" fmla="*/ 0 w 182"/>
                  <a:gd name="T17" fmla="*/ 0 h 189"/>
                  <a:gd name="T18" fmla="*/ 0 w 182"/>
                  <a:gd name="T19" fmla="*/ 0 h 189"/>
                  <a:gd name="T20" fmla="*/ 0 w 182"/>
                  <a:gd name="T21" fmla="*/ 0 h 189"/>
                  <a:gd name="T22" fmla="*/ 0 w 182"/>
                  <a:gd name="T23" fmla="*/ 0 h 189"/>
                  <a:gd name="T24" fmla="*/ 0 w 182"/>
                  <a:gd name="T25" fmla="*/ 0 h 189"/>
                  <a:gd name="T26" fmla="*/ 0 w 182"/>
                  <a:gd name="T27" fmla="*/ 0 h 189"/>
                  <a:gd name="T28" fmla="*/ 0 w 182"/>
                  <a:gd name="T29" fmla="*/ 0 h 189"/>
                  <a:gd name="T30" fmla="*/ 0 w 182"/>
                  <a:gd name="T31" fmla="*/ 0 h 189"/>
                  <a:gd name="T32" fmla="*/ 0 w 182"/>
                  <a:gd name="T33" fmla="*/ 0 h 189"/>
                  <a:gd name="T34" fmla="*/ 0 w 182"/>
                  <a:gd name="T35" fmla="*/ 0 h 189"/>
                  <a:gd name="T36" fmla="*/ 0 w 182"/>
                  <a:gd name="T37" fmla="*/ 0 h 189"/>
                  <a:gd name="T38" fmla="*/ 0 w 182"/>
                  <a:gd name="T39" fmla="*/ 0 h 189"/>
                  <a:gd name="T40" fmla="*/ 0 w 182"/>
                  <a:gd name="T41" fmla="*/ 0 h 189"/>
                  <a:gd name="T42" fmla="*/ 0 w 182"/>
                  <a:gd name="T43" fmla="*/ 0 h 189"/>
                  <a:gd name="T44" fmla="*/ 0 w 182"/>
                  <a:gd name="T45" fmla="*/ 0 h 189"/>
                  <a:gd name="T46" fmla="*/ 0 w 182"/>
                  <a:gd name="T47" fmla="*/ 0 h 189"/>
                  <a:gd name="T48" fmla="*/ 0 w 182"/>
                  <a:gd name="T49" fmla="*/ 0 h 189"/>
                  <a:gd name="T50" fmla="*/ 0 w 182"/>
                  <a:gd name="T51" fmla="*/ 0 h 189"/>
                  <a:gd name="T52" fmla="*/ 0 w 182"/>
                  <a:gd name="T53" fmla="*/ 0 h 189"/>
                  <a:gd name="T54" fmla="*/ 0 w 182"/>
                  <a:gd name="T55" fmla="*/ 0 h 189"/>
                  <a:gd name="T56" fmla="*/ 0 w 182"/>
                  <a:gd name="T57" fmla="*/ 0 h 189"/>
                  <a:gd name="T58" fmla="*/ 0 w 182"/>
                  <a:gd name="T59" fmla="*/ 0 h 189"/>
                  <a:gd name="T60" fmla="*/ 0 w 182"/>
                  <a:gd name="T61" fmla="*/ 0 h 189"/>
                  <a:gd name="T62" fmla="*/ 0 w 182"/>
                  <a:gd name="T63" fmla="*/ 0 h 189"/>
                  <a:gd name="T64" fmla="*/ 0 w 182"/>
                  <a:gd name="T65" fmla="*/ 0 h 189"/>
                  <a:gd name="T66" fmla="*/ 0 w 182"/>
                  <a:gd name="T67" fmla="*/ 0 h 189"/>
                  <a:gd name="T68" fmla="*/ 0 w 182"/>
                  <a:gd name="T69" fmla="*/ 0 h 189"/>
                  <a:gd name="T70" fmla="*/ 0 w 182"/>
                  <a:gd name="T71" fmla="*/ 0 h 189"/>
                  <a:gd name="T72" fmla="*/ 0 w 182"/>
                  <a:gd name="T73" fmla="*/ 0 h 189"/>
                  <a:gd name="T74" fmla="*/ 0 w 182"/>
                  <a:gd name="T75" fmla="*/ 0 h 189"/>
                  <a:gd name="T76" fmla="*/ 0 w 182"/>
                  <a:gd name="T77" fmla="*/ 0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2" h="189">
                    <a:moveTo>
                      <a:pt x="14" y="82"/>
                    </a:moveTo>
                    <a:lnTo>
                      <a:pt x="8" y="75"/>
                    </a:lnTo>
                    <a:lnTo>
                      <a:pt x="4" y="67"/>
                    </a:lnTo>
                    <a:lnTo>
                      <a:pt x="2" y="59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3" y="35"/>
                    </a:lnTo>
                    <a:lnTo>
                      <a:pt x="6" y="27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5" y="2"/>
                    </a:lnTo>
                    <a:lnTo>
                      <a:pt x="73" y="5"/>
                    </a:lnTo>
                    <a:lnTo>
                      <a:pt x="80" y="10"/>
                    </a:lnTo>
                    <a:lnTo>
                      <a:pt x="86" y="17"/>
                    </a:lnTo>
                    <a:lnTo>
                      <a:pt x="168" y="107"/>
                    </a:lnTo>
                    <a:lnTo>
                      <a:pt x="174" y="113"/>
                    </a:lnTo>
                    <a:lnTo>
                      <a:pt x="179" y="121"/>
                    </a:lnTo>
                    <a:lnTo>
                      <a:pt x="181" y="129"/>
                    </a:lnTo>
                    <a:lnTo>
                      <a:pt x="182" y="138"/>
                    </a:lnTo>
                    <a:lnTo>
                      <a:pt x="182" y="145"/>
                    </a:lnTo>
                    <a:lnTo>
                      <a:pt x="180" y="154"/>
                    </a:lnTo>
                    <a:lnTo>
                      <a:pt x="176" y="162"/>
                    </a:lnTo>
                    <a:lnTo>
                      <a:pt x="172" y="170"/>
                    </a:lnTo>
                    <a:lnTo>
                      <a:pt x="165" y="175"/>
                    </a:lnTo>
                    <a:lnTo>
                      <a:pt x="158" y="181"/>
                    </a:lnTo>
                    <a:lnTo>
                      <a:pt x="150" y="185"/>
                    </a:lnTo>
                    <a:lnTo>
                      <a:pt x="142" y="188"/>
                    </a:lnTo>
                    <a:lnTo>
                      <a:pt x="133" y="189"/>
                    </a:lnTo>
                    <a:lnTo>
                      <a:pt x="127" y="189"/>
                    </a:lnTo>
                    <a:lnTo>
                      <a:pt x="118" y="187"/>
                    </a:lnTo>
                    <a:lnTo>
                      <a:pt x="110" y="183"/>
                    </a:lnTo>
                    <a:lnTo>
                      <a:pt x="102" y="179"/>
                    </a:lnTo>
                    <a:lnTo>
                      <a:pt x="96" y="172"/>
                    </a:lnTo>
                    <a:lnTo>
                      <a:pt x="14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3" name="Freeform 1035"/>
              <p:cNvSpPr>
                <a:spLocks/>
              </p:cNvSpPr>
              <p:nvPr/>
            </p:nvSpPr>
            <p:spPr bwMode="auto">
              <a:xfrm>
                <a:off x="5878" y="2580"/>
                <a:ext cx="26" cy="24"/>
              </a:xfrm>
              <a:custGeom>
                <a:avLst/>
                <a:gdLst>
                  <a:gd name="T0" fmla="*/ 0 w 155"/>
                  <a:gd name="T1" fmla="*/ 0 h 147"/>
                  <a:gd name="T2" fmla="*/ 0 w 155"/>
                  <a:gd name="T3" fmla="*/ 0 h 147"/>
                  <a:gd name="T4" fmla="*/ 0 w 155"/>
                  <a:gd name="T5" fmla="*/ 0 h 147"/>
                  <a:gd name="T6" fmla="*/ 0 w 155"/>
                  <a:gd name="T7" fmla="*/ 0 h 147"/>
                  <a:gd name="T8" fmla="*/ 0 w 155"/>
                  <a:gd name="T9" fmla="*/ 0 h 147"/>
                  <a:gd name="T10" fmla="*/ 0 w 155"/>
                  <a:gd name="T11" fmla="*/ 0 h 147"/>
                  <a:gd name="T12" fmla="*/ 0 w 155"/>
                  <a:gd name="T13" fmla="*/ 0 h 147"/>
                  <a:gd name="T14" fmla="*/ 0 w 155"/>
                  <a:gd name="T15" fmla="*/ 0 h 147"/>
                  <a:gd name="T16" fmla="*/ 0 w 155"/>
                  <a:gd name="T17" fmla="*/ 0 h 147"/>
                  <a:gd name="T18" fmla="*/ 0 w 155"/>
                  <a:gd name="T19" fmla="*/ 0 h 147"/>
                  <a:gd name="T20" fmla="*/ 0 w 155"/>
                  <a:gd name="T21" fmla="*/ 0 h 147"/>
                  <a:gd name="T22" fmla="*/ 0 w 155"/>
                  <a:gd name="T23" fmla="*/ 0 h 147"/>
                  <a:gd name="T24" fmla="*/ 0 w 155"/>
                  <a:gd name="T25" fmla="*/ 0 h 147"/>
                  <a:gd name="T26" fmla="*/ 0 w 155"/>
                  <a:gd name="T27" fmla="*/ 0 h 147"/>
                  <a:gd name="T28" fmla="*/ 0 w 155"/>
                  <a:gd name="T29" fmla="*/ 0 h 147"/>
                  <a:gd name="T30" fmla="*/ 0 w 155"/>
                  <a:gd name="T31" fmla="*/ 0 h 147"/>
                  <a:gd name="T32" fmla="*/ 0 w 155"/>
                  <a:gd name="T33" fmla="*/ 0 h 147"/>
                  <a:gd name="T34" fmla="*/ 0 w 155"/>
                  <a:gd name="T35" fmla="*/ 0 h 147"/>
                  <a:gd name="T36" fmla="*/ 0 w 155"/>
                  <a:gd name="T37" fmla="*/ 0 h 147"/>
                  <a:gd name="T38" fmla="*/ 0 w 155"/>
                  <a:gd name="T39" fmla="*/ 0 h 147"/>
                  <a:gd name="T40" fmla="*/ 0 w 155"/>
                  <a:gd name="T41" fmla="*/ 0 h 147"/>
                  <a:gd name="T42" fmla="*/ 0 w 155"/>
                  <a:gd name="T43" fmla="*/ 0 h 147"/>
                  <a:gd name="T44" fmla="*/ 0 w 155"/>
                  <a:gd name="T45" fmla="*/ 0 h 147"/>
                  <a:gd name="T46" fmla="*/ 0 w 155"/>
                  <a:gd name="T47" fmla="*/ 0 h 147"/>
                  <a:gd name="T48" fmla="*/ 0 w 155"/>
                  <a:gd name="T49" fmla="*/ 0 h 147"/>
                  <a:gd name="T50" fmla="*/ 0 w 155"/>
                  <a:gd name="T51" fmla="*/ 0 h 147"/>
                  <a:gd name="T52" fmla="*/ 0 w 155"/>
                  <a:gd name="T53" fmla="*/ 0 h 147"/>
                  <a:gd name="T54" fmla="*/ 0 w 155"/>
                  <a:gd name="T55" fmla="*/ 0 h 147"/>
                  <a:gd name="T56" fmla="*/ 0 w 155"/>
                  <a:gd name="T57" fmla="*/ 0 h 147"/>
                  <a:gd name="T58" fmla="*/ 0 w 155"/>
                  <a:gd name="T59" fmla="*/ 0 h 147"/>
                  <a:gd name="T60" fmla="*/ 0 w 155"/>
                  <a:gd name="T61" fmla="*/ 0 h 147"/>
                  <a:gd name="T62" fmla="*/ 0 w 155"/>
                  <a:gd name="T63" fmla="*/ 0 h 147"/>
                  <a:gd name="T64" fmla="*/ 0 w 155"/>
                  <a:gd name="T65" fmla="*/ 0 h 147"/>
                  <a:gd name="T66" fmla="*/ 0 w 155"/>
                  <a:gd name="T67" fmla="*/ 0 h 147"/>
                  <a:gd name="T68" fmla="*/ 0 w 155"/>
                  <a:gd name="T69" fmla="*/ 0 h 147"/>
                  <a:gd name="T70" fmla="*/ 0 w 155"/>
                  <a:gd name="T71" fmla="*/ 0 h 147"/>
                  <a:gd name="T72" fmla="*/ 0 w 155"/>
                  <a:gd name="T73" fmla="*/ 0 h 147"/>
                  <a:gd name="T74" fmla="*/ 0 w 155"/>
                  <a:gd name="T75" fmla="*/ 0 h 147"/>
                  <a:gd name="T76" fmla="*/ 0 w 155"/>
                  <a:gd name="T77" fmla="*/ 0 h 14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5" h="147">
                    <a:moveTo>
                      <a:pt x="17" y="86"/>
                    </a:moveTo>
                    <a:lnTo>
                      <a:pt x="11" y="81"/>
                    </a:lnTo>
                    <a:lnTo>
                      <a:pt x="6" y="73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2"/>
                    </a:lnTo>
                    <a:lnTo>
                      <a:pt x="6" y="24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6" y="6"/>
                    </a:lnTo>
                    <a:lnTo>
                      <a:pt x="34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2" y="12"/>
                    </a:lnTo>
                    <a:lnTo>
                      <a:pt x="138" y="61"/>
                    </a:lnTo>
                    <a:lnTo>
                      <a:pt x="144" y="66"/>
                    </a:lnTo>
                    <a:lnTo>
                      <a:pt x="148" y="74"/>
                    </a:lnTo>
                    <a:lnTo>
                      <a:pt x="152" y="82"/>
                    </a:lnTo>
                    <a:lnTo>
                      <a:pt x="154" y="90"/>
                    </a:lnTo>
                    <a:lnTo>
                      <a:pt x="155" y="98"/>
                    </a:lnTo>
                    <a:lnTo>
                      <a:pt x="154" y="107"/>
                    </a:lnTo>
                    <a:lnTo>
                      <a:pt x="152" y="115"/>
                    </a:lnTo>
                    <a:lnTo>
                      <a:pt x="148" y="122"/>
                    </a:lnTo>
                    <a:lnTo>
                      <a:pt x="143" y="130"/>
                    </a:lnTo>
                    <a:lnTo>
                      <a:pt x="137" y="136"/>
                    </a:lnTo>
                    <a:lnTo>
                      <a:pt x="129" y="140"/>
                    </a:lnTo>
                    <a:lnTo>
                      <a:pt x="121" y="144"/>
                    </a:lnTo>
                    <a:lnTo>
                      <a:pt x="114" y="146"/>
                    </a:lnTo>
                    <a:lnTo>
                      <a:pt x="106" y="147"/>
                    </a:lnTo>
                    <a:lnTo>
                      <a:pt x="97" y="146"/>
                    </a:lnTo>
                    <a:lnTo>
                      <a:pt x="89" y="144"/>
                    </a:lnTo>
                    <a:lnTo>
                      <a:pt x="81" y="140"/>
                    </a:lnTo>
                    <a:lnTo>
                      <a:pt x="73" y="135"/>
                    </a:lnTo>
                    <a:lnTo>
                      <a:pt x="17" y="8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4" name="Freeform 1036"/>
              <p:cNvSpPr>
                <a:spLocks/>
              </p:cNvSpPr>
              <p:nvPr/>
            </p:nvSpPr>
            <p:spPr bwMode="auto">
              <a:xfrm>
                <a:off x="5888" y="2588"/>
                <a:ext cx="23" cy="20"/>
              </a:xfrm>
              <a:custGeom>
                <a:avLst/>
                <a:gdLst>
                  <a:gd name="T0" fmla="*/ 0 w 141"/>
                  <a:gd name="T1" fmla="*/ 0 h 123"/>
                  <a:gd name="T2" fmla="*/ 0 w 141"/>
                  <a:gd name="T3" fmla="*/ 0 h 123"/>
                  <a:gd name="T4" fmla="*/ 0 w 141"/>
                  <a:gd name="T5" fmla="*/ 0 h 123"/>
                  <a:gd name="T6" fmla="*/ 0 w 141"/>
                  <a:gd name="T7" fmla="*/ 0 h 123"/>
                  <a:gd name="T8" fmla="*/ 0 w 141"/>
                  <a:gd name="T9" fmla="*/ 0 h 123"/>
                  <a:gd name="T10" fmla="*/ 0 w 141"/>
                  <a:gd name="T11" fmla="*/ 0 h 123"/>
                  <a:gd name="T12" fmla="*/ 0 w 141"/>
                  <a:gd name="T13" fmla="*/ 0 h 123"/>
                  <a:gd name="T14" fmla="*/ 0 w 141"/>
                  <a:gd name="T15" fmla="*/ 0 h 123"/>
                  <a:gd name="T16" fmla="*/ 0 w 141"/>
                  <a:gd name="T17" fmla="*/ 0 h 123"/>
                  <a:gd name="T18" fmla="*/ 0 w 141"/>
                  <a:gd name="T19" fmla="*/ 0 h 123"/>
                  <a:gd name="T20" fmla="*/ 0 w 141"/>
                  <a:gd name="T21" fmla="*/ 0 h 123"/>
                  <a:gd name="T22" fmla="*/ 0 w 141"/>
                  <a:gd name="T23" fmla="*/ 0 h 123"/>
                  <a:gd name="T24" fmla="*/ 0 w 141"/>
                  <a:gd name="T25" fmla="*/ 0 h 123"/>
                  <a:gd name="T26" fmla="*/ 0 w 141"/>
                  <a:gd name="T27" fmla="*/ 0 h 123"/>
                  <a:gd name="T28" fmla="*/ 0 w 141"/>
                  <a:gd name="T29" fmla="*/ 0 h 123"/>
                  <a:gd name="T30" fmla="*/ 0 w 141"/>
                  <a:gd name="T31" fmla="*/ 0 h 123"/>
                  <a:gd name="T32" fmla="*/ 0 w 141"/>
                  <a:gd name="T33" fmla="*/ 0 h 123"/>
                  <a:gd name="T34" fmla="*/ 0 w 141"/>
                  <a:gd name="T35" fmla="*/ 0 h 123"/>
                  <a:gd name="T36" fmla="*/ 0 w 141"/>
                  <a:gd name="T37" fmla="*/ 0 h 123"/>
                  <a:gd name="T38" fmla="*/ 0 w 141"/>
                  <a:gd name="T39" fmla="*/ 0 h 123"/>
                  <a:gd name="T40" fmla="*/ 0 w 141"/>
                  <a:gd name="T41" fmla="*/ 0 h 123"/>
                  <a:gd name="T42" fmla="*/ 0 w 141"/>
                  <a:gd name="T43" fmla="*/ 0 h 123"/>
                  <a:gd name="T44" fmla="*/ 0 w 141"/>
                  <a:gd name="T45" fmla="*/ 0 h 123"/>
                  <a:gd name="T46" fmla="*/ 0 w 141"/>
                  <a:gd name="T47" fmla="*/ 0 h 123"/>
                  <a:gd name="T48" fmla="*/ 0 w 141"/>
                  <a:gd name="T49" fmla="*/ 0 h 123"/>
                  <a:gd name="T50" fmla="*/ 0 w 141"/>
                  <a:gd name="T51" fmla="*/ 0 h 123"/>
                  <a:gd name="T52" fmla="*/ 0 w 141"/>
                  <a:gd name="T53" fmla="*/ 0 h 123"/>
                  <a:gd name="T54" fmla="*/ 0 w 141"/>
                  <a:gd name="T55" fmla="*/ 0 h 123"/>
                  <a:gd name="T56" fmla="*/ 0 w 141"/>
                  <a:gd name="T57" fmla="*/ 0 h 123"/>
                  <a:gd name="T58" fmla="*/ 0 w 141"/>
                  <a:gd name="T59" fmla="*/ 0 h 123"/>
                  <a:gd name="T60" fmla="*/ 0 w 141"/>
                  <a:gd name="T61" fmla="*/ 0 h 123"/>
                  <a:gd name="T62" fmla="*/ 0 w 141"/>
                  <a:gd name="T63" fmla="*/ 0 h 123"/>
                  <a:gd name="T64" fmla="*/ 0 w 141"/>
                  <a:gd name="T65" fmla="*/ 0 h 123"/>
                  <a:gd name="T66" fmla="*/ 0 w 141"/>
                  <a:gd name="T67" fmla="*/ 0 h 123"/>
                  <a:gd name="T68" fmla="*/ 0 w 141"/>
                  <a:gd name="T69" fmla="*/ 0 h 123"/>
                  <a:gd name="T70" fmla="*/ 0 w 141"/>
                  <a:gd name="T71" fmla="*/ 0 h 123"/>
                  <a:gd name="T72" fmla="*/ 0 w 141"/>
                  <a:gd name="T73" fmla="*/ 0 h 123"/>
                  <a:gd name="T74" fmla="*/ 0 w 141"/>
                  <a:gd name="T75" fmla="*/ 0 h 123"/>
                  <a:gd name="T76" fmla="*/ 0 w 141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3">
                    <a:moveTo>
                      <a:pt x="26" y="92"/>
                    </a:moveTo>
                    <a:lnTo>
                      <a:pt x="18" y="88"/>
                    </a:lnTo>
                    <a:lnTo>
                      <a:pt x="12" y="81"/>
                    </a:lnTo>
                    <a:lnTo>
                      <a:pt x="7" y="74"/>
                    </a:lnTo>
                    <a:lnTo>
                      <a:pt x="3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1" y="18"/>
                    </a:lnTo>
                    <a:lnTo>
                      <a:pt x="18" y="13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5" y="4"/>
                    </a:lnTo>
                    <a:lnTo>
                      <a:pt x="73" y="7"/>
                    </a:lnTo>
                    <a:lnTo>
                      <a:pt x="115" y="31"/>
                    </a:lnTo>
                    <a:lnTo>
                      <a:pt x="123" y="35"/>
                    </a:lnTo>
                    <a:lnTo>
                      <a:pt x="129" y="42"/>
                    </a:lnTo>
                    <a:lnTo>
                      <a:pt x="134" y="49"/>
                    </a:lnTo>
                    <a:lnTo>
                      <a:pt x="138" y="56"/>
                    </a:lnTo>
                    <a:lnTo>
                      <a:pt x="140" y="64"/>
                    </a:lnTo>
                    <a:lnTo>
                      <a:pt x="141" y="73"/>
                    </a:lnTo>
                    <a:lnTo>
                      <a:pt x="140" y="81"/>
                    </a:lnTo>
                    <a:lnTo>
                      <a:pt x="138" y="89"/>
                    </a:lnTo>
                    <a:lnTo>
                      <a:pt x="134" y="97"/>
                    </a:lnTo>
                    <a:lnTo>
                      <a:pt x="130" y="105"/>
                    </a:lnTo>
                    <a:lnTo>
                      <a:pt x="123" y="110"/>
                    </a:lnTo>
                    <a:lnTo>
                      <a:pt x="116" y="116"/>
                    </a:lnTo>
                    <a:lnTo>
                      <a:pt x="108" y="119"/>
                    </a:lnTo>
                    <a:lnTo>
                      <a:pt x="100" y="122"/>
                    </a:lnTo>
                    <a:lnTo>
                      <a:pt x="91" y="123"/>
                    </a:lnTo>
                    <a:lnTo>
                      <a:pt x="83" y="122"/>
                    </a:lnTo>
                    <a:lnTo>
                      <a:pt x="76" y="119"/>
                    </a:lnTo>
                    <a:lnTo>
                      <a:pt x="68" y="116"/>
                    </a:lnTo>
                    <a:lnTo>
                      <a:pt x="2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5" name="Freeform 1037"/>
              <p:cNvSpPr>
                <a:spLocks/>
              </p:cNvSpPr>
              <p:nvPr/>
            </p:nvSpPr>
            <p:spPr bwMode="auto">
              <a:xfrm>
                <a:off x="5895" y="2592"/>
                <a:ext cx="20" cy="17"/>
              </a:xfrm>
              <a:custGeom>
                <a:avLst/>
                <a:gdLst>
                  <a:gd name="T0" fmla="*/ 0 w 121"/>
                  <a:gd name="T1" fmla="*/ 0 h 104"/>
                  <a:gd name="T2" fmla="*/ 0 w 121"/>
                  <a:gd name="T3" fmla="*/ 0 h 104"/>
                  <a:gd name="T4" fmla="*/ 0 w 121"/>
                  <a:gd name="T5" fmla="*/ 0 h 104"/>
                  <a:gd name="T6" fmla="*/ 0 w 121"/>
                  <a:gd name="T7" fmla="*/ 0 h 104"/>
                  <a:gd name="T8" fmla="*/ 0 w 121"/>
                  <a:gd name="T9" fmla="*/ 0 h 104"/>
                  <a:gd name="T10" fmla="*/ 0 w 121"/>
                  <a:gd name="T11" fmla="*/ 0 h 104"/>
                  <a:gd name="T12" fmla="*/ 0 w 121"/>
                  <a:gd name="T13" fmla="*/ 0 h 104"/>
                  <a:gd name="T14" fmla="*/ 0 w 121"/>
                  <a:gd name="T15" fmla="*/ 0 h 104"/>
                  <a:gd name="T16" fmla="*/ 0 w 121"/>
                  <a:gd name="T17" fmla="*/ 0 h 104"/>
                  <a:gd name="T18" fmla="*/ 0 w 121"/>
                  <a:gd name="T19" fmla="*/ 0 h 104"/>
                  <a:gd name="T20" fmla="*/ 0 w 121"/>
                  <a:gd name="T21" fmla="*/ 0 h 104"/>
                  <a:gd name="T22" fmla="*/ 0 w 121"/>
                  <a:gd name="T23" fmla="*/ 0 h 104"/>
                  <a:gd name="T24" fmla="*/ 0 w 121"/>
                  <a:gd name="T25" fmla="*/ 0 h 104"/>
                  <a:gd name="T26" fmla="*/ 0 w 121"/>
                  <a:gd name="T27" fmla="*/ 0 h 104"/>
                  <a:gd name="T28" fmla="*/ 0 w 121"/>
                  <a:gd name="T29" fmla="*/ 0 h 104"/>
                  <a:gd name="T30" fmla="*/ 0 w 121"/>
                  <a:gd name="T31" fmla="*/ 0 h 104"/>
                  <a:gd name="T32" fmla="*/ 0 w 121"/>
                  <a:gd name="T33" fmla="*/ 0 h 104"/>
                  <a:gd name="T34" fmla="*/ 0 w 121"/>
                  <a:gd name="T35" fmla="*/ 0 h 104"/>
                  <a:gd name="T36" fmla="*/ 0 w 121"/>
                  <a:gd name="T37" fmla="*/ 0 h 104"/>
                  <a:gd name="T38" fmla="*/ 0 w 121"/>
                  <a:gd name="T39" fmla="*/ 0 h 104"/>
                  <a:gd name="T40" fmla="*/ 0 w 121"/>
                  <a:gd name="T41" fmla="*/ 0 h 104"/>
                  <a:gd name="T42" fmla="*/ 0 w 121"/>
                  <a:gd name="T43" fmla="*/ 0 h 104"/>
                  <a:gd name="T44" fmla="*/ 0 w 121"/>
                  <a:gd name="T45" fmla="*/ 0 h 104"/>
                  <a:gd name="T46" fmla="*/ 0 w 121"/>
                  <a:gd name="T47" fmla="*/ 0 h 104"/>
                  <a:gd name="T48" fmla="*/ 0 w 121"/>
                  <a:gd name="T49" fmla="*/ 0 h 104"/>
                  <a:gd name="T50" fmla="*/ 0 w 121"/>
                  <a:gd name="T51" fmla="*/ 0 h 104"/>
                  <a:gd name="T52" fmla="*/ 0 w 121"/>
                  <a:gd name="T53" fmla="*/ 0 h 104"/>
                  <a:gd name="T54" fmla="*/ 0 w 121"/>
                  <a:gd name="T55" fmla="*/ 0 h 104"/>
                  <a:gd name="T56" fmla="*/ 0 w 121"/>
                  <a:gd name="T57" fmla="*/ 0 h 104"/>
                  <a:gd name="T58" fmla="*/ 0 w 121"/>
                  <a:gd name="T59" fmla="*/ 0 h 104"/>
                  <a:gd name="T60" fmla="*/ 0 w 121"/>
                  <a:gd name="T61" fmla="*/ 0 h 104"/>
                  <a:gd name="T62" fmla="*/ 0 w 121"/>
                  <a:gd name="T63" fmla="*/ 0 h 104"/>
                  <a:gd name="T64" fmla="*/ 0 w 121"/>
                  <a:gd name="T65" fmla="*/ 0 h 104"/>
                  <a:gd name="T66" fmla="*/ 0 w 121"/>
                  <a:gd name="T67" fmla="*/ 0 h 104"/>
                  <a:gd name="T68" fmla="*/ 0 w 121"/>
                  <a:gd name="T69" fmla="*/ 0 h 104"/>
                  <a:gd name="T70" fmla="*/ 0 w 121"/>
                  <a:gd name="T71" fmla="*/ 0 h 104"/>
                  <a:gd name="T72" fmla="*/ 0 w 121"/>
                  <a:gd name="T73" fmla="*/ 0 h 104"/>
                  <a:gd name="T74" fmla="*/ 0 w 121"/>
                  <a:gd name="T75" fmla="*/ 0 h 104"/>
                  <a:gd name="T76" fmla="*/ 0 w 121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4">
                    <a:moveTo>
                      <a:pt x="38" y="98"/>
                    </a:moveTo>
                    <a:lnTo>
                      <a:pt x="29" y="94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83" y="7"/>
                    </a:lnTo>
                    <a:lnTo>
                      <a:pt x="92" y="10"/>
                    </a:lnTo>
                    <a:lnTo>
                      <a:pt x="99" y="14"/>
                    </a:lnTo>
                    <a:lnTo>
                      <a:pt x="106" y="20"/>
                    </a:lnTo>
                    <a:lnTo>
                      <a:pt x="112" y="26"/>
                    </a:lnTo>
                    <a:lnTo>
                      <a:pt x="117" y="34"/>
                    </a:lnTo>
                    <a:lnTo>
                      <a:pt x="119" y="41"/>
                    </a:lnTo>
                    <a:lnTo>
                      <a:pt x="121" y="50"/>
                    </a:lnTo>
                    <a:lnTo>
                      <a:pt x="121" y="58"/>
                    </a:lnTo>
                    <a:lnTo>
                      <a:pt x="120" y="66"/>
                    </a:lnTo>
                    <a:lnTo>
                      <a:pt x="117" y="75"/>
                    </a:lnTo>
                    <a:lnTo>
                      <a:pt x="112" y="82"/>
                    </a:lnTo>
                    <a:lnTo>
                      <a:pt x="107" y="89"/>
                    </a:lnTo>
                    <a:lnTo>
                      <a:pt x="101" y="95"/>
                    </a:lnTo>
                    <a:lnTo>
                      <a:pt x="93" y="100"/>
                    </a:lnTo>
                    <a:lnTo>
                      <a:pt x="85" y="102"/>
                    </a:lnTo>
                    <a:lnTo>
                      <a:pt x="76" y="104"/>
                    </a:lnTo>
                    <a:lnTo>
                      <a:pt x="69" y="104"/>
                    </a:lnTo>
                    <a:lnTo>
                      <a:pt x="61" y="103"/>
                    </a:lnTo>
                    <a:lnTo>
                      <a:pt x="38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6" name="Freeform 1038"/>
              <p:cNvSpPr>
                <a:spLocks/>
              </p:cNvSpPr>
              <p:nvPr/>
            </p:nvSpPr>
            <p:spPr bwMode="auto">
              <a:xfrm>
                <a:off x="5899" y="2592"/>
                <a:ext cx="20" cy="17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57" y="102"/>
                    </a:moveTo>
                    <a:lnTo>
                      <a:pt x="49" y="102"/>
                    </a:lnTo>
                    <a:lnTo>
                      <a:pt x="40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5"/>
                    </a:lnTo>
                    <a:lnTo>
                      <a:pt x="3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4" y="35"/>
                    </a:lnTo>
                    <a:lnTo>
                      <a:pt x="8" y="27"/>
                    </a:lnTo>
                    <a:lnTo>
                      <a:pt x="14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5" y="1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9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5"/>
                    </a:lnTo>
                    <a:lnTo>
                      <a:pt x="111" y="82"/>
                    </a:lnTo>
                    <a:lnTo>
                      <a:pt x="105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7" name="Freeform 1039"/>
              <p:cNvSpPr>
                <a:spLocks/>
              </p:cNvSpPr>
              <p:nvPr/>
            </p:nvSpPr>
            <p:spPr bwMode="auto">
              <a:xfrm>
                <a:off x="5903" y="2589"/>
                <a:ext cx="20" cy="20"/>
              </a:xfrm>
              <a:custGeom>
                <a:avLst/>
                <a:gdLst>
                  <a:gd name="T0" fmla="*/ 0 w 120"/>
                  <a:gd name="T1" fmla="*/ 0 h 116"/>
                  <a:gd name="T2" fmla="*/ 0 w 120"/>
                  <a:gd name="T3" fmla="*/ 0 h 116"/>
                  <a:gd name="T4" fmla="*/ 0 w 120"/>
                  <a:gd name="T5" fmla="*/ 0 h 116"/>
                  <a:gd name="T6" fmla="*/ 0 w 120"/>
                  <a:gd name="T7" fmla="*/ 0 h 116"/>
                  <a:gd name="T8" fmla="*/ 0 w 120"/>
                  <a:gd name="T9" fmla="*/ 0 h 116"/>
                  <a:gd name="T10" fmla="*/ 0 w 120"/>
                  <a:gd name="T11" fmla="*/ 0 h 116"/>
                  <a:gd name="T12" fmla="*/ 0 w 120"/>
                  <a:gd name="T13" fmla="*/ 0 h 116"/>
                  <a:gd name="T14" fmla="*/ 0 w 120"/>
                  <a:gd name="T15" fmla="*/ 0 h 116"/>
                  <a:gd name="T16" fmla="*/ 0 w 120"/>
                  <a:gd name="T17" fmla="*/ 0 h 116"/>
                  <a:gd name="T18" fmla="*/ 0 w 120"/>
                  <a:gd name="T19" fmla="*/ 0 h 116"/>
                  <a:gd name="T20" fmla="*/ 0 w 120"/>
                  <a:gd name="T21" fmla="*/ 0 h 116"/>
                  <a:gd name="T22" fmla="*/ 0 w 120"/>
                  <a:gd name="T23" fmla="*/ 0 h 116"/>
                  <a:gd name="T24" fmla="*/ 0 w 120"/>
                  <a:gd name="T25" fmla="*/ 0 h 116"/>
                  <a:gd name="T26" fmla="*/ 0 w 120"/>
                  <a:gd name="T27" fmla="*/ 0 h 116"/>
                  <a:gd name="T28" fmla="*/ 0 w 120"/>
                  <a:gd name="T29" fmla="*/ 0 h 116"/>
                  <a:gd name="T30" fmla="*/ 0 w 120"/>
                  <a:gd name="T31" fmla="*/ 0 h 116"/>
                  <a:gd name="T32" fmla="*/ 0 w 120"/>
                  <a:gd name="T33" fmla="*/ 0 h 116"/>
                  <a:gd name="T34" fmla="*/ 0 w 120"/>
                  <a:gd name="T35" fmla="*/ 0 h 116"/>
                  <a:gd name="T36" fmla="*/ 0 w 120"/>
                  <a:gd name="T37" fmla="*/ 0 h 116"/>
                  <a:gd name="T38" fmla="*/ 0 w 120"/>
                  <a:gd name="T39" fmla="*/ 0 h 116"/>
                  <a:gd name="T40" fmla="*/ 0 w 120"/>
                  <a:gd name="T41" fmla="*/ 0 h 116"/>
                  <a:gd name="T42" fmla="*/ 0 w 120"/>
                  <a:gd name="T43" fmla="*/ 0 h 116"/>
                  <a:gd name="T44" fmla="*/ 0 w 120"/>
                  <a:gd name="T45" fmla="*/ 0 h 116"/>
                  <a:gd name="T46" fmla="*/ 0 w 120"/>
                  <a:gd name="T47" fmla="*/ 0 h 116"/>
                  <a:gd name="T48" fmla="*/ 0 w 120"/>
                  <a:gd name="T49" fmla="*/ 0 h 116"/>
                  <a:gd name="T50" fmla="*/ 0 w 120"/>
                  <a:gd name="T51" fmla="*/ 0 h 116"/>
                  <a:gd name="T52" fmla="*/ 0 w 120"/>
                  <a:gd name="T53" fmla="*/ 0 h 116"/>
                  <a:gd name="T54" fmla="*/ 0 w 120"/>
                  <a:gd name="T55" fmla="*/ 0 h 116"/>
                  <a:gd name="T56" fmla="*/ 0 w 120"/>
                  <a:gd name="T57" fmla="*/ 0 h 116"/>
                  <a:gd name="T58" fmla="*/ 0 w 120"/>
                  <a:gd name="T59" fmla="*/ 0 h 116"/>
                  <a:gd name="T60" fmla="*/ 0 w 120"/>
                  <a:gd name="T61" fmla="*/ 0 h 116"/>
                  <a:gd name="T62" fmla="*/ 0 w 120"/>
                  <a:gd name="T63" fmla="*/ 0 h 116"/>
                  <a:gd name="T64" fmla="*/ 0 w 120"/>
                  <a:gd name="T65" fmla="*/ 0 h 116"/>
                  <a:gd name="T66" fmla="*/ 0 w 120"/>
                  <a:gd name="T67" fmla="*/ 0 h 116"/>
                  <a:gd name="T68" fmla="*/ 0 w 120"/>
                  <a:gd name="T69" fmla="*/ 0 h 116"/>
                  <a:gd name="T70" fmla="*/ 0 w 120"/>
                  <a:gd name="T71" fmla="*/ 0 h 116"/>
                  <a:gd name="T72" fmla="*/ 0 w 120"/>
                  <a:gd name="T73" fmla="*/ 0 h 116"/>
                  <a:gd name="T74" fmla="*/ 0 w 120"/>
                  <a:gd name="T75" fmla="*/ 0 h 116"/>
                  <a:gd name="T76" fmla="*/ 0 w 120"/>
                  <a:gd name="T77" fmla="*/ 0 h 1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16">
                    <a:moveTo>
                      <a:pt x="81" y="105"/>
                    </a:moveTo>
                    <a:lnTo>
                      <a:pt x="74" y="109"/>
                    </a:lnTo>
                    <a:lnTo>
                      <a:pt x="67" y="113"/>
                    </a:lnTo>
                    <a:lnTo>
                      <a:pt x="58" y="115"/>
                    </a:lnTo>
                    <a:lnTo>
                      <a:pt x="50" y="116"/>
                    </a:lnTo>
                    <a:lnTo>
                      <a:pt x="42" y="115"/>
                    </a:lnTo>
                    <a:lnTo>
                      <a:pt x="33" y="113"/>
                    </a:lnTo>
                    <a:lnTo>
                      <a:pt x="25" y="109"/>
                    </a:lnTo>
                    <a:lnTo>
                      <a:pt x="18" y="104"/>
                    </a:lnTo>
                    <a:lnTo>
                      <a:pt x="11" y="98"/>
                    </a:lnTo>
                    <a:lnTo>
                      <a:pt x="7" y="91"/>
                    </a:lnTo>
                    <a:lnTo>
                      <a:pt x="3" y="83"/>
                    </a:lnTo>
                    <a:lnTo>
                      <a:pt x="1" y="74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50"/>
                    </a:lnTo>
                    <a:lnTo>
                      <a:pt x="7" y="42"/>
                    </a:lnTo>
                    <a:lnTo>
                      <a:pt x="12" y="35"/>
                    </a:lnTo>
                    <a:lnTo>
                      <a:pt x="18" y="28"/>
                    </a:lnTo>
                    <a:lnTo>
                      <a:pt x="38" y="11"/>
                    </a:lnTo>
                    <a:lnTo>
                      <a:pt x="45" y="7"/>
                    </a:lnTo>
                    <a:lnTo>
                      <a:pt x="53" y="4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7" y="4"/>
                    </a:lnTo>
                    <a:lnTo>
                      <a:pt x="95" y="7"/>
                    </a:lnTo>
                    <a:lnTo>
                      <a:pt x="102" y="13"/>
                    </a:lnTo>
                    <a:lnTo>
                      <a:pt x="108" y="18"/>
                    </a:lnTo>
                    <a:lnTo>
                      <a:pt x="113" y="25"/>
                    </a:lnTo>
                    <a:lnTo>
                      <a:pt x="116" y="33"/>
                    </a:lnTo>
                    <a:lnTo>
                      <a:pt x="118" y="42"/>
                    </a:lnTo>
                    <a:lnTo>
                      <a:pt x="120" y="50"/>
                    </a:lnTo>
                    <a:lnTo>
                      <a:pt x="118" y="58"/>
                    </a:lnTo>
                    <a:lnTo>
                      <a:pt x="116" y="67"/>
                    </a:lnTo>
                    <a:lnTo>
                      <a:pt x="113" y="74"/>
                    </a:lnTo>
                    <a:lnTo>
                      <a:pt x="107" y="81"/>
                    </a:lnTo>
                    <a:lnTo>
                      <a:pt x="102" y="88"/>
                    </a:lnTo>
                    <a:lnTo>
                      <a:pt x="81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8" name="Freeform 1040"/>
              <p:cNvSpPr>
                <a:spLocks/>
              </p:cNvSpPr>
              <p:nvPr/>
            </p:nvSpPr>
            <p:spPr bwMode="auto">
              <a:xfrm>
                <a:off x="5906" y="2585"/>
                <a:ext cx="19" cy="21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94" y="98"/>
                    </a:moveTo>
                    <a:lnTo>
                      <a:pt x="88" y="105"/>
                    </a:lnTo>
                    <a:lnTo>
                      <a:pt x="83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9"/>
                    </a:lnTo>
                    <a:lnTo>
                      <a:pt x="20" y="113"/>
                    </a:lnTo>
                    <a:lnTo>
                      <a:pt x="13" y="107"/>
                    </a:lnTo>
                    <a:lnTo>
                      <a:pt x="8" y="101"/>
                    </a:lnTo>
                    <a:lnTo>
                      <a:pt x="4" y="93"/>
                    </a:lnTo>
                    <a:lnTo>
                      <a:pt x="2" y="84"/>
                    </a:lnTo>
                    <a:lnTo>
                      <a:pt x="0" y="76"/>
                    </a:lnTo>
                    <a:lnTo>
                      <a:pt x="2" y="68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20" y="26"/>
                    </a:lnTo>
                    <a:lnTo>
                      <a:pt x="25" y="20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1" y="17"/>
                    </a:lnTo>
                    <a:lnTo>
                      <a:pt x="105" y="24"/>
                    </a:lnTo>
                    <a:lnTo>
                      <a:pt x="110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1" y="66"/>
                    </a:lnTo>
                    <a:lnTo>
                      <a:pt x="107" y="74"/>
                    </a:lnTo>
                    <a:lnTo>
                      <a:pt x="94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79" name="Freeform 1041"/>
              <p:cNvSpPr>
                <a:spLocks/>
              </p:cNvSpPr>
              <p:nvPr/>
            </p:nvSpPr>
            <p:spPr bwMode="auto">
              <a:xfrm>
                <a:off x="5908" y="2574"/>
                <a:ext cx="19" cy="28"/>
              </a:xfrm>
              <a:custGeom>
                <a:avLst/>
                <a:gdLst>
                  <a:gd name="T0" fmla="*/ 0 w 110"/>
                  <a:gd name="T1" fmla="*/ 0 h 164"/>
                  <a:gd name="T2" fmla="*/ 0 w 110"/>
                  <a:gd name="T3" fmla="*/ 0 h 164"/>
                  <a:gd name="T4" fmla="*/ 0 w 110"/>
                  <a:gd name="T5" fmla="*/ 0 h 164"/>
                  <a:gd name="T6" fmla="*/ 0 w 110"/>
                  <a:gd name="T7" fmla="*/ 0 h 164"/>
                  <a:gd name="T8" fmla="*/ 0 w 110"/>
                  <a:gd name="T9" fmla="*/ 0 h 164"/>
                  <a:gd name="T10" fmla="*/ 0 w 110"/>
                  <a:gd name="T11" fmla="*/ 0 h 164"/>
                  <a:gd name="T12" fmla="*/ 0 w 110"/>
                  <a:gd name="T13" fmla="*/ 0 h 164"/>
                  <a:gd name="T14" fmla="*/ 0 w 110"/>
                  <a:gd name="T15" fmla="*/ 0 h 164"/>
                  <a:gd name="T16" fmla="*/ 0 w 110"/>
                  <a:gd name="T17" fmla="*/ 0 h 164"/>
                  <a:gd name="T18" fmla="*/ 0 w 110"/>
                  <a:gd name="T19" fmla="*/ 0 h 164"/>
                  <a:gd name="T20" fmla="*/ 0 w 110"/>
                  <a:gd name="T21" fmla="*/ 0 h 164"/>
                  <a:gd name="T22" fmla="*/ 0 w 110"/>
                  <a:gd name="T23" fmla="*/ 0 h 164"/>
                  <a:gd name="T24" fmla="*/ 0 w 110"/>
                  <a:gd name="T25" fmla="*/ 0 h 164"/>
                  <a:gd name="T26" fmla="*/ 0 w 110"/>
                  <a:gd name="T27" fmla="*/ 0 h 164"/>
                  <a:gd name="T28" fmla="*/ 0 w 110"/>
                  <a:gd name="T29" fmla="*/ 0 h 164"/>
                  <a:gd name="T30" fmla="*/ 0 w 110"/>
                  <a:gd name="T31" fmla="*/ 0 h 164"/>
                  <a:gd name="T32" fmla="*/ 0 w 110"/>
                  <a:gd name="T33" fmla="*/ 0 h 164"/>
                  <a:gd name="T34" fmla="*/ 0 w 110"/>
                  <a:gd name="T35" fmla="*/ 0 h 164"/>
                  <a:gd name="T36" fmla="*/ 0 w 110"/>
                  <a:gd name="T37" fmla="*/ 0 h 164"/>
                  <a:gd name="T38" fmla="*/ 0 w 110"/>
                  <a:gd name="T39" fmla="*/ 0 h 164"/>
                  <a:gd name="T40" fmla="*/ 0 w 110"/>
                  <a:gd name="T41" fmla="*/ 0 h 164"/>
                  <a:gd name="T42" fmla="*/ 0 w 110"/>
                  <a:gd name="T43" fmla="*/ 0 h 164"/>
                  <a:gd name="T44" fmla="*/ 0 w 110"/>
                  <a:gd name="T45" fmla="*/ 0 h 164"/>
                  <a:gd name="T46" fmla="*/ 0 w 110"/>
                  <a:gd name="T47" fmla="*/ 0 h 164"/>
                  <a:gd name="T48" fmla="*/ 0 w 110"/>
                  <a:gd name="T49" fmla="*/ 0 h 164"/>
                  <a:gd name="T50" fmla="*/ 0 w 110"/>
                  <a:gd name="T51" fmla="*/ 0 h 164"/>
                  <a:gd name="T52" fmla="*/ 0 w 110"/>
                  <a:gd name="T53" fmla="*/ 0 h 164"/>
                  <a:gd name="T54" fmla="*/ 0 w 110"/>
                  <a:gd name="T55" fmla="*/ 0 h 164"/>
                  <a:gd name="T56" fmla="*/ 0 w 110"/>
                  <a:gd name="T57" fmla="*/ 0 h 164"/>
                  <a:gd name="T58" fmla="*/ 0 w 110"/>
                  <a:gd name="T59" fmla="*/ 0 h 164"/>
                  <a:gd name="T60" fmla="*/ 0 w 110"/>
                  <a:gd name="T61" fmla="*/ 0 h 164"/>
                  <a:gd name="T62" fmla="*/ 0 w 110"/>
                  <a:gd name="T63" fmla="*/ 0 h 164"/>
                  <a:gd name="T64" fmla="*/ 0 w 110"/>
                  <a:gd name="T65" fmla="*/ 0 h 164"/>
                  <a:gd name="T66" fmla="*/ 0 w 110"/>
                  <a:gd name="T67" fmla="*/ 0 h 164"/>
                  <a:gd name="T68" fmla="*/ 0 w 110"/>
                  <a:gd name="T69" fmla="*/ 0 h 164"/>
                  <a:gd name="T70" fmla="*/ 0 w 110"/>
                  <a:gd name="T71" fmla="*/ 0 h 164"/>
                  <a:gd name="T72" fmla="*/ 0 w 110"/>
                  <a:gd name="T73" fmla="*/ 0 h 164"/>
                  <a:gd name="T74" fmla="*/ 0 w 110"/>
                  <a:gd name="T75" fmla="*/ 0 h 164"/>
                  <a:gd name="T76" fmla="*/ 0 w 110"/>
                  <a:gd name="T77" fmla="*/ 0 h 1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4">
                    <a:moveTo>
                      <a:pt x="98" y="123"/>
                    </a:moveTo>
                    <a:lnTo>
                      <a:pt x="96" y="132"/>
                    </a:lnTo>
                    <a:lnTo>
                      <a:pt x="92" y="140"/>
                    </a:lnTo>
                    <a:lnTo>
                      <a:pt x="88" y="146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49" y="164"/>
                    </a:lnTo>
                    <a:lnTo>
                      <a:pt x="42" y="163"/>
                    </a:lnTo>
                    <a:lnTo>
                      <a:pt x="33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lnTo>
                      <a:pt x="15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2"/>
                    </a:lnTo>
                    <a:lnTo>
                      <a:pt x="36" y="7"/>
                    </a:lnTo>
                    <a:lnTo>
                      <a:pt x="44" y="3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3"/>
                    </a:lnTo>
                    <a:lnTo>
                      <a:pt x="86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4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7"/>
                    </a:lnTo>
                    <a:lnTo>
                      <a:pt x="98" y="12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0" name="Freeform 1042"/>
              <p:cNvSpPr>
                <a:spLocks/>
              </p:cNvSpPr>
              <p:nvPr/>
            </p:nvSpPr>
            <p:spPr bwMode="auto">
              <a:xfrm>
                <a:off x="5910" y="2561"/>
                <a:ext cx="17" cy="30"/>
              </a:xfrm>
              <a:custGeom>
                <a:avLst/>
                <a:gdLst>
                  <a:gd name="T0" fmla="*/ 0 w 99"/>
                  <a:gd name="T1" fmla="*/ 0 h 181"/>
                  <a:gd name="T2" fmla="*/ 0 w 99"/>
                  <a:gd name="T3" fmla="*/ 0 h 181"/>
                  <a:gd name="T4" fmla="*/ 0 w 99"/>
                  <a:gd name="T5" fmla="*/ 0 h 181"/>
                  <a:gd name="T6" fmla="*/ 0 w 99"/>
                  <a:gd name="T7" fmla="*/ 0 h 181"/>
                  <a:gd name="T8" fmla="*/ 0 w 99"/>
                  <a:gd name="T9" fmla="*/ 0 h 181"/>
                  <a:gd name="T10" fmla="*/ 0 w 99"/>
                  <a:gd name="T11" fmla="*/ 0 h 181"/>
                  <a:gd name="T12" fmla="*/ 0 w 99"/>
                  <a:gd name="T13" fmla="*/ 0 h 181"/>
                  <a:gd name="T14" fmla="*/ 0 w 99"/>
                  <a:gd name="T15" fmla="*/ 0 h 181"/>
                  <a:gd name="T16" fmla="*/ 0 w 99"/>
                  <a:gd name="T17" fmla="*/ 0 h 181"/>
                  <a:gd name="T18" fmla="*/ 0 w 99"/>
                  <a:gd name="T19" fmla="*/ 0 h 181"/>
                  <a:gd name="T20" fmla="*/ 0 w 99"/>
                  <a:gd name="T21" fmla="*/ 0 h 181"/>
                  <a:gd name="T22" fmla="*/ 0 w 99"/>
                  <a:gd name="T23" fmla="*/ 0 h 181"/>
                  <a:gd name="T24" fmla="*/ 0 w 99"/>
                  <a:gd name="T25" fmla="*/ 0 h 181"/>
                  <a:gd name="T26" fmla="*/ 0 w 99"/>
                  <a:gd name="T27" fmla="*/ 0 h 181"/>
                  <a:gd name="T28" fmla="*/ 0 w 99"/>
                  <a:gd name="T29" fmla="*/ 0 h 181"/>
                  <a:gd name="T30" fmla="*/ 0 w 99"/>
                  <a:gd name="T31" fmla="*/ 0 h 181"/>
                  <a:gd name="T32" fmla="*/ 0 w 99"/>
                  <a:gd name="T33" fmla="*/ 0 h 181"/>
                  <a:gd name="T34" fmla="*/ 0 w 99"/>
                  <a:gd name="T35" fmla="*/ 0 h 181"/>
                  <a:gd name="T36" fmla="*/ 0 w 99"/>
                  <a:gd name="T37" fmla="*/ 0 h 181"/>
                  <a:gd name="T38" fmla="*/ 0 w 99"/>
                  <a:gd name="T39" fmla="*/ 0 h 181"/>
                  <a:gd name="T40" fmla="*/ 0 w 99"/>
                  <a:gd name="T41" fmla="*/ 0 h 181"/>
                  <a:gd name="T42" fmla="*/ 0 w 99"/>
                  <a:gd name="T43" fmla="*/ 0 h 181"/>
                  <a:gd name="T44" fmla="*/ 0 w 99"/>
                  <a:gd name="T45" fmla="*/ 0 h 181"/>
                  <a:gd name="T46" fmla="*/ 0 w 99"/>
                  <a:gd name="T47" fmla="*/ 0 h 181"/>
                  <a:gd name="T48" fmla="*/ 0 w 99"/>
                  <a:gd name="T49" fmla="*/ 0 h 181"/>
                  <a:gd name="T50" fmla="*/ 0 w 99"/>
                  <a:gd name="T51" fmla="*/ 0 h 181"/>
                  <a:gd name="T52" fmla="*/ 0 w 99"/>
                  <a:gd name="T53" fmla="*/ 0 h 181"/>
                  <a:gd name="T54" fmla="*/ 0 w 99"/>
                  <a:gd name="T55" fmla="*/ 0 h 181"/>
                  <a:gd name="T56" fmla="*/ 0 w 99"/>
                  <a:gd name="T57" fmla="*/ 0 h 181"/>
                  <a:gd name="T58" fmla="*/ 0 w 99"/>
                  <a:gd name="T59" fmla="*/ 0 h 181"/>
                  <a:gd name="T60" fmla="*/ 0 w 99"/>
                  <a:gd name="T61" fmla="*/ 0 h 181"/>
                  <a:gd name="T62" fmla="*/ 0 w 99"/>
                  <a:gd name="T63" fmla="*/ 0 h 181"/>
                  <a:gd name="T64" fmla="*/ 0 w 99"/>
                  <a:gd name="T65" fmla="*/ 0 h 181"/>
                  <a:gd name="T66" fmla="*/ 0 w 99"/>
                  <a:gd name="T67" fmla="*/ 0 h 181"/>
                  <a:gd name="T68" fmla="*/ 0 w 99"/>
                  <a:gd name="T69" fmla="*/ 0 h 181"/>
                  <a:gd name="T70" fmla="*/ 0 w 99"/>
                  <a:gd name="T71" fmla="*/ 0 h 181"/>
                  <a:gd name="T72" fmla="*/ 0 w 99"/>
                  <a:gd name="T73" fmla="*/ 0 h 181"/>
                  <a:gd name="T74" fmla="*/ 0 w 99"/>
                  <a:gd name="T75" fmla="*/ 0 h 181"/>
                  <a:gd name="T76" fmla="*/ 0 w 99"/>
                  <a:gd name="T77" fmla="*/ 0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1">
                    <a:moveTo>
                      <a:pt x="99" y="132"/>
                    </a:moveTo>
                    <a:lnTo>
                      <a:pt x="98" y="139"/>
                    </a:lnTo>
                    <a:lnTo>
                      <a:pt x="96" y="149"/>
                    </a:lnTo>
                    <a:lnTo>
                      <a:pt x="93" y="156"/>
                    </a:lnTo>
                    <a:lnTo>
                      <a:pt x="88" y="163"/>
                    </a:lnTo>
                    <a:lnTo>
                      <a:pt x="81" y="170"/>
                    </a:lnTo>
                    <a:lnTo>
                      <a:pt x="75" y="174"/>
                    </a:lnTo>
                    <a:lnTo>
                      <a:pt x="67" y="178"/>
                    </a:lnTo>
                    <a:lnTo>
                      <a:pt x="58" y="180"/>
                    </a:lnTo>
                    <a:lnTo>
                      <a:pt x="50" y="181"/>
                    </a:lnTo>
                    <a:lnTo>
                      <a:pt x="42" y="180"/>
                    </a:lnTo>
                    <a:lnTo>
                      <a:pt x="33" y="178"/>
                    </a:lnTo>
                    <a:lnTo>
                      <a:pt x="25" y="174"/>
                    </a:lnTo>
                    <a:lnTo>
                      <a:pt x="18" y="170"/>
                    </a:lnTo>
                    <a:lnTo>
                      <a:pt x="11" y="163"/>
                    </a:lnTo>
                    <a:lnTo>
                      <a:pt x="7" y="156"/>
                    </a:lnTo>
                    <a:lnTo>
                      <a:pt x="4" y="149"/>
                    </a:lnTo>
                    <a:lnTo>
                      <a:pt x="1" y="139"/>
                    </a:lnTo>
                    <a:lnTo>
                      <a:pt x="0" y="13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1" y="11"/>
                    </a:lnTo>
                    <a:lnTo>
                      <a:pt x="88" y="18"/>
                    </a:lnTo>
                    <a:lnTo>
                      <a:pt x="93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49"/>
                    </a:lnTo>
                    <a:lnTo>
                      <a:pt x="99" y="1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1" name="Freeform 1043"/>
              <p:cNvSpPr>
                <a:spLocks/>
              </p:cNvSpPr>
              <p:nvPr/>
            </p:nvSpPr>
            <p:spPr bwMode="auto">
              <a:xfrm>
                <a:off x="5908" y="2539"/>
                <a:ext cx="19" cy="38"/>
              </a:xfrm>
              <a:custGeom>
                <a:avLst/>
                <a:gdLst>
                  <a:gd name="T0" fmla="*/ 0 w 112"/>
                  <a:gd name="T1" fmla="*/ 0 h 231"/>
                  <a:gd name="T2" fmla="*/ 0 w 112"/>
                  <a:gd name="T3" fmla="*/ 0 h 231"/>
                  <a:gd name="T4" fmla="*/ 0 w 112"/>
                  <a:gd name="T5" fmla="*/ 0 h 231"/>
                  <a:gd name="T6" fmla="*/ 0 w 112"/>
                  <a:gd name="T7" fmla="*/ 0 h 231"/>
                  <a:gd name="T8" fmla="*/ 0 w 112"/>
                  <a:gd name="T9" fmla="*/ 0 h 231"/>
                  <a:gd name="T10" fmla="*/ 0 w 112"/>
                  <a:gd name="T11" fmla="*/ 0 h 231"/>
                  <a:gd name="T12" fmla="*/ 0 w 112"/>
                  <a:gd name="T13" fmla="*/ 0 h 231"/>
                  <a:gd name="T14" fmla="*/ 0 w 112"/>
                  <a:gd name="T15" fmla="*/ 0 h 231"/>
                  <a:gd name="T16" fmla="*/ 0 w 112"/>
                  <a:gd name="T17" fmla="*/ 0 h 231"/>
                  <a:gd name="T18" fmla="*/ 0 w 112"/>
                  <a:gd name="T19" fmla="*/ 0 h 231"/>
                  <a:gd name="T20" fmla="*/ 0 w 112"/>
                  <a:gd name="T21" fmla="*/ 0 h 231"/>
                  <a:gd name="T22" fmla="*/ 0 w 112"/>
                  <a:gd name="T23" fmla="*/ 0 h 231"/>
                  <a:gd name="T24" fmla="*/ 0 w 112"/>
                  <a:gd name="T25" fmla="*/ 0 h 231"/>
                  <a:gd name="T26" fmla="*/ 0 w 112"/>
                  <a:gd name="T27" fmla="*/ 0 h 231"/>
                  <a:gd name="T28" fmla="*/ 0 w 112"/>
                  <a:gd name="T29" fmla="*/ 0 h 231"/>
                  <a:gd name="T30" fmla="*/ 0 w 112"/>
                  <a:gd name="T31" fmla="*/ 0 h 231"/>
                  <a:gd name="T32" fmla="*/ 0 w 112"/>
                  <a:gd name="T33" fmla="*/ 0 h 231"/>
                  <a:gd name="T34" fmla="*/ 0 w 112"/>
                  <a:gd name="T35" fmla="*/ 0 h 231"/>
                  <a:gd name="T36" fmla="*/ 0 w 112"/>
                  <a:gd name="T37" fmla="*/ 0 h 231"/>
                  <a:gd name="T38" fmla="*/ 0 w 112"/>
                  <a:gd name="T39" fmla="*/ 0 h 231"/>
                  <a:gd name="T40" fmla="*/ 0 w 112"/>
                  <a:gd name="T41" fmla="*/ 0 h 231"/>
                  <a:gd name="T42" fmla="*/ 0 w 112"/>
                  <a:gd name="T43" fmla="*/ 0 h 231"/>
                  <a:gd name="T44" fmla="*/ 0 w 112"/>
                  <a:gd name="T45" fmla="*/ 0 h 231"/>
                  <a:gd name="T46" fmla="*/ 0 w 112"/>
                  <a:gd name="T47" fmla="*/ 0 h 231"/>
                  <a:gd name="T48" fmla="*/ 0 w 112"/>
                  <a:gd name="T49" fmla="*/ 0 h 231"/>
                  <a:gd name="T50" fmla="*/ 0 w 112"/>
                  <a:gd name="T51" fmla="*/ 0 h 231"/>
                  <a:gd name="T52" fmla="*/ 0 w 112"/>
                  <a:gd name="T53" fmla="*/ 0 h 231"/>
                  <a:gd name="T54" fmla="*/ 0 w 112"/>
                  <a:gd name="T55" fmla="*/ 0 h 231"/>
                  <a:gd name="T56" fmla="*/ 0 w 112"/>
                  <a:gd name="T57" fmla="*/ 0 h 231"/>
                  <a:gd name="T58" fmla="*/ 0 w 112"/>
                  <a:gd name="T59" fmla="*/ 0 h 231"/>
                  <a:gd name="T60" fmla="*/ 0 w 112"/>
                  <a:gd name="T61" fmla="*/ 0 h 231"/>
                  <a:gd name="T62" fmla="*/ 0 w 112"/>
                  <a:gd name="T63" fmla="*/ 0 h 231"/>
                  <a:gd name="T64" fmla="*/ 0 w 112"/>
                  <a:gd name="T65" fmla="*/ 0 h 231"/>
                  <a:gd name="T66" fmla="*/ 0 w 112"/>
                  <a:gd name="T67" fmla="*/ 0 h 231"/>
                  <a:gd name="T68" fmla="*/ 0 w 112"/>
                  <a:gd name="T69" fmla="*/ 0 h 231"/>
                  <a:gd name="T70" fmla="*/ 0 w 112"/>
                  <a:gd name="T71" fmla="*/ 0 h 231"/>
                  <a:gd name="T72" fmla="*/ 0 w 112"/>
                  <a:gd name="T73" fmla="*/ 0 h 231"/>
                  <a:gd name="T74" fmla="*/ 0 w 112"/>
                  <a:gd name="T75" fmla="*/ 0 h 231"/>
                  <a:gd name="T76" fmla="*/ 0 w 112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2" h="231">
                    <a:moveTo>
                      <a:pt x="112" y="177"/>
                    </a:moveTo>
                    <a:lnTo>
                      <a:pt x="112" y="185"/>
                    </a:lnTo>
                    <a:lnTo>
                      <a:pt x="111" y="193"/>
                    </a:lnTo>
                    <a:lnTo>
                      <a:pt x="108" y="202"/>
                    </a:lnTo>
                    <a:lnTo>
                      <a:pt x="103" y="208"/>
                    </a:lnTo>
                    <a:lnTo>
                      <a:pt x="98" y="215"/>
                    </a:lnTo>
                    <a:lnTo>
                      <a:pt x="92" y="222"/>
                    </a:lnTo>
                    <a:lnTo>
                      <a:pt x="84" y="226"/>
                    </a:lnTo>
                    <a:lnTo>
                      <a:pt x="76" y="229"/>
                    </a:lnTo>
                    <a:lnTo>
                      <a:pt x="67" y="231"/>
                    </a:lnTo>
                    <a:lnTo>
                      <a:pt x="59" y="231"/>
                    </a:lnTo>
                    <a:lnTo>
                      <a:pt x="51" y="230"/>
                    </a:lnTo>
                    <a:lnTo>
                      <a:pt x="42" y="226"/>
                    </a:lnTo>
                    <a:lnTo>
                      <a:pt x="36" y="222"/>
                    </a:lnTo>
                    <a:lnTo>
                      <a:pt x="29" y="216"/>
                    </a:lnTo>
                    <a:lnTo>
                      <a:pt x="22" y="211"/>
                    </a:lnTo>
                    <a:lnTo>
                      <a:pt x="18" y="203"/>
                    </a:lnTo>
                    <a:lnTo>
                      <a:pt x="15" y="195"/>
                    </a:lnTo>
                    <a:lnTo>
                      <a:pt x="13" y="186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5"/>
                    </a:lnTo>
                    <a:lnTo>
                      <a:pt x="76" y="9"/>
                    </a:lnTo>
                    <a:lnTo>
                      <a:pt x="83" y="15"/>
                    </a:lnTo>
                    <a:lnTo>
                      <a:pt x="90" y="21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2" y="17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2" name="Freeform 1044"/>
              <p:cNvSpPr>
                <a:spLocks/>
              </p:cNvSpPr>
              <p:nvPr/>
            </p:nvSpPr>
            <p:spPr bwMode="auto">
              <a:xfrm>
                <a:off x="5907" y="2530"/>
                <a:ext cx="17" cy="25"/>
              </a:xfrm>
              <a:custGeom>
                <a:avLst/>
                <a:gdLst>
                  <a:gd name="T0" fmla="*/ 0 w 107"/>
                  <a:gd name="T1" fmla="*/ 0 h 148"/>
                  <a:gd name="T2" fmla="*/ 0 w 107"/>
                  <a:gd name="T3" fmla="*/ 0 h 148"/>
                  <a:gd name="T4" fmla="*/ 0 w 107"/>
                  <a:gd name="T5" fmla="*/ 0 h 148"/>
                  <a:gd name="T6" fmla="*/ 0 w 107"/>
                  <a:gd name="T7" fmla="*/ 0 h 148"/>
                  <a:gd name="T8" fmla="*/ 0 w 107"/>
                  <a:gd name="T9" fmla="*/ 0 h 148"/>
                  <a:gd name="T10" fmla="*/ 0 w 107"/>
                  <a:gd name="T11" fmla="*/ 0 h 148"/>
                  <a:gd name="T12" fmla="*/ 0 w 107"/>
                  <a:gd name="T13" fmla="*/ 0 h 148"/>
                  <a:gd name="T14" fmla="*/ 0 w 107"/>
                  <a:gd name="T15" fmla="*/ 0 h 148"/>
                  <a:gd name="T16" fmla="*/ 0 w 107"/>
                  <a:gd name="T17" fmla="*/ 0 h 148"/>
                  <a:gd name="T18" fmla="*/ 0 w 107"/>
                  <a:gd name="T19" fmla="*/ 0 h 148"/>
                  <a:gd name="T20" fmla="*/ 0 w 107"/>
                  <a:gd name="T21" fmla="*/ 0 h 148"/>
                  <a:gd name="T22" fmla="*/ 0 w 107"/>
                  <a:gd name="T23" fmla="*/ 0 h 148"/>
                  <a:gd name="T24" fmla="*/ 0 w 107"/>
                  <a:gd name="T25" fmla="*/ 0 h 148"/>
                  <a:gd name="T26" fmla="*/ 0 w 107"/>
                  <a:gd name="T27" fmla="*/ 0 h 148"/>
                  <a:gd name="T28" fmla="*/ 0 w 107"/>
                  <a:gd name="T29" fmla="*/ 0 h 148"/>
                  <a:gd name="T30" fmla="*/ 0 w 107"/>
                  <a:gd name="T31" fmla="*/ 0 h 148"/>
                  <a:gd name="T32" fmla="*/ 0 w 107"/>
                  <a:gd name="T33" fmla="*/ 0 h 148"/>
                  <a:gd name="T34" fmla="*/ 0 w 107"/>
                  <a:gd name="T35" fmla="*/ 0 h 148"/>
                  <a:gd name="T36" fmla="*/ 0 w 107"/>
                  <a:gd name="T37" fmla="*/ 0 h 148"/>
                  <a:gd name="T38" fmla="*/ 0 w 107"/>
                  <a:gd name="T39" fmla="*/ 0 h 148"/>
                  <a:gd name="T40" fmla="*/ 0 w 107"/>
                  <a:gd name="T41" fmla="*/ 0 h 148"/>
                  <a:gd name="T42" fmla="*/ 0 w 107"/>
                  <a:gd name="T43" fmla="*/ 0 h 148"/>
                  <a:gd name="T44" fmla="*/ 0 w 107"/>
                  <a:gd name="T45" fmla="*/ 0 h 148"/>
                  <a:gd name="T46" fmla="*/ 0 w 107"/>
                  <a:gd name="T47" fmla="*/ 0 h 148"/>
                  <a:gd name="T48" fmla="*/ 0 w 107"/>
                  <a:gd name="T49" fmla="*/ 0 h 148"/>
                  <a:gd name="T50" fmla="*/ 0 w 107"/>
                  <a:gd name="T51" fmla="*/ 0 h 148"/>
                  <a:gd name="T52" fmla="*/ 0 w 107"/>
                  <a:gd name="T53" fmla="*/ 0 h 148"/>
                  <a:gd name="T54" fmla="*/ 0 w 107"/>
                  <a:gd name="T55" fmla="*/ 0 h 148"/>
                  <a:gd name="T56" fmla="*/ 0 w 107"/>
                  <a:gd name="T57" fmla="*/ 0 h 148"/>
                  <a:gd name="T58" fmla="*/ 0 w 107"/>
                  <a:gd name="T59" fmla="*/ 0 h 148"/>
                  <a:gd name="T60" fmla="*/ 0 w 107"/>
                  <a:gd name="T61" fmla="*/ 0 h 148"/>
                  <a:gd name="T62" fmla="*/ 0 w 107"/>
                  <a:gd name="T63" fmla="*/ 0 h 148"/>
                  <a:gd name="T64" fmla="*/ 0 w 107"/>
                  <a:gd name="T65" fmla="*/ 0 h 148"/>
                  <a:gd name="T66" fmla="*/ 0 w 107"/>
                  <a:gd name="T67" fmla="*/ 0 h 148"/>
                  <a:gd name="T68" fmla="*/ 0 w 107"/>
                  <a:gd name="T69" fmla="*/ 0 h 148"/>
                  <a:gd name="T70" fmla="*/ 0 w 107"/>
                  <a:gd name="T71" fmla="*/ 0 h 148"/>
                  <a:gd name="T72" fmla="*/ 0 w 107"/>
                  <a:gd name="T73" fmla="*/ 0 h 148"/>
                  <a:gd name="T74" fmla="*/ 0 w 107"/>
                  <a:gd name="T75" fmla="*/ 0 h 148"/>
                  <a:gd name="T76" fmla="*/ 0 w 107"/>
                  <a:gd name="T77" fmla="*/ 0 h 148"/>
                  <a:gd name="T78" fmla="*/ 0 w 107"/>
                  <a:gd name="T79" fmla="*/ 0 h 148"/>
                  <a:gd name="T80" fmla="*/ 0 w 107"/>
                  <a:gd name="T81" fmla="*/ 0 h 14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8">
                    <a:moveTo>
                      <a:pt x="106" y="92"/>
                    </a:moveTo>
                    <a:lnTo>
                      <a:pt x="107" y="99"/>
                    </a:lnTo>
                    <a:lnTo>
                      <a:pt x="106" y="108"/>
                    </a:lnTo>
                    <a:lnTo>
                      <a:pt x="103" y="116"/>
                    </a:lnTo>
                    <a:lnTo>
                      <a:pt x="100" y="124"/>
                    </a:lnTo>
                    <a:lnTo>
                      <a:pt x="94" y="131"/>
                    </a:lnTo>
                    <a:lnTo>
                      <a:pt x="89" y="137"/>
                    </a:lnTo>
                    <a:lnTo>
                      <a:pt x="81" y="142"/>
                    </a:lnTo>
                    <a:lnTo>
                      <a:pt x="73" y="146"/>
                    </a:lnTo>
                    <a:lnTo>
                      <a:pt x="64" y="147"/>
                    </a:lnTo>
                    <a:lnTo>
                      <a:pt x="57" y="148"/>
                    </a:lnTo>
                    <a:lnTo>
                      <a:pt x="48" y="147"/>
                    </a:lnTo>
                    <a:lnTo>
                      <a:pt x="40" y="145"/>
                    </a:lnTo>
                    <a:lnTo>
                      <a:pt x="32" y="142"/>
                    </a:lnTo>
                    <a:lnTo>
                      <a:pt x="25" y="136"/>
                    </a:lnTo>
                    <a:lnTo>
                      <a:pt x="19" y="130"/>
                    </a:lnTo>
                    <a:lnTo>
                      <a:pt x="14" y="122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2"/>
                    </a:lnTo>
                    <a:lnTo>
                      <a:pt x="7" y="25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6" y="6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2" y="12"/>
                    </a:lnTo>
                    <a:lnTo>
                      <a:pt x="88" y="18"/>
                    </a:lnTo>
                    <a:lnTo>
                      <a:pt x="92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3" name="Freeform 1045"/>
              <p:cNvSpPr>
                <a:spLocks/>
              </p:cNvSpPr>
              <p:nvPr/>
            </p:nvSpPr>
            <p:spPr bwMode="auto">
              <a:xfrm>
                <a:off x="5696" y="2595"/>
                <a:ext cx="19" cy="39"/>
              </a:xfrm>
              <a:custGeom>
                <a:avLst/>
                <a:gdLst>
                  <a:gd name="T0" fmla="*/ 0 w 114"/>
                  <a:gd name="T1" fmla="*/ 0 h 232"/>
                  <a:gd name="T2" fmla="*/ 0 w 114"/>
                  <a:gd name="T3" fmla="*/ 0 h 232"/>
                  <a:gd name="T4" fmla="*/ 0 w 114"/>
                  <a:gd name="T5" fmla="*/ 0 h 232"/>
                  <a:gd name="T6" fmla="*/ 0 w 114"/>
                  <a:gd name="T7" fmla="*/ 0 h 232"/>
                  <a:gd name="T8" fmla="*/ 0 w 114"/>
                  <a:gd name="T9" fmla="*/ 0 h 232"/>
                  <a:gd name="T10" fmla="*/ 0 w 114"/>
                  <a:gd name="T11" fmla="*/ 0 h 232"/>
                  <a:gd name="T12" fmla="*/ 0 w 114"/>
                  <a:gd name="T13" fmla="*/ 0 h 232"/>
                  <a:gd name="T14" fmla="*/ 0 w 114"/>
                  <a:gd name="T15" fmla="*/ 0 h 232"/>
                  <a:gd name="T16" fmla="*/ 0 w 114"/>
                  <a:gd name="T17" fmla="*/ 0 h 232"/>
                  <a:gd name="T18" fmla="*/ 0 w 114"/>
                  <a:gd name="T19" fmla="*/ 0 h 232"/>
                  <a:gd name="T20" fmla="*/ 0 w 114"/>
                  <a:gd name="T21" fmla="*/ 0 h 232"/>
                  <a:gd name="T22" fmla="*/ 0 w 114"/>
                  <a:gd name="T23" fmla="*/ 0 h 232"/>
                  <a:gd name="T24" fmla="*/ 0 w 114"/>
                  <a:gd name="T25" fmla="*/ 0 h 232"/>
                  <a:gd name="T26" fmla="*/ 0 w 114"/>
                  <a:gd name="T27" fmla="*/ 0 h 232"/>
                  <a:gd name="T28" fmla="*/ 0 w 114"/>
                  <a:gd name="T29" fmla="*/ 0 h 232"/>
                  <a:gd name="T30" fmla="*/ 0 w 114"/>
                  <a:gd name="T31" fmla="*/ 0 h 232"/>
                  <a:gd name="T32" fmla="*/ 0 w 114"/>
                  <a:gd name="T33" fmla="*/ 0 h 232"/>
                  <a:gd name="T34" fmla="*/ 0 w 114"/>
                  <a:gd name="T35" fmla="*/ 0 h 232"/>
                  <a:gd name="T36" fmla="*/ 0 w 114"/>
                  <a:gd name="T37" fmla="*/ 0 h 232"/>
                  <a:gd name="T38" fmla="*/ 0 w 114"/>
                  <a:gd name="T39" fmla="*/ 0 h 232"/>
                  <a:gd name="T40" fmla="*/ 0 w 114"/>
                  <a:gd name="T41" fmla="*/ 0 h 232"/>
                  <a:gd name="T42" fmla="*/ 0 w 114"/>
                  <a:gd name="T43" fmla="*/ 0 h 232"/>
                  <a:gd name="T44" fmla="*/ 0 w 114"/>
                  <a:gd name="T45" fmla="*/ 0 h 232"/>
                  <a:gd name="T46" fmla="*/ 0 w 114"/>
                  <a:gd name="T47" fmla="*/ 0 h 232"/>
                  <a:gd name="T48" fmla="*/ 0 w 114"/>
                  <a:gd name="T49" fmla="*/ 0 h 232"/>
                  <a:gd name="T50" fmla="*/ 0 w 114"/>
                  <a:gd name="T51" fmla="*/ 0 h 232"/>
                  <a:gd name="T52" fmla="*/ 0 w 114"/>
                  <a:gd name="T53" fmla="*/ 0 h 232"/>
                  <a:gd name="T54" fmla="*/ 0 w 114"/>
                  <a:gd name="T55" fmla="*/ 0 h 232"/>
                  <a:gd name="T56" fmla="*/ 0 w 114"/>
                  <a:gd name="T57" fmla="*/ 0 h 232"/>
                  <a:gd name="T58" fmla="*/ 0 w 114"/>
                  <a:gd name="T59" fmla="*/ 0 h 232"/>
                  <a:gd name="T60" fmla="*/ 0 w 114"/>
                  <a:gd name="T61" fmla="*/ 0 h 232"/>
                  <a:gd name="T62" fmla="*/ 0 w 114"/>
                  <a:gd name="T63" fmla="*/ 0 h 232"/>
                  <a:gd name="T64" fmla="*/ 0 w 114"/>
                  <a:gd name="T65" fmla="*/ 0 h 232"/>
                  <a:gd name="T66" fmla="*/ 0 w 114"/>
                  <a:gd name="T67" fmla="*/ 0 h 232"/>
                  <a:gd name="T68" fmla="*/ 0 w 114"/>
                  <a:gd name="T69" fmla="*/ 0 h 232"/>
                  <a:gd name="T70" fmla="*/ 0 w 114"/>
                  <a:gd name="T71" fmla="*/ 0 h 232"/>
                  <a:gd name="T72" fmla="*/ 0 w 114"/>
                  <a:gd name="T73" fmla="*/ 0 h 232"/>
                  <a:gd name="T74" fmla="*/ 0 w 114"/>
                  <a:gd name="T75" fmla="*/ 0 h 232"/>
                  <a:gd name="T76" fmla="*/ 0 w 114"/>
                  <a:gd name="T77" fmla="*/ 0 h 232"/>
                  <a:gd name="T78" fmla="*/ 0 w 114"/>
                  <a:gd name="T79" fmla="*/ 0 h 232"/>
                  <a:gd name="T80" fmla="*/ 0 w 114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2">
                    <a:moveTo>
                      <a:pt x="114" y="178"/>
                    </a:moveTo>
                    <a:lnTo>
                      <a:pt x="114" y="178"/>
                    </a:lnTo>
                    <a:lnTo>
                      <a:pt x="114" y="185"/>
                    </a:lnTo>
                    <a:lnTo>
                      <a:pt x="113" y="194"/>
                    </a:lnTo>
                    <a:lnTo>
                      <a:pt x="110" y="202"/>
                    </a:lnTo>
                    <a:lnTo>
                      <a:pt x="106" y="209"/>
                    </a:lnTo>
                    <a:lnTo>
                      <a:pt x="101" y="216"/>
                    </a:lnTo>
                    <a:lnTo>
                      <a:pt x="94" y="222"/>
                    </a:lnTo>
                    <a:lnTo>
                      <a:pt x="86" y="226"/>
                    </a:lnTo>
                    <a:lnTo>
                      <a:pt x="78" y="230"/>
                    </a:lnTo>
                    <a:lnTo>
                      <a:pt x="69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6" y="227"/>
                    </a:lnTo>
                    <a:lnTo>
                      <a:pt x="38" y="224"/>
                    </a:lnTo>
                    <a:lnTo>
                      <a:pt x="31" y="218"/>
                    </a:lnTo>
                    <a:lnTo>
                      <a:pt x="25" y="212"/>
                    </a:lnTo>
                    <a:lnTo>
                      <a:pt x="21" y="204"/>
                    </a:lnTo>
                    <a:lnTo>
                      <a:pt x="17" y="196"/>
                    </a:lnTo>
                    <a:lnTo>
                      <a:pt x="15" y="187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5" y="31"/>
                    </a:lnTo>
                    <a:lnTo>
                      <a:pt x="8" y="23"/>
                    </a:lnTo>
                    <a:lnTo>
                      <a:pt x="14" y="16"/>
                    </a:lnTo>
                    <a:lnTo>
                      <a:pt x="21" y="10"/>
                    </a:lnTo>
                    <a:lnTo>
                      <a:pt x="29" y="6"/>
                    </a:lnTo>
                    <a:lnTo>
                      <a:pt x="37" y="2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5"/>
                    </a:lnTo>
                    <a:lnTo>
                      <a:pt x="77" y="8"/>
                    </a:lnTo>
                    <a:lnTo>
                      <a:pt x="84" y="14"/>
                    </a:lnTo>
                    <a:lnTo>
                      <a:pt x="90" y="20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100" y="45"/>
                    </a:lnTo>
                    <a:lnTo>
                      <a:pt x="114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4" name="Freeform 1046"/>
              <p:cNvSpPr>
                <a:spLocks/>
              </p:cNvSpPr>
              <p:nvPr/>
            </p:nvSpPr>
            <p:spPr bwMode="auto">
              <a:xfrm>
                <a:off x="5696" y="2577"/>
                <a:ext cx="17" cy="35"/>
              </a:xfrm>
              <a:custGeom>
                <a:avLst/>
                <a:gdLst>
                  <a:gd name="T0" fmla="*/ 0 w 102"/>
                  <a:gd name="T1" fmla="*/ 0 h 211"/>
                  <a:gd name="T2" fmla="*/ 0 w 102"/>
                  <a:gd name="T3" fmla="*/ 0 h 211"/>
                  <a:gd name="T4" fmla="*/ 0 w 102"/>
                  <a:gd name="T5" fmla="*/ 0 h 211"/>
                  <a:gd name="T6" fmla="*/ 0 w 102"/>
                  <a:gd name="T7" fmla="*/ 0 h 211"/>
                  <a:gd name="T8" fmla="*/ 0 w 102"/>
                  <a:gd name="T9" fmla="*/ 0 h 211"/>
                  <a:gd name="T10" fmla="*/ 0 w 102"/>
                  <a:gd name="T11" fmla="*/ 0 h 211"/>
                  <a:gd name="T12" fmla="*/ 0 w 102"/>
                  <a:gd name="T13" fmla="*/ 0 h 211"/>
                  <a:gd name="T14" fmla="*/ 0 w 102"/>
                  <a:gd name="T15" fmla="*/ 0 h 211"/>
                  <a:gd name="T16" fmla="*/ 0 w 102"/>
                  <a:gd name="T17" fmla="*/ 0 h 211"/>
                  <a:gd name="T18" fmla="*/ 0 w 102"/>
                  <a:gd name="T19" fmla="*/ 0 h 211"/>
                  <a:gd name="T20" fmla="*/ 0 w 102"/>
                  <a:gd name="T21" fmla="*/ 0 h 211"/>
                  <a:gd name="T22" fmla="*/ 0 w 102"/>
                  <a:gd name="T23" fmla="*/ 0 h 211"/>
                  <a:gd name="T24" fmla="*/ 0 w 102"/>
                  <a:gd name="T25" fmla="*/ 0 h 211"/>
                  <a:gd name="T26" fmla="*/ 0 w 102"/>
                  <a:gd name="T27" fmla="*/ 0 h 211"/>
                  <a:gd name="T28" fmla="*/ 0 w 102"/>
                  <a:gd name="T29" fmla="*/ 0 h 211"/>
                  <a:gd name="T30" fmla="*/ 0 w 102"/>
                  <a:gd name="T31" fmla="*/ 0 h 211"/>
                  <a:gd name="T32" fmla="*/ 0 w 102"/>
                  <a:gd name="T33" fmla="*/ 0 h 211"/>
                  <a:gd name="T34" fmla="*/ 0 w 102"/>
                  <a:gd name="T35" fmla="*/ 0 h 211"/>
                  <a:gd name="T36" fmla="*/ 0 w 102"/>
                  <a:gd name="T37" fmla="*/ 0 h 211"/>
                  <a:gd name="T38" fmla="*/ 0 w 102"/>
                  <a:gd name="T39" fmla="*/ 0 h 211"/>
                  <a:gd name="T40" fmla="*/ 0 w 102"/>
                  <a:gd name="T41" fmla="*/ 0 h 211"/>
                  <a:gd name="T42" fmla="*/ 0 w 102"/>
                  <a:gd name="T43" fmla="*/ 0 h 211"/>
                  <a:gd name="T44" fmla="*/ 0 w 102"/>
                  <a:gd name="T45" fmla="*/ 0 h 211"/>
                  <a:gd name="T46" fmla="*/ 0 w 102"/>
                  <a:gd name="T47" fmla="*/ 0 h 211"/>
                  <a:gd name="T48" fmla="*/ 0 w 102"/>
                  <a:gd name="T49" fmla="*/ 0 h 211"/>
                  <a:gd name="T50" fmla="*/ 0 w 102"/>
                  <a:gd name="T51" fmla="*/ 0 h 211"/>
                  <a:gd name="T52" fmla="*/ 0 w 102"/>
                  <a:gd name="T53" fmla="*/ 0 h 211"/>
                  <a:gd name="T54" fmla="*/ 0 w 102"/>
                  <a:gd name="T55" fmla="*/ 0 h 211"/>
                  <a:gd name="T56" fmla="*/ 0 w 102"/>
                  <a:gd name="T57" fmla="*/ 0 h 211"/>
                  <a:gd name="T58" fmla="*/ 0 w 102"/>
                  <a:gd name="T59" fmla="*/ 0 h 211"/>
                  <a:gd name="T60" fmla="*/ 0 w 102"/>
                  <a:gd name="T61" fmla="*/ 0 h 211"/>
                  <a:gd name="T62" fmla="*/ 0 w 102"/>
                  <a:gd name="T63" fmla="*/ 0 h 211"/>
                  <a:gd name="T64" fmla="*/ 0 w 102"/>
                  <a:gd name="T65" fmla="*/ 0 h 211"/>
                  <a:gd name="T66" fmla="*/ 0 w 102"/>
                  <a:gd name="T67" fmla="*/ 0 h 211"/>
                  <a:gd name="T68" fmla="*/ 0 w 102"/>
                  <a:gd name="T69" fmla="*/ 0 h 211"/>
                  <a:gd name="T70" fmla="*/ 0 w 102"/>
                  <a:gd name="T71" fmla="*/ 0 h 211"/>
                  <a:gd name="T72" fmla="*/ 0 w 102"/>
                  <a:gd name="T73" fmla="*/ 0 h 211"/>
                  <a:gd name="T74" fmla="*/ 0 w 102"/>
                  <a:gd name="T75" fmla="*/ 0 h 211"/>
                  <a:gd name="T76" fmla="*/ 0 w 102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1">
                    <a:moveTo>
                      <a:pt x="102" y="162"/>
                    </a:moveTo>
                    <a:lnTo>
                      <a:pt x="101" y="168"/>
                    </a:lnTo>
                    <a:lnTo>
                      <a:pt x="99" y="177"/>
                    </a:lnTo>
                    <a:lnTo>
                      <a:pt x="95" y="185"/>
                    </a:lnTo>
                    <a:lnTo>
                      <a:pt x="90" y="192"/>
                    </a:lnTo>
                    <a:lnTo>
                      <a:pt x="85" y="199"/>
                    </a:lnTo>
                    <a:lnTo>
                      <a:pt x="78" y="204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8" y="204"/>
                    </a:lnTo>
                    <a:lnTo>
                      <a:pt x="22" y="200"/>
                    </a:lnTo>
                    <a:lnTo>
                      <a:pt x="15" y="194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2" y="16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2" y="33"/>
                    </a:lnTo>
                    <a:lnTo>
                      <a:pt x="7" y="25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4" y="6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3" y="6"/>
                    </a:lnTo>
                    <a:lnTo>
                      <a:pt x="80" y="11"/>
                    </a:lnTo>
                    <a:lnTo>
                      <a:pt x="87" y="16"/>
                    </a:lnTo>
                    <a:lnTo>
                      <a:pt x="93" y="23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2" y="1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5" name="Freeform 1047"/>
              <p:cNvSpPr>
                <a:spLocks/>
              </p:cNvSpPr>
              <p:nvPr/>
            </p:nvSpPr>
            <p:spPr bwMode="auto">
              <a:xfrm>
                <a:off x="5696" y="2566"/>
                <a:ext cx="18" cy="27"/>
              </a:xfrm>
              <a:custGeom>
                <a:avLst/>
                <a:gdLst>
                  <a:gd name="T0" fmla="*/ 0 w 108"/>
                  <a:gd name="T1" fmla="*/ 0 h 166"/>
                  <a:gd name="T2" fmla="*/ 0 w 108"/>
                  <a:gd name="T3" fmla="*/ 0 h 166"/>
                  <a:gd name="T4" fmla="*/ 0 w 108"/>
                  <a:gd name="T5" fmla="*/ 0 h 166"/>
                  <a:gd name="T6" fmla="*/ 0 w 108"/>
                  <a:gd name="T7" fmla="*/ 0 h 166"/>
                  <a:gd name="T8" fmla="*/ 0 w 108"/>
                  <a:gd name="T9" fmla="*/ 0 h 166"/>
                  <a:gd name="T10" fmla="*/ 0 w 108"/>
                  <a:gd name="T11" fmla="*/ 0 h 166"/>
                  <a:gd name="T12" fmla="*/ 0 w 108"/>
                  <a:gd name="T13" fmla="*/ 0 h 166"/>
                  <a:gd name="T14" fmla="*/ 0 w 108"/>
                  <a:gd name="T15" fmla="*/ 0 h 166"/>
                  <a:gd name="T16" fmla="*/ 0 w 108"/>
                  <a:gd name="T17" fmla="*/ 0 h 166"/>
                  <a:gd name="T18" fmla="*/ 0 w 108"/>
                  <a:gd name="T19" fmla="*/ 0 h 166"/>
                  <a:gd name="T20" fmla="*/ 0 w 108"/>
                  <a:gd name="T21" fmla="*/ 0 h 166"/>
                  <a:gd name="T22" fmla="*/ 0 w 108"/>
                  <a:gd name="T23" fmla="*/ 0 h 166"/>
                  <a:gd name="T24" fmla="*/ 0 w 108"/>
                  <a:gd name="T25" fmla="*/ 0 h 166"/>
                  <a:gd name="T26" fmla="*/ 0 w 108"/>
                  <a:gd name="T27" fmla="*/ 0 h 166"/>
                  <a:gd name="T28" fmla="*/ 0 w 108"/>
                  <a:gd name="T29" fmla="*/ 0 h 166"/>
                  <a:gd name="T30" fmla="*/ 0 w 108"/>
                  <a:gd name="T31" fmla="*/ 0 h 166"/>
                  <a:gd name="T32" fmla="*/ 0 w 108"/>
                  <a:gd name="T33" fmla="*/ 0 h 166"/>
                  <a:gd name="T34" fmla="*/ 0 w 108"/>
                  <a:gd name="T35" fmla="*/ 0 h 166"/>
                  <a:gd name="T36" fmla="*/ 0 w 108"/>
                  <a:gd name="T37" fmla="*/ 0 h 166"/>
                  <a:gd name="T38" fmla="*/ 0 w 108"/>
                  <a:gd name="T39" fmla="*/ 0 h 166"/>
                  <a:gd name="T40" fmla="*/ 0 w 108"/>
                  <a:gd name="T41" fmla="*/ 0 h 166"/>
                  <a:gd name="T42" fmla="*/ 0 w 108"/>
                  <a:gd name="T43" fmla="*/ 0 h 166"/>
                  <a:gd name="T44" fmla="*/ 0 w 108"/>
                  <a:gd name="T45" fmla="*/ 0 h 166"/>
                  <a:gd name="T46" fmla="*/ 0 w 108"/>
                  <a:gd name="T47" fmla="*/ 0 h 166"/>
                  <a:gd name="T48" fmla="*/ 0 w 108"/>
                  <a:gd name="T49" fmla="*/ 0 h 166"/>
                  <a:gd name="T50" fmla="*/ 0 w 108"/>
                  <a:gd name="T51" fmla="*/ 0 h 166"/>
                  <a:gd name="T52" fmla="*/ 0 w 108"/>
                  <a:gd name="T53" fmla="*/ 0 h 166"/>
                  <a:gd name="T54" fmla="*/ 0 w 108"/>
                  <a:gd name="T55" fmla="*/ 0 h 166"/>
                  <a:gd name="T56" fmla="*/ 0 w 108"/>
                  <a:gd name="T57" fmla="*/ 0 h 166"/>
                  <a:gd name="T58" fmla="*/ 0 w 108"/>
                  <a:gd name="T59" fmla="*/ 0 h 166"/>
                  <a:gd name="T60" fmla="*/ 0 w 108"/>
                  <a:gd name="T61" fmla="*/ 0 h 166"/>
                  <a:gd name="T62" fmla="*/ 0 w 108"/>
                  <a:gd name="T63" fmla="*/ 0 h 166"/>
                  <a:gd name="T64" fmla="*/ 0 w 108"/>
                  <a:gd name="T65" fmla="*/ 0 h 166"/>
                  <a:gd name="T66" fmla="*/ 0 w 108"/>
                  <a:gd name="T67" fmla="*/ 0 h 166"/>
                  <a:gd name="T68" fmla="*/ 0 w 108"/>
                  <a:gd name="T69" fmla="*/ 0 h 166"/>
                  <a:gd name="T70" fmla="*/ 0 w 108"/>
                  <a:gd name="T71" fmla="*/ 0 h 166"/>
                  <a:gd name="T72" fmla="*/ 0 w 108"/>
                  <a:gd name="T73" fmla="*/ 0 h 166"/>
                  <a:gd name="T74" fmla="*/ 0 w 108"/>
                  <a:gd name="T75" fmla="*/ 0 h 166"/>
                  <a:gd name="T76" fmla="*/ 0 w 108"/>
                  <a:gd name="T77" fmla="*/ 0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8" h="166">
                    <a:moveTo>
                      <a:pt x="99" y="122"/>
                    </a:moveTo>
                    <a:lnTo>
                      <a:pt x="97" y="131"/>
                    </a:lnTo>
                    <a:lnTo>
                      <a:pt x="94" y="139"/>
                    </a:lnTo>
                    <a:lnTo>
                      <a:pt x="89" y="147"/>
                    </a:lnTo>
                    <a:lnTo>
                      <a:pt x="82" y="152"/>
                    </a:lnTo>
                    <a:lnTo>
                      <a:pt x="76" y="158"/>
                    </a:lnTo>
                    <a:lnTo>
                      <a:pt x="68" y="162"/>
                    </a:lnTo>
                    <a:lnTo>
                      <a:pt x="60" y="165"/>
                    </a:lnTo>
                    <a:lnTo>
                      <a:pt x="51" y="166"/>
                    </a:lnTo>
                    <a:lnTo>
                      <a:pt x="44" y="166"/>
                    </a:lnTo>
                    <a:lnTo>
                      <a:pt x="35" y="163"/>
                    </a:lnTo>
                    <a:lnTo>
                      <a:pt x="27" y="160"/>
                    </a:lnTo>
                    <a:lnTo>
                      <a:pt x="19" y="156"/>
                    </a:lnTo>
                    <a:lnTo>
                      <a:pt x="14" y="149"/>
                    </a:lnTo>
                    <a:lnTo>
                      <a:pt x="8" y="142"/>
                    </a:lnTo>
                    <a:lnTo>
                      <a:pt x="4" y="134"/>
                    </a:lnTo>
                    <a:lnTo>
                      <a:pt x="1" y="126"/>
                    </a:lnTo>
                    <a:lnTo>
                      <a:pt x="0" y="117"/>
                    </a:lnTo>
                    <a:lnTo>
                      <a:pt x="0" y="110"/>
                    </a:lnTo>
                    <a:lnTo>
                      <a:pt x="9" y="44"/>
                    </a:lnTo>
                    <a:lnTo>
                      <a:pt x="11" y="35"/>
                    </a:lnTo>
                    <a:lnTo>
                      <a:pt x="15" y="27"/>
                    </a:lnTo>
                    <a:lnTo>
                      <a:pt x="19" y="19"/>
                    </a:lnTo>
                    <a:lnTo>
                      <a:pt x="26" y="14"/>
                    </a:lnTo>
                    <a:lnTo>
                      <a:pt x="33" y="8"/>
                    </a:lnTo>
                    <a:lnTo>
                      <a:pt x="41" y="4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3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5" y="17"/>
                    </a:lnTo>
                    <a:lnTo>
                      <a:pt x="101" y="24"/>
                    </a:lnTo>
                    <a:lnTo>
                      <a:pt x="105" y="32"/>
                    </a:lnTo>
                    <a:lnTo>
                      <a:pt x="107" y="40"/>
                    </a:lnTo>
                    <a:lnTo>
                      <a:pt x="108" y="49"/>
                    </a:lnTo>
                    <a:lnTo>
                      <a:pt x="108" y="55"/>
                    </a:lnTo>
                    <a:lnTo>
                      <a:pt x="99" y="12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6" name="Freeform 1048"/>
              <p:cNvSpPr>
                <a:spLocks/>
              </p:cNvSpPr>
              <p:nvPr/>
            </p:nvSpPr>
            <p:spPr bwMode="auto">
              <a:xfrm>
                <a:off x="5697" y="2559"/>
                <a:ext cx="19" cy="23"/>
              </a:xfrm>
              <a:custGeom>
                <a:avLst/>
                <a:gdLst>
                  <a:gd name="T0" fmla="*/ 0 w 114"/>
                  <a:gd name="T1" fmla="*/ 0 h 138"/>
                  <a:gd name="T2" fmla="*/ 0 w 114"/>
                  <a:gd name="T3" fmla="*/ 0 h 138"/>
                  <a:gd name="T4" fmla="*/ 0 w 114"/>
                  <a:gd name="T5" fmla="*/ 0 h 138"/>
                  <a:gd name="T6" fmla="*/ 0 w 114"/>
                  <a:gd name="T7" fmla="*/ 0 h 138"/>
                  <a:gd name="T8" fmla="*/ 0 w 114"/>
                  <a:gd name="T9" fmla="*/ 0 h 138"/>
                  <a:gd name="T10" fmla="*/ 0 w 114"/>
                  <a:gd name="T11" fmla="*/ 0 h 138"/>
                  <a:gd name="T12" fmla="*/ 0 w 114"/>
                  <a:gd name="T13" fmla="*/ 0 h 138"/>
                  <a:gd name="T14" fmla="*/ 0 w 114"/>
                  <a:gd name="T15" fmla="*/ 0 h 138"/>
                  <a:gd name="T16" fmla="*/ 0 w 114"/>
                  <a:gd name="T17" fmla="*/ 0 h 138"/>
                  <a:gd name="T18" fmla="*/ 0 w 114"/>
                  <a:gd name="T19" fmla="*/ 0 h 138"/>
                  <a:gd name="T20" fmla="*/ 0 w 114"/>
                  <a:gd name="T21" fmla="*/ 0 h 138"/>
                  <a:gd name="T22" fmla="*/ 0 w 114"/>
                  <a:gd name="T23" fmla="*/ 0 h 138"/>
                  <a:gd name="T24" fmla="*/ 0 w 114"/>
                  <a:gd name="T25" fmla="*/ 0 h 138"/>
                  <a:gd name="T26" fmla="*/ 0 w 114"/>
                  <a:gd name="T27" fmla="*/ 0 h 138"/>
                  <a:gd name="T28" fmla="*/ 0 w 114"/>
                  <a:gd name="T29" fmla="*/ 0 h 138"/>
                  <a:gd name="T30" fmla="*/ 0 w 114"/>
                  <a:gd name="T31" fmla="*/ 0 h 138"/>
                  <a:gd name="T32" fmla="*/ 0 w 114"/>
                  <a:gd name="T33" fmla="*/ 0 h 138"/>
                  <a:gd name="T34" fmla="*/ 0 w 114"/>
                  <a:gd name="T35" fmla="*/ 0 h 138"/>
                  <a:gd name="T36" fmla="*/ 0 w 114"/>
                  <a:gd name="T37" fmla="*/ 0 h 138"/>
                  <a:gd name="T38" fmla="*/ 0 w 114"/>
                  <a:gd name="T39" fmla="*/ 0 h 138"/>
                  <a:gd name="T40" fmla="*/ 0 w 114"/>
                  <a:gd name="T41" fmla="*/ 0 h 138"/>
                  <a:gd name="T42" fmla="*/ 0 w 114"/>
                  <a:gd name="T43" fmla="*/ 0 h 138"/>
                  <a:gd name="T44" fmla="*/ 0 w 114"/>
                  <a:gd name="T45" fmla="*/ 0 h 138"/>
                  <a:gd name="T46" fmla="*/ 0 w 114"/>
                  <a:gd name="T47" fmla="*/ 0 h 138"/>
                  <a:gd name="T48" fmla="*/ 0 w 114"/>
                  <a:gd name="T49" fmla="*/ 0 h 138"/>
                  <a:gd name="T50" fmla="*/ 0 w 114"/>
                  <a:gd name="T51" fmla="*/ 0 h 138"/>
                  <a:gd name="T52" fmla="*/ 0 w 114"/>
                  <a:gd name="T53" fmla="*/ 0 h 138"/>
                  <a:gd name="T54" fmla="*/ 0 w 114"/>
                  <a:gd name="T55" fmla="*/ 0 h 138"/>
                  <a:gd name="T56" fmla="*/ 0 w 114"/>
                  <a:gd name="T57" fmla="*/ 0 h 138"/>
                  <a:gd name="T58" fmla="*/ 0 w 114"/>
                  <a:gd name="T59" fmla="*/ 0 h 138"/>
                  <a:gd name="T60" fmla="*/ 0 w 114"/>
                  <a:gd name="T61" fmla="*/ 0 h 138"/>
                  <a:gd name="T62" fmla="*/ 0 w 114"/>
                  <a:gd name="T63" fmla="*/ 0 h 138"/>
                  <a:gd name="T64" fmla="*/ 0 w 114"/>
                  <a:gd name="T65" fmla="*/ 0 h 138"/>
                  <a:gd name="T66" fmla="*/ 0 w 114"/>
                  <a:gd name="T67" fmla="*/ 0 h 138"/>
                  <a:gd name="T68" fmla="*/ 0 w 114"/>
                  <a:gd name="T69" fmla="*/ 0 h 138"/>
                  <a:gd name="T70" fmla="*/ 0 w 114"/>
                  <a:gd name="T71" fmla="*/ 0 h 138"/>
                  <a:gd name="T72" fmla="*/ 0 w 114"/>
                  <a:gd name="T73" fmla="*/ 0 h 138"/>
                  <a:gd name="T74" fmla="*/ 0 w 114"/>
                  <a:gd name="T75" fmla="*/ 0 h 138"/>
                  <a:gd name="T76" fmla="*/ 0 w 114"/>
                  <a:gd name="T77" fmla="*/ 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8">
                    <a:moveTo>
                      <a:pt x="96" y="106"/>
                    </a:moveTo>
                    <a:lnTo>
                      <a:pt x="93" y="113"/>
                    </a:lnTo>
                    <a:lnTo>
                      <a:pt x="87" y="120"/>
                    </a:lnTo>
                    <a:lnTo>
                      <a:pt x="81" y="127"/>
                    </a:lnTo>
                    <a:lnTo>
                      <a:pt x="73" y="131"/>
                    </a:lnTo>
                    <a:lnTo>
                      <a:pt x="66" y="135"/>
                    </a:lnTo>
                    <a:lnTo>
                      <a:pt x="58" y="137"/>
                    </a:lnTo>
                    <a:lnTo>
                      <a:pt x="50" y="138"/>
                    </a:lnTo>
                    <a:lnTo>
                      <a:pt x="41" y="137"/>
                    </a:lnTo>
                    <a:lnTo>
                      <a:pt x="33" y="135"/>
                    </a:lnTo>
                    <a:lnTo>
                      <a:pt x="25" y="131"/>
                    </a:lnTo>
                    <a:lnTo>
                      <a:pt x="18" y="126"/>
                    </a:lnTo>
                    <a:lnTo>
                      <a:pt x="11" y="120"/>
                    </a:lnTo>
                    <a:lnTo>
                      <a:pt x="7" y="112"/>
                    </a:lnTo>
                    <a:lnTo>
                      <a:pt x="4" y="104"/>
                    </a:lnTo>
                    <a:lnTo>
                      <a:pt x="1" y="97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4" y="72"/>
                    </a:lnTo>
                    <a:lnTo>
                      <a:pt x="18" y="32"/>
                    </a:lnTo>
                    <a:lnTo>
                      <a:pt x="22" y="25"/>
                    </a:lnTo>
                    <a:lnTo>
                      <a:pt x="27" y="18"/>
                    </a:lnTo>
                    <a:lnTo>
                      <a:pt x="33" y="11"/>
                    </a:lnTo>
                    <a:lnTo>
                      <a:pt x="41" y="7"/>
                    </a:lnTo>
                    <a:lnTo>
                      <a:pt x="49" y="3"/>
                    </a:lnTo>
                    <a:lnTo>
                      <a:pt x="57" y="1"/>
                    </a:lnTo>
                    <a:lnTo>
                      <a:pt x="64" y="0"/>
                    </a:lnTo>
                    <a:lnTo>
                      <a:pt x="73" y="1"/>
                    </a:lnTo>
                    <a:lnTo>
                      <a:pt x="81" y="3"/>
                    </a:lnTo>
                    <a:lnTo>
                      <a:pt x="89" y="7"/>
                    </a:lnTo>
                    <a:lnTo>
                      <a:pt x="96" y="12"/>
                    </a:lnTo>
                    <a:lnTo>
                      <a:pt x="103" y="18"/>
                    </a:lnTo>
                    <a:lnTo>
                      <a:pt x="107" y="26"/>
                    </a:lnTo>
                    <a:lnTo>
                      <a:pt x="111" y="34"/>
                    </a:lnTo>
                    <a:lnTo>
                      <a:pt x="113" y="41"/>
                    </a:lnTo>
                    <a:lnTo>
                      <a:pt x="114" y="49"/>
                    </a:lnTo>
                    <a:lnTo>
                      <a:pt x="113" y="58"/>
                    </a:lnTo>
                    <a:lnTo>
                      <a:pt x="111" y="66"/>
                    </a:lnTo>
                    <a:lnTo>
                      <a:pt x="96" y="10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7" name="Freeform 1049"/>
              <p:cNvSpPr>
                <a:spLocks/>
              </p:cNvSpPr>
              <p:nvPr/>
            </p:nvSpPr>
            <p:spPr bwMode="auto">
              <a:xfrm>
                <a:off x="5700" y="2556"/>
                <a:ext cx="20" cy="19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0 h 119"/>
                  <a:gd name="T4" fmla="*/ 0 w 119"/>
                  <a:gd name="T5" fmla="*/ 0 h 119"/>
                  <a:gd name="T6" fmla="*/ 0 w 119"/>
                  <a:gd name="T7" fmla="*/ 0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  <a:gd name="T14" fmla="*/ 0 w 119"/>
                  <a:gd name="T15" fmla="*/ 0 h 119"/>
                  <a:gd name="T16" fmla="*/ 0 w 119"/>
                  <a:gd name="T17" fmla="*/ 0 h 119"/>
                  <a:gd name="T18" fmla="*/ 0 w 119"/>
                  <a:gd name="T19" fmla="*/ 0 h 119"/>
                  <a:gd name="T20" fmla="*/ 0 w 119"/>
                  <a:gd name="T21" fmla="*/ 0 h 119"/>
                  <a:gd name="T22" fmla="*/ 0 w 119"/>
                  <a:gd name="T23" fmla="*/ 0 h 119"/>
                  <a:gd name="T24" fmla="*/ 0 w 119"/>
                  <a:gd name="T25" fmla="*/ 0 h 119"/>
                  <a:gd name="T26" fmla="*/ 0 w 119"/>
                  <a:gd name="T27" fmla="*/ 0 h 119"/>
                  <a:gd name="T28" fmla="*/ 0 w 119"/>
                  <a:gd name="T29" fmla="*/ 0 h 119"/>
                  <a:gd name="T30" fmla="*/ 0 w 119"/>
                  <a:gd name="T31" fmla="*/ 0 h 119"/>
                  <a:gd name="T32" fmla="*/ 0 w 119"/>
                  <a:gd name="T33" fmla="*/ 0 h 119"/>
                  <a:gd name="T34" fmla="*/ 0 w 119"/>
                  <a:gd name="T35" fmla="*/ 0 h 119"/>
                  <a:gd name="T36" fmla="*/ 0 w 119"/>
                  <a:gd name="T37" fmla="*/ 0 h 119"/>
                  <a:gd name="T38" fmla="*/ 0 w 119"/>
                  <a:gd name="T39" fmla="*/ 0 h 119"/>
                  <a:gd name="T40" fmla="*/ 0 w 119"/>
                  <a:gd name="T41" fmla="*/ 0 h 119"/>
                  <a:gd name="T42" fmla="*/ 0 w 119"/>
                  <a:gd name="T43" fmla="*/ 0 h 119"/>
                  <a:gd name="T44" fmla="*/ 0 w 119"/>
                  <a:gd name="T45" fmla="*/ 0 h 119"/>
                  <a:gd name="T46" fmla="*/ 0 w 119"/>
                  <a:gd name="T47" fmla="*/ 0 h 119"/>
                  <a:gd name="T48" fmla="*/ 0 w 119"/>
                  <a:gd name="T49" fmla="*/ 0 h 119"/>
                  <a:gd name="T50" fmla="*/ 0 w 119"/>
                  <a:gd name="T51" fmla="*/ 0 h 119"/>
                  <a:gd name="T52" fmla="*/ 0 w 119"/>
                  <a:gd name="T53" fmla="*/ 0 h 119"/>
                  <a:gd name="T54" fmla="*/ 0 w 119"/>
                  <a:gd name="T55" fmla="*/ 0 h 119"/>
                  <a:gd name="T56" fmla="*/ 0 w 119"/>
                  <a:gd name="T57" fmla="*/ 0 h 119"/>
                  <a:gd name="T58" fmla="*/ 0 w 119"/>
                  <a:gd name="T59" fmla="*/ 0 h 119"/>
                  <a:gd name="T60" fmla="*/ 0 w 119"/>
                  <a:gd name="T61" fmla="*/ 0 h 119"/>
                  <a:gd name="T62" fmla="*/ 0 w 119"/>
                  <a:gd name="T63" fmla="*/ 0 h 119"/>
                  <a:gd name="T64" fmla="*/ 0 w 119"/>
                  <a:gd name="T65" fmla="*/ 0 h 119"/>
                  <a:gd name="T66" fmla="*/ 0 w 119"/>
                  <a:gd name="T67" fmla="*/ 0 h 119"/>
                  <a:gd name="T68" fmla="*/ 0 w 119"/>
                  <a:gd name="T69" fmla="*/ 0 h 119"/>
                  <a:gd name="T70" fmla="*/ 0 w 119"/>
                  <a:gd name="T71" fmla="*/ 0 h 119"/>
                  <a:gd name="T72" fmla="*/ 0 w 119"/>
                  <a:gd name="T73" fmla="*/ 0 h 119"/>
                  <a:gd name="T74" fmla="*/ 0 w 119"/>
                  <a:gd name="T75" fmla="*/ 0 h 119"/>
                  <a:gd name="T76" fmla="*/ 0 w 119"/>
                  <a:gd name="T77" fmla="*/ 0 h 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9">
                    <a:moveTo>
                      <a:pt x="84" y="104"/>
                    </a:moveTo>
                    <a:lnTo>
                      <a:pt x="78" y="110"/>
                    </a:lnTo>
                    <a:lnTo>
                      <a:pt x="70" y="114"/>
                    </a:lnTo>
                    <a:lnTo>
                      <a:pt x="62" y="117"/>
                    </a:lnTo>
                    <a:lnTo>
                      <a:pt x="53" y="119"/>
                    </a:lnTo>
                    <a:lnTo>
                      <a:pt x="46" y="119"/>
                    </a:lnTo>
                    <a:lnTo>
                      <a:pt x="37" y="117"/>
                    </a:lnTo>
                    <a:lnTo>
                      <a:pt x="29" y="114"/>
                    </a:lnTo>
                    <a:lnTo>
                      <a:pt x="21" y="110"/>
                    </a:lnTo>
                    <a:lnTo>
                      <a:pt x="15" y="104"/>
                    </a:lnTo>
                    <a:lnTo>
                      <a:pt x="9" y="97"/>
                    </a:lnTo>
                    <a:lnTo>
                      <a:pt x="4" y="90"/>
                    </a:lnTo>
                    <a:lnTo>
                      <a:pt x="2" y="82"/>
                    </a:lnTo>
                    <a:lnTo>
                      <a:pt x="0" y="73"/>
                    </a:lnTo>
                    <a:lnTo>
                      <a:pt x="0" y="66"/>
                    </a:lnTo>
                    <a:lnTo>
                      <a:pt x="2" y="57"/>
                    </a:lnTo>
                    <a:lnTo>
                      <a:pt x="4" y="49"/>
                    </a:lnTo>
                    <a:lnTo>
                      <a:pt x="9" y="41"/>
                    </a:lnTo>
                    <a:lnTo>
                      <a:pt x="15" y="34"/>
                    </a:lnTo>
                    <a:lnTo>
                      <a:pt x="35" y="14"/>
                    </a:lnTo>
                    <a:lnTo>
                      <a:pt x="42" y="9"/>
                    </a:lnTo>
                    <a:lnTo>
                      <a:pt x="49" y="4"/>
                    </a:lnTo>
                    <a:lnTo>
                      <a:pt x="57" y="2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2"/>
                    </a:lnTo>
                    <a:lnTo>
                      <a:pt x="90" y="4"/>
                    </a:lnTo>
                    <a:lnTo>
                      <a:pt x="98" y="9"/>
                    </a:lnTo>
                    <a:lnTo>
                      <a:pt x="105" y="14"/>
                    </a:lnTo>
                    <a:lnTo>
                      <a:pt x="110" y="21"/>
                    </a:lnTo>
                    <a:lnTo>
                      <a:pt x="115" y="29"/>
                    </a:lnTo>
                    <a:lnTo>
                      <a:pt x="117" y="37"/>
                    </a:lnTo>
                    <a:lnTo>
                      <a:pt x="119" y="46"/>
                    </a:lnTo>
                    <a:lnTo>
                      <a:pt x="119" y="52"/>
                    </a:lnTo>
                    <a:lnTo>
                      <a:pt x="117" y="61"/>
                    </a:lnTo>
                    <a:lnTo>
                      <a:pt x="115" y="69"/>
                    </a:lnTo>
                    <a:lnTo>
                      <a:pt x="110" y="77"/>
                    </a:lnTo>
                    <a:lnTo>
                      <a:pt x="105" y="84"/>
                    </a:lnTo>
                    <a:lnTo>
                      <a:pt x="84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8" name="Freeform 1050"/>
              <p:cNvSpPr>
                <a:spLocks/>
              </p:cNvSpPr>
              <p:nvPr/>
            </p:nvSpPr>
            <p:spPr bwMode="auto">
              <a:xfrm>
                <a:off x="5703" y="2555"/>
                <a:ext cx="19" cy="17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67" y="101"/>
                    </a:moveTo>
                    <a:lnTo>
                      <a:pt x="59" y="103"/>
                    </a:lnTo>
                    <a:lnTo>
                      <a:pt x="50" y="105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3" y="88"/>
                    </a:lnTo>
                    <a:lnTo>
                      <a:pt x="7" y="80"/>
                    </a:lnTo>
                    <a:lnTo>
                      <a:pt x="4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7" y="31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3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7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89" name="Freeform 1051"/>
              <p:cNvSpPr>
                <a:spLocks/>
              </p:cNvSpPr>
              <p:nvPr/>
            </p:nvSpPr>
            <p:spPr bwMode="auto">
              <a:xfrm>
                <a:off x="5706" y="2555"/>
                <a:ext cx="20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29" y="94"/>
                    </a:lnTo>
                    <a:lnTo>
                      <a:pt x="21" y="90"/>
                    </a:lnTo>
                    <a:lnTo>
                      <a:pt x="14" y="84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4"/>
                    </a:lnTo>
                    <a:lnTo>
                      <a:pt x="94" y="7"/>
                    </a:lnTo>
                    <a:lnTo>
                      <a:pt x="102" y="11"/>
                    </a:lnTo>
                    <a:lnTo>
                      <a:pt x="109" y="17"/>
                    </a:lnTo>
                    <a:lnTo>
                      <a:pt x="115" y="24"/>
                    </a:lnTo>
                    <a:lnTo>
                      <a:pt x="119" y="31"/>
                    </a:lnTo>
                    <a:lnTo>
                      <a:pt x="123" y="39"/>
                    </a:lnTo>
                    <a:lnTo>
                      <a:pt x="124" y="48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19" y="72"/>
                    </a:lnTo>
                    <a:lnTo>
                      <a:pt x="115" y="80"/>
                    </a:lnTo>
                    <a:lnTo>
                      <a:pt x="109" y="87"/>
                    </a:lnTo>
                    <a:lnTo>
                      <a:pt x="102" y="92"/>
                    </a:lnTo>
                    <a:lnTo>
                      <a:pt x="94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0" name="Freeform 1052"/>
              <p:cNvSpPr>
                <a:spLocks/>
              </p:cNvSpPr>
              <p:nvPr/>
            </p:nvSpPr>
            <p:spPr bwMode="auto">
              <a:xfrm>
                <a:off x="5710" y="2555"/>
                <a:ext cx="24" cy="20"/>
              </a:xfrm>
              <a:custGeom>
                <a:avLst/>
                <a:gdLst>
                  <a:gd name="T0" fmla="*/ 0 w 143"/>
                  <a:gd name="T1" fmla="*/ 0 h 122"/>
                  <a:gd name="T2" fmla="*/ 0 w 143"/>
                  <a:gd name="T3" fmla="*/ 0 h 122"/>
                  <a:gd name="T4" fmla="*/ 0 w 143"/>
                  <a:gd name="T5" fmla="*/ 0 h 122"/>
                  <a:gd name="T6" fmla="*/ 0 w 143"/>
                  <a:gd name="T7" fmla="*/ 0 h 122"/>
                  <a:gd name="T8" fmla="*/ 0 w 143"/>
                  <a:gd name="T9" fmla="*/ 0 h 122"/>
                  <a:gd name="T10" fmla="*/ 0 w 143"/>
                  <a:gd name="T11" fmla="*/ 0 h 122"/>
                  <a:gd name="T12" fmla="*/ 0 w 143"/>
                  <a:gd name="T13" fmla="*/ 0 h 122"/>
                  <a:gd name="T14" fmla="*/ 0 w 143"/>
                  <a:gd name="T15" fmla="*/ 0 h 122"/>
                  <a:gd name="T16" fmla="*/ 0 w 143"/>
                  <a:gd name="T17" fmla="*/ 0 h 122"/>
                  <a:gd name="T18" fmla="*/ 0 w 143"/>
                  <a:gd name="T19" fmla="*/ 0 h 122"/>
                  <a:gd name="T20" fmla="*/ 0 w 143"/>
                  <a:gd name="T21" fmla="*/ 0 h 122"/>
                  <a:gd name="T22" fmla="*/ 0 w 143"/>
                  <a:gd name="T23" fmla="*/ 0 h 122"/>
                  <a:gd name="T24" fmla="*/ 0 w 143"/>
                  <a:gd name="T25" fmla="*/ 0 h 122"/>
                  <a:gd name="T26" fmla="*/ 0 w 143"/>
                  <a:gd name="T27" fmla="*/ 0 h 122"/>
                  <a:gd name="T28" fmla="*/ 0 w 143"/>
                  <a:gd name="T29" fmla="*/ 0 h 122"/>
                  <a:gd name="T30" fmla="*/ 0 w 143"/>
                  <a:gd name="T31" fmla="*/ 0 h 122"/>
                  <a:gd name="T32" fmla="*/ 0 w 143"/>
                  <a:gd name="T33" fmla="*/ 0 h 122"/>
                  <a:gd name="T34" fmla="*/ 0 w 143"/>
                  <a:gd name="T35" fmla="*/ 0 h 122"/>
                  <a:gd name="T36" fmla="*/ 0 w 143"/>
                  <a:gd name="T37" fmla="*/ 0 h 122"/>
                  <a:gd name="T38" fmla="*/ 0 w 143"/>
                  <a:gd name="T39" fmla="*/ 0 h 122"/>
                  <a:gd name="T40" fmla="*/ 0 w 143"/>
                  <a:gd name="T41" fmla="*/ 0 h 122"/>
                  <a:gd name="T42" fmla="*/ 0 w 143"/>
                  <a:gd name="T43" fmla="*/ 0 h 122"/>
                  <a:gd name="T44" fmla="*/ 0 w 143"/>
                  <a:gd name="T45" fmla="*/ 0 h 122"/>
                  <a:gd name="T46" fmla="*/ 0 w 143"/>
                  <a:gd name="T47" fmla="*/ 0 h 122"/>
                  <a:gd name="T48" fmla="*/ 0 w 143"/>
                  <a:gd name="T49" fmla="*/ 0 h 122"/>
                  <a:gd name="T50" fmla="*/ 0 w 143"/>
                  <a:gd name="T51" fmla="*/ 0 h 122"/>
                  <a:gd name="T52" fmla="*/ 0 w 143"/>
                  <a:gd name="T53" fmla="*/ 0 h 122"/>
                  <a:gd name="T54" fmla="*/ 0 w 143"/>
                  <a:gd name="T55" fmla="*/ 0 h 122"/>
                  <a:gd name="T56" fmla="*/ 0 w 143"/>
                  <a:gd name="T57" fmla="*/ 0 h 122"/>
                  <a:gd name="T58" fmla="*/ 0 w 143"/>
                  <a:gd name="T59" fmla="*/ 0 h 122"/>
                  <a:gd name="T60" fmla="*/ 0 w 143"/>
                  <a:gd name="T61" fmla="*/ 0 h 122"/>
                  <a:gd name="T62" fmla="*/ 0 w 143"/>
                  <a:gd name="T63" fmla="*/ 0 h 122"/>
                  <a:gd name="T64" fmla="*/ 0 w 143"/>
                  <a:gd name="T65" fmla="*/ 0 h 122"/>
                  <a:gd name="T66" fmla="*/ 0 w 143"/>
                  <a:gd name="T67" fmla="*/ 0 h 122"/>
                  <a:gd name="T68" fmla="*/ 0 w 143"/>
                  <a:gd name="T69" fmla="*/ 0 h 122"/>
                  <a:gd name="T70" fmla="*/ 0 w 143"/>
                  <a:gd name="T71" fmla="*/ 0 h 122"/>
                  <a:gd name="T72" fmla="*/ 0 w 143"/>
                  <a:gd name="T73" fmla="*/ 0 h 122"/>
                  <a:gd name="T74" fmla="*/ 0 w 143"/>
                  <a:gd name="T75" fmla="*/ 0 h 122"/>
                  <a:gd name="T76" fmla="*/ 0 w 143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3" h="122">
                    <a:moveTo>
                      <a:pt x="27" y="94"/>
                    </a:moveTo>
                    <a:lnTo>
                      <a:pt x="20" y="89"/>
                    </a:lnTo>
                    <a:lnTo>
                      <a:pt x="13" y="83"/>
                    </a:lnTo>
                    <a:lnTo>
                      <a:pt x="8" y="77"/>
                    </a:lnTo>
                    <a:lnTo>
                      <a:pt x="3" y="69"/>
                    </a:lnTo>
                    <a:lnTo>
                      <a:pt x="1" y="6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5" y="27"/>
                    </a:lnTo>
                    <a:lnTo>
                      <a:pt x="10" y="20"/>
                    </a:lnTo>
                    <a:lnTo>
                      <a:pt x="15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9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116" y="28"/>
                    </a:lnTo>
                    <a:lnTo>
                      <a:pt x="122" y="33"/>
                    </a:lnTo>
                    <a:lnTo>
                      <a:pt x="129" y="38"/>
                    </a:lnTo>
                    <a:lnTo>
                      <a:pt x="135" y="45"/>
                    </a:lnTo>
                    <a:lnTo>
                      <a:pt x="139" y="53"/>
                    </a:lnTo>
                    <a:lnTo>
                      <a:pt x="142" y="62"/>
                    </a:lnTo>
                    <a:lnTo>
                      <a:pt x="143" y="70"/>
                    </a:lnTo>
                    <a:lnTo>
                      <a:pt x="143" y="78"/>
                    </a:lnTo>
                    <a:lnTo>
                      <a:pt x="140" y="87"/>
                    </a:lnTo>
                    <a:lnTo>
                      <a:pt x="137" y="95"/>
                    </a:lnTo>
                    <a:lnTo>
                      <a:pt x="133" y="101"/>
                    </a:lnTo>
                    <a:lnTo>
                      <a:pt x="127" y="108"/>
                    </a:lnTo>
                    <a:lnTo>
                      <a:pt x="120" y="114"/>
                    </a:lnTo>
                    <a:lnTo>
                      <a:pt x="112" y="118"/>
                    </a:lnTo>
                    <a:lnTo>
                      <a:pt x="103" y="121"/>
                    </a:lnTo>
                    <a:lnTo>
                      <a:pt x="95" y="122"/>
                    </a:lnTo>
                    <a:lnTo>
                      <a:pt x="88" y="122"/>
                    </a:lnTo>
                    <a:lnTo>
                      <a:pt x="79" y="119"/>
                    </a:lnTo>
                    <a:lnTo>
                      <a:pt x="71" y="116"/>
                    </a:lnTo>
                    <a:lnTo>
                      <a:pt x="27" y="9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1" name="Freeform 1053"/>
              <p:cNvSpPr>
                <a:spLocks/>
              </p:cNvSpPr>
              <p:nvPr/>
            </p:nvSpPr>
            <p:spPr bwMode="auto">
              <a:xfrm>
                <a:off x="5717" y="2559"/>
                <a:ext cx="27" cy="25"/>
              </a:xfrm>
              <a:custGeom>
                <a:avLst/>
                <a:gdLst>
                  <a:gd name="T0" fmla="*/ 0 w 158"/>
                  <a:gd name="T1" fmla="*/ 0 h 149"/>
                  <a:gd name="T2" fmla="*/ 0 w 158"/>
                  <a:gd name="T3" fmla="*/ 0 h 149"/>
                  <a:gd name="T4" fmla="*/ 0 w 158"/>
                  <a:gd name="T5" fmla="*/ 0 h 149"/>
                  <a:gd name="T6" fmla="*/ 0 w 158"/>
                  <a:gd name="T7" fmla="*/ 0 h 149"/>
                  <a:gd name="T8" fmla="*/ 0 w 158"/>
                  <a:gd name="T9" fmla="*/ 0 h 149"/>
                  <a:gd name="T10" fmla="*/ 0 w 158"/>
                  <a:gd name="T11" fmla="*/ 0 h 149"/>
                  <a:gd name="T12" fmla="*/ 0 w 158"/>
                  <a:gd name="T13" fmla="*/ 0 h 149"/>
                  <a:gd name="T14" fmla="*/ 0 w 158"/>
                  <a:gd name="T15" fmla="*/ 0 h 149"/>
                  <a:gd name="T16" fmla="*/ 0 w 158"/>
                  <a:gd name="T17" fmla="*/ 0 h 149"/>
                  <a:gd name="T18" fmla="*/ 0 w 158"/>
                  <a:gd name="T19" fmla="*/ 0 h 149"/>
                  <a:gd name="T20" fmla="*/ 0 w 158"/>
                  <a:gd name="T21" fmla="*/ 0 h 149"/>
                  <a:gd name="T22" fmla="*/ 0 w 158"/>
                  <a:gd name="T23" fmla="*/ 0 h 149"/>
                  <a:gd name="T24" fmla="*/ 0 w 158"/>
                  <a:gd name="T25" fmla="*/ 0 h 149"/>
                  <a:gd name="T26" fmla="*/ 0 w 158"/>
                  <a:gd name="T27" fmla="*/ 0 h 149"/>
                  <a:gd name="T28" fmla="*/ 0 w 158"/>
                  <a:gd name="T29" fmla="*/ 0 h 149"/>
                  <a:gd name="T30" fmla="*/ 0 w 158"/>
                  <a:gd name="T31" fmla="*/ 0 h 149"/>
                  <a:gd name="T32" fmla="*/ 0 w 158"/>
                  <a:gd name="T33" fmla="*/ 0 h 149"/>
                  <a:gd name="T34" fmla="*/ 0 w 158"/>
                  <a:gd name="T35" fmla="*/ 0 h 149"/>
                  <a:gd name="T36" fmla="*/ 0 w 158"/>
                  <a:gd name="T37" fmla="*/ 0 h 149"/>
                  <a:gd name="T38" fmla="*/ 0 w 158"/>
                  <a:gd name="T39" fmla="*/ 0 h 149"/>
                  <a:gd name="T40" fmla="*/ 0 w 158"/>
                  <a:gd name="T41" fmla="*/ 0 h 149"/>
                  <a:gd name="T42" fmla="*/ 0 w 158"/>
                  <a:gd name="T43" fmla="*/ 0 h 149"/>
                  <a:gd name="T44" fmla="*/ 0 w 158"/>
                  <a:gd name="T45" fmla="*/ 0 h 149"/>
                  <a:gd name="T46" fmla="*/ 0 w 158"/>
                  <a:gd name="T47" fmla="*/ 0 h 149"/>
                  <a:gd name="T48" fmla="*/ 0 w 158"/>
                  <a:gd name="T49" fmla="*/ 0 h 149"/>
                  <a:gd name="T50" fmla="*/ 0 w 158"/>
                  <a:gd name="T51" fmla="*/ 0 h 149"/>
                  <a:gd name="T52" fmla="*/ 0 w 158"/>
                  <a:gd name="T53" fmla="*/ 0 h 149"/>
                  <a:gd name="T54" fmla="*/ 0 w 158"/>
                  <a:gd name="T55" fmla="*/ 0 h 149"/>
                  <a:gd name="T56" fmla="*/ 0 w 158"/>
                  <a:gd name="T57" fmla="*/ 0 h 149"/>
                  <a:gd name="T58" fmla="*/ 0 w 158"/>
                  <a:gd name="T59" fmla="*/ 0 h 149"/>
                  <a:gd name="T60" fmla="*/ 0 w 158"/>
                  <a:gd name="T61" fmla="*/ 0 h 149"/>
                  <a:gd name="T62" fmla="*/ 0 w 158"/>
                  <a:gd name="T63" fmla="*/ 0 h 149"/>
                  <a:gd name="T64" fmla="*/ 0 w 158"/>
                  <a:gd name="T65" fmla="*/ 0 h 149"/>
                  <a:gd name="T66" fmla="*/ 0 w 158"/>
                  <a:gd name="T67" fmla="*/ 0 h 149"/>
                  <a:gd name="T68" fmla="*/ 0 w 158"/>
                  <a:gd name="T69" fmla="*/ 0 h 149"/>
                  <a:gd name="T70" fmla="*/ 0 w 158"/>
                  <a:gd name="T71" fmla="*/ 0 h 149"/>
                  <a:gd name="T72" fmla="*/ 0 w 158"/>
                  <a:gd name="T73" fmla="*/ 0 h 149"/>
                  <a:gd name="T74" fmla="*/ 0 w 158"/>
                  <a:gd name="T75" fmla="*/ 0 h 149"/>
                  <a:gd name="T76" fmla="*/ 0 w 158"/>
                  <a:gd name="T77" fmla="*/ 0 h 14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8" h="149">
                    <a:moveTo>
                      <a:pt x="18" y="86"/>
                    </a:moveTo>
                    <a:lnTo>
                      <a:pt x="11" y="81"/>
                    </a:lnTo>
                    <a:lnTo>
                      <a:pt x="6" y="74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3" y="32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4" y="6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1" y="12"/>
                    </a:lnTo>
                    <a:lnTo>
                      <a:pt x="140" y="63"/>
                    </a:lnTo>
                    <a:lnTo>
                      <a:pt x="147" y="68"/>
                    </a:lnTo>
                    <a:lnTo>
                      <a:pt x="152" y="75"/>
                    </a:lnTo>
                    <a:lnTo>
                      <a:pt x="155" y="84"/>
                    </a:lnTo>
                    <a:lnTo>
                      <a:pt x="157" y="92"/>
                    </a:lnTo>
                    <a:lnTo>
                      <a:pt x="158" y="100"/>
                    </a:lnTo>
                    <a:lnTo>
                      <a:pt x="157" y="108"/>
                    </a:lnTo>
                    <a:lnTo>
                      <a:pt x="155" y="117"/>
                    </a:lnTo>
                    <a:lnTo>
                      <a:pt x="152" y="125"/>
                    </a:lnTo>
                    <a:lnTo>
                      <a:pt x="146" y="131"/>
                    </a:lnTo>
                    <a:lnTo>
                      <a:pt x="140" y="138"/>
                    </a:lnTo>
                    <a:lnTo>
                      <a:pt x="134" y="143"/>
                    </a:lnTo>
                    <a:lnTo>
                      <a:pt x="125" y="146"/>
                    </a:lnTo>
                    <a:lnTo>
                      <a:pt x="117" y="148"/>
                    </a:lnTo>
                    <a:lnTo>
                      <a:pt x="109" y="149"/>
                    </a:lnTo>
                    <a:lnTo>
                      <a:pt x="101" y="148"/>
                    </a:lnTo>
                    <a:lnTo>
                      <a:pt x="92" y="146"/>
                    </a:lnTo>
                    <a:lnTo>
                      <a:pt x="84" y="143"/>
                    </a:lnTo>
                    <a:lnTo>
                      <a:pt x="77" y="137"/>
                    </a:lnTo>
                    <a:lnTo>
                      <a:pt x="18" y="8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2" name="Freeform 1054"/>
              <p:cNvSpPr>
                <a:spLocks/>
              </p:cNvSpPr>
              <p:nvPr/>
            </p:nvSpPr>
            <p:spPr bwMode="auto">
              <a:xfrm>
                <a:off x="5727" y="2567"/>
                <a:ext cx="31" cy="33"/>
              </a:xfrm>
              <a:custGeom>
                <a:avLst/>
                <a:gdLst>
                  <a:gd name="T0" fmla="*/ 0 w 186"/>
                  <a:gd name="T1" fmla="*/ 0 h 200"/>
                  <a:gd name="T2" fmla="*/ 0 w 186"/>
                  <a:gd name="T3" fmla="*/ 0 h 200"/>
                  <a:gd name="T4" fmla="*/ 0 w 186"/>
                  <a:gd name="T5" fmla="*/ 0 h 200"/>
                  <a:gd name="T6" fmla="*/ 0 w 186"/>
                  <a:gd name="T7" fmla="*/ 0 h 200"/>
                  <a:gd name="T8" fmla="*/ 0 w 186"/>
                  <a:gd name="T9" fmla="*/ 0 h 200"/>
                  <a:gd name="T10" fmla="*/ 0 w 186"/>
                  <a:gd name="T11" fmla="*/ 0 h 200"/>
                  <a:gd name="T12" fmla="*/ 0 w 186"/>
                  <a:gd name="T13" fmla="*/ 0 h 200"/>
                  <a:gd name="T14" fmla="*/ 0 w 186"/>
                  <a:gd name="T15" fmla="*/ 0 h 200"/>
                  <a:gd name="T16" fmla="*/ 0 w 186"/>
                  <a:gd name="T17" fmla="*/ 0 h 200"/>
                  <a:gd name="T18" fmla="*/ 0 w 186"/>
                  <a:gd name="T19" fmla="*/ 0 h 200"/>
                  <a:gd name="T20" fmla="*/ 0 w 186"/>
                  <a:gd name="T21" fmla="*/ 0 h 200"/>
                  <a:gd name="T22" fmla="*/ 0 w 186"/>
                  <a:gd name="T23" fmla="*/ 0 h 200"/>
                  <a:gd name="T24" fmla="*/ 0 w 186"/>
                  <a:gd name="T25" fmla="*/ 0 h 200"/>
                  <a:gd name="T26" fmla="*/ 0 w 186"/>
                  <a:gd name="T27" fmla="*/ 0 h 200"/>
                  <a:gd name="T28" fmla="*/ 0 w 186"/>
                  <a:gd name="T29" fmla="*/ 0 h 200"/>
                  <a:gd name="T30" fmla="*/ 0 w 186"/>
                  <a:gd name="T31" fmla="*/ 0 h 200"/>
                  <a:gd name="T32" fmla="*/ 0 w 186"/>
                  <a:gd name="T33" fmla="*/ 0 h 200"/>
                  <a:gd name="T34" fmla="*/ 0 w 186"/>
                  <a:gd name="T35" fmla="*/ 0 h 200"/>
                  <a:gd name="T36" fmla="*/ 0 w 186"/>
                  <a:gd name="T37" fmla="*/ 0 h 200"/>
                  <a:gd name="T38" fmla="*/ 0 w 186"/>
                  <a:gd name="T39" fmla="*/ 0 h 200"/>
                  <a:gd name="T40" fmla="*/ 0 w 186"/>
                  <a:gd name="T41" fmla="*/ 0 h 200"/>
                  <a:gd name="T42" fmla="*/ 0 w 186"/>
                  <a:gd name="T43" fmla="*/ 0 h 200"/>
                  <a:gd name="T44" fmla="*/ 0 w 186"/>
                  <a:gd name="T45" fmla="*/ 0 h 200"/>
                  <a:gd name="T46" fmla="*/ 0 w 186"/>
                  <a:gd name="T47" fmla="*/ 0 h 200"/>
                  <a:gd name="T48" fmla="*/ 0 w 186"/>
                  <a:gd name="T49" fmla="*/ 0 h 200"/>
                  <a:gd name="T50" fmla="*/ 0 w 186"/>
                  <a:gd name="T51" fmla="*/ 0 h 200"/>
                  <a:gd name="T52" fmla="*/ 0 w 186"/>
                  <a:gd name="T53" fmla="*/ 0 h 200"/>
                  <a:gd name="T54" fmla="*/ 0 w 186"/>
                  <a:gd name="T55" fmla="*/ 0 h 200"/>
                  <a:gd name="T56" fmla="*/ 0 w 186"/>
                  <a:gd name="T57" fmla="*/ 0 h 200"/>
                  <a:gd name="T58" fmla="*/ 0 w 186"/>
                  <a:gd name="T59" fmla="*/ 0 h 200"/>
                  <a:gd name="T60" fmla="*/ 0 w 186"/>
                  <a:gd name="T61" fmla="*/ 0 h 200"/>
                  <a:gd name="T62" fmla="*/ 0 w 186"/>
                  <a:gd name="T63" fmla="*/ 0 h 200"/>
                  <a:gd name="T64" fmla="*/ 0 w 186"/>
                  <a:gd name="T65" fmla="*/ 0 h 200"/>
                  <a:gd name="T66" fmla="*/ 0 w 186"/>
                  <a:gd name="T67" fmla="*/ 0 h 200"/>
                  <a:gd name="T68" fmla="*/ 0 w 186"/>
                  <a:gd name="T69" fmla="*/ 0 h 200"/>
                  <a:gd name="T70" fmla="*/ 0 w 186"/>
                  <a:gd name="T71" fmla="*/ 0 h 200"/>
                  <a:gd name="T72" fmla="*/ 0 w 186"/>
                  <a:gd name="T73" fmla="*/ 0 h 200"/>
                  <a:gd name="T74" fmla="*/ 0 w 186"/>
                  <a:gd name="T75" fmla="*/ 0 h 200"/>
                  <a:gd name="T76" fmla="*/ 0 w 186"/>
                  <a:gd name="T77" fmla="*/ 0 h 20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6" h="200">
                    <a:moveTo>
                      <a:pt x="13" y="82"/>
                    </a:moveTo>
                    <a:lnTo>
                      <a:pt x="7" y="75"/>
                    </a:lnTo>
                    <a:lnTo>
                      <a:pt x="4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2" y="18"/>
                    </a:lnTo>
                    <a:lnTo>
                      <a:pt x="17" y="13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7" y="17"/>
                    </a:lnTo>
                    <a:lnTo>
                      <a:pt x="174" y="117"/>
                    </a:lnTo>
                    <a:lnTo>
                      <a:pt x="180" y="125"/>
                    </a:lnTo>
                    <a:lnTo>
                      <a:pt x="183" y="133"/>
                    </a:lnTo>
                    <a:lnTo>
                      <a:pt x="185" y="141"/>
                    </a:lnTo>
                    <a:lnTo>
                      <a:pt x="186" y="150"/>
                    </a:lnTo>
                    <a:lnTo>
                      <a:pt x="185" y="158"/>
                    </a:lnTo>
                    <a:lnTo>
                      <a:pt x="184" y="166"/>
                    </a:lnTo>
                    <a:lnTo>
                      <a:pt x="180" y="174"/>
                    </a:lnTo>
                    <a:lnTo>
                      <a:pt x="175" y="182"/>
                    </a:lnTo>
                    <a:lnTo>
                      <a:pt x="169" y="187"/>
                    </a:lnTo>
                    <a:lnTo>
                      <a:pt x="161" y="193"/>
                    </a:lnTo>
                    <a:lnTo>
                      <a:pt x="154" y="196"/>
                    </a:lnTo>
                    <a:lnTo>
                      <a:pt x="146" y="198"/>
                    </a:lnTo>
                    <a:lnTo>
                      <a:pt x="137" y="200"/>
                    </a:lnTo>
                    <a:lnTo>
                      <a:pt x="129" y="198"/>
                    </a:lnTo>
                    <a:lnTo>
                      <a:pt x="121" y="197"/>
                    </a:lnTo>
                    <a:lnTo>
                      <a:pt x="113" y="193"/>
                    </a:lnTo>
                    <a:lnTo>
                      <a:pt x="105" y="188"/>
                    </a:lnTo>
                    <a:lnTo>
                      <a:pt x="99" y="183"/>
                    </a:lnTo>
                    <a:lnTo>
                      <a:pt x="13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3" name="Freeform 1055"/>
              <p:cNvSpPr>
                <a:spLocks/>
              </p:cNvSpPr>
              <p:nvPr/>
            </p:nvSpPr>
            <p:spPr bwMode="auto">
              <a:xfrm>
                <a:off x="5742" y="2584"/>
                <a:ext cx="35" cy="41"/>
              </a:xfrm>
              <a:custGeom>
                <a:avLst/>
                <a:gdLst>
                  <a:gd name="T0" fmla="*/ 0 w 215"/>
                  <a:gd name="T1" fmla="*/ 0 h 245"/>
                  <a:gd name="T2" fmla="*/ 0 w 215"/>
                  <a:gd name="T3" fmla="*/ 0 h 245"/>
                  <a:gd name="T4" fmla="*/ 0 w 215"/>
                  <a:gd name="T5" fmla="*/ 0 h 245"/>
                  <a:gd name="T6" fmla="*/ 0 w 215"/>
                  <a:gd name="T7" fmla="*/ 0 h 245"/>
                  <a:gd name="T8" fmla="*/ 0 w 215"/>
                  <a:gd name="T9" fmla="*/ 0 h 245"/>
                  <a:gd name="T10" fmla="*/ 0 w 215"/>
                  <a:gd name="T11" fmla="*/ 0 h 245"/>
                  <a:gd name="T12" fmla="*/ 0 w 215"/>
                  <a:gd name="T13" fmla="*/ 0 h 245"/>
                  <a:gd name="T14" fmla="*/ 0 w 215"/>
                  <a:gd name="T15" fmla="*/ 0 h 245"/>
                  <a:gd name="T16" fmla="*/ 0 w 215"/>
                  <a:gd name="T17" fmla="*/ 0 h 245"/>
                  <a:gd name="T18" fmla="*/ 0 w 215"/>
                  <a:gd name="T19" fmla="*/ 0 h 245"/>
                  <a:gd name="T20" fmla="*/ 0 w 215"/>
                  <a:gd name="T21" fmla="*/ 0 h 245"/>
                  <a:gd name="T22" fmla="*/ 0 w 215"/>
                  <a:gd name="T23" fmla="*/ 0 h 245"/>
                  <a:gd name="T24" fmla="*/ 0 w 215"/>
                  <a:gd name="T25" fmla="*/ 0 h 245"/>
                  <a:gd name="T26" fmla="*/ 0 w 215"/>
                  <a:gd name="T27" fmla="*/ 0 h 245"/>
                  <a:gd name="T28" fmla="*/ 0 w 215"/>
                  <a:gd name="T29" fmla="*/ 0 h 245"/>
                  <a:gd name="T30" fmla="*/ 0 w 215"/>
                  <a:gd name="T31" fmla="*/ 0 h 245"/>
                  <a:gd name="T32" fmla="*/ 0 w 215"/>
                  <a:gd name="T33" fmla="*/ 0 h 245"/>
                  <a:gd name="T34" fmla="*/ 0 w 215"/>
                  <a:gd name="T35" fmla="*/ 0 h 245"/>
                  <a:gd name="T36" fmla="*/ 0 w 215"/>
                  <a:gd name="T37" fmla="*/ 0 h 245"/>
                  <a:gd name="T38" fmla="*/ 0 w 215"/>
                  <a:gd name="T39" fmla="*/ 0 h 245"/>
                  <a:gd name="T40" fmla="*/ 0 w 215"/>
                  <a:gd name="T41" fmla="*/ 0 h 245"/>
                  <a:gd name="T42" fmla="*/ 0 w 215"/>
                  <a:gd name="T43" fmla="*/ 0 h 245"/>
                  <a:gd name="T44" fmla="*/ 0 w 215"/>
                  <a:gd name="T45" fmla="*/ 0 h 245"/>
                  <a:gd name="T46" fmla="*/ 0 w 215"/>
                  <a:gd name="T47" fmla="*/ 0 h 245"/>
                  <a:gd name="T48" fmla="*/ 0 w 215"/>
                  <a:gd name="T49" fmla="*/ 0 h 245"/>
                  <a:gd name="T50" fmla="*/ 0 w 215"/>
                  <a:gd name="T51" fmla="*/ 0 h 245"/>
                  <a:gd name="T52" fmla="*/ 0 w 215"/>
                  <a:gd name="T53" fmla="*/ 0 h 245"/>
                  <a:gd name="T54" fmla="*/ 0 w 215"/>
                  <a:gd name="T55" fmla="*/ 0 h 245"/>
                  <a:gd name="T56" fmla="*/ 0 w 215"/>
                  <a:gd name="T57" fmla="*/ 0 h 245"/>
                  <a:gd name="T58" fmla="*/ 0 w 215"/>
                  <a:gd name="T59" fmla="*/ 0 h 245"/>
                  <a:gd name="T60" fmla="*/ 0 w 215"/>
                  <a:gd name="T61" fmla="*/ 0 h 245"/>
                  <a:gd name="T62" fmla="*/ 0 w 215"/>
                  <a:gd name="T63" fmla="*/ 0 h 245"/>
                  <a:gd name="T64" fmla="*/ 0 w 215"/>
                  <a:gd name="T65" fmla="*/ 0 h 245"/>
                  <a:gd name="T66" fmla="*/ 0 w 215"/>
                  <a:gd name="T67" fmla="*/ 0 h 245"/>
                  <a:gd name="T68" fmla="*/ 0 w 215"/>
                  <a:gd name="T69" fmla="*/ 0 h 245"/>
                  <a:gd name="T70" fmla="*/ 0 w 215"/>
                  <a:gd name="T71" fmla="*/ 0 h 245"/>
                  <a:gd name="T72" fmla="*/ 0 w 215"/>
                  <a:gd name="T73" fmla="*/ 0 h 245"/>
                  <a:gd name="T74" fmla="*/ 0 w 215"/>
                  <a:gd name="T75" fmla="*/ 0 h 245"/>
                  <a:gd name="T76" fmla="*/ 0 w 215"/>
                  <a:gd name="T77" fmla="*/ 0 h 24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" h="245">
                    <a:moveTo>
                      <a:pt x="11" y="80"/>
                    </a:moveTo>
                    <a:lnTo>
                      <a:pt x="6" y="74"/>
                    </a:lnTo>
                    <a:lnTo>
                      <a:pt x="2" y="66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3" y="32"/>
                    </a:lnTo>
                    <a:lnTo>
                      <a:pt x="8" y="24"/>
                    </a:lnTo>
                    <a:lnTo>
                      <a:pt x="12" y="17"/>
                    </a:lnTo>
                    <a:lnTo>
                      <a:pt x="19" y="12"/>
                    </a:lnTo>
                    <a:lnTo>
                      <a:pt x="26" y="6"/>
                    </a:lnTo>
                    <a:lnTo>
                      <a:pt x="34" y="3"/>
                    </a:lnTo>
                    <a:lnTo>
                      <a:pt x="43" y="2"/>
                    </a:lnTo>
                    <a:lnTo>
                      <a:pt x="51" y="0"/>
                    </a:lnTo>
                    <a:lnTo>
                      <a:pt x="59" y="2"/>
                    </a:lnTo>
                    <a:lnTo>
                      <a:pt x="68" y="4"/>
                    </a:lnTo>
                    <a:lnTo>
                      <a:pt x="76" y="8"/>
                    </a:lnTo>
                    <a:lnTo>
                      <a:pt x="82" y="13"/>
                    </a:lnTo>
                    <a:lnTo>
                      <a:pt x="88" y="20"/>
                    </a:lnTo>
                    <a:lnTo>
                      <a:pt x="204" y="165"/>
                    </a:lnTo>
                    <a:lnTo>
                      <a:pt x="210" y="172"/>
                    </a:lnTo>
                    <a:lnTo>
                      <a:pt x="213" y="179"/>
                    </a:lnTo>
                    <a:lnTo>
                      <a:pt x="214" y="188"/>
                    </a:lnTo>
                    <a:lnTo>
                      <a:pt x="215" y="196"/>
                    </a:lnTo>
                    <a:lnTo>
                      <a:pt x="214" y="204"/>
                    </a:lnTo>
                    <a:lnTo>
                      <a:pt x="212" y="213"/>
                    </a:lnTo>
                    <a:lnTo>
                      <a:pt x="207" y="221"/>
                    </a:lnTo>
                    <a:lnTo>
                      <a:pt x="203" y="228"/>
                    </a:lnTo>
                    <a:lnTo>
                      <a:pt x="196" y="233"/>
                    </a:lnTo>
                    <a:lnTo>
                      <a:pt x="189" y="239"/>
                    </a:lnTo>
                    <a:lnTo>
                      <a:pt x="182" y="242"/>
                    </a:lnTo>
                    <a:lnTo>
                      <a:pt x="173" y="244"/>
                    </a:lnTo>
                    <a:lnTo>
                      <a:pt x="165" y="245"/>
                    </a:lnTo>
                    <a:lnTo>
                      <a:pt x="157" y="244"/>
                    </a:lnTo>
                    <a:lnTo>
                      <a:pt x="148" y="241"/>
                    </a:lnTo>
                    <a:lnTo>
                      <a:pt x="140" y="237"/>
                    </a:lnTo>
                    <a:lnTo>
                      <a:pt x="133" y="232"/>
                    </a:lnTo>
                    <a:lnTo>
                      <a:pt x="127" y="226"/>
                    </a:lnTo>
                    <a:lnTo>
                      <a:pt x="11" y="8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4" name="Freeform 1056"/>
              <p:cNvSpPr>
                <a:spLocks/>
              </p:cNvSpPr>
              <p:nvPr/>
            </p:nvSpPr>
            <p:spPr bwMode="auto">
              <a:xfrm>
                <a:off x="5761" y="2608"/>
                <a:ext cx="30" cy="32"/>
              </a:xfrm>
              <a:custGeom>
                <a:avLst/>
                <a:gdLst>
                  <a:gd name="T0" fmla="*/ 0 w 182"/>
                  <a:gd name="T1" fmla="*/ 0 h 189"/>
                  <a:gd name="T2" fmla="*/ 0 w 182"/>
                  <a:gd name="T3" fmla="*/ 0 h 189"/>
                  <a:gd name="T4" fmla="*/ 0 w 182"/>
                  <a:gd name="T5" fmla="*/ 0 h 189"/>
                  <a:gd name="T6" fmla="*/ 0 w 182"/>
                  <a:gd name="T7" fmla="*/ 0 h 189"/>
                  <a:gd name="T8" fmla="*/ 0 w 182"/>
                  <a:gd name="T9" fmla="*/ 0 h 189"/>
                  <a:gd name="T10" fmla="*/ 0 w 182"/>
                  <a:gd name="T11" fmla="*/ 0 h 189"/>
                  <a:gd name="T12" fmla="*/ 0 w 182"/>
                  <a:gd name="T13" fmla="*/ 0 h 189"/>
                  <a:gd name="T14" fmla="*/ 0 w 182"/>
                  <a:gd name="T15" fmla="*/ 0 h 189"/>
                  <a:gd name="T16" fmla="*/ 0 w 182"/>
                  <a:gd name="T17" fmla="*/ 0 h 189"/>
                  <a:gd name="T18" fmla="*/ 0 w 182"/>
                  <a:gd name="T19" fmla="*/ 0 h 189"/>
                  <a:gd name="T20" fmla="*/ 0 w 182"/>
                  <a:gd name="T21" fmla="*/ 0 h 189"/>
                  <a:gd name="T22" fmla="*/ 0 w 182"/>
                  <a:gd name="T23" fmla="*/ 0 h 189"/>
                  <a:gd name="T24" fmla="*/ 0 w 182"/>
                  <a:gd name="T25" fmla="*/ 0 h 189"/>
                  <a:gd name="T26" fmla="*/ 0 w 182"/>
                  <a:gd name="T27" fmla="*/ 0 h 189"/>
                  <a:gd name="T28" fmla="*/ 0 w 182"/>
                  <a:gd name="T29" fmla="*/ 0 h 189"/>
                  <a:gd name="T30" fmla="*/ 0 w 182"/>
                  <a:gd name="T31" fmla="*/ 0 h 189"/>
                  <a:gd name="T32" fmla="*/ 0 w 182"/>
                  <a:gd name="T33" fmla="*/ 0 h 189"/>
                  <a:gd name="T34" fmla="*/ 0 w 182"/>
                  <a:gd name="T35" fmla="*/ 0 h 189"/>
                  <a:gd name="T36" fmla="*/ 0 w 182"/>
                  <a:gd name="T37" fmla="*/ 0 h 189"/>
                  <a:gd name="T38" fmla="*/ 0 w 182"/>
                  <a:gd name="T39" fmla="*/ 0 h 189"/>
                  <a:gd name="T40" fmla="*/ 0 w 182"/>
                  <a:gd name="T41" fmla="*/ 0 h 189"/>
                  <a:gd name="T42" fmla="*/ 0 w 182"/>
                  <a:gd name="T43" fmla="*/ 0 h 189"/>
                  <a:gd name="T44" fmla="*/ 0 w 182"/>
                  <a:gd name="T45" fmla="*/ 0 h 189"/>
                  <a:gd name="T46" fmla="*/ 0 w 182"/>
                  <a:gd name="T47" fmla="*/ 0 h 189"/>
                  <a:gd name="T48" fmla="*/ 0 w 182"/>
                  <a:gd name="T49" fmla="*/ 0 h 189"/>
                  <a:gd name="T50" fmla="*/ 0 w 182"/>
                  <a:gd name="T51" fmla="*/ 0 h 189"/>
                  <a:gd name="T52" fmla="*/ 0 w 182"/>
                  <a:gd name="T53" fmla="*/ 0 h 189"/>
                  <a:gd name="T54" fmla="*/ 0 w 182"/>
                  <a:gd name="T55" fmla="*/ 0 h 189"/>
                  <a:gd name="T56" fmla="*/ 0 w 182"/>
                  <a:gd name="T57" fmla="*/ 0 h 189"/>
                  <a:gd name="T58" fmla="*/ 0 w 182"/>
                  <a:gd name="T59" fmla="*/ 0 h 189"/>
                  <a:gd name="T60" fmla="*/ 0 w 182"/>
                  <a:gd name="T61" fmla="*/ 0 h 189"/>
                  <a:gd name="T62" fmla="*/ 0 w 182"/>
                  <a:gd name="T63" fmla="*/ 0 h 189"/>
                  <a:gd name="T64" fmla="*/ 0 w 182"/>
                  <a:gd name="T65" fmla="*/ 0 h 189"/>
                  <a:gd name="T66" fmla="*/ 0 w 182"/>
                  <a:gd name="T67" fmla="*/ 0 h 189"/>
                  <a:gd name="T68" fmla="*/ 0 w 182"/>
                  <a:gd name="T69" fmla="*/ 0 h 189"/>
                  <a:gd name="T70" fmla="*/ 0 w 182"/>
                  <a:gd name="T71" fmla="*/ 0 h 189"/>
                  <a:gd name="T72" fmla="*/ 0 w 182"/>
                  <a:gd name="T73" fmla="*/ 0 h 189"/>
                  <a:gd name="T74" fmla="*/ 0 w 182"/>
                  <a:gd name="T75" fmla="*/ 0 h 189"/>
                  <a:gd name="T76" fmla="*/ 0 w 182"/>
                  <a:gd name="T77" fmla="*/ 0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2" h="189">
                    <a:moveTo>
                      <a:pt x="14" y="82"/>
                    </a:moveTo>
                    <a:lnTo>
                      <a:pt x="8" y="75"/>
                    </a:lnTo>
                    <a:lnTo>
                      <a:pt x="4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6" y="27"/>
                    </a:lnTo>
                    <a:lnTo>
                      <a:pt x="10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5" y="0"/>
                    </a:lnTo>
                    <a:lnTo>
                      <a:pt x="64" y="2"/>
                    </a:lnTo>
                    <a:lnTo>
                      <a:pt x="72" y="5"/>
                    </a:lnTo>
                    <a:lnTo>
                      <a:pt x="80" y="10"/>
                    </a:lnTo>
                    <a:lnTo>
                      <a:pt x="86" y="17"/>
                    </a:lnTo>
                    <a:lnTo>
                      <a:pt x="168" y="107"/>
                    </a:lnTo>
                    <a:lnTo>
                      <a:pt x="174" y="113"/>
                    </a:lnTo>
                    <a:lnTo>
                      <a:pt x="178" y="121"/>
                    </a:lnTo>
                    <a:lnTo>
                      <a:pt x="180" y="129"/>
                    </a:lnTo>
                    <a:lnTo>
                      <a:pt x="182" y="138"/>
                    </a:lnTo>
                    <a:lnTo>
                      <a:pt x="182" y="145"/>
                    </a:lnTo>
                    <a:lnTo>
                      <a:pt x="179" y="154"/>
                    </a:lnTo>
                    <a:lnTo>
                      <a:pt x="176" y="162"/>
                    </a:lnTo>
                    <a:lnTo>
                      <a:pt x="171" y="170"/>
                    </a:lnTo>
                    <a:lnTo>
                      <a:pt x="165" y="175"/>
                    </a:lnTo>
                    <a:lnTo>
                      <a:pt x="158" y="181"/>
                    </a:lnTo>
                    <a:lnTo>
                      <a:pt x="150" y="185"/>
                    </a:lnTo>
                    <a:lnTo>
                      <a:pt x="142" y="188"/>
                    </a:lnTo>
                    <a:lnTo>
                      <a:pt x="133" y="189"/>
                    </a:lnTo>
                    <a:lnTo>
                      <a:pt x="126" y="189"/>
                    </a:lnTo>
                    <a:lnTo>
                      <a:pt x="117" y="187"/>
                    </a:lnTo>
                    <a:lnTo>
                      <a:pt x="109" y="183"/>
                    </a:lnTo>
                    <a:lnTo>
                      <a:pt x="102" y="179"/>
                    </a:lnTo>
                    <a:lnTo>
                      <a:pt x="96" y="172"/>
                    </a:lnTo>
                    <a:lnTo>
                      <a:pt x="14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5" name="Freeform 1057"/>
              <p:cNvSpPr>
                <a:spLocks/>
              </p:cNvSpPr>
              <p:nvPr/>
            </p:nvSpPr>
            <p:spPr bwMode="auto">
              <a:xfrm>
                <a:off x="5775" y="2623"/>
                <a:ext cx="25" cy="25"/>
              </a:xfrm>
              <a:custGeom>
                <a:avLst/>
                <a:gdLst>
                  <a:gd name="T0" fmla="*/ 0 w 156"/>
                  <a:gd name="T1" fmla="*/ 0 h 147"/>
                  <a:gd name="T2" fmla="*/ 0 w 156"/>
                  <a:gd name="T3" fmla="*/ 0 h 147"/>
                  <a:gd name="T4" fmla="*/ 0 w 156"/>
                  <a:gd name="T5" fmla="*/ 0 h 147"/>
                  <a:gd name="T6" fmla="*/ 0 w 156"/>
                  <a:gd name="T7" fmla="*/ 0 h 147"/>
                  <a:gd name="T8" fmla="*/ 0 w 156"/>
                  <a:gd name="T9" fmla="*/ 0 h 147"/>
                  <a:gd name="T10" fmla="*/ 0 w 156"/>
                  <a:gd name="T11" fmla="*/ 0 h 147"/>
                  <a:gd name="T12" fmla="*/ 0 w 156"/>
                  <a:gd name="T13" fmla="*/ 0 h 147"/>
                  <a:gd name="T14" fmla="*/ 0 w 156"/>
                  <a:gd name="T15" fmla="*/ 0 h 147"/>
                  <a:gd name="T16" fmla="*/ 0 w 156"/>
                  <a:gd name="T17" fmla="*/ 0 h 147"/>
                  <a:gd name="T18" fmla="*/ 0 w 156"/>
                  <a:gd name="T19" fmla="*/ 0 h 147"/>
                  <a:gd name="T20" fmla="*/ 0 w 156"/>
                  <a:gd name="T21" fmla="*/ 0 h 147"/>
                  <a:gd name="T22" fmla="*/ 0 w 156"/>
                  <a:gd name="T23" fmla="*/ 0 h 147"/>
                  <a:gd name="T24" fmla="*/ 0 w 156"/>
                  <a:gd name="T25" fmla="*/ 0 h 147"/>
                  <a:gd name="T26" fmla="*/ 0 w 156"/>
                  <a:gd name="T27" fmla="*/ 0 h 147"/>
                  <a:gd name="T28" fmla="*/ 0 w 156"/>
                  <a:gd name="T29" fmla="*/ 0 h 147"/>
                  <a:gd name="T30" fmla="*/ 0 w 156"/>
                  <a:gd name="T31" fmla="*/ 0 h 147"/>
                  <a:gd name="T32" fmla="*/ 0 w 156"/>
                  <a:gd name="T33" fmla="*/ 0 h 147"/>
                  <a:gd name="T34" fmla="*/ 0 w 156"/>
                  <a:gd name="T35" fmla="*/ 0 h 147"/>
                  <a:gd name="T36" fmla="*/ 0 w 156"/>
                  <a:gd name="T37" fmla="*/ 0 h 147"/>
                  <a:gd name="T38" fmla="*/ 0 w 156"/>
                  <a:gd name="T39" fmla="*/ 0 h 147"/>
                  <a:gd name="T40" fmla="*/ 0 w 156"/>
                  <a:gd name="T41" fmla="*/ 0 h 147"/>
                  <a:gd name="T42" fmla="*/ 0 w 156"/>
                  <a:gd name="T43" fmla="*/ 0 h 147"/>
                  <a:gd name="T44" fmla="*/ 0 w 156"/>
                  <a:gd name="T45" fmla="*/ 0 h 147"/>
                  <a:gd name="T46" fmla="*/ 0 w 156"/>
                  <a:gd name="T47" fmla="*/ 0 h 147"/>
                  <a:gd name="T48" fmla="*/ 0 w 156"/>
                  <a:gd name="T49" fmla="*/ 0 h 147"/>
                  <a:gd name="T50" fmla="*/ 0 w 156"/>
                  <a:gd name="T51" fmla="*/ 0 h 147"/>
                  <a:gd name="T52" fmla="*/ 0 w 156"/>
                  <a:gd name="T53" fmla="*/ 0 h 147"/>
                  <a:gd name="T54" fmla="*/ 0 w 156"/>
                  <a:gd name="T55" fmla="*/ 0 h 147"/>
                  <a:gd name="T56" fmla="*/ 0 w 156"/>
                  <a:gd name="T57" fmla="*/ 0 h 147"/>
                  <a:gd name="T58" fmla="*/ 0 w 156"/>
                  <a:gd name="T59" fmla="*/ 0 h 147"/>
                  <a:gd name="T60" fmla="*/ 0 w 156"/>
                  <a:gd name="T61" fmla="*/ 0 h 147"/>
                  <a:gd name="T62" fmla="*/ 0 w 156"/>
                  <a:gd name="T63" fmla="*/ 0 h 147"/>
                  <a:gd name="T64" fmla="*/ 0 w 156"/>
                  <a:gd name="T65" fmla="*/ 0 h 147"/>
                  <a:gd name="T66" fmla="*/ 0 w 156"/>
                  <a:gd name="T67" fmla="*/ 0 h 147"/>
                  <a:gd name="T68" fmla="*/ 0 w 156"/>
                  <a:gd name="T69" fmla="*/ 0 h 147"/>
                  <a:gd name="T70" fmla="*/ 0 w 156"/>
                  <a:gd name="T71" fmla="*/ 0 h 147"/>
                  <a:gd name="T72" fmla="*/ 0 w 156"/>
                  <a:gd name="T73" fmla="*/ 0 h 147"/>
                  <a:gd name="T74" fmla="*/ 0 w 156"/>
                  <a:gd name="T75" fmla="*/ 0 h 147"/>
                  <a:gd name="T76" fmla="*/ 0 w 156"/>
                  <a:gd name="T77" fmla="*/ 0 h 14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6" h="147">
                    <a:moveTo>
                      <a:pt x="17" y="86"/>
                    </a:moveTo>
                    <a:lnTo>
                      <a:pt x="12" y="81"/>
                    </a:lnTo>
                    <a:lnTo>
                      <a:pt x="7" y="73"/>
                    </a:lnTo>
                    <a:lnTo>
                      <a:pt x="4" y="65"/>
                    </a:lnTo>
                    <a:lnTo>
                      <a:pt x="2" y="57"/>
                    </a:lnTo>
                    <a:lnTo>
                      <a:pt x="0" y="49"/>
                    </a:lnTo>
                    <a:lnTo>
                      <a:pt x="2" y="40"/>
                    </a:lnTo>
                    <a:lnTo>
                      <a:pt x="4" y="32"/>
                    </a:lnTo>
                    <a:lnTo>
                      <a:pt x="7" y="24"/>
                    </a:lnTo>
                    <a:lnTo>
                      <a:pt x="13" y="17"/>
                    </a:lnTo>
                    <a:lnTo>
                      <a:pt x="18" y="11"/>
                    </a:lnTo>
                    <a:lnTo>
                      <a:pt x="26" y="6"/>
                    </a:lnTo>
                    <a:lnTo>
                      <a:pt x="34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3" y="12"/>
                    </a:lnTo>
                    <a:lnTo>
                      <a:pt x="139" y="60"/>
                    </a:lnTo>
                    <a:lnTo>
                      <a:pt x="145" y="66"/>
                    </a:lnTo>
                    <a:lnTo>
                      <a:pt x="149" y="74"/>
                    </a:lnTo>
                    <a:lnTo>
                      <a:pt x="153" y="82"/>
                    </a:lnTo>
                    <a:lnTo>
                      <a:pt x="155" y="90"/>
                    </a:lnTo>
                    <a:lnTo>
                      <a:pt x="156" y="98"/>
                    </a:lnTo>
                    <a:lnTo>
                      <a:pt x="155" y="107"/>
                    </a:lnTo>
                    <a:lnTo>
                      <a:pt x="153" y="115"/>
                    </a:lnTo>
                    <a:lnTo>
                      <a:pt x="149" y="122"/>
                    </a:lnTo>
                    <a:lnTo>
                      <a:pt x="144" y="130"/>
                    </a:lnTo>
                    <a:lnTo>
                      <a:pt x="138" y="136"/>
                    </a:lnTo>
                    <a:lnTo>
                      <a:pt x="130" y="140"/>
                    </a:lnTo>
                    <a:lnTo>
                      <a:pt x="122" y="144"/>
                    </a:lnTo>
                    <a:lnTo>
                      <a:pt x="114" y="146"/>
                    </a:lnTo>
                    <a:lnTo>
                      <a:pt x="106" y="147"/>
                    </a:lnTo>
                    <a:lnTo>
                      <a:pt x="97" y="146"/>
                    </a:lnTo>
                    <a:lnTo>
                      <a:pt x="89" y="144"/>
                    </a:lnTo>
                    <a:lnTo>
                      <a:pt x="82" y="140"/>
                    </a:lnTo>
                    <a:lnTo>
                      <a:pt x="74" y="135"/>
                    </a:lnTo>
                    <a:lnTo>
                      <a:pt x="17" y="8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6" name="Freeform 1058"/>
              <p:cNvSpPr>
                <a:spLocks/>
              </p:cNvSpPr>
              <p:nvPr/>
            </p:nvSpPr>
            <p:spPr bwMode="auto">
              <a:xfrm>
                <a:off x="5784" y="2631"/>
                <a:ext cx="23" cy="21"/>
              </a:xfrm>
              <a:custGeom>
                <a:avLst/>
                <a:gdLst>
                  <a:gd name="T0" fmla="*/ 0 w 141"/>
                  <a:gd name="T1" fmla="*/ 0 h 123"/>
                  <a:gd name="T2" fmla="*/ 0 w 141"/>
                  <a:gd name="T3" fmla="*/ 0 h 123"/>
                  <a:gd name="T4" fmla="*/ 0 w 141"/>
                  <a:gd name="T5" fmla="*/ 0 h 123"/>
                  <a:gd name="T6" fmla="*/ 0 w 141"/>
                  <a:gd name="T7" fmla="*/ 0 h 123"/>
                  <a:gd name="T8" fmla="*/ 0 w 141"/>
                  <a:gd name="T9" fmla="*/ 0 h 123"/>
                  <a:gd name="T10" fmla="*/ 0 w 141"/>
                  <a:gd name="T11" fmla="*/ 0 h 123"/>
                  <a:gd name="T12" fmla="*/ 0 w 141"/>
                  <a:gd name="T13" fmla="*/ 0 h 123"/>
                  <a:gd name="T14" fmla="*/ 0 w 141"/>
                  <a:gd name="T15" fmla="*/ 0 h 123"/>
                  <a:gd name="T16" fmla="*/ 0 w 141"/>
                  <a:gd name="T17" fmla="*/ 0 h 123"/>
                  <a:gd name="T18" fmla="*/ 0 w 141"/>
                  <a:gd name="T19" fmla="*/ 0 h 123"/>
                  <a:gd name="T20" fmla="*/ 0 w 141"/>
                  <a:gd name="T21" fmla="*/ 0 h 123"/>
                  <a:gd name="T22" fmla="*/ 0 w 141"/>
                  <a:gd name="T23" fmla="*/ 0 h 123"/>
                  <a:gd name="T24" fmla="*/ 0 w 141"/>
                  <a:gd name="T25" fmla="*/ 0 h 123"/>
                  <a:gd name="T26" fmla="*/ 0 w 141"/>
                  <a:gd name="T27" fmla="*/ 0 h 123"/>
                  <a:gd name="T28" fmla="*/ 0 w 141"/>
                  <a:gd name="T29" fmla="*/ 0 h 123"/>
                  <a:gd name="T30" fmla="*/ 0 w 141"/>
                  <a:gd name="T31" fmla="*/ 0 h 123"/>
                  <a:gd name="T32" fmla="*/ 0 w 141"/>
                  <a:gd name="T33" fmla="*/ 0 h 123"/>
                  <a:gd name="T34" fmla="*/ 0 w 141"/>
                  <a:gd name="T35" fmla="*/ 0 h 123"/>
                  <a:gd name="T36" fmla="*/ 0 w 141"/>
                  <a:gd name="T37" fmla="*/ 0 h 123"/>
                  <a:gd name="T38" fmla="*/ 0 w 141"/>
                  <a:gd name="T39" fmla="*/ 0 h 123"/>
                  <a:gd name="T40" fmla="*/ 0 w 141"/>
                  <a:gd name="T41" fmla="*/ 0 h 123"/>
                  <a:gd name="T42" fmla="*/ 0 w 141"/>
                  <a:gd name="T43" fmla="*/ 0 h 123"/>
                  <a:gd name="T44" fmla="*/ 0 w 141"/>
                  <a:gd name="T45" fmla="*/ 0 h 123"/>
                  <a:gd name="T46" fmla="*/ 0 w 141"/>
                  <a:gd name="T47" fmla="*/ 0 h 123"/>
                  <a:gd name="T48" fmla="*/ 0 w 141"/>
                  <a:gd name="T49" fmla="*/ 0 h 123"/>
                  <a:gd name="T50" fmla="*/ 0 w 141"/>
                  <a:gd name="T51" fmla="*/ 0 h 123"/>
                  <a:gd name="T52" fmla="*/ 0 w 141"/>
                  <a:gd name="T53" fmla="*/ 0 h 123"/>
                  <a:gd name="T54" fmla="*/ 0 w 141"/>
                  <a:gd name="T55" fmla="*/ 0 h 123"/>
                  <a:gd name="T56" fmla="*/ 0 w 141"/>
                  <a:gd name="T57" fmla="*/ 0 h 123"/>
                  <a:gd name="T58" fmla="*/ 0 w 141"/>
                  <a:gd name="T59" fmla="*/ 0 h 123"/>
                  <a:gd name="T60" fmla="*/ 0 w 141"/>
                  <a:gd name="T61" fmla="*/ 0 h 123"/>
                  <a:gd name="T62" fmla="*/ 0 w 141"/>
                  <a:gd name="T63" fmla="*/ 0 h 123"/>
                  <a:gd name="T64" fmla="*/ 0 w 141"/>
                  <a:gd name="T65" fmla="*/ 0 h 123"/>
                  <a:gd name="T66" fmla="*/ 0 w 141"/>
                  <a:gd name="T67" fmla="*/ 0 h 123"/>
                  <a:gd name="T68" fmla="*/ 0 w 141"/>
                  <a:gd name="T69" fmla="*/ 0 h 123"/>
                  <a:gd name="T70" fmla="*/ 0 w 141"/>
                  <a:gd name="T71" fmla="*/ 0 h 123"/>
                  <a:gd name="T72" fmla="*/ 0 w 141"/>
                  <a:gd name="T73" fmla="*/ 0 h 123"/>
                  <a:gd name="T74" fmla="*/ 0 w 141"/>
                  <a:gd name="T75" fmla="*/ 0 h 123"/>
                  <a:gd name="T76" fmla="*/ 0 w 141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3">
                    <a:moveTo>
                      <a:pt x="26" y="92"/>
                    </a:moveTo>
                    <a:lnTo>
                      <a:pt x="18" y="88"/>
                    </a:lnTo>
                    <a:lnTo>
                      <a:pt x="12" y="81"/>
                    </a:lnTo>
                    <a:lnTo>
                      <a:pt x="7" y="74"/>
                    </a:lnTo>
                    <a:lnTo>
                      <a:pt x="3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5" y="3"/>
                    </a:lnTo>
                    <a:lnTo>
                      <a:pt x="73" y="7"/>
                    </a:lnTo>
                    <a:lnTo>
                      <a:pt x="115" y="30"/>
                    </a:lnTo>
                    <a:lnTo>
                      <a:pt x="123" y="35"/>
                    </a:lnTo>
                    <a:lnTo>
                      <a:pt x="128" y="42"/>
                    </a:lnTo>
                    <a:lnTo>
                      <a:pt x="134" y="49"/>
                    </a:lnTo>
                    <a:lnTo>
                      <a:pt x="137" y="56"/>
                    </a:lnTo>
                    <a:lnTo>
                      <a:pt x="140" y="64"/>
                    </a:lnTo>
                    <a:lnTo>
                      <a:pt x="141" y="73"/>
                    </a:lnTo>
                    <a:lnTo>
                      <a:pt x="140" y="81"/>
                    </a:lnTo>
                    <a:lnTo>
                      <a:pt x="137" y="89"/>
                    </a:lnTo>
                    <a:lnTo>
                      <a:pt x="134" y="97"/>
                    </a:lnTo>
                    <a:lnTo>
                      <a:pt x="129" y="105"/>
                    </a:lnTo>
                    <a:lnTo>
                      <a:pt x="123" y="110"/>
                    </a:lnTo>
                    <a:lnTo>
                      <a:pt x="116" y="116"/>
                    </a:lnTo>
                    <a:lnTo>
                      <a:pt x="108" y="119"/>
                    </a:lnTo>
                    <a:lnTo>
                      <a:pt x="100" y="122"/>
                    </a:lnTo>
                    <a:lnTo>
                      <a:pt x="91" y="123"/>
                    </a:lnTo>
                    <a:lnTo>
                      <a:pt x="83" y="122"/>
                    </a:lnTo>
                    <a:lnTo>
                      <a:pt x="75" y="119"/>
                    </a:lnTo>
                    <a:lnTo>
                      <a:pt x="67" y="116"/>
                    </a:lnTo>
                    <a:lnTo>
                      <a:pt x="26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7" name="Freeform 1059"/>
              <p:cNvSpPr>
                <a:spLocks/>
              </p:cNvSpPr>
              <p:nvPr/>
            </p:nvSpPr>
            <p:spPr bwMode="auto">
              <a:xfrm>
                <a:off x="5791" y="2635"/>
                <a:ext cx="20" cy="18"/>
              </a:xfrm>
              <a:custGeom>
                <a:avLst/>
                <a:gdLst>
                  <a:gd name="T0" fmla="*/ 0 w 122"/>
                  <a:gd name="T1" fmla="*/ 0 h 104"/>
                  <a:gd name="T2" fmla="*/ 0 w 122"/>
                  <a:gd name="T3" fmla="*/ 0 h 104"/>
                  <a:gd name="T4" fmla="*/ 0 w 122"/>
                  <a:gd name="T5" fmla="*/ 0 h 104"/>
                  <a:gd name="T6" fmla="*/ 0 w 122"/>
                  <a:gd name="T7" fmla="*/ 0 h 104"/>
                  <a:gd name="T8" fmla="*/ 0 w 122"/>
                  <a:gd name="T9" fmla="*/ 0 h 104"/>
                  <a:gd name="T10" fmla="*/ 0 w 122"/>
                  <a:gd name="T11" fmla="*/ 0 h 104"/>
                  <a:gd name="T12" fmla="*/ 0 w 122"/>
                  <a:gd name="T13" fmla="*/ 0 h 104"/>
                  <a:gd name="T14" fmla="*/ 0 w 122"/>
                  <a:gd name="T15" fmla="*/ 0 h 104"/>
                  <a:gd name="T16" fmla="*/ 0 w 122"/>
                  <a:gd name="T17" fmla="*/ 0 h 104"/>
                  <a:gd name="T18" fmla="*/ 0 w 122"/>
                  <a:gd name="T19" fmla="*/ 0 h 104"/>
                  <a:gd name="T20" fmla="*/ 0 w 122"/>
                  <a:gd name="T21" fmla="*/ 0 h 104"/>
                  <a:gd name="T22" fmla="*/ 0 w 122"/>
                  <a:gd name="T23" fmla="*/ 0 h 104"/>
                  <a:gd name="T24" fmla="*/ 0 w 122"/>
                  <a:gd name="T25" fmla="*/ 0 h 104"/>
                  <a:gd name="T26" fmla="*/ 0 w 122"/>
                  <a:gd name="T27" fmla="*/ 0 h 104"/>
                  <a:gd name="T28" fmla="*/ 0 w 122"/>
                  <a:gd name="T29" fmla="*/ 0 h 104"/>
                  <a:gd name="T30" fmla="*/ 0 w 122"/>
                  <a:gd name="T31" fmla="*/ 0 h 104"/>
                  <a:gd name="T32" fmla="*/ 0 w 122"/>
                  <a:gd name="T33" fmla="*/ 0 h 104"/>
                  <a:gd name="T34" fmla="*/ 0 w 122"/>
                  <a:gd name="T35" fmla="*/ 0 h 104"/>
                  <a:gd name="T36" fmla="*/ 0 w 122"/>
                  <a:gd name="T37" fmla="*/ 0 h 104"/>
                  <a:gd name="T38" fmla="*/ 0 w 122"/>
                  <a:gd name="T39" fmla="*/ 0 h 104"/>
                  <a:gd name="T40" fmla="*/ 0 w 122"/>
                  <a:gd name="T41" fmla="*/ 0 h 104"/>
                  <a:gd name="T42" fmla="*/ 0 w 122"/>
                  <a:gd name="T43" fmla="*/ 0 h 104"/>
                  <a:gd name="T44" fmla="*/ 0 w 122"/>
                  <a:gd name="T45" fmla="*/ 0 h 104"/>
                  <a:gd name="T46" fmla="*/ 0 w 122"/>
                  <a:gd name="T47" fmla="*/ 0 h 104"/>
                  <a:gd name="T48" fmla="*/ 0 w 122"/>
                  <a:gd name="T49" fmla="*/ 0 h 104"/>
                  <a:gd name="T50" fmla="*/ 0 w 122"/>
                  <a:gd name="T51" fmla="*/ 0 h 104"/>
                  <a:gd name="T52" fmla="*/ 0 w 122"/>
                  <a:gd name="T53" fmla="*/ 0 h 104"/>
                  <a:gd name="T54" fmla="*/ 0 w 122"/>
                  <a:gd name="T55" fmla="*/ 0 h 104"/>
                  <a:gd name="T56" fmla="*/ 0 w 122"/>
                  <a:gd name="T57" fmla="*/ 0 h 104"/>
                  <a:gd name="T58" fmla="*/ 0 w 122"/>
                  <a:gd name="T59" fmla="*/ 0 h 104"/>
                  <a:gd name="T60" fmla="*/ 0 w 122"/>
                  <a:gd name="T61" fmla="*/ 0 h 104"/>
                  <a:gd name="T62" fmla="*/ 0 w 122"/>
                  <a:gd name="T63" fmla="*/ 0 h 104"/>
                  <a:gd name="T64" fmla="*/ 0 w 122"/>
                  <a:gd name="T65" fmla="*/ 0 h 104"/>
                  <a:gd name="T66" fmla="*/ 0 w 122"/>
                  <a:gd name="T67" fmla="*/ 0 h 104"/>
                  <a:gd name="T68" fmla="*/ 0 w 122"/>
                  <a:gd name="T69" fmla="*/ 0 h 104"/>
                  <a:gd name="T70" fmla="*/ 0 w 122"/>
                  <a:gd name="T71" fmla="*/ 0 h 104"/>
                  <a:gd name="T72" fmla="*/ 0 w 122"/>
                  <a:gd name="T73" fmla="*/ 0 h 104"/>
                  <a:gd name="T74" fmla="*/ 0 w 122"/>
                  <a:gd name="T75" fmla="*/ 0 h 104"/>
                  <a:gd name="T76" fmla="*/ 0 w 122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2" h="104">
                    <a:moveTo>
                      <a:pt x="39" y="98"/>
                    </a:moveTo>
                    <a:lnTo>
                      <a:pt x="30" y="94"/>
                    </a:lnTo>
                    <a:lnTo>
                      <a:pt x="23" y="90"/>
                    </a:lnTo>
                    <a:lnTo>
                      <a:pt x="16" y="84"/>
                    </a:lnTo>
                    <a:lnTo>
                      <a:pt x="10" y="79"/>
                    </a:lnTo>
                    <a:lnTo>
                      <a:pt x="5" y="71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2" y="38"/>
                    </a:lnTo>
                    <a:lnTo>
                      <a:pt x="5" y="29"/>
                    </a:lnTo>
                    <a:lnTo>
                      <a:pt x="10" y="22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7" y="2"/>
                    </a:lnTo>
                    <a:lnTo>
                      <a:pt x="46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84" y="6"/>
                    </a:lnTo>
                    <a:lnTo>
                      <a:pt x="93" y="10"/>
                    </a:lnTo>
                    <a:lnTo>
                      <a:pt x="100" y="14"/>
                    </a:lnTo>
                    <a:lnTo>
                      <a:pt x="106" y="20"/>
                    </a:lnTo>
                    <a:lnTo>
                      <a:pt x="113" y="26"/>
                    </a:lnTo>
                    <a:lnTo>
                      <a:pt x="118" y="34"/>
                    </a:lnTo>
                    <a:lnTo>
                      <a:pt x="120" y="41"/>
                    </a:lnTo>
                    <a:lnTo>
                      <a:pt x="122" y="50"/>
                    </a:lnTo>
                    <a:lnTo>
                      <a:pt x="122" y="58"/>
                    </a:lnTo>
                    <a:lnTo>
                      <a:pt x="121" y="66"/>
                    </a:lnTo>
                    <a:lnTo>
                      <a:pt x="118" y="75"/>
                    </a:lnTo>
                    <a:lnTo>
                      <a:pt x="113" y="82"/>
                    </a:lnTo>
                    <a:lnTo>
                      <a:pt x="108" y="89"/>
                    </a:lnTo>
                    <a:lnTo>
                      <a:pt x="102" y="95"/>
                    </a:lnTo>
                    <a:lnTo>
                      <a:pt x="94" y="100"/>
                    </a:lnTo>
                    <a:lnTo>
                      <a:pt x="86" y="102"/>
                    </a:lnTo>
                    <a:lnTo>
                      <a:pt x="77" y="104"/>
                    </a:lnTo>
                    <a:lnTo>
                      <a:pt x="69" y="104"/>
                    </a:lnTo>
                    <a:lnTo>
                      <a:pt x="61" y="103"/>
                    </a:lnTo>
                    <a:lnTo>
                      <a:pt x="39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8" name="Freeform 1060"/>
              <p:cNvSpPr>
                <a:spLocks/>
              </p:cNvSpPr>
              <p:nvPr/>
            </p:nvSpPr>
            <p:spPr bwMode="auto">
              <a:xfrm>
                <a:off x="5795" y="2635"/>
                <a:ext cx="20" cy="18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56" y="102"/>
                    </a:moveTo>
                    <a:lnTo>
                      <a:pt x="49" y="102"/>
                    </a:lnTo>
                    <a:lnTo>
                      <a:pt x="39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5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4" y="20"/>
                    </a:lnTo>
                    <a:lnTo>
                      <a:pt x="19" y="13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5" y="1"/>
                    </a:lnTo>
                    <a:lnTo>
                      <a:pt x="92" y="3"/>
                    </a:lnTo>
                    <a:lnTo>
                      <a:pt x="100" y="8"/>
                    </a:lnTo>
                    <a:lnTo>
                      <a:pt x="107" y="13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5"/>
                    </a:lnTo>
                    <a:lnTo>
                      <a:pt x="110" y="82"/>
                    </a:lnTo>
                    <a:lnTo>
                      <a:pt x="105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399" name="Freeform 1061"/>
              <p:cNvSpPr>
                <a:spLocks/>
              </p:cNvSpPr>
              <p:nvPr/>
            </p:nvSpPr>
            <p:spPr bwMode="auto">
              <a:xfrm>
                <a:off x="5799" y="2633"/>
                <a:ext cx="20" cy="19"/>
              </a:xfrm>
              <a:custGeom>
                <a:avLst/>
                <a:gdLst>
                  <a:gd name="T0" fmla="*/ 0 w 119"/>
                  <a:gd name="T1" fmla="*/ 0 h 116"/>
                  <a:gd name="T2" fmla="*/ 0 w 119"/>
                  <a:gd name="T3" fmla="*/ 0 h 116"/>
                  <a:gd name="T4" fmla="*/ 0 w 119"/>
                  <a:gd name="T5" fmla="*/ 0 h 116"/>
                  <a:gd name="T6" fmla="*/ 0 w 119"/>
                  <a:gd name="T7" fmla="*/ 0 h 116"/>
                  <a:gd name="T8" fmla="*/ 0 w 119"/>
                  <a:gd name="T9" fmla="*/ 0 h 116"/>
                  <a:gd name="T10" fmla="*/ 0 w 119"/>
                  <a:gd name="T11" fmla="*/ 0 h 116"/>
                  <a:gd name="T12" fmla="*/ 0 w 119"/>
                  <a:gd name="T13" fmla="*/ 0 h 116"/>
                  <a:gd name="T14" fmla="*/ 0 w 119"/>
                  <a:gd name="T15" fmla="*/ 0 h 116"/>
                  <a:gd name="T16" fmla="*/ 0 w 119"/>
                  <a:gd name="T17" fmla="*/ 0 h 116"/>
                  <a:gd name="T18" fmla="*/ 0 w 119"/>
                  <a:gd name="T19" fmla="*/ 0 h 116"/>
                  <a:gd name="T20" fmla="*/ 0 w 119"/>
                  <a:gd name="T21" fmla="*/ 0 h 116"/>
                  <a:gd name="T22" fmla="*/ 0 w 119"/>
                  <a:gd name="T23" fmla="*/ 0 h 116"/>
                  <a:gd name="T24" fmla="*/ 0 w 119"/>
                  <a:gd name="T25" fmla="*/ 0 h 116"/>
                  <a:gd name="T26" fmla="*/ 0 w 119"/>
                  <a:gd name="T27" fmla="*/ 0 h 116"/>
                  <a:gd name="T28" fmla="*/ 0 w 119"/>
                  <a:gd name="T29" fmla="*/ 0 h 116"/>
                  <a:gd name="T30" fmla="*/ 0 w 119"/>
                  <a:gd name="T31" fmla="*/ 0 h 116"/>
                  <a:gd name="T32" fmla="*/ 0 w 119"/>
                  <a:gd name="T33" fmla="*/ 0 h 116"/>
                  <a:gd name="T34" fmla="*/ 0 w 119"/>
                  <a:gd name="T35" fmla="*/ 0 h 116"/>
                  <a:gd name="T36" fmla="*/ 0 w 119"/>
                  <a:gd name="T37" fmla="*/ 0 h 116"/>
                  <a:gd name="T38" fmla="*/ 0 w 119"/>
                  <a:gd name="T39" fmla="*/ 0 h 116"/>
                  <a:gd name="T40" fmla="*/ 0 w 119"/>
                  <a:gd name="T41" fmla="*/ 0 h 116"/>
                  <a:gd name="T42" fmla="*/ 0 w 119"/>
                  <a:gd name="T43" fmla="*/ 0 h 116"/>
                  <a:gd name="T44" fmla="*/ 0 w 119"/>
                  <a:gd name="T45" fmla="*/ 0 h 116"/>
                  <a:gd name="T46" fmla="*/ 0 w 119"/>
                  <a:gd name="T47" fmla="*/ 0 h 116"/>
                  <a:gd name="T48" fmla="*/ 0 w 119"/>
                  <a:gd name="T49" fmla="*/ 0 h 116"/>
                  <a:gd name="T50" fmla="*/ 0 w 119"/>
                  <a:gd name="T51" fmla="*/ 0 h 116"/>
                  <a:gd name="T52" fmla="*/ 0 w 119"/>
                  <a:gd name="T53" fmla="*/ 0 h 116"/>
                  <a:gd name="T54" fmla="*/ 0 w 119"/>
                  <a:gd name="T55" fmla="*/ 0 h 116"/>
                  <a:gd name="T56" fmla="*/ 0 w 119"/>
                  <a:gd name="T57" fmla="*/ 0 h 116"/>
                  <a:gd name="T58" fmla="*/ 0 w 119"/>
                  <a:gd name="T59" fmla="*/ 0 h 116"/>
                  <a:gd name="T60" fmla="*/ 0 w 119"/>
                  <a:gd name="T61" fmla="*/ 0 h 116"/>
                  <a:gd name="T62" fmla="*/ 0 w 119"/>
                  <a:gd name="T63" fmla="*/ 0 h 116"/>
                  <a:gd name="T64" fmla="*/ 0 w 119"/>
                  <a:gd name="T65" fmla="*/ 0 h 116"/>
                  <a:gd name="T66" fmla="*/ 0 w 119"/>
                  <a:gd name="T67" fmla="*/ 0 h 116"/>
                  <a:gd name="T68" fmla="*/ 0 w 119"/>
                  <a:gd name="T69" fmla="*/ 0 h 116"/>
                  <a:gd name="T70" fmla="*/ 0 w 119"/>
                  <a:gd name="T71" fmla="*/ 0 h 116"/>
                  <a:gd name="T72" fmla="*/ 0 w 119"/>
                  <a:gd name="T73" fmla="*/ 0 h 116"/>
                  <a:gd name="T74" fmla="*/ 0 w 119"/>
                  <a:gd name="T75" fmla="*/ 0 h 116"/>
                  <a:gd name="T76" fmla="*/ 0 w 119"/>
                  <a:gd name="T77" fmla="*/ 0 h 1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6">
                    <a:moveTo>
                      <a:pt x="81" y="105"/>
                    </a:moveTo>
                    <a:lnTo>
                      <a:pt x="74" y="109"/>
                    </a:lnTo>
                    <a:lnTo>
                      <a:pt x="66" y="113"/>
                    </a:lnTo>
                    <a:lnTo>
                      <a:pt x="57" y="115"/>
                    </a:lnTo>
                    <a:lnTo>
                      <a:pt x="49" y="116"/>
                    </a:lnTo>
                    <a:lnTo>
                      <a:pt x="42" y="115"/>
                    </a:lnTo>
                    <a:lnTo>
                      <a:pt x="33" y="113"/>
                    </a:lnTo>
                    <a:lnTo>
                      <a:pt x="25" y="109"/>
                    </a:lnTo>
                    <a:lnTo>
                      <a:pt x="18" y="104"/>
                    </a:lnTo>
                    <a:lnTo>
                      <a:pt x="11" y="98"/>
                    </a:lnTo>
                    <a:lnTo>
                      <a:pt x="7" y="91"/>
                    </a:lnTo>
                    <a:lnTo>
                      <a:pt x="3" y="83"/>
                    </a:lnTo>
                    <a:lnTo>
                      <a:pt x="1" y="74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50"/>
                    </a:lnTo>
                    <a:lnTo>
                      <a:pt x="7" y="42"/>
                    </a:lnTo>
                    <a:lnTo>
                      <a:pt x="12" y="35"/>
                    </a:lnTo>
                    <a:lnTo>
                      <a:pt x="18" y="28"/>
                    </a:lnTo>
                    <a:lnTo>
                      <a:pt x="38" y="11"/>
                    </a:lnTo>
                    <a:lnTo>
                      <a:pt x="45" y="7"/>
                    </a:lnTo>
                    <a:lnTo>
                      <a:pt x="53" y="3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7" y="3"/>
                    </a:lnTo>
                    <a:lnTo>
                      <a:pt x="95" y="7"/>
                    </a:lnTo>
                    <a:lnTo>
                      <a:pt x="101" y="12"/>
                    </a:lnTo>
                    <a:lnTo>
                      <a:pt x="108" y="18"/>
                    </a:lnTo>
                    <a:lnTo>
                      <a:pt x="113" y="25"/>
                    </a:lnTo>
                    <a:lnTo>
                      <a:pt x="116" y="33"/>
                    </a:lnTo>
                    <a:lnTo>
                      <a:pt x="118" y="42"/>
                    </a:lnTo>
                    <a:lnTo>
                      <a:pt x="119" y="50"/>
                    </a:lnTo>
                    <a:lnTo>
                      <a:pt x="118" y="58"/>
                    </a:lnTo>
                    <a:lnTo>
                      <a:pt x="116" y="67"/>
                    </a:lnTo>
                    <a:lnTo>
                      <a:pt x="113" y="74"/>
                    </a:lnTo>
                    <a:lnTo>
                      <a:pt x="107" y="81"/>
                    </a:lnTo>
                    <a:lnTo>
                      <a:pt x="101" y="88"/>
                    </a:lnTo>
                    <a:lnTo>
                      <a:pt x="81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0" name="Freeform 1062"/>
              <p:cNvSpPr>
                <a:spLocks/>
              </p:cNvSpPr>
              <p:nvPr/>
            </p:nvSpPr>
            <p:spPr bwMode="auto">
              <a:xfrm>
                <a:off x="5802" y="2629"/>
                <a:ext cx="19" cy="20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94" y="98"/>
                    </a:moveTo>
                    <a:lnTo>
                      <a:pt x="88" y="105"/>
                    </a:lnTo>
                    <a:lnTo>
                      <a:pt x="82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9"/>
                    </a:lnTo>
                    <a:lnTo>
                      <a:pt x="19" y="113"/>
                    </a:lnTo>
                    <a:lnTo>
                      <a:pt x="13" y="107"/>
                    </a:lnTo>
                    <a:lnTo>
                      <a:pt x="8" y="101"/>
                    </a:lnTo>
                    <a:lnTo>
                      <a:pt x="4" y="93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59"/>
                    </a:lnTo>
                    <a:lnTo>
                      <a:pt x="6" y="51"/>
                    </a:lnTo>
                    <a:lnTo>
                      <a:pt x="19" y="26"/>
                    </a:lnTo>
                    <a:lnTo>
                      <a:pt x="25" y="19"/>
                    </a:lnTo>
                    <a:lnTo>
                      <a:pt x="31" y="13"/>
                    </a:lnTo>
                    <a:lnTo>
                      <a:pt x="37" y="8"/>
                    </a:lnTo>
                    <a:lnTo>
                      <a:pt x="45" y="4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70" y="1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5" y="24"/>
                    </a:lnTo>
                    <a:lnTo>
                      <a:pt x="109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1" y="66"/>
                    </a:lnTo>
                    <a:lnTo>
                      <a:pt x="107" y="74"/>
                    </a:lnTo>
                    <a:lnTo>
                      <a:pt x="94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1" name="Freeform 1063"/>
              <p:cNvSpPr>
                <a:spLocks/>
              </p:cNvSpPr>
              <p:nvPr/>
            </p:nvSpPr>
            <p:spPr bwMode="auto">
              <a:xfrm>
                <a:off x="5804" y="2618"/>
                <a:ext cx="19" cy="27"/>
              </a:xfrm>
              <a:custGeom>
                <a:avLst/>
                <a:gdLst>
                  <a:gd name="T0" fmla="*/ 0 w 110"/>
                  <a:gd name="T1" fmla="*/ 0 h 164"/>
                  <a:gd name="T2" fmla="*/ 0 w 110"/>
                  <a:gd name="T3" fmla="*/ 0 h 164"/>
                  <a:gd name="T4" fmla="*/ 0 w 110"/>
                  <a:gd name="T5" fmla="*/ 0 h 164"/>
                  <a:gd name="T6" fmla="*/ 0 w 110"/>
                  <a:gd name="T7" fmla="*/ 0 h 164"/>
                  <a:gd name="T8" fmla="*/ 0 w 110"/>
                  <a:gd name="T9" fmla="*/ 0 h 164"/>
                  <a:gd name="T10" fmla="*/ 0 w 110"/>
                  <a:gd name="T11" fmla="*/ 0 h 164"/>
                  <a:gd name="T12" fmla="*/ 0 w 110"/>
                  <a:gd name="T13" fmla="*/ 0 h 164"/>
                  <a:gd name="T14" fmla="*/ 0 w 110"/>
                  <a:gd name="T15" fmla="*/ 0 h 164"/>
                  <a:gd name="T16" fmla="*/ 0 w 110"/>
                  <a:gd name="T17" fmla="*/ 0 h 164"/>
                  <a:gd name="T18" fmla="*/ 0 w 110"/>
                  <a:gd name="T19" fmla="*/ 0 h 164"/>
                  <a:gd name="T20" fmla="*/ 0 w 110"/>
                  <a:gd name="T21" fmla="*/ 0 h 164"/>
                  <a:gd name="T22" fmla="*/ 0 w 110"/>
                  <a:gd name="T23" fmla="*/ 0 h 164"/>
                  <a:gd name="T24" fmla="*/ 0 w 110"/>
                  <a:gd name="T25" fmla="*/ 0 h 164"/>
                  <a:gd name="T26" fmla="*/ 0 w 110"/>
                  <a:gd name="T27" fmla="*/ 0 h 164"/>
                  <a:gd name="T28" fmla="*/ 0 w 110"/>
                  <a:gd name="T29" fmla="*/ 0 h 164"/>
                  <a:gd name="T30" fmla="*/ 0 w 110"/>
                  <a:gd name="T31" fmla="*/ 0 h 164"/>
                  <a:gd name="T32" fmla="*/ 0 w 110"/>
                  <a:gd name="T33" fmla="*/ 0 h 164"/>
                  <a:gd name="T34" fmla="*/ 0 w 110"/>
                  <a:gd name="T35" fmla="*/ 0 h 164"/>
                  <a:gd name="T36" fmla="*/ 0 w 110"/>
                  <a:gd name="T37" fmla="*/ 0 h 164"/>
                  <a:gd name="T38" fmla="*/ 0 w 110"/>
                  <a:gd name="T39" fmla="*/ 0 h 164"/>
                  <a:gd name="T40" fmla="*/ 0 w 110"/>
                  <a:gd name="T41" fmla="*/ 0 h 164"/>
                  <a:gd name="T42" fmla="*/ 0 w 110"/>
                  <a:gd name="T43" fmla="*/ 0 h 164"/>
                  <a:gd name="T44" fmla="*/ 0 w 110"/>
                  <a:gd name="T45" fmla="*/ 0 h 164"/>
                  <a:gd name="T46" fmla="*/ 0 w 110"/>
                  <a:gd name="T47" fmla="*/ 0 h 164"/>
                  <a:gd name="T48" fmla="*/ 0 w 110"/>
                  <a:gd name="T49" fmla="*/ 0 h 164"/>
                  <a:gd name="T50" fmla="*/ 0 w 110"/>
                  <a:gd name="T51" fmla="*/ 0 h 164"/>
                  <a:gd name="T52" fmla="*/ 0 w 110"/>
                  <a:gd name="T53" fmla="*/ 0 h 164"/>
                  <a:gd name="T54" fmla="*/ 0 w 110"/>
                  <a:gd name="T55" fmla="*/ 0 h 164"/>
                  <a:gd name="T56" fmla="*/ 0 w 110"/>
                  <a:gd name="T57" fmla="*/ 0 h 164"/>
                  <a:gd name="T58" fmla="*/ 0 w 110"/>
                  <a:gd name="T59" fmla="*/ 0 h 164"/>
                  <a:gd name="T60" fmla="*/ 0 w 110"/>
                  <a:gd name="T61" fmla="*/ 0 h 164"/>
                  <a:gd name="T62" fmla="*/ 0 w 110"/>
                  <a:gd name="T63" fmla="*/ 0 h 164"/>
                  <a:gd name="T64" fmla="*/ 0 w 110"/>
                  <a:gd name="T65" fmla="*/ 0 h 164"/>
                  <a:gd name="T66" fmla="*/ 0 w 110"/>
                  <a:gd name="T67" fmla="*/ 0 h 164"/>
                  <a:gd name="T68" fmla="*/ 0 w 110"/>
                  <a:gd name="T69" fmla="*/ 0 h 164"/>
                  <a:gd name="T70" fmla="*/ 0 w 110"/>
                  <a:gd name="T71" fmla="*/ 0 h 164"/>
                  <a:gd name="T72" fmla="*/ 0 w 110"/>
                  <a:gd name="T73" fmla="*/ 0 h 164"/>
                  <a:gd name="T74" fmla="*/ 0 w 110"/>
                  <a:gd name="T75" fmla="*/ 0 h 164"/>
                  <a:gd name="T76" fmla="*/ 0 w 110"/>
                  <a:gd name="T77" fmla="*/ 0 h 1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4">
                    <a:moveTo>
                      <a:pt x="98" y="123"/>
                    </a:moveTo>
                    <a:lnTo>
                      <a:pt x="95" y="132"/>
                    </a:lnTo>
                    <a:lnTo>
                      <a:pt x="92" y="140"/>
                    </a:lnTo>
                    <a:lnTo>
                      <a:pt x="88" y="146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49" y="164"/>
                    </a:lnTo>
                    <a:lnTo>
                      <a:pt x="41" y="163"/>
                    </a:lnTo>
                    <a:lnTo>
                      <a:pt x="32" y="161"/>
                    </a:lnTo>
                    <a:lnTo>
                      <a:pt x="24" y="158"/>
                    </a:lnTo>
                    <a:lnTo>
                      <a:pt x="18" y="153"/>
                    </a:lnTo>
                    <a:lnTo>
                      <a:pt x="12" y="146"/>
                    </a:lnTo>
                    <a:lnTo>
                      <a:pt x="6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lnTo>
                      <a:pt x="14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2"/>
                    </a:lnTo>
                    <a:lnTo>
                      <a:pt x="36" y="7"/>
                    </a:lnTo>
                    <a:lnTo>
                      <a:pt x="44" y="3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8" y="1"/>
                    </a:lnTo>
                    <a:lnTo>
                      <a:pt x="77" y="3"/>
                    </a:lnTo>
                    <a:lnTo>
                      <a:pt x="85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3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7"/>
                    </a:lnTo>
                    <a:lnTo>
                      <a:pt x="98" y="12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2" name="Freeform 1064"/>
              <p:cNvSpPr>
                <a:spLocks/>
              </p:cNvSpPr>
              <p:nvPr/>
            </p:nvSpPr>
            <p:spPr bwMode="auto">
              <a:xfrm>
                <a:off x="5806" y="2604"/>
                <a:ext cx="17" cy="30"/>
              </a:xfrm>
              <a:custGeom>
                <a:avLst/>
                <a:gdLst>
                  <a:gd name="T0" fmla="*/ 0 w 99"/>
                  <a:gd name="T1" fmla="*/ 0 h 181"/>
                  <a:gd name="T2" fmla="*/ 0 w 99"/>
                  <a:gd name="T3" fmla="*/ 0 h 181"/>
                  <a:gd name="T4" fmla="*/ 0 w 99"/>
                  <a:gd name="T5" fmla="*/ 0 h 181"/>
                  <a:gd name="T6" fmla="*/ 0 w 99"/>
                  <a:gd name="T7" fmla="*/ 0 h 181"/>
                  <a:gd name="T8" fmla="*/ 0 w 99"/>
                  <a:gd name="T9" fmla="*/ 0 h 181"/>
                  <a:gd name="T10" fmla="*/ 0 w 99"/>
                  <a:gd name="T11" fmla="*/ 0 h 181"/>
                  <a:gd name="T12" fmla="*/ 0 w 99"/>
                  <a:gd name="T13" fmla="*/ 0 h 181"/>
                  <a:gd name="T14" fmla="*/ 0 w 99"/>
                  <a:gd name="T15" fmla="*/ 0 h 181"/>
                  <a:gd name="T16" fmla="*/ 0 w 99"/>
                  <a:gd name="T17" fmla="*/ 0 h 181"/>
                  <a:gd name="T18" fmla="*/ 0 w 99"/>
                  <a:gd name="T19" fmla="*/ 0 h 181"/>
                  <a:gd name="T20" fmla="*/ 0 w 99"/>
                  <a:gd name="T21" fmla="*/ 0 h 181"/>
                  <a:gd name="T22" fmla="*/ 0 w 99"/>
                  <a:gd name="T23" fmla="*/ 0 h 181"/>
                  <a:gd name="T24" fmla="*/ 0 w 99"/>
                  <a:gd name="T25" fmla="*/ 0 h 181"/>
                  <a:gd name="T26" fmla="*/ 0 w 99"/>
                  <a:gd name="T27" fmla="*/ 0 h 181"/>
                  <a:gd name="T28" fmla="*/ 0 w 99"/>
                  <a:gd name="T29" fmla="*/ 0 h 181"/>
                  <a:gd name="T30" fmla="*/ 0 w 99"/>
                  <a:gd name="T31" fmla="*/ 0 h 181"/>
                  <a:gd name="T32" fmla="*/ 0 w 99"/>
                  <a:gd name="T33" fmla="*/ 0 h 181"/>
                  <a:gd name="T34" fmla="*/ 0 w 99"/>
                  <a:gd name="T35" fmla="*/ 0 h 181"/>
                  <a:gd name="T36" fmla="*/ 0 w 99"/>
                  <a:gd name="T37" fmla="*/ 0 h 181"/>
                  <a:gd name="T38" fmla="*/ 0 w 99"/>
                  <a:gd name="T39" fmla="*/ 0 h 181"/>
                  <a:gd name="T40" fmla="*/ 0 w 99"/>
                  <a:gd name="T41" fmla="*/ 0 h 181"/>
                  <a:gd name="T42" fmla="*/ 0 w 99"/>
                  <a:gd name="T43" fmla="*/ 0 h 181"/>
                  <a:gd name="T44" fmla="*/ 0 w 99"/>
                  <a:gd name="T45" fmla="*/ 0 h 181"/>
                  <a:gd name="T46" fmla="*/ 0 w 99"/>
                  <a:gd name="T47" fmla="*/ 0 h 181"/>
                  <a:gd name="T48" fmla="*/ 0 w 99"/>
                  <a:gd name="T49" fmla="*/ 0 h 181"/>
                  <a:gd name="T50" fmla="*/ 0 w 99"/>
                  <a:gd name="T51" fmla="*/ 0 h 181"/>
                  <a:gd name="T52" fmla="*/ 0 w 99"/>
                  <a:gd name="T53" fmla="*/ 0 h 181"/>
                  <a:gd name="T54" fmla="*/ 0 w 99"/>
                  <a:gd name="T55" fmla="*/ 0 h 181"/>
                  <a:gd name="T56" fmla="*/ 0 w 99"/>
                  <a:gd name="T57" fmla="*/ 0 h 181"/>
                  <a:gd name="T58" fmla="*/ 0 w 99"/>
                  <a:gd name="T59" fmla="*/ 0 h 181"/>
                  <a:gd name="T60" fmla="*/ 0 w 99"/>
                  <a:gd name="T61" fmla="*/ 0 h 181"/>
                  <a:gd name="T62" fmla="*/ 0 w 99"/>
                  <a:gd name="T63" fmla="*/ 0 h 181"/>
                  <a:gd name="T64" fmla="*/ 0 w 99"/>
                  <a:gd name="T65" fmla="*/ 0 h 181"/>
                  <a:gd name="T66" fmla="*/ 0 w 99"/>
                  <a:gd name="T67" fmla="*/ 0 h 181"/>
                  <a:gd name="T68" fmla="*/ 0 w 99"/>
                  <a:gd name="T69" fmla="*/ 0 h 181"/>
                  <a:gd name="T70" fmla="*/ 0 w 99"/>
                  <a:gd name="T71" fmla="*/ 0 h 181"/>
                  <a:gd name="T72" fmla="*/ 0 w 99"/>
                  <a:gd name="T73" fmla="*/ 0 h 181"/>
                  <a:gd name="T74" fmla="*/ 0 w 99"/>
                  <a:gd name="T75" fmla="*/ 0 h 181"/>
                  <a:gd name="T76" fmla="*/ 0 w 99"/>
                  <a:gd name="T77" fmla="*/ 0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1">
                    <a:moveTo>
                      <a:pt x="99" y="132"/>
                    </a:moveTo>
                    <a:lnTo>
                      <a:pt x="98" y="139"/>
                    </a:lnTo>
                    <a:lnTo>
                      <a:pt x="96" y="148"/>
                    </a:lnTo>
                    <a:lnTo>
                      <a:pt x="92" y="156"/>
                    </a:lnTo>
                    <a:lnTo>
                      <a:pt x="88" y="163"/>
                    </a:lnTo>
                    <a:lnTo>
                      <a:pt x="81" y="170"/>
                    </a:lnTo>
                    <a:lnTo>
                      <a:pt x="74" y="174"/>
                    </a:lnTo>
                    <a:lnTo>
                      <a:pt x="66" y="178"/>
                    </a:lnTo>
                    <a:lnTo>
                      <a:pt x="57" y="180"/>
                    </a:lnTo>
                    <a:lnTo>
                      <a:pt x="50" y="181"/>
                    </a:lnTo>
                    <a:lnTo>
                      <a:pt x="42" y="180"/>
                    </a:lnTo>
                    <a:lnTo>
                      <a:pt x="33" y="178"/>
                    </a:lnTo>
                    <a:lnTo>
                      <a:pt x="25" y="174"/>
                    </a:lnTo>
                    <a:lnTo>
                      <a:pt x="18" y="170"/>
                    </a:lnTo>
                    <a:lnTo>
                      <a:pt x="11" y="163"/>
                    </a:lnTo>
                    <a:lnTo>
                      <a:pt x="7" y="156"/>
                    </a:lnTo>
                    <a:lnTo>
                      <a:pt x="3" y="148"/>
                    </a:lnTo>
                    <a:lnTo>
                      <a:pt x="1" y="139"/>
                    </a:lnTo>
                    <a:lnTo>
                      <a:pt x="0" y="132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1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49"/>
                    </a:lnTo>
                    <a:lnTo>
                      <a:pt x="99" y="1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3" name="Freeform 1065"/>
              <p:cNvSpPr>
                <a:spLocks/>
              </p:cNvSpPr>
              <p:nvPr/>
            </p:nvSpPr>
            <p:spPr bwMode="auto">
              <a:xfrm>
                <a:off x="5804" y="2582"/>
                <a:ext cx="19" cy="38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0 h 231"/>
                  <a:gd name="T4" fmla="*/ 0 w 113"/>
                  <a:gd name="T5" fmla="*/ 0 h 231"/>
                  <a:gd name="T6" fmla="*/ 0 w 113"/>
                  <a:gd name="T7" fmla="*/ 0 h 231"/>
                  <a:gd name="T8" fmla="*/ 0 w 113"/>
                  <a:gd name="T9" fmla="*/ 0 h 231"/>
                  <a:gd name="T10" fmla="*/ 0 w 113"/>
                  <a:gd name="T11" fmla="*/ 0 h 231"/>
                  <a:gd name="T12" fmla="*/ 0 w 113"/>
                  <a:gd name="T13" fmla="*/ 0 h 231"/>
                  <a:gd name="T14" fmla="*/ 0 w 113"/>
                  <a:gd name="T15" fmla="*/ 0 h 231"/>
                  <a:gd name="T16" fmla="*/ 0 w 113"/>
                  <a:gd name="T17" fmla="*/ 0 h 231"/>
                  <a:gd name="T18" fmla="*/ 0 w 113"/>
                  <a:gd name="T19" fmla="*/ 0 h 231"/>
                  <a:gd name="T20" fmla="*/ 0 w 113"/>
                  <a:gd name="T21" fmla="*/ 0 h 231"/>
                  <a:gd name="T22" fmla="*/ 0 w 113"/>
                  <a:gd name="T23" fmla="*/ 0 h 231"/>
                  <a:gd name="T24" fmla="*/ 0 w 113"/>
                  <a:gd name="T25" fmla="*/ 0 h 231"/>
                  <a:gd name="T26" fmla="*/ 0 w 113"/>
                  <a:gd name="T27" fmla="*/ 0 h 231"/>
                  <a:gd name="T28" fmla="*/ 0 w 113"/>
                  <a:gd name="T29" fmla="*/ 0 h 231"/>
                  <a:gd name="T30" fmla="*/ 0 w 113"/>
                  <a:gd name="T31" fmla="*/ 0 h 231"/>
                  <a:gd name="T32" fmla="*/ 0 w 113"/>
                  <a:gd name="T33" fmla="*/ 0 h 231"/>
                  <a:gd name="T34" fmla="*/ 0 w 113"/>
                  <a:gd name="T35" fmla="*/ 0 h 231"/>
                  <a:gd name="T36" fmla="*/ 0 w 113"/>
                  <a:gd name="T37" fmla="*/ 0 h 231"/>
                  <a:gd name="T38" fmla="*/ 0 w 113"/>
                  <a:gd name="T39" fmla="*/ 0 h 231"/>
                  <a:gd name="T40" fmla="*/ 0 w 113"/>
                  <a:gd name="T41" fmla="*/ 0 h 231"/>
                  <a:gd name="T42" fmla="*/ 0 w 113"/>
                  <a:gd name="T43" fmla="*/ 0 h 231"/>
                  <a:gd name="T44" fmla="*/ 0 w 113"/>
                  <a:gd name="T45" fmla="*/ 0 h 231"/>
                  <a:gd name="T46" fmla="*/ 0 w 113"/>
                  <a:gd name="T47" fmla="*/ 0 h 231"/>
                  <a:gd name="T48" fmla="*/ 0 w 113"/>
                  <a:gd name="T49" fmla="*/ 0 h 231"/>
                  <a:gd name="T50" fmla="*/ 0 w 113"/>
                  <a:gd name="T51" fmla="*/ 0 h 231"/>
                  <a:gd name="T52" fmla="*/ 0 w 113"/>
                  <a:gd name="T53" fmla="*/ 0 h 231"/>
                  <a:gd name="T54" fmla="*/ 0 w 113"/>
                  <a:gd name="T55" fmla="*/ 0 h 231"/>
                  <a:gd name="T56" fmla="*/ 0 w 113"/>
                  <a:gd name="T57" fmla="*/ 0 h 231"/>
                  <a:gd name="T58" fmla="*/ 0 w 113"/>
                  <a:gd name="T59" fmla="*/ 0 h 231"/>
                  <a:gd name="T60" fmla="*/ 0 w 113"/>
                  <a:gd name="T61" fmla="*/ 0 h 231"/>
                  <a:gd name="T62" fmla="*/ 0 w 113"/>
                  <a:gd name="T63" fmla="*/ 0 h 231"/>
                  <a:gd name="T64" fmla="*/ 0 w 113"/>
                  <a:gd name="T65" fmla="*/ 0 h 231"/>
                  <a:gd name="T66" fmla="*/ 0 w 113"/>
                  <a:gd name="T67" fmla="*/ 0 h 231"/>
                  <a:gd name="T68" fmla="*/ 0 w 113"/>
                  <a:gd name="T69" fmla="*/ 0 h 231"/>
                  <a:gd name="T70" fmla="*/ 0 w 113"/>
                  <a:gd name="T71" fmla="*/ 0 h 231"/>
                  <a:gd name="T72" fmla="*/ 0 w 113"/>
                  <a:gd name="T73" fmla="*/ 0 h 231"/>
                  <a:gd name="T74" fmla="*/ 0 w 113"/>
                  <a:gd name="T75" fmla="*/ 0 h 231"/>
                  <a:gd name="T76" fmla="*/ 0 w 113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231">
                    <a:moveTo>
                      <a:pt x="113" y="177"/>
                    </a:moveTo>
                    <a:lnTo>
                      <a:pt x="113" y="185"/>
                    </a:lnTo>
                    <a:lnTo>
                      <a:pt x="112" y="193"/>
                    </a:lnTo>
                    <a:lnTo>
                      <a:pt x="109" y="202"/>
                    </a:lnTo>
                    <a:lnTo>
                      <a:pt x="104" y="208"/>
                    </a:lnTo>
                    <a:lnTo>
                      <a:pt x="98" y="215"/>
                    </a:lnTo>
                    <a:lnTo>
                      <a:pt x="93" y="222"/>
                    </a:lnTo>
                    <a:lnTo>
                      <a:pt x="85" y="226"/>
                    </a:lnTo>
                    <a:lnTo>
                      <a:pt x="77" y="229"/>
                    </a:lnTo>
                    <a:lnTo>
                      <a:pt x="68" y="231"/>
                    </a:lnTo>
                    <a:lnTo>
                      <a:pt x="60" y="231"/>
                    </a:lnTo>
                    <a:lnTo>
                      <a:pt x="52" y="230"/>
                    </a:lnTo>
                    <a:lnTo>
                      <a:pt x="43" y="226"/>
                    </a:lnTo>
                    <a:lnTo>
                      <a:pt x="36" y="222"/>
                    </a:lnTo>
                    <a:lnTo>
                      <a:pt x="30" y="216"/>
                    </a:lnTo>
                    <a:lnTo>
                      <a:pt x="23" y="211"/>
                    </a:lnTo>
                    <a:lnTo>
                      <a:pt x="18" y="203"/>
                    </a:lnTo>
                    <a:lnTo>
                      <a:pt x="16" y="195"/>
                    </a:lnTo>
                    <a:lnTo>
                      <a:pt x="14" y="186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2" y="39"/>
                    </a:lnTo>
                    <a:lnTo>
                      <a:pt x="5" y="30"/>
                    </a:lnTo>
                    <a:lnTo>
                      <a:pt x="9" y="23"/>
                    </a:lnTo>
                    <a:lnTo>
                      <a:pt x="15" y="16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5"/>
                    </a:lnTo>
                    <a:lnTo>
                      <a:pt x="77" y="9"/>
                    </a:lnTo>
                    <a:lnTo>
                      <a:pt x="84" y="15"/>
                    </a:lnTo>
                    <a:lnTo>
                      <a:pt x="91" y="21"/>
                    </a:lnTo>
                    <a:lnTo>
                      <a:pt x="95" y="28"/>
                    </a:lnTo>
                    <a:lnTo>
                      <a:pt x="97" y="36"/>
                    </a:lnTo>
                    <a:lnTo>
                      <a:pt x="100" y="45"/>
                    </a:lnTo>
                    <a:lnTo>
                      <a:pt x="113" y="17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4" name="Freeform 1066"/>
              <p:cNvSpPr>
                <a:spLocks/>
              </p:cNvSpPr>
              <p:nvPr/>
            </p:nvSpPr>
            <p:spPr bwMode="auto">
              <a:xfrm>
                <a:off x="5803" y="2574"/>
                <a:ext cx="18" cy="25"/>
              </a:xfrm>
              <a:custGeom>
                <a:avLst/>
                <a:gdLst>
                  <a:gd name="T0" fmla="*/ 0 w 107"/>
                  <a:gd name="T1" fmla="*/ 0 h 148"/>
                  <a:gd name="T2" fmla="*/ 0 w 107"/>
                  <a:gd name="T3" fmla="*/ 0 h 148"/>
                  <a:gd name="T4" fmla="*/ 0 w 107"/>
                  <a:gd name="T5" fmla="*/ 0 h 148"/>
                  <a:gd name="T6" fmla="*/ 0 w 107"/>
                  <a:gd name="T7" fmla="*/ 0 h 148"/>
                  <a:gd name="T8" fmla="*/ 0 w 107"/>
                  <a:gd name="T9" fmla="*/ 0 h 148"/>
                  <a:gd name="T10" fmla="*/ 0 w 107"/>
                  <a:gd name="T11" fmla="*/ 0 h 148"/>
                  <a:gd name="T12" fmla="*/ 0 w 107"/>
                  <a:gd name="T13" fmla="*/ 0 h 148"/>
                  <a:gd name="T14" fmla="*/ 0 w 107"/>
                  <a:gd name="T15" fmla="*/ 0 h 148"/>
                  <a:gd name="T16" fmla="*/ 0 w 107"/>
                  <a:gd name="T17" fmla="*/ 0 h 148"/>
                  <a:gd name="T18" fmla="*/ 0 w 107"/>
                  <a:gd name="T19" fmla="*/ 0 h 148"/>
                  <a:gd name="T20" fmla="*/ 0 w 107"/>
                  <a:gd name="T21" fmla="*/ 0 h 148"/>
                  <a:gd name="T22" fmla="*/ 0 w 107"/>
                  <a:gd name="T23" fmla="*/ 0 h 148"/>
                  <a:gd name="T24" fmla="*/ 0 w 107"/>
                  <a:gd name="T25" fmla="*/ 0 h 148"/>
                  <a:gd name="T26" fmla="*/ 0 w 107"/>
                  <a:gd name="T27" fmla="*/ 0 h 148"/>
                  <a:gd name="T28" fmla="*/ 0 w 107"/>
                  <a:gd name="T29" fmla="*/ 0 h 148"/>
                  <a:gd name="T30" fmla="*/ 0 w 107"/>
                  <a:gd name="T31" fmla="*/ 0 h 148"/>
                  <a:gd name="T32" fmla="*/ 0 w 107"/>
                  <a:gd name="T33" fmla="*/ 0 h 148"/>
                  <a:gd name="T34" fmla="*/ 0 w 107"/>
                  <a:gd name="T35" fmla="*/ 0 h 148"/>
                  <a:gd name="T36" fmla="*/ 0 w 107"/>
                  <a:gd name="T37" fmla="*/ 0 h 148"/>
                  <a:gd name="T38" fmla="*/ 0 w 107"/>
                  <a:gd name="T39" fmla="*/ 0 h 148"/>
                  <a:gd name="T40" fmla="*/ 0 w 107"/>
                  <a:gd name="T41" fmla="*/ 0 h 148"/>
                  <a:gd name="T42" fmla="*/ 0 w 107"/>
                  <a:gd name="T43" fmla="*/ 0 h 148"/>
                  <a:gd name="T44" fmla="*/ 0 w 107"/>
                  <a:gd name="T45" fmla="*/ 0 h 148"/>
                  <a:gd name="T46" fmla="*/ 0 w 107"/>
                  <a:gd name="T47" fmla="*/ 0 h 148"/>
                  <a:gd name="T48" fmla="*/ 0 w 107"/>
                  <a:gd name="T49" fmla="*/ 0 h 148"/>
                  <a:gd name="T50" fmla="*/ 0 w 107"/>
                  <a:gd name="T51" fmla="*/ 0 h 148"/>
                  <a:gd name="T52" fmla="*/ 0 w 107"/>
                  <a:gd name="T53" fmla="*/ 0 h 148"/>
                  <a:gd name="T54" fmla="*/ 0 w 107"/>
                  <a:gd name="T55" fmla="*/ 0 h 148"/>
                  <a:gd name="T56" fmla="*/ 0 w 107"/>
                  <a:gd name="T57" fmla="*/ 0 h 148"/>
                  <a:gd name="T58" fmla="*/ 0 w 107"/>
                  <a:gd name="T59" fmla="*/ 0 h 148"/>
                  <a:gd name="T60" fmla="*/ 0 w 107"/>
                  <a:gd name="T61" fmla="*/ 0 h 148"/>
                  <a:gd name="T62" fmla="*/ 0 w 107"/>
                  <a:gd name="T63" fmla="*/ 0 h 148"/>
                  <a:gd name="T64" fmla="*/ 0 w 107"/>
                  <a:gd name="T65" fmla="*/ 0 h 148"/>
                  <a:gd name="T66" fmla="*/ 0 w 107"/>
                  <a:gd name="T67" fmla="*/ 0 h 148"/>
                  <a:gd name="T68" fmla="*/ 0 w 107"/>
                  <a:gd name="T69" fmla="*/ 0 h 148"/>
                  <a:gd name="T70" fmla="*/ 0 w 107"/>
                  <a:gd name="T71" fmla="*/ 0 h 148"/>
                  <a:gd name="T72" fmla="*/ 0 w 107"/>
                  <a:gd name="T73" fmla="*/ 0 h 148"/>
                  <a:gd name="T74" fmla="*/ 0 w 107"/>
                  <a:gd name="T75" fmla="*/ 0 h 148"/>
                  <a:gd name="T76" fmla="*/ 0 w 107"/>
                  <a:gd name="T77" fmla="*/ 0 h 148"/>
                  <a:gd name="T78" fmla="*/ 0 w 107"/>
                  <a:gd name="T79" fmla="*/ 0 h 148"/>
                  <a:gd name="T80" fmla="*/ 0 w 107"/>
                  <a:gd name="T81" fmla="*/ 0 h 14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8">
                    <a:moveTo>
                      <a:pt x="105" y="92"/>
                    </a:moveTo>
                    <a:lnTo>
                      <a:pt x="107" y="99"/>
                    </a:lnTo>
                    <a:lnTo>
                      <a:pt x="105" y="108"/>
                    </a:lnTo>
                    <a:lnTo>
                      <a:pt x="103" y="116"/>
                    </a:lnTo>
                    <a:lnTo>
                      <a:pt x="100" y="124"/>
                    </a:lnTo>
                    <a:lnTo>
                      <a:pt x="94" y="131"/>
                    </a:lnTo>
                    <a:lnTo>
                      <a:pt x="89" y="137"/>
                    </a:lnTo>
                    <a:lnTo>
                      <a:pt x="81" y="142"/>
                    </a:lnTo>
                    <a:lnTo>
                      <a:pt x="73" y="146"/>
                    </a:lnTo>
                    <a:lnTo>
                      <a:pt x="64" y="147"/>
                    </a:lnTo>
                    <a:lnTo>
                      <a:pt x="57" y="148"/>
                    </a:lnTo>
                    <a:lnTo>
                      <a:pt x="48" y="147"/>
                    </a:lnTo>
                    <a:lnTo>
                      <a:pt x="40" y="145"/>
                    </a:lnTo>
                    <a:lnTo>
                      <a:pt x="32" y="142"/>
                    </a:lnTo>
                    <a:lnTo>
                      <a:pt x="24" y="136"/>
                    </a:lnTo>
                    <a:lnTo>
                      <a:pt x="19" y="130"/>
                    </a:lnTo>
                    <a:lnTo>
                      <a:pt x="14" y="122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2"/>
                    </a:lnTo>
                    <a:lnTo>
                      <a:pt x="6" y="24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2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2" y="12"/>
                    </a:lnTo>
                    <a:lnTo>
                      <a:pt x="87" y="18"/>
                    </a:lnTo>
                    <a:lnTo>
                      <a:pt x="92" y="26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105" y="9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5" name="Freeform 1067"/>
              <p:cNvSpPr>
                <a:spLocks/>
              </p:cNvSpPr>
              <p:nvPr/>
            </p:nvSpPr>
            <p:spPr bwMode="auto">
              <a:xfrm>
                <a:off x="5592" y="2639"/>
                <a:ext cx="19" cy="38"/>
              </a:xfrm>
              <a:custGeom>
                <a:avLst/>
                <a:gdLst>
                  <a:gd name="T0" fmla="*/ 0 w 114"/>
                  <a:gd name="T1" fmla="*/ 0 h 232"/>
                  <a:gd name="T2" fmla="*/ 0 w 114"/>
                  <a:gd name="T3" fmla="*/ 0 h 232"/>
                  <a:gd name="T4" fmla="*/ 0 w 114"/>
                  <a:gd name="T5" fmla="*/ 0 h 232"/>
                  <a:gd name="T6" fmla="*/ 0 w 114"/>
                  <a:gd name="T7" fmla="*/ 0 h 232"/>
                  <a:gd name="T8" fmla="*/ 0 w 114"/>
                  <a:gd name="T9" fmla="*/ 0 h 232"/>
                  <a:gd name="T10" fmla="*/ 0 w 114"/>
                  <a:gd name="T11" fmla="*/ 0 h 232"/>
                  <a:gd name="T12" fmla="*/ 0 w 114"/>
                  <a:gd name="T13" fmla="*/ 0 h 232"/>
                  <a:gd name="T14" fmla="*/ 0 w 114"/>
                  <a:gd name="T15" fmla="*/ 0 h 232"/>
                  <a:gd name="T16" fmla="*/ 0 w 114"/>
                  <a:gd name="T17" fmla="*/ 0 h 232"/>
                  <a:gd name="T18" fmla="*/ 0 w 114"/>
                  <a:gd name="T19" fmla="*/ 0 h 232"/>
                  <a:gd name="T20" fmla="*/ 0 w 114"/>
                  <a:gd name="T21" fmla="*/ 0 h 232"/>
                  <a:gd name="T22" fmla="*/ 0 w 114"/>
                  <a:gd name="T23" fmla="*/ 0 h 232"/>
                  <a:gd name="T24" fmla="*/ 0 w 114"/>
                  <a:gd name="T25" fmla="*/ 0 h 232"/>
                  <a:gd name="T26" fmla="*/ 0 w 114"/>
                  <a:gd name="T27" fmla="*/ 0 h 232"/>
                  <a:gd name="T28" fmla="*/ 0 w 114"/>
                  <a:gd name="T29" fmla="*/ 0 h 232"/>
                  <a:gd name="T30" fmla="*/ 0 w 114"/>
                  <a:gd name="T31" fmla="*/ 0 h 232"/>
                  <a:gd name="T32" fmla="*/ 0 w 114"/>
                  <a:gd name="T33" fmla="*/ 0 h 232"/>
                  <a:gd name="T34" fmla="*/ 0 w 114"/>
                  <a:gd name="T35" fmla="*/ 0 h 232"/>
                  <a:gd name="T36" fmla="*/ 0 w 114"/>
                  <a:gd name="T37" fmla="*/ 0 h 232"/>
                  <a:gd name="T38" fmla="*/ 0 w 114"/>
                  <a:gd name="T39" fmla="*/ 0 h 232"/>
                  <a:gd name="T40" fmla="*/ 0 w 114"/>
                  <a:gd name="T41" fmla="*/ 0 h 232"/>
                  <a:gd name="T42" fmla="*/ 0 w 114"/>
                  <a:gd name="T43" fmla="*/ 0 h 232"/>
                  <a:gd name="T44" fmla="*/ 0 w 114"/>
                  <a:gd name="T45" fmla="*/ 0 h 232"/>
                  <a:gd name="T46" fmla="*/ 0 w 114"/>
                  <a:gd name="T47" fmla="*/ 0 h 232"/>
                  <a:gd name="T48" fmla="*/ 0 w 114"/>
                  <a:gd name="T49" fmla="*/ 0 h 232"/>
                  <a:gd name="T50" fmla="*/ 0 w 114"/>
                  <a:gd name="T51" fmla="*/ 0 h 232"/>
                  <a:gd name="T52" fmla="*/ 0 w 114"/>
                  <a:gd name="T53" fmla="*/ 0 h 232"/>
                  <a:gd name="T54" fmla="*/ 0 w 114"/>
                  <a:gd name="T55" fmla="*/ 0 h 232"/>
                  <a:gd name="T56" fmla="*/ 0 w 114"/>
                  <a:gd name="T57" fmla="*/ 0 h 232"/>
                  <a:gd name="T58" fmla="*/ 0 w 114"/>
                  <a:gd name="T59" fmla="*/ 0 h 232"/>
                  <a:gd name="T60" fmla="*/ 0 w 114"/>
                  <a:gd name="T61" fmla="*/ 0 h 232"/>
                  <a:gd name="T62" fmla="*/ 0 w 114"/>
                  <a:gd name="T63" fmla="*/ 0 h 232"/>
                  <a:gd name="T64" fmla="*/ 0 w 114"/>
                  <a:gd name="T65" fmla="*/ 0 h 232"/>
                  <a:gd name="T66" fmla="*/ 0 w 114"/>
                  <a:gd name="T67" fmla="*/ 0 h 232"/>
                  <a:gd name="T68" fmla="*/ 0 w 114"/>
                  <a:gd name="T69" fmla="*/ 0 h 232"/>
                  <a:gd name="T70" fmla="*/ 0 w 114"/>
                  <a:gd name="T71" fmla="*/ 0 h 232"/>
                  <a:gd name="T72" fmla="*/ 0 w 114"/>
                  <a:gd name="T73" fmla="*/ 0 h 232"/>
                  <a:gd name="T74" fmla="*/ 0 w 114"/>
                  <a:gd name="T75" fmla="*/ 0 h 232"/>
                  <a:gd name="T76" fmla="*/ 0 w 114"/>
                  <a:gd name="T77" fmla="*/ 0 h 232"/>
                  <a:gd name="T78" fmla="*/ 0 w 114"/>
                  <a:gd name="T79" fmla="*/ 0 h 232"/>
                  <a:gd name="T80" fmla="*/ 0 w 114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2">
                    <a:moveTo>
                      <a:pt x="114" y="178"/>
                    </a:moveTo>
                    <a:lnTo>
                      <a:pt x="114" y="178"/>
                    </a:lnTo>
                    <a:lnTo>
                      <a:pt x="114" y="185"/>
                    </a:lnTo>
                    <a:lnTo>
                      <a:pt x="113" y="194"/>
                    </a:lnTo>
                    <a:lnTo>
                      <a:pt x="109" y="201"/>
                    </a:lnTo>
                    <a:lnTo>
                      <a:pt x="106" y="209"/>
                    </a:lnTo>
                    <a:lnTo>
                      <a:pt x="100" y="216"/>
                    </a:lnTo>
                    <a:lnTo>
                      <a:pt x="93" y="222"/>
                    </a:lnTo>
                    <a:lnTo>
                      <a:pt x="86" y="226"/>
                    </a:lnTo>
                    <a:lnTo>
                      <a:pt x="78" y="230"/>
                    </a:lnTo>
                    <a:lnTo>
                      <a:pt x="69" y="232"/>
                    </a:lnTo>
                    <a:lnTo>
                      <a:pt x="62" y="232"/>
                    </a:lnTo>
                    <a:lnTo>
                      <a:pt x="53" y="231"/>
                    </a:lnTo>
                    <a:lnTo>
                      <a:pt x="45" y="227"/>
                    </a:lnTo>
                    <a:lnTo>
                      <a:pt x="37" y="224"/>
                    </a:lnTo>
                    <a:lnTo>
                      <a:pt x="30" y="218"/>
                    </a:lnTo>
                    <a:lnTo>
                      <a:pt x="25" y="212"/>
                    </a:lnTo>
                    <a:lnTo>
                      <a:pt x="20" y="204"/>
                    </a:lnTo>
                    <a:lnTo>
                      <a:pt x="17" y="196"/>
                    </a:lnTo>
                    <a:lnTo>
                      <a:pt x="15" y="187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4" y="30"/>
                    </a:lnTo>
                    <a:lnTo>
                      <a:pt x="8" y="23"/>
                    </a:lnTo>
                    <a:lnTo>
                      <a:pt x="13" y="16"/>
                    </a:lnTo>
                    <a:lnTo>
                      <a:pt x="20" y="10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5"/>
                    </a:lnTo>
                    <a:lnTo>
                      <a:pt x="77" y="8"/>
                    </a:lnTo>
                    <a:lnTo>
                      <a:pt x="83" y="14"/>
                    </a:lnTo>
                    <a:lnTo>
                      <a:pt x="89" y="20"/>
                    </a:lnTo>
                    <a:lnTo>
                      <a:pt x="93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7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6" name="Freeform 1068"/>
              <p:cNvSpPr>
                <a:spLocks/>
              </p:cNvSpPr>
              <p:nvPr/>
            </p:nvSpPr>
            <p:spPr bwMode="auto">
              <a:xfrm>
                <a:off x="5592" y="2620"/>
                <a:ext cx="17" cy="35"/>
              </a:xfrm>
              <a:custGeom>
                <a:avLst/>
                <a:gdLst>
                  <a:gd name="T0" fmla="*/ 0 w 101"/>
                  <a:gd name="T1" fmla="*/ 0 h 212"/>
                  <a:gd name="T2" fmla="*/ 0 w 101"/>
                  <a:gd name="T3" fmla="*/ 0 h 212"/>
                  <a:gd name="T4" fmla="*/ 0 w 101"/>
                  <a:gd name="T5" fmla="*/ 0 h 212"/>
                  <a:gd name="T6" fmla="*/ 0 w 101"/>
                  <a:gd name="T7" fmla="*/ 0 h 212"/>
                  <a:gd name="T8" fmla="*/ 0 w 101"/>
                  <a:gd name="T9" fmla="*/ 0 h 212"/>
                  <a:gd name="T10" fmla="*/ 0 w 101"/>
                  <a:gd name="T11" fmla="*/ 0 h 212"/>
                  <a:gd name="T12" fmla="*/ 0 w 101"/>
                  <a:gd name="T13" fmla="*/ 0 h 212"/>
                  <a:gd name="T14" fmla="*/ 0 w 101"/>
                  <a:gd name="T15" fmla="*/ 0 h 212"/>
                  <a:gd name="T16" fmla="*/ 0 w 101"/>
                  <a:gd name="T17" fmla="*/ 0 h 212"/>
                  <a:gd name="T18" fmla="*/ 0 w 101"/>
                  <a:gd name="T19" fmla="*/ 0 h 212"/>
                  <a:gd name="T20" fmla="*/ 0 w 101"/>
                  <a:gd name="T21" fmla="*/ 0 h 212"/>
                  <a:gd name="T22" fmla="*/ 0 w 101"/>
                  <a:gd name="T23" fmla="*/ 0 h 212"/>
                  <a:gd name="T24" fmla="*/ 0 w 101"/>
                  <a:gd name="T25" fmla="*/ 0 h 212"/>
                  <a:gd name="T26" fmla="*/ 0 w 101"/>
                  <a:gd name="T27" fmla="*/ 0 h 212"/>
                  <a:gd name="T28" fmla="*/ 0 w 101"/>
                  <a:gd name="T29" fmla="*/ 0 h 212"/>
                  <a:gd name="T30" fmla="*/ 0 w 101"/>
                  <a:gd name="T31" fmla="*/ 0 h 212"/>
                  <a:gd name="T32" fmla="*/ 0 w 101"/>
                  <a:gd name="T33" fmla="*/ 0 h 212"/>
                  <a:gd name="T34" fmla="*/ 0 w 101"/>
                  <a:gd name="T35" fmla="*/ 0 h 212"/>
                  <a:gd name="T36" fmla="*/ 0 w 101"/>
                  <a:gd name="T37" fmla="*/ 0 h 212"/>
                  <a:gd name="T38" fmla="*/ 0 w 101"/>
                  <a:gd name="T39" fmla="*/ 0 h 212"/>
                  <a:gd name="T40" fmla="*/ 0 w 101"/>
                  <a:gd name="T41" fmla="*/ 0 h 212"/>
                  <a:gd name="T42" fmla="*/ 0 w 101"/>
                  <a:gd name="T43" fmla="*/ 0 h 212"/>
                  <a:gd name="T44" fmla="*/ 0 w 101"/>
                  <a:gd name="T45" fmla="*/ 0 h 212"/>
                  <a:gd name="T46" fmla="*/ 0 w 101"/>
                  <a:gd name="T47" fmla="*/ 0 h 212"/>
                  <a:gd name="T48" fmla="*/ 0 w 101"/>
                  <a:gd name="T49" fmla="*/ 0 h 212"/>
                  <a:gd name="T50" fmla="*/ 0 w 101"/>
                  <a:gd name="T51" fmla="*/ 0 h 212"/>
                  <a:gd name="T52" fmla="*/ 0 w 101"/>
                  <a:gd name="T53" fmla="*/ 0 h 212"/>
                  <a:gd name="T54" fmla="*/ 0 w 101"/>
                  <a:gd name="T55" fmla="*/ 0 h 212"/>
                  <a:gd name="T56" fmla="*/ 0 w 101"/>
                  <a:gd name="T57" fmla="*/ 0 h 212"/>
                  <a:gd name="T58" fmla="*/ 0 w 101"/>
                  <a:gd name="T59" fmla="*/ 0 h 212"/>
                  <a:gd name="T60" fmla="*/ 0 w 101"/>
                  <a:gd name="T61" fmla="*/ 0 h 212"/>
                  <a:gd name="T62" fmla="*/ 0 w 101"/>
                  <a:gd name="T63" fmla="*/ 0 h 212"/>
                  <a:gd name="T64" fmla="*/ 0 w 101"/>
                  <a:gd name="T65" fmla="*/ 0 h 212"/>
                  <a:gd name="T66" fmla="*/ 0 w 101"/>
                  <a:gd name="T67" fmla="*/ 0 h 212"/>
                  <a:gd name="T68" fmla="*/ 0 w 101"/>
                  <a:gd name="T69" fmla="*/ 0 h 212"/>
                  <a:gd name="T70" fmla="*/ 0 w 101"/>
                  <a:gd name="T71" fmla="*/ 0 h 212"/>
                  <a:gd name="T72" fmla="*/ 0 w 101"/>
                  <a:gd name="T73" fmla="*/ 0 h 212"/>
                  <a:gd name="T74" fmla="*/ 0 w 101"/>
                  <a:gd name="T75" fmla="*/ 0 h 212"/>
                  <a:gd name="T76" fmla="*/ 0 w 101"/>
                  <a:gd name="T77" fmla="*/ 0 h 2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212">
                    <a:moveTo>
                      <a:pt x="101" y="163"/>
                    </a:moveTo>
                    <a:lnTo>
                      <a:pt x="100" y="169"/>
                    </a:lnTo>
                    <a:lnTo>
                      <a:pt x="99" y="178"/>
                    </a:lnTo>
                    <a:lnTo>
                      <a:pt x="94" y="186"/>
                    </a:lnTo>
                    <a:lnTo>
                      <a:pt x="90" y="193"/>
                    </a:lnTo>
                    <a:lnTo>
                      <a:pt x="84" y="200"/>
                    </a:lnTo>
                    <a:lnTo>
                      <a:pt x="77" y="205"/>
                    </a:lnTo>
                    <a:lnTo>
                      <a:pt x="70" y="209"/>
                    </a:lnTo>
                    <a:lnTo>
                      <a:pt x="61" y="211"/>
                    </a:lnTo>
                    <a:lnTo>
                      <a:pt x="52" y="212"/>
                    </a:lnTo>
                    <a:lnTo>
                      <a:pt x="45" y="211"/>
                    </a:lnTo>
                    <a:lnTo>
                      <a:pt x="36" y="210"/>
                    </a:lnTo>
                    <a:lnTo>
                      <a:pt x="28" y="205"/>
                    </a:lnTo>
                    <a:lnTo>
                      <a:pt x="21" y="201"/>
                    </a:lnTo>
                    <a:lnTo>
                      <a:pt x="14" y="195"/>
                    </a:lnTo>
                    <a:lnTo>
                      <a:pt x="9" y="188"/>
                    </a:lnTo>
                    <a:lnTo>
                      <a:pt x="5" y="181"/>
                    </a:lnTo>
                    <a:lnTo>
                      <a:pt x="3" y="172"/>
                    </a:lnTo>
                    <a:lnTo>
                      <a:pt x="2" y="163"/>
                    </a:lnTo>
                    <a:lnTo>
                      <a:pt x="0" y="50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6" y="26"/>
                    </a:lnTo>
                    <a:lnTo>
                      <a:pt x="11" y="20"/>
                    </a:lnTo>
                    <a:lnTo>
                      <a:pt x="17" y="13"/>
                    </a:lnTo>
                    <a:lnTo>
                      <a:pt x="23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9" y="0"/>
                    </a:lnTo>
                    <a:lnTo>
                      <a:pt x="56" y="2"/>
                    </a:lnTo>
                    <a:lnTo>
                      <a:pt x="65" y="3"/>
                    </a:lnTo>
                    <a:lnTo>
                      <a:pt x="73" y="7"/>
                    </a:lnTo>
                    <a:lnTo>
                      <a:pt x="80" y="12"/>
                    </a:lnTo>
                    <a:lnTo>
                      <a:pt x="86" y="17"/>
                    </a:lnTo>
                    <a:lnTo>
                      <a:pt x="92" y="24"/>
                    </a:lnTo>
                    <a:lnTo>
                      <a:pt x="95" y="32"/>
                    </a:lnTo>
                    <a:lnTo>
                      <a:pt x="98" y="41"/>
                    </a:lnTo>
                    <a:lnTo>
                      <a:pt x="99" y="50"/>
                    </a:lnTo>
                    <a:lnTo>
                      <a:pt x="101" y="1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7" name="Freeform 1069"/>
              <p:cNvSpPr>
                <a:spLocks/>
              </p:cNvSpPr>
              <p:nvPr/>
            </p:nvSpPr>
            <p:spPr bwMode="auto">
              <a:xfrm>
                <a:off x="5592" y="2610"/>
                <a:ext cx="17" cy="26"/>
              </a:xfrm>
              <a:custGeom>
                <a:avLst/>
                <a:gdLst>
                  <a:gd name="T0" fmla="*/ 0 w 106"/>
                  <a:gd name="T1" fmla="*/ 0 h 158"/>
                  <a:gd name="T2" fmla="*/ 0 w 106"/>
                  <a:gd name="T3" fmla="*/ 0 h 158"/>
                  <a:gd name="T4" fmla="*/ 0 w 106"/>
                  <a:gd name="T5" fmla="*/ 0 h 158"/>
                  <a:gd name="T6" fmla="*/ 0 w 106"/>
                  <a:gd name="T7" fmla="*/ 0 h 158"/>
                  <a:gd name="T8" fmla="*/ 0 w 106"/>
                  <a:gd name="T9" fmla="*/ 0 h 158"/>
                  <a:gd name="T10" fmla="*/ 0 w 106"/>
                  <a:gd name="T11" fmla="*/ 0 h 158"/>
                  <a:gd name="T12" fmla="*/ 0 w 106"/>
                  <a:gd name="T13" fmla="*/ 0 h 158"/>
                  <a:gd name="T14" fmla="*/ 0 w 106"/>
                  <a:gd name="T15" fmla="*/ 0 h 158"/>
                  <a:gd name="T16" fmla="*/ 0 w 106"/>
                  <a:gd name="T17" fmla="*/ 0 h 158"/>
                  <a:gd name="T18" fmla="*/ 0 w 106"/>
                  <a:gd name="T19" fmla="*/ 0 h 158"/>
                  <a:gd name="T20" fmla="*/ 0 w 106"/>
                  <a:gd name="T21" fmla="*/ 0 h 158"/>
                  <a:gd name="T22" fmla="*/ 0 w 106"/>
                  <a:gd name="T23" fmla="*/ 0 h 158"/>
                  <a:gd name="T24" fmla="*/ 0 w 106"/>
                  <a:gd name="T25" fmla="*/ 0 h 158"/>
                  <a:gd name="T26" fmla="*/ 0 w 106"/>
                  <a:gd name="T27" fmla="*/ 0 h 158"/>
                  <a:gd name="T28" fmla="*/ 0 w 106"/>
                  <a:gd name="T29" fmla="*/ 0 h 158"/>
                  <a:gd name="T30" fmla="*/ 0 w 106"/>
                  <a:gd name="T31" fmla="*/ 0 h 158"/>
                  <a:gd name="T32" fmla="*/ 0 w 106"/>
                  <a:gd name="T33" fmla="*/ 0 h 158"/>
                  <a:gd name="T34" fmla="*/ 0 w 106"/>
                  <a:gd name="T35" fmla="*/ 0 h 158"/>
                  <a:gd name="T36" fmla="*/ 0 w 106"/>
                  <a:gd name="T37" fmla="*/ 0 h 158"/>
                  <a:gd name="T38" fmla="*/ 0 w 106"/>
                  <a:gd name="T39" fmla="*/ 0 h 158"/>
                  <a:gd name="T40" fmla="*/ 0 w 106"/>
                  <a:gd name="T41" fmla="*/ 0 h 158"/>
                  <a:gd name="T42" fmla="*/ 0 w 106"/>
                  <a:gd name="T43" fmla="*/ 0 h 158"/>
                  <a:gd name="T44" fmla="*/ 0 w 106"/>
                  <a:gd name="T45" fmla="*/ 0 h 158"/>
                  <a:gd name="T46" fmla="*/ 0 w 106"/>
                  <a:gd name="T47" fmla="*/ 0 h 158"/>
                  <a:gd name="T48" fmla="*/ 0 w 106"/>
                  <a:gd name="T49" fmla="*/ 0 h 158"/>
                  <a:gd name="T50" fmla="*/ 0 w 106"/>
                  <a:gd name="T51" fmla="*/ 0 h 158"/>
                  <a:gd name="T52" fmla="*/ 0 w 106"/>
                  <a:gd name="T53" fmla="*/ 0 h 158"/>
                  <a:gd name="T54" fmla="*/ 0 w 106"/>
                  <a:gd name="T55" fmla="*/ 0 h 158"/>
                  <a:gd name="T56" fmla="*/ 0 w 106"/>
                  <a:gd name="T57" fmla="*/ 0 h 158"/>
                  <a:gd name="T58" fmla="*/ 0 w 106"/>
                  <a:gd name="T59" fmla="*/ 0 h 158"/>
                  <a:gd name="T60" fmla="*/ 0 w 106"/>
                  <a:gd name="T61" fmla="*/ 0 h 158"/>
                  <a:gd name="T62" fmla="*/ 0 w 106"/>
                  <a:gd name="T63" fmla="*/ 0 h 158"/>
                  <a:gd name="T64" fmla="*/ 0 w 106"/>
                  <a:gd name="T65" fmla="*/ 0 h 158"/>
                  <a:gd name="T66" fmla="*/ 0 w 106"/>
                  <a:gd name="T67" fmla="*/ 0 h 158"/>
                  <a:gd name="T68" fmla="*/ 0 w 106"/>
                  <a:gd name="T69" fmla="*/ 0 h 158"/>
                  <a:gd name="T70" fmla="*/ 0 w 106"/>
                  <a:gd name="T71" fmla="*/ 0 h 158"/>
                  <a:gd name="T72" fmla="*/ 0 w 106"/>
                  <a:gd name="T73" fmla="*/ 0 h 158"/>
                  <a:gd name="T74" fmla="*/ 0 w 106"/>
                  <a:gd name="T75" fmla="*/ 0 h 158"/>
                  <a:gd name="T76" fmla="*/ 0 w 106"/>
                  <a:gd name="T77" fmla="*/ 0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158">
                    <a:moveTo>
                      <a:pt x="99" y="115"/>
                    </a:moveTo>
                    <a:lnTo>
                      <a:pt x="97" y="122"/>
                    </a:lnTo>
                    <a:lnTo>
                      <a:pt x="93" y="130"/>
                    </a:lnTo>
                    <a:lnTo>
                      <a:pt x="89" y="138"/>
                    </a:lnTo>
                    <a:lnTo>
                      <a:pt x="83" y="145"/>
                    </a:lnTo>
                    <a:lnTo>
                      <a:pt x="76" y="151"/>
                    </a:lnTo>
                    <a:lnTo>
                      <a:pt x="68" y="154"/>
                    </a:lnTo>
                    <a:lnTo>
                      <a:pt x="61" y="157"/>
                    </a:lnTo>
                    <a:lnTo>
                      <a:pt x="52" y="158"/>
                    </a:lnTo>
                    <a:lnTo>
                      <a:pt x="44" y="158"/>
                    </a:lnTo>
                    <a:lnTo>
                      <a:pt x="36" y="156"/>
                    </a:lnTo>
                    <a:lnTo>
                      <a:pt x="28" y="153"/>
                    </a:lnTo>
                    <a:lnTo>
                      <a:pt x="20" y="148"/>
                    </a:lnTo>
                    <a:lnTo>
                      <a:pt x="13" y="143"/>
                    </a:lnTo>
                    <a:lnTo>
                      <a:pt x="8" y="136"/>
                    </a:lnTo>
                    <a:lnTo>
                      <a:pt x="4" y="128"/>
                    </a:lnTo>
                    <a:lnTo>
                      <a:pt x="1" y="120"/>
                    </a:lnTo>
                    <a:lnTo>
                      <a:pt x="0" y="111"/>
                    </a:lnTo>
                    <a:lnTo>
                      <a:pt x="0" y="103"/>
                    </a:lnTo>
                    <a:lnTo>
                      <a:pt x="6" y="44"/>
                    </a:lnTo>
                    <a:lnTo>
                      <a:pt x="9" y="36"/>
                    </a:lnTo>
                    <a:lnTo>
                      <a:pt x="12" y="28"/>
                    </a:lnTo>
                    <a:lnTo>
                      <a:pt x="17" y="20"/>
                    </a:lnTo>
                    <a:lnTo>
                      <a:pt x="22" y="13"/>
                    </a:lnTo>
                    <a:lnTo>
                      <a:pt x="29" y="8"/>
                    </a:lnTo>
                    <a:lnTo>
                      <a:pt x="37" y="4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7" y="5"/>
                    </a:lnTo>
                    <a:lnTo>
                      <a:pt x="85" y="10"/>
                    </a:lnTo>
                    <a:lnTo>
                      <a:pt x="92" y="16"/>
                    </a:lnTo>
                    <a:lnTo>
                      <a:pt x="98" y="22"/>
                    </a:lnTo>
                    <a:lnTo>
                      <a:pt x="101" y="30"/>
                    </a:lnTo>
                    <a:lnTo>
                      <a:pt x="105" y="38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99" y="1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8" name="Freeform 1070"/>
              <p:cNvSpPr>
                <a:spLocks/>
              </p:cNvSpPr>
              <p:nvPr/>
            </p:nvSpPr>
            <p:spPr bwMode="auto">
              <a:xfrm>
                <a:off x="5593" y="2603"/>
                <a:ext cx="19" cy="23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97" y="108"/>
                    </a:moveTo>
                    <a:lnTo>
                      <a:pt x="93" y="116"/>
                    </a:lnTo>
                    <a:lnTo>
                      <a:pt x="88" y="123"/>
                    </a:lnTo>
                    <a:lnTo>
                      <a:pt x="83" y="129"/>
                    </a:lnTo>
                    <a:lnTo>
                      <a:pt x="75" y="135"/>
                    </a:lnTo>
                    <a:lnTo>
                      <a:pt x="68" y="138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5"/>
                    </a:lnTo>
                    <a:lnTo>
                      <a:pt x="20" y="131"/>
                    </a:lnTo>
                    <a:lnTo>
                      <a:pt x="13" y="125"/>
                    </a:lnTo>
                    <a:lnTo>
                      <a:pt x="7" y="117"/>
                    </a:lnTo>
                    <a:lnTo>
                      <a:pt x="4" y="110"/>
                    </a:lnTo>
                    <a:lnTo>
                      <a:pt x="2" y="101"/>
                    </a:lnTo>
                    <a:lnTo>
                      <a:pt x="0" y="92"/>
                    </a:lnTo>
                    <a:lnTo>
                      <a:pt x="2" y="86"/>
                    </a:lnTo>
                    <a:lnTo>
                      <a:pt x="3" y="77"/>
                    </a:lnTo>
                    <a:lnTo>
                      <a:pt x="17" y="34"/>
                    </a:lnTo>
                    <a:lnTo>
                      <a:pt x="22" y="26"/>
                    </a:lnTo>
                    <a:lnTo>
                      <a:pt x="26" y="19"/>
                    </a:lnTo>
                    <a:lnTo>
                      <a:pt x="32" y="12"/>
                    </a:lnTo>
                    <a:lnTo>
                      <a:pt x="40" y="7"/>
                    </a:lnTo>
                    <a:lnTo>
                      <a:pt x="47" y="3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8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97" y="10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09" name="Freeform 1071"/>
              <p:cNvSpPr>
                <a:spLocks/>
              </p:cNvSpPr>
              <p:nvPr/>
            </p:nvSpPr>
            <p:spPr bwMode="auto">
              <a:xfrm>
                <a:off x="5595" y="2599"/>
                <a:ext cx="20" cy="20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0 h 123"/>
                  <a:gd name="T6" fmla="*/ 0 w 122"/>
                  <a:gd name="T7" fmla="*/ 0 h 123"/>
                  <a:gd name="T8" fmla="*/ 0 w 122"/>
                  <a:gd name="T9" fmla="*/ 0 h 123"/>
                  <a:gd name="T10" fmla="*/ 0 w 122"/>
                  <a:gd name="T11" fmla="*/ 0 h 123"/>
                  <a:gd name="T12" fmla="*/ 0 w 122"/>
                  <a:gd name="T13" fmla="*/ 0 h 123"/>
                  <a:gd name="T14" fmla="*/ 0 w 122"/>
                  <a:gd name="T15" fmla="*/ 0 h 123"/>
                  <a:gd name="T16" fmla="*/ 0 w 122"/>
                  <a:gd name="T17" fmla="*/ 0 h 123"/>
                  <a:gd name="T18" fmla="*/ 0 w 122"/>
                  <a:gd name="T19" fmla="*/ 0 h 123"/>
                  <a:gd name="T20" fmla="*/ 0 w 122"/>
                  <a:gd name="T21" fmla="*/ 0 h 123"/>
                  <a:gd name="T22" fmla="*/ 0 w 122"/>
                  <a:gd name="T23" fmla="*/ 0 h 123"/>
                  <a:gd name="T24" fmla="*/ 0 w 122"/>
                  <a:gd name="T25" fmla="*/ 0 h 123"/>
                  <a:gd name="T26" fmla="*/ 0 w 122"/>
                  <a:gd name="T27" fmla="*/ 0 h 123"/>
                  <a:gd name="T28" fmla="*/ 0 w 122"/>
                  <a:gd name="T29" fmla="*/ 0 h 123"/>
                  <a:gd name="T30" fmla="*/ 0 w 122"/>
                  <a:gd name="T31" fmla="*/ 0 h 123"/>
                  <a:gd name="T32" fmla="*/ 0 w 122"/>
                  <a:gd name="T33" fmla="*/ 0 h 123"/>
                  <a:gd name="T34" fmla="*/ 0 w 122"/>
                  <a:gd name="T35" fmla="*/ 0 h 123"/>
                  <a:gd name="T36" fmla="*/ 0 w 122"/>
                  <a:gd name="T37" fmla="*/ 0 h 123"/>
                  <a:gd name="T38" fmla="*/ 0 w 122"/>
                  <a:gd name="T39" fmla="*/ 0 h 123"/>
                  <a:gd name="T40" fmla="*/ 0 w 122"/>
                  <a:gd name="T41" fmla="*/ 0 h 123"/>
                  <a:gd name="T42" fmla="*/ 0 w 122"/>
                  <a:gd name="T43" fmla="*/ 0 h 123"/>
                  <a:gd name="T44" fmla="*/ 0 w 122"/>
                  <a:gd name="T45" fmla="*/ 0 h 123"/>
                  <a:gd name="T46" fmla="*/ 0 w 122"/>
                  <a:gd name="T47" fmla="*/ 0 h 123"/>
                  <a:gd name="T48" fmla="*/ 0 w 122"/>
                  <a:gd name="T49" fmla="*/ 0 h 123"/>
                  <a:gd name="T50" fmla="*/ 0 w 122"/>
                  <a:gd name="T51" fmla="*/ 0 h 123"/>
                  <a:gd name="T52" fmla="*/ 0 w 122"/>
                  <a:gd name="T53" fmla="*/ 0 h 123"/>
                  <a:gd name="T54" fmla="*/ 0 w 122"/>
                  <a:gd name="T55" fmla="*/ 0 h 123"/>
                  <a:gd name="T56" fmla="*/ 0 w 122"/>
                  <a:gd name="T57" fmla="*/ 0 h 123"/>
                  <a:gd name="T58" fmla="*/ 0 w 122"/>
                  <a:gd name="T59" fmla="*/ 0 h 123"/>
                  <a:gd name="T60" fmla="*/ 0 w 122"/>
                  <a:gd name="T61" fmla="*/ 0 h 123"/>
                  <a:gd name="T62" fmla="*/ 0 w 122"/>
                  <a:gd name="T63" fmla="*/ 0 h 123"/>
                  <a:gd name="T64" fmla="*/ 0 w 122"/>
                  <a:gd name="T65" fmla="*/ 0 h 123"/>
                  <a:gd name="T66" fmla="*/ 0 w 122"/>
                  <a:gd name="T67" fmla="*/ 0 h 123"/>
                  <a:gd name="T68" fmla="*/ 0 w 122"/>
                  <a:gd name="T69" fmla="*/ 0 h 123"/>
                  <a:gd name="T70" fmla="*/ 0 w 122"/>
                  <a:gd name="T71" fmla="*/ 0 h 123"/>
                  <a:gd name="T72" fmla="*/ 0 w 122"/>
                  <a:gd name="T73" fmla="*/ 0 h 123"/>
                  <a:gd name="T74" fmla="*/ 0 w 122"/>
                  <a:gd name="T75" fmla="*/ 0 h 123"/>
                  <a:gd name="T76" fmla="*/ 0 w 122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2" h="123">
                    <a:moveTo>
                      <a:pt x="86" y="107"/>
                    </a:moveTo>
                    <a:lnTo>
                      <a:pt x="79" y="113"/>
                    </a:lnTo>
                    <a:lnTo>
                      <a:pt x="71" y="117"/>
                    </a:lnTo>
                    <a:lnTo>
                      <a:pt x="63" y="121"/>
                    </a:lnTo>
                    <a:lnTo>
                      <a:pt x="54" y="123"/>
                    </a:lnTo>
                    <a:lnTo>
                      <a:pt x="47" y="123"/>
                    </a:lnTo>
                    <a:lnTo>
                      <a:pt x="38" y="122"/>
                    </a:lnTo>
                    <a:lnTo>
                      <a:pt x="31" y="119"/>
                    </a:lnTo>
                    <a:lnTo>
                      <a:pt x="23" y="115"/>
                    </a:lnTo>
                    <a:lnTo>
                      <a:pt x="16" y="110"/>
                    </a:lnTo>
                    <a:lnTo>
                      <a:pt x="10" y="103"/>
                    </a:lnTo>
                    <a:lnTo>
                      <a:pt x="6" y="95"/>
                    </a:lnTo>
                    <a:lnTo>
                      <a:pt x="2" y="87"/>
                    </a:lnTo>
                    <a:lnTo>
                      <a:pt x="0" y="78"/>
                    </a:lnTo>
                    <a:lnTo>
                      <a:pt x="0" y="71"/>
                    </a:lnTo>
                    <a:lnTo>
                      <a:pt x="1" y="62"/>
                    </a:lnTo>
                    <a:lnTo>
                      <a:pt x="5" y="54"/>
                    </a:lnTo>
                    <a:lnTo>
                      <a:pt x="8" y="47"/>
                    </a:lnTo>
                    <a:lnTo>
                      <a:pt x="14" y="40"/>
                    </a:lnTo>
                    <a:lnTo>
                      <a:pt x="36" y="16"/>
                    </a:lnTo>
                    <a:lnTo>
                      <a:pt x="43" y="11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8" y="0"/>
                    </a:lnTo>
                    <a:lnTo>
                      <a:pt x="74" y="0"/>
                    </a:lnTo>
                    <a:lnTo>
                      <a:pt x="84" y="2"/>
                    </a:lnTo>
                    <a:lnTo>
                      <a:pt x="91" y="5"/>
                    </a:lnTo>
                    <a:lnTo>
                      <a:pt x="99" y="8"/>
                    </a:lnTo>
                    <a:lnTo>
                      <a:pt x="106" y="14"/>
                    </a:lnTo>
                    <a:lnTo>
                      <a:pt x="112" y="21"/>
                    </a:lnTo>
                    <a:lnTo>
                      <a:pt x="116" y="29"/>
                    </a:lnTo>
                    <a:lnTo>
                      <a:pt x="120" y="36"/>
                    </a:lnTo>
                    <a:lnTo>
                      <a:pt x="122" y="45"/>
                    </a:lnTo>
                    <a:lnTo>
                      <a:pt x="122" y="52"/>
                    </a:lnTo>
                    <a:lnTo>
                      <a:pt x="121" y="61"/>
                    </a:lnTo>
                    <a:lnTo>
                      <a:pt x="117" y="69"/>
                    </a:lnTo>
                    <a:lnTo>
                      <a:pt x="114" y="77"/>
                    </a:lnTo>
                    <a:lnTo>
                      <a:pt x="108" y="84"/>
                    </a:lnTo>
                    <a:lnTo>
                      <a:pt x="86" y="10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0" name="Freeform 1072"/>
              <p:cNvSpPr>
                <a:spLocks/>
              </p:cNvSpPr>
              <p:nvPr/>
            </p:nvSpPr>
            <p:spPr bwMode="auto">
              <a:xfrm>
                <a:off x="5599" y="2598"/>
                <a:ext cx="19" cy="17"/>
              </a:xfrm>
              <a:custGeom>
                <a:avLst/>
                <a:gdLst>
                  <a:gd name="T0" fmla="*/ 0 w 113"/>
                  <a:gd name="T1" fmla="*/ 0 h 104"/>
                  <a:gd name="T2" fmla="*/ 0 w 113"/>
                  <a:gd name="T3" fmla="*/ 0 h 104"/>
                  <a:gd name="T4" fmla="*/ 0 w 113"/>
                  <a:gd name="T5" fmla="*/ 0 h 104"/>
                  <a:gd name="T6" fmla="*/ 0 w 113"/>
                  <a:gd name="T7" fmla="*/ 0 h 104"/>
                  <a:gd name="T8" fmla="*/ 0 w 113"/>
                  <a:gd name="T9" fmla="*/ 0 h 104"/>
                  <a:gd name="T10" fmla="*/ 0 w 113"/>
                  <a:gd name="T11" fmla="*/ 0 h 104"/>
                  <a:gd name="T12" fmla="*/ 0 w 113"/>
                  <a:gd name="T13" fmla="*/ 0 h 104"/>
                  <a:gd name="T14" fmla="*/ 0 w 113"/>
                  <a:gd name="T15" fmla="*/ 0 h 104"/>
                  <a:gd name="T16" fmla="*/ 0 w 113"/>
                  <a:gd name="T17" fmla="*/ 0 h 104"/>
                  <a:gd name="T18" fmla="*/ 0 w 113"/>
                  <a:gd name="T19" fmla="*/ 0 h 104"/>
                  <a:gd name="T20" fmla="*/ 0 w 113"/>
                  <a:gd name="T21" fmla="*/ 0 h 104"/>
                  <a:gd name="T22" fmla="*/ 0 w 113"/>
                  <a:gd name="T23" fmla="*/ 0 h 104"/>
                  <a:gd name="T24" fmla="*/ 0 w 113"/>
                  <a:gd name="T25" fmla="*/ 0 h 104"/>
                  <a:gd name="T26" fmla="*/ 0 w 113"/>
                  <a:gd name="T27" fmla="*/ 0 h 104"/>
                  <a:gd name="T28" fmla="*/ 0 w 113"/>
                  <a:gd name="T29" fmla="*/ 0 h 104"/>
                  <a:gd name="T30" fmla="*/ 0 w 113"/>
                  <a:gd name="T31" fmla="*/ 0 h 104"/>
                  <a:gd name="T32" fmla="*/ 0 w 113"/>
                  <a:gd name="T33" fmla="*/ 0 h 104"/>
                  <a:gd name="T34" fmla="*/ 0 w 113"/>
                  <a:gd name="T35" fmla="*/ 0 h 104"/>
                  <a:gd name="T36" fmla="*/ 0 w 113"/>
                  <a:gd name="T37" fmla="*/ 0 h 104"/>
                  <a:gd name="T38" fmla="*/ 0 w 113"/>
                  <a:gd name="T39" fmla="*/ 0 h 104"/>
                  <a:gd name="T40" fmla="*/ 0 w 113"/>
                  <a:gd name="T41" fmla="*/ 0 h 104"/>
                  <a:gd name="T42" fmla="*/ 0 w 113"/>
                  <a:gd name="T43" fmla="*/ 0 h 104"/>
                  <a:gd name="T44" fmla="*/ 0 w 113"/>
                  <a:gd name="T45" fmla="*/ 0 h 104"/>
                  <a:gd name="T46" fmla="*/ 0 w 113"/>
                  <a:gd name="T47" fmla="*/ 0 h 104"/>
                  <a:gd name="T48" fmla="*/ 0 w 113"/>
                  <a:gd name="T49" fmla="*/ 0 h 104"/>
                  <a:gd name="T50" fmla="*/ 0 w 113"/>
                  <a:gd name="T51" fmla="*/ 0 h 104"/>
                  <a:gd name="T52" fmla="*/ 0 w 113"/>
                  <a:gd name="T53" fmla="*/ 0 h 104"/>
                  <a:gd name="T54" fmla="*/ 0 w 113"/>
                  <a:gd name="T55" fmla="*/ 0 h 104"/>
                  <a:gd name="T56" fmla="*/ 0 w 113"/>
                  <a:gd name="T57" fmla="*/ 0 h 104"/>
                  <a:gd name="T58" fmla="*/ 0 w 113"/>
                  <a:gd name="T59" fmla="*/ 0 h 104"/>
                  <a:gd name="T60" fmla="*/ 0 w 113"/>
                  <a:gd name="T61" fmla="*/ 0 h 104"/>
                  <a:gd name="T62" fmla="*/ 0 w 113"/>
                  <a:gd name="T63" fmla="*/ 0 h 104"/>
                  <a:gd name="T64" fmla="*/ 0 w 113"/>
                  <a:gd name="T65" fmla="*/ 0 h 104"/>
                  <a:gd name="T66" fmla="*/ 0 w 113"/>
                  <a:gd name="T67" fmla="*/ 0 h 104"/>
                  <a:gd name="T68" fmla="*/ 0 w 113"/>
                  <a:gd name="T69" fmla="*/ 0 h 104"/>
                  <a:gd name="T70" fmla="*/ 0 w 113"/>
                  <a:gd name="T71" fmla="*/ 0 h 104"/>
                  <a:gd name="T72" fmla="*/ 0 w 113"/>
                  <a:gd name="T73" fmla="*/ 0 h 104"/>
                  <a:gd name="T74" fmla="*/ 0 w 113"/>
                  <a:gd name="T75" fmla="*/ 0 h 104"/>
                  <a:gd name="T76" fmla="*/ 0 w 113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04">
                    <a:moveTo>
                      <a:pt x="66" y="101"/>
                    </a:moveTo>
                    <a:lnTo>
                      <a:pt x="58" y="103"/>
                    </a:lnTo>
                    <a:lnTo>
                      <a:pt x="49" y="104"/>
                    </a:lnTo>
                    <a:lnTo>
                      <a:pt x="42" y="103"/>
                    </a:lnTo>
                    <a:lnTo>
                      <a:pt x="33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8"/>
                    </a:lnTo>
                    <a:lnTo>
                      <a:pt x="6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4" y="12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101" y="17"/>
                    </a:lnTo>
                    <a:lnTo>
                      <a:pt x="107" y="25"/>
                    </a:lnTo>
                    <a:lnTo>
                      <a:pt x="110" y="32"/>
                    </a:lnTo>
                    <a:lnTo>
                      <a:pt x="112" y="40"/>
                    </a:lnTo>
                    <a:lnTo>
                      <a:pt x="113" y="49"/>
                    </a:lnTo>
                    <a:lnTo>
                      <a:pt x="112" y="56"/>
                    </a:lnTo>
                    <a:lnTo>
                      <a:pt x="111" y="65"/>
                    </a:lnTo>
                    <a:lnTo>
                      <a:pt x="107" y="73"/>
                    </a:lnTo>
                    <a:lnTo>
                      <a:pt x="102" y="80"/>
                    </a:lnTo>
                    <a:lnTo>
                      <a:pt x="97" y="86"/>
                    </a:lnTo>
                    <a:lnTo>
                      <a:pt x="89" y="92"/>
                    </a:lnTo>
                    <a:lnTo>
                      <a:pt x="81" y="95"/>
                    </a:lnTo>
                    <a:lnTo>
                      <a:pt x="66" y="10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1" name="Freeform 1073"/>
              <p:cNvSpPr>
                <a:spLocks/>
              </p:cNvSpPr>
              <p:nvPr/>
            </p:nvSpPr>
            <p:spPr bwMode="auto">
              <a:xfrm>
                <a:off x="5601" y="2598"/>
                <a:ext cx="21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45" y="99"/>
                    </a:moveTo>
                    <a:lnTo>
                      <a:pt x="37" y="97"/>
                    </a:lnTo>
                    <a:lnTo>
                      <a:pt x="30" y="94"/>
                    </a:lnTo>
                    <a:lnTo>
                      <a:pt x="22" y="90"/>
                    </a:lnTo>
                    <a:lnTo>
                      <a:pt x="15" y="84"/>
                    </a:lnTo>
                    <a:lnTo>
                      <a:pt x="9" y="77"/>
                    </a:lnTo>
                    <a:lnTo>
                      <a:pt x="5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3" y="37"/>
                    </a:lnTo>
                    <a:lnTo>
                      <a:pt x="5" y="29"/>
                    </a:lnTo>
                    <a:lnTo>
                      <a:pt x="9" y="21"/>
                    </a:lnTo>
                    <a:lnTo>
                      <a:pt x="15" y="14"/>
                    </a:lnTo>
                    <a:lnTo>
                      <a:pt x="22" y="9"/>
                    </a:lnTo>
                    <a:lnTo>
                      <a:pt x="30" y="4"/>
                    </a:lnTo>
                    <a:lnTo>
                      <a:pt x="37" y="1"/>
                    </a:lnTo>
                    <a:lnTo>
                      <a:pt x="47" y="0"/>
                    </a:lnTo>
                    <a:lnTo>
                      <a:pt x="54" y="0"/>
                    </a:lnTo>
                    <a:lnTo>
                      <a:pt x="79" y="2"/>
                    </a:lnTo>
                    <a:lnTo>
                      <a:pt x="87" y="4"/>
                    </a:lnTo>
                    <a:lnTo>
                      <a:pt x="95" y="7"/>
                    </a:lnTo>
                    <a:lnTo>
                      <a:pt x="103" y="11"/>
                    </a:lnTo>
                    <a:lnTo>
                      <a:pt x="110" y="17"/>
                    </a:lnTo>
                    <a:lnTo>
                      <a:pt x="115" y="23"/>
                    </a:lnTo>
                    <a:lnTo>
                      <a:pt x="120" y="31"/>
                    </a:lnTo>
                    <a:lnTo>
                      <a:pt x="123" y="39"/>
                    </a:lnTo>
                    <a:lnTo>
                      <a:pt x="124" y="48"/>
                    </a:lnTo>
                    <a:lnTo>
                      <a:pt x="124" y="56"/>
                    </a:lnTo>
                    <a:lnTo>
                      <a:pt x="122" y="64"/>
                    </a:lnTo>
                    <a:lnTo>
                      <a:pt x="120" y="72"/>
                    </a:lnTo>
                    <a:lnTo>
                      <a:pt x="115" y="80"/>
                    </a:lnTo>
                    <a:lnTo>
                      <a:pt x="110" y="86"/>
                    </a:lnTo>
                    <a:lnTo>
                      <a:pt x="103" y="92"/>
                    </a:lnTo>
                    <a:lnTo>
                      <a:pt x="95" y="97"/>
                    </a:lnTo>
                    <a:lnTo>
                      <a:pt x="87" y="100"/>
                    </a:lnTo>
                    <a:lnTo>
                      <a:pt x="78" y="101"/>
                    </a:lnTo>
                    <a:lnTo>
                      <a:pt x="70" y="101"/>
                    </a:lnTo>
                    <a:lnTo>
                      <a:pt x="45" y="9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2" name="Freeform 1074"/>
              <p:cNvSpPr>
                <a:spLocks/>
              </p:cNvSpPr>
              <p:nvPr/>
            </p:nvSpPr>
            <p:spPr bwMode="auto">
              <a:xfrm>
                <a:off x="5606" y="2598"/>
                <a:ext cx="22" cy="20"/>
              </a:xfrm>
              <a:custGeom>
                <a:avLst/>
                <a:gdLst>
                  <a:gd name="T0" fmla="*/ 0 w 138"/>
                  <a:gd name="T1" fmla="*/ 0 h 117"/>
                  <a:gd name="T2" fmla="*/ 0 w 138"/>
                  <a:gd name="T3" fmla="*/ 0 h 117"/>
                  <a:gd name="T4" fmla="*/ 0 w 138"/>
                  <a:gd name="T5" fmla="*/ 0 h 117"/>
                  <a:gd name="T6" fmla="*/ 0 w 138"/>
                  <a:gd name="T7" fmla="*/ 0 h 117"/>
                  <a:gd name="T8" fmla="*/ 0 w 138"/>
                  <a:gd name="T9" fmla="*/ 0 h 117"/>
                  <a:gd name="T10" fmla="*/ 0 w 138"/>
                  <a:gd name="T11" fmla="*/ 0 h 117"/>
                  <a:gd name="T12" fmla="*/ 0 w 138"/>
                  <a:gd name="T13" fmla="*/ 0 h 117"/>
                  <a:gd name="T14" fmla="*/ 0 w 138"/>
                  <a:gd name="T15" fmla="*/ 0 h 117"/>
                  <a:gd name="T16" fmla="*/ 0 w 138"/>
                  <a:gd name="T17" fmla="*/ 0 h 117"/>
                  <a:gd name="T18" fmla="*/ 0 w 138"/>
                  <a:gd name="T19" fmla="*/ 0 h 117"/>
                  <a:gd name="T20" fmla="*/ 0 w 138"/>
                  <a:gd name="T21" fmla="*/ 0 h 117"/>
                  <a:gd name="T22" fmla="*/ 0 w 138"/>
                  <a:gd name="T23" fmla="*/ 0 h 117"/>
                  <a:gd name="T24" fmla="*/ 0 w 138"/>
                  <a:gd name="T25" fmla="*/ 0 h 117"/>
                  <a:gd name="T26" fmla="*/ 0 w 138"/>
                  <a:gd name="T27" fmla="*/ 0 h 117"/>
                  <a:gd name="T28" fmla="*/ 0 w 138"/>
                  <a:gd name="T29" fmla="*/ 0 h 117"/>
                  <a:gd name="T30" fmla="*/ 0 w 138"/>
                  <a:gd name="T31" fmla="*/ 0 h 117"/>
                  <a:gd name="T32" fmla="*/ 0 w 138"/>
                  <a:gd name="T33" fmla="*/ 0 h 117"/>
                  <a:gd name="T34" fmla="*/ 0 w 138"/>
                  <a:gd name="T35" fmla="*/ 0 h 117"/>
                  <a:gd name="T36" fmla="*/ 0 w 138"/>
                  <a:gd name="T37" fmla="*/ 0 h 117"/>
                  <a:gd name="T38" fmla="*/ 0 w 138"/>
                  <a:gd name="T39" fmla="*/ 0 h 117"/>
                  <a:gd name="T40" fmla="*/ 0 w 138"/>
                  <a:gd name="T41" fmla="*/ 0 h 117"/>
                  <a:gd name="T42" fmla="*/ 0 w 138"/>
                  <a:gd name="T43" fmla="*/ 0 h 117"/>
                  <a:gd name="T44" fmla="*/ 0 w 138"/>
                  <a:gd name="T45" fmla="*/ 0 h 117"/>
                  <a:gd name="T46" fmla="*/ 0 w 138"/>
                  <a:gd name="T47" fmla="*/ 0 h 117"/>
                  <a:gd name="T48" fmla="*/ 0 w 138"/>
                  <a:gd name="T49" fmla="*/ 0 h 117"/>
                  <a:gd name="T50" fmla="*/ 0 w 138"/>
                  <a:gd name="T51" fmla="*/ 0 h 117"/>
                  <a:gd name="T52" fmla="*/ 0 w 138"/>
                  <a:gd name="T53" fmla="*/ 0 h 117"/>
                  <a:gd name="T54" fmla="*/ 0 w 138"/>
                  <a:gd name="T55" fmla="*/ 0 h 117"/>
                  <a:gd name="T56" fmla="*/ 0 w 138"/>
                  <a:gd name="T57" fmla="*/ 0 h 117"/>
                  <a:gd name="T58" fmla="*/ 0 w 138"/>
                  <a:gd name="T59" fmla="*/ 0 h 117"/>
                  <a:gd name="T60" fmla="*/ 0 w 138"/>
                  <a:gd name="T61" fmla="*/ 0 h 117"/>
                  <a:gd name="T62" fmla="*/ 0 w 138"/>
                  <a:gd name="T63" fmla="*/ 0 h 117"/>
                  <a:gd name="T64" fmla="*/ 0 w 138"/>
                  <a:gd name="T65" fmla="*/ 0 h 117"/>
                  <a:gd name="T66" fmla="*/ 0 w 138"/>
                  <a:gd name="T67" fmla="*/ 0 h 117"/>
                  <a:gd name="T68" fmla="*/ 0 w 138"/>
                  <a:gd name="T69" fmla="*/ 0 h 117"/>
                  <a:gd name="T70" fmla="*/ 0 w 138"/>
                  <a:gd name="T71" fmla="*/ 0 h 117"/>
                  <a:gd name="T72" fmla="*/ 0 w 138"/>
                  <a:gd name="T73" fmla="*/ 0 h 117"/>
                  <a:gd name="T74" fmla="*/ 0 w 138"/>
                  <a:gd name="T75" fmla="*/ 0 h 117"/>
                  <a:gd name="T76" fmla="*/ 0 w 138"/>
                  <a:gd name="T77" fmla="*/ 0 h 1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8" h="117">
                    <a:moveTo>
                      <a:pt x="29" y="95"/>
                    </a:moveTo>
                    <a:lnTo>
                      <a:pt x="22" y="90"/>
                    </a:lnTo>
                    <a:lnTo>
                      <a:pt x="15" y="84"/>
                    </a:lnTo>
                    <a:lnTo>
                      <a:pt x="9" y="78"/>
                    </a:lnTo>
                    <a:lnTo>
                      <a:pt x="5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5" y="29"/>
                    </a:lnTo>
                    <a:lnTo>
                      <a:pt x="9" y="21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2"/>
                    </a:lnTo>
                    <a:lnTo>
                      <a:pt x="70" y="5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3" y="33"/>
                    </a:lnTo>
                    <a:lnTo>
                      <a:pt x="129" y="39"/>
                    </a:lnTo>
                    <a:lnTo>
                      <a:pt x="133" y="47"/>
                    </a:lnTo>
                    <a:lnTo>
                      <a:pt x="136" y="55"/>
                    </a:lnTo>
                    <a:lnTo>
                      <a:pt x="138" y="64"/>
                    </a:lnTo>
                    <a:lnTo>
                      <a:pt x="138" y="72"/>
                    </a:lnTo>
                    <a:lnTo>
                      <a:pt x="135" y="80"/>
                    </a:lnTo>
                    <a:lnTo>
                      <a:pt x="133" y="88"/>
                    </a:lnTo>
                    <a:lnTo>
                      <a:pt x="129" y="96"/>
                    </a:lnTo>
                    <a:lnTo>
                      <a:pt x="123" y="102"/>
                    </a:lnTo>
                    <a:lnTo>
                      <a:pt x="116" y="108"/>
                    </a:lnTo>
                    <a:lnTo>
                      <a:pt x="108" y="113"/>
                    </a:lnTo>
                    <a:lnTo>
                      <a:pt x="100" y="116"/>
                    </a:lnTo>
                    <a:lnTo>
                      <a:pt x="91" y="117"/>
                    </a:lnTo>
                    <a:lnTo>
                      <a:pt x="84" y="117"/>
                    </a:lnTo>
                    <a:lnTo>
                      <a:pt x="76" y="115"/>
                    </a:lnTo>
                    <a:lnTo>
                      <a:pt x="68" y="113"/>
                    </a:lnTo>
                    <a:lnTo>
                      <a:pt x="29" y="9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3" name="Freeform 1075"/>
              <p:cNvSpPr>
                <a:spLocks/>
              </p:cNvSpPr>
              <p:nvPr/>
            </p:nvSpPr>
            <p:spPr bwMode="auto">
              <a:xfrm>
                <a:off x="5612" y="2601"/>
                <a:ext cx="27" cy="26"/>
              </a:xfrm>
              <a:custGeom>
                <a:avLst/>
                <a:gdLst>
                  <a:gd name="T0" fmla="*/ 0 w 165"/>
                  <a:gd name="T1" fmla="*/ 0 h 154"/>
                  <a:gd name="T2" fmla="*/ 0 w 165"/>
                  <a:gd name="T3" fmla="*/ 0 h 154"/>
                  <a:gd name="T4" fmla="*/ 0 w 165"/>
                  <a:gd name="T5" fmla="*/ 0 h 154"/>
                  <a:gd name="T6" fmla="*/ 0 w 165"/>
                  <a:gd name="T7" fmla="*/ 0 h 154"/>
                  <a:gd name="T8" fmla="*/ 0 w 165"/>
                  <a:gd name="T9" fmla="*/ 0 h 154"/>
                  <a:gd name="T10" fmla="*/ 0 w 165"/>
                  <a:gd name="T11" fmla="*/ 0 h 154"/>
                  <a:gd name="T12" fmla="*/ 0 w 165"/>
                  <a:gd name="T13" fmla="*/ 0 h 154"/>
                  <a:gd name="T14" fmla="*/ 0 w 165"/>
                  <a:gd name="T15" fmla="*/ 0 h 154"/>
                  <a:gd name="T16" fmla="*/ 0 w 165"/>
                  <a:gd name="T17" fmla="*/ 0 h 154"/>
                  <a:gd name="T18" fmla="*/ 0 w 165"/>
                  <a:gd name="T19" fmla="*/ 0 h 154"/>
                  <a:gd name="T20" fmla="*/ 0 w 165"/>
                  <a:gd name="T21" fmla="*/ 0 h 154"/>
                  <a:gd name="T22" fmla="*/ 0 w 165"/>
                  <a:gd name="T23" fmla="*/ 0 h 154"/>
                  <a:gd name="T24" fmla="*/ 0 w 165"/>
                  <a:gd name="T25" fmla="*/ 0 h 154"/>
                  <a:gd name="T26" fmla="*/ 0 w 165"/>
                  <a:gd name="T27" fmla="*/ 0 h 154"/>
                  <a:gd name="T28" fmla="*/ 0 w 165"/>
                  <a:gd name="T29" fmla="*/ 0 h 154"/>
                  <a:gd name="T30" fmla="*/ 0 w 165"/>
                  <a:gd name="T31" fmla="*/ 0 h 154"/>
                  <a:gd name="T32" fmla="*/ 0 w 165"/>
                  <a:gd name="T33" fmla="*/ 0 h 154"/>
                  <a:gd name="T34" fmla="*/ 0 w 165"/>
                  <a:gd name="T35" fmla="*/ 0 h 154"/>
                  <a:gd name="T36" fmla="*/ 0 w 165"/>
                  <a:gd name="T37" fmla="*/ 0 h 154"/>
                  <a:gd name="T38" fmla="*/ 0 w 165"/>
                  <a:gd name="T39" fmla="*/ 0 h 154"/>
                  <a:gd name="T40" fmla="*/ 0 w 165"/>
                  <a:gd name="T41" fmla="*/ 0 h 154"/>
                  <a:gd name="T42" fmla="*/ 0 w 165"/>
                  <a:gd name="T43" fmla="*/ 0 h 154"/>
                  <a:gd name="T44" fmla="*/ 0 w 165"/>
                  <a:gd name="T45" fmla="*/ 0 h 154"/>
                  <a:gd name="T46" fmla="*/ 0 w 165"/>
                  <a:gd name="T47" fmla="*/ 0 h 154"/>
                  <a:gd name="T48" fmla="*/ 0 w 165"/>
                  <a:gd name="T49" fmla="*/ 0 h 154"/>
                  <a:gd name="T50" fmla="*/ 0 w 165"/>
                  <a:gd name="T51" fmla="*/ 0 h 154"/>
                  <a:gd name="T52" fmla="*/ 0 w 165"/>
                  <a:gd name="T53" fmla="*/ 0 h 154"/>
                  <a:gd name="T54" fmla="*/ 0 w 165"/>
                  <a:gd name="T55" fmla="*/ 0 h 154"/>
                  <a:gd name="T56" fmla="*/ 0 w 165"/>
                  <a:gd name="T57" fmla="*/ 0 h 154"/>
                  <a:gd name="T58" fmla="*/ 0 w 165"/>
                  <a:gd name="T59" fmla="*/ 0 h 154"/>
                  <a:gd name="T60" fmla="*/ 0 w 165"/>
                  <a:gd name="T61" fmla="*/ 0 h 154"/>
                  <a:gd name="T62" fmla="*/ 0 w 165"/>
                  <a:gd name="T63" fmla="*/ 0 h 154"/>
                  <a:gd name="T64" fmla="*/ 0 w 165"/>
                  <a:gd name="T65" fmla="*/ 0 h 154"/>
                  <a:gd name="T66" fmla="*/ 0 w 165"/>
                  <a:gd name="T67" fmla="*/ 0 h 154"/>
                  <a:gd name="T68" fmla="*/ 0 w 165"/>
                  <a:gd name="T69" fmla="*/ 0 h 154"/>
                  <a:gd name="T70" fmla="*/ 0 w 165"/>
                  <a:gd name="T71" fmla="*/ 0 h 154"/>
                  <a:gd name="T72" fmla="*/ 0 w 165"/>
                  <a:gd name="T73" fmla="*/ 0 h 154"/>
                  <a:gd name="T74" fmla="*/ 0 w 165"/>
                  <a:gd name="T75" fmla="*/ 0 h 154"/>
                  <a:gd name="T76" fmla="*/ 0 w 165"/>
                  <a:gd name="T77" fmla="*/ 0 h 15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5" h="154">
                    <a:moveTo>
                      <a:pt x="18" y="87"/>
                    </a:moveTo>
                    <a:lnTo>
                      <a:pt x="12" y="81"/>
                    </a:lnTo>
                    <a:lnTo>
                      <a:pt x="7" y="74"/>
                    </a:lnTo>
                    <a:lnTo>
                      <a:pt x="4" y="66"/>
                    </a:lnTo>
                    <a:lnTo>
                      <a:pt x="2" y="57"/>
                    </a:lnTo>
                    <a:lnTo>
                      <a:pt x="0" y="50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2" y="12"/>
                    </a:lnTo>
                    <a:lnTo>
                      <a:pt x="147" y="68"/>
                    </a:lnTo>
                    <a:lnTo>
                      <a:pt x="154" y="73"/>
                    </a:lnTo>
                    <a:lnTo>
                      <a:pt x="158" y="80"/>
                    </a:lnTo>
                    <a:lnTo>
                      <a:pt x="162" y="88"/>
                    </a:lnTo>
                    <a:lnTo>
                      <a:pt x="164" y="97"/>
                    </a:lnTo>
                    <a:lnTo>
                      <a:pt x="165" y="105"/>
                    </a:lnTo>
                    <a:lnTo>
                      <a:pt x="164" y="113"/>
                    </a:lnTo>
                    <a:lnTo>
                      <a:pt x="162" y="122"/>
                    </a:lnTo>
                    <a:lnTo>
                      <a:pt x="158" y="129"/>
                    </a:lnTo>
                    <a:lnTo>
                      <a:pt x="153" y="136"/>
                    </a:lnTo>
                    <a:lnTo>
                      <a:pt x="147" y="143"/>
                    </a:lnTo>
                    <a:lnTo>
                      <a:pt x="140" y="147"/>
                    </a:lnTo>
                    <a:lnTo>
                      <a:pt x="132" y="151"/>
                    </a:lnTo>
                    <a:lnTo>
                      <a:pt x="123" y="153"/>
                    </a:lnTo>
                    <a:lnTo>
                      <a:pt x="115" y="154"/>
                    </a:lnTo>
                    <a:lnTo>
                      <a:pt x="107" y="153"/>
                    </a:lnTo>
                    <a:lnTo>
                      <a:pt x="98" y="151"/>
                    </a:lnTo>
                    <a:lnTo>
                      <a:pt x="91" y="147"/>
                    </a:lnTo>
                    <a:lnTo>
                      <a:pt x="84" y="142"/>
                    </a:lnTo>
                    <a:lnTo>
                      <a:pt x="18" y="8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4" name="Freeform 1076"/>
              <p:cNvSpPr>
                <a:spLocks/>
              </p:cNvSpPr>
              <p:nvPr/>
            </p:nvSpPr>
            <p:spPr bwMode="auto">
              <a:xfrm>
                <a:off x="5623" y="2610"/>
                <a:ext cx="31" cy="34"/>
              </a:xfrm>
              <a:custGeom>
                <a:avLst/>
                <a:gdLst>
                  <a:gd name="T0" fmla="*/ 0 w 187"/>
                  <a:gd name="T1" fmla="*/ 0 h 199"/>
                  <a:gd name="T2" fmla="*/ 0 w 187"/>
                  <a:gd name="T3" fmla="*/ 0 h 199"/>
                  <a:gd name="T4" fmla="*/ 0 w 187"/>
                  <a:gd name="T5" fmla="*/ 0 h 199"/>
                  <a:gd name="T6" fmla="*/ 0 w 187"/>
                  <a:gd name="T7" fmla="*/ 0 h 199"/>
                  <a:gd name="T8" fmla="*/ 0 w 187"/>
                  <a:gd name="T9" fmla="*/ 0 h 199"/>
                  <a:gd name="T10" fmla="*/ 0 w 187"/>
                  <a:gd name="T11" fmla="*/ 0 h 199"/>
                  <a:gd name="T12" fmla="*/ 0 w 187"/>
                  <a:gd name="T13" fmla="*/ 0 h 199"/>
                  <a:gd name="T14" fmla="*/ 0 w 187"/>
                  <a:gd name="T15" fmla="*/ 0 h 199"/>
                  <a:gd name="T16" fmla="*/ 0 w 187"/>
                  <a:gd name="T17" fmla="*/ 0 h 199"/>
                  <a:gd name="T18" fmla="*/ 0 w 187"/>
                  <a:gd name="T19" fmla="*/ 0 h 199"/>
                  <a:gd name="T20" fmla="*/ 0 w 187"/>
                  <a:gd name="T21" fmla="*/ 0 h 199"/>
                  <a:gd name="T22" fmla="*/ 0 w 187"/>
                  <a:gd name="T23" fmla="*/ 0 h 199"/>
                  <a:gd name="T24" fmla="*/ 0 w 187"/>
                  <a:gd name="T25" fmla="*/ 0 h 199"/>
                  <a:gd name="T26" fmla="*/ 0 w 187"/>
                  <a:gd name="T27" fmla="*/ 0 h 199"/>
                  <a:gd name="T28" fmla="*/ 0 w 187"/>
                  <a:gd name="T29" fmla="*/ 0 h 199"/>
                  <a:gd name="T30" fmla="*/ 0 w 187"/>
                  <a:gd name="T31" fmla="*/ 0 h 199"/>
                  <a:gd name="T32" fmla="*/ 0 w 187"/>
                  <a:gd name="T33" fmla="*/ 0 h 199"/>
                  <a:gd name="T34" fmla="*/ 0 w 187"/>
                  <a:gd name="T35" fmla="*/ 0 h 199"/>
                  <a:gd name="T36" fmla="*/ 0 w 187"/>
                  <a:gd name="T37" fmla="*/ 0 h 199"/>
                  <a:gd name="T38" fmla="*/ 0 w 187"/>
                  <a:gd name="T39" fmla="*/ 0 h 199"/>
                  <a:gd name="T40" fmla="*/ 0 w 187"/>
                  <a:gd name="T41" fmla="*/ 0 h 199"/>
                  <a:gd name="T42" fmla="*/ 0 w 187"/>
                  <a:gd name="T43" fmla="*/ 0 h 199"/>
                  <a:gd name="T44" fmla="*/ 0 w 187"/>
                  <a:gd name="T45" fmla="*/ 0 h 199"/>
                  <a:gd name="T46" fmla="*/ 0 w 187"/>
                  <a:gd name="T47" fmla="*/ 0 h 199"/>
                  <a:gd name="T48" fmla="*/ 0 w 187"/>
                  <a:gd name="T49" fmla="*/ 0 h 199"/>
                  <a:gd name="T50" fmla="*/ 0 w 187"/>
                  <a:gd name="T51" fmla="*/ 0 h 199"/>
                  <a:gd name="T52" fmla="*/ 0 w 187"/>
                  <a:gd name="T53" fmla="*/ 0 h 199"/>
                  <a:gd name="T54" fmla="*/ 0 w 187"/>
                  <a:gd name="T55" fmla="*/ 0 h 199"/>
                  <a:gd name="T56" fmla="*/ 0 w 187"/>
                  <a:gd name="T57" fmla="*/ 0 h 199"/>
                  <a:gd name="T58" fmla="*/ 0 w 187"/>
                  <a:gd name="T59" fmla="*/ 0 h 199"/>
                  <a:gd name="T60" fmla="*/ 0 w 187"/>
                  <a:gd name="T61" fmla="*/ 0 h 199"/>
                  <a:gd name="T62" fmla="*/ 0 w 187"/>
                  <a:gd name="T63" fmla="*/ 0 h 199"/>
                  <a:gd name="T64" fmla="*/ 0 w 187"/>
                  <a:gd name="T65" fmla="*/ 0 h 199"/>
                  <a:gd name="T66" fmla="*/ 0 w 187"/>
                  <a:gd name="T67" fmla="*/ 0 h 199"/>
                  <a:gd name="T68" fmla="*/ 0 w 187"/>
                  <a:gd name="T69" fmla="*/ 0 h 199"/>
                  <a:gd name="T70" fmla="*/ 0 w 187"/>
                  <a:gd name="T71" fmla="*/ 0 h 199"/>
                  <a:gd name="T72" fmla="*/ 0 w 187"/>
                  <a:gd name="T73" fmla="*/ 0 h 199"/>
                  <a:gd name="T74" fmla="*/ 0 w 187"/>
                  <a:gd name="T75" fmla="*/ 0 h 199"/>
                  <a:gd name="T76" fmla="*/ 0 w 187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7" h="199">
                    <a:moveTo>
                      <a:pt x="12" y="82"/>
                    </a:moveTo>
                    <a:lnTo>
                      <a:pt x="7" y="76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3" y="7"/>
                    </a:lnTo>
                    <a:lnTo>
                      <a:pt x="31" y="4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2"/>
                    </a:lnTo>
                    <a:lnTo>
                      <a:pt x="73" y="6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174" y="117"/>
                    </a:lnTo>
                    <a:lnTo>
                      <a:pt x="180" y="124"/>
                    </a:lnTo>
                    <a:lnTo>
                      <a:pt x="183" y="132"/>
                    </a:lnTo>
                    <a:lnTo>
                      <a:pt x="186" y="141"/>
                    </a:lnTo>
                    <a:lnTo>
                      <a:pt x="187" y="150"/>
                    </a:lnTo>
                    <a:lnTo>
                      <a:pt x="186" y="157"/>
                    </a:lnTo>
                    <a:lnTo>
                      <a:pt x="185" y="166"/>
                    </a:lnTo>
                    <a:lnTo>
                      <a:pt x="181" y="174"/>
                    </a:lnTo>
                    <a:lnTo>
                      <a:pt x="176" y="180"/>
                    </a:lnTo>
                    <a:lnTo>
                      <a:pt x="170" y="187"/>
                    </a:lnTo>
                    <a:lnTo>
                      <a:pt x="163" y="193"/>
                    </a:lnTo>
                    <a:lnTo>
                      <a:pt x="155" y="196"/>
                    </a:lnTo>
                    <a:lnTo>
                      <a:pt x="146" y="198"/>
                    </a:lnTo>
                    <a:lnTo>
                      <a:pt x="137" y="199"/>
                    </a:lnTo>
                    <a:lnTo>
                      <a:pt x="131" y="198"/>
                    </a:lnTo>
                    <a:lnTo>
                      <a:pt x="122" y="197"/>
                    </a:lnTo>
                    <a:lnTo>
                      <a:pt x="114" y="194"/>
                    </a:lnTo>
                    <a:lnTo>
                      <a:pt x="107" y="188"/>
                    </a:lnTo>
                    <a:lnTo>
                      <a:pt x="100" y="183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5" name="Freeform 1077"/>
              <p:cNvSpPr>
                <a:spLocks/>
              </p:cNvSpPr>
              <p:nvPr/>
            </p:nvSpPr>
            <p:spPr bwMode="auto">
              <a:xfrm>
                <a:off x="5637" y="2627"/>
                <a:ext cx="36" cy="4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w 215"/>
                  <a:gd name="T25" fmla="*/ 0 h 243"/>
                  <a:gd name="T26" fmla="*/ 0 w 215"/>
                  <a:gd name="T27" fmla="*/ 0 h 243"/>
                  <a:gd name="T28" fmla="*/ 0 w 215"/>
                  <a:gd name="T29" fmla="*/ 0 h 243"/>
                  <a:gd name="T30" fmla="*/ 0 w 215"/>
                  <a:gd name="T31" fmla="*/ 0 h 243"/>
                  <a:gd name="T32" fmla="*/ 0 w 215"/>
                  <a:gd name="T33" fmla="*/ 0 h 243"/>
                  <a:gd name="T34" fmla="*/ 0 w 215"/>
                  <a:gd name="T35" fmla="*/ 0 h 243"/>
                  <a:gd name="T36" fmla="*/ 0 w 215"/>
                  <a:gd name="T37" fmla="*/ 0 h 243"/>
                  <a:gd name="T38" fmla="*/ 0 w 215"/>
                  <a:gd name="T39" fmla="*/ 0 h 243"/>
                  <a:gd name="T40" fmla="*/ 0 w 215"/>
                  <a:gd name="T41" fmla="*/ 0 h 243"/>
                  <a:gd name="T42" fmla="*/ 0 w 215"/>
                  <a:gd name="T43" fmla="*/ 0 h 243"/>
                  <a:gd name="T44" fmla="*/ 0 w 215"/>
                  <a:gd name="T45" fmla="*/ 0 h 243"/>
                  <a:gd name="T46" fmla="*/ 0 w 215"/>
                  <a:gd name="T47" fmla="*/ 0 h 243"/>
                  <a:gd name="T48" fmla="*/ 0 w 215"/>
                  <a:gd name="T49" fmla="*/ 0 h 243"/>
                  <a:gd name="T50" fmla="*/ 0 w 215"/>
                  <a:gd name="T51" fmla="*/ 0 h 243"/>
                  <a:gd name="T52" fmla="*/ 0 w 215"/>
                  <a:gd name="T53" fmla="*/ 0 h 243"/>
                  <a:gd name="T54" fmla="*/ 0 w 215"/>
                  <a:gd name="T55" fmla="*/ 0 h 243"/>
                  <a:gd name="T56" fmla="*/ 0 w 215"/>
                  <a:gd name="T57" fmla="*/ 0 h 243"/>
                  <a:gd name="T58" fmla="*/ 0 w 215"/>
                  <a:gd name="T59" fmla="*/ 0 h 243"/>
                  <a:gd name="T60" fmla="*/ 0 w 215"/>
                  <a:gd name="T61" fmla="*/ 0 h 243"/>
                  <a:gd name="T62" fmla="*/ 0 w 215"/>
                  <a:gd name="T63" fmla="*/ 0 h 243"/>
                  <a:gd name="T64" fmla="*/ 0 w 215"/>
                  <a:gd name="T65" fmla="*/ 0 h 243"/>
                  <a:gd name="T66" fmla="*/ 0 w 215"/>
                  <a:gd name="T67" fmla="*/ 0 h 243"/>
                  <a:gd name="T68" fmla="*/ 0 w 215"/>
                  <a:gd name="T69" fmla="*/ 0 h 243"/>
                  <a:gd name="T70" fmla="*/ 0 w 215"/>
                  <a:gd name="T71" fmla="*/ 0 h 243"/>
                  <a:gd name="T72" fmla="*/ 0 w 215"/>
                  <a:gd name="T73" fmla="*/ 0 h 243"/>
                  <a:gd name="T74" fmla="*/ 0 w 215"/>
                  <a:gd name="T75" fmla="*/ 0 h 243"/>
                  <a:gd name="T76" fmla="*/ 0 w 215"/>
                  <a:gd name="T77" fmla="*/ 0 h 24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" h="243">
                    <a:moveTo>
                      <a:pt x="11" y="80"/>
                    </a:moveTo>
                    <a:lnTo>
                      <a:pt x="6" y="74"/>
                    </a:lnTo>
                    <a:lnTo>
                      <a:pt x="2" y="66"/>
                    </a:lnTo>
                    <a:lnTo>
                      <a:pt x="1" y="57"/>
                    </a:lnTo>
                    <a:lnTo>
                      <a:pt x="0" y="50"/>
                    </a:lnTo>
                    <a:lnTo>
                      <a:pt x="1" y="41"/>
                    </a:lnTo>
                    <a:lnTo>
                      <a:pt x="3" y="32"/>
                    </a:lnTo>
                    <a:lnTo>
                      <a:pt x="6" y="24"/>
                    </a:lnTo>
                    <a:lnTo>
                      <a:pt x="12" y="17"/>
                    </a:lnTo>
                    <a:lnTo>
                      <a:pt x="19" y="12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7" y="4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8" y="19"/>
                    </a:lnTo>
                    <a:lnTo>
                      <a:pt x="204" y="164"/>
                    </a:lnTo>
                    <a:lnTo>
                      <a:pt x="208" y="170"/>
                    </a:lnTo>
                    <a:lnTo>
                      <a:pt x="213" y="178"/>
                    </a:lnTo>
                    <a:lnTo>
                      <a:pt x="214" y="187"/>
                    </a:lnTo>
                    <a:lnTo>
                      <a:pt x="215" y="194"/>
                    </a:lnTo>
                    <a:lnTo>
                      <a:pt x="214" y="203"/>
                    </a:lnTo>
                    <a:lnTo>
                      <a:pt x="212" y="212"/>
                    </a:lnTo>
                    <a:lnTo>
                      <a:pt x="208" y="220"/>
                    </a:lnTo>
                    <a:lnTo>
                      <a:pt x="203" y="227"/>
                    </a:lnTo>
                    <a:lnTo>
                      <a:pt x="196" y="232"/>
                    </a:lnTo>
                    <a:lnTo>
                      <a:pt x="189" y="237"/>
                    </a:lnTo>
                    <a:lnTo>
                      <a:pt x="181" y="241"/>
                    </a:lnTo>
                    <a:lnTo>
                      <a:pt x="172" y="242"/>
                    </a:lnTo>
                    <a:lnTo>
                      <a:pt x="165" y="243"/>
                    </a:lnTo>
                    <a:lnTo>
                      <a:pt x="156" y="242"/>
                    </a:lnTo>
                    <a:lnTo>
                      <a:pt x="147" y="240"/>
                    </a:lnTo>
                    <a:lnTo>
                      <a:pt x="139" y="237"/>
                    </a:lnTo>
                    <a:lnTo>
                      <a:pt x="133" y="231"/>
                    </a:lnTo>
                    <a:lnTo>
                      <a:pt x="127" y="224"/>
                    </a:lnTo>
                    <a:lnTo>
                      <a:pt x="11" y="8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6" name="Freeform 1078"/>
              <p:cNvSpPr>
                <a:spLocks/>
              </p:cNvSpPr>
              <p:nvPr/>
            </p:nvSpPr>
            <p:spPr bwMode="auto">
              <a:xfrm>
                <a:off x="5657" y="2651"/>
                <a:ext cx="31" cy="33"/>
              </a:xfrm>
              <a:custGeom>
                <a:avLst/>
                <a:gdLst>
                  <a:gd name="T0" fmla="*/ 0 w 188"/>
                  <a:gd name="T1" fmla="*/ 0 h 195"/>
                  <a:gd name="T2" fmla="*/ 0 w 188"/>
                  <a:gd name="T3" fmla="*/ 0 h 195"/>
                  <a:gd name="T4" fmla="*/ 0 w 188"/>
                  <a:gd name="T5" fmla="*/ 0 h 195"/>
                  <a:gd name="T6" fmla="*/ 0 w 188"/>
                  <a:gd name="T7" fmla="*/ 0 h 195"/>
                  <a:gd name="T8" fmla="*/ 0 w 188"/>
                  <a:gd name="T9" fmla="*/ 0 h 195"/>
                  <a:gd name="T10" fmla="*/ 0 w 188"/>
                  <a:gd name="T11" fmla="*/ 0 h 195"/>
                  <a:gd name="T12" fmla="*/ 0 w 188"/>
                  <a:gd name="T13" fmla="*/ 0 h 195"/>
                  <a:gd name="T14" fmla="*/ 0 w 188"/>
                  <a:gd name="T15" fmla="*/ 0 h 195"/>
                  <a:gd name="T16" fmla="*/ 0 w 188"/>
                  <a:gd name="T17" fmla="*/ 0 h 195"/>
                  <a:gd name="T18" fmla="*/ 0 w 188"/>
                  <a:gd name="T19" fmla="*/ 0 h 195"/>
                  <a:gd name="T20" fmla="*/ 0 w 188"/>
                  <a:gd name="T21" fmla="*/ 0 h 195"/>
                  <a:gd name="T22" fmla="*/ 0 w 188"/>
                  <a:gd name="T23" fmla="*/ 0 h 195"/>
                  <a:gd name="T24" fmla="*/ 0 w 188"/>
                  <a:gd name="T25" fmla="*/ 0 h 195"/>
                  <a:gd name="T26" fmla="*/ 0 w 188"/>
                  <a:gd name="T27" fmla="*/ 0 h 195"/>
                  <a:gd name="T28" fmla="*/ 0 w 188"/>
                  <a:gd name="T29" fmla="*/ 0 h 195"/>
                  <a:gd name="T30" fmla="*/ 0 w 188"/>
                  <a:gd name="T31" fmla="*/ 0 h 195"/>
                  <a:gd name="T32" fmla="*/ 0 w 188"/>
                  <a:gd name="T33" fmla="*/ 0 h 195"/>
                  <a:gd name="T34" fmla="*/ 0 w 188"/>
                  <a:gd name="T35" fmla="*/ 0 h 195"/>
                  <a:gd name="T36" fmla="*/ 0 w 188"/>
                  <a:gd name="T37" fmla="*/ 0 h 195"/>
                  <a:gd name="T38" fmla="*/ 0 w 188"/>
                  <a:gd name="T39" fmla="*/ 0 h 195"/>
                  <a:gd name="T40" fmla="*/ 0 w 188"/>
                  <a:gd name="T41" fmla="*/ 0 h 195"/>
                  <a:gd name="T42" fmla="*/ 0 w 188"/>
                  <a:gd name="T43" fmla="*/ 0 h 195"/>
                  <a:gd name="T44" fmla="*/ 0 w 188"/>
                  <a:gd name="T45" fmla="*/ 0 h 195"/>
                  <a:gd name="T46" fmla="*/ 0 w 188"/>
                  <a:gd name="T47" fmla="*/ 0 h 195"/>
                  <a:gd name="T48" fmla="*/ 0 w 188"/>
                  <a:gd name="T49" fmla="*/ 0 h 195"/>
                  <a:gd name="T50" fmla="*/ 0 w 188"/>
                  <a:gd name="T51" fmla="*/ 0 h 195"/>
                  <a:gd name="T52" fmla="*/ 0 w 188"/>
                  <a:gd name="T53" fmla="*/ 0 h 195"/>
                  <a:gd name="T54" fmla="*/ 0 w 188"/>
                  <a:gd name="T55" fmla="*/ 0 h 195"/>
                  <a:gd name="T56" fmla="*/ 0 w 188"/>
                  <a:gd name="T57" fmla="*/ 0 h 195"/>
                  <a:gd name="T58" fmla="*/ 0 w 188"/>
                  <a:gd name="T59" fmla="*/ 0 h 195"/>
                  <a:gd name="T60" fmla="*/ 0 w 188"/>
                  <a:gd name="T61" fmla="*/ 0 h 195"/>
                  <a:gd name="T62" fmla="*/ 0 w 188"/>
                  <a:gd name="T63" fmla="*/ 0 h 195"/>
                  <a:gd name="T64" fmla="*/ 0 w 188"/>
                  <a:gd name="T65" fmla="*/ 0 h 195"/>
                  <a:gd name="T66" fmla="*/ 0 w 188"/>
                  <a:gd name="T67" fmla="*/ 0 h 195"/>
                  <a:gd name="T68" fmla="*/ 0 w 188"/>
                  <a:gd name="T69" fmla="*/ 0 h 195"/>
                  <a:gd name="T70" fmla="*/ 0 w 188"/>
                  <a:gd name="T71" fmla="*/ 0 h 195"/>
                  <a:gd name="T72" fmla="*/ 0 w 188"/>
                  <a:gd name="T73" fmla="*/ 0 h 195"/>
                  <a:gd name="T74" fmla="*/ 0 w 188"/>
                  <a:gd name="T75" fmla="*/ 0 h 195"/>
                  <a:gd name="T76" fmla="*/ 0 w 188"/>
                  <a:gd name="T77" fmla="*/ 0 h 1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8" h="195">
                    <a:moveTo>
                      <a:pt x="13" y="84"/>
                    </a:moveTo>
                    <a:lnTo>
                      <a:pt x="8" y="77"/>
                    </a:lnTo>
                    <a:lnTo>
                      <a:pt x="4" y="69"/>
                    </a:lnTo>
                    <a:lnTo>
                      <a:pt x="1" y="6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5" y="27"/>
                    </a:lnTo>
                    <a:lnTo>
                      <a:pt x="10" y="21"/>
                    </a:lnTo>
                    <a:lnTo>
                      <a:pt x="16" y="14"/>
                    </a:lnTo>
                    <a:lnTo>
                      <a:pt x="22" y="8"/>
                    </a:lnTo>
                    <a:lnTo>
                      <a:pt x="30" y="5"/>
                    </a:lnTo>
                    <a:lnTo>
                      <a:pt x="39" y="2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6"/>
                    </a:lnTo>
                    <a:lnTo>
                      <a:pt x="79" y="11"/>
                    </a:lnTo>
                    <a:lnTo>
                      <a:pt x="85" y="16"/>
                    </a:lnTo>
                    <a:lnTo>
                      <a:pt x="174" y="112"/>
                    </a:lnTo>
                    <a:lnTo>
                      <a:pt x="180" y="119"/>
                    </a:lnTo>
                    <a:lnTo>
                      <a:pt x="183" y="126"/>
                    </a:lnTo>
                    <a:lnTo>
                      <a:pt x="187" y="135"/>
                    </a:lnTo>
                    <a:lnTo>
                      <a:pt x="188" y="143"/>
                    </a:lnTo>
                    <a:lnTo>
                      <a:pt x="188" y="151"/>
                    </a:lnTo>
                    <a:lnTo>
                      <a:pt x="186" y="160"/>
                    </a:lnTo>
                    <a:lnTo>
                      <a:pt x="182" y="168"/>
                    </a:lnTo>
                    <a:lnTo>
                      <a:pt x="178" y="175"/>
                    </a:lnTo>
                    <a:lnTo>
                      <a:pt x="172" y="182"/>
                    </a:lnTo>
                    <a:lnTo>
                      <a:pt x="165" y="187"/>
                    </a:lnTo>
                    <a:lnTo>
                      <a:pt x="158" y="191"/>
                    </a:lnTo>
                    <a:lnTo>
                      <a:pt x="149" y="194"/>
                    </a:lnTo>
                    <a:lnTo>
                      <a:pt x="141" y="195"/>
                    </a:lnTo>
                    <a:lnTo>
                      <a:pt x="133" y="195"/>
                    </a:lnTo>
                    <a:lnTo>
                      <a:pt x="124" y="193"/>
                    </a:lnTo>
                    <a:lnTo>
                      <a:pt x="116" y="189"/>
                    </a:lnTo>
                    <a:lnTo>
                      <a:pt x="109" y="185"/>
                    </a:lnTo>
                    <a:lnTo>
                      <a:pt x="102" y="179"/>
                    </a:lnTo>
                    <a:lnTo>
                      <a:pt x="13" y="8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7" name="Freeform 1079"/>
              <p:cNvSpPr>
                <a:spLocks/>
              </p:cNvSpPr>
              <p:nvPr/>
            </p:nvSpPr>
            <p:spPr bwMode="auto">
              <a:xfrm>
                <a:off x="5672" y="2667"/>
                <a:ext cx="25" cy="24"/>
              </a:xfrm>
              <a:custGeom>
                <a:avLst/>
                <a:gdLst>
                  <a:gd name="T0" fmla="*/ 0 w 154"/>
                  <a:gd name="T1" fmla="*/ 0 h 145"/>
                  <a:gd name="T2" fmla="*/ 0 w 154"/>
                  <a:gd name="T3" fmla="*/ 0 h 145"/>
                  <a:gd name="T4" fmla="*/ 0 w 154"/>
                  <a:gd name="T5" fmla="*/ 0 h 145"/>
                  <a:gd name="T6" fmla="*/ 0 w 154"/>
                  <a:gd name="T7" fmla="*/ 0 h 145"/>
                  <a:gd name="T8" fmla="*/ 0 w 154"/>
                  <a:gd name="T9" fmla="*/ 0 h 145"/>
                  <a:gd name="T10" fmla="*/ 0 w 154"/>
                  <a:gd name="T11" fmla="*/ 0 h 145"/>
                  <a:gd name="T12" fmla="*/ 0 w 154"/>
                  <a:gd name="T13" fmla="*/ 0 h 145"/>
                  <a:gd name="T14" fmla="*/ 0 w 154"/>
                  <a:gd name="T15" fmla="*/ 0 h 145"/>
                  <a:gd name="T16" fmla="*/ 0 w 154"/>
                  <a:gd name="T17" fmla="*/ 0 h 145"/>
                  <a:gd name="T18" fmla="*/ 0 w 154"/>
                  <a:gd name="T19" fmla="*/ 0 h 145"/>
                  <a:gd name="T20" fmla="*/ 0 w 154"/>
                  <a:gd name="T21" fmla="*/ 0 h 145"/>
                  <a:gd name="T22" fmla="*/ 0 w 154"/>
                  <a:gd name="T23" fmla="*/ 0 h 145"/>
                  <a:gd name="T24" fmla="*/ 0 w 154"/>
                  <a:gd name="T25" fmla="*/ 0 h 145"/>
                  <a:gd name="T26" fmla="*/ 0 w 154"/>
                  <a:gd name="T27" fmla="*/ 0 h 145"/>
                  <a:gd name="T28" fmla="*/ 0 w 154"/>
                  <a:gd name="T29" fmla="*/ 0 h 145"/>
                  <a:gd name="T30" fmla="*/ 0 w 154"/>
                  <a:gd name="T31" fmla="*/ 0 h 145"/>
                  <a:gd name="T32" fmla="*/ 0 w 154"/>
                  <a:gd name="T33" fmla="*/ 0 h 145"/>
                  <a:gd name="T34" fmla="*/ 0 w 154"/>
                  <a:gd name="T35" fmla="*/ 0 h 145"/>
                  <a:gd name="T36" fmla="*/ 0 w 154"/>
                  <a:gd name="T37" fmla="*/ 0 h 145"/>
                  <a:gd name="T38" fmla="*/ 0 w 154"/>
                  <a:gd name="T39" fmla="*/ 0 h 145"/>
                  <a:gd name="T40" fmla="*/ 0 w 154"/>
                  <a:gd name="T41" fmla="*/ 0 h 145"/>
                  <a:gd name="T42" fmla="*/ 0 w 154"/>
                  <a:gd name="T43" fmla="*/ 0 h 145"/>
                  <a:gd name="T44" fmla="*/ 0 w 154"/>
                  <a:gd name="T45" fmla="*/ 0 h 145"/>
                  <a:gd name="T46" fmla="*/ 0 w 154"/>
                  <a:gd name="T47" fmla="*/ 0 h 145"/>
                  <a:gd name="T48" fmla="*/ 0 w 154"/>
                  <a:gd name="T49" fmla="*/ 0 h 145"/>
                  <a:gd name="T50" fmla="*/ 0 w 154"/>
                  <a:gd name="T51" fmla="*/ 0 h 145"/>
                  <a:gd name="T52" fmla="*/ 0 w 154"/>
                  <a:gd name="T53" fmla="*/ 0 h 145"/>
                  <a:gd name="T54" fmla="*/ 0 w 154"/>
                  <a:gd name="T55" fmla="*/ 0 h 145"/>
                  <a:gd name="T56" fmla="*/ 0 w 154"/>
                  <a:gd name="T57" fmla="*/ 0 h 145"/>
                  <a:gd name="T58" fmla="*/ 0 w 154"/>
                  <a:gd name="T59" fmla="*/ 0 h 145"/>
                  <a:gd name="T60" fmla="*/ 0 w 154"/>
                  <a:gd name="T61" fmla="*/ 0 h 145"/>
                  <a:gd name="T62" fmla="*/ 0 w 154"/>
                  <a:gd name="T63" fmla="*/ 0 h 145"/>
                  <a:gd name="T64" fmla="*/ 0 w 154"/>
                  <a:gd name="T65" fmla="*/ 0 h 145"/>
                  <a:gd name="T66" fmla="*/ 0 w 154"/>
                  <a:gd name="T67" fmla="*/ 0 h 145"/>
                  <a:gd name="T68" fmla="*/ 0 w 154"/>
                  <a:gd name="T69" fmla="*/ 0 h 145"/>
                  <a:gd name="T70" fmla="*/ 0 w 154"/>
                  <a:gd name="T71" fmla="*/ 0 h 145"/>
                  <a:gd name="T72" fmla="*/ 0 w 154"/>
                  <a:gd name="T73" fmla="*/ 0 h 145"/>
                  <a:gd name="T74" fmla="*/ 0 w 154"/>
                  <a:gd name="T75" fmla="*/ 0 h 145"/>
                  <a:gd name="T76" fmla="*/ 0 w 154"/>
                  <a:gd name="T77" fmla="*/ 0 h 14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4" h="145">
                    <a:moveTo>
                      <a:pt x="18" y="88"/>
                    </a:moveTo>
                    <a:lnTo>
                      <a:pt x="11" y="81"/>
                    </a:lnTo>
                    <a:lnTo>
                      <a:pt x="7" y="74"/>
                    </a:lnTo>
                    <a:lnTo>
                      <a:pt x="3" y="66"/>
                    </a:lnTo>
                    <a:lnTo>
                      <a:pt x="1" y="57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1"/>
                    </a:lnTo>
                    <a:lnTo>
                      <a:pt x="136" y="57"/>
                    </a:lnTo>
                    <a:lnTo>
                      <a:pt x="143" y="64"/>
                    </a:lnTo>
                    <a:lnTo>
                      <a:pt x="147" y="71"/>
                    </a:lnTo>
                    <a:lnTo>
                      <a:pt x="151" y="79"/>
                    </a:lnTo>
                    <a:lnTo>
                      <a:pt x="153" y="88"/>
                    </a:lnTo>
                    <a:lnTo>
                      <a:pt x="154" y="96"/>
                    </a:lnTo>
                    <a:lnTo>
                      <a:pt x="153" y="104"/>
                    </a:lnTo>
                    <a:lnTo>
                      <a:pt x="151" y="113"/>
                    </a:lnTo>
                    <a:lnTo>
                      <a:pt x="147" y="120"/>
                    </a:lnTo>
                    <a:lnTo>
                      <a:pt x="143" y="127"/>
                    </a:lnTo>
                    <a:lnTo>
                      <a:pt x="136" y="134"/>
                    </a:lnTo>
                    <a:lnTo>
                      <a:pt x="129" y="138"/>
                    </a:lnTo>
                    <a:lnTo>
                      <a:pt x="122" y="142"/>
                    </a:lnTo>
                    <a:lnTo>
                      <a:pt x="113" y="144"/>
                    </a:lnTo>
                    <a:lnTo>
                      <a:pt x="105" y="145"/>
                    </a:lnTo>
                    <a:lnTo>
                      <a:pt x="97" y="144"/>
                    </a:lnTo>
                    <a:lnTo>
                      <a:pt x="88" y="142"/>
                    </a:lnTo>
                    <a:lnTo>
                      <a:pt x="80" y="138"/>
                    </a:lnTo>
                    <a:lnTo>
                      <a:pt x="73" y="134"/>
                    </a:lnTo>
                    <a:lnTo>
                      <a:pt x="18" y="8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8" name="Freeform 1080"/>
              <p:cNvSpPr>
                <a:spLocks/>
              </p:cNvSpPr>
              <p:nvPr/>
            </p:nvSpPr>
            <p:spPr bwMode="auto">
              <a:xfrm>
                <a:off x="5681" y="2675"/>
                <a:ext cx="23" cy="20"/>
              </a:xfrm>
              <a:custGeom>
                <a:avLst/>
                <a:gdLst>
                  <a:gd name="T0" fmla="*/ 0 w 136"/>
                  <a:gd name="T1" fmla="*/ 0 h 120"/>
                  <a:gd name="T2" fmla="*/ 0 w 136"/>
                  <a:gd name="T3" fmla="*/ 0 h 120"/>
                  <a:gd name="T4" fmla="*/ 0 w 136"/>
                  <a:gd name="T5" fmla="*/ 0 h 120"/>
                  <a:gd name="T6" fmla="*/ 0 w 136"/>
                  <a:gd name="T7" fmla="*/ 0 h 120"/>
                  <a:gd name="T8" fmla="*/ 0 w 136"/>
                  <a:gd name="T9" fmla="*/ 0 h 120"/>
                  <a:gd name="T10" fmla="*/ 0 w 136"/>
                  <a:gd name="T11" fmla="*/ 0 h 120"/>
                  <a:gd name="T12" fmla="*/ 0 w 136"/>
                  <a:gd name="T13" fmla="*/ 0 h 120"/>
                  <a:gd name="T14" fmla="*/ 0 w 136"/>
                  <a:gd name="T15" fmla="*/ 0 h 120"/>
                  <a:gd name="T16" fmla="*/ 0 w 136"/>
                  <a:gd name="T17" fmla="*/ 0 h 120"/>
                  <a:gd name="T18" fmla="*/ 0 w 136"/>
                  <a:gd name="T19" fmla="*/ 0 h 120"/>
                  <a:gd name="T20" fmla="*/ 0 w 136"/>
                  <a:gd name="T21" fmla="*/ 0 h 120"/>
                  <a:gd name="T22" fmla="*/ 0 w 136"/>
                  <a:gd name="T23" fmla="*/ 0 h 120"/>
                  <a:gd name="T24" fmla="*/ 0 w 136"/>
                  <a:gd name="T25" fmla="*/ 0 h 120"/>
                  <a:gd name="T26" fmla="*/ 0 w 136"/>
                  <a:gd name="T27" fmla="*/ 0 h 120"/>
                  <a:gd name="T28" fmla="*/ 0 w 136"/>
                  <a:gd name="T29" fmla="*/ 0 h 120"/>
                  <a:gd name="T30" fmla="*/ 0 w 136"/>
                  <a:gd name="T31" fmla="*/ 0 h 120"/>
                  <a:gd name="T32" fmla="*/ 0 w 136"/>
                  <a:gd name="T33" fmla="*/ 0 h 120"/>
                  <a:gd name="T34" fmla="*/ 0 w 136"/>
                  <a:gd name="T35" fmla="*/ 0 h 120"/>
                  <a:gd name="T36" fmla="*/ 0 w 136"/>
                  <a:gd name="T37" fmla="*/ 0 h 120"/>
                  <a:gd name="T38" fmla="*/ 0 w 136"/>
                  <a:gd name="T39" fmla="*/ 0 h 120"/>
                  <a:gd name="T40" fmla="*/ 0 w 136"/>
                  <a:gd name="T41" fmla="*/ 0 h 120"/>
                  <a:gd name="T42" fmla="*/ 0 w 136"/>
                  <a:gd name="T43" fmla="*/ 0 h 120"/>
                  <a:gd name="T44" fmla="*/ 0 w 136"/>
                  <a:gd name="T45" fmla="*/ 0 h 120"/>
                  <a:gd name="T46" fmla="*/ 0 w 136"/>
                  <a:gd name="T47" fmla="*/ 0 h 120"/>
                  <a:gd name="T48" fmla="*/ 0 w 136"/>
                  <a:gd name="T49" fmla="*/ 0 h 120"/>
                  <a:gd name="T50" fmla="*/ 0 w 136"/>
                  <a:gd name="T51" fmla="*/ 0 h 120"/>
                  <a:gd name="T52" fmla="*/ 0 w 136"/>
                  <a:gd name="T53" fmla="*/ 0 h 120"/>
                  <a:gd name="T54" fmla="*/ 0 w 136"/>
                  <a:gd name="T55" fmla="*/ 0 h 120"/>
                  <a:gd name="T56" fmla="*/ 0 w 136"/>
                  <a:gd name="T57" fmla="*/ 0 h 120"/>
                  <a:gd name="T58" fmla="*/ 0 w 136"/>
                  <a:gd name="T59" fmla="*/ 0 h 120"/>
                  <a:gd name="T60" fmla="*/ 0 w 136"/>
                  <a:gd name="T61" fmla="*/ 0 h 120"/>
                  <a:gd name="T62" fmla="*/ 0 w 136"/>
                  <a:gd name="T63" fmla="*/ 0 h 120"/>
                  <a:gd name="T64" fmla="*/ 0 w 136"/>
                  <a:gd name="T65" fmla="*/ 0 h 120"/>
                  <a:gd name="T66" fmla="*/ 0 w 136"/>
                  <a:gd name="T67" fmla="*/ 0 h 120"/>
                  <a:gd name="T68" fmla="*/ 0 w 136"/>
                  <a:gd name="T69" fmla="*/ 0 h 120"/>
                  <a:gd name="T70" fmla="*/ 0 w 136"/>
                  <a:gd name="T71" fmla="*/ 0 h 120"/>
                  <a:gd name="T72" fmla="*/ 0 w 136"/>
                  <a:gd name="T73" fmla="*/ 0 h 120"/>
                  <a:gd name="T74" fmla="*/ 0 w 136"/>
                  <a:gd name="T75" fmla="*/ 0 h 120"/>
                  <a:gd name="T76" fmla="*/ 0 w 136"/>
                  <a:gd name="T77" fmla="*/ 0 h 1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6" h="120">
                    <a:moveTo>
                      <a:pt x="26" y="94"/>
                    </a:moveTo>
                    <a:lnTo>
                      <a:pt x="19" y="88"/>
                    </a:lnTo>
                    <a:lnTo>
                      <a:pt x="12" y="82"/>
                    </a:lnTo>
                    <a:lnTo>
                      <a:pt x="8" y="76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1"/>
                    </a:lnTo>
                    <a:lnTo>
                      <a:pt x="1" y="43"/>
                    </a:lnTo>
                    <a:lnTo>
                      <a:pt x="2" y="34"/>
                    </a:lnTo>
                    <a:lnTo>
                      <a:pt x="6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2"/>
                    </a:lnTo>
                    <a:lnTo>
                      <a:pt x="73" y="6"/>
                    </a:lnTo>
                    <a:lnTo>
                      <a:pt x="110" y="26"/>
                    </a:lnTo>
                    <a:lnTo>
                      <a:pt x="117" y="32"/>
                    </a:lnTo>
                    <a:lnTo>
                      <a:pt x="124" y="37"/>
                    </a:lnTo>
                    <a:lnTo>
                      <a:pt x="129" y="44"/>
                    </a:lnTo>
                    <a:lnTo>
                      <a:pt x="133" y="52"/>
                    </a:lnTo>
                    <a:lnTo>
                      <a:pt x="135" y="61"/>
                    </a:lnTo>
                    <a:lnTo>
                      <a:pt x="136" y="69"/>
                    </a:lnTo>
                    <a:lnTo>
                      <a:pt x="135" y="77"/>
                    </a:lnTo>
                    <a:lnTo>
                      <a:pt x="134" y="86"/>
                    </a:lnTo>
                    <a:lnTo>
                      <a:pt x="131" y="94"/>
                    </a:lnTo>
                    <a:lnTo>
                      <a:pt x="125" y="100"/>
                    </a:lnTo>
                    <a:lnTo>
                      <a:pt x="120" y="107"/>
                    </a:lnTo>
                    <a:lnTo>
                      <a:pt x="113" y="112"/>
                    </a:lnTo>
                    <a:lnTo>
                      <a:pt x="105" y="116"/>
                    </a:lnTo>
                    <a:lnTo>
                      <a:pt x="96" y="118"/>
                    </a:lnTo>
                    <a:lnTo>
                      <a:pt x="88" y="120"/>
                    </a:lnTo>
                    <a:lnTo>
                      <a:pt x="80" y="118"/>
                    </a:lnTo>
                    <a:lnTo>
                      <a:pt x="71" y="117"/>
                    </a:lnTo>
                    <a:lnTo>
                      <a:pt x="63" y="114"/>
                    </a:lnTo>
                    <a:lnTo>
                      <a:pt x="26" y="9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19" name="Freeform 1081"/>
              <p:cNvSpPr>
                <a:spLocks/>
              </p:cNvSpPr>
              <p:nvPr/>
            </p:nvSpPr>
            <p:spPr bwMode="auto">
              <a:xfrm>
                <a:off x="5687" y="2678"/>
                <a:ext cx="20" cy="18"/>
              </a:xfrm>
              <a:custGeom>
                <a:avLst/>
                <a:gdLst>
                  <a:gd name="T0" fmla="*/ 0 w 121"/>
                  <a:gd name="T1" fmla="*/ 0 h 105"/>
                  <a:gd name="T2" fmla="*/ 0 w 121"/>
                  <a:gd name="T3" fmla="*/ 0 h 105"/>
                  <a:gd name="T4" fmla="*/ 0 w 121"/>
                  <a:gd name="T5" fmla="*/ 0 h 105"/>
                  <a:gd name="T6" fmla="*/ 0 w 121"/>
                  <a:gd name="T7" fmla="*/ 0 h 105"/>
                  <a:gd name="T8" fmla="*/ 0 w 121"/>
                  <a:gd name="T9" fmla="*/ 0 h 105"/>
                  <a:gd name="T10" fmla="*/ 0 w 121"/>
                  <a:gd name="T11" fmla="*/ 0 h 105"/>
                  <a:gd name="T12" fmla="*/ 0 w 121"/>
                  <a:gd name="T13" fmla="*/ 0 h 105"/>
                  <a:gd name="T14" fmla="*/ 0 w 121"/>
                  <a:gd name="T15" fmla="*/ 0 h 105"/>
                  <a:gd name="T16" fmla="*/ 0 w 121"/>
                  <a:gd name="T17" fmla="*/ 0 h 105"/>
                  <a:gd name="T18" fmla="*/ 0 w 121"/>
                  <a:gd name="T19" fmla="*/ 0 h 105"/>
                  <a:gd name="T20" fmla="*/ 0 w 121"/>
                  <a:gd name="T21" fmla="*/ 0 h 105"/>
                  <a:gd name="T22" fmla="*/ 0 w 121"/>
                  <a:gd name="T23" fmla="*/ 0 h 105"/>
                  <a:gd name="T24" fmla="*/ 0 w 121"/>
                  <a:gd name="T25" fmla="*/ 0 h 105"/>
                  <a:gd name="T26" fmla="*/ 0 w 121"/>
                  <a:gd name="T27" fmla="*/ 0 h 105"/>
                  <a:gd name="T28" fmla="*/ 0 w 121"/>
                  <a:gd name="T29" fmla="*/ 0 h 105"/>
                  <a:gd name="T30" fmla="*/ 0 w 121"/>
                  <a:gd name="T31" fmla="*/ 0 h 105"/>
                  <a:gd name="T32" fmla="*/ 0 w 121"/>
                  <a:gd name="T33" fmla="*/ 0 h 105"/>
                  <a:gd name="T34" fmla="*/ 0 w 121"/>
                  <a:gd name="T35" fmla="*/ 0 h 105"/>
                  <a:gd name="T36" fmla="*/ 0 w 121"/>
                  <a:gd name="T37" fmla="*/ 0 h 105"/>
                  <a:gd name="T38" fmla="*/ 0 w 121"/>
                  <a:gd name="T39" fmla="*/ 0 h 105"/>
                  <a:gd name="T40" fmla="*/ 0 w 121"/>
                  <a:gd name="T41" fmla="*/ 0 h 105"/>
                  <a:gd name="T42" fmla="*/ 0 w 121"/>
                  <a:gd name="T43" fmla="*/ 0 h 105"/>
                  <a:gd name="T44" fmla="*/ 0 w 121"/>
                  <a:gd name="T45" fmla="*/ 0 h 105"/>
                  <a:gd name="T46" fmla="*/ 0 w 121"/>
                  <a:gd name="T47" fmla="*/ 0 h 105"/>
                  <a:gd name="T48" fmla="*/ 0 w 121"/>
                  <a:gd name="T49" fmla="*/ 0 h 105"/>
                  <a:gd name="T50" fmla="*/ 0 w 121"/>
                  <a:gd name="T51" fmla="*/ 0 h 105"/>
                  <a:gd name="T52" fmla="*/ 0 w 121"/>
                  <a:gd name="T53" fmla="*/ 0 h 105"/>
                  <a:gd name="T54" fmla="*/ 0 w 121"/>
                  <a:gd name="T55" fmla="*/ 0 h 105"/>
                  <a:gd name="T56" fmla="*/ 0 w 121"/>
                  <a:gd name="T57" fmla="*/ 0 h 105"/>
                  <a:gd name="T58" fmla="*/ 0 w 121"/>
                  <a:gd name="T59" fmla="*/ 0 h 105"/>
                  <a:gd name="T60" fmla="*/ 0 w 121"/>
                  <a:gd name="T61" fmla="*/ 0 h 105"/>
                  <a:gd name="T62" fmla="*/ 0 w 121"/>
                  <a:gd name="T63" fmla="*/ 0 h 105"/>
                  <a:gd name="T64" fmla="*/ 0 w 121"/>
                  <a:gd name="T65" fmla="*/ 0 h 105"/>
                  <a:gd name="T66" fmla="*/ 0 w 121"/>
                  <a:gd name="T67" fmla="*/ 0 h 105"/>
                  <a:gd name="T68" fmla="*/ 0 w 121"/>
                  <a:gd name="T69" fmla="*/ 0 h 105"/>
                  <a:gd name="T70" fmla="*/ 0 w 121"/>
                  <a:gd name="T71" fmla="*/ 0 h 105"/>
                  <a:gd name="T72" fmla="*/ 0 w 121"/>
                  <a:gd name="T73" fmla="*/ 0 h 105"/>
                  <a:gd name="T74" fmla="*/ 0 w 121"/>
                  <a:gd name="T75" fmla="*/ 0 h 105"/>
                  <a:gd name="T76" fmla="*/ 0 w 121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5">
                    <a:moveTo>
                      <a:pt x="37" y="98"/>
                    </a:moveTo>
                    <a:lnTo>
                      <a:pt x="30" y="95"/>
                    </a:lnTo>
                    <a:lnTo>
                      <a:pt x="22" y="91"/>
                    </a:lnTo>
                    <a:lnTo>
                      <a:pt x="15" y="85"/>
                    </a:lnTo>
                    <a:lnTo>
                      <a:pt x="9" y="78"/>
                    </a:lnTo>
                    <a:lnTo>
                      <a:pt x="5" y="70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0" y="5"/>
                    </a:lnTo>
                    <a:lnTo>
                      <a:pt x="37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84" y="7"/>
                    </a:lnTo>
                    <a:lnTo>
                      <a:pt x="92" y="11"/>
                    </a:lnTo>
                    <a:lnTo>
                      <a:pt x="99" y="15"/>
                    </a:lnTo>
                    <a:lnTo>
                      <a:pt x="106" y="21"/>
                    </a:lnTo>
                    <a:lnTo>
                      <a:pt x="112" y="27"/>
                    </a:lnTo>
                    <a:lnTo>
                      <a:pt x="116" y="35"/>
                    </a:lnTo>
                    <a:lnTo>
                      <a:pt x="119" y="43"/>
                    </a:lnTo>
                    <a:lnTo>
                      <a:pt x="121" y="51"/>
                    </a:lnTo>
                    <a:lnTo>
                      <a:pt x="121" y="59"/>
                    </a:lnTo>
                    <a:lnTo>
                      <a:pt x="120" y="68"/>
                    </a:lnTo>
                    <a:lnTo>
                      <a:pt x="116" y="76"/>
                    </a:lnTo>
                    <a:lnTo>
                      <a:pt x="112" y="84"/>
                    </a:lnTo>
                    <a:lnTo>
                      <a:pt x="106" y="91"/>
                    </a:lnTo>
                    <a:lnTo>
                      <a:pt x="99" y="96"/>
                    </a:lnTo>
                    <a:lnTo>
                      <a:pt x="92" y="101"/>
                    </a:lnTo>
                    <a:lnTo>
                      <a:pt x="84" y="103"/>
                    </a:lnTo>
                    <a:lnTo>
                      <a:pt x="76" y="105"/>
                    </a:lnTo>
                    <a:lnTo>
                      <a:pt x="68" y="105"/>
                    </a:lnTo>
                    <a:lnTo>
                      <a:pt x="59" y="104"/>
                    </a:ln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0" name="Freeform 1082"/>
              <p:cNvSpPr>
                <a:spLocks/>
              </p:cNvSpPr>
              <p:nvPr/>
            </p:nvSpPr>
            <p:spPr bwMode="auto">
              <a:xfrm>
                <a:off x="5691" y="2678"/>
                <a:ext cx="20" cy="18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56" y="102"/>
                    </a:moveTo>
                    <a:lnTo>
                      <a:pt x="48" y="102"/>
                    </a:lnTo>
                    <a:lnTo>
                      <a:pt x="39" y="101"/>
                    </a:lnTo>
                    <a:lnTo>
                      <a:pt x="31" y="99"/>
                    </a:lnTo>
                    <a:lnTo>
                      <a:pt x="23" y="94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5" y="75"/>
                    </a:lnTo>
                    <a:lnTo>
                      <a:pt x="2" y="6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1" y="42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3" y="20"/>
                    </a:lnTo>
                    <a:lnTo>
                      <a:pt x="19" y="13"/>
                    </a:lnTo>
                    <a:lnTo>
                      <a:pt x="27" y="9"/>
                    </a:lnTo>
                    <a:lnTo>
                      <a:pt x="35" y="5"/>
                    </a:lnTo>
                    <a:lnTo>
                      <a:pt x="42" y="3"/>
                    </a:lnTo>
                    <a:lnTo>
                      <a:pt x="67" y="0"/>
                    </a:lnTo>
                    <a:lnTo>
                      <a:pt x="75" y="0"/>
                    </a:lnTo>
                    <a:lnTo>
                      <a:pt x="84" y="1"/>
                    </a:lnTo>
                    <a:lnTo>
                      <a:pt x="92" y="3"/>
                    </a:lnTo>
                    <a:lnTo>
                      <a:pt x="100" y="8"/>
                    </a:lnTo>
                    <a:lnTo>
                      <a:pt x="107" y="13"/>
                    </a:lnTo>
                    <a:lnTo>
                      <a:pt x="113" y="19"/>
                    </a:lnTo>
                    <a:lnTo>
                      <a:pt x="118" y="27"/>
                    </a:lnTo>
                    <a:lnTo>
                      <a:pt x="121" y="35"/>
                    </a:lnTo>
                    <a:lnTo>
                      <a:pt x="124" y="42"/>
                    </a:lnTo>
                    <a:lnTo>
                      <a:pt x="124" y="50"/>
                    </a:lnTo>
                    <a:lnTo>
                      <a:pt x="123" y="59"/>
                    </a:lnTo>
                    <a:lnTo>
                      <a:pt x="120" y="67"/>
                    </a:lnTo>
                    <a:lnTo>
                      <a:pt x="116" y="75"/>
                    </a:lnTo>
                    <a:lnTo>
                      <a:pt x="110" y="82"/>
                    </a:lnTo>
                    <a:lnTo>
                      <a:pt x="104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1" name="Freeform 1083"/>
              <p:cNvSpPr>
                <a:spLocks/>
              </p:cNvSpPr>
              <p:nvPr/>
            </p:nvSpPr>
            <p:spPr bwMode="auto">
              <a:xfrm>
                <a:off x="5695" y="2676"/>
                <a:ext cx="19" cy="19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w 118"/>
                  <a:gd name="T11" fmla="*/ 0 h 113"/>
                  <a:gd name="T12" fmla="*/ 0 w 118"/>
                  <a:gd name="T13" fmla="*/ 0 h 113"/>
                  <a:gd name="T14" fmla="*/ 0 w 118"/>
                  <a:gd name="T15" fmla="*/ 0 h 113"/>
                  <a:gd name="T16" fmla="*/ 0 w 118"/>
                  <a:gd name="T17" fmla="*/ 0 h 113"/>
                  <a:gd name="T18" fmla="*/ 0 w 118"/>
                  <a:gd name="T19" fmla="*/ 0 h 113"/>
                  <a:gd name="T20" fmla="*/ 0 w 118"/>
                  <a:gd name="T21" fmla="*/ 0 h 113"/>
                  <a:gd name="T22" fmla="*/ 0 w 118"/>
                  <a:gd name="T23" fmla="*/ 0 h 113"/>
                  <a:gd name="T24" fmla="*/ 0 w 118"/>
                  <a:gd name="T25" fmla="*/ 0 h 113"/>
                  <a:gd name="T26" fmla="*/ 0 w 118"/>
                  <a:gd name="T27" fmla="*/ 0 h 113"/>
                  <a:gd name="T28" fmla="*/ 0 w 118"/>
                  <a:gd name="T29" fmla="*/ 0 h 113"/>
                  <a:gd name="T30" fmla="*/ 0 w 118"/>
                  <a:gd name="T31" fmla="*/ 0 h 113"/>
                  <a:gd name="T32" fmla="*/ 0 w 118"/>
                  <a:gd name="T33" fmla="*/ 0 h 113"/>
                  <a:gd name="T34" fmla="*/ 0 w 118"/>
                  <a:gd name="T35" fmla="*/ 0 h 113"/>
                  <a:gd name="T36" fmla="*/ 0 w 118"/>
                  <a:gd name="T37" fmla="*/ 0 h 113"/>
                  <a:gd name="T38" fmla="*/ 0 w 118"/>
                  <a:gd name="T39" fmla="*/ 0 h 113"/>
                  <a:gd name="T40" fmla="*/ 0 w 118"/>
                  <a:gd name="T41" fmla="*/ 0 h 113"/>
                  <a:gd name="T42" fmla="*/ 0 w 118"/>
                  <a:gd name="T43" fmla="*/ 0 h 113"/>
                  <a:gd name="T44" fmla="*/ 0 w 118"/>
                  <a:gd name="T45" fmla="*/ 0 h 113"/>
                  <a:gd name="T46" fmla="*/ 0 w 118"/>
                  <a:gd name="T47" fmla="*/ 0 h 113"/>
                  <a:gd name="T48" fmla="*/ 0 w 118"/>
                  <a:gd name="T49" fmla="*/ 0 h 113"/>
                  <a:gd name="T50" fmla="*/ 0 w 118"/>
                  <a:gd name="T51" fmla="*/ 0 h 113"/>
                  <a:gd name="T52" fmla="*/ 0 w 118"/>
                  <a:gd name="T53" fmla="*/ 0 h 113"/>
                  <a:gd name="T54" fmla="*/ 0 w 118"/>
                  <a:gd name="T55" fmla="*/ 0 h 113"/>
                  <a:gd name="T56" fmla="*/ 0 w 118"/>
                  <a:gd name="T57" fmla="*/ 0 h 113"/>
                  <a:gd name="T58" fmla="*/ 0 w 118"/>
                  <a:gd name="T59" fmla="*/ 0 h 113"/>
                  <a:gd name="T60" fmla="*/ 0 w 118"/>
                  <a:gd name="T61" fmla="*/ 0 h 113"/>
                  <a:gd name="T62" fmla="*/ 0 w 118"/>
                  <a:gd name="T63" fmla="*/ 0 h 113"/>
                  <a:gd name="T64" fmla="*/ 0 w 118"/>
                  <a:gd name="T65" fmla="*/ 0 h 113"/>
                  <a:gd name="T66" fmla="*/ 0 w 118"/>
                  <a:gd name="T67" fmla="*/ 0 h 113"/>
                  <a:gd name="T68" fmla="*/ 0 w 118"/>
                  <a:gd name="T69" fmla="*/ 0 h 113"/>
                  <a:gd name="T70" fmla="*/ 0 w 118"/>
                  <a:gd name="T71" fmla="*/ 0 h 113"/>
                  <a:gd name="T72" fmla="*/ 0 w 118"/>
                  <a:gd name="T73" fmla="*/ 0 h 113"/>
                  <a:gd name="T74" fmla="*/ 0 w 118"/>
                  <a:gd name="T75" fmla="*/ 0 h 113"/>
                  <a:gd name="T76" fmla="*/ 0 w 118"/>
                  <a:gd name="T77" fmla="*/ 0 h 11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8" h="113">
                    <a:moveTo>
                      <a:pt x="79" y="103"/>
                    </a:moveTo>
                    <a:lnTo>
                      <a:pt x="73" y="107"/>
                    </a:lnTo>
                    <a:lnTo>
                      <a:pt x="64" y="111"/>
                    </a:lnTo>
                    <a:lnTo>
                      <a:pt x="56" y="113"/>
                    </a:lnTo>
                    <a:lnTo>
                      <a:pt x="48" y="113"/>
                    </a:lnTo>
                    <a:lnTo>
                      <a:pt x="39" y="112"/>
                    </a:lnTo>
                    <a:lnTo>
                      <a:pt x="31" y="108"/>
                    </a:lnTo>
                    <a:lnTo>
                      <a:pt x="23" y="105"/>
                    </a:lnTo>
                    <a:lnTo>
                      <a:pt x="16" y="99"/>
                    </a:lnTo>
                    <a:lnTo>
                      <a:pt x="11" y="93"/>
                    </a:lnTo>
                    <a:lnTo>
                      <a:pt x="6" y="86"/>
                    </a:lnTo>
                    <a:lnTo>
                      <a:pt x="3" y="77"/>
                    </a:lnTo>
                    <a:lnTo>
                      <a:pt x="0" y="69"/>
                    </a:lnTo>
                    <a:lnTo>
                      <a:pt x="0" y="61"/>
                    </a:lnTo>
                    <a:lnTo>
                      <a:pt x="2" y="52"/>
                    </a:lnTo>
                    <a:lnTo>
                      <a:pt x="5" y="44"/>
                    </a:lnTo>
                    <a:lnTo>
                      <a:pt x="8" y="36"/>
                    </a:lnTo>
                    <a:lnTo>
                      <a:pt x="14" y="29"/>
                    </a:lnTo>
                    <a:lnTo>
                      <a:pt x="21" y="24"/>
                    </a:lnTo>
                    <a:lnTo>
                      <a:pt x="39" y="10"/>
                    </a:lnTo>
                    <a:lnTo>
                      <a:pt x="46" y="6"/>
                    </a:lnTo>
                    <a:lnTo>
                      <a:pt x="55" y="2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9" y="1"/>
                    </a:lnTo>
                    <a:lnTo>
                      <a:pt x="87" y="5"/>
                    </a:lnTo>
                    <a:lnTo>
                      <a:pt x="95" y="8"/>
                    </a:lnTo>
                    <a:lnTo>
                      <a:pt x="102" y="14"/>
                    </a:lnTo>
                    <a:lnTo>
                      <a:pt x="108" y="20"/>
                    </a:lnTo>
                    <a:lnTo>
                      <a:pt x="112" y="27"/>
                    </a:lnTo>
                    <a:lnTo>
                      <a:pt x="115" y="36"/>
                    </a:lnTo>
                    <a:lnTo>
                      <a:pt x="118" y="44"/>
                    </a:lnTo>
                    <a:lnTo>
                      <a:pt x="118" y="52"/>
                    </a:lnTo>
                    <a:lnTo>
                      <a:pt x="117" y="61"/>
                    </a:lnTo>
                    <a:lnTo>
                      <a:pt x="113" y="69"/>
                    </a:lnTo>
                    <a:lnTo>
                      <a:pt x="110" y="77"/>
                    </a:lnTo>
                    <a:lnTo>
                      <a:pt x="104" y="83"/>
                    </a:lnTo>
                    <a:lnTo>
                      <a:pt x="97" y="89"/>
                    </a:lnTo>
                    <a:lnTo>
                      <a:pt x="79" y="10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2" name="Freeform 1084"/>
              <p:cNvSpPr>
                <a:spLocks/>
              </p:cNvSpPr>
              <p:nvPr/>
            </p:nvSpPr>
            <p:spPr bwMode="auto">
              <a:xfrm>
                <a:off x="5698" y="2671"/>
                <a:ext cx="19" cy="22"/>
              </a:xfrm>
              <a:custGeom>
                <a:avLst/>
                <a:gdLst>
                  <a:gd name="T0" fmla="*/ 0 w 117"/>
                  <a:gd name="T1" fmla="*/ 0 h 133"/>
                  <a:gd name="T2" fmla="*/ 0 w 117"/>
                  <a:gd name="T3" fmla="*/ 0 h 133"/>
                  <a:gd name="T4" fmla="*/ 0 w 117"/>
                  <a:gd name="T5" fmla="*/ 0 h 133"/>
                  <a:gd name="T6" fmla="*/ 0 w 117"/>
                  <a:gd name="T7" fmla="*/ 0 h 133"/>
                  <a:gd name="T8" fmla="*/ 0 w 117"/>
                  <a:gd name="T9" fmla="*/ 0 h 133"/>
                  <a:gd name="T10" fmla="*/ 0 w 117"/>
                  <a:gd name="T11" fmla="*/ 0 h 133"/>
                  <a:gd name="T12" fmla="*/ 0 w 117"/>
                  <a:gd name="T13" fmla="*/ 0 h 133"/>
                  <a:gd name="T14" fmla="*/ 0 w 117"/>
                  <a:gd name="T15" fmla="*/ 0 h 133"/>
                  <a:gd name="T16" fmla="*/ 0 w 117"/>
                  <a:gd name="T17" fmla="*/ 0 h 133"/>
                  <a:gd name="T18" fmla="*/ 0 w 117"/>
                  <a:gd name="T19" fmla="*/ 0 h 133"/>
                  <a:gd name="T20" fmla="*/ 0 w 117"/>
                  <a:gd name="T21" fmla="*/ 0 h 133"/>
                  <a:gd name="T22" fmla="*/ 0 w 117"/>
                  <a:gd name="T23" fmla="*/ 0 h 133"/>
                  <a:gd name="T24" fmla="*/ 0 w 117"/>
                  <a:gd name="T25" fmla="*/ 0 h 133"/>
                  <a:gd name="T26" fmla="*/ 0 w 117"/>
                  <a:gd name="T27" fmla="*/ 0 h 133"/>
                  <a:gd name="T28" fmla="*/ 0 w 117"/>
                  <a:gd name="T29" fmla="*/ 0 h 133"/>
                  <a:gd name="T30" fmla="*/ 0 w 117"/>
                  <a:gd name="T31" fmla="*/ 0 h 133"/>
                  <a:gd name="T32" fmla="*/ 0 w 117"/>
                  <a:gd name="T33" fmla="*/ 0 h 133"/>
                  <a:gd name="T34" fmla="*/ 0 w 117"/>
                  <a:gd name="T35" fmla="*/ 0 h 133"/>
                  <a:gd name="T36" fmla="*/ 0 w 117"/>
                  <a:gd name="T37" fmla="*/ 0 h 133"/>
                  <a:gd name="T38" fmla="*/ 0 w 117"/>
                  <a:gd name="T39" fmla="*/ 0 h 133"/>
                  <a:gd name="T40" fmla="*/ 0 w 117"/>
                  <a:gd name="T41" fmla="*/ 0 h 133"/>
                  <a:gd name="T42" fmla="*/ 0 w 117"/>
                  <a:gd name="T43" fmla="*/ 0 h 133"/>
                  <a:gd name="T44" fmla="*/ 0 w 117"/>
                  <a:gd name="T45" fmla="*/ 0 h 133"/>
                  <a:gd name="T46" fmla="*/ 0 w 117"/>
                  <a:gd name="T47" fmla="*/ 0 h 133"/>
                  <a:gd name="T48" fmla="*/ 0 w 117"/>
                  <a:gd name="T49" fmla="*/ 0 h 133"/>
                  <a:gd name="T50" fmla="*/ 0 w 117"/>
                  <a:gd name="T51" fmla="*/ 0 h 133"/>
                  <a:gd name="T52" fmla="*/ 0 w 117"/>
                  <a:gd name="T53" fmla="*/ 0 h 133"/>
                  <a:gd name="T54" fmla="*/ 0 w 117"/>
                  <a:gd name="T55" fmla="*/ 0 h 133"/>
                  <a:gd name="T56" fmla="*/ 0 w 117"/>
                  <a:gd name="T57" fmla="*/ 0 h 133"/>
                  <a:gd name="T58" fmla="*/ 0 w 117"/>
                  <a:gd name="T59" fmla="*/ 0 h 133"/>
                  <a:gd name="T60" fmla="*/ 0 w 117"/>
                  <a:gd name="T61" fmla="*/ 0 h 133"/>
                  <a:gd name="T62" fmla="*/ 0 w 117"/>
                  <a:gd name="T63" fmla="*/ 0 h 133"/>
                  <a:gd name="T64" fmla="*/ 0 w 117"/>
                  <a:gd name="T65" fmla="*/ 0 h 133"/>
                  <a:gd name="T66" fmla="*/ 0 w 117"/>
                  <a:gd name="T67" fmla="*/ 0 h 133"/>
                  <a:gd name="T68" fmla="*/ 0 w 117"/>
                  <a:gd name="T69" fmla="*/ 0 h 133"/>
                  <a:gd name="T70" fmla="*/ 0 w 117"/>
                  <a:gd name="T71" fmla="*/ 0 h 133"/>
                  <a:gd name="T72" fmla="*/ 0 w 117"/>
                  <a:gd name="T73" fmla="*/ 0 h 133"/>
                  <a:gd name="T74" fmla="*/ 0 w 117"/>
                  <a:gd name="T75" fmla="*/ 0 h 133"/>
                  <a:gd name="T76" fmla="*/ 0 w 117"/>
                  <a:gd name="T77" fmla="*/ 0 h 13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7" h="133">
                    <a:moveTo>
                      <a:pt x="94" y="105"/>
                    </a:moveTo>
                    <a:lnTo>
                      <a:pt x="90" y="113"/>
                    </a:lnTo>
                    <a:lnTo>
                      <a:pt x="84" y="120"/>
                    </a:lnTo>
                    <a:lnTo>
                      <a:pt x="77" y="125"/>
                    </a:lnTo>
                    <a:lnTo>
                      <a:pt x="69" y="129"/>
                    </a:lnTo>
                    <a:lnTo>
                      <a:pt x="61" y="132"/>
                    </a:lnTo>
                    <a:lnTo>
                      <a:pt x="52" y="133"/>
                    </a:lnTo>
                    <a:lnTo>
                      <a:pt x="44" y="133"/>
                    </a:lnTo>
                    <a:lnTo>
                      <a:pt x="37" y="131"/>
                    </a:lnTo>
                    <a:lnTo>
                      <a:pt x="29" y="128"/>
                    </a:lnTo>
                    <a:lnTo>
                      <a:pt x="21" y="123"/>
                    </a:lnTo>
                    <a:lnTo>
                      <a:pt x="14" y="117"/>
                    </a:lnTo>
                    <a:lnTo>
                      <a:pt x="8" y="111"/>
                    </a:lnTo>
                    <a:lnTo>
                      <a:pt x="5" y="103"/>
                    </a:lnTo>
                    <a:lnTo>
                      <a:pt x="2" y="95"/>
                    </a:lnTo>
                    <a:lnTo>
                      <a:pt x="0" y="86"/>
                    </a:lnTo>
                    <a:lnTo>
                      <a:pt x="0" y="78"/>
                    </a:lnTo>
                    <a:lnTo>
                      <a:pt x="3" y="70"/>
                    </a:lnTo>
                    <a:lnTo>
                      <a:pt x="6" y="62"/>
                    </a:lnTo>
                    <a:lnTo>
                      <a:pt x="23" y="29"/>
                    </a:lnTo>
                    <a:lnTo>
                      <a:pt x="28" y="21"/>
                    </a:lnTo>
                    <a:lnTo>
                      <a:pt x="33" y="14"/>
                    </a:lnTo>
                    <a:lnTo>
                      <a:pt x="40" y="8"/>
                    </a:lnTo>
                    <a:lnTo>
                      <a:pt x="48" y="5"/>
                    </a:lnTo>
                    <a:lnTo>
                      <a:pt x="56" y="2"/>
                    </a:lnTo>
                    <a:lnTo>
                      <a:pt x="65" y="0"/>
                    </a:lnTo>
                    <a:lnTo>
                      <a:pt x="73" y="0"/>
                    </a:lnTo>
                    <a:lnTo>
                      <a:pt x="81" y="3"/>
                    </a:lnTo>
                    <a:lnTo>
                      <a:pt x="88" y="6"/>
                    </a:lnTo>
                    <a:lnTo>
                      <a:pt x="96" y="11"/>
                    </a:lnTo>
                    <a:lnTo>
                      <a:pt x="103" y="16"/>
                    </a:lnTo>
                    <a:lnTo>
                      <a:pt x="109" y="23"/>
                    </a:lnTo>
                    <a:lnTo>
                      <a:pt x="112" y="31"/>
                    </a:lnTo>
                    <a:lnTo>
                      <a:pt x="115" y="39"/>
                    </a:lnTo>
                    <a:lnTo>
                      <a:pt x="117" y="48"/>
                    </a:lnTo>
                    <a:lnTo>
                      <a:pt x="117" y="56"/>
                    </a:lnTo>
                    <a:lnTo>
                      <a:pt x="114" y="63"/>
                    </a:lnTo>
                    <a:lnTo>
                      <a:pt x="111" y="71"/>
                    </a:lnTo>
                    <a:lnTo>
                      <a:pt x="94" y="1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3" name="Freeform 1085"/>
              <p:cNvSpPr>
                <a:spLocks/>
              </p:cNvSpPr>
              <p:nvPr/>
            </p:nvSpPr>
            <p:spPr bwMode="auto">
              <a:xfrm>
                <a:off x="5701" y="2662"/>
                <a:ext cx="18" cy="25"/>
              </a:xfrm>
              <a:custGeom>
                <a:avLst/>
                <a:gdLst>
                  <a:gd name="T0" fmla="*/ 0 w 109"/>
                  <a:gd name="T1" fmla="*/ 0 h 150"/>
                  <a:gd name="T2" fmla="*/ 0 w 109"/>
                  <a:gd name="T3" fmla="*/ 0 h 150"/>
                  <a:gd name="T4" fmla="*/ 0 w 109"/>
                  <a:gd name="T5" fmla="*/ 0 h 150"/>
                  <a:gd name="T6" fmla="*/ 0 w 109"/>
                  <a:gd name="T7" fmla="*/ 0 h 150"/>
                  <a:gd name="T8" fmla="*/ 0 w 109"/>
                  <a:gd name="T9" fmla="*/ 0 h 150"/>
                  <a:gd name="T10" fmla="*/ 0 w 109"/>
                  <a:gd name="T11" fmla="*/ 0 h 150"/>
                  <a:gd name="T12" fmla="*/ 0 w 109"/>
                  <a:gd name="T13" fmla="*/ 0 h 150"/>
                  <a:gd name="T14" fmla="*/ 0 w 109"/>
                  <a:gd name="T15" fmla="*/ 0 h 150"/>
                  <a:gd name="T16" fmla="*/ 0 w 109"/>
                  <a:gd name="T17" fmla="*/ 0 h 150"/>
                  <a:gd name="T18" fmla="*/ 0 w 109"/>
                  <a:gd name="T19" fmla="*/ 0 h 150"/>
                  <a:gd name="T20" fmla="*/ 0 w 109"/>
                  <a:gd name="T21" fmla="*/ 0 h 150"/>
                  <a:gd name="T22" fmla="*/ 0 w 109"/>
                  <a:gd name="T23" fmla="*/ 0 h 150"/>
                  <a:gd name="T24" fmla="*/ 0 w 109"/>
                  <a:gd name="T25" fmla="*/ 0 h 150"/>
                  <a:gd name="T26" fmla="*/ 0 w 109"/>
                  <a:gd name="T27" fmla="*/ 0 h 150"/>
                  <a:gd name="T28" fmla="*/ 0 w 109"/>
                  <a:gd name="T29" fmla="*/ 0 h 150"/>
                  <a:gd name="T30" fmla="*/ 0 w 109"/>
                  <a:gd name="T31" fmla="*/ 0 h 150"/>
                  <a:gd name="T32" fmla="*/ 0 w 109"/>
                  <a:gd name="T33" fmla="*/ 0 h 150"/>
                  <a:gd name="T34" fmla="*/ 0 w 109"/>
                  <a:gd name="T35" fmla="*/ 0 h 150"/>
                  <a:gd name="T36" fmla="*/ 0 w 109"/>
                  <a:gd name="T37" fmla="*/ 0 h 150"/>
                  <a:gd name="T38" fmla="*/ 0 w 109"/>
                  <a:gd name="T39" fmla="*/ 0 h 150"/>
                  <a:gd name="T40" fmla="*/ 0 w 109"/>
                  <a:gd name="T41" fmla="*/ 0 h 150"/>
                  <a:gd name="T42" fmla="*/ 0 w 109"/>
                  <a:gd name="T43" fmla="*/ 0 h 150"/>
                  <a:gd name="T44" fmla="*/ 0 w 109"/>
                  <a:gd name="T45" fmla="*/ 0 h 150"/>
                  <a:gd name="T46" fmla="*/ 0 w 109"/>
                  <a:gd name="T47" fmla="*/ 0 h 150"/>
                  <a:gd name="T48" fmla="*/ 0 w 109"/>
                  <a:gd name="T49" fmla="*/ 0 h 150"/>
                  <a:gd name="T50" fmla="*/ 0 w 109"/>
                  <a:gd name="T51" fmla="*/ 0 h 150"/>
                  <a:gd name="T52" fmla="*/ 0 w 109"/>
                  <a:gd name="T53" fmla="*/ 0 h 150"/>
                  <a:gd name="T54" fmla="*/ 0 w 109"/>
                  <a:gd name="T55" fmla="*/ 0 h 150"/>
                  <a:gd name="T56" fmla="*/ 0 w 109"/>
                  <a:gd name="T57" fmla="*/ 0 h 150"/>
                  <a:gd name="T58" fmla="*/ 0 w 109"/>
                  <a:gd name="T59" fmla="*/ 0 h 150"/>
                  <a:gd name="T60" fmla="*/ 0 w 109"/>
                  <a:gd name="T61" fmla="*/ 0 h 150"/>
                  <a:gd name="T62" fmla="*/ 0 w 109"/>
                  <a:gd name="T63" fmla="*/ 0 h 150"/>
                  <a:gd name="T64" fmla="*/ 0 w 109"/>
                  <a:gd name="T65" fmla="*/ 0 h 150"/>
                  <a:gd name="T66" fmla="*/ 0 w 109"/>
                  <a:gd name="T67" fmla="*/ 0 h 150"/>
                  <a:gd name="T68" fmla="*/ 0 w 109"/>
                  <a:gd name="T69" fmla="*/ 0 h 150"/>
                  <a:gd name="T70" fmla="*/ 0 w 109"/>
                  <a:gd name="T71" fmla="*/ 0 h 150"/>
                  <a:gd name="T72" fmla="*/ 0 w 109"/>
                  <a:gd name="T73" fmla="*/ 0 h 150"/>
                  <a:gd name="T74" fmla="*/ 0 w 109"/>
                  <a:gd name="T75" fmla="*/ 0 h 150"/>
                  <a:gd name="T76" fmla="*/ 0 w 109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9" h="150">
                    <a:moveTo>
                      <a:pt x="98" y="109"/>
                    </a:moveTo>
                    <a:lnTo>
                      <a:pt x="96" y="118"/>
                    </a:lnTo>
                    <a:lnTo>
                      <a:pt x="93" y="126"/>
                    </a:lnTo>
                    <a:lnTo>
                      <a:pt x="88" y="132"/>
                    </a:lnTo>
                    <a:lnTo>
                      <a:pt x="82" y="139"/>
                    </a:lnTo>
                    <a:lnTo>
                      <a:pt x="75" y="144"/>
                    </a:lnTo>
                    <a:lnTo>
                      <a:pt x="67" y="147"/>
                    </a:lnTo>
                    <a:lnTo>
                      <a:pt x="58" y="149"/>
                    </a:lnTo>
                    <a:lnTo>
                      <a:pt x="50" y="150"/>
                    </a:lnTo>
                    <a:lnTo>
                      <a:pt x="42" y="149"/>
                    </a:lnTo>
                    <a:lnTo>
                      <a:pt x="33" y="147"/>
                    </a:lnTo>
                    <a:lnTo>
                      <a:pt x="25" y="144"/>
                    </a:lnTo>
                    <a:lnTo>
                      <a:pt x="18" y="139"/>
                    </a:lnTo>
                    <a:lnTo>
                      <a:pt x="12" y="132"/>
                    </a:lnTo>
                    <a:lnTo>
                      <a:pt x="7" y="126"/>
                    </a:lnTo>
                    <a:lnTo>
                      <a:pt x="4" y="118"/>
                    </a:lnTo>
                    <a:lnTo>
                      <a:pt x="2" y="109"/>
                    </a:lnTo>
                    <a:lnTo>
                      <a:pt x="0" y="101"/>
                    </a:lnTo>
                    <a:lnTo>
                      <a:pt x="2" y="93"/>
                    </a:lnTo>
                    <a:lnTo>
                      <a:pt x="11" y="41"/>
                    </a:lnTo>
                    <a:lnTo>
                      <a:pt x="13" y="32"/>
                    </a:lnTo>
                    <a:lnTo>
                      <a:pt x="16" y="24"/>
                    </a:lnTo>
                    <a:lnTo>
                      <a:pt x="21" y="18"/>
                    </a:lnTo>
                    <a:lnTo>
                      <a:pt x="27" y="11"/>
                    </a:lnTo>
                    <a:lnTo>
                      <a:pt x="34" y="6"/>
                    </a:lnTo>
                    <a:lnTo>
                      <a:pt x="42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7" y="1"/>
                    </a:lnTo>
                    <a:lnTo>
                      <a:pt x="76" y="3"/>
                    </a:lnTo>
                    <a:lnTo>
                      <a:pt x="84" y="6"/>
                    </a:lnTo>
                    <a:lnTo>
                      <a:pt x="91" y="11"/>
                    </a:lnTo>
                    <a:lnTo>
                      <a:pt x="97" y="18"/>
                    </a:lnTo>
                    <a:lnTo>
                      <a:pt x="102" y="24"/>
                    </a:lnTo>
                    <a:lnTo>
                      <a:pt x="105" y="32"/>
                    </a:lnTo>
                    <a:lnTo>
                      <a:pt x="107" y="41"/>
                    </a:lnTo>
                    <a:lnTo>
                      <a:pt x="109" y="49"/>
                    </a:lnTo>
                    <a:lnTo>
                      <a:pt x="107" y="57"/>
                    </a:lnTo>
                    <a:lnTo>
                      <a:pt x="98" y="10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4" name="Freeform 1086"/>
              <p:cNvSpPr>
                <a:spLocks/>
              </p:cNvSpPr>
              <p:nvPr/>
            </p:nvSpPr>
            <p:spPr bwMode="auto">
              <a:xfrm>
                <a:off x="5702" y="2645"/>
                <a:ext cx="17" cy="33"/>
              </a:xfrm>
              <a:custGeom>
                <a:avLst/>
                <a:gdLst>
                  <a:gd name="T0" fmla="*/ 0 w 100"/>
                  <a:gd name="T1" fmla="*/ 0 h 199"/>
                  <a:gd name="T2" fmla="*/ 0 w 100"/>
                  <a:gd name="T3" fmla="*/ 0 h 199"/>
                  <a:gd name="T4" fmla="*/ 0 w 100"/>
                  <a:gd name="T5" fmla="*/ 0 h 199"/>
                  <a:gd name="T6" fmla="*/ 0 w 100"/>
                  <a:gd name="T7" fmla="*/ 0 h 199"/>
                  <a:gd name="T8" fmla="*/ 0 w 100"/>
                  <a:gd name="T9" fmla="*/ 0 h 199"/>
                  <a:gd name="T10" fmla="*/ 0 w 100"/>
                  <a:gd name="T11" fmla="*/ 0 h 199"/>
                  <a:gd name="T12" fmla="*/ 0 w 100"/>
                  <a:gd name="T13" fmla="*/ 0 h 199"/>
                  <a:gd name="T14" fmla="*/ 0 w 100"/>
                  <a:gd name="T15" fmla="*/ 0 h 199"/>
                  <a:gd name="T16" fmla="*/ 0 w 100"/>
                  <a:gd name="T17" fmla="*/ 0 h 199"/>
                  <a:gd name="T18" fmla="*/ 0 w 100"/>
                  <a:gd name="T19" fmla="*/ 0 h 199"/>
                  <a:gd name="T20" fmla="*/ 0 w 100"/>
                  <a:gd name="T21" fmla="*/ 0 h 199"/>
                  <a:gd name="T22" fmla="*/ 0 w 100"/>
                  <a:gd name="T23" fmla="*/ 0 h 199"/>
                  <a:gd name="T24" fmla="*/ 0 w 100"/>
                  <a:gd name="T25" fmla="*/ 0 h 199"/>
                  <a:gd name="T26" fmla="*/ 0 w 100"/>
                  <a:gd name="T27" fmla="*/ 0 h 199"/>
                  <a:gd name="T28" fmla="*/ 0 w 100"/>
                  <a:gd name="T29" fmla="*/ 0 h 199"/>
                  <a:gd name="T30" fmla="*/ 0 w 100"/>
                  <a:gd name="T31" fmla="*/ 0 h 199"/>
                  <a:gd name="T32" fmla="*/ 0 w 100"/>
                  <a:gd name="T33" fmla="*/ 0 h 199"/>
                  <a:gd name="T34" fmla="*/ 0 w 100"/>
                  <a:gd name="T35" fmla="*/ 0 h 199"/>
                  <a:gd name="T36" fmla="*/ 0 w 100"/>
                  <a:gd name="T37" fmla="*/ 0 h 199"/>
                  <a:gd name="T38" fmla="*/ 0 w 100"/>
                  <a:gd name="T39" fmla="*/ 0 h 199"/>
                  <a:gd name="T40" fmla="*/ 0 w 100"/>
                  <a:gd name="T41" fmla="*/ 0 h 199"/>
                  <a:gd name="T42" fmla="*/ 0 w 100"/>
                  <a:gd name="T43" fmla="*/ 0 h 199"/>
                  <a:gd name="T44" fmla="*/ 0 w 100"/>
                  <a:gd name="T45" fmla="*/ 0 h 199"/>
                  <a:gd name="T46" fmla="*/ 0 w 100"/>
                  <a:gd name="T47" fmla="*/ 0 h 199"/>
                  <a:gd name="T48" fmla="*/ 0 w 100"/>
                  <a:gd name="T49" fmla="*/ 0 h 199"/>
                  <a:gd name="T50" fmla="*/ 0 w 100"/>
                  <a:gd name="T51" fmla="*/ 0 h 199"/>
                  <a:gd name="T52" fmla="*/ 0 w 100"/>
                  <a:gd name="T53" fmla="*/ 0 h 199"/>
                  <a:gd name="T54" fmla="*/ 0 w 100"/>
                  <a:gd name="T55" fmla="*/ 0 h 199"/>
                  <a:gd name="T56" fmla="*/ 0 w 100"/>
                  <a:gd name="T57" fmla="*/ 0 h 199"/>
                  <a:gd name="T58" fmla="*/ 0 w 100"/>
                  <a:gd name="T59" fmla="*/ 0 h 199"/>
                  <a:gd name="T60" fmla="*/ 0 w 100"/>
                  <a:gd name="T61" fmla="*/ 0 h 199"/>
                  <a:gd name="T62" fmla="*/ 0 w 100"/>
                  <a:gd name="T63" fmla="*/ 0 h 199"/>
                  <a:gd name="T64" fmla="*/ 0 w 100"/>
                  <a:gd name="T65" fmla="*/ 0 h 199"/>
                  <a:gd name="T66" fmla="*/ 0 w 100"/>
                  <a:gd name="T67" fmla="*/ 0 h 199"/>
                  <a:gd name="T68" fmla="*/ 0 w 100"/>
                  <a:gd name="T69" fmla="*/ 0 h 199"/>
                  <a:gd name="T70" fmla="*/ 0 w 100"/>
                  <a:gd name="T71" fmla="*/ 0 h 199"/>
                  <a:gd name="T72" fmla="*/ 0 w 100"/>
                  <a:gd name="T73" fmla="*/ 0 h 199"/>
                  <a:gd name="T74" fmla="*/ 0 w 100"/>
                  <a:gd name="T75" fmla="*/ 0 h 199"/>
                  <a:gd name="T76" fmla="*/ 0 w 100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0" h="199">
                    <a:moveTo>
                      <a:pt x="100" y="149"/>
                    </a:moveTo>
                    <a:lnTo>
                      <a:pt x="98" y="157"/>
                    </a:lnTo>
                    <a:lnTo>
                      <a:pt x="96" y="166"/>
                    </a:lnTo>
                    <a:lnTo>
                      <a:pt x="93" y="174"/>
                    </a:lnTo>
                    <a:lnTo>
                      <a:pt x="88" y="181"/>
                    </a:lnTo>
                    <a:lnTo>
                      <a:pt x="82" y="187"/>
                    </a:lnTo>
                    <a:lnTo>
                      <a:pt x="75" y="192"/>
                    </a:lnTo>
                    <a:lnTo>
                      <a:pt x="67" y="195"/>
                    </a:lnTo>
                    <a:lnTo>
                      <a:pt x="58" y="198"/>
                    </a:lnTo>
                    <a:lnTo>
                      <a:pt x="50" y="199"/>
                    </a:lnTo>
                    <a:lnTo>
                      <a:pt x="42" y="198"/>
                    </a:lnTo>
                    <a:lnTo>
                      <a:pt x="33" y="195"/>
                    </a:lnTo>
                    <a:lnTo>
                      <a:pt x="25" y="192"/>
                    </a:lnTo>
                    <a:lnTo>
                      <a:pt x="18" y="187"/>
                    </a:lnTo>
                    <a:lnTo>
                      <a:pt x="12" y="181"/>
                    </a:lnTo>
                    <a:lnTo>
                      <a:pt x="7" y="174"/>
                    </a:lnTo>
                    <a:lnTo>
                      <a:pt x="4" y="166"/>
                    </a:lnTo>
                    <a:lnTo>
                      <a:pt x="2" y="157"/>
                    </a:lnTo>
                    <a:lnTo>
                      <a:pt x="0" y="149"/>
                    </a:lnTo>
                    <a:lnTo>
                      <a:pt x="0" y="49"/>
                    </a:lnTo>
                    <a:lnTo>
                      <a:pt x="2" y="41"/>
                    </a:lnTo>
                    <a:lnTo>
                      <a:pt x="4" y="32"/>
                    </a:lnTo>
                    <a:lnTo>
                      <a:pt x="7" y="24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2" y="11"/>
                    </a:lnTo>
                    <a:lnTo>
                      <a:pt x="88" y="18"/>
                    </a:lnTo>
                    <a:lnTo>
                      <a:pt x="93" y="24"/>
                    </a:lnTo>
                    <a:lnTo>
                      <a:pt x="96" y="32"/>
                    </a:lnTo>
                    <a:lnTo>
                      <a:pt x="98" y="41"/>
                    </a:lnTo>
                    <a:lnTo>
                      <a:pt x="100" y="49"/>
                    </a:lnTo>
                    <a:lnTo>
                      <a:pt x="100" y="14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5" name="Freeform 1087"/>
              <p:cNvSpPr>
                <a:spLocks/>
              </p:cNvSpPr>
              <p:nvPr/>
            </p:nvSpPr>
            <p:spPr bwMode="auto">
              <a:xfrm>
                <a:off x="5698" y="2617"/>
                <a:ext cx="21" cy="45"/>
              </a:xfrm>
              <a:custGeom>
                <a:avLst/>
                <a:gdLst>
                  <a:gd name="T0" fmla="*/ 0 w 121"/>
                  <a:gd name="T1" fmla="*/ 0 h 269"/>
                  <a:gd name="T2" fmla="*/ 0 w 121"/>
                  <a:gd name="T3" fmla="*/ 0 h 269"/>
                  <a:gd name="T4" fmla="*/ 0 w 121"/>
                  <a:gd name="T5" fmla="*/ 0 h 269"/>
                  <a:gd name="T6" fmla="*/ 0 w 121"/>
                  <a:gd name="T7" fmla="*/ 0 h 269"/>
                  <a:gd name="T8" fmla="*/ 0 w 121"/>
                  <a:gd name="T9" fmla="*/ 0 h 269"/>
                  <a:gd name="T10" fmla="*/ 0 w 121"/>
                  <a:gd name="T11" fmla="*/ 0 h 269"/>
                  <a:gd name="T12" fmla="*/ 0 w 121"/>
                  <a:gd name="T13" fmla="*/ 0 h 269"/>
                  <a:gd name="T14" fmla="*/ 0 w 121"/>
                  <a:gd name="T15" fmla="*/ 0 h 269"/>
                  <a:gd name="T16" fmla="*/ 0 w 121"/>
                  <a:gd name="T17" fmla="*/ 0 h 269"/>
                  <a:gd name="T18" fmla="*/ 0 w 121"/>
                  <a:gd name="T19" fmla="*/ 0 h 269"/>
                  <a:gd name="T20" fmla="*/ 0 w 121"/>
                  <a:gd name="T21" fmla="*/ 0 h 269"/>
                  <a:gd name="T22" fmla="*/ 0 w 121"/>
                  <a:gd name="T23" fmla="*/ 0 h 269"/>
                  <a:gd name="T24" fmla="*/ 0 w 121"/>
                  <a:gd name="T25" fmla="*/ 0 h 269"/>
                  <a:gd name="T26" fmla="*/ 0 w 121"/>
                  <a:gd name="T27" fmla="*/ 0 h 269"/>
                  <a:gd name="T28" fmla="*/ 0 w 121"/>
                  <a:gd name="T29" fmla="*/ 0 h 269"/>
                  <a:gd name="T30" fmla="*/ 0 w 121"/>
                  <a:gd name="T31" fmla="*/ 0 h 269"/>
                  <a:gd name="T32" fmla="*/ 0 w 121"/>
                  <a:gd name="T33" fmla="*/ 0 h 269"/>
                  <a:gd name="T34" fmla="*/ 0 w 121"/>
                  <a:gd name="T35" fmla="*/ 0 h 269"/>
                  <a:gd name="T36" fmla="*/ 0 w 121"/>
                  <a:gd name="T37" fmla="*/ 0 h 269"/>
                  <a:gd name="T38" fmla="*/ 0 w 121"/>
                  <a:gd name="T39" fmla="*/ 0 h 269"/>
                  <a:gd name="T40" fmla="*/ 0 w 121"/>
                  <a:gd name="T41" fmla="*/ 0 h 269"/>
                  <a:gd name="T42" fmla="*/ 0 w 121"/>
                  <a:gd name="T43" fmla="*/ 0 h 269"/>
                  <a:gd name="T44" fmla="*/ 0 w 121"/>
                  <a:gd name="T45" fmla="*/ 0 h 269"/>
                  <a:gd name="T46" fmla="*/ 0 w 121"/>
                  <a:gd name="T47" fmla="*/ 0 h 269"/>
                  <a:gd name="T48" fmla="*/ 0 w 121"/>
                  <a:gd name="T49" fmla="*/ 0 h 269"/>
                  <a:gd name="T50" fmla="*/ 0 w 121"/>
                  <a:gd name="T51" fmla="*/ 0 h 269"/>
                  <a:gd name="T52" fmla="*/ 0 w 121"/>
                  <a:gd name="T53" fmla="*/ 0 h 269"/>
                  <a:gd name="T54" fmla="*/ 0 w 121"/>
                  <a:gd name="T55" fmla="*/ 0 h 269"/>
                  <a:gd name="T56" fmla="*/ 0 w 121"/>
                  <a:gd name="T57" fmla="*/ 0 h 269"/>
                  <a:gd name="T58" fmla="*/ 0 w 121"/>
                  <a:gd name="T59" fmla="*/ 0 h 269"/>
                  <a:gd name="T60" fmla="*/ 0 w 121"/>
                  <a:gd name="T61" fmla="*/ 0 h 269"/>
                  <a:gd name="T62" fmla="*/ 0 w 121"/>
                  <a:gd name="T63" fmla="*/ 0 h 269"/>
                  <a:gd name="T64" fmla="*/ 0 w 121"/>
                  <a:gd name="T65" fmla="*/ 0 h 269"/>
                  <a:gd name="T66" fmla="*/ 0 w 121"/>
                  <a:gd name="T67" fmla="*/ 0 h 269"/>
                  <a:gd name="T68" fmla="*/ 0 w 121"/>
                  <a:gd name="T69" fmla="*/ 0 h 269"/>
                  <a:gd name="T70" fmla="*/ 0 w 121"/>
                  <a:gd name="T71" fmla="*/ 0 h 269"/>
                  <a:gd name="T72" fmla="*/ 0 w 121"/>
                  <a:gd name="T73" fmla="*/ 0 h 269"/>
                  <a:gd name="T74" fmla="*/ 0 w 121"/>
                  <a:gd name="T75" fmla="*/ 0 h 269"/>
                  <a:gd name="T76" fmla="*/ 0 w 121"/>
                  <a:gd name="T77" fmla="*/ 0 h 269"/>
                  <a:gd name="T78" fmla="*/ 0 w 121"/>
                  <a:gd name="T79" fmla="*/ 0 h 269"/>
                  <a:gd name="T80" fmla="*/ 0 w 121"/>
                  <a:gd name="T81" fmla="*/ 0 h 2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1" h="269">
                    <a:moveTo>
                      <a:pt x="121" y="213"/>
                    </a:moveTo>
                    <a:lnTo>
                      <a:pt x="121" y="221"/>
                    </a:lnTo>
                    <a:lnTo>
                      <a:pt x="119" y="229"/>
                    </a:lnTo>
                    <a:lnTo>
                      <a:pt x="117" y="238"/>
                    </a:lnTo>
                    <a:lnTo>
                      <a:pt x="113" y="246"/>
                    </a:lnTo>
                    <a:lnTo>
                      <a:pt x="107" y="253"/>
                    </a:lnTo>
                    <a:lnTo>
                      <a:pt x="100" y="258"/>
                    </a:lnTo>
                    <a:lnTo>
                      <a:pt x="94" y="263"/>
                    </a:lnTo>
                    <a:lnTo>
                      <a:pt x="86" y="266"/>
                    </a:lnTo>
                    <a:lnTo>
                      <a:pt x="77" y="269"/>
                    </a:lnTo>
                    <a:lnTo>
                      <a:pt x="69" y="269"/>
                    </a:lnTo>
                    <a:lnTo>
                      <a:pt x="61" y="267"/>
                    </a:lnTo>
                    <a:lnTo>
                      <a:pt x="52" y="265"/>
                    </a:lnTo>
                    <a:lnTo>
                      <a:pt x="44" y="261"/>
                    </a:lnTo>
                    <a:lnTo>
                      <a:pt x="37" y="255"/>
                    </a:lnTo>
                    <a:lnTo>
                      <a:pt x="32" y="248"/>
                    </a:lnTo>
                    <a:lnTo>
                      <a:pt x="27" y="242"/>
                    </a:lnTo>
                    <a:lnTo>
                      <a:pt x="24" y="234"/>
                    </a:lnTo>
                    <a:lnTo>
                      <a:pt x="21" y="225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3" y="30"/>
                    </a:lnTo>
                    <a:lnTo>
                      <a:pt x="8" y="22"/>
                    </a:lnTo>
                    <a:lnTo>
                      <a:pt x="14" y="15"/>
                    </a:lnTo>
                    <a:lnTo>
                      <a:pt x="20" y="10"/>
                    </a:lnTo>
                    <a:lnTo>
                      <a:pt x="27" y="5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9" y="3"/>
                    </a:lnTo>
                    <a:lnTo>
                      <a:pt x="77" y="7"/>
                    </a:lnTo>
                    <a:lnTo>
                      <a:pt x="83" y="13"/>
                    </a:lnTo>
                    <a:lnTo>
                      <a:pt x="89" y="20"/>
                    </a:lnTo>
                    <a:lnTo>
                      <a:pt x="94" y="27"/>
                    </a:lnTo>
                    <a:lnTo>
                      <a:pt x="97" y="34"/>
                    </a:lnTo>
                    <a:lnTo>
                      <a:pt x="99" y="43"/>
                    </a:lnTo>
                    <a:lnTo>
                      <a:pt x="121" y="21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6" name="Freeform 1088"/>
              <p:cNvSpPr>
                <a:spLocks/>
              </p:cNvSpPr>
              <p:nvPr/>
            </p:nvSpPr>
            <p:spPr bwMode="auto">
              <a:xfrm>
                <a:off x="5907" y="2535"/>
                <a:ext cx="18" cy="30"/>
              </a:xfrm>
              <a:custGeom>
                <a:avLst/>
                <a:gdLst>
                  <a:gd name="T0" fmla="*/ 0 w 109"/>
                  <a:gd name="T1" fmla="*/ 0 h 180"/>
                  <a:gd name="T2" fmla="*/ 0 w 109"/>
                  <a:gd name="T3" fmla="*/ 0 h 180"/>
                  <a:gd name="T4" fmla="*/ 0 w 109"/>
                  <a:gd name="T5" fmla="*/ 0 h 180"/>
                  <a:gd name="T6" fmla="*/ 0 w 109"/>
                  <a:gd name="T7" fmla="*/ 0 h 180"/>
                  <a:gd name="T8" fmla="*/ 0 w 109"/>
                  <a:gd name="T9" fmla="*/ 0 h 180"/>
                  <a:gd name="T10" fmla="*/ 0 w 109"/>
                  <a:gd name="T11" fmla="*/ 0 h 180"/>
                  <a:gd name="T12" fmla="*/ 0 w 109"/>
                  <a:gd name="T13" fmla="*/ 0 h 180"/>
                  <a:gd name="T14" fmla="*/ 0 w 109"/>
                  <a:gd name="T15" fmla="*/ 0 h 180"/>
                  <a:gd name="T16" fmla="*/ 0 w 109"/>
                  <a:gd name="T17" fmla="*/ 0 h 180"/>
                  <a:gd name="T18" fmla="*/ 0 w 109"/>
                  <a:gd name="T19" fmla="*/ 0 h 180"/>
                  <a:gd name="T20" fmla="*/ 0 w 109"/>
                  <a:gd name="T21" fmla="*/ 0 h 180"/>
                  <a:gd name="T22" fmla="*/ 0 w 109"/>
                  <a:gd name="T23" fmla="*/ 0 h 180"/>
                  <a:gd name="T24" fmla="*/ 0 w 109"/>
                  <a:gd name="T25" fmla="*/ 0 h 180"/>
                  <a:gd name="T26" fmla="*/ 0 w 109"/>
                  <a:gd name="T27" fmla="*/ 0 h 180"/>
                  <a:gd name="T28" fmla="*/ 0 w 109"/>
                  <a:gd name="T29" fmla="*/ 0 h 180"/>
                  <a:gd name="T30" fmla="*/ 0 w 109"/>
                  <a:gd name="T31" fmla="*/ 0 h 180"/>
                  <a:gd name="T32" fmla="*/ 0 w 109"/>
                  <a:gd name="T33" fmla="*/ 0 h 180"/>
                  <a:gd name="T34" fmla="*/ 0 w 109"/>
                  <a:gd name="T35" fmla="*/ 0 h 180"/>
                  <a:gd name="T36" fmla="*/ 0 w 109"/>
                  <a:gd name="T37" fmla="*/ 0 h 180"/>
                  <a:gd name="T38" fmla="*/ 0 w 109"/>
                  <a:gd name="T39" fmla="*/ 0 h 180"/>
                  <a:gd name="T40" fmla="*/ 0 w 109"/>
                  <a:gd name="T41" fmla="*/ 0 h 180"/>
                  <a:gd name="T42" fmla="*/ 0 w 109"/>
                  <a:gd name="T43" fmla="*/ 0 h 180"/>
                  <a:gd name="T44" fmla="*/ 0 w 109"/>
                  <a:gd name="T45" fmla="*/ 0 h 180"/>
                  <a:gd name="T46" fmla="*/ 0 w 109"/>
                  <a:gd name="T47" fmla="*/ 0 h 180"/>
                  <a:gd name="T48" fmla="*/ 0 w 109"/>
                  <a:gd name="T49" fmla="*/ 0 h 180"/>
                  <a:gd name="T50" fmla="*/ 0 w 109"/>
                  <a:gd name="T51" fmla="*/ 0 h 180"/>
                  <a:gd name="T52" fmla="*/ 0 w 109"/>
                  <a:gd name="T53" fmla="*/ 0 h 180"/>
                  <a:gd name="T54" fmla="*/ 0 w 109"/>
                  <a:gd name="T55" fmla="*/ 0 h 180"/>
                  <a:gd name="T56" fmla="*/ 0 w 109"/>
                  <a:gd name="T57" fmla="*/ 0 h 180"/>
                  <a:gd name="T58" fmla="*/ 0 w 109"/>
                  <a:gd name="T59" fmla="*/ 0 h 180"/>
                  <a:gd name="T60" fmla="*/ 0 w 109"/>
                  <a:gd name="T61" fmla="*/ 0 h 180"/>
                  <a:gd name="T62" fmla="*/ 0 w 109"/>
                  <a:gd name="T63" fmla="*/ 0 h 180"/>
                  <a:gd name="T64" fmla="*/ 0 w 109"/>
                  <a:gd name="T65" fmla="*/ 0 h 180"/>
                  <a:gd name="T66" fmla="*/ 0 w 109"/>
                  <a:gd name="T67" fmla="*/ 0 h 180"/>
                  <a:gd name="T68" fmla="*/ 0 w 109"/>
                  <a:gd name="T69" fmla="*/ 0 h 180"/>
                  <a:gd name="T70" fmla="*/ 0 w 109"/>
                  <a:gd name="T71" fmla="*/ 0 h 180"/>
                  <a:gd name="T72" fmla="*/ 0 w 109"/>
                  <a:gd name="T73" fmla="*/ 0 h 180"/>
                  <a:gd name="T74" fmla="*/ 0 w 109"/>
                  <a:gd name="T75" fmla="*/ 0 h 180"/>
                  <a:gd name="T76" fmla="*/ 0 w 109"/>
                  <a:gd name="T77" fmla="*/ 0 h 180"/>
                  <a:gd name="T78" fmla="*/ 0 w 109"/>
                  <a:gd name="T79" fmla="*/ 0 h 180"/>
                  <a:gd name="T80" fmla="*/ 0 w 109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9" h="180">
                    <a:moveTo>
                      <a:pt x="109" y="125"/>
                    </a:moveTo>
                    <a:lnTo>
                      <a:pt x="109" y="125"/>
                    </a:lnTo>
                    <a:lnTo>
                      <a:pt x="109" y="133"/>
                    </a:lnTo>
                    <a:lnTo>
                      <a:pt x="108" y="141"/>
                    </a:lnTo>
                    <a:lnTo>
                      <a:pt x="105" y="150"/>
                    </a:lnTo>
                    <a:lnTo>
                      <a:pt x="101" y="158"/>
                    </a:lnTo>
                    <a:lnTo>
                      <a:pt x="96" y="164"/>
                    </a:lnTo>
                    <a:lnTo>
                      <a:pt x="89" y="170"/>
                    </a:lnTo>
                    <a:lnTo>
                      <a:pt x="82" y="174"/>
                    </a:lnTo>
                    <a:lnTo>
                      <a:pt x="74" y="178"/>
                    </a:lnTo>
                    <a:lnTo>
                      <a:pt x="65" y="180"/>
                    </a:lnTo>
                    <a:lnTo>
                      <a:pt x="57" y="180"/>
                    </a:lnTo>
                    <a:lnTo>
                      <a:pt x="49" y="179"/>
                    </a:lnTo>
                    <a:lnTo>
                      <a:pt x="40" y="176"/>
                    </a:lnTo>
                    <a:lnTo>
                      <a:pt x="33" y="172"/>
                    </a:lnTo>
                    <a:lnTo>
                      <a:pt x="26" y="167"/>
                    </a:lnTo>
                    <a:lnTo>
                      <a:pt x="20" y="160"/>
                    </a:lnTo>
                    <a:lnTo>
                      <a:pt x="16" y="153"/>
                    </a:lnTo>
                    <a:lnTo>
                      <a:pt x="12" y="145"/>
                    </a:lnTo>
                    <a:lnTo>
                      <a:pt x="10" y="136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8" y="23"/>
                    </a:lnTo>
                    <a:lnTo>
                      <a:pt x="13" y="16"/>
                    </a:lnTo>
                    <a:lnTo>
                      <a:pt x="20" y="10"/>
                    </a:lnTo>
                    <a:lnTo>
                      <a:pt x="27" y="6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9" y="5"/>
                    </a:lnTo>
                    <a:lnTo>
                      <a:pt x="77" y="8"/>
                    </a:lnTo>
                    <a:lnTo>
                      <a:pt x="83" y="14"/>
                    </a:lnTo>
                    <a:lnTo>
                      <a:pt x="89" y="20"/>
                    </a:lnTo>
                    <a:lnTo>
                      <a:pt x="93" y="27"/>
                    </a:lnTo>
                    <a:lnTo>
                      <a:pt x="97" y="35"/>
                    </a:lnTo>
                    <a:lnTo>
                      <a:pt x="99" y="44"/>
                    </a:lnTo>
                    <a:lnTo>
                      <a:pt x="109" y="12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7" name="Freeform 1089"/>
              <p:cNvSpPr>
                <a:spLocks/>
              </p:cNvSpPr>
              <p:nvPr/>
            </p:nvSpPr>
            <p:spPr bwMode="auto">
              <a:xfrm>
                <a:off x="5906" y="2524"/>
                <a:ext cx="17" cy="28"/>
              </a:xfrm>
              <a:custGeom>
                <a:avLst/>
                <a:gdLst>
                  <a:gd name="T0" fmla="*/ 0 w 105"/>
                  <a:gd name="T1" fmla="*/ 0 h 170"/>
                  <a:gd name="T2" fmla="*/ 0 w 105"/>
                  <a:gd name="T3" fmla="*/ 0 h 170"/>
                  <a:gd name="T4" fmla="*/ 0 w 105"/>
                  <a:gd name="T5" fmla="*/ 0 h 170"/>
                  <a:gd name="T6" fmla="*/ 0 w 105"/>
                  <a:gd name="T7" fmla="*/ 0 h 170"/>
                  <a:gd name="T8" fmla="*/ 0 w 105"/>
                  <a:gd name="T9" fmla="*/ 0 h 170"/>
                  <a:gd name="T10" fmla="*/ 0 w 105"/>
                  <a:gd name="T11" fmla="*/ 0 h 170"/>
                  <a:gd name="T12" fmla="*/ 0 w 105"/>
                  <a:gd name="T13" fmla="*/ 0 h 170"/>
                  <a:gd name="T14" fmla="*/ 0 w 105"/>
                  <a:gd name="T15" fmla="*/ 0 h 170"/>
                  <a:gd name="T16" fmla="*/ 0 w 105"/>
                  <a:gd name="T17" fmla="*/ 0 h 170"/>
                  <a:gd name="T18" fmla="*/ 0 w 105"/>
                  <a:gd name="T19" fmla="*/ 0 h 170"/>
                  <a:gd name="T20" fmla="*/ 0 w 105"/>
                  <a:gd name="T21" fmla="*/ 0 h 170"/>
                  <a:gd name="T22" fmla="*/ 0 w 105"/>
                  <a:gd name="T23" fmla="*/ 0 h 170"/>
                  <a:gd name="T24" fmla="*/ 0 w 105"/>
                  <a:gd name="T25" fmla="*/ 0 h 170"/>
                  <a:gd name="T26" fmla="*/ 0 w 105"/>
                  <a:gd name="T27" fmla="*/ 0 h 170"/>
                  <a:gd name="T28" fmla="*/ 0 w 105"/>
                  <a:gd name="T29" fmla="*/ 0 h 170"/>
                  <a:gd name="T30" fmla="*/ 0 w 105"/>
                  <a:gd name="T31" fmla="*/ 0 h 170"/>
                  <a:gd name="T32" fmla="*/ 0 w 105"/>
                  <a:gd name="T33" fmla="*/ 0 h 170"/>
                  <a:gd name="T34" fmla="*/ 0 w 105"/>
                  <a:gd name="T35" fmla="*/ 0 h 170"/>
                  <a:gd name="T36" fmla="*/ 0 w 105"/>
                  <a:gd name="T37" fmla="*/ 0 h 170"/>
                  <a:gd name="T38" fmla="*/ 0 w 105"/>
                  <a:gd name="T39" fmla="*/ 0 h 170"/>
                  <a:gd name="T40" fmla="*/ 0 w 105"/>
                  <a:gd name="T41" fmla="*/ 0 h 170"/>
                  <a:gd name="T42" fmla="*/ 0 w 105"/>
                  <a:gd name="T43" fmla="*/ 0 h 170"/>
                  <a:gd name="T44" fmla="*/ 0 w 105"/>
                  <a:gd name="T45" fmla="*/ 0 h 170"/>
                  <a:gd name="T46" fmla="*/ 0 w 105"/>
                  <a:gd name="T47" fmla="*/ 0 h 170"/>
                  <a:gd name="T48" fmla="*/ 0 w 105"/>
                  <a:gd name="T49" fmla="*/ 0 h 170"/>
                  <a:gd name="T50" fmla="*/ 0 w 105"/>
                  <a:gd name="T51" fmla="*/ 0 h 170"/>
                  <a:gd name="T52" fmla="*/ 0 w 105"/>
                  <a:gd name="T53" fmla="*/ 0 h 170"/>
                  <a:gd name="T54" fmla="*/ 0 w 105"/>
                  <a:gd name="T55" fmla="*/ 0 h 170"/>
                  <a:gd name="T56" fmla="*/ 0 w 105"/>
                  <a:gd name="T57" fmla="*/ 0 h 170"/>
                  <a:gd name="T58" fmla="*/ 0 w 105"/>
                  <a:gd name="T59" fmla="*/ 0 h 170"/>
                  <a:gd name="T60" fmla="*/ 0 w 105"/>
                  <a:gd name="T61" fmla="*/ 0 h 170"/>
                  <a:gd name="T62" fmla="*/ 0 w 105"/>
                  <a:gd name="T63" fmla="*/ 0 h 170"/>
                  <a:gd name="T64" fmla="*/ 0 w 105"/>
                  <a:gd name="T65" fmla="*/ 0 h 170"/>
                  <a:gd name="T66" fmla="*/ 0 w 105"/>
                  <a:gd name="T67" fmla="*/ 0 h 170"/>
                  <a:gd name="T68" fmla="*/ 0 w 105"/>
                  <a:gd name="T69" fmla="*/ 0 h 170"/>
                  <a:gd name="T70" fmla="*/ 0 w 105"/>
                  <a:gd name="T71" fmla="*/ 0 h 170"/>
                  <a:gd name="T72" fmla="*/ 0 w 105"/>
                  <a:gd name="T73" fmla="*/ 0 h 170"/>
                  <a:gd name="T74" fmla="*/ 0 w 105"/>
                  <a:gd name="T75" fmla="*/ 0 h 170"/>
                  <a:gd name="T76" fmla="*/ 0 w 105"/>
                  <a:gd name="T77" fmla="*/ 0 h 1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5" h="170">
                    <a:moveTo>
                      <a:pt x="105" y="117"/>
                    </a:moveTo>
                    <a:lnTo>
                      <a:pt x="105" y="125"/>
                    </a:lnTo>
                    <a:lnTo>
                      <a:pt x="103" y="133"/>
                    </a:lnTo>
                    <a:lnTo>
                      <a:pt x="101" y="142"/>
                    </a:lnTo>
                    <a:lnTo>
                      <a:pt x="96" y="149"/>
                    </a:lnTo>
                    <a:lnTo>
                      <a:pt x="90" y="155"/>
                    </a:lnTo>
                    <a:lnTo>
                      <a:pt x="84" y="161"/>
                    </a:lnTo>
                    <a:lnTo>
                      <a:pt x="76" y="166"/>
                    </a:lnTo>
                    <a:lnTo>
                      <a:pt x="68" y="169"/>
                    </a:lnTo>
                    <a:lnTo>
                      <a:pt x="59" y="170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6"/>
                    </a:lnTo>
                    <a:lnTo>
                      <a:pt x="27" y="161"/>
                    </a:lnTo>
                    <a:lnTo>
                      <a:pt x="21" y="155"/>
                    </a:lnTo>
                    <a:lnTo>
                      <a:pt x="15" y="149"/>
                    </a:lnTo>
                    <a:lnTo>
                      <a:pt x="10" y="141"/>
                    </a:lnTo>
                    <a:lnTo>
                      <a:pt x="7" y="133"/>
                    </a:lnTo>
                    <a:lnTo>
                      <a:pt x="6" y="124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3" y="37"/>
                    </a:lnTo>
                    <a:lnTo>
                      <a:pt x="5" y="28"/>
                    </a:lnTo>
                    <a:lnTo>
                      <a:pt x="9" y="21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0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2"/>
                    </a:lnTo>
                    <a:lnTo>
                      <a:pt x="71" y="5"/>
                    </a:lnTo>
                    <a:lnTo>
                      <a:pt x="78" y="9"/>
                    </a:lnTo>
                    <a:lnTo>
                      <a:pt x="85" y="15"/>
                    </a:lnTo>
                    <a:lnTo>
                      <a:pt x="90" y="21"/>
                    </a:lnTo>
                    <a:lnTo>
                      <a:pt x="95" y="29"/>
                    </a:lnTo>
                    <a:lnTo>
                      <a:pt x="98" y="37"/>
                    </a:lnTo>
                    <a:lnTo>
                      <a:pt x="99" y="46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8" name="Freeform 1090"/>
              <p:cNvSpPr>
                <a:spLocks/>
              </p:cNvSpPr>
              <p:nvPr/>
            </p:nvSpPr>
            <p:spPr bwMode="auto">
              <a:xfrm>
                <a:off x="5905" y="2513"/>
                <a:ext cx="17" cy="27"/>
              </a:xfrm>
              <a:custGeom>
                <a:avLst/>
                <a:gdLst>
                  <a:gd name="T0" fmla="*/ 0 w 101"/>
                  <a:gd name="T1" fmla="*/ 0 h 160"/>
                  <a:gd name="T2" fmla="*/ 0 w 101"/>
                  <a:gd name="T3" fmla="*/ 0 h 160"/>
                  <a:gd name="T4" fmla="*/ 0 w 101"/>
                  <a:gd name="T5" fmla="*/ 0 h 160"/>
                  <a:gd name="T6" fmla="*/ 0 w 101"/>
                  <a:gd name="T7" fmla="*/ 0 h 160"/>
                  <a:gd name="T8" fmla="*/ 0 w 101"/>
                  <a:gd name="T9" fmla="*/ 0 h 160"/>
                  <a:gd name="T10" fmla="*/ 0 w 101"/>
                  <a:gd name="T11" fmla="*/ 0 h 160"/>
                  <a:gd name="T12" fmla="*/ 0 w 101"/>
                  <a:gd name="T13" fmla="*/ 0 h 160"/>
                  <a:gd name="T14" fmla="*/ 0 w 101"/>
                  <a:gd name="T15" fmla="*/ 0 h 160"/>
                  <a:gd name="T16" fmla="*/ 0 w 101"/>
                  <a:gd name="T17" fmla="*/ 0 h 160"/>
                  <a:gd name="T18" fmla="*/ 0 w 101"/>
                  <a:gd name="T19" fmla="*/ 0 h 160"/>
                  <a:gd name="T20" fmla="*/ 0 w 101"/>
                  <a:gd name="T21" fmla="*/ 0 h 160"/>
                  <a:gd name="T22" fmla="*/ 0 w 101"/>
                  <a:gd name="T23" fmla="*/ 0 h 160"/>
                  <a:gd name="T24" fmla="*/ 0 w 101"/>
                  <a:gd name="T25" fmla="*/ 0 h 160"/>
                  <a:gd name="T26" fmla="*/ 0 w 101"/>
                  <a:gd name="T27" fmla="*/ 0 h 160"/>
                  <a:gd name="T28" fmla="*/ 0 w 101"/>
                  <a:gd name="T29" fmla="*/ 0 h 160"/>
                  <a:gd name="T30" fmla="*/ 0 w 101"/>
                  <a:gd name="T31" fmla="*/ 0 h 160"/>
                  <a:gd name="T32" fmla="*/ 0 w 101"/>
                  <a:gd name="T33" fmla="*/ 0 h 160"/>
                  <a:gd name="T34" fmla="*/ 0 w 101"/>
                  <a:gd name="T35" fmla="*/ 0 h 160"/>
                  <a:gd name="T36" fmla="*/ 0 w 101"/>
                  <a:gd name="T37" fmla="*/ 0 h 160"/>
                  <a:gd name="T38" fmla="*/ 0 w 101"/>
                  <a:gd name="T39" fmla="*/ 0 h 160"/>
                  <a:gd name="T40" fmla="*/ 0 w 101"/>
                  <a:gd name="T41" fmla="*/ 0 h 160"/>
                  <a:gd name="T42" fmla="*/ 0 w 101"/>
                  <a:gd name="T43" fmla="*/ 0 h 160"/>
                  <a:gd name="T44" fmla="*/ 0 w 101"/>
                  <a:gd name="T45" fmla="*/ 0 h 160"/>
                  <a:gd name="T46" fmla="*/ 0 w 101"/>
                  <a:gd name="T47" fmla="*/ 0 h 160"/>
                  <a:gd name="T48" fmla="*/ 0 w 101"/>
                  <a:gd name="T49" fmla="*/ 0 h 160"/>
                  <a:gd name="T50" fmla="*/ 0 w 101"/>
                  <a:gd name="T51" fmla="*/ 0 h 160"/>
                  <a:gd name="T52" fmla="*/ 0 w 101"/>
                  <a:gd name="T53" fmla="*/ 0 h 160"/>
                  <a:gd name="T54" fmla="*/ 0 w 101"/>
                  <a:gd name="T55" fmla="*/ 0 h 160"/>
                  <a:gd name="T56" fmla="*/ 0 w 101"/>
                  <a:gd name="T57" fmla="*/ 0 h 160"/>
                  <a:gd name="T58" fmla="*/ 0 w 101"/>
                  <a:gd name="T59" fmla="*/ 0 h 160"/>
                  <a:gd name="T60" fmla="*/ 0 w 101"/>
                  <a:gd name="T61" fmla="*/ 0 h 160"/>
                  <a:gd name="T62" fmla="*/ 0 w 101"/>
                  <a:gd name="T63" fmla="*/ 0 h 160"/>
                  <a:gd name="T64" fmla="*/ 0 w 101"/>
                  <a:gd name="T65" fmla="*/ 0 h 160"/>
                  <a:gd name="T66" fmla="*/ 0 w 101"/>
                  <a:gd name="T67" fmla="*/ 0 h 160"/>
                  <a:gd name="T68" fmla="*/ 0 w 101"/>
                  <a:gd name="T69" fmla="*/ 0 h 160"/>
                  <a:gd name="T70" fmla="*/ 0 w 101"/>
                  <a:gd name="T71" fmla="*/ 0 h 160"/>
                  <a:gd name="T72" fmla="*/ 0 w 101"/>
                  <a:gd name="T73" fmla="*/ 0 h 160"/>
                  <a:gd name="T74" fmla="*/ 0 w 101"/>
                  <a:gd name="T75" fmla="*/ 0 h 160"/>
                  <a:gd name="T76" fmla="*/ 0 w 101"/>
                  <a:gd name="T77" fmla="*/ 0 h 16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160">
                    <a:moveTo>
                      <a:pt x="101" y="109"/>
                    </a:moveTo>
                    <a:lnTo>
                      <a:pt x="101" y="117"/>
                    </a:lnTo>
                    <a:lnTo>
                      <a:pt x="99" y="125"/>
                    </a:lnTo>
                    <a:lnTo>
                      <a:pt x="96" y="133"/>
                    </a:lnTo>
                    <a:lnTo>
                      <a:pt x="91" y="141"/>
                    </a:lnTo>
                    <a:lnTo>
                      <a:pt x="85" y="148"/>
                    </a:lnTo>
                    <a:lnTo>
                      <a:pt x="78" y="152"/>
                    </a:lnTo>
                    <a:lnTo>
                      <a:pt x="70" y="157"/>
                    </a:lnTo>
                    <a:lnTo>
                      <a:pt x="62" y="159"/>
                    </a:lnTo>
                    <a:lnTo>
                      <a:pt x="53" y="160"/>
                    </a:lnTo>
                    <a:lnTo>
                      <a:pt x="45" y="160"/>
                    </a:lnTo>
                    <a:lnTo>
                      <a:pt x="37" y="158"/>
                    </a:lnTo>
                    <a:lnTo>
                      <a:pt x="29" y="155"/>
                    </a:lnTo>
                    <a:lnTo>
                      <a:pt x="21" y="150"/>
                    </a:lnTo>
                    <a:lnTo>
                      <a:pt x="15" y="143"/>
                    </a:lnTo>
                    <a:lnTo>
                      <a:pt x="10" y="137"/>
                    </a:lnTo>
                    <a:lnTo>
                      <a:pt x="6" y="129"/>
                    </a:lnTo>
                    <a:lnTo>
                      <a:pt x="3" y="121"/>
                    </a:lnTo>
                    <a:lnTo>
                      <a:pt x="2" y="11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5"/>
                    </a:lnTo>
                    <a:lnTo>
                      <a:pt x="6" y="27"/>
                    </a:lnTo>
                    <a:lnTo>
                      <a:pt x="10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4"/>
                    </a:lnTo>
                    <a:lnTo>
                      <a:pt x="39" y="1"/>
                    </a:lnTo>
                    <a:lnTo>
                      <a:pt x="48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6"/>
                    </a:lnTo>
                    <a:lnTo>
                      <a:pt x="80" y="10"/>
                    </a:lnTo>
                    <a:lnTo>
                      <a:pt x="87" y="17"/>
                    </a:lnTo>
                    <a:lnTo>
                      <a:pt x="91" y="24"/>
                    </a:lnTo>
                    <a:lnTo>
                      <a:pt x="96" y="32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1" y="10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29" name="Freeform 1091"/>
              <p:cNvSpPr>
                <a:spLocks/>
              </p:cNvSpPr>
              <p:nvPr/>
            </p:nvSpPr>
            <p:spPr bwMode="auto">
              <a:xfrm>
                <a:off x="5905" y="2505"/>
                <a:ext cx="17" cy="25"/>
              </a:xfrm>
              <a:custGeom>
                <a:avLst/>
                <a:gdLst>
                  <a:gd name="T0" fmla="*/ 0 w 101"/>
                  <a:gd name="T1" fmla="*/ 0 h 150"/>
                  <a:gd name="T2" fmla="*/ 0 w 101"/>
                  <a:gd name="T3" fmla="*/ 0 h 150"/>
                  <a:gd name="T4" fmla="*/ 0 w 101"/>
                  <a:gd name="T5" fmla="*/ 0 h 150"/>
                  <a:gd name="T6" fmla="*/ 0 w 101"/>
                  <a:gd name="T7" fmla="*/ 0 h 150"/>
                  <a:gd name="T8" fmla="*/ 0 w 101"/>
                  <a:gd name="T9" fmla="*/ 0 h 150"/>
                  <a:gd name="T10" fmla="*/ 0 w 101"/>
                  <a:gd name="T11" fmla="*/ 0 h 150"/>
                  <a:gd name="T12" fmla="*/ 0 w 101"/>
                  <a:gd name="T13" fmla="*/ 0 h 150"/>
                  <a:gd name="T14" fmla="*/ 0 w 101"/>
                  <a:gd name="T15" fmla="*/ 0 h 150"/>
                  <a:gd name="T16" fmla="*/ 0 w 101"/>
                  <a:gd name="T17" fmla="*/ 0 h 150"/>
                  <a:gd name="T18" fmla="*/ 0 w 101"/>
                  <a:gd name="T19" fmla="*/ 0 h 150"/>
                  <a:gd name="T20" fmla="*/ 0 w 101"/>
                  <a:gd name="T21" fmla="*/ 0 h 150"/>
                  <a:gd name="T22" fmla="*/ 0 w 101"/>
                  <a:gd name="T23" fmla="*/ 0 h 150"/>
                  <a:gd name="T24" fmla="*/ 0 w 101"/>
                  <a:gd name="T25" fmla="*/ 0 h 150"/>
                  <a:gd name="T26" fmla="*/ 0 w 101"/>
                  <a:gd name="T27" fmla="*/ 0 h 150"/>
                  <a:gd name="T28" fmla="*/ 0 w 101"/>
                  <a:gd name="T29" fmla="*/ 0 h 150"/>
                  <a:gd name="T30" fmla="*/ 0 w 101"/>
                  <a:gd name="T31" fmla="*/ 0 h 150"/>
                  <a:gd name="T32" fmla="*/ 0 w 101"/>
                  <a:gd name="T33" fmla="*/ 0 h 150"/>
                  <a:gd name="T34" fmla="*/ 0 w 101"/>
                  <a:gd name="T35" fmla="*/ 0 h 150"/>
                  <a:gd name="T36" fmla="*/ 0 w 101"/>
                  <a:gd name="T37" fmla="*/ 0 h 150"/>
                  <a:gd name="T38" fmla="*/ 0 w 101"/>
                  <a:gd name="T39" fmla="*/ 0 h 150"/>
                  <a:gd name="T40" fmla="*/ 0 w 101"/>
                  <a:gd name="T41" fmla="*/ 0 h 150"/>
                  <a:gd name="T42" fmla="*/ 0 w 101"/>
                  <a:gd name="T43" fmla="*/ 0 h 150"/>
                  <a:gd name="T44" fmla="*/ 0 w 101"/>
                  <a:gd name="T45" fmla="*/ 0 h 150"/>
                  <a:gd name="T46" fmla="*/ 0 w 101"/>
                  <a:gd name="T47" fmla="*/ 0 h 150"/>
                  <a:gd name="T48" fmla="*/ 0 w 101"/>
                  <a:gd name="T49" fmla="*/ 0 h 150"/>
                  <a:gd name="T50" fmla="*/ 0 w 101"/>
                  <a:gd name="T51" fmla="*/ 0 h 150"/>
                  <a:gd name="T52" fmla="*/ 0 w 101"/>
                  <a:gd name="T53" fmla="*/ 0 h 150"/>
                  <a:gd name="T54" fmla="*/ 0 w 101"/>
                  <a:gd name="T55" fmla="*/ 0 h 150"/>
                  <a:gd name="T56" fmla="*/ 0 w 101"/>
                  <a:gd name="T57" fmla="*/ 0 h 150"/>
                  <a:gd name="T58" fmla="*/ 0 w 101"/>
                  <a:gd name="T59" fmla="*/ 0 h 150"/>
                  <a:gd name="T60" fmla="*/ 0 w 101"/>
                  <a:gd name="T61" fmla="*/ 0 h 150"/>
                  <a:gd name="T62" fmla="*/ 0 w 101"/>
                  <a:gd name="T63" fmla="*/ 0 h 150"/>
                  <a:gd name="T64" fmla="*/ 0 w 101"/>
                  <a:gd name="T65" fmla="*/ 0 h 150"/>
                  <a:gd name="T66" fmla="*/ 0 w 101"/>
                  <a:gd name="T67" fmla="*/ 0 h 150"/>
                  <a:gd name="T68" fmla="*/ 0 w 101"/>
                  <a:gd name="T69" fmla="*/ 0 h 150"/>
                  <a:gd name="T70" fmla="*/ 0 w 101"/>
                  <a:gd name="T71" fmla="*/ 0 h 150"/>
                  <a:gd name="T72" fmla="*/ 0 w 101"/>
                  <a:gd name="T73" fmla="*/ 0 h 150"/>
                  <a:gd name="T74" fmla="*/ 0 w 101"/>
                  <a:gd name="T75" fmla="*/ 0 h 150"/>
                  <a:gd name="T76" fmla="*/ 0 w 101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150">
                    <a:moveTo>
                      <a:pt x="99" y="102"/>
                    </a:moveTo>
                    <a:lnTo>
                      <a:pt x="98" y="111"/>
                    </a:lnTo>
                    <a:lnTo>
                      <a:pt x="96" y="120"/>
                    </a:lnTo>
                    <a:lnTo>
                      <a:pt x="91" y="127"/>
                    </a:lnTo>
                    <a:lnTo>
                      <a:pt x="86" y="135"/>
                    </a:lnTo>
                    <a:lnTo>
                      <a:pt x="80" y="140"/>
                    </a:lnTo>
                    <a:lnTo>
                      <a:pt x="72" y="145"/>
                    </a:lnTo>
                    <a:lnTo>
                      <a:pt x="64" y="148"/>
                    </a:lnTo>
                    <a:lnTo>
                      <a:pt x="55" y="150"/>
                    </a:lnTo>
                    <a:lnTo>
                      <a:pt x="48" y="150"/>
                    </a:lnTo>
                    <a:lnTo>
                      <a:pt x="39" y="149"/>
                    </a:lnTo>
                    <a:lnTo>
                      <a:pt x="30" y="147"/>
                    </a:lnTo>
                    <a:lnTo>
                      <a:pt x="24" y="142"/>
                    </a:lnTo>
                    <a:lnTo>
                      <a:pt x="16" y="137"/>
                    </a:lnTo>
                    <a:lnTo>
                      <a:pt x="10" y="131"/>
                    </a:lnTo>
                    <a:lnTo>
                      <a:pt x="6" y="123"/>
                    </a:lnTo>
                    <a:lnTo>
                      <a:pt x="2" y="115"/>
                    </a:lnTo>
                    <a:lnTo>
                      <a:pt x="0" y="106"/>
                    </a:lnTo>
                    <a:lnTo>
                      <a:pt x="0" y="100"/>
                    </a:lnTo>
                    <a:lnTo>
                      <a:pt x="2" y="48"/>
                    </a:lnTo>
                    <a:lnTo>
                      <a:pt x="3" y="39"/>
                    </a:lnTo>
                    <a:lnTo>
                      <a:pt x="6" y="30"/>
                    </a:lnTo>
                    <a:lnTo>
                      <a:pt x="10" y="23"/>
                    </a:lnTo>
                    <a:lnTo>
                      <a:pt x="16" y="15"/>
                    </a:lnTo>
                    <a:lnTo>
                      <a:pt x="21" y="10"/>
                    </a:lnTo>
                    <a:lnTo>
                      <a:pt x="29" y="5"/>
                    </a:lnTo>
                    <a:lnTo>
                      <a:pt x="37" y="2"/>
                    </a:lnTo>
                    <a:lnTo>
                      <a:pt x="46" y="0"/>
                    </a:lnTo>
                    <a:lnTo>
                      <a:pt x="53" y="0"/>
                    </a:lnTo>
                    <a:lnTo>
                      <a:pt x="62" y="1"/>
                    </a:lnTo>
                    <a:lnTo>
                      <a:pt x="71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91" y="19"/>
                    </a:lnTo>
                    <a:lnTo>
                      <a:pt x="96" y="27"/>
                    </a:lnTo>
                    <a:lnTo>
                      <a:pt x="99" y="34"/>
                    </a:lnTo>
                    <a:lnTo>
                      <a:pt x="101" y="43"/>
                    </a:lnTo>
                    <a:lnTo>
                      <a:pt x="101" y="50"/>
                    </a:lnTo>
                    <a:lnTo>
                      <a:pt x="99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0" name="Freeform 1092"/>
              <p:cNvSpPr>
                <a:spLocks/>
              </p:cNvSpPr>
              <p:nvPr/>
            </p:nvSpPr>
            <p:spPr bwMode="auto">
              <a:xfrm>
                <a:off x="5906" y="2498"/>
                <a:ext cx="17" cy="23"/>
              </a:xfrm>
              <a:custGeom>
                <a:avLst/>
                <a:gdLst>
                  <a:gd name="T0" fmla="*/ 0 w 105"/>
                  <a:gd name="T1" fmla="*/ 0 h 141"/>
                  <a:gd name="T2" fmla="*/ 0 w 105"/>
                  <a:gd name="T3" fmla="*/ 0 h 141"/>
                  <a:gd name="T4" fmla="*/ 0 w 105"/>
                  <a:gd name="T5" fmla="*/ 0 h 141"/>
                  <a:gd name="T6" fmla="*/ 0 w 105"/>
                  <a:gd name="T7" fmla="*/ 0 h 141"/>
                  <a:gd name="T8" fmla="*/ 0 w 105"/>
                  <a:gd name="T9" fmla="*/ 0 h 141"/>
                  <a:gd name="T10" fmla="*/ 0 w 105"/>
                  <a:gd name="T11" fmla="*/ 0 h 141"/>
                  <a:gd name="T12" fmla="*/ 0 w 105"/>
                  <a:gd name="T13" fmla="*/ 0 h 141"/>
                  <a:gd name="T14" fmla="*/ 0 w 105"/>
                  <a:gd name="T15" fmla="*/ 0 h 141"/>
                  <a:gd name="T16" fmla="*/ 0 w 105"/>
                  <a:gd name="T17" fmla="*/ 0 h 141"/>
                  <a:gd name="T18" fmla="*/ 0 w 105"/>
                  <a:gd name="T19" fmla="*/ 0 h 141"/>
                  <a:gd name="T20" fmla="*/ 0 w 105"/>
                  <a:gd name="T21" fmla="*/ 0 h 141"/>
                  <a:gd name="T22" fmla="*/ 0 w 105"/>
                  <a:gd name="T23" fmla="*/ 0 h 141"/>
                  <a:gd name="T24" fmla="*/ 0 w 105"/>
                  <a:gd name="T25" fmla="*/ 0 h 141"/>
                  <a:gd name="T26" fmla="*/ 0 w 105"/>
                  <a:gd name="T27" fmla="*/ 0 h 141"/>
                  <a:gd name="T28" fmla="*/ 0 w 105"/>
                  <a:gd name="T29" fmla="*/ 0 h 141"/>
                  <a:gd name="T30" fmla="*/ 0 w 105"/>
                  <a:gd name="T31" fmla="*/ 0 h 141"/>
                  <a:gd name="T32" fmla="*/ 0 w 105"/>
                  <a:gd name="T33" fmla="*/ 0 h 141"/>
                  <a:gd name="T34" fmla="*/ 0 w 105"/>
                  <a:gd name="T35" fmla="*/ 0 h 141"/>
                  <a:gd name="T36" fmla="*/ 0 w 105"/>
                  <a:gd name="T37" fmla="*/ 0 h 141"/>
                  <a:gd name="T38" fmla="*/ 0 w 105"/>
                  <a:gd name="T39" fmla="*/ 0 h 141"/>
                  <a:gd name="T40" fmla="*/ 0 w 105"/>
                  <a:gd name="T41" fmla="*/ 0 h 141"/>
                  <a:gd name="T42" fmla="*/ 0 w 105"/>
                  <a:gd name="T43" fmla="*/ 0 h 141"/>
                  <a:gd name="T44" fmla="*/ 0 w 105"/>
                  <a:gd name="T45" fmla="*/ 0 h 141"/>
                  <a:gd name="T46" fmla="*/ 0 w 105"/>
                  <a:gd name="T47" fmla="*/ 0 h 141"/>
                  <a:gd name="T48" fmla="*/ 0 w 105"/>
                  <a:gd name="T49" fmla="*/ 0 h 141"/>
                  <a:gd name="T50" fmla="*/ 0 w 105"/>
                  <a:gd name="T51" fmla="*/ 0 h 141"/>
                  <a:gd name="T52" fmla="*/ 0 w 105"/>
                  <a:gd name="T53" fmla="*/ 0 h 141"/>
                  <a:gd name="T54" fmla="*/ 0 w 105"/>
                  <a:gd name="T55" fmla="*/ 0 h 141"/>
                  <a:gd name="T56" fmla="*/ 0 w 105"/>
                  <a:gd name="T57" fmla="*/ 0 h 141"/>
                  <a:gd name="T58" fmla="*/ 0 w 105"/>
                  <a:gd name="T59" fmla="*/ 0 h 141"/>
                  <a:gd name="T60" fmla="*/ 0 w 105"/>
                  <a:gd name="T61" fmla="*/ 0 h 141"/>
                  <a:gd name="T62" fmla="*/ 0 w 105"/>
                  <a:gd name="T63" fmla="*/ 0 h 141"/>
                  <a:gd name="T64" fmla="*/ 0 w 105"/>
                  <a:gd name="T65" fmla="*/ 0 h 141"/>
                  <a:gd name="T66" fmla="*/ 0 w 105"/>
                  <a:gd name="T67" fmla="*/ 0 h 141"/>
                  <a:gd name="T68" fmla="*/ 0 w 105"/>
                  <a:gd name="T69" fmla="*/ 0 h 141"/>
                  <a:gd name="T70" fmla="*/ 0 w 105"/>
                  <a:gd name="T71" fmla="*/ 0 h 141"/>
                  <a:gd name="T72" fmla="*/ 0 w 105"/>
                  <a:gd name="T73" fmla="*/ 0 h 141"/>
                  <a:gd name="T74" fmla="*/ 0 w 105"/>
                  <a:gd name="T75" fmla="*/ 0 h 141"/>
                  <a:gd name="T76" fmla="*/ 0 w 105"/>
                  <a:gd name="T77" fmla="*/ 0 h 1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5" h="141">
                    <a:moveTo>
                      <a:pt x="99" y="97"/>
                    </a:moveTo>
                    <a:lnTo>
                      <a:pt x="97" y="106"/>
                    </a:lnTo>
                    <a:lnTo>
                      <a:pt x="94" y="114"/>
                    </a:lnTo>
                    <a:lnTo>
                      <a:pt x="89" y="121"/>
                    </a:lnTo>
                    <a:lnTo>
                      <a:pt x="83" y="127"/>
                    </a:lnTo>
                    <a:lnTo>
                      <a:pt x="76" y="133"/>
                    </a:lnTo>
                    <a:lnTo>
                      <a:pt x="68" y="137"/>
                    </a:lnTo>
                    <a:lnTo>
                      <a:pt x="60" y="139"/>
                    </a:lnTo>
                    <a:lnTo>
                      <a:pt x="51" y="141"/>
                    </a:lnTo>
                    <a:lnTo>
                      <a:pt x="44" y="141"/>
                    </a:lnTo>
                    <a:lnTo>
                      <a:pt x="35" y="138"/>
                    </a:lnTo>
                    <a:lnTo>
                      <a:pt x="27" y="135"/>
                    </a:lnTo>
                    <a:lnTo>
                      <a:pt x="19" y="130"/>
                    </a:lnTo>
                    <a:lnTo>
                      <a:pt x="14" y="124"/>
                    </a:lnTo>
                    <a:lnTo>
                      <a:pt x="8" y="117"/>
                    </a:lnTo>
                    <a:lnTo>
                      <a:pt x="4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6" y="44"/>
                    </a:lnTo>
                    <a:lnTo>
                      <a:pt x="8" y="35"/>
                    </a:lnTo>
                    <a:lnTo>
                      <a:pt x="12" y="27"/>
                    </a:lnTo>
                    <a:lnTo>
                      <a:pt x="16" y="19"/>
                    </a:lnTo>
                    <a:lnTo>
                      <a:pt x="23" y="13"/>
                    </a:lnTo>
                    <a:lnTo>
                      <a:pt x="30" y="8"/>
                    </a:lnTo>
                    <a:lnTo>
                      <a:pt x="37" y="3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70" y="2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2" y="17"/>
                    </a:lnTo>
                    <a:lnTo>
                      <a:pt x="97" y="24"/>
                    </a:lnTo>
                    <a:lnTo>
                      <a:pt x="102" y="31"/>
                    </a:lnTo>
                    <a:lnTo>
                      <a:pt x="104" y="39"/>
                    </a:lnTo>
                    <a:lnTo>
                      <a:pt x="105" y="48"/>
                    </a:lnTo>
                    <a:lnTo>
                      <a:pt x="105" y="55"/>
                    </a:lnTo>
                    <a:lnTo>
                      <a:pt x="99" y="9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1" name="Freeform 1093"/>
              <p:cNvSpPr>
                <a:spLocks/>
              </p:cNvSpPr>
              <p:nvPr/>
            </p:nvSpPr>
            <p:spPr bwMode="auto">
              <a:xfrm>
                <a:off x="5907" y="2492"/>
                <a:ext cx="18" cy="22"/>
              </a:xfrm>
              <a:custGeom>
                <a:avLst/>
                <a:gdLst>
                  <a:gd name="T0" fmla="*/ 0 w 109"/>
                  <a:gd name="T1" fmla="*/ 0 h 132"/>
                  <a:gd name="T2" fmla="*/ 0 w 109"/>
                  <a:gd name="T3" fmla="*/ 0 h 132"/>
                  <a:gd name="T4" fmla="*/ 0 w 109"/>
                  <a:gd name="T5" fmla="*/ 0 h 132"/>
                  <a:gd name="T6" fmla="*/ 0 w 109"/>
                  <a:gd name="T7" fmla="*/ 0 h 132"/>
                  <a:gd name="T8" fmla="*/ 0 w 109"/>
                  <a:gd name="T9" fmla="*/ 0 h 132"/>
                  <a:gd name="T10" fmla="*/ 0 w 109"/>
                  <a:gd name="T11" fmla="*/ 0 h 132"/>
                  <a:gd name="T12" fmla="*/ 0 w 109"/>
                  <a:gd name="T13" fmla="*/ 0 h 132"/>
                  <a:gd name="T14" fmla="*/ 0 w 109"/>
                  <a:gd name="T15" fmla="*/ 0 h 132"/>
                  <a:gd name="T16" fmla="*/ 0 w 109"/>
                  <a:gd name="T17" fmla="*/ 0 h 132"/>
                  <a:gd name="T18" fmla="*/ 0 w 109"/>
                  <a:gd name="T19" fmla="*/ 0 h 132"/>
                  <a:gd name="T20" fmla="*/ 0 w 109"/>
                  <a:gd name="T21" fmla="*/ 0 h 132"/>
                  <a:gd name="T22" fmla="*/ 0 w 109"/>
                  <a:gd name="T23" fmla="*/ 0 h 132"/>
                  <a:gd name="T24" fmla="*/ 0 w 109"/>
                  <a:gd name="T25" fmla="*/ 0 h 132"/>
                  <a:gd name="T26" fmla="*/ 0 w 109"/>
                  <a:gd name="T27" fmla="*/ 0 h 132"/>
                  <a:gd name="T28" fmla="*/ 0 w 109"/>
                  <a:gd name="T29" fmla="*/ 0 h 132"/>
                  <a:gd name="T30" fmla="*/ 0 w 109"/>
                  <a:gd name="T31" fmla="*/ 0 h 132"/>
                  <a:gd name="T32" fmla="*/ 0 w 109"/>
                  <a:gd name="T33" fmla="*/ 0 h 132"/>
                  <a:gd name="T34" fmla="*/ 0 w 109"/>
                  <a:gd name="T35" fmla="*/ 0 h 132"/>
                  <a:gd name="T36" fmla="*/ 0 w 109"/>
                  <a:gd name="T37" fmla="*/ 0 h 132"/>
                  <a:gd name="T38" fmla="*/ 0 w 109"/>
                  <a:gd name="T39" fmla="*/ 0 h 132"/>
                  <a:gd name="T40" fmla="*/ 0 w 109"/>
                  <a:gd name="T41" fmla="*/ 0 h 132"/>
                  <a:gd name="T42" fmla="*/ 0 w 109"/>
                  <a:gd name="T43" fmla="*/ 0 h 132"/>
                  <a:gd name="T44" fmla="*/ 0 w 109"/>
                  <a:gd name="T45" fmla="*/ 0 h 132"/>
                  <a:gd name="T46" fmla="*/ 0 w 109"/>
                  <a:gd name="T47" fmla="*/ 0 h 132"/>
                  <a:gd name="T48" fmla="*/ 0 w 109"/>
                  <a:gd name="T49" fmla="*/ 0 h 132"/>
                  <a:gd name="T50" fmla="*/ 0 w 109"/>
                  <a:gd name="T51" fmla="*/ 0 h 132"/>
                  <a:gd name="T52" fmla="*/ 0 w 109"/>
                  <a:gd name="T53" fmla="*/ 0 h 132"/>
                  <a:gd name="T54" fmla="*/ 0 w 109"/>
                  <a:gd name="T55" fmla="*/ 0 h 132"/>
                  <a:gd name="T56" fmla="*/ 0 w 109"/>
                  <a:gd name="T57" fmla="*/ 0 h 132"/>
                  <a:gd name="T58" fmla="*/ 0 w 109"/>
                  <a:gd name="T59" fmla="*/ 0 h 132"/>
                  <a:gd name="T60" fmla="*/ 0 w 109"/>
                  <a:gd name="T61" fmla="*/ 0 h 132"/>
                  <a:gd name="T62" fmla="*/ 0 w 109"/>
                  <a:gd name="T63" fmla="*/ 0 h 132"/>
                  <a:gd name="T64" fmla="*/ 0 w 109"/>
                  <a:gd name="T65" fmla="*/ 0 h 132"/>
                  <a:gd name="T66" fmla="*/ 0 w 109"/>
                  <a:gd name="T67" fmla="*/ 0 h 132"/>
                  <a:gd name="T68" fmla="*/ 0 w 109"/>
                  <a:gd name="T69" fmla="*/ 0 h 132"/>
                  <a:gd name="T70" fmla="*/ 0 w 109"/>
                  <a:gd name="T71" fmla="*/ 0 h 132"/>
                  <a:gd name="T72" fmla="*/ 0 w 109"/>
                  <a:gd name="T73" fmla="*/ 0 h 132"/>
                  <a:gd name="T74" fmla="*/ 0 w 109"/>
                  <a:gd name="T75" fmla="*/ 0 h 132"/>
                  <a:gd name="T76" fmla="*/ 0 w 109"/>
                  <a:gd name="T77" fmla="*/ 0 h 13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9" h="132">
                    <a:moveTo>
                      <a:pt x="97" y="97"/>
                    </a:moveTo>
                    <a:lnTo>
                      <a:pt x="93" y="105"/>
                    </a:lnTo>
                    <a:lnTo>
                      <a:pt x="89" y="112"/>
                    </a:lnTo>
                    <a:lnTo>
                      <a:pt x="83" y="118"/>
                    </a:lnTo>
                    <a:lnTo>
                      <a:pt x="77" y="124"/>
                    </a:lnTo>
                    <a:lnTo>
                      <a:pt x="69" y="129"/>
                    </a:lnTo>
                    <a:lnTo>
                      <a:pt x="60" y="131"/>
                    </a:lnTo>
                    <a:lnTo>
                      <a:pt x="52" y="132"/>
                    </a:lnTo>
                    <a:lnTo>
                      <a:pt x="44" y="132"/>
                    </a:lnTo>
                    <a:lnTo>
                      <a:pt x="35" y="130"/>
                    </a:lnTo>
                    <a:lnTo>
                      <a:pt x="27" y="126"/>
                    </a:lnTo>
                    <a:lnTo>
                      <a:pt x="20" y="122"/>
                    </a:lnTo>
                    <a:lnTo>
                      <a:pt x="13" y="116"/>
                    </a:lnTo>
                    <a:lnTo>
                      <a:pt x="8" y="109"/>
                    </a:lnTo>
                    <a:lnTo>
                      <a:pt x="3" y="102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7"/>
                    </a:lnTo>
                    <a:lnTo>
                      <a:pt x="2" y="68"/>
                    </a:lnTo>
                    <a:lnTo>
                      <a:pt x="12" y="35"/>
                    </a:lnTo>
                    <a:lnTo>
                      <a:pt x="16" y="27"/>
                    </a:lnTo>
                    <a:lnTo>
                      <a:pt x="20" y="21"/>
                    </a:lnTo>
                    <a:lnTo>
                      <a:pt x="26" y="14"/>
                    </a:lnTo>
                    <a:lnTo>
                      <a:pt x="33" y="8"/>
                    </a:lnTo>
                    <a:lnTo>
                      <a:pt x="40" y="4"/>
                    </a:lnTo>
                    <a:lnTo>
                      <a:pt x="49" y="1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4" y="3"/>
                    </a:lnTo>
                    <a:lnTo>
                      <a:pt x="82" y="6"/>
                    </a:lnTo>
                    <a:lnTo>
                      <a:pt x="89" y="10"/>
                    </a:lnTo>
                    <a:lnTo>
                      <a:pt x="96" y="16"/>
                    </a:lnTo>
                    <a:lnTo>
                      <a:pt x="101" y="23"/>
                    </a:lnTo>
                    <a:lnTo>
                      <a:pt x="106" y="31"/>
                    </a:lnTo>
                    <a:lnTo>
                      <a:pt x="108" y="40"/>
                    </a:lnTo>
                    <a:lnTo>
                      <a:pt x="109" y="48"/>
                    </a:lnTo>
                    <a:lnTo>
                      <a:pt x="109" y="55"/>
                    </a:lnTo>
                    <a:lnTo>
                      <a:pt x="107" y="64"/>
                    </a:lnTo>
                    <a:lnTo>
                      <a:pt x="97" y="9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2" name="Freeform 1094"/>
              <p:cNvSpPr>
                <a:spLocks/>
              </p:cNvSpPr>
              <p:nvPr/>
            </p:nvSpPr>
            <p:spPr bwMode="auto">
              <a:xfrm>
                <a:off x="5909" y="2489"/>
                <a:ext cx="18" cy="20"/>
              </a:xfrm>
              <a:custGeom>
                <a:avLst/>
                <a:gdLst>
                  <a:gd name="T0" fmla="*/ 0 w 113"/>
                  <a:gd name="T1" fmla="*/ 0 h 121"/>
                  <a:gd name="T2" fmla="*/ 0 w 113"/>
                  <a:gd name="T3" fmla="*/ 0 h 121"/>
                  <a:gd name="T4" fmla="*/ 0 w 113"/>
                  <a:gd name="T5" fmla="*/ 0 h 121"/>
                  <a:gd name="T6" fmla="*/ 0 w 113"/>
                  <a:gd name="T7" fmla="*/ 0 h 121"/>
                  <a:gd name="T8" fmla="*/ 0 w 113"/>
                  <a:gd name="T9" fmla="*/ 0 h 121"/>
                  <a:gd name="T10" fmla="*/ 0 w 113"/>
                  <a:gd name="T11" fmla="*/ 0 h 121"/>
                  <a:gd name="T12" fmla="*/ 0 w 113"/>
                  <a:gd name="T13" fmla="*/ 0 h 121"/>
                  <a:gd name="T14" fmla="*/ 0 w 113"/>
                  <a:gd name="T15" fmla="*/ 0 h 121"/>
                  <a:gd name="T16" fmla="*/ 0 w 113"/>
                  <a:gd name="T17" fmla="*/ 0 h 121"/>
                  <a:gd name="T18" fmla="*/ 0 w 113"/>
                  <a:gd name="T19" fmla="*/ 0 h 121"/>
                  <a:gd name="T20" fmla="*/ 0 w 113"/>
                  <a:gd name="T21" fmla="*/ 0 h 121"/>
                  <a:gd name="T22" fmla="*/ 0 w 113"/>
                  <a:gd name="T23" fmla="*/ 0 h 121"/>
                  <a:gd name="T24" fmla="*/ 0 w 113"/>
                  <a:gd name="T25" fmla="*/ 0 h 121"/>
                  <a:gd name="T26" fmla="*/ 0 w 113"/>
                  <a:gd name="T27" fmla="*/ 0 h 121"/>
                  <a:gd name="T28" fmla="*/ 0 w 113"/>
                  <a:gd name="T29" fmla="*/ 0 h 121"/>
                  <a:gd name="T30" fmla="*/ 0 w 113"/>
                  <a:gd name="T31" fmla="*/ 0 h 121"/>
                  <a:gd name="T32" fmla="*/ 0 w 113"/>
                  <a:gd name="T33" fmla="*/ 0 h 121"/>
                  <a:gd name="T34" fmla="*/ 0 w 113"/>
                  <a:gd name="T35" fmla="*/ 0 h 121"/>
                  <a:gd name="T36" fmla="*/ 0 w 113"/>
                  <a:gd name="T37" fmla="*/ 0 h 121"/>
                  <a:gd name="T38" fmla="*/ 0 w 113"/>
                  <a:gd name="T39" fmla="*/ 0 h 121"/>
                  <a:gd name="T40" fmla="*/ 0 w 113"/>
                  <a:gd name="T41" fmla="*/ 0 h 121"/>
                  <a:gd name="T42" fmla="*/ 0 w 113"/>
                  <a:gd name="T43" fmla="*/ 0 h 121"/>
                  <a:gd name="T44" fmla="*/ 0 w 113"/>
                  <a:gd name="T45" fmla="*/ 0 h 121"/>
                  <a:gd name="T46" fmla="*/ 0 w 113"/>
                  <a:gd name="T47" fmla="*/ 0 h 121"/>
                  <a:gd name="T48" fmla="*/ 0 w 113"/>
                  <a:gd name="T49" fmla="*/ 0 h 121"/>
                  <a:gd name="T50" fmla="*/ 0 w 113"/>
                  <a:gd name="T51" fmla="*/ 0 h 121"/>
                  <a:gd name="T52" fmla="*/ 0 w 113"/>
                  <a:gd name="T53" fmla="*/ 0 h 121"/>
                  <a:gd name="T54" fmla="*/ 0 w 113"/>
                  <a:gd name="T55" fmla="*/ 0 h 121"/>
                  <a:gd name="T56" fmla="*/ 0 w 113"/>
                  <a:gd name="T57" fmla="*/ 0 h 121"/>
                  <a:gd name="T58" fmla="*/ 0 w 113"/>
                  <a:gd name="T59" fmla="*/ 0 h 121"/>
                  <a:gd name="T60" fmla="*/ 0 w 113"/>
                  <a:gd name="T61" fmla="*/ 0 h 121"/>
                  <a:gd name="T62" fmla="*/ 0 w 113"/>
                  <a:gd name="T63" fmla="*/ 0 h 121"/>
                  <a:gd name="T64" fmla="*/ 0 w 113"/>
                  <a:gd name="T65" fmla="*/ 0 h 121"/>
                  <a:gd name="T66" fmla="*/ 0 w 113"/>
                  <a:gd name="T67" fmla="*/ 0 h 121"/>
                  <a:gd name="T68" fmla="*/ 0 w 113"/>
                  <a:gd name="T69" fmla="*/ 0 h 121"/>
                  <a:gd name="T70" fmla="*/ 0 w 113"/>
                  <a:gd name="T71" fmla="*/ 0 h 121"/>
                  <a:gd name="T72" fmla="*/ 0 w 113"/>
                  <a:gd name="T73" fmla="*/ 0 h 121"/>
                  <a:gd name="T74" fmla="*/ 0 w 113"/>
                  <a:gd name="T75" fmla="*/ 0 h 121"/>
                  <a:gd name="T76" fmla="*/ 0 w 113"/>
                  <a:gd name="T77" fmla="*/ 0 h 12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1">
                    <a:moveTo>
                      <a:pt x="92" y="97"/>
                    </a:moveTo>
                    <a:lnTo>
                      <a:pt x="87" y="104"/>
                    </a:lnTo>
                    <a:lnTo>
                      <a:pt x="81" y="110"/>
                    </a:lnTo>
                    <a:lnTo>
                      <a:pt x="73" y="115"/>
                    </a:lnTo>
                    <a:lnTo>
                      <a:pt x="65" y="119"/>
                    </a:lnTo>
                    <a:lnTo>
                      <a:pt x="56" y="120"/>
                    </a:lnTo>
                    <a:lnTo>
                      <a:pt x="50" y="121"/>
                    </a:lnTo>
                    <a:lnTo>
                      <a:pt x="41" y="120"/>
                    </a:lnTo>
                    <a:lnTo>
                      <a:pt x="33" y="118"/>
                    </a:lnTo>
                    <a:lnTo>
                      <a:pt x="25" y="115"/>
                    </a:lnTo>
                    <a:lnTo>
                      <a:pt x="17" y="109"/>
                    </a:lnTo>
                    <a:lnTo>
                      <a:pt x="11" y="103"/>
                    </a:lnTo>
                    <a:lnTo>
                      <a:pt x="7" y="95"/>
                    </a:lnTo>
                    <a:lnTo>
                      <a:pt x="2" y="88"/>
                    </a:lnTo>
                    <a:lnTo>
                      <a:pt x="1" y="79"/>
                    </a:lnTo>
                    <a:lnTo>
                      <a:pt x="0" y="72"/>
                    </a:lnTo>
                    <a:lnTo>
                      <a:pt x="1" y="63"/>
                    </a:lnTo>
                    <a:lnTo>
                      <a:pt x="3" y="55"/>
                    </a:lnTo>
                    <a:lnTo>
                      <a:pt x="7" y="47"/>
                    </a:lnTo>
                    <a:lnTo>
                      <a:pt x="20" y="25"/>
                    </a:lnTo>
                    <a:lnTo>
                      <a:pt x="26" y="17"/>
                    </a:lnTo>
                    <a:lnTo>
                      <a:pt x="32" y="11"/>
                    </a:lnTo>
                    <a:lnTo>
                      <a:pt x="39" y="7"/>
                    </a:lnTo>
                    <a:lnTo>
                      <a:pt x="47" y="2"/>
                    </a:lnTo>
                    <a:lnTo>
                      <a:pt x="56" y="1"/>
                    </a:lnTo>
                    <a:lnTo>
                      <a:pt x="63" y="0"/>
                    </a:lnTo>
                    <a:lnTo>
                      <a:pt x="72" y="1"/>
                    </a:lnTo>
                    <a:lnTo>
                      <a:pt x="80" y="3"/>
                    </a:lnTo>
                    <a:lnTo>
                      <a:pt x="88" y="7"/>
                    </a:lnTo>
                    <a:lnTo>
                      <a:pt x="96" y="12"/>
                    </a:lnTo>
                    <a:lnTo>
                      <a:pt x="101" y="18"/>
                    </a:lnTo>
                    <a:lnTo>
                      <a:pt x="106" y="26"/>
                    </a:lnTo>
                    <a:lnTo>
                      <a:pt x="110" y="34"/>
                    </a:lnTo>
                    <a:lnTo>
                      <a:pt x="112" y="43"/>
                    </a:lnTo>
                    <a:lnTo>
                      <a:pt x="113" y="49"/>
                    </a:lnTo>
                    <a:lnTo>
                      <a:pt x="112" y="58"/>
                    </a:lnTo>
                    <a:lnTo>
                      <a:pt x="109" y="66"/>
                    </a:lnTo>
                    <a:lnTo>
                      <a:pt x="106" y="74"/>
                    </a:lnTo>
                    <a:lnTo>
                      <a:pt x="92" y="9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3" name="Freeform 1095"/>
              <p:cNvSpPr>
                <a:spLocks/>
              </p:cNvSpPr>
              <p:nvPr/>
            </p:nvSpPr>
            <p:spPr bwMode="auto">
              <a:xfrm>
                <a:off x="5911" y="2487"/>
                <a:ext cx="19" cy="18"/>
              </a:xfrm>
              <a:custGeom>
                <a:avLst/>
                <a:gdLst>
                  <a:gd name="T0" fmla="*/ 0 w 117"/>
                  <a:gd name="T1" fmla="*/ 0 h 112"/>
                  <a:gd name="T2" fmla="*/ 0 w 117"/>
                  <a:gd name="T3" fmla="*/ 0 h 112"/>
                  <a:gd name="T4" fmla="*/ 0 w 117"/>
                  <a:gd name="T5" fmla="*/ 0 h 112"/>
                  <a:gd name="T6" fmla="*/ 0 w 117"/>
                  <a:gd name="T7" fmla="*/ 0 h 112"/>
                  <a:gd name="T8" fmla="*/ 0 w 117"/>
                  <a:gd name="T9" fmla="*/ 0 h 112"/>
                  <a:gd name="T10" fmla="*/ 0 w 117"/>
                  <a:gd name="T11" fmla="*/ 0 h 112"/>
                  <a:gd name="T12" fmla="*/ 0 w 117"/>
                  <a:gd name="T13" fmla="*/ 0 h 112"/>
                  <a:gd name="T14" fmla="*/ 0 w 117"/>
                  <a:gd name="T15" fmla="*/ 0 h 112"/>
                  <a:gd name="T16" fmla="*/ 0 w 117"/>
                  <a:gd name="T17" fmla="*/ 0 h 112"/>
                  <a:gd name="T18" fmla="*/ 0 w 117"/>
                  <a:gd name="T19" fmla="*/ 0 h 112"/>
                  <a:gd name="T20" fmla="*/ 0 w 117"/>
                  <a:gd name="T21" fmla="*/ 0 h 112"/>
                  <a:gd name="T22" fmla="*/ 0 w 117"/>
                  <a:gd name="T23" fmla="*/ 0 h 112"/>
                  <a:gd name="T24" fmla="*/ 0 w 117"/>
                  <a:gd name="T25" fmla="*/ 0 h 112"/>
                  <a:gd name="T26" fmla="*/ 0 w 117"/>
                  <a:gd name="T27" fmla="*/ 0 h 112"/>
                  <a:gd name="T28" fmla="*/ 0 w 117"/>
                  <a:gd name="T29" fmla="*/ 0 h 112"/>
                  <a:gd name="T30" fmla="*/ 0 w 117"/>
                  <a:gd name="T31" fmla="*/ 0 h 112"/>
                  <a:gd name="T32" fmla="*/ 0 w 117"/>
                  <a:gd name="T33" fmla="*/ 0 h 112"/>
                  <a:gd name="T34" fmla="*/ 0 w 117"/>
                  <a:gd name="T35" fmla="*/ 0 h 112"/>
                  <a:gd name="T36" fmla="*/ 0 w 117"/>
                  <a:gd name="T37" fmla="*/ 0 h 112"/>
                  <a:gd name="T38" fmla="*/ 0 w 117"/>
                  <a:gd name="T39" fmla="*/ 0 h 112"/>
                  <a:gd name="T40" fmla="*/ 0 w 117"/>
                  <a:gd name="T41" fmla="*/ 0 h 112"/>
                  <a:gd name="T42" fmla="*/ 0 w 117"/>
                  <a:gd name="T43" fmla="*/ 0 h 112"/>
                  <a:gd name="T44" fmla="*/ 0 w 117"/>
                  <a:gd name="T45" fmla="*/ 0 h 112"/>
                  <a:gd name="T46" fmla="*/ 0 w 117"/>
                  <a:gd name="T47" fmla="*/ 0 h 112"/>
                  <a:gd name="T48" fmla="*/ 0 w 117"/>
                  <a:gd name="T49" fmla="*/ 0 h 112"/>
                  <a:gd name="T50" fmla="*/ 0 w 117"/>
                  <a:gd name="T51" fmla="*/ 0 h 112"/>
                  <a:gd name="T52" fmla="*/ 0 w 117"/>
                  <a:gd name="T53" fmla="*/ 0 h 112"/>
                  <a:gd name="T54" fmla="*/ 0 w 117"/>
                  <a:gd name="T55" fmla="*/ 0 h 112"/>
                  <a:gd name="T56" fmla="*/ 0 w 117"/>
                  <a:gd name="T57" fmla="*/ 0 h 112"/>
                  <a:gd name="T58" fmla="*/ 0 w 117"/>
                  <a:gd name="T59" fmla="*/ 0 h 112"/>
                  <a:gd name="T60" fmla="*/ 0 w 117"/>
                  <a:gd name="T61" fmla="*/ 0 h 112"/>
                  <a:gd name="T62" fmla="*/ 0 w 117"/>
                  <a:gd name="T63" fmla="*/ 0 h 112"/>
                  <a:gd name="T64" fmla="*/ 0 w 117"/>
                  <a:gd name="T65" fmla="*/ 0 h 112"/>
                  <a:gd name="T66" fmla="*/ 0 w 117"/>
                  <a:gd name="T67" fmla="*/ 0 h 112"/>
                  <a:gd name="T68" fmla="*/ 0 w 117"/>
                  <a:gd name="T69" fmla="*/ 0 h 112"/>
                  <a:gd name="T70" fmla="*/ 0 w 117"/>
                  <a:gd name="T71" fmla="*/ 0 h 112"/>
                  <a:gd name="T72" fmla="*/ 0 w 117"/>
                  <a:gd name="T73" fmla="*/ 0 h 112"/>
                  <a:gd name="T74" fmla="*/ 0 w 117"/>
                  <a:gd name="T75" fmla="*/ 0 h 112"/>
                  <a:gd name="T76" fmla="*/ 0 w 117"/>
                  <a:gd name="T77" fmla="*/ 0 h 112"/>
                  <a:gd name="T78" fmla="*/ 0 w 117"/>
                  <a:gd name="T79" fmla="*/ 0 h 112"/>
                  <a:gd name="T80" fmla="*/ 0 w 117"/>
                  <a:gd name="T81" fmla="*/ 0 h 11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7" h="112">
                    <a:moveTo>
                      <a:pt x="77" y="103"/>
                    </a:moveTo>
                    <a:lnTo>
                      <a:pt x="69" y="107"/>
                    </a:lnTo>
                    <a:lnTo>
                      <a:pt x="62" y="111"/>
                    </a:lnTo>
                    <a:lnTo>
                      <a:pt x="53" y="112"/>
                    </a:lnTo>
                    <a:lnTo>
                      <a:pt x="45" y="112"/>
                    </a:lnTo>
                    <a:lnTo>
                      <a:pt x="37" y="110"/>
                    </a:lnTo>
                    <a:lnTo>
                      <a:pt x="28" y="107"/>
                    </a:lnTo>
                    <a:lnTo>
                      <a:pt x="21" y="103"/>
                    </a:lnTo>
                    <a:lnTo>
                      <a:pt x="14" y="97"/>
                    </a:lnTo>
                    <a:lnTo>
                      <a:pt x="9" y="90"/>
                    </a:lnTo>
                    <a:lnTo>
                      <a:pt x="4" y="83"/>
                    </a:lnTo>
                    <a:lnTo>
                      <a:pt x="1" y="75"/>
                    </a:lnTo>
                    <a:lnTo>
                      <a:pt x="0" y="66"/>
                    </a:lnTo>
                    <a:lnTo>
                      <a:pt x="0" y="58"/>
                    </a:lnTo>
                    <a:lnTo>
                      <a:pt x="2" y="50"/>
                    </a:lnTo>
                    <a:lnTo>
                      <a:pt x="4" y="41"/>
                    </a:lnTo>
                    <a:lnTo>
                      <a:pt x="9" y="34"/>
                    </a:lnTo>
                    <a:lnTo>
                      <a:pt x="14" y="27"/>
                    </a:lnTo>
                    <a:lnTo>
                      <a:pt x="21" y="22"/>
                    </a:lnTo>
                    <a:lnTo>
                      <a:pt x="39" y="9"/>
                    </a:lnTo>
                    <a:lnTo>
                      <a:pt x="47" y="5"/>
                    </a:lnTo>
                    <a:lnTo>
                      <a:pt x="55" y="2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3"/>
                    </a:lnTo>
                    <a:lnTo>
                      <a:pt x="89" y="5"/>
                    </a:lnTo>
                    <a:lnTo>
                      <a:pt x="95" y="9"/>
                    </a:lnTo>
                    <a:lnTo>
                      <a:pt x="102" y="15"/>
                    </a:lnTo>
                    <a:lnTo>
                      <a:pt x="108" y="22"/>
                    </a:lnTo>
                    <a:lnTo>
                      <a:pt x="112" y="30"/>
                    </a:lnTo>
                    <a:lnTo>
                      <a:pt x="116" y="38"/>
                    </a:lnTo>
                    <a:lnTo>
                      <a:pt x="117" y="47"/>
                    </a:lnTo>
                    <a:lnTo>
                      <a:pt x="117" y="54"/>
                    </a:lnTo>
                    <a:lnTo>
                      <a:pt x="115" y="62"/>
                    </a:lnTo>
                    <a:lnTo>
                      <a:pt x="112" y="71"/>
                    </a:lnTo>
                    <a:lnTo>
                      <a:pt x="108" y="78"/>
                    </a:lnTo>
                    <a:lnTo>
                      <a:pt x="102" y="85"/>
                    </a:lnTo>
                    <a:lnTo>
                      <a:pt x="95" y="90"/>
                    </a:lnTo>
                    <a:lnTo>
                      <a:pt x="77" y="10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4" name="Freeform 1096"/>
              <p:cNvSpPr>
                <a:spLocks/>
              </p:cNvSpPr>
              <p:nvPr/>
            </p:nvSpPr>
            <p:spPr bwMode="auto">
              <a:xfrm>
                <a:off x="5914" y="2448"/>
                <a:ext cx="106" cy="54"/>
              </a:xfrm>
              <a:custGeom>
                <a:avLst/>
                <a:gdLst>
                  <a:gd name="T0" fmla="*/ 0 w 635"/>
                  <a:gd name="T1" fmla="*/ 0 h 323"/>
                  <a:gd name="T2" fmla="*/ 0 w 635"/>
                  <a:gd name="T3" fmla="*/ 0 h 323"/>
                  <a:gd name="T4" fmla="*/ 0 w 635"/>
                  <a:gd name="T5" fmla="*/ 0 h 323"/>
                  <a:gd name="T6" fmla="*/ 0 w 635"/>
                  <a:gd name="T7" fmla="*/ 0 h 323"/>
                  <a:gd name="T8" fmla="*/ 0 w 635"/>
                  <a:gd name="T9" fmla="*/ 0 h 323"/>
                  <a:gd name="T10" fmla="*/ 0 w 635"/>
                  <a:gd name="T11" fmla="*/ 0 h 323"/>
                  <a:gd name="T12" fmla="*/ 0 w 635"/>
                  <a:gd name="T13" fmla="*/ 0 h 323"/>
                  <a:gd name="T14" fmla="*/ 0 w 635"/>
                  <a:gd name="T15" fmla="*/ 0 h 323"/>
                  <a:gd name="T16" fmla="*/ 0 w 635"/>
                  <a:gd name="T17" fmla="*/ 0 h 323"/>
                  <a:gd name="T18" fmla="*/ 0 w 635"/>
                  <a:gd name="T19" fmla="*/ 0 h 323"/>
                  <a:gd name="T20" fmla="*/ 0 w 635"/>
                  <a:gd name="T21" fmla="*/ 0 h 323"/>
                  <a:gd name="T22" fmla="*/ 0 w 635"/>
                  <a:gd name="T23" fmla="*/ 0 h 323"/>
                  <a:gd name="T24" fmla="*/ 0 w 635"/>
                  <a:gd name="T25" fmla="*/ 0 h 323"/>
                  <a:gd name="T26" fmla="*/ 0 w 635"/>
                  <a:gd name="T27" fmla="*/ 0 h 323"/>
                  <a:gd name="T28" fmla="*/ 0 w 635"/>
                  <a:gd name="T29" fmla="*/ 0 h 323"/>
                  <a:gd name="T30" fmla="*/ 0 w 635"/>
                  <a:gd name="T31" fmla="*/ 0 h 323"/>
                  <a:gd name="T32" fmla="*/ 0 w 635"/>
                  <a:gd name="T33" fmla="*/ 0 h 323"/>
                  <a:gd name="T34" fmla="*/ 0 w 635"/>
                  <a:gd name="T35" fmla="*/ 0 h 323"/>
                  <a:gd name="T36" fmla="*/ 0 w 635"/>
                  <a:gd name="T37" fmla="*/ 0 h 323"/>
                  <a:gd name="T38" fmla="*/ 0 w 635"/>
                  <a:gd name="T39" fmla="*/ 0 h 323"/>
                  <a:gd name="T40" fmla="*/ 0 w 635"/>
                  <a:gd name="T41" fmla="*/ 0 h 323"/>
                  <a:gd name="T42" fmla="*/ 1 w 635"/>
                  <a:gd name="T43" fmla="*/ 0 h 323"/>
                  <a:gd name="T44" fmla="*/ 1 w 635"/>
                  <a:gd name="T45" fmla="*/ 0 h 323"/>
                  <a:gd name="T46" fmla="*/ 1 w 635"/>
                  <a:gd name="T47" fmla="*/ 0 h 323"/>
                  <a:gd name="T48" fmla="*/ 1 w 635"/>
                  <a:gd name="T49" fmla="*/ 0 h 323"/>
                  <a:gd name="T50" fmla="*/ 1 w 635"/>
                  <a:gd name="T51" fmla="*/ 0 h 323"/>
                  <a:gd name="T52" fmla="*/ 1 w 635"/>
                  <a:gd name="T53" fmla="*/ 0 h 323"/>
                  <a:gd name="T54" fmla="*/ 1 w 635"/>
                  <a:gd name="T55" fmla="*/ 0 h 323"/>
                  <a:gd name="T56" fmla="*/ 1 w 635"/>
                  <a:gd name="T57" fmla="*/ 0 h 323"/>
                  <a:gd name="T58" fmla="*/ 1 w 635"/>
                  <a:gd name="T59" fmla="*/ 0 h 323"/>
                  <a:gd name="T60" fmla="*/ 1 w 635"/>
                  <a:gd name="T61" fmla="*/ 0 h 323"/>
                  <a:gd name="T62" fmla="*/ 1 w 635"/>
                  <a:gd name="T63" fmla="*/ 0 h 323"/>
                  <a:gd name="T64" fmla="*/ 1 w 635"/>
                  <a:gd name="T65" fmla="*/ 0 h 323"/>
                  <a:gd name="T66" fmla="*/ 1 w 635"/>
                  <a:gd name="T67" fmla="*/ 0 h 323"/>
                  <a:gd name="T68" fmla="*/ 1 w 635"/>
                  <a:gd name="T69" fmla="*/ 0 h 323"/>
                  <a:gd name="T70" fmla="*/ 1 w 635"/>
                  <a:gd name="T71" fmla="*/ 0 h 323"/>
                  <a:gd name="T72" fmla="*/ 1 w 635"/>
                  <a:gd name="T73" fmla="*/ 0 h 323"/>
                  <a:gd name="T74" fmla="*/ 1 w 635"/>
                  <a:gd name="T75" fmla="*/ 0 h 323"/>
                  <a:gd name="T76" fmla="*/ 1 w 635"/>
                  <a:gd name="T77" fmla="*/ 0 h 323"/>
                  <a:gd name="T78" fmla="*/ 1 w 635"/>
                  <a:gd name="T79" fmla="*/ 0 h 323"/>
                  <a:gd name="T80" fmla="*/ 1 w 635"/>
                  <a:gd name="T81" fmla="*/ 0 h 323"/>
                  <a:gd name="T82" fmla="*/ 1 w 635"/>
                  <a:gd name="T83" fmla="*/ 0 h 323"/>
                  <a:gd name="T84" fmla="*/ 0 w 635"/>
                  <a:gd name="T85" fmla="*/ 0 h 32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35" h="323">
                    <a:moveTo>
                      <a:pt x="68" y="319"/>
                    </a:moveTo>
                    <a:lnTo>
                      <a:pt x="68" y="319"/>
                    </a:lnTo>
                    <a:lnTo>
                      <a:pt x="59" y="322"/>
                    </a:lnTo>
                    <a:lnTo>
                      <a:pt x="52" y="323"/>
                    </a:lnTo>
                    <a:lnTo>
                      <a:pt x="44" y="323"/>
                    </a:lnTo>
                    <a:lnTo>
                      <a:pt x="35" y="321"/>
                    </a:lnTo>
                    <a:lnTo>
                      <a:pt x="27" y="317"/>
                    </a:lnTo>
                    <a:lnTo>
                      <a:pt x="20" y="313"/>
                    </a:lnTo>
                    <a:lnTo>
                      <a:pt x="13" y="307"/>
                    </a:lnTo>
                    <a:lnTo>
                      <a:pt x="8" y="300"/>
                    </a:lnTo>
                    <a:lnTo>
                      <a:pt x="3" y="292"/>
                    </a:lnTo>
                    <a:lnTo>
                      <a:pt x="1" y="283"/>
                    </a:lnTo>
                    <a:lnTo>
                      <a:pt x="0" y="276"/>
                    </a:lnTo>
                    <a:lnTo>
                      <a:pt x="0" y="268"/>
                    </a:lnTo>
                    <a:lnTo>
                      <a:pt x="2" y="259"/>
                    </a:lnTo>
                    <a:lnTo>
                      <a:pt x="5" y="251"/>
                    </a:lnTo>
                    <a:lnTo>
                      <a:pt x="10" y="244"/>
                    </a:lnTo>
                    <a:lnTo>
                      <a:pt x="15" y="237"/>
                    </a:lnTo>
                    <a:lnTo>
                      <a:pt x="22" y="232"/>
                    </a:lnTo>
                    <a:lnTo>
                      <a:pt x="30" y="227"/>
                    </a:lnTo>
                    <a:lnTo>
                      <a:pt x="567" y="3"/>
                    </a:lnTo>
                    <a:lnTo>
                      <a:pt x="576" y="1"/>
                    </a:lnTo>
                    <a:lnTo>
                      <a:pt x="584" y="0"/>
                    </a:lnTo>
                    <a:lnTo>
                      <a:pt x="591" y="0"/>
                    </a:lnTo>
                    <a:lnTo>
                      <a:pt x="600" y="2"/>
                    </a:lnTo>
                    <a:lnTo>
                      <a:pt x="608" y="5"/>
                    </a:lnTo>
                    <a:lnTo>
                      <a:pt x="615" y="10"/>
                    </a:lnTo>
                    <a:lnTo>
                      <a:pt x="622" y="16"/>
                    </a:lnTo>
                    <a:lnTo>
                      <a:pt x="627" y="22"/>
                    </a:lnTo>
                    <a:lnTo>
                      <a:pt x="632" y="30"/>
                    </a:lnTo>
                    <a:lnTo>
                      <a:pt x="634" y="39"/>
                    </a:lnTo>
                    <a:lnTo>
                      <a:pt x="635" y="47"/>
                    </a:lnTo>
                    <a:lnTo>
                      <a:pt x="635" y="55"/>
                    </a:lnTo>
                    <a:lnTo>
                      <a:pt x="633" y="64"/>
                    </a:lnTo>
                    <a:lnTo>
                      <a:pt x="630" y="72"/>
                    </a:lnTo>
                    <a:lnTo>
                      <a:pt x="625" y="79"/>
                    </a:lnTo>
                    <a:lnTo>
                      <a:pt x="620" y="85"/>
                    </a:lnTo>
                    <a:lnTo>
                      <a:pt x="613" y="91"/>
                    </a:lnTo>
                    <a:lnTo>
                      <a:pt x="605" y="95"/>
                    </a:lnTo>
                    <a:lnTo>
                      <a:pt x="68" y="31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5" name="Freeform 1097"/>
              <p:cNvSpPr>
                <a:spLocks/>
              </p:cNvSpPr>
              <p:nvPr/>
            </p:nvSpPr>
            <p:spPr bwMode="auto">
              <a:xfrm>
                <a:off x="5937" y="2451"/>
                <a:ext cx="75" cy="62"/>
              </a:xfrm>
              <a:custGeom>
                <a:avLst/>
                <a:gdLst>
                  <a:gd name="T0" fmla="*/ 0 w 449"/>
                  <a:gd name="T1" fmla="*/ 0 h 370"/>
                  <a:gd name="T2" fmla="*/ 0 w 449"/>
                  <a:gd name="T3" fmla="*/ 0 h 370"/>
                  <a:gd name="T4" fmla="*/ 0 w 449"/>
                  <a:gd name="T5" fmla="*/ 0 h 370"/>
                  <a:gd name="T6" fmla="*/ 0 w 449"/>
                  <a:gd name="T7" fmla="*/ 0 h 3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9" h="370">
                    <a:moveTo>
                      <a:pt x="0" y="0"/>
                    </a:moveTo>
                    <a:lnTo>
                      <a:pt x="449" y="30"/>
                    </a:lnTo>
                    <a:lnTo>
                      <a:pt x="156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6" name="Freeform 1098"/>
              <p:cNvSpPr>
                <a:spLocks/>
              </p:cNvSpPr>
              <p:nvPr/>
            </p:nvSpPr>
            <p:spPr bwMode="auto">
              <a:xfrm>
                <a:off x="3519" y="3397"/>
                <a:ext cx="19" cy="39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0 h 231"/>
                  <a:gd name="T4" fmla="*/ 0 w 113"/>
                  <a:gd name="T5" fmla="*/ 0 h 231"/>
                  <a:gd name="T6" fmla="*/ 0 w 113"/>
                  <a:gd name="T7" fmla="*/ 0 h 231"/>
                  <a:gd name="T8" fmla="*/ 0 w 113"/>
                  <a:gd name="T9" fmla="*/ 0 h 231"/>
                  <a:gd name="T10" fmla="*/ 0 w 113"/>
                  <a:gd name="T11" fmla="*/ 0 h 231"/>
                  <a:gd name="T12" fmla="*/ 0 w 113"/>
                  <a:gd name="T13" fmla="*/ 0 h 231"/>
                  <a:gd name="T14" fmla="*/ 0 w 113"/>
                  <a:gd name="T15" fmla="*/ 0 h 231"/>
                  <a:gd name="T16" fmla="*/ 0 w 113"/>
                  <a:gd name="T17" fmla="*/ 0 h 231"/>
                  <a:gd name="T18" fmla="*/ 0 w 113"/>
                  <a:gd name="T19" fmla="*/ 0 h 231"/>
                  <a:gd name="T20" fmla="*/ 0 w 113"/>
                  <a:gd name="T21" fmla="*/ 0 h 231"/>
                  <a:gd name="T22" fmla="*/ 0 w 113"/>
                  <a:gd name="T23" fmla="*/ 0 h 231"/>
                  <a:gd name="T24" fmla="*/ 0 w 113"/>
                  <a:gd name="T25" fmla="*/ 0 h 231"/>
                  <a:gd name="T26" fmla="*/ 0 w 113"/>
                  <a:gd name="T27" fmla="*/ 0 h 231"/>
                  <a:gd name="T28" fmla="*/ 0 w 113"/>
                  <a:gd name="T29" fmla="*/ 0 h 231"/>
                  <a:gd name="T30" fmla="*/ 0 w 113"/>
                  <a:gd name="T31" fmla="*/ 0 h 231"/>
                  <a:gd name="T32" fmla="*/ 0 w 113"/>
                  <a:gd name="T33" fmla="*/ 0 h 231"/>
                  <a:gd name="T34" fmla="*/ 0 w 113"/>
                  <a:gd name="T35" fmla="*/ 0 h 231"/>
                  <a:gd name="T36" fmla="*/ 0 w 113"/>
                  <a:gd name="T37" fmla="*/ 0 h 231"/>
                  <a:gd name="T38" fmla="*/ 0 w 113"/>
                  <a:gd name="T39" fmla="*/ 0 h 231"/>
                  <a:gd name="T40" fmla="*/ 0 w 113"/>
                  <a:gd name="T41" fmla="*/ 0 h 231"/>
                  <a:gd name="T42" fmla="*/ 0 w 113"/>
                  <a:gd name="T43" fmla="*/ 0 h 231"/>
                  <a:gd name="T44" fmla="*/ 0 w 113"/>
                  <a:gd name="T45" fmla="*/ 0 h 231"/>
                  <a:gd name="T46" fmla="*/ 0 w 113"/>
                  <a:gd name="T47" fmla="*/ 0 h 231"/>
                  <a:gd name="T48" fmla="*/ 0 w 113"/>
                  <a:gd name="T49" fmla="*/ 0 h 231"/>
                  <a:gd name="T50" fmla="*/ 0 w 113"/>
                  <a:gd name="T51" fmla="*/ 0 h 231"/>
                  <a:gd name="T52" fmla="*/ 0 w 113"/>
                  <a:gd name="T53" fmla="*/ 0 h 231"/>
                  <a:gd name="T54" fmla="*/ 0 w 113"/>
                  <a:gd name="T55" fmla="*/ 0 h 231"/>
                  <a:gd name="T56" fmla="*/ 0 w 113"/>
                  <a:gd name="T57" fmla="*/ 0 h 231"/>
                  <a:gd name="T58" fmla="*/ 0 w 113"/>
                  <a:gd name="T59" fmla="*/ 0 h 231"/>
                  <a:gd name="T60" fmla="*/ 0 w 113"/>
                  <a:gd name="T61" fmla="*/ 0 h 231"/>
                  <a:gd name="T62" fmla="*/ 0 w 113"/>
                  <a:gd name="T63" fmla="*/ 0 h 231"/>
                  <a:gd name="T64" fmla="*/ 0 w 113"/>
                  <a:gd name="T65" fmla="*/ 0 h 231"/>
                  <a:gd name="T66" fmla="*/ 0 w 113"/>
                  <a:gd name="T67" fmla="*/ 0 h 231"/>
                  <a:gd name="T68" fmla="*/ 0 w 113"/>
                  <a:gd name="T69" fmla="*/ 0 h 231"/>
                  <a:gd name="T70" fmla="*/ 0 w 113"/>
                  <a:gd name="T71" fmla="*/ 0 h 231"/>
                  <a:gd name="T72" fmla="*/ 0 w 113"/>
                  <a:gd name="T73" fmla="*/ 0 h 231"/>
                  <a:gd name="T74" fmla="*/ 0 w 113"/>
                  <a:gd name="T75" fmla="*/ 0 h 231"/>
                  <a:gd name="T76" fmla="*/ 0 w 113"/>
                  <a:gd name="T77" fmla="*/ 0 h 231"/>
                  <a:gd name="T78" fmla="*/ 0 w 113"/>
                  <a:gd name="T79" fmla="*/ 0 h 231"/>
                  <a:gd name="T80" fmla="*/ 0 w 113"/>
                  <a:gd name="T81" fmla="*/ 0 h 2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3" h="231">
                    <a:moveTo>
                      <a:pt x="0" y="54"/>
                    </a:moveTo>
                    <a:lnTo>
                      <a:pt x="0" y="54"/>
                    </a:lnTo>
                    <a:lnTo>
                      <a:pt x="0" y="48"/>
                    </a:lnTo>
                    <a:lnTo>
                      <a:pt x="1" y="39"/>
                    </a:lnTo>
                    <a:lnTo>
                      <a:pt x="4" y="31"/>
                    </a:lnTo>
                    <a:lnTo>
                      <a:pt x="7" y="23"/>
                    </a:lnTo>
                    <a:lnTo>
                      <a:pt x="13" y="16"/>
                    </a:lnTo>
                    <a:lnTo>
                      <a:pt x="20" y="11"/>
                    </a:lnTo>
                    <a:lnTo>
                      <a:pt x="28" y="6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60" y="2"/>
                    </a:lnTo>
                    <a:lnTo>
                      <a:pt x="68" y="5"/>
                    </a:lnTo>
                    <a:lnTo>
                      <a:pt x="76" y="8"/>
                    </a:lnTo>
                    <a:lnTo>
                      <a:pt x="83" y="14"/>
                    </a:lnTo>
                    <a:lnTo>
                      <a:pt x="89" y="21"/>
                    </a:lnTo>
                    <a:lnTo>
                      <a:pt x="93" y="29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3" y="177"/>
                    </a:lnTo>
                    <a:lnTo>
                      <a:pt x="113" y="184"/>
                    </a:lnTo>
                    <a:lnTo>
                      <a:pt x="112" y="193"/>
                    </a:lnTo>
                    <a:lnTo>
                      <a:pt x="109" y="201"/>
                    </a:lnTo>
                    <a:lnTo>
                      <a:pt x="106" y="209"/>
                    </a:lnTo>
                    <a:lnTo>
                      <a:pt x="100" y="215"/>
                    </a:lnTo>
                    <a:lnTo>
                      <a:pt x="93" y="221"/>
                    </a:lnTo>
                    <a:lnTo>
                      <a:pt x="85" y="225"/>
                    </a:lnTo>
                    <a:lnTo>
                      <a:pt x="77" y="229"/>
                    </a:lnTo>
                    <a:lnTo>
                      <a:pt x="68" y="231"/>
                    </a:lnTo>
                    <a:lnTo>
                      <a:pt x="62" y="231"/>
                    </a:lnTo>
                    <a:lnTo>
                      <a:pt x="53" y="230"/>
                    </a:lnTo>
                    <a:lnTo>
                      <a:pt x="45" y="227"/>
                    </a:lnTo>
                    <a:lnTo>
                      <a:pt x="37" y="223"/>
                    </a:lnTo>
                    <a:lnTo>
                      <a:pt x="30" y="218"/>
                    </a:lnTo>
                    <a:lnTo>
                      <a:pt x="24" y="211"/>
                    </a:lnTo>
                    <a:lnTo>
                      <a:pt x="20" y="203"/>
                    </a:lnTo>
                    <a:lnTo>
                      <a:pt x="16" y="195"/>
                    </a:lnTo>
                    <a:lnTo>
                      <a:pt x="14" y="18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7" name="Freeform 1099"/>
              <p:cNvSpPr>
                <a:spLocks/>
              </p:cNvSpPr>
              <p:nvPr/>
            </p:nvSpPr>
            <p:spPr bwMode="auto">
              <a:xfrm>
                <a:off x="3521" y="3419"/>
                <a:ext cx="17" cy="35"/>
              </a:xfrm>
              <a:custGeom>
                <a:avLst/>
                <a:gdLst>
                  <a:gd name="T0" fmla="*/ 0 w 102"/>
                  <a:gd name="T1" fmla="*/ 0 h 212"/>
                  <a:gd name="T2" fmla="*/ 0 w 102"/>
                  <a:gd name="T3" fmla="*/ 0 h 212"/>
                  <a:gd name="T4" fmla="*/ 0 w 102"/>
                  <a:gd name="T5" fmla="*/ 0 h 212"/>
                  <a:gd name="T6" fmla="*/ 0 w 102"/>
                  <a:gd name="T7" fmla="*/ 0 h 212"/>
                  <a:gd name="T8" fmla="*/ 0 w 102"/>
                  <a:gd name="T9" fmla="*/ 0 h 212"/>
                  <a:gd name="T10" fmla="*/ 0 w 102"/>
                  <a:gd name="T11" fmla="*/ 0 h 212"/>
                  <a:gd name="T12" fmla="*/ 0 w 102"/>
                  <a:gd name="T13" fmla="*/ 0 h 212"/>
                  <a:gd name="T14" fmla="*/ 0 w 102"/>
                  <a:gd name="T15" fmla="*/ 0 h 212"/>
                  <a:gd name="T16" fmla="*/ 0 w 102"/>
                  <a:gd name="T17" fmla="*/ 0 h 212"/>
                  <a:gd name="T18" fmla="*/ 0 w 102"/>
                  <a:gd name="T19" fmla="*/ 0 h 212"/>
                  <a:gd name="T20" fmla="*/ 0 w 102"/>
                  <a:gd name="T21" fmla="*/ 0 h 212"/>
                  <a:gd name="T22" fmla="*/ 0 w 102"/>
                  <a:gd name="T23" fmla="*/ 0 h 212"/>
                  <a:gd name="T24" fmla="*/ 0 w 102"/>
                  <a:gd name="T25" fmla="*/ 0 h 212"/>
                  <a:gd name="T26" fmla="*/ 0 w 102"/>
                  <a:gd name="T27" fmla="*/ 0 h 212"/>
                  <a:gd name="T28" fmla="*/ 0 w 102"/>
                  <a:gd name="T29" fmla="*/ 0 h 212"/>
                  <a:gd name="T30" fmla="*/ 0 w 102"/>
                  <a:gd name="T31" fmla="*/ 0 h 212"/>
                  <a:gd name="T32" fmla="*/ 0 w 102"/>
                  <a:gd name="T33" fmla="*/ 0 h 212"/>
                  <a:gd name="T34" fmla="*/ 0 w 102"/>
                  <a:gd name="T35" fmla="*/ 0 h 212"/>
                  <a:gd name="T36" fmla="*/ 0 w 102"/>
                  <a:gd name="T37" fmla="*/ 0 h 212"/>
                  <a:gd name="T38" fmla="*/ 0 w 102"/>
                  <a:gd name="T39" fmla="*/ 0 h 212"/>
                  <a:gd name="T40" fmla="*/ 0 w 102"/>
                  <a:gd name="T41" fmla="*/ 0 h 212"/>
                  <a:gd name="T42" fmla="*/ 0 w 102"/>
                  <a:gd name="T43" fmla="*/ 0 h 212"/>
                  <a:gd name="T44" fmla="*/ 0 w 102"/>
                  <a:gd name="T45" fmla="*/ 0 h 212"/>
                  <a:gd name="T46" fmla="*/ 0 w 102"/>
                  <a:gd name="T47" fmla="*/ 0 h 212"/>
                  <a:gd name="T48" fmla="*/ 0 w 102"/>
                  <a:gd name="T49" fmla="*/ 0 h 212"/>
                  <a:gd name="T50" fmla="*/ 0 w 102"/>
                  <a:gd name="T51" fmla="*/ 0 h 212"/>
                  <a:gd name="T52" fmla="*/ 0 w 102"/>
                  <a:gd name="T53" fmla="*/ 0 h 212"/>
                  <a:gd name="T54" fmla="*/ 0 w 102"/>
                  <a:gd name="T55" fmla="*/ 0 h 212"/>
                  <a:gd name="T56" fmla="*/ 0 w 102"/>
                  <a:gd name="T57" fmla="*/ 0 h 212"/>
                  <a:gd name="T58" fmla="*/ 0 w 102"/>
                  <a:gd name="T59" fmla="*/ 0 h 212"/>
                  <a:gd name="T60" fmla="*/ 0 w 102"/>
                  <a:gd name="T61" fmla="*/ 0 h 212"/>
                  <a:gd name="T62" fmla="*/ 0 w 102"/>
                  <a:gd name="T63" fmla="*/ 0 h 212"/>
                  <a:gd name="T64" fmla="*/ 0 w 102"/>
                  <a:gd name="T65" fmla="*/ 0 h 212"/>
                  <a:gd name="T66" fmla="*/ 0 w 102"/>
                  <a:gd name="T67" fmla="*/ 0 h 212"/>
                  <a:gd name="T68" fmla="*/ 0 w 102"/>
                  <a:gd name="T69" fmla="*/ 0 h 212"/>
                  <a:gd name="T70" fmla="*/ 0 w 102"/>
                  <a:gd name="T71" fmla="*/ 0 h 212"/>
                  <a:gd name="T72" fmla="*/ 0 w 102"/>
                  <a:gd name="T73" fmla="*/ 0 h 212"/>
                  <a:gd name="T74" fmla="*/ 0 w 102"/>
                  <a:gd name="T75" fmla="*/ 0 h 212"/>
                  <a:gd name="T76" fmla="*/ 0 w 102"/>
                  <a:gd name="T77" fmla="*/ 0 h 2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2">
                    <a:moveTo>
                      <a:pt x="0" y="50"/>
                    </a:moveTo>
                    <a:lnTo>
                      <a:pt x="1" y="43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7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3" y="7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93" y="24"/>
                    </a:lnTo>
                    <a:lnTo>
                      <a:pt x="96" y="32"/>
                    </a:lnTo>
                    <a:lnTo>
                      <a:pt x="98" y="41"/>
                    </a:lnTo>
                    <a:lnTo>
                      <a:pt x="99" y="50"/>
                    </a:lnTo>
                    <a:lnTo>
                      <a:pt x="102" y="162"/>
                    </a:lnTo>
                    <a:lnTo>
                      <a:pt x="101" y="169"/>
                    </a:lnTo>
                    <a:lnTo>
                      <a:pt x="99" y="178"/>
                    </a:lnTo>
                    <a:lnTo>
                      <a:pt x="95" y="186"/>
                    </a:lnTo>
                    <a:lnTo>
                      <a:pt x="90" y="193"/>
                    </a:lnTo>
                    <a:lnTo>
                      <a:pt x="85" y="199"/>
                    </a:lnTo>
                    <a:lnTo>
                      <a:pt x="78" y="205"/>
                    </a:lnTo>
                    <a:lnTo>
                      <a:pt x="70" y="208"/>
                    </a:lnTo>
                    <a:lnTo>
                      <a:pt x="61" y="211"/>
                    </a:lnTo>
                    <a:lnTo>
                      <a:pt x="52" y="212"/>
                    </a:lnTo>
                    <a:lnTo>
                      <a:pt x="45" y="211"/>
                    </a:lnTo>
                    <a:lnTo>
                      <a:pt x="36" y="209"/>
                    </a:lnTo>
                    <a:lnTo>
                      <a:pt x="28" y="205"/>
                    </a:lnTo>
                    <a:lnTo>
                      <a:pt x="22" y="200"/>
                    </a:lnTo>
                    <a:lnTo>
                      <a:pt x="15" y="195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2" y="16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8" name="Freeform 1100"/>
              <p:cNvSpPr>
                <a:spLocks/>
              </p:cNvSpPr>
              <p:nvPr/>
            </p:nvSpPr>
            <p:spPr bwMode="auto">
              <a:xfrm>
                <a:off x="3520" y="3438"/>
                <a:ext cx="18" cy="28"/>
              </a:xfrm>
              <a:custGeom>
                <a:avLst/>
                <a:gdLst>
                  <a:gd name="T0" fmla="*/ 0 w 109"/>
                  <a:gd name="T1" fmla="*/ 0 h 165"/>
                  <a:gd name="T2" fmla="*/ 0 w 109"/>
                  <a:gd name="T3" fmla="*/ 0 h 165"/>
                  <a:gd name="T4" fmla="*/ 0 w 109"/>
                  <a:gd name="T5" fmla="*/ 0 h 165"/>
                  <a:gd name="T6" fmla="*/ 0 w 109"/>
                  <a:gd name="T7" fmla="*/ 0 h 165"/>
                  <a:gd name="T8" fmla="*/ 0 w 109"/>
                  <a:gd name="T9" fmla="*/ 0 h 165"/>
                  <a:gd name="T10" fmla="*/ 0 w 109"/>
                  <a:gd name="T11" fmla="*/ 0 h 165"/>
                  <a:gd name="T12" fmla="*/ 0 w 109"/>
                  <a:gd name="T13" fmla="*/ 0 h 165"/>
                  <a:gd name="T14" fmla="*/ 0 w 109"/>
                  <a:gd name="T15" fmla="*/ 0 h 165"/>
                  <a:gd name="T16" fmla="*/ 0 w 109"/>
                  <a:gd name="T17" fmla="*/ 0 h 165"/>
                  <a:gd name="T18" fmla="*/ 0 w 109"/>
                  <a:gd name="T19" fmla="*/ 0 h 165"/>
                  <a:gd name="T20" fmla="*/ 0 w 109"/>
                  <a:gd name="T21" fmla="*/ 0 h 165"/>
                  <a:gd name="T22" fmla="*/ 0 w 109"/>
                  <a:gd name="T23" fmla="*/ 0 h 165"/>
                  <a:gd name="T24" fmla="*/ 0 w 109"/>
                  <a:gd name="T25" fmla="*/ 0 h 165"/>
                  <a:gd name="T26" fmla="*/ 0 w 109"/>
                  <a:gd name="T27" fmla="*/ 0 h 165"/>
                  <a:gd name="T28" fmla="*/ 0 w 109"/>
                  <a:gd name="T29" fmla="*/ 0 h 165"/>
                  <a:gd name="T30" fmla="*/ 0 w 109"/>
                  <a:gd name="T31" fmla="*/ 0 h 165"/>
                  <a:gd name="T32" fmla="*/ 0 w 109"/>
                  <a:gd name="T33" fmla="*/ 0 h 165"/>
                  <a:gd name="T34" fmla="*/ 0 w 109"/>
                  <a:gd name="T35" fmla="*/ 0 h 165"/>
                  <a:gd name="T36" fmla="*/ 0 w 109"/>
                  <a:gd name="T37" fmla="*/ 0 h 165"/>
                  <a:gd name="T38" fmla="*/ 0 w 109"/>
                  <a:gd name="T39" fmla="*/ 0 h 165"/>
                  <a:gd name="T40" fmla="*/ 0 w 109"/>
                  <a:gd name="T41" fmla="*/ 0 h 165"/>
                  <a:gd name="T42" fmla="*/ 0 w 109"/>
                  <a:gd name="T43" fmla="*/ 0 h 165"/>
                  <a:gd name="T44" fmla="*/ 0 w 109"/>
                  <a:gd name="T45" fmla="*/ 0 h 165"/>
                  <a:gd name="T46" fmla="*/ 0 w 109"/>
                  <a:gd name="T47" fmla="*/ 0 h 165"/>
                  <a:gd name="T48" fmla="*/ 0 w 109"/>
                  <a:gd name="T49" fmla="*/ 0 h 165"/>
                  <a:gd name="T50" fmla="*/ 0 w 109"/>
                  <a:gd name="T51" fmla="*/ 0 h 165"/>
                  <a:gd name="T52" fmla="*/ 0 w 109"/>
                  <a:gd name="T53" fmla="*/ 0 h 165"/>
                  <a:gd name="T54" fmla="*/ 0 w 109"/>
                  <a:gd name="T55" fmla="*/ 0 h 165"/>
                  <a:gd name="T56" fmla="*/ 0 w 109"/>
                  <a:gd name="T57" fmla="*/ 0 h 165"/>
                  <a:gd name="T58" fmla="*/ 0 w 109"/>
                  <a:gd name="T59" fmla="*/ 0 h 165"/>
                  <a:gd name="T60" fmla="*/ 0 w 109"/>
                  <a:gd name="T61" fmla="*/ 0 h 165"/>
                  <a:gd name="T62" fmla="*/ 0 w 109"/>
                  <a:gd name="T63" fmla="*/ 0 h 165"/>
                  <a:gd name="T64" fmla="*/ 0 w 109"/>
                  <a:gd name="T65" fmla="*/ 0 h 165"/>
                  <a:gd name="T66" fmla="*/ 0 w 109"/>
                  <a:gd name="T67" fmla="*/ 0 h 165"/>
                  <a:gd name="T68" fmla="*/ 0 w 109"/>
                  <a:gd name="T69" fmla="*/ 0 h 165"/>
                  <a:gd name="T70" fmla="*/ 0 w 109"/>
                  <a:gd name="T71" fmla="*/ 0 h 165"/>
                  <a:gd name="T72" fmla="*/ 0 w 109"/>
                  <a:gd name="T73" fmla="*/ 0 h 165"/>
                  <a:gd name="T74" fmla="*/ 0 w 109"/>
                  <a:gd name="T75" fmla="*/ 0 h 165"/>
                  <a:gd name="T76" fmla="*/ 0 w 109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9" h="165">
                    <a:moveTo>
                      <a:pt x="9" y="44"/>
                    </a:moveTo>
                    <a:lnTo>
                      <a:pt x="12" y="35"/>
                    </a:lnTo>
                    <a:lnTo>
                      <a:pt x="15" y="27"/>
                    </a:lnTo>
                    <a:lnTo>
                      <a:pt x="20" y="19"/>
                    </a:lnTo>
                    <a:lnTo>
                      <a:pt x="26" y="13"/>
                    </a:lnTo>
                    <a:lnTo>
                      <a:pt x="33" y="8"/>
                    </a:lnTo>
                    <a:lnTo>
                      <a:pt x="41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4" y="2"/>
                    </a:lnTo>
                    <a:lnTo>
                      <a:pt x="82" y="5"/>
                    </a:lnTo>
                    <a:lnTo>
                      <a:pt x="90" y="10"/>
                    </a:lnTo>
                    <a:lnTo>
                      <a:pt x="95" y="17"/>
                    </a:lnTo>
                    <a:lnTo>
                      <a:pt x="101" y="23"/>
                    </a:lnTo>
                    <a:lnTo>
                      <a:pt x="105" y="31"/>
                    </a:lnTo>
                    <a:lnTo>
                      <a:pt x="108" y="39"/>
                    </a:lnTo>
                    <a:lnTo>
                      <a:pt x="109" y="48"/>
                    </a:lnTo>
                    <a:lnTo>
                      <a:pt x="109" y="55"/>
                    </a:lnTo>
                    <a:lnTo>
                      <a:pt x="100" y="121"/>
                    </a:lnTo>
                    <a:lnTo>
                      <a:pt x="97" y="130"/>
                    </a:lnTo>
                    <a:lnTo>
                      <a:pt x="94" y="138"/>
                    </a:lnTo>
                    <a:lnTo>
                      <a:pt x="90" y="146"/>
                    </a:lnTo>
                    <a:lnTo>
                      <a:pt x="83" y="152"/>
                    </a:lnTo>
                    <a:lnTo>
                      <a:pt x="76" y="157"/>
                    </a:lnTo>
                    <a:lnTo>
                      <a:pt x="68" y="162"/>
                    </a:lnTo>
                    <a:lnTo>
                      <a:pt x="60" y="164"/>
                    </a:lnTo>
                    <a:lnTo>
                      <a:pt x="51" y="165"/>
                    </a:lnTo>
                    <a:lnTo>
                      <a:pt x="44" y="165"/>
                    </a:lnTo>
                    <a:lnTo>
                      <a:pt x="35" y="163"/>
                    </a:lnTo>
                    <a:lnTo>
                      <a:pt x="28" y="159"/>
                    </a:lnTo>
                    <a:lnTo>
                      <a:pt x="20" y="155"/>
                    </a:lnTo>
                    <a:lnTo>
                      <a:pt x="14" y="148"/>
                    </a:lnTo>
                    <a:lnTo>
                      <a:pt x="8" y="141"/>
                    </a:lnTo>
                    <a:lnTo>
                      <a:pt x="4" y="134"/>
                    </a:lnTo>
                    <a:lnTo>
                      <a:pt x="2" y="126"/>
                    </a:lnTo>
                    <a:lnTo>
                      <a:pt x="0" y="117"/>
                    </a:lnTo>
                    <a:lnTo>
                      <a:pt x="0" y="110"/>
                    </a:lnTo>
                    <a:lnTo>
                      <a:pt x="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39" name="Freeform 1101"/>
              <p:cNvSpPr>
                <a:spLocks/>
              </p:cNvSpPr>
              <p:nvPr/>
            </p:nvSpPr>
            <p:spPr bwMode="auto">
              <a:xfrm>
                <a:off x="3517" y="3449"/>
                <a:ext cx="19" cy="23"/>
              </a:xfrm>
              <a:custGeom>
                <a:avLst/>
                <a:gdLst>
                  <a:gd name="T0" fmla="*/ 0 w 114"/>
                  <a:gd name="T1" fmla="*/ 0 h 138"/>
                  <a:gd name="T2" fmla="*/ 0 w 114"/>
                  <a:gd name="T3" fmla="*/ 0 h 138"/>
                  <a:gd name="T4" fmla="*/ 0 w 114"/>
                  <a:gd name="T5" fmla="*/ 0 h 138"/>
                  <a:gd name="T6" fmla="*/ 0 w 114"/>
                  <a:gd name="T7" fmla="*/ 0 h 138"/>
                  <a:gd name="T8" fmla="*/ 0 w 114"/>
                  <a:gd name="T9" fmla="*/ 0 h 138"/>
                  <a:gd name="T10" fmla="*/ 0 w 114"/>
                  <a:gd name="T11" fmla="*/ 0 h 138"/>
                  <a:gd name="T12" fmla="*/ 0 w 114"/>
                  <a:gd name="T13" fmla="*/ 0 h 138"/>
                  <a:gd name="T14" fmla="*/ 0 w 114"/>
                  <a:gd name="T15" fmla="*/ 0 h 138"/>
                  <a:gd name="T16" fmla="*/ 0 w 114"/>
                  <a:gd name="T17" fmla="*/ 0 h 138"/>
                  <a:gd name="T18" fmla="*/ 0 w 114"/>
                  <a:gd name="T19" fmla="*/ 0 h 138"/>
                  <a:gd name="T20" fmla="*/ 0 w 114"/>
                  <a:gd name="T21" fmla="*/ 0 h 138"/>
                  <a:gd name="T22" fmla="*/ 0 w 114"/>
                  <a:gd name="T23" fmla="*/ 0 h 138"/>
                  <a:gd name="T24" fmla="*/ 0 w 114"/>
                  <a:gd name="T25" fmla="*/ 0 h 138"/>
                  <a:gd name="T26" fmla="*/ 0 w 114"/>
                  <a:gd name="T27" fmla="*/ 0 h 138"/>
                  <a:gd name="T28" fmla="*/ 0 w 114"/>
                  <a:gd name="T29" fmla="*/ 0 h 138"/>
                  <a:gd name="T30" fmla="*/ 0 w 114"/>
                  <a:gd name="T31" fmla="*/ 0 h 138"/>
                  <a:gd name="T32" fmla="*/ 0 w 114"/>
                  <a:gd name="T33" fmla="*/ 0 h 138"/>
                  <a:gd name="T34" fmla="*/ 0 w 114"/>
                  <a:gd name="T35" fmla="*/ 0 h 138"/>
                  <a:gd name="T36" fmla="*/ 0 w 114"/>
                  <a:gd name="T37" fmla="*/ 0 h 138"/>
                  <a:gd name="T38" fmla="*/ 0 w 114"/>
                  <a:gd name="T39" fmla="*/ 0 h 138"/>
                  <a:gd name="T40" fmla="*/ 0 w 114"/>
                  <a:gd name="T41" fmla="*/ 0 h 138"/>
                  <a:gd name="T42" fmla="*/ 0 w 114"/>
                  <a:gd name="T43" fmla="*/ 0 h 138"/>
                  <a:gd name="T44" fmla="*/ 0 w 114"/>
                  <a:gd name="T45" fmla="*/ 0 h 138"/>
                  <a:gd name="T46" fmla="*/ 0 w 114"/>
                  <a:gd name="T47" fmla="*/ 0 h 138"/>
                  <a:gd name="T48" fmla="*/ 0 w 114"/>
                  <a:gd name="T49" fmla="*/ 0 h 138"/>
                  <a:gd name="T50" fmla="*/ 0 w 114"/>
                  <a:gd name="T51" fmla="*/ 0 h 138"/>
                  <a:gd name="T52" fmla="*/ 0 w 114"/>
                  <a:gd name="T53" fmla="*/ 0 h 138"/>
                  <a:gd name="T54" fmla="*/ 0 w 114"/>
                  <a:gd name="T55" fmla="*/ 0 h 138"/>
                  <a:gd name="T56" fmla="*/ 0 w 114"/>
                  <a:gd name="T57" fmla="*/ 0 h 138"/>
                  <a:gd name="T58" fmla="*/ 0 w 114"/>
                  <a:gd name="T59" fmla="*/ 0 h 138"/>
                  <a:gd name="T60" fmla="*/ 0 w 114"/>
                  <a:gd name="T61" fmla="*/ 0 h 138"/>
                  <a:gd name="T62" fmla="*/ 0 w 114"/>
                  <a:gd name="T63" fmla="*/ 0 h 138"/>
                  <a:gd name="T64" fmla="*/ 0 w 114"/>
                  <a:gd name="T65" fmla="*/ 0 h 138"/>
                  <a:gd name="T66" fmla="*/ 0 w 114"/>
                  <a:gd name="T67" fmla="*/ 0 h 138"/>
                  <a:gd name="T68" fmla="*/ 0 w 114"/>
                  <a:gd name="T69" fmla="*/ 0 h 138"/>
                  <a:gd name="T70" fmla="*/ 0 w 114"/>
                  <a:gd name="T71" fmla="*/ 0 h 138"/>
                  <a:gd name="T72" fmla="*/ 0 w 114"/>
                  <a:gd name="T73" fmla="*/ 0 h 138"/>
                  <a:gd name="T74" fmla="*/ 0 w 114"/>
                  <a:gd name="T75" fmla="*/ 0 h 138"/>
                  <a:gd name="T76" fmla="*/ 0 w 114"/>
                  <a:gd name="T77" fmla="*/ 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8">
                    <a:moveTo>
                      <a:pt x="18" y="33"/>
                    </a:moveTo>
                    <a:lnTo>
                      <a:pt x="21" y="25"/>
                    </a:lnTo>
                    <a:lnTo>
                      <a:pt x="27" y="18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8" y="3"/>
                    </a:lnTo>
                    <a:lnTo>
                      <a:pt x="56" y="1"/>
                    </a:lnTo>
                    <a:lnTo>
                      <a:pt x="64" y="0"/>
                    </a:lnTo>
                    <a:lnTo>
                      <a:pt x="73" y="1"/>
                    </a:lnTo>
                    <a:lnTo>
                      <a:pt x="81" y="3"/>
                    </a:lnTo>
                    <a:lnTo>
                      <a:pt x="89" y="7"/>
                    </a:lnTo>
                    <a:lnTo>
                      <a:pt x="96" y="12"/>
                    </a:lnTo>
                    <a:lnTo>
                      <a:pt x="102" y="18"/>
                    </a:lnTo>
                    <a:lnTo>
                      <a:pt x="107" y="26"/>
                    </a:lnTo>
                    <a:lnTo>
                      <a:pt x="110" y="34"/>
                    </a:lnTo>
                    <a:lnTo>
                      <a:pt x="113" y="42"/>
                    </a:lnTo>
                    <a:lnTo>
                      <a:pt x="114" y="50"/>
                    </a:lnTo>
                    <a:lnTo>
                      <a:pt x="113" y="59"/>
                    </a:lnTo>
                    <a:lnTo>
                      <a:pt x="110" y="66"/>
                    </a:lnTo>
                    <a:lnTo>
                      <a:pt x="96" y="106"/>
                    </a:lnTo>
                    <a:lnTo>
                      <a:pt x="92" y="114"/>
                    </a:lnTo>
                    <a:lnTo>
                      <a:pt x="87" y="120"/>
                    </a:lnTo>
                    <a:lnTo>
                      <a:pt x="81" y="127"/>
                    </a:lnTo>
                    <a:lnTo>
                      <a:pt x="73" y="132"/>
                    </a:lnTo>
                    <a:lnTo>
                      <a:pt x="65" y="135"/>
                    </a:lnTo>
                    <a:lnTo>
                      <a:pt x="57" y="137"/>
                    </a:lnTo>
                    <a:lnTo>
                      <a:pt x="49" y="138"/>
                    </a:lnTo>
                    <a:lnTo>
                      <a:pt x="40" y="137"/>
                    </a:lnTo>
                    <a:lnTo>
                      <a:pt x="33" y="135"/>
                    </a:lnTo>
                    <a:lnTo>
                      <a:pt x="25" y="132"/>
                    </a:lnTo>
                    <a:lnTo>
                      <a:pt x="18" y="126"/>
                    </a:lnTo>
                    <a:lnTo>
                      <a:pt x="11" y="120"/>
                    </a:lnTo>
                    <a:lnTo>
                      <a:pt x="7" y="113"/>
                    </a:lnTo>
                    <a:lnTo>
                      <a:pt x="3" y="105"/>
                    </a:lnTo>
                    <a:lnTo>
                      <a:pt x="1" y="97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3" y="72"/>
                    </a:lnTo>
                    <a:lnTo>
                      <a:pt x="18" y="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0" name="Freeform 1102"/>
              <p:cNvSpPr>
                <a:spLocks/>
              </p:cNvSpPr>
              <p:nvPr/>
            </p:nvSpPr>
            <p:spPr bwMode="auto">
              <a:xfrm>
                <a:off x="3514" y="3456"/>
                <a:ext cx="20" cy="19"/>
              </a:xfrm>
              <a:custGeom>
                <a:avLst/>
                <a:gdLst>
                  <a:gd name="T0" fmla="*/ 0 w 119"/>
                  <a:gd name="T1" fmla="*/ 0 h 120"/>
                  <a:gd name="T2" fmla="*/ 0 w 119"/>
                  <a:gd name="T3" fmla="*/ 0 h 120"/>
                  <a:gd name="T4" fmla="*/ 0 w 119"/>
                  <a:gd name="T5" fmla="*/ 0 h 120"/>
                  <a:gd name="T6" fmla="*/ 0 w 119"/>
                  <a:gd name="T7" fmla="*/ 0 h 120"/>
                  <a:gd name="T8" fmla="*/ 0 w 119"/>
                  <a:gd name="T9" fmla="*/ 0 h 120"/>
                  <a:gd name="T10" fmla="*/ 0 w 119"/>
                  <a:gd name="T11" fmla="*/ 0 h 120"/>
                  <a:gd name="T12" fmla="*/ 0 w 119"/>
                  <a:gd name="T13" fmla="*/ 0 h 120"/>
                  <a:gd name="T14" fmla="*/ 0 w 119"/>
                  <a:gd name="T15" fmla="*/ 0 h 120"/>
                  <a:gd name="T16" fmla="*/ 0 w 119"/>
                  <a:gd name="T17" fmla="*/ 0 h 120"/>
                  <a:gd name="T18" fmla="*/ 0 w 119"/>
                  <a:gd name="T19" fmla="*/ 0 h 120"/>
                  <a:gd name="T20" fmla="*/ 0 w 119"/>
                  <a:gd name="T21" fmla="*/ 0 h 120"/>
                  <a:gd name="T22" fmla="*/ 0 w 119"/>
                  <a:gd name="T23" fmla="*/ 0 h 120"/>
                  <a:gd name="T24" fmla="*/ 0 w 119"/>
                  <a:gd name="T25" fmla="*/ 0 h 120"/>
                  <a:gd name="T26" fmla="*/ 0 w 119"/>
                  <a:gd name="T27" fmla="*/ 0 h 120"/>
                  <a:gd name="T28" fmla="*/ 0 w 119"/>
                  <a:gd name="T29" fmla="*/ 0 h 120"/>
                  <a:gd name="T30" fmla="*/ 0 w 119"/>
                  <a:gd name="T31" fmla="*/ 0 h 120"/>
                  <a:gd name="T32" fmla="*/ 0 w 119"/>
                  <a:gd name="T33" fmla="*/ 0 h 120"/>
                  <a:gd name="T34" fmla="*/ 0 w 119"/>
                  <a:gd name="T35" fmla="*/ 0 h 120"/>
                  <a:gd name="T36" fmla="*/ 0 w 119"/>
                  <a:gd name="T37" fmla="*/ 0 h 120"/>
                  <a:gd name="T38" fmla="*/ 0 w 119"/>
                  <a:gd name="T39" fmla="*/ 0 h 120"/>
                  <a:gd name="T40" fmla="*/ 0 w 119"/>
                  <a:gd name="T41" fmla="*/ 0 h 120"/>
                  <a:gd name="T42" fmla="*/ 0 w 119"/>
                  <a:gd name="T43" fmla="*/ 0 h 120"/>
                  <a:gd name="T44" fmla="*/ 0 w 119"/>
                  <a:gd name="T45" fmla="*/ 0 h 120"/>
                  <a:gd name="T46" fmla="*/ 0 w 119"/>
                  <a:gd name="T47" fmla="*/ 0 h 120"/>
                  <a:gd name="T48" fmla="*/ 0 w 119"/>
                  <a:gd name="T49" fmla="*/ 0 h 120"/>
                  <a:gd name="T50" fmla="*/ 0 w 119"/>
                  <a:gd name="T51" fmla="*/ 0 h 120"/>
                  <a:gd name="T52" fmla="*/ 0 w 119"/>
                  <a:gd name="T53" fmla="*/ 0 h 120"/>
                  <a:gd name="T54" fmla="*/ 0 w 119"/>
                  <a:gd name="T55" fmla="*/ 0 h 120"/>
                  <a:gd name="T56" fmla="*/ 0 w 119"/>
                  <a:gd name="T57" fmla="*/ 0 h 120"/>
                  <a:gd name="T58" fmla="*/ 0 w 119"/>
                  <a:gd name="T59" fmla="*/ 0 h 120"/>
                  <a:gd name="T60" fmla="*/ 0 w 119"/>
                  <a:gd name="T61" fmla="*/ 0 h 120"/>
                  <a:gd name="T62" fmla="*/ 0 w 119"/>
                  <a:gd name="T63" fmla="*/ 0 h 120"/>
                  <a:gd name="T64" fmla="*/ 0 w 119"/>
                  <a:gd name="T65" fmla="*/ 0 h 120"/>
                  <a:gd name="T66" fmla="*/ 0 w 119"/>
                  <a:gd name="T67" fmla="*/ 0 h 120"/>
                  <a:gd name="T68" fmla="*/ 0 w 119"/>
                  <a:gd name="T69" fmla="*/ 0 h 120"/>
                  <a:gd name="T70" fmla="*/ 0 w 119"/>
                  <a:gd name="T71" fmla="*/ 0 h 120"/>
                  <a:gd name="T72" fmla="*/ 0 w 119"/>
                  <a:gd name="T73" fmla="*/ 0 h 120"/>
                  <a:gd name="T74" fmla="*/ 0 w 119"/>
                  <a:gd name="T75" fmla="*/ 0 h 120"/>
                  <a:gd name="T76" fmla="*/ 0 w 119"/>
                  <a:gd name="T77" fmla="*/ 0 h 1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20">
                    <a:moveTo>
                      <a:pt x="34" y="15"/>
                    </a:moveTo>
                    <a:lnTo>
                      <a:pt x="41" y="9"/>
                    </a:lnTo>
                    <a:lnTo>
                      <a:pt x="49" y="5"/>
                    </a:lnTo>
                    <a:lnTo>
                      <a:pt x="57" y="3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3"/>
                    </a:lnTo>
                    <a:lnTo>
                      <a:pt x="90" y="5"/>
                    </a:lnTo>
                    <a:lnTo>
                      <a:pt x="98" y="9"/>
                    </a:lnTo>
                    <a:lnTo>
                      <a:pt x="104" y="15"/>
                    </a:lnTo>
                    <a:lnTo>
                      <a:pt x="110" y="22"/>
                    </a:lnTo>
                    <a:lnTo>
                      <a:pt x="114" y="30"/>
                    </a:lnTo>
                    <a:lnTo>
                      <a:pt x="117" y="38"/>
                    </a:lnTo>
                    <a:lnTo>
                      <a:pt x="119" y="47"/>
                    </a:lnTo>
                    <a:lnTo>
                      <a:pt x="119" y="53"/>
                    </a:lnTo>
                    <a:lnTo>
                      <a:pt x="117" y="62"/>
                    </a:lnTo>
                    <a:lnTo>
                      <a:pt x="114" y="70"/>
                    </a:lnTo>
                    <a:lnTo>
                      <a:pt x="110" y="78"/>
                    </a:lnTo>
                    <a:lnTo>
                      <a:pt x="104" y="85"/>
                    </a:lnTo>
                    <a:lnTo>
                      <a:pt x="84" y="105"/>
                    </a:lnTo>
                    <a:lnTo>
                      <a:pt x="77" y="111"/>
                    </a:lnTo>
                    <a:lnTo>
                      <a:pt x="69" y="115"/>
                    </a:lnTo>
                    <a:lnTo>
                      <a:pt x="62" y="117"/>
                    </a:lnTo>
                    <a:lnTo>
                      <a:pt x="53" y="120"/>
                    </a:lnTo>
                    <a:lnTo>
                      <a:pt x="46" y="120"/>
                    </a:lnTo>
                    <a:lnTo>
                      <a:pt x="37" y="117"/>
                    </a:lnTo>
                    <a:lnTo>
                      <a:pt x="29" y="115"/>
                    </a:lnTo>
                    <a:lnTo>
                      <a:pt x="21" y="111"/>
                    </a:lnTo>
                    <a:lnTo>
                      <a:pt x="14" y="105"/>
                    </a:lnTo>
                    <a:lnTo>
                      <a:pt x="9" y="98"/>
                    </a:lnTo>
                    <a:lnTo>
                      <a:pt x="4" y="90"/>
                    </a:lnTo>
                    <a:lnTo>
                      <a:pt x="2" y="83"/>
                    </a:lnTo>
                    <a:lnTo>
                      <a:pt x="0" y="74"/>
                    </a:lnTo>
                    <a:lnTo>
                      <a:pt x="0" y="67"/>
                    </a:lnTo>
                    <a:lnTo>
                      <a:pt x="2" y="58"/>
                    </a:lnTo>
                    <a:lnTo>
                      <a:pt x="4" y="50"/>
                    </a:lnTo>
                    <a:lnTo>
                      <a:pt x="9" y="42"/>
                    </a:lnTo>
                    <a:lnTo>
                      <a:pt x="14" y="3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1" name="Freeform 1103"/>
              <p:cNvSpPr>
                <a:spLocks/>
              </p:cNvSpPr>
              <p:nvPr/>
            </p:nvSpPr>
            <p:spPr bwMode="auto">
              <a:xfrm>
                <a:off x="3512" y="3459"/>
                <a:ext cx="19" cy="17"/>
              </a:xfrm>
              <a:custGeom>
                <a:avLst/>
                <a:gdLst>
                  <a:gd name="T0" fmla="*/ 0 w 114"/>
                  <a:gd name="T1" fmla="*/ 0 h 104"/>
                  <a:gd name="T2" fmla="*/ 0 w 114"/>
                  <a:gd name="T3" fmla="*/ 0 h 104"/>
                  <a:gd name="T4" fmla="*/ 0 w 114"/>
                  <a:gd name="T5" fmla="*/ 0 h 104"/>
                  <a:gd name="T6" fmla="*/ 0 w 114"/>
                  <a:gd name="T7" fmla="*/ 0 h 104"/>
                  <a:gd name="T8" fmla="*/ 0 w 114"/>
                  <a:gd name="T9" fmla="*/ 0 h 104"/>
                  <a:gd name="T10" fmla="*/ 0 w 114"/>
                  <a:gd name="T11" fmla="*/ 0 h 104"/>
                  <a:gd name="T12" fmla="*/ 0 w 114"/>
                  <a:gd name="T13" fmla="*/ 0 h 104"/>
                  <a:gd name="T14" fmla="*/ 0 w 114"/>
                  <a:gd name="T15" fmla="*/ 0 h 104"/>
                  <a:gd name="T16" fmla="*/ 0 w 114"/>
                  <a:gd name="T17" fmla="*/ 0 h 104"/>
                  <a:gd name="T18" fmla="*/ 0 w 114"/>
                  <a:gd name="T19" fmla="*/ 0 h 104"/>
                  <a:gd name="T20" fmla="*/ 0 w 114"/>
                  <a:gd name="T21" fmla="*/ 0 h 104"/>
                  <a:gd name="T22" fmla="*/ 0 w 114"/>
                  <a:gd name="T23" fmla="*/ 0 h 104"/>
                  <a:gd name="T24" fmla="*/ 0 w 114"/>
                  <a:gd name="T25" fmla="*/ 0 h 104"/>
                  <a:gd name="T26" fmla="*/ 0 w 114"/>
                  <a:gd name="T27" fmla="*/ 0 h 104"/>
                  <a:gd name="T28" fmla="*/ 0 w 114"/>
                  <a:gd name="T29" fmla="*/ 0 h 104"/>
                  <a:gd name="T30" fmla="*/ 0 w 114"/>
                  <a:gd name="T31" fmla="*/ 0 h 104"/>
                  <a:gd name="T32" fmla="*/ 0 w 114"/>
                  <a:gd name="T33" fmla="*/ 0 h 104"/>
                  <a:gd name="T34" fmla="*/ 0 w 114"/>
                  <a:gd name="T35" fmla="*/ 0 h 104"/>
                  <a:gd name="T36" fmla="*/ 0 w 114"/>
                  <a:gd name="T37" fmla="*/ 0 h 104"/>
                  <a:gd name="T38" fmla="*/ 0 w 114"/>
                  <a:gd name="T39" fmla="*/ 0 h 104"/>
                  <a:gd name="T40" fmla="*/ 0 w 114"/>
                  <a:gd name="T41" fmla="*/ 0 h 104"/>
                  <a:gd name="T42" fmla="*/ 0 w 114"/>
                  <a:gd name="T43" fmla="*/ 0 h 104"/>
                  <a:gd name="T44" fmla="*/ 0 w 114"/>
                  <a:gd name="T45" fmla="*/ 0 h 104"/>
                  <a:gd name="T46" fmla="*/ 0 w 114"/>
                  <a:gd name="T47" fmla="*/ 0 h 104"/>
                  <a:gd name="T48" fmla="*/ 0 w 114"/>
                  <a:gd name="T49" fmla="*/ 0 h 104"/>
                  <a:gd name="T50" fmla="*/ 0 w 114"/>
                  <a:gd name="T51" fmla="*/ 0 h 104"/>
                  <a:gd name="T52" fmla="*/ 0 w 114"/>
                  <a:gd name="T53" fmla="*/ 0 h 104"/>
                  <a:gd name="T54" fmla="*/ 0 w 114"/>
                  <a:gd name="T55" fmla="*/ 0 h 104"/>
                  <a:gd name="T56" fmla="*/ 0 w 114"/>
                  <a:gd name="T57" fmla="*/ 0 h 104"/>
                  <a:gd name="T58" fmla="*/ 0 w 114"/>
                  <a:gd name="T59" fmla="*/ 0 h 104"/>
                  <a:gd name="T60" fmla="*/ 0 w 114"/>
                  <a:gd name="T61" fmla="*/ 0 h 104"/>
                  <a:gd name="T62" fmla="*/ 0 w 114"/>
                  <a:gd name="T63" fmla="*/ 0 h 104"/>
                  <a:gd name="T64" fmla="*/ 0 w 114"/>
                  <a:gd name="T65" fmla="*/ 0 h 104"/>
                  <a:gd name="T66" fmla="*/ 0 w 114"/>
                  <a:gd name="T67" fmla="*/ 0 h 104"/>
                  <a:gd name="T68" fmla="*/ 0 w 114"/>
                  <a:gd name="T69" fmla="*/ 0 h 104"/>
                  <a:gd name="T70" fmla="*/ 0 w 114"/>
                  <a:gd name="T71" fmla="*/ 0 h 104"/>
                  <a:gd name="T72" fmla="*/ 0 w 114"/>
                  <a:gd name="T73" fmla="*/ 0 h 104"/>
                  <a:gd name="T74" fmla="*/ 0 w 114"/>
                  <a:gd name="T75" fmla="*/ 0 h 104"/>
                  <a:gd name="T76" fmla="*/ 0 w 114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4">
                    <a:moveTo>
                      <a:pt x="47" y="3"/>
                    </a:move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6"/>
                    </a:lnTo>
                    <a:lnTo>
                      <a:pt x="95" y="11"/>
                    </a:lnTo>
                    <a:lnTo>
                      <a:pt x="101" y="17"/>
                    </a:lnTo>
                    <a:lnTo>
                      <a:pt x="107" y="24"/>
                    </a:lnTo>
                    <a:lnTo>
                      <a:pt x="110" y="32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1" y="65"/>
                    </a:lnTo>
                    <a:lnTo>
                      <a:pt x="107" y="73"/>
                    </a:lnTo>
                    <a:lnTo>
                      <a:pt x="102" y="80"/>
                    </a:lnTo>
                    <a:lnTo>
                      <a:pt x="97" y="86"/>
                    </a:lnTo>
                    <a:lnTo>
                      <a:pt x="89" y="92"/>
                    </a:lnTo>
                    <a:lnTo>
                      <a:pt x="81" y="95"/>
                    </a:lnTo>
                    <a:lnTo>
                      <a:pt x="66" y="101"/>
                    </a:lnTo>
                    <a:lnTo>
                      <a:pt x="58" y="103"/>
                    </a:lnTo>
                    <a:lnTo>
                      <a:pt x="49" y="104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7"/>
                    </a:lnTo>
                    <a:lnTo>
                      <a:pt x="7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7" y="31"/>
                    </a:lnTo>
                    <a:lnTo>
                      <a:pt x="11" y="24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2" name="Freeform 1104"/>
              <p:cNvSpPr>
                <a:spLocks/>
              </p:cNvSpPr>
              <p:nvPr/>
            </p:nvSpPr>
            <p:spPr bwMode="auto">
              <a:xfrm>
                <a:off x="3507" y="3459"/>
                <a:ext cx="21" cy="17"/>
              </a:xfrm>
              <a:custGeom>
                <a:avLst/>
                <a:gdLst>
                  <a:gd name="T0" fmla="*/ 0 w 128"/>
                  <a:gd name="T1" fmla="*/ 0 h 102"/>
                  <a:gd name="T2" fmla="*/ 0 w 128"/>
                  <a:gd name="T3" fmla="*/ 0 h 102"/>
                  <a:gd name="T4" fmla="*/ 0 w 128"/>
                  <a:gd name="T5" fmla="*/ 0 h 102"/>
                  <a:gd name="T6" fmla="*/ 0 w 128"/>
                  <a:gd name="T7" fmla="*/ 0 h 102"/>
                  <a:gd name="T8" fmla="*/ 0 w 128"/>
                  <a:gd name="T9" fmla="*/ 0 h 102"/>
                  <a:gd name="T10" fmla="*/ 0 w 128"/>
                  <a:gd name="T11" fmla="*/ 0 h 102"/>
                  <a:gd name="T12" fmla="*/ 0 w 128"/>
                  <a:gd name="T13" fmla="*/ 0 h 102"/>
                  <a:gd name="T14" fmla="*/ 0 w 128"/>
                  <a:gd name="T15" fmla="*/ 0 h 102"/>
                  <a:gd name="T16" fmla="*/ 0 w 128"/>
                  <a:gd name="T17" fmla="*/ 0 h 102"/>
                  <a:gd name="T18" fmla="*/ 0 w 128"/>
                  <a:gd name="T19" fmla="*/ 0 h 102"/>
                  <a:gd name="T20" fmla="*/ 0 w 128"/>
                  <a:gd name="T21" fmla="*/ 0 h 102"/>
                  <a:gd name="T22" fmla="*/ 0 w 128"/>
                  <a:gd name="T23" fmla="*/ 0 h 102"/>
                  <a:gd name="T24" fmla="*/ 0 w 128"/>
                  <a:gd name="T25" fmla="*/ 0 h 102"/>
                  <a:gd name="T26" fmla="*/ 0 w 128"/>
                  <a:gd name="T27" fmla="*/ 0 h 102"/>
                  <a:gd name="T28" fmla="*/ 0 w 128"/>
                  <a:gd name="T29" fmla="*/ 0 h 102"/>
                  <a:gd name="T30" fmla="*/ 0 w 128"/>
                  <a:gd name="T31" fmla="*/ 0 h 102"/>
                  <a:gd name="T32" fmla="*/ 0 w 128"/>
                  <a:gd name="T33" fmla="*/ 0 h 102"/>
                  <a:gd name="T34" fmla="*/ 0 w 128"/>
                  <a:gd name="T35" fmla="*/ 0 h 102"/>
                  <a:gd name="T36" fmla="*/ 0 w 128"/>
                  <a:gd name="T37" fmla="*/ 0 h 102"/>
                  <a:gd name="T38" fmla="*/ 0 w 128"/>
                  <a:gd name="T39" fmla="*/ 0 h 102"/>
                  <a:gd name="T40" fmla="*/ 0 w 128"/>
                  <a:gd name="T41" fmla="*/ 0 h 102"/>
                  <a:gd name="T42" fmla="*/ 0 w 128"/>
                  <a:gd name="T43" fmla="*/ 0 h 102"/>
                  <a:gd name="T44" fmla="*/ 0 w 128"/>
                  <a:gd name="T45" fmla="*/ 0 h 102"/>
                  <a:gd name="T46" fmla="*/ 0 w 128"/>
                  <a:gd name="T47" fmla="*/ 0 h 102"/>
                  <a:gd name="T48" fmla="*/ 0 w 128"/>
                  <a:gd name="T49" fmla="*/ 0 h 102"/>
                  <a:gd name="T50" fmla="*/ 0 w 128"/>
                  <a:gd name="T51" fmla="*/ 0 h 102"/>
                  <a:gd name="T52" fmla="*/ 0 w 128"/>
                  <a:gd name="T53" fmla="*/ 0 h 102"/>
                  <a:gd name="T54" fmla="*/ 0 w 128"/>
                  <a:gd name="T55" fmla="*/ 0 h 102"/>
                  <a:gd name="T56" fmla="*/ 0 w 128"/>
                  <a:gd name="T57" fmla="*/ 0 h 102"/>
                  <a:gd name="T58" fmla="*/ 0 w 128"/>
                  <a:gd name="T59" fmla="*/ 0 h 102"/>
                  <a:gd name="T60" fmla="*/ 0 w 128"/>
                  <a:gd name="T61" fmla="*/ 0 h 102"/>
                  <a:gd name="T62" fmla="*/ 0 w 128"/>
                  <a:gd name="T63" fmla="*/ 0 h 102"/>
                  <a:gd name="T64" fmla="*/ 0 w 128"/>
                  <a:gd name="T65" fmla="*/ 0 h 102"/>
                  <a:gd name="T66" fmla="*/ 0 w 128"/>
                  <a:gd name="T67" fmla="*/ 0 h 102"/>
                  <a:gd name="T68" fmla="*/ 0 w 128"/>
                  <a:gd name="T69" fmla="*/ 0 h 102"/>
                  <a:gd name="T70" fmla="*/ 0 w 128"/>
                  <a:gd name="T71" fmla="*/ 0 h 102"/>
                  <a:gd name="T72" fmla="*/ 0 w 128"/>
                  <a:gd name="T73" fmla="*/ 0 h 102"/>
                  <a:gd name="T74" fmla="*/ 0 w 128"/>
                  <a:gd name="T75" fmla="*/ 0 h 102"/>
                  <a:gd name="T76" fmla="*/ 0 w 128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8" h="102">
                    <a:moveTo>
                      <a:pt x="84" y="3"/>
                    </a:moveTo>
                    <a:lnTo>
                      <a:pt x="92" y="6"/>
                    </a:lnTo>
                    <a:lnTo>
                      <a:pt x="100" y="9"/>
                    </a:lnTo>
                    <a:lnTo>
                      <a:pt x="108" y="13"/>
                    </a:lnTo>
                    <a:lnTo>
                      <a:pt x="115" y="19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7" y="42"/>
                    </a:lnTo>
                    <a:lnTo>
                      <a:pt x="128" y="51"/>
                    </a:lnTo>
                    <a:lnTo>
                      <a:pt x="128" y="58"/>
                    </a:lnTo>
                    <a:lnTo>
                      <a:pt x="126" y="66"/>
                    </a:lnTo>
                    <a:lnTo>
                      <a:pt x="122" y="74"/>
                    </a:lnTo>
                    <a:lnTo>
                      <a:pt x="118" y="82"/>
                    </a:lnTo>
                    <a:lnTo>
                      <a:pt x="112" y="89"/>
                    </a:lnTo>
                    <a:lnTo>
                      <a:pt x="106" y="94"/>
                    </a:lnTo>
                    <a:lnTo>
                      <a:pt x="98" y="98"/>
                    </a:lnTo>
                    <a:lnTo>
                      <a:pt x="90" y="101"/>
                    </a:lnTo>
                    <a:lnTo>
                      <a:pt x="81" y="102"/>
                    </a:lnTo>
                    <a:lnTo>
                      <a:pt x="73" y="102"/>
                    </a:lnTo>
                    <a:lnTo>
                      <a:pt x="44" y="99"/>
                    </a:lnTo>
                    <a:lnTo>
                      <a:pt x="36" y="97"/>
                    </a:lnTo>
                    <a:lnTo>
                      <a:pt x="28" y="93"/>
                    </a:lnTo>
                    <a:lnTo>
                      <a:pt x="20" y="89"/>
                    </a:lnTo>
                    <a:lnTo>
                      <a:pt x="13" y="83"/>
                    </a:lnTo>
                    <a:lnTo>
                      <a:pt x="7" y="76"/>
                    </a:lnTo>
                    <a:lnTo>
                      <a:pt x="4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5" y="28"/>
                    </a:lnTo>
                    <a:lnTo>
                      <a:pt x="10" y="20"/>
                    </a:lnTo>
                    <a:lnTo>
                      <a:pt x="15" y="13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8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84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3" name="Freeform 1105"/>
              <p:cNvSpPr>
                <a:spLocks/>
              </p:cNvSpPr>
              <p:nvPr/>
            </p:nvSpPr>
            <p:spPr bwMode="auto">
              <a:xfrm>
                <a:off x="3499" y="3455"/>
                <a:ext cx="24" cy="21"/>
              </a:xfrm>
              <a:custGeom>
                <a:avLst/>
                <a:gdLst>
                  <a:gd name="T0" fmla="*/ 0 w 145"/>
                  <a:gd name="T1" fmla="*/ 0 h 124"/>
                  <a:gd name="T2" fmla="*/ 0 w 145"/>
                  <a:gd name="T3" fmla="*/ 0 h 124"/>
                  <a:gd name="T4" fmla="*/ 0 w 145"/>
                  <a:gd name="T5" fmla="*/ 0 h 124"/>
                  <a:gd name="T6" fmla="*/ 0 w 145"/>
                  <a:gd name="T7" fmla="*/ 0 h 124"/>
                  <a:gd name="T8" fmla="*/ 0 w 145"/>
                  <a:gd name="T9" fmla="*/ 0 h 124"/>
                  <a:gd name="T10" fmla="*/ 0 w 145"/>
                  <a:gd name="T11" fmla="*/ 0 h 124"/>
                  <a:gd name="T12" fmla="*/ 0 w 145"/>
                  <a:gd name="T13" fmla="*/ 0 h 124"/>
                  <a:gd name="T14" fmla="*/ 0 w 145"/>
                  <a:gd name="T15" fmla="*/ 0 h 124"/>
                  <a:gd name="T16" fmla="*/ 0 w 145"/>
                  <a:gd name="T17" fmla="*/ 0 h 124"/>
                  <a:gd name="T18" fmla="*/ 0 w 145"/>
                  <a:gd name="T19" fmla="*/ 0 h 124"/>
                  <a:gd name="T20" fmla="*/ 0 w 145"/>
                  <a:gd name="T21" fmla="*/ 0 h 124"/>
                  <a:gd name="T22" fmla="*/ 0 w 145"/>
                  <a:gd name="T23" fmla="*/ 0 h 124"/>
                  <a:gd name="T24" fmla="*/ 0 w 145"/>
                  <a:gd name="T25" fmla="*/ 0 h 124"/>
                  <a:gd name="T26" fmla="*/ 0 w 145"/>
                  <a:gd name="T27" fmla="*/ 0 h 124"/>
                  <a:gd name="T28" fmla="*/ 0 w 145"/>
                  <a:gd name="T29" fmla="*/ 0 h 124"/>
                  <a:gd name="T30" fmla="*/ 0 w 145"/>
                  <a:gd name="T31" fmla="*/ 0 h 124"/>
                  <a:gd name="T32" fmla="*/ 0 w 145"/>
                  <a:gd name="T33" fmla="*/ 0 h 124"/>
                  <a:gd name="T34" fmla="*/ 0 w 145"/>
                  <a:gd name="T35" fmla="*/ 0 h 124"/>
                  <a:gd name="T36" fmla="*/ 0 w 145"/>
                  <a:gd name="T37" fmla="*/ 0 h 124"/>
                  <a:gd name="T38" fmla="*/ 0 w 145"/>
                  <a:gd name="T39" fmla="*/ 0 h 124"/>
                  <a:gd name="T40" fmla="*/ 0 w 145"/>
                  <a:gd name="T41" fmla="*/ 0 h 124"/>
                  <a:gd name="T42" fmla="*/ 0 w 145"/>
                  <a:gd name="T43" fmla="*/ 0 h 124"/>
                  <a:gd name="T44" fmla="*/ 0 w 145"/>
                  <a:gd name="T45" fmla="*/ 0 h 124"/>
                  <a:gd name="T46" fmla="*/ 0 w 145"/>
                  <a:gd name="T47" fmla="*/ 0 h 124"/>
                  <a:gd name="T48" fmla="*/ 0 w 145"/>
                  <a:gd name="T49" fmla="*/ 0 h 124"/>
                  <a:gd name="T50" fmla="*/ 0 w 145"/>
                  <a:gd name="T51" fmla="*/ 0 h 124"/>
                  <a:gd name="T52" fmla="*/ 0 w 145"/>
                  <a:gd name="T53" fmla="*/ 0 h 124"/>
                  <a:gd name="T54" fmla="*/ 0 w 145"/>
                  <a:gd name="T55" fmla="*/ 0 h 124"/>
                  <a:gd name="T56" fmla="*/ 0 w 145"/>
                  <a:gd name="T57" fmla="*/ 0 h 124"/>
                  <a:gd name="T58" fmla="*/ 0 w 145"/>
                  <a:gd name="T59" fmla="*/ 0 h 124"/>
                  <a:gd name="T60" fmla="*/ 0 w 145"/>
                  <a:gd name="T61" fmla="*/ 0 h 124"/>
                  <a:gd name="T62" fmla="*/ 0 w 145"/>
                  <a:gd name="T63" fmla="*/ 0 h 124"/>
                  <a:gd name="T64" fmla="*/ 0 w 145"/>
                  <a:gd name="T65" fmla="*/ 0 h 124"/>
                  <a:gd name="T66" fmla="*/ 0 w 145"/>
                  <a:gd name="T67" fmla="*/ 0 h 124"/>
                  <a:gd name="T68" fmla="*/ 0 w 145"/>
                  <a:gd name="T69" fmla="*/ 0 h 124"/>
                  <a:gd name="T70" fmla="*/ 0 w 145"/>
                  <a:gd name="T71" fmla="*/ 0 h 124"/>
                  <a:gd name="T72" fmla="*/ 0 w 145"/>
                  <a:gd name="T73" fmla="*/ 0 h 124"/>
                  <a:gd name="T74" fmla="*/ 0 w 145"/>
                  <a:gd name="T75" fmla="*/ 0 h 124"/>
                  <a:gd name="T76" fmla="*/ 0 w 145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5" h="124">
                    <a:moveTo>
                      <a:pt x="119" y="32"/>
                    </a:moveTo>
                    <a:lnTo>
                      <a:pt x="126" y="36"/>
                    </a:lnTo>
                    <a:lnTo>
                      <a:pt x="132" y="42"/>
                    </a:lnTo>
                    <a:lnTo>
                      <a:pt x="138" y="49"/>
                    </a:lnTo>
                    <a:lnTo>
                      <a:pt x="141" y="56"/>
                    </a:lnTo>
                    <a:lnTo>
                      <a:pt x="144" y="65"/>
                    </a:lnTo>
                    <a:lnTo>
                      <a:pt x="145" y="74"/>
                    </a:lnTo>
                    <a:lnTo>
                      <a:pt x="144" y="81"/>
                    </a:lnTo>
                    <a:lnTo>
                      <a:pt x="143" y="90"/>
                    </a:lnTo>
                    <a:lnTo>
                      <a:pt x="138" y="98"/>
                    </a:lnTo>
                    <a:lnTo>
                      <a:pt x="133" y="105"/>
                    </a:lnTo>
                    <a:lnTo>
                      <a:pt x="128" y="112"/>
                    </a:lnTo>
                    <a:lnTo>
                      <a:pt x="121" y="117"/>
                    </a:lnTo>
                    <a:lnTo>
                      <a:pt x="113" y="121"/>
                    </a:lnTo>
                    <a:lnTo>
                      <a:pt x="104" y="123"/>
                    </a:lnTo>
                    <a:lnTo>
                      <a:pt x="95" y="124"/>
                    </a:lnTo>
                    <a:lnTo>
                      <a:pt x="88" y="123"/>
                    </a:lnTo>
                    <a:lnTo>
                      <a:pt x="79" y="122"/>
                    </a:lnTo>
                    <a:lnTo>
                      <a:pt x="72" y="117"/>
                    </a:lnTo>
                    <a:lnTo>
                      <a:pt x="26" y="92"/>
                    </a:lnTo>
                    <a:lnTo>
                      <a:pt x="20" y="88"/>
                    </a:lnTo>
                    <a:lnTo>
                      <a:pt x="13" y="82"/>
                    </a:lnTo>
                    <a:lnTo>
                      <a:pt x="7" y="76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50"/>
                    </a:lnTo>
                    <a:lnTo>
                      <a:pt x="2" y="43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2" y="19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2"/>
                    </a:lnTo>
                    <a:lnTo>
                      <a:pt x="74" y="7"/>
                    </a:lnTo>
                    <a:lnTo>
                      <a:pt x="119" y="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4" name="Freeform 1106"/>
              <p:cNvSpPr>
                <a:spLocks/>
              </p:cNvSpPr>
              <p:nvPr/>
            </p:nvSpPr>
            <p:spPr bwMode="auto">
              <a:xfrm>
                <a:off x="3487" y="3444"/>
                <a:ext cx="29" cy="28"/>
              </a:xfrm>
              <a:custGeom>
                <a:avLst/>
                <a:gdLst>
                  <a:gd name="T0" fmla="*/ 0 w 174"/>
                  <a:gd name="T1" fmla="*/ 0 h 167"/>
                  <a:gd name="T2" fmla="*/ 0 w 174"/>
                  <a:gd name="T3" fmla="*/ 0 h 167"/>
                  <a:gd name="T4" fmla="*/ 0 w 174"/>
                  <a:gd name="T5" fmla="*/ 0 h 167"/>
                  <a:gd name="T6" fmla="*/ 0 w 174"/>
                  <a:gd name="T7" fmla="*/ 0 h 167"/>
                  <a:gd name="T8" fmla="*/ 0 w 174"/>
                  <a:gd name="T9" fmla="*/ 0 h 167"/>
                  <a:gd name="T10" fmla="*/ 0 w 174"/>
                  <a:gd name="T11" fmla="*/ 0 h 167"/>
                  <a:gd name="T12" fmla="*/ 0 w 174"/>
                  <a:gd name="T13" fmla="*/ 0 h 167"/>
                  <a:gd name="T14" fmla="*/ 0 w 174"/>
                  <a:gd name="T15" fmla="*/ 0 h 167"/>
                  <a:gd name="T16" fmla="*/ 0 w 174"/>
                  <a:gd name="T17" fmla="*/ 0 h 167"/>
                  <a:gd name="T18" fmla="*/ 0 w 174"/>
                  <a:gd name="T19" fmla="*/ 0 h 167"/>
                  <a:gd name="T20" fmla="*/ 0 w 174"/>
                  <a:gd name="T21" fmla="*/ 0 h 167"/>
                  <a:gd name="T22" fmla="*/ 0 w 174"/>
                  <a:gd name="T23" fmla="*/ 0 h 167"/>
                  <a:gd name="T24" fmla="*/ 0 w 174"/>
                  <a:gd name="T25" fmla="*/ 0 h 167"/>
                  <a:gd name="T26" fmla="*/ 0 w 174"/>
                  <a:gd name="T27" fmla="*/ 0 h 167"/>
                  <a:gd name="T28" fmla="*/ 0 w 174"/>
                  <a:gd name="T29" fmla="*/ 0 h 167"/>
                  <a:gd name="T30" fmla="*/ 0 w 174"/>
                  <a:gd name="T31" fmla="*/ 0 h 167"/>
                  <a:gd name="T32" fmla="*/ 0 w 174"/>
                  <a:gd name="T33" fmla="*/ 0 h 167"/>
                  <a:gd name="T34" fmla="*/ 0 w 174"/>
                  <a:gd name="T35" fmla="*/ 0 h 167"/>
                  <a:gd name="T36" fmla="*/ 0 w 174"/>
                  <a:gd name="T37" fmla="*/ 0 h 167"/>
                  <a:gd name="T38" fmla="*/ 0 w 174"/>
                  <a:gd name="T39" fmla="*/ 0 h 167"/>
                  <a:gd name="T40" fmla="*/ 0 w 174"/>
                  <a:gd name="T41" fmla="*/ 0 h 167"/>
                  <a:gd name="T42" fmla="*/ 0 w 174"/>
                  <a:gd name="T43" fmla="*/ 0 h 167"/>
                  <a:gd name="T44" fmla="*/ 0 w 174"/>
                  <a:gd name="T45" fmla="*/ 0 h 167"/>
                  <a:gd name="T46" fmla="*/ 0 w 174"/>
                  <a:gd name="T47" fmla="*/ 0 h 167"/>
                  <a:gd name="T48" fmla="*/ 0 w 174"/>
                  <a:gd name="T49" fmla="*/ 0 h 167"/>
                  <a:gd name="T50" fmla="*/ 0 w 174"/>
                  <a:gd name="T51" fmla="*/ 0 h 167"/>
                  <a:gd name="T52" fmla="*/ 0 w 174"/>
                  <a:gd name="T53" fmla="*/ 0 h 167"/>
                  <a:gd name="T54" fmla="*/ 0 w 174"/>
                  <a:gd name="T55" fmla="*/ 0 h 167"/>
                  <a:gd name="T56" fmla="*/ 0 w 174"/>
                  <a:gd name="T57" fmla="*/ 0 h 167"/>
                  <a:gd name="T58" fmla="*/ 0 w 174"/>
                  <a:gd name="T59" fmla="*/ 0 h 167"/>
                  <a:gd name="T60" fmla="*/ 0 w 174"/>
                  <a:gd name="T61" fmla="*/ 0 h 167"/>
                  <a:gd name="T62" fmla="*/ 0 w 174"/>
                  <a:gd name="T63" fmla="*/ 0 h 167"/>
                  <a:gd name="T64" fmla="*/ 0 w 174"/>
                  <a:gd name="T65" fmla="*/ 0 h 167"/>
                  <a:gd name="T66" fmla="*/ 0 w 174"/>
                  <a:gd name="T67" fmla="*/ 0 h 167"/>
                  <a:gd name="T68" fmla="*/ 0 w 174"/>
                  <a:gd name="T69" fmla="*/ 0 h 167"/>
                  <a:gd name="T70" fmla="*/ 0 w 174"/>
                  <a:gd name="T71" fmla="*/ 0 h 167"/>
                  <a:gd name="T72" fmla="*/ 0 w 174"/>
                  <a:gd name="T73" fmla="*/ 0 h 167"/>
                  <a:gd name="T74" fmla="*/ 0 w 174"/>
                  <a:gd name="T75" fmla="*/ 0 h 167"/>
                  <a:gd name="T76" fmla="*/ 0 w 174"/>
                  <a:gd name="T77" fmla="*/ 0 h 16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4" h="167">
                    <a:moveTo>
                      <a:pt x="158" y="82"/>
                    </a:moveTo>
                    <a:lnTo>
                      <a:pt x="164" y="88"/>
                    </a:lnTo>
                    <a:lnTo>
                      <a:pt x="168" y="95"/>
                    </a:lnTo>
                    <a:lnTo>
                      <a:pt x="171" y="103"/>
                    </a:lnTo>
                    <a:lnTo>
                      <a:pt x="174" y="112"/>
                    </a:lnTo>
                    <a:lnTo>
                      <a:pt x="174" y="120"/>
                    </a:lnTo>
                    <a:lnTo>
                      <a:pt x="173" y="128"/>
                    </a:lnTo>
                    <a:lnTo>
                      <a:pt x="170" y="137"/>
                    </a:lnTo>
                    <a:lnTo>
                      <a:pt x="166" y="145"/>
                    </a:lnTo>
                    <a:lnTo>
                      <a:pt x="160" y="151"/>
                    </a:lnTo>
                    <a:lnTo>
                      <a:pt x="153" y="157"/>
                    </a:lnTo>
                    <a:lnTo>
                      <a:pt x="147" y="162"/>
                    </a:lnTo>
                    <a:lnTo>
                      <a:pt x="139" y="165"/>
                    </a:lnTo>
                    <a:lnTo>
                      <a:pt x="130" y="167"/>
                    </a:lnTo>
                    <a:lnTo>
                      <a:pt x="122" y="167"/>
                    </a:lnTo>
                    <a:lnTo>
                      <a:pt x="114" y="166"/>
                    </a:lnTo>
                    <a:lnTo>
                      <a:pt x="105" y="164"/>
                    </a:lnTo>
                    <a:lnTo>
                      <a:pt x="97" y="159"/>
                    </a:lnTo>
                    <a:lnTo>
                      <a:pt x="90" y="154"/>
                    </a:lnTo>
                    <a:lnTo>
                      <a:pt x="16" y="85"/>
                    </a:lnTo>
                    <a:lnTo>
                      <a:pt x="10" y="78"/>
                    </a:lnTo>
                    <a:lnTo>
                      <a:pt x="6" y="72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3" y="30"/>
                    </a:lnTo>
                    <a:lnTo>
                      <a:pt x="8" y="22"/>
                    </a:lnTo>
                    <a:lnTo>
                      <a:pt x="14" y="15"/>
                    </a:lnTo>
                    <a:lnTo>
                      <a:pt x="20" y="10"/>
                    </a:lnTo>
                    <a:lnTo>
                      <a:pt x="27" y="5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9" y="3"/>
                    </a:lnTo>
                    <a:lnTo>
                      <a:pt x="77" y="7"/>
                    </a:lnTo>
                    <a:lnTo>
                      <a:pt x="84" y="13"/>
                    </a:lnTo>
                    <a:lnTo>
                      <a:pt x="158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5" name="Freeform 1107"/>
              <p:cNvSpPr>
                <a:spLocks/>
              </p:cNvSpPr>
              <p:nvPr/>
            </p:nvSpPr>
            <p:spPr bwMode="auto">
              <a:xfrm>
                <a:off x="3470" y="3424"/>
                <a:ext cx="33" cy="36"/>
              </a:xfrm>
              <a:custGeom>
                <a:avLst/>
                <a:gdLst>
                  <a:gd name="T0" fmla="*/ 0 w 198"/>
                  <a:gd name="T1" fmla="*/ 0 h 220"/>
                  <a:gd name="T2" fmla="*/ 0 w 198"/>
                  <a:gd name="T3" fmla="*/ 0 h 220"/>
                  <a:gd name="T4" fmla="*/ 0 w 198"/>
                  <a:gd name="T5" fmla="*/ 0 h 220"/>
                  <a:gd name="T6" fmla="*/ 0 w 198"/>
                  <a:gd name="T7" fmla="*/ 0 h 220"/>
                  <a:gd name="T8" fmla="*/ 0 w 198"/>
                  <a:gd name="T9" fmla="*/ 0 h 220"/>
                  <a:gd name="T10" fmla="*/ 0 w 198"/>
                  <a:gd name="T11" fmla="*/ 0 h 220"/>
                  <a:gd name="T12" fmla="*/ 0 w 198"/>
                  <a:gd name="T13" fmla="*/ 0 h 220"/>
                  <a:gd name="T14" fmla="*/ 0 w 198"/>
                  <a:gd name="T15" fmla="*/ 0 h 220"/>
                  <a:gd name="T16" fmla="*/ 0 w 198"/>
                  <a:gd name="T17" fmla="*/ 0 h 220"/>
                  <a:gd name="T18" fmla="*/ 0 w 198"/>
                  <a:gd name="T19" fmla="*/ 0 h 220"/>
                  <a:gd name="T20" fmla="*/ 0 w 198"/>
                  <a:gd name="T21" fmla="*/ 0 h 220"/>
                  <a:gd name="T22" fmla="*/ 0 w 198"/>
                  <a:gd name="T23" fmla="*/ 0 h 220"/>
                  <a:gd name="T24" fmla="*/ 0 w 198"/>
                  <a:gd name="T25" fmla="*/ 0 h 220"/>
                  <a:gd name="T26" fmla="*/ 0 w 198"/>
                  <a:gd name="T27" fmla="*/ 0 h 220"/>
                  <a:gd name="T28" fmla="*/ 0 w 198"/>
                  <a:gd name="T29" fmla="*/ 0 h 220"/>
                  <a:gd name="T30" fmla="*/ 0 w 198"/>
                  <a:gd name="T31" fmla="*/ 0 h 220"/>
                  <a:gd name="T32" fmla="*/ 0 w 198"/>
                  <a:gd name="T33" fmla="*/ 0 h 220"/>
                  <a:gd name="T34" fmla="*/ 0 w 198"/>
                  <a:gd name="T35" fmla="*/ 0 h 220"/>
                  <a:gd name="T36" fmla="*/ 0 w 198"/>
                  <a:gd name="T37" fmla="*/ 0 h 220"/>
                  <a:gd name="T38" fmla="*/ 0 w 198"/>
                  <a:gd name="T39" fmla="*/ 0 h 220"/>
                  <a:gd name="T40" fmla="*/ 0 w 198"/>
                  <a:gd name="T41" fmla="*/ 0 h 220"/>
                  <a:gd name="T42" fmla="*/ 0 w 198"/>
                  <a:gd name="T43" fmla="*/ 0 h 220"/>
                  <a:gd name="T44" fmla="*/ 0 w 198"/>
                  <a:gd name="T45" fmla="*/ 0 h 220"/>
                  <a:gd name="T46" fmla="*/ 0 w 198"/>
                  <a:gd name="T47" fmla="*/ 0 h 220"/>
                  <a:gd name="T48" fmla="*/ 0 w 198"/>
                  <a:gd name="T49" fmla="*/ 0 h 220"/>
                  <a:gd name="T50" fmla="*/ 0 w 198"/>
                  <a:gd name="T51" fmla="*/ 0 h 220"/>
                  <a:gd name="T52" fmla="*/ 0 w 198"/>
                  <a:gd name="T53" fmla="*/ 0 h 220"/>
                  <a:gd name="T54" fmla="*/ 0 w 198"/>
                  <a:gd name="T55" fmla="*/ 0 h 220"/>
                  <a:gd name="T56" fmla="*/ 0 w 198"/>
                  <a:gd name="T57" fmla="*/ 0 h 220"/>
                  <a:gd name="T58" fmla="*/ 0 w 198"/>
                  <a:gd name="T59" fmla="*/ 0 h 220"/>
                  <a:gd name="T60" fmla="*/ 0 w 198"/>
                  <a:gd name="T61" fmla="*/ 0 h 220"/>
                  <a:gd name="T62" fmla="*/ 0 w 198"/>
                  <a:gd name="T63" fmla="*/ 0 h 220"/>
                  <a:gd name="T64" fmla="*/ 0 w 198"/>
                  <a:gd name="T65" fmla="*/ 0 h 220"/>
                  <a:gd name="T66" fmla="*/ 0 w 198"/>
                  <a:gd name="T67" fmla="*/ 0 h 220"/>
                  <a:gd name="T68" fmla="*/ 0 w 198"/>
                  <a:gd name="T69" fmla="*/ 0 h 220"/>
                  <a:gd name="T70" fmla="*/ 0 w 198"/>
                  <a:gd name="T71" fmla="*/ 0 h 220"/>
                  <a:gd name="T72" fmla="*/ 0 w 198"/>
                  <a:gd name="T73" fmla="*/ 0 h 220"/>
                  <a:gd name="T74" fmla="*/ 0 w 198"/>
                  <a:gd name="T75" fmla="*/ 0 h 220"/>
                  <a:gd name="T76" fmla="*/ 0 w 198"/>
                  <a:gd name="T77" fmla="*/ 0 h 2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8" h="220">
                    <a:moveTo>
                      <a:pt x="187" y="139"/>
                    </a:moveTo>
                    <a:lnTo>
                      <a:pt x="192" y="146"/>
                    </a:lnTo>
                    <a:lnTo>
                      <a:pt x="195" y="154"/>
                    </a:lnTo>
                    <a:lnTo>
                      <a:pt x="197" y="162"/>
                    </a:lnTo>
                    <a:lnTo>
                      <a:pt x="198" y="170"/>
                    </a:lnTo>
                    <a:lnTo>
                      <a:pt x="197" y="179"/>
                    </a:lnTo>
                    <a:lnTo>
                      <a:pt x="195" y="187"/>
                    </a:lnTo>
                    <a:lnTo>
                      <a:pt x="192" y="195"/>
                    </a:lnTo>
                    <a:lnTo>
                      <a:pt x="186" y="202"/>
                    </a:lnTo>
                    <a:lnTo>
                      <a:pt x="180" y="208"/>
                    </a:lnTo>
                    <a:lnTo>
                      <a:pt x="172" y="213"/>
                    </a:lnTo>
                    <a:lnTo>
                      <a:pt x="164" y="216"/>
                    </a:lnTo>
                    <a:lnTo>
                      <a:pt x="157" y="218"/>
                    </a:lnTo>
                    <a:lnTo>
                      <a:pt x="149" y="220"/>
                    </a:lnTo>
                    <a:lnTo>
                      <a:pt x="140" y="218"/>
                    </a:lnTo>
                    <a:lnTo>
                      <a:pt x="132" y="216"/>
                    </a:lnTo>
                    <a:lnTo>
                      <a:pt x="124" y="213"/>
                    </a:lnTo>
                    <a:lnTo>
                      <a:pt x="117" y="207"/>
                    </a:lnTo>
                    <a:lnTo>
                      <a:pt x="110" y="202"/>
                    </a:lnTo>
                    <a:lnTo>
                      <a:pt x="11" y="81"/>
                    </a:lnTo>
                    <a:lnTo>
                      <a:pt x="7" y="73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50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187" y="13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6" name="Freeform 1108"/>
              <p:cNvSpPr>
                <a:spLocks/>
              </p:cNvSpPr>
              <p:nvPr/>
            </p:nvSpPr>
            <p:spPr bwMode="auto">
              <a:xfrm>
                <a:off x="3450" y="3399"/>
                <a:ext cx="37" cy="41"/>
              </a:xfrm>
              <a:custGeom>
                <a:avLst/>
                <a:gdLst>
                  <a:gd name="T0" fmla="*/ 0 w 222"/>
                  <a:gd name="T1" fmla="*/ 0 h 246"/>
                  <a:gd name="T2" fmla="*/ 0 w 222"/>
                  <a:gd name="T3" fmla="*/ 0 h 246"/>
                  <a:gd name="T4" fmla="*/ 0 w 222"/>
                  <a:gd name="T5" fmla="*/ 0 h 246"/>
                  <a:gd name="T6" fmla="*/ 0 w 222"/>
                  <a:gd name="T7" fmla="*/ 0 h 246"/>
                  <a:gd name="T8" fmla="*/ 0 w 222"/>
                  <a:gd name="T9" fmla="*/ 0 h 246"/>
                  <a:gd name="T10" fmla="*/ 0 w 222"/>
                  <a:gd name="T11" fmla="*/ 0 h 246"/>
                  <a:gd name="T12" fmla="*/ 0 w 222"/>
                  <a:gd name="T13" fmla="*/ 0 h 246"/>
                  <a:gd name="T14" fmla="*/ 0 w 222"/>
                  <a:gd name="T15" fmla="*/ 0 h 246"/>
                  <a:gd name="T16" fmla="*/ 0 w 222"/>
                  <a:gd name="T17" fmla="*/ 0 h 246"/>
                  <a:gd name="T18" fmla="*/ 0 w 222"/>
                  <a:gd name="T19" fmla="*/ 0 h 246"/>
                  <a:gd name="T20" fmla="*/ 0 w 222"/>
                  <a:gd name="T21" fmla="*/ 0 h 246"/>
                  <a:gd name="T22" fmla="*/ 0 w 222"/>
                  <a:gd name="T23" fmla="*/ 0 h 246"/>
                  <a:gd name="T24" fmla="*/ 0 w 222"/>
                  <a:gd name="T25" fmla="*/ 0 h 246"/>
                  <a:gd name="T26" fmla="*/ 0 w 222"/>
                  <a:gd name="T27" fmla="*/ 0 h 246"/>
                  <a:gd name="T28" fmla="*/ 0 w 222"/>
                  <a:gd name="T29" fmla="*/ 0 h 246"/>
                  <a:gd name="T30" fmla="*/ 0 w 222"/>
                  <a:gd name="T31" fmla="*/ 0 h 246"/>
                  <a:gd name="T32" fmla="*/ 0 w 222"/>
                  <a:gd name="T33" fmla="*/ 0 h 246"/>
                  <a:gd name="T34" fmla="*/ 0 w 222"/>
                  <a:gd name="T35" fmla="*/ 0 h 246"/>
                  <a:gd name="T36" fmla="*/ 0 w 222"/>
                  <a:gd name="T37" fmla="*/ 0 h 246"/>
                  <a:gd name="T38" fmla="*/ 0 w 222"/>
                  <a:gd name="T39" fmla="*/ 0 h 246"/>
                  <a:gd name="T40" fmla="*/ 0 w 222"/>
                  <a:gd name="T41" fmla="*/ 0 h 246"/>
                  <a:gd name="T42" fmla="*/ 0 w 222"/>
                  <a:gd name="T43" fmla="*/ 0 h 246"/>
                  <a:gd name="T44" fmla="*/ 0 w 222"/>
                  <a:gd name="T45" fmla="*/ 0 h 246"/>
                  <a:gd name="T46" fmla="*/ 0 w 222"/>
                  <a:gd name="T47" fmla="*/ 0 h 246"/>
                  <a:gd name="T48" fmla="*/ 0 w 222"/>
                  <a:gd name="T49" fmla="*/ 0 h 246"/>
                  <a:gd name="T50" fmla="*/ 0 w 222"/>
                  <a:gd name="T51" fmla="*/ 0 h 246"/>
                  <a:gd name="T52" fmla="*/ 0 w 222"/>
                  <a:gd name="T53" fmla="*/ 0 h 246"/>
                  <a:gd name="T54" fmla="*/ 0 w 222"/>
                  <a:gd name="T55" fmla="*/ 0 h 246"/>
                  <a:gd name="T56" fmla="*/ 0 w 222"/>
                  <a:gd name="T57" fmla="*/ 0 h 246"/>
                  <a:gd name="T58" fmla="*/ 0 w 222"/>
                  <a:gd name="T59" fmla="*/ 0 h 246"/>
                  <a:gd name="T60" fmla="*/ 0 w 222"/>
                  <a:gd name="T61" fmla="*/ 0 h 246"/>
                  <a:gd name="T62" fmla="*/ 0 w 222"/>
                  <a:gd name="T63" fmla="*/ 0 h 246"/>
                  <a:gd name="T64" fmla="*/ 0 w 222"/>
                  <a:gd name="T65" fmla="*/ 0 h 246"/>
                  <a:gd name="T66" fmla="*/ 0 w 222"/>
                  <a:gd name="T67" fmla="*/ 0 h 246"/>
                  <a:gd name="T68" fmla="*/ 0 w 222"/>
                  <a:gd name="T69" fmla="*/ 0 h 246"/>
                  <a:gd name="T70" fmla="*/ 0 w 222"/>
                  <a:gd name="T71" fmla="*/ 0 h 246"/>
                  <a:gd name="T72" fmla="*/ 0 w 222"/>
                  <a:gd name="T73" fmla="*/ 0 h 246"/>
                  <a:gd name="T74" fmla="*/ 0 w 222"/>
                  <a:gd name="T75" fmla="*/ 0 h 246"/>
                  <a:gd name="T76" fmla="*/ 0 w 222"/>
                  <a:gd name="T77" fmla="*/ 0 h 2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22" h="246">
                    <a:moveTo>
                      <a:pt x="211" y="165"/>
                    </a:moveTo>
                    <a:lnTo>
                      <a:pt x="215" y="172"/>
                    </a:lnTo>
                    <a:lnTo>
                      <a:pt x="219" y="180"/>
                    </a:lnTo>
                    <a:lnTo>
                      <a:pt x="221" y="189"/>
                    </a:lnTo>
                    <a:lnTo>
                      <a:pt x="222" y="197"/>
                    </a:lnTo>
                    <a:lnTo>
                      <a:pt x="221" y="204"/>
                    </a:lnTo>
                    <a:lnTo>
                      <a:pt x="219" y="213"/>
                    </a:lnTo>
                    <a:lnTo>
                      <a:pt x="215" y="221"/>
                    </a:lnTo>
                    <a:lnTo>
                      <a:pt x="210" y="228"/>
                    </a:lnTo>
                    <a:lnTo>
                      <a:pt x="204" y="235"/>
                    </a:lnTo>
                    <a:lnTo>
                      <a:pt x="197" y="239"/>
                    </a:lnTo>
                    <a:lnTo>
                      <a:pt x="189" y="243"/>
                    </a:lnTo>
                    <a:lnTo>
                      <a:pt x="180" y="245"/>
                    </a:lnTo>
                    <a:lnTo>
                      <a:pt x="173" y="246"/>
                    </a:lnTo>
                    <a:lnTo>
                      <a:pt x="165" y="245"/>
                    </a:lnTo>
                    <a:lnTo>
                      <a:pt x="156" y="243"/>
                    </a:lnTo>
                    <a:lnTo>
                      <a:pt x="148" y="239"/>
                    </a:lnTo>
                    <a:lnTo>
                      <a:pt x="141" y="234"/>
                    </a:lnTo>
                    <a:lnTo>
                      <a:pt x="134" y="228"/>
                    </a:lnTo>
                    <a:lnTo>
                      <a:pt x="11" y="81"/>
                    </a:lnTo>
                    <a:lnTo>
                      <a:pt x="7" y="74"/>
                    </a:lnTo>
                    <a:lnTo>
                      <a:pt x="3" y="66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3" y="32"/>
                    </a:lnTo>
                    <a:lnTo>
                      <a:pt x="7" y="24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4" y="6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211" y="16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7" name="Freeform 1109"/>
              <p:cNvSpPr>
                <a:spLocks/>
              </p:cNvSpPr>
              <p:nvPr/>
            </p:nvSpPr>
            <p:spPr bwMode="auto">
              <a:xfrm>
                <a:off x="3437" y="3387"/>
                <a:ext cx="29" cy="29"/>
              </a:xfrm>
              <a:custGeom>
                <a:avLst/>
                <a:gdLst>
                  <a:gd name="T0" fmla="*/ 0 w 174"/>
                  <a:gd name="T1" fmla="*/ 0 h 174"/>
                  <a:gd name="T2" fmla="*/ 0 w 174"/>
                  <a:gd name="T3" fmla="*/ 0 h 174"/>
                  <a:gd name="T4" fmla="*/ 0 w 174"/>
                  <a:gd name="T5" fmla="*/ 0 h 174"/>
                  <a:gd name="T6" fmla="*/ 0 w 174"/>
                  <a:gd name="T7" fmla="*/ 0 h 174"/>
                  <a:gd name="T8" fmla="*/ 0 w 174"/>
                  <a:gd name="T9" fmla="*/ 0 h 174"/>
                  <a:gd name="T10" fmla="*/ 0 w 174"/>
                  <a:gd name="T11" fmla="*/ 0 h 174"/>
                  <a:gd name="T12" fmla="*/ 0 w 174"/>
                  <a:gd name="T13" fmla="*/ 0 h 174"/>
                  <a:gd name="T14" fmla="*/ 0 w 174"/>
                  <a:gd name="T15" fmla="*/ 0 h 174"/>
                  <a:gd name="T16" fmla="*/ 0 w 174"/>
                  <a:gd name="T17" fmla="*/ 0 h 174"/>
                  <a:gd name="T18" fmla="*/ 0 w 174"/>
                  <a:gd name="T19" fmla="*/ 0 h 174"/>
                  <a:gd name="T20" fmla="*/ 0 w 174"/>
                  <a:gd name="T21" fmla="*/ 0 h 174"/>
                  <a:gd name="T22" fmla="*/ 0 w 174"/>
                  <a:gd name="T23" fmla="*/ 0 h 174"/>
                  <a:gd name="T24" fmla="*/ 0 w 174"/>
                  <a:gd name="T25" fmla="*/ 0 h 174"/>
                  <a:gd name="T26" fmla="*/ 0 w 174"/>
                  <a:gd name="T27" fmla="*/ 0 h 174"/>
                  <a:gd name="T28" fmla="*/ 0 w 174"/>
                  <a:gd name="T29" fmla="*/ 0 h 174"/>
                  <a:gd name="T30" fmla="*/ 0 w 174"/>
                  <a:gd name="T31" fmla="*/ 0 h 174"/>
                  <a:gd name="T32" fmla="*/ 0 w 174"/>
                  <a:gd name="T33" fmla="*/ 0 h 174"/>
                  <a:gd name="T34" fmla="*/ 0 w 174"/>
                  <a:gd name="T35" fmla="*/ 0 h 174"/>
                  <a:gd name="T36" fmla="*/ 0 w 174"/>
                  <a:gd name="T37" fmla="*/ 0 h 174"/>
                  <a:gd name="T38" fmla="*/ 0 w 174"/>
                  <a:gd name="T39" fmla="*/ 0 h 174"/>
                  <a:gd name="T40" fmla="*/ 0 w 174"/>
                  <a:gd name="T41" fmla="*/ 0 h 174"/>
                  <a:gd name="T42" fmla="*/ 0 w 174"/>
                  <a:gd name="T43" fmla="*/ 0 h 174"/>
                  <a:gd name="T44" fmla="*/ 0 w 174"/>
                  <a:gd name="T45" fmla="*/ 0 h 174"/>
                  <a:gd name="T46" fmla="*/ 0 w 174"/>
                  <a:gd name="T47" fmla="*/ 0 h 174"/>
                  <a:gd name="T48" fmla="*/ 0 w 174"/>
                  <a:gd name="T49" fmla="*/ 0 h 174"/>
                  <a:gd name="T50" fmla="*/ 0 w 174"/>
                  <a:gd name="T51" fmla="*/ 0 h 174"/>
                  <a:gd name="T52" fmla="*/ 0 w 174"/>
                  <a:gd name="T53" fmla="*/ 0 h 174"/>
                  <a:gd name="T54" fmla="*/ 0 w 174"/>
                  <a:gd name="T55" fmla="*/ 0 h 174"/>
                  <a:gd name="T56" fmla="*/ 0 w 174"/>
                  <a:gd name="T57" fmla="*/ 0 h 174"/>
                  <a:gd name="T58" fmla="*/ 0 w 174"/>
                  <a:gd name="T59" fmla="*/ 0 h 174"/>
                  <a:gd name="T60" fmla="*/ 0 w 174"/>
                  <a:gd name="T61" fmla="*/ 0 h 174"/>
                  <a:gd name="T62" fmla="*/ 0 w 174"/>
                  <a:gd name="T63" fmla="*/ 0 h 174"/>
                  <a:gd name="T64" fmla="*/ 0 w 174"/>
                  <a:gd name="T65" fmla="*/ 0 h 174"/>
                  <a:gd name="T66" fmla="*/ 0 w 174"/>
                  <a:gd name="T67" fmla="*/ 0 h 174"/>
                  <a:gd name="T68" fmla="*/ 0 w 174"/>
                  <a:gd name="T69" fmla="*/ 0 h 174"/>
                  <a:gd name="T70" fmla="*/ 0 w 174"/>
                  <a:gd name="T71" fmla="*/ 0 h 174"/>
                  <a:gd name="T72" fmla="*/ 0 w 174"/>
                  <a:gd name="T73" fmla="*/ 0 h 174"/>
                  <a:gd name="T74" fmla="*/ 0 w 174"/>
                  <a:gd name="T75" fmla="*/ 0 h 174"/>
                  <a:gd name="T76" fmla="*/ 0 w 174"/>
                  <a:gd name="T77" fmla="*/ 0 h 17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4" h="174">
                    <a:moveTo>
                      <a:pt x="160" y="89"/>
                    </a:moveTo>
                    <a:lnTo>
                      <a:pt x="165" y="96"/>
                    </a:lnTo>
                    <a:lnTo>
                      <a:pt x="170" y="103"/>
                    </a:lnTo>
                    <a:lnTo>
                      <a:pt x="172" y="112"/>
                    </a:lnTo>
                    <a:lnTo>
                      <a:pt x="174" y="120"/>
                    </a:lnTo>
                    <a:lnTo>
                      <a:pt x="174" y="128"/>
                    </a:lnTo>
                    <a:lnTo>
                      <a:pt x="173" y="137"/>
                    </a:lnTo>
                    <a:lnTo>
                      <a:pt x="170" y="144"/>
                    </a:lnTo>
                    <a:lnTo>
                      <a:pt x="165" y="152"/>
                    </a:lnTo>
                    <a:lnTo>
                      <a:pt x="160" y="159"/>
                    </a:lnTo>
                    <a:lnTo>
                      <a:pt x="153" y="165"/>
                    </a:lnTo>
                    <a:lnTo>
                      <a:pt x="146" y="169"/>
                    </a:lnTo>
                    <a:lnTo>
                      <a:pt x="137" y="171"/>
                    </a:lnTo>
                    <a:lnTo>
                      <a:pt x="129" y="174"/>
                    </a:lnTo>
                    <a:lnTo>
                      <a:pt x="121" y="174"/>
                    </a:lnTo>
                    <a:lnTo>
                      <a:pt x="112" y="173"/>
                    </a:lnTo>
                    <a:lnTo>
                      <a:pt x="104" y="169"/>
                    </a:lnTo>
                    <a:lnTo>
                      <a:pt x="96" y="165"/>
                    </a:lnTo>
                    <a:lnTo>
                      <a:pt x="90" y="159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4" y="71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4" y="30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8" y="5"/>
                    </a:lnTo>
                    <a:lnTo>
                      <a:pt x="37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69" y="5"/>
                    </a:lnTo>
                    <a:lnTo>
                      <a:pt x="77" y="9"/>
                    </a:lnTo>
                    <a:lnTo>
                      <a:pt x="84" y="15"/>
                    </a:lnTo>
                    <a:lnTo>
                      <a:pt x="160" y="8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8" name="Freeform 1110"/>
              <p:cNvSpPr>
                <a:spLocks/>
              </p:cNvSpPr>
              <p:nvPr/>
            </p:nvSpPr>
            <p:spPr bwMode="auto">
              <a:xfrm>
                <a:off x="3429" y="3381"/>
                <a:ext cx="25" cy="22"/>
              </a:xfrm>
              <a:custGeom>
                <a:avLst/>
                <a:gdLst>
                  <a:gd name="T0" fmla="*/ 0 w 150"/>
                  <a:gd name="T1" fmla="*/ 0 h 135"/>
                  <a:gd name="T2" fmla="*/ 0 w 150"/>
                  <a:gd name="T3" fmla="*/ 0 h 135"/>
                  <a:gd name="T4" fmla="*/ 0 w 150"/>
                  <a:gd name="T5" fmla="*/ 0 h 135"/>
                  <a:gd name="T6" fmla="*/ 0 w 150"/>
                  <a:gd name="T7" fmla="*/ 0 h 135"/>
                  <a:gd name="T8" fmla="*/ 0 w 150"/>
                  <a:gd name="T9" fmla="*/ 0 h 135"/>
                  <a:gd name="T10" fmla="*/ 0 w 150"/>
                  <a:gd name="T11" fmla="*/ 0 h 135"/>
                  <a:gd name="T12" fmla="*/ 0 w 150"/>
                  <a:gd name="T13" fmla="*/ 0 h 135"/>
                  <a:gd name="T14" fmla="*/ 0 w 150"/>
                  <a:gd name="T15" fmla="*/ 0 h 135"/>
                  <a:gd name="T16" fmla="*/ 0 w 150"/>
                  <a:gd name="T17" fmla="*/ 0 h 135"/>
                  <a:gd name="T18" fmla="*/ 0 w 150"/>
                  <a:gd name="T19" fmla="*/ 0 h 135"/>
                  <a:gd name="T20" fmla="*/ 0 w 150"/>
                  <a:gd name="T21" fmla="*/ 0 h 135"/>
                  <a:gd name="T22" fmla="*/ 0 w 150"/>
                  <a:gd name="T23" fmla="*/ 0 h 135"/>
                  <a:gd name="T24" fmla="*/ 0 w 150"/>
                  <a:gd name="T25" fmla="*/ 0 h 135"/>
                  <a:gd name="T26" fmla="*/ 0 w 150"/>
                  <a:gd name="T27" fmla="*/ 0 h 135"/>
                  <a:gd name="T28" fmla="*/ 0 w 150"/>
                  <a:gd name="T29" fmla="*/ 0 h 135"/>
                  <a:gd name="T30" fmla="*/ 0 w 150"/>
                  <a:gd name="T31" fmla="*/ 0 h 135"/>
                  <a:gd name="T32" fmla="*/ 0 w 150"/>
                  <a:gd name="T33" fmla="*/ 0 h 135"/>
                  <a:gd name="T34" fmla="*/ 0 w 150"/>
                  <a:gd name="T35" fmla="*/ 0 h 135"/>
                  <a:gd name="T36" fmla="*/ 0 w 150"/>
                  <a:gd name="T37" fmla="*/ 0 h 135"/>
                  <a:gd name="T38" fmla="*/ 0 w 150"/>
                  <a:gd name="T39" fmla="*/ 0 h 135"/>
                  <a:gd name="T40" fmla="*/ 0 w 150"/>
                  <a:gd name="T41" fmla="*/ 0 h 135"/>
                  <a:gd name="T42" fmla="*/ 0 w 150"/>
                  <a:gd name="T43" fmla="*/ 0 h 135"/>
                  <a:gd name="T44" fmla="*/ 0 w 150"/>
                  <a:gd name="T45" fmla="*/ 0 h 135"/>
                  <a:gd name="T46" fmla="*/ 0 w 150"/>
                  <a:gd name="T47" fmla="*/ 0 h 135"/>
                  <a:gd name="T48" fmla="*/ 0 w 150"/>
                  <a:gd name="T49" fmla="*/ 0 h 135"/>
                  <a:gd name="T50" fmla="*/ 0 w 150"/>
                  <a:gd name="T51" fmla="*/ 0 h 135"/>
                  <a:gd name="T52" fmla="*/ 0 w 150"/>
                  <a:gd name="T53" fmla="*/ 0 h 135"/>
                  <a:gd name="T54" fmla="*/ 0 w 150"/>
                  <a:gd name="T55" fmla="*/ 0 h 135"/>
                  <a:gd name="T56" fmla="*/ 0 w 150"/>
                  <a:gd name="T57" fmla="*/ 0 h 135"/>
                  <a:gd name="T58" fmla="*/ 0 w 150"/>
                  <a:gd name="T59" fmla="*/ 0 h 135"/>
                  <a:gd name="T60" fmla="*/ 0 w 150"/>
                  <a:gd name="T61" fmla="*/ 0 h 135"/>
                  <a:gd name="T62" fmla="*/ 0 w 150"/>
                  <a:gd name="T63" fmla="*/ 0 h 135"/>
                  <a:gd name="T64" fmla="*/ 0 w 150"/>
                  <a:gd name="T65" fmla="*/ 0 h 135"/>
                  <a:gd name="T66" fmla="*/ 0 w 150"/>
                  <a:gd name="T67" fmla="*/ 0 h 135"/>
                  <a:gd name="T68" fmla="*/ 0 w 150"/>
                  <a:gd name="T69" fmla="*/ 0 h 135"/>
                  <a:gd name="T70" fmla="*/ 0 w 150"/>
                  <a:gd name="T71" fmla="*/ 0 h 135"/>
                  <a:gd name="T72" fmla="*/ 0 w 150"/>
                  <a:gd name="T73" fmla="*/ 0 h 135"/>
                  <a:gd name="T74" fmla="*/ 0 w 150"/>
                  <a:gd name="T75" fmla="*/ 0 h 135"/>
                  <a:gd name="T76" fmla="*/ 0 w 150"/>
                  <a:gd name="T77" fmla="*/ 0 h 13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0" h="135">
                    <a:moveTo>
                      <a:pt x="128" y="45"/>
                    </a:moveTo>
                    <a:lnTo>
                      <a:pt x="135" y="51"/>
                    </a:lnTo>
                    <a:lnTo>
                      <a:pt x="141" y="58"/>
                    </a:lnTo>
                    <a:lnTo>
                      <a:pt x="145" y="66"/>
                    </a:lnTo>
                    <a:lnTo>
                      <a:pt x="149" y="74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47" y="98"/>
                    </a:lnTo>
                    <a:lnTo>
                      <a:pt x="145" y="107"/>
                    </a:lnTo>
                    <a:lnTo>
                      <a:pt x="141" y="114"/>
                    </a:lnTo>
                    <a:lnTo>
                      <a:pt x="135" y="121"/>
                    </a:lnTo>
                    <a:lnTo>
                      <a:pt x="128" y="126"/>
                    </a:lnTo>
                    <a:lnTo>
                      <a:pt x="120" y="131"/>
                    </a:lnTo>
                    <a:lnTo>
                      <a:pt x="113" y="134"/>
                    </a:lnTo>
                    <a:lnTo>
                      <a:pt x="104" y="135"/>
                    </a:lnTo>
                    <a:lnTo>
                      <a:pt x="96" y="135"/>
                    </a:lnTo>
                    <a:lnTo>
                      <a:pt x="88" y="133"/>
                    </a:lnTo>
                    <a:lnTo>
                      <a:pt x="79" y="131"/>
                    </a:lnTo>
                    <a:lnTo>
                      <a:pt x="72" y="126"/>
                    </a:lnTo>
                    <a:lnTo>
                      <a:pt x="21" y="90"/>
                    </a:lnTo>
                    <a:lnTo>
                      <a:pt x="15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2" y="3"/>
                    </a:lnTo>
                    <a:lnTo>
                      <a:pt x="71" y="5"/>
                    </a:lnTo>
                    <a:lnTo>
                      <a:pt x="78" y="9"/>
                    </a:lnTo>
                    <a:lnTo>
                      <a:pt x="128" y="4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49" name="Freeform 1111"/>
              <p:cNvSpPr>
                <a:spLocks/>
              </p:cNvSpPr>
              <p:nvPr/>
            </p:nvSpPr>
            <p:spPr bwMode="auto">
              <a:xfrm>
                <a:off x="3423" y="3379"/>
                <a:ext cx="22" cy="18"/>
              </a:xfrm>
              <a:custGeom>
                <a:avLst/>
                <a:gdLst>
                  <a:gd name="T0" fmla="*/ 0 w 136"/>
                  <a:gd name="T1" fmla="*/ 0 h 111"/>
                  <a:gd name="T2" fmla="*/ 0 w 136"/>
                  <a:gd name="T3" fmla="*/ 0 h 111"/>
                  <a:gd name="T4" fmla="*/ 0 w 136"/>
                  <a:gd name="T5" fmla="*/ 0 h 111"/>
                  <a:gd name="T6" fmla="*/ 0 w 136"/>
                  <a:gd name="T7" fmla="*/ 0 h 111"/>
                  <a:gd name="T8" fmla="*/ 0 w 136"/>
                  <a:gd name="T9" fmla="*/ 0 h 111"/>
                  <a:gd name="T10" fmla="*/ 0 w 136"/>
                  <a:gd name="T11" fmla="*/ 0 h 111"/>
                  <a:gd name="T12" fmla="*/ 0 w 136"/>
                  <a:gd name="T13" fmla="*/ 0 h 111"/>
                  <a:gd name="T14" fmla="*/ 0 w 136"/>
                  <a:gd name="T15" fmla="*/ 0 h 111"/>
                  <a:gd name="T16" fmla="*/ 0 w 136"/>
                  <a:gd name="T17" fmla="*/ 0 h 111"/>
                  <a:gd name="T18" fmla="*/ 0 w 136"/>
                  <a:gd name="T19" fmla="*/ 0 h 111"/>
                  <a:gd name="T20" fmla="*/ 0 w 136"/>
                  <a:gd name="T21" fmla="*/ 0 h 111"/>
                  <a:gd name="T22" fmla="*/ 0 w 136"/>
                  <a:gd name="T23" fmla="*/ 0 h 111"/>
                  <a:gd name="T24" fmla="*/ 0 w 136"/>
                  <a:gd name="T25" fmla="*/ 0 h 111"/>
                  <a:gd name="T26" fmla="*/ 0 w 136"/>
                  <a:gd name="T27" fmla="*/ 0 h 111"/>
                  <a:gd name="T28" fmla="*/ 0 w 136"/>
                  <a:gd name="T29" fmla="*/ 0 h 111"/>
                  <a:gd name="T30" fmla="*/ 0 w 136"/>
                  <a:gd name="T31" fmla="*/ 0 h 111"/>
                  <a:gd name="T32" fmla="*/ 0 w 136"/>
                  <a:gd name="T33" fmla="*/ 0 h 111"/>
                  <a:gd name="T34" fmla="*/ 0 w 136"/>
                  <a:gd name="T35" fmla="*/ 0 h 111"/>
                  <a:gd name="T36" fmla="*/ 0 w 136"/>
                  <a:gd name="T37" fmla="*/ 0 h 111"/>
                  <a:gd name="T38" fmla="*/ 0 w 136"/>
                  <a:gd name="T39" fmla="*/ 0 h 111"/>
                  <a:gd name="T40" fmla="*/ 0 w 136"/>
                  <a:gd name="T41" fmla="*/ 0 h 111"/>
                  <a:gd name="T42" fmla="*/ 0 w 136"/>
                  <a:gd name="T43" fmla="*/ 0 h 111"/>
                  <a:gd name="T44" fmla="*/ 0 w 136"/>
                  <a:gd name="T45" fmla="*/ 0 h 111"/>
                  <a:gd name="T46" fmla="*/ 0 w 136"/>
                  <a:gd name="T47" fmla="*/ 0 h 111"/>
                  <a:gd name="T48" fmla="*/ 0 w 136"/>
                  <a:gd name="T49" fmla="*/ 0 h 111"/>
                  <a:gd name="T50" fmla="*/ 0 w 136"/>
                  <a:gd name="T51" fmla="*/ 0 h 111"/>
                  <a:gd name="T52" fmla="*/ 0 w 136"/>
                  <a:gd name="T53" fmla="*/ 0 h 111"/>
                  <a:gd name="T54" fmla="*/ 0 w 136"/>
                  <a:gd name="T55" fmla="*/ 0 h 111"/>
                  <a:gd name="T56" fmla="*/ 0 w 136"/>
                  <a:gd name="T57" fmla="*/ 0 h 111"/>
                  <a:gd name="T58" fmla="*/ 0 w 136"/>
                  <a:gd name="T59" fmla="*/ 0 h 111"/>
                  <a:gd name="T60" fmla="*/ 0 w 136"/>
                  <a:gd name="T61" fmla="*/ 0 h 111"/>
                  <a:gd name="T62" fmla="*/ 0 w 136"/>
                  <a:gd name="T63" fmla="*/ 0 h 111"/>
                  <a:gd name="T64" fmla="*/ 0 w 136"/>
                  <a:gd name="T65" fmla="*/ 0 h 111"/>
                  <a:gd name="T66" fmla="*/ 0 w 136"/>
                  <a:gd name="T67" fmla="*/ 0 h 111"/>
                  <a:gd name="T68" fmla="*/ 0 w 136"/>
                  <a:gd name="T69" fmla="*/ 0 h 111"/>
                  <a:gd name="T70" fmla="*/ 0 w 136"/>
                  <a:gd name="T71" fmla="*/ 0 h 111"/>
                  <a:gd name="T72" fmla="*/ 0 w 136"/>
                  <a:gd name="T73" fmla="*/ 0 h 111"/>
                  <a:gd name="T74" fmla="*/ 0 w 136"/>
                  <a:gd name="T75" fmla="*/ 0 h 111"/>
                  <a:gd name="T76" fmla="*/ 0 w 136"/>
                  <a:gd name="T77" fmla="*/ 0 h 1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6" h="111">
                    <a:moveTo>
                      <a:pt x="102" y="15"/>
                    </a:moveTo>
                    <a:lnTo>
                      <a:pt x="110" y="18"/>
                    </a:lnTo>
                    <a:lnTo>
                      <a:pt x="117" y="24"/>
                    </a:lnTo>
                    <a:lnTo>
                      <a:pt x="124" y="29"/>
                    </a:lnTo>
                    <a:lnTo>
                      <a:pt x="128" y="36"/>
                    </a:lnTo>
                    <a:lnTo>
                      <a:pt x="133" y="44"/>
                    </a:lnTo>
                    <a:lnTo>
                      <a:pt x="135" y="53"/>
                    </a:lnTo>
                    <a:lnTo>
                      <a:pt x="136" y="61"/>
                    </a:lnTo>
                    <a:lnTo>
                      <a:pt x="136" y="69"/>
                    </a:lnTo>
                    <a:lnTo>
                      <a:pt x="134" y="78"/>
                    </a:lnTo>
                    <a:lnTo>
                      <a:pt x="130" y="86"/>
                    </a:lnTo>
                    <a:lnTo>
                      <a:pt x="125" y="92"/>
                    </a:lnTo>
                    <a:lnTo>
                      <a:pt x="119" y="99"/>
                    </a:lnTo>
                    <a:lnTo>
                      <a:pt x="112" y="104"/>
                    </a:lnTo>
                    <a:lnTo>
                      <a:pt x="104" y="108"/>
                    </a:lnTo>
                    <a:lnTo>
                      <a:pt x="95" y="110"/>
                    </a:lnTo>
                    <a:lnTo>
                      <a:pt x="88" y="111"/>
                    </a:lnTo>
                    <a:lnTo>
                      <a:pt x="80" y="111"/>
                    </a:lnTo>
                    <a:lnTo>
                      <a:pt x="71" y="109"/>
                    </a:lnTo>
                    <a:lnTo>
                      <a:pt x="33" y="97"/>
                    </a:lnTo>
                    <a:lnTo>
                      <a:pt x="26" y="93"/>
                    </a:lnTo>
                    <a:lnTo>
                      <a:pt x="19" y="88"/>
                    </a:lnTo>
                    <a:lnTo>
                      <a:pt x="12" y="82"/>
                    </a:lnTo>
                    <a:lnTo>
                      <a:pt x="8" y="75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3" y="8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6" y="0"/>
                    </a:lnTo>
                    <a:lnTo>
                      <a:pt x="65" y="2"/>
                    </a:lnTo>
                    <a:lnTo>
                      <a:pt x="102" y="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0" name="Freeform 1112"/>
              <p:cNvSpPr>
                <a:spLocks/>
              </p:cNvSpPr>
              <p:nvPr/>
            </p:nvSpPr>
            <p:spPr bwMode="auto">
              <a:xfrm>
                <a:off x="3418" y="3379"/>
                <a:ext cx="21" cy="17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67" y="0"/>
                    </a:moveTo>
                    <a:lnTo>
                      <a:pt x="75" y="0"/>
                    </a:lnTo>
                    <a:lnTo>
                      <a:pt x="84" y="1"/>
                    </a:lnTo>
                    <a:lnTo>
                      <a:pt x="92" y="3"/>
                    </a:lnTo>
                    <a:lnTo>
                      <a:pt x="100" y="8"/>
                    </a:lnTo>
                    <a:lnTo>
                      <a:pt x="107" y="13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0" y="68"/>
                    </a:lnTo>
                    <a:lnTo>
                      <a:pt x="116" y="75"/>
                    </a:lnTo>
                    <a:lnTo>
                      <a:pt x="110" y="82"/>
                    </a:lnTo>
                    <a:lnTo>
                      <a:pt x="105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2"/>
                    </a:lnTo>
                    <a:lnTo>
                      <a:pt x="48" y="102"/>
                    </a:lnTo>
                    <a:lnTo>
                      <a:pt x="39" y="101"/>
                    </a:lnTo>
                    <a:lnTo>
                      <a:pt x="31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5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3" y="20"/>
                    </a:lnTo>
                    <a:lnTo>
                      <a:pt x="19" y="13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1" name="Freeform 1113"/>
              <p:cNvSpPr>
                <a:spLocks/>
              </p:cNvSpPr>
              <p:nvPr/>
            </p:nvSpPr>
            <p:spPr bwMode="auto">
              <a:xfrm>
                <a:off x="3415" y="3379"/>
                <a:ext cx="20" cy="19"/>
              </a:xfrm>
              <a:custGeom>
                <a:avLst/>
                <a:gdLst>
                  <a:gd name="T0" fmla="*/ 0 w 117"/>
                  <a:gd name="T1" fmla="*/ 0 h 113"/>
                  <a:gd name="T2" fmla="*/ 0 w 117"/>
                  <a:gd name="T3" fmla="*/ 0 h 113"/>
                  <a:gd name="T4" fmla="*/ 0 w 117"/>
                  <a:gd name="T5" fmla="*/ 0 h 113"/>
                  <a:gd name="T6" fmla="*/ 0 w 117"/>
                  <a:gd name="T7" fmla="*/ 0 h 113"/>
                  <a:gd name="T8" fmla="*/ 0 w 117"/>
                  <a:gd name="T9" fmla="*/ 0 h 113"/>
                  <a:gd name="T10" fmla="*/ 0 w 117"/>
                  <a:gd name="T11" fmla="*/ 0 h 113"/>
                  <a:gd name="T12" fmla="*/ 0 w 117"/>
                  <a:gd name="T13" fmla="*/ 0 h 113"/>
                  <a:gd name="T14" fmla="*/ 0 w 117"/>
                  <a:gd name="T15" fmla="*/ 0 h 113"/>
                  <a:gd name="T16" fmla="*/ 0 w 117"/>
                  <a:gd name="T17" fmla="*/ 0 h 113"/>
                  <a:gd name="T18" fmla="*/ 0 w 117"/>
                  <a:gd name="T19" fmla="*/ 0 h 113"/>
                  <a:gd name="T20" fmla="*/ 0 w 117"/>
                  <a:gd name="T21" fmla="*/ 0 h 113"/>
                  <a:gd name="T22" fmla="*/ 0 w 117"/>
                  <a:gd name="T23" fmla="*/ 0 h 113"/>
                  <a:gd name="T24" fmla="*/ 0 w 117"/>
                  <a:gd name="T25" fmla="*/ 0 h 113"/>
                  <a:gd name="T26" fmla="*/ 0 w 117"/>
                  <a:gd name="T27" fmla="*/ 0 h 113"/>
                  <a:gd name="T28" fmla="*/ 0 w 117"/>
                  <a:gd name="T29" fmla="*/ 0 h 113"/>
                  <a:gd name="T30" fmla="*/ 0 w 117"/>
                  <a:gd name="T31" fmla="*/ 0 h 113"/>
                  <a:gd name="T32" fmla="*/ 0 w 117"/>
                  <a:gd name="T33" fmla="*/ 0 h 113"/>
                  <a:gd name="T34" fmla="*/ 0 w 117"/>
                  <a:gd name="T35" fmla="*/ 0 h 113"/>
                  <a:gd name="T36" fmla="*/ 0 w 117"/>
                  <a:gd name="T37" fmla="*/ 0 h 113"/>
                  <a:gd name="T38" fmla="*/ 0 w 117"/>
                  <a:gd name="T39" fmla="*/ 0 h 113"/>
                  <a:gd name="T40" fmla="*/ 0 w 117"/>
                  <a:gd name="T41" fmla="*/ 0 h 113"/>
                  <a:gd name="T42" fmla="*/ 0 w 117"/>
                  <a:gd name="T43" fmla="*/ 0 h 113"/>
                  <a:gd name="T44" fmla="*/ 0 w 117"/>
                  <a:gd name="T45" fmla="*/ 0 h 113"/>
                  <a:gd name="T46" fmla="*/ 0 w 117"/>
                  <a:gd name="T47" fmla="*/ 0 h 113"/>
                  <a:gd name="T48" fmla="*/ 0 w 117"/>
                  <a:gd name="T49" fmla="*/ 0 h 113"/>
                  <a:gd name="T50" fmla="*/ 0 w 117"/>
                  <a:gd name="T51" fmla="*/ 0 h 113"/>
                  <a:gd name="T52" fmla="*/ 0 w 117"/>
                  <a:gd name="T53" fmla="*/ 0 h 113"/>
                  <a:gd name="T54" fmla="*/ 0 w 117"/>
                  <a:gd name="T55" fmla="*/ 0 h 113"/>
                  <a:gd name="T56" fmla="*/ 0 w 117"/>
                  <a:gd name="T57" fmla="*/ 0 h 113"/>
                  <a:gd name="T58" fmla="*/ 0 w 117"/>
                  <a:gd name="T59" fmla="*/ 0 h 113"/>
                  <a:gd name="T60" fmla="*/ 0 w 117"/>
                  <a:gd name="T61" fmla="*/ 0 h 113"/>
                  <a:gd name="T62" fmla="*/ 0 w 117"/>
                  <a:gd name="T63" fmla="*/ 0 h 113"/>
                  <a:gd name="T64" fmla="*/ 0 w 117"/>
                  <a:gd name="T65" fmla="*/ 0 h 113"/>
                  <a:gd name="T66" fmla="*/ 0 w 117"/>
                  <a:gd name="T67" fmla="*/ 0 h 113"/>
                  <a:gd name="T68" fmla="*/ 0 w 117"/>
                  <a:gd name="T69" fmla="*/ 0 h 113"/>
                  <a:gd name="T70" fmla="*/ 0 w 117"/>
                  <a:gd name="T71" fmla="*/ 0 h 113"/>
                  <a:gd name="T72" fmla="*/ 0 w 117"/>
                  <a:gd name="T73" fmla="*/ 0 h 113"/>
                  <a:gd name="T74" fmla="*/ 0 w 117"/>
                  <a:gd name="T75" fmla="*/ 0 h 113"/>
                  <a:gd name="T76" fmla="*/ 0 w 117"/>
                  <a:gd name="T77" fmla="*/ 0 h 11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7" h="113">
                    <a:moveTo>
                      <a:pt x="38" y="10"/>
                    </a:moveTo>
                    <a:lnTo>
                      <a:pt x="45" y="6"/>
                    </a:lnTo>
                    <a:lnTo>
                      <a:pt x="54" y="3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9" y="1"/>
                    </a:lnTo>
                    <a:lnTo>
                      <a:pt x="87" y="5"/>
                    </a:lnTo>
                    <a:lnTo>
                      <a:pt x="95" y="8"/>
                    </a:lnTo>
                    <a:lnTo>
                      <a:pt x="101" y="14"/>
                    </a:lnTo>
                    <a:lnTo>
                      <a:pt x="107" y="21"/>
                    </a:lnTo>
                    <a:lnTo>
                      <a:pt x="111" y="27"/>
                    </a:lnTo>
                    <a:lnTo>
                      <a:pt x="115" y="36"/>
                    </a:lnTo>
                    <a:lnTo>
                      <a:pt x="117" y="44"/>
                    </a:lnTo>
                    <a:lnTo>
                      <a:pt x="117" y="52"/>
                    </a:lnTo>
                    <a:lnTo>
                      <a:pt x="116" y="61"/>
                    </a:lnTo>
                    <a:lnTo>
                      <a:pt x="113" y="69"/>
                    </a:lnTo>
                    <a:lnTo>
                      <a:pt x="109" y="77"/>
                    </a:lnTo>
                    <a:lnTo>
                      <a:pt x="104" y="84"/>
                    </a:lnTo>
                    <a:lnTo>
                      <a:pt x="97" y="89"/>
                    </a:lnTo>
                    <a:lnTo>
                      <a:pt x="79" y="103"/>
                    </a:lnTo>
                    <a:lnTo>
                      <a:pt x="72" y="107"/>
                    </a:lnTo>
                    <a:lnTo>
                      <a:pt x="63" y="111"/>
                    </a:lnTo>
                    <a:lnTo>
                      <a:pt x="55" y="113"/>
                    </a:lnTo>
                    <a:lnTo>
                      <a:pt x="47" y="113"/>
                    </a:lnTo>
                    <a:lnTo>
                      <a:pt x="38" y="112"/>
                    </a:lnTo>
                    <a:lnTo>
                      <a:pt x="30" y="108"/>
                    </a:lnTo>
                    <a:lnTo>
                      <a:pt x="22" y="105"/>
                    </a:lnTo>
                    <a:lnTo>
                      <a:pt x="16" y="99"/>
                    </a:lnTo>
                    <a:lnTo>
                      <a:pt x="10" y="93"/>
                    </a:lnTo>
                    <a:lnTo>
                      <a:pt x="5" y="86"/>
                    </a:lnTo>
                    <a:lnTo>
                      <a:pt x="2" y="77"/>
                    </a:lnTo>
                    <a:lnTo>
                      <a:pt x="0" y="69"/>
                    </a:lnTo>
                    <a:lnTo>
                      <a:pt x="0" y="61"/>
                    </a:lnTo>
                    <a:lnTo>
                      <a:pt x="1" y="52"/>
                    </a:lnTo>
                    <a:lnTo>
                      <a:pt x="4" y="44"/>
                    </a:lnTo>
                    <a:lnTo>
                      <a:pt x="8" y="36"/>
                    </a:lnTo>
                    <a:lnTo>
                      <a:pt x="13" y="30"/>
                    </a:lnTo>
                    <a:lnTo>
                      <a:pt x="20" y="24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2" name="Freeform 1114"/>
              <p:cNvSpPr>
                <a:spLocks/>
              </p:cNvSpPr>
              <p:nvPr/>
            </p:nvSpPr>
            <p:spPr bwMode="auto">
              <a:xfrm>
                <a:off x="3413" y="3381"/>
                <a:ext cx="19" cy="23"/>
              </a:xfrm>
              <a:custGeom>
                <a:avLst/>
                <a:gdLst>
                  <a:gd name="T0" fmla="*/ 0 w 116"/>
                  <a:gd name="T1" fmla="*/ 0 h 133"/>
                  <a:gd name="T2" fmla="*/ 0 w 116"/>
                  <a:gd name="T3" fmla="*/ 0 h 133"/>
                  <a:gd name="T4" fmla="*/ 0 w 116"/>
                  <a:gd name="T5" fmla="*/ 0 h 133"/>
                  <a:gd name="T6" fmla="*/ 0 w 116"/>
                  <a:gd name="T7" fmla="*/ 0 h 133"/>
                  <a:gd name="T8" fmla="*/ 0 w 116"/>
                  <a:gd name="T9" fmla="*/ 0 h 133"/>
                  <a:gd name="T10" fmla="*/ 0 w 116"/>
                  <a:gd name="T11" fmla="*/ 0 h 133"/>
                  <a:gd name="T12" fmla="*/ 0 w 116"/>
                  <a:gd name="T13" fmla="*/ 0 h 133"/>
                  <a:gd name="T14" fmla="*/ 0 w 116"/>
                  <a:gd name="T15" fmla="*/ 0 h 133"/>
                  <a:gd name="T16" fmla="*/ 0 w 116"/>
                  <a:gd name="T17" fmla="*/ 0 h 133"/>
                  <a:gd name="T18" fmla="*/ 0 w 116"/>
                  <a:gd name="T19" fmla="*/ 0 h 133"/>
                  <a:gd name="T20" fmla="*/ 0 w 116"/>
                  <a:gd name="T21" fmla="*/ 0 h 133"/>
                  <a:gd name="T22" fmla="*/ 0 w 116"/>
                  <a:gd name="T23" fmla="*/ 0 h 133"/>
                  <a:gd name="T24" fmla="*/ 0 w 116"/>
                  <a:gd name="T25" fmla="*/ 0 h 133"/>
                  <a:gd name="T26" fmla="*/ 0 w 116"/>
                  <a:gd name="T27" fmla="*/ 0 h 133"/>
                  <a:gd name="T28" fmla="*/ 0 w 116"/>
                  <a:gd name="T29" fmla="*/ 0 h 133"/>
                  <a:gd name="T30" fmla="*/ 0 w 116"/>
                  <a:gd name="T31" fmla="*/ 0 h 133"/>
                  <a:gd name="T32" fmla="*/ 0 w 116"/>
                  <a:gd name="T33" fmla="*/ 0 h 133"/>
                  <a:gd name="T34" fmla="*/ 0 w 116"/>
                  <a:gd name="T35" fmla="*/ 0 h 133"/>
                  <a:gd name="T36" fmla="*/ 0 w 116"/>
                  <a:gd name="T37" fmla="*/ 0 h 133"/>
                  <a:gd name="T38" fmla="*/ 0 w 116"/>
                  <a:gd name="T39" fmla="*/ 0 h 133"/>
                  <a:gd name="T40" fmla="*/ 0 w 116"/>
                  <a:gd name="T41" fmla="*/ 0 h 133"/>
                  <a:gd name="T42" fmla="*/ 0 w 116"/>
                  <a:gd name="T43" fmla="*/ 0 h 133"/>
                  <a:gd name="T44" fmla="*/ 0 w 116"/>
                  <a:gd name="T45" fmla="*/ 0 h 133"/>
                  <a:gd name="T46" fmla="*/ 0 w 116"/>
                  <a:gd name="T47" fmla="*/ 0 h 133"/>
                  <a:gd name="T48" fmla="*/ 0 w 116"/>
                  <a:gd name="T49" fmla="*/ 0 h 133"/>
                  <a:gd name="T50" fmla="*/ 0 w 116"/>
                  <a:gd name="T51" fmla="*/ 0 h 133"/>
                  <a:gd name="T52" fmla="*/ 0 w 116"/>
                  <a:gd name="T53" fmla="*/ 0 h 133"/>
                  <a:gd name="T54" fmla="*/ 0 w 116"/>
                  <a:gd name="T55" fmla="*/ 0 h 133"/>
                  <a:gd name="T56" fmla="*/ 0 w 116"/>
                  <a:gd name="T57" fmla="*/ 0 h 133"/>
                  <a:gd name="T58" fmla="*/ 0 w 116"/>
                  <a:gd name="T59" fmla="*/ 0 h 133"/>
                  <a:gd name="T60" fmla="*/ 0 w 116"/>
                  <a:gd name="T61" fmla="*/ 0 h 133"/>
                  <a:gd name="T62" fmla="*/ 0 w 116"/>
                  <a:gd name="T63" fmla="*/ 0 h 133"/>
                  <a:gd name="T64" fmla="*/ 0 w 116"/>
                  <a:gd name="T65" fmla="*/ 0 h 133"/>
                  <a:gd name="T66" fmla="*/ 0 w 116"/>
                  <a:gd name="T67" fmla="*/ 0 h 133"/>
                  <a:gd name="T68" fmla="*/ 0 w 116"/>
                  <a:gd name="T69" fmla="*/ 0 h 133"/>
                  <a:gd name="T70" fmla="*/ 0 w 116"/>
                  <a:gd name="T71" fmla="*/ 0 h 133"/>
                  <a:gd name="T72" fmla="*/ 0 w 116"/>
                  <a:gd name="T73" fmla="*/ 0 h 133"/>
                  <a:gd name="T74" fmla="*/ 0 w 116"/>
                  <a:gd name="T75" fmla="*/ 0 h 133"/>
                  <a:gd name="T76" fmla="*/ 0 w 116"/>
                  <a:gd name="T77" fmla="*/ 0 h 13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6" h="133">
                    <a:moveTo>
                      <a:pt x="22" y="28"/>
                    </a:moveTo>
                    <a:lnTo>
                      <a:pt x="27" y="20"/>
                    </a:lnTo>
                    <a:lnTo>
                      <a:pt x="33" y="13"/>
                    </a:lnTo>
                    <a:lnTo>
                      <a:pt x="39" y="8"/>
                    </a:lnTo>
                    <a:lnTo>
                      <a:pt x="47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8" y="5"/>
                    </a:lnTo>
                    <a:lnTo>
                      <a:pt x="96" y="10"/>
                    </a:lnTo>
                    <a:lnTo>
                      <a:pt x="102" y="16"/>
                    </a:lnTo>
                    <a:lnTo>
                      <a:pt x="108" y="22"/>
                    </a:lnTo>
                    <a:lnTo>
                      <a:pt x="112" y="30"/>
                    </a:lnTo>
                    <a:lnTo>
                      <a:pt x="115" y="38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14" y="63"/>
                    </a:lnTo>
                    <a:lnTo>
                      <a:pt x="110" y="71"/>
                    </a:lnTo>
                    <a:lnTo>
                      <a:pt x="93" y="105"/>
                    </a:lnTo>
                    <a:lnTo>
                      <a:pt x="89" y="112"/>
                    </a:lnTo>
                    <a:lnTo>
                      <a:pt x="83" y="119"/>
                    </a:lnTo>
                    <a:lnTo>
                      <a:pt x="77" y="125"/>
                    </a:lnTo>
                    <a:lnTo>
                      <a:pt x="69" y="128"/>
                    </a:lnTo>
                    <a:lnTo>
                      <a:pt x="61" y="132"/>
                    </a:lnTo>
                    <a:lnTo>
                      <a:pt x="52" y="133"/>
                    </a:lnTo>
                    <a:lnTo>
                      <a:pt x="44" y="133"/>
                    </a:lnTo>
                    <a:lnTo>
                      <a:pt x="36" y="130"/>
                    </a:lnTo>
                    <a:lnTo>
                      <a:pt x="28" y="127"/>
                    </a:lnTo>
                    <a:lnTo>
                      <a:pt x="20" y="123"/>
                    </a:lnTo>
                    <a:lnTo>
                      <a:pt x="13" y="117"/>
                    </a:lnTo>
                    <a:lnTo>
                      <a:pt x="8" y="110"/>
                    </a:lnTo>
                    <a:lnTo>
                      <a:pt x="4" y="102"/>
                    </a:lnTo>
                    <a:lnTo>
                      <a:pt x="1" y="94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" y="70"/>
                    </a:lnTo>
                    <a:lnTo>
                      <a:pt x="6" y="62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3" name="Freeform 1115"/>
              <p:cNvSpPr>
                <a:spLocks/>
              </p:cNvSpPr>
              <p:nvPr/>
            </p:nvSpPr>
            <p:spPr bwMode="auto">
              <a:xfrm>
                <a:off x="3411" y="3387"/>
                <a:ext cx="18" cy="27"/>
              </a:xfrm>
              <a:custGeom>
                <a:avLst/>
                <a:gdLst>
                  <a:gd name="T0" fmla="*/ 0 w 109"/>
                  <a:gd name="T1" fmla="*/ 0 h 158"/>
                  <a:gd name="T2" fmla="*/ 0 w 109"/>
                  <a:gd name="T3" fmla="*/ 0 h 158"/>
                  <a:gd name="T4" fmla="*/ 0 w 109"/>
                  <a:gd name="T5" fmla="*/ 0 h 158"/>
                  <a:gd name="T6" fmla="*/ 0 w 109"/>
                  <a:gd name="T7" fmla="*/ 0 h 158"/>
                  <a:gd name="T8" fmla="*/ 0 w 109"/>
                  <a:gd name="T9" fmla="*/ 0 h 158"/>
                  <a:gd name="T10" fmla="*/ 0 w 109"/>
                  <a:gd name="T11" fmla="*/ 0 h 158"/>
                  <a:gd name="T12" fmla="*/ 0 w 109"/>
                  <a:gd name="T13" fmla="*/ 0 h 158"/>
                  <a:gd name="T14" fmla="*/ 0 w 109"/>
                  <a:gd name="T15" fmla="*/ 0 h 158"/>
                  <a:gd name="T16" fmla="*/ 0 w 109"/>
                  <a:gd name="T17" fmla="*/ 0 h 158"/>
                  <a:gd name="T18" fmla="*/ 0 w 109"/>
                  <a:gd name="T19" fmla="*/ 0 h 158"/>
                  <a:gd name="T20" fmla="*/ 0 w 109"/>
                  <a:gd name="T21" fmla="*/ 0 h 158"/>
                  <a:gd name="T22" fmla="*/ 0 w 109"/>
                  <a:gd name="T23" fmla="*/ 0 h 158"/>
                  <a:gd name="T24" fmla="*/ 0 w 109"/>
                  <a:gd name="T25" fmla="*/ 0 h 158"/>
                  <a:gd name="T26" fmla="*/ 0 w 109"/>
                  <a:gd name="T27" fmla="*/ 0 h 158"/>
                  <a:gd name="T28" fmla="*/ 0 w 109"/>
                  <a:gd name="T29" fmla="*/ 0 h 158"/>
                  <a:gd name="T30" fmla="*/ 0 w 109"/>
                  <a:gd name="T31" fmla="*/ 0 h 158"/>
                  <a:gd name="T32" fmla="*/ 0 w 109"/>
                  <a:gd name="T33" fmla="*/ 0 h 158"/>
                  <a:gd name="T34" fmla="*/ 0 w 109"/>
                  <a:gd name="T35" fmla="*/ 0 h 158"/>
                  <a:gd name="T36" fmla="*/ 0 w 109"/>
                  <a:gd name="T37" fmla="*/ 0 h 158"/>
                  <a:gd name="T38" fmla="*/ 0 w 109"/>
                  <a:gd name="T39" fmla="*/ 0 h 158"/>
                  <a:gd name="T40" fmla="*/ 0 w 109"/>
                  <a:gd name="T41" fmla="*/ 0 h 158"/>
                  <a:gd name="T42" fmla="*/ 0 w 109"/>
                  <a:gd name="T43" fmla="*/ 0 h 158"/>
                  <a:gd name="T44" fmla="*/ 0 w 109"/>
                  <a:gd name="T45" fmla="*/ 0 h 158"/>
                  <a:gd name="T46" fmla="*/ 0 w 109"/>
                  <a:gd name="T47" fmla="*/ 0 h 158"/>
                  <a:gd name="T48" fmla="*/ 0 w 109"/>
                  <a:gd name="T49" fmla="*/ 0 h 158"/>
                  <a:gd name="T50" fmla="*/ 0 w 109"/>
                  <a:gd name="T51" fmla="*/ 0 h 158"/>
                  <a:gd name="T52" fmla="*/ 0 w 109"/>
                  <a:gd name="T53" fmla="*/ 0 h 158"/>
                  <a:gd name="T54" fmla="*/ 0 w 109"/>
                  <a:gd name="T55" fmla="*/ 0 h 158"/>
                  <a:gd name="T56" fmla="*/ 0 w 109"/>
                  <a:gd name="T57" fmla="*/ 0 h 158"/>
                  <a:gd name="T58" fmla="*/ 0 w 109"/>
                  <a:gd name="T59" fmla="*/ 0 h 158"/>
                  <a:gd name="T60" fmla="*/ 0 w 109"/>
                  <a:gd name="T61" fmla="*/ 0 h 158"/>
                  <a:gd name="T62" fmla="*/ 0 w 109"/>
                  <a:gd name="T63" fmla="*/ 0 h 158"/>
                  <a:gd name="T64" fmla="*/ 0 w 109"/>
                  <a:gd name="T65" fmla="*/ 0 h 158"/>
                  <a:gd name="T66" fmla="*/ 0 w 109"/>
                  <a:gd name="T67" fmla="*/ 0 h 158"/>
                  <a:gd name="T68" fmla="*/ 0 w 109"/>
                  <a:gd name="T69" fmla="*/ 0 h 158"/>
                  <a:gd name="T70" fmla="*/ 0 w 109"/>
                  <a:gd name="T71" fmla="*/ 0 h 158"/>
                  <a:gd name="T72" fmla="*/ 0 w 109"/>
                  <a:gd name="T73" fmla="*/ 0 h 158"/>
                  <a:gd name="T74" fmla="*/ 0 w 109"/>
                  <a:gd name="T75" fmla="*/ 0 h 158"/>
                  <a:gd name="T76" fmla="*/ 0 w 109"/>
                  <a:gd name="T77" fmla="*/ 0 h 15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9" h="158">
                    <a:moveTo>
                      <a:pt x="11" y="41"/>
                    </a:moveTo>
                    <a:lnTo>
                      <a:pt x="13" y="33"/>
                    </a:lnTo>
                    <a:lnTo>
                      <a:pt x="17" y="24"/>
                    </a:lnTo>
                    <a:lnTo>
                      <a:pt x="21" y="18"/>
                    </a:lnTo>
                    <a:lnTo>
                      <a:pt x="28" y="12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4" y="6"/>
                    </a:lnTo>
                    <a:lnTo>
                      <a:pt x="91" y="11"/>
                    </a:lnTo>
                    <a:lnTo>
                      <a:pt x="97" y="18"/>
                    </a:lnTo>
                    <a:lnTo>
                      <a:pt x="102" y="24"/>
                    </a:lnTo>
                    <a:lnTo>
                      <a:pt x="106" y="32"/>
                    </a:lnTo>
                    <a:lnTo>
                      <a:pt x="108" y="40"/>
                    </a:lnTo>
                    <a:lnTo>
                      <a:pt x="109" y="49"/>
                    </a:lnTo>
                    <a:lnTo>
                      <a:pt x="108" y="57"/>
                    </a:lnTo>
                    <a:lnTo>
                      <a:pt x="98" y="117"/>
                    </a:lnTo>
                    <a:lnTo>
                      <a:pt x="96" y="125"/>
                    </a:lnTo>
                    <a:lnTo>
                      <a:pt x="92" y="134"/>
                    </a:lnTo>
                    <a:lnTo>
                      <a:pt x="88" y="140"/>
                    </a:lnTo>
                    <a:lnTo>
                      <a:pt x="81" y="146"/>
                    </a:lnTo>
                    <a:lnTo>
                      <a:pt x="74" y="152"/>
                    </a:lnTo>
                    <a:lnTo>
                      <a:pt x="66" y="155"/>
                    </a:lnTo>
                    <a:lnTo>
                      <a:pt x="58" y="157"/>
                    </a:lnTo>
                    <a:lnTo>
                      <a:pt x="49" y="158"/>
                    </a:lnTo>
                    <a:lnTo>
                      <a:pt x="41" y="157"/>
                    </a:lnTo>
                    <a:lnTo>
                      <a:pt x="34" y="155"/>
                    </a:lnTo>
                    <a:lnTo>
                      <a:pt x="25" y="152"/>
                    </a:lnTo>
                    <a:lnTo>
                      <a:pt x="18" y="147"/>
                    </a:lnTo>
                    <a:lnTo>
                      <a:pt x="12" y="140"/>
                    </a:lnTo>
                    <a:lnTo>
                      <a:pt x="7" y="134"/>
                    </a:lnTo>
                    <a:lnTo>
                      <a:pt x="3" y="126"/>
                    </a:lnTo>
                    <a:lnTo>
                      <a:pt x="1" y="118"/>
                    </a:lnTo>
                    <a:lnTo>
                      <a:pt x="0" y="109"/>
                    </a:lnTo>
                    <a:lnTo>
                      <a:pt x="1" y="101"/>
                    </a:lnTo>
                    <a:lnTo>
                      <a:pt x="11" y="4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4" name="Freeform 1116"/>
              <p:cNvSpPr>
                <a:spLocks/>
              </p:cNvSpPr>
              <p:nvPr/>
            </p:nvSpPr>
            <p:spPr bwMode="auto">
              <a:xfrm>
                <a:off x="3411" y="3397"/>
                <a:ext cx="16" cy="30"/>
              </a:xfrm>
              <a:custGeom>
                <a:avLst/>
                <a:gdLst>
                  <a:gd name="T0" fmla="*/ 0 w 99"/>
                  <a:gd name="T1" fmla="*/ 0 h 181"/>
                  <a:gd name="T2" fmla="*/ 0 w 99"/>
                  <a:gd name="T3" fmla="*/ 0 h 181"/>
                  <a:gd name="T4" fmla="*/ 0 w 99"/>
                  <a:gd name="T5" fmla="*/ 0 h 181"/>
                  <a:gd name="T6" fmla="*/ 0 w 99"/>
                  <a:gd name="T7" fmla="*/ 0 h 181"/>
                  <a:gd name="T8" fmla="*/ 0 w 99"/>
                  <a:gd name="T9" fmla="*/ 0 h 181"/>
                  <a:gd name="T10" fmla="*/ 0 w 99"/>
                  <a:gd name="T11" fmla="*/ 0 h 181"/>
                  <a:gd name="T12" fmla="*/ 0 w 99"/>
                  <a:gd name="T13" fmla="*/ 0 h 181"/>
                  <a:gd name="T14" fmla="*/ 0 w 99"/>
                  <a:gd name="T15" fmla="*/ 0 h 181"/>
                  <a:gd name="T16" fmla="*/ 0 w 99"/>
                  <a:gd name="T17" fmla="*/ 0 h 181"/>
                  <a:gd name="T18" fmla="*/ 0 w 99"/>
                  <a:gd name="T19" fmla="*/ 0 h 181"/>
                  <a:gd name="T20" fmla="*/ 0 w 99"/>
                  <a:gd name="T21" fmla="*/ 0 h 181"/>
                  <a:gd name="T22" fmla="*/ 0 w 99"/>
                  <a:gd name="T23" fmla="*/ 0 h 181"/>
                  <a:gd name="T24" fmla="*/ 0 w 99"/>
                  <a:gd name="T25" fmla="*/ 0 h 181"/>
                  <a:gd name="T26" fmla="*/ 0 w 99"/>
                  <a:gd name="T27" fmla="*/ 0 h 181"/>
                  <a:gd name="T28" fmla="*/ 0 w 99"/>
                  <a:gd name="T29" fmla="*/ 0 h 181"/>
                  <a:gd name="T30" fmla="*/ 0 w 99"/>
                  <a:gd name="T31" fmla="*/ 0 h 181"/>
                  <a:gd name="T32" fmla="*/ 0 w 99"/>
                  <a:gd name="T33" fmla="*/ 0 h 181"/>
                  <a:gd name="T34" fmla="*/ 0 w 99"/>
                  <a:gd name="T35" fmla="*/ 0 h 181"/>
                  <a:gd name="T36" fmla="*/ 0 w 99"/>
                  <a:gd name="T37" fmla="*/ 0 h 181"/>
                  <a:gd name="T38" fmla="*/ 0 w 99"/>
                  <a:gd name="T39" fmla="*/ 0 h 181"/>
                  <a:gd name="T40" fmla="*/ 0 w 99"/>
                  <a:gd name="T41" fmla="*/ 0 h 181"/>
                  <a:gd name="T42" fmla="*/ 0 w 99"/>
                  <a:gd name="T43" fmla="*/ 0 h 181"/>
                  <a:gd name="T44" fmla="*/ 0 w 99"/>
                  <a:gd name="T45" fmla="*/ 0 h 181"/>
                  <a:gd name="T46" fmla="*/ 0 w 99"/>
                  <a:gd name="T47" fmla="*/ 0 h 181"/>
                  <a:gd name="T48" fmla="*/ 0 w 99"/>
                  <a:gd name="T49" fmla="*/ 0 h 181"/>
                  <a:gd name="T50" fmla="*/ 0 w 99"/>
                  <a:gd name="T51" fmla="*/ 0 h 181"/>
                  <a:gd name="T52" fmla="*/ 0 w 99"/>
                  <a:gd name="T53" fmla="*/ 0 h 181"/>
                  <a:gd name="T54" fmla="*/ 0 w 99"/>
                  <a:gd name="T55" fmla="*/ 0 h 181"/>
                  <a:gd name="T56" fmla="*/ 0 w 99"/>
                  <a:gd name="T57" fmla="*/ 0 h 181"/>
                  <a:gd name="T58" fmla="*/ 0 w 99"/>
                  <a:gd name="T59" fmla="*/ 0 h 181"/>
                  <a:gd name="T60" fmla="*/ 0 w 99"/>
                  <a:gd name="T61" fmla="*/ 0 h 181"/>
                  <a:gd name="T62" fmla="*/ 0 w 99"/>
                  <a:gd name="T63" fmla="*/ 0 h 181"/>
                  <a:gd name="T64" fmla="*/ 0 w 99"/>
                  <a:gd name="T65" fmla="*/ 0 h 181"/>
                  <a:gd name="T66" fmla="*/ 0 w 99"/>
                  <a:gd name="T67" fmla="*/ 0 h 181"/>
                  <a:gd name="T68" fmla="*/ 0 w 99"/>
                  <a:gd name="T69" fmla="*/ 0 h 181"/>
                  <a:gd name="T70" fmla="*/ 0 w 99"/>
                  <a:gd name="T71" fmla="*/ 0 h 181"/>
                  <a:gd name="T72" fmla="*/ 0 w 99"/>
                  <a:gd name="T73" fmla="*/ 0 h 181"/>
                  <a:gd name="T74" fmla="*/ 0 w 99"/>
                  <a:gd name="T75" fmla="*/ 0 h 181"/>
                  <a:gd name="T76" fmla="*/ 0 w 99"/>
                  <a:gd name="T77" fmla="*/ 0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1">
                    <a:moveTo>
                      <a:pt x="0" y="50"/>
                    </a:move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50"/>
                    </a:lnTo>
                    <a:lnTo>
                      <a:pt x="99" y="132"/>
                    </a:lnTo>
                    <a:lnTo>
                      <a:pt x="98" y="140"/>
                    </a:lnTo>
                    <a:lnTo>
                      <a:pt x="96" y="149"/>
                    </a:lnTo>
                    <a:lnTo>
                      <a:pt x="92" y="157"/>
                    </a:lnTo>
                    <a:lnTo>
                      <a:pt x="88" y="163"/>
                    </a:lnTo>
                    <a:lnTo>
                      <a:pt x="81" y="170"/>
                    </a:lnTo>
                    <a:lnTo>
                      <a:pt x="74" y="175"/>
                    </a:lnTo>
                    <a:lnTo>
                      <a:pt x="66" y="178"/>
                    </a:lnTo>
                    <a:lnTo>
                      <a:pt x="57" y="180"/>
                    </a:lnTo>
                    <a:lnTo>
                      <a:pt x="49" y="181"/>
                    </a:lnTo>
                    <a:lnTo>
                      <a:pt x="41" y="180"/>
                    </a:lnTo>
                    <a:lnTo>
                      <a:pt x="32" y="178"/>
                    </a:lnTo>
                    <a:lnTo>
                      <a:pt x="25" y="175"/>
                    </a:lnTo>
                    <a:lnTo>
                      <a:pt x="18" y="170"/>
                    </a:lnTo>
                    <a:lnTo>
                      <a:pt x="11" y="163"/>
                    </a:lnTo>
                    <a:lnTo>
                      <a:pt x="7" y="157"/>
                    </a:lnTo>
                    <a:lnTo>
                      <a:pt x="3" y="149"/>
                    </a:lnTo>
                    <a:lnTo>
                      <a:pt x="1" y="140"/>
                    </a:lnTo>
                    <a:lnTo>
                      <a:pt x="0" y="13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5" name="Freeform 1117"/>
              <p:cNvSpPr>
                <a:spLocks/>
              </p:cNvSpPr>
              <p:nvPr/>
            </p:nvSpPr>
            <p:spPr bwMode="auto">
              <a:xfrm>
                <a:off x="3411" y="3411"/>
                <a:ext cx="19" cy="38"/>
              </a:xfrm>
              <a:custGeom>
                <a:avLst/>
                <a:gdLst>
                  <a:gd name="T0" fmla="*/ 0 w 112"/>
                  <a:gd name="T1" fmla="*/ 0 h 231"/>
                  <a:gd name="T2" fmla="*/ 0 w 112"/>
                  <a:gd name="T3" fmla="*/ 0 h 231"/>
                  <a:gd name="T4" fmla="*/ 0 w 112"/>
                  <a:gd name="T5" fmla="*/ 0 h 231"/>
                  <a:gd name="T6" fmla="*/ 0 w 112"/>
                  <a:gd name="T7" fmla="*/ 0 h 231"/>
                  <a:gd name="T8" fmla="*/ 0 w 112"/>
                  <a:gd name="T9" fmla="*/ 0 h 231"/>
                  <a:gd name="T10" fmla="*/ 0 w 112"/>
                  <a:gd name="T11" fmla="*/ 0 h 231"/>
                  <a:gd name="T12" fmla="*/ 0 w 112"/>
                  <a:gd name="T13" fmla="*/ 0 h 231"/>
                  <a:gd name="T14" fmla="*/ 0 w 112"/>
                  <a:gd name="T15" fmla="*/ 0 h 231"/>
                  <a:gd name="T16" fmla="*/ 0 w 112"/>
                  <a:gd name="T17" fmla="*/ 0 h 231"/>
                  <a:gd name="T18" fmla="*/ 0 w 112"/>
                  <a:gd name="T19" fmla="*/ 0 h 231"/>
                  <a:gd name="T20" fmla="*/ 0 w 112"/>
                  <a:gd name="T21" fmla="*/ 0 h 231"/>
                  <a:gd name="T22" fmla="*/ 0 w 112"/>
                  <a:gd name="T23" fmla="*/ 0 h 231"/>
                  <a:gd name="T24" fmla="*/ 0 w 112"/>
                  <a:gd name="T25" fmla="*/ 0 h 231"/>
                  <a:gd name="T26" fmla="*/ 0 w 112"/>
                  <a:gd name="T27" fmla="*/ 0 h 231"/>
                  <a:gd name="T28" fmla="*/ 0 w 112"/>
                  <a:gd name="T29" fmla="*/ 0 h 231"/>
                  <a:gd name="T30" fmla="*/ 0 w 112"/>
                  <a:gd name="T31" fmla="*/ 0 h 231"/>
                  <a:gd name="T32" fmla="*/ 0 w 112"/>
                  <a:gd name="T33" fmla="*/ 0 h 231"/>
                  <a:gd name="T34" fmla="*/ 0 w 112"/>
                  <a:gd name="T35" fmla="*/ 0 h 231"/>
                  <a:gd name="T36" fmla="*/ 0 w 112"/>
                  <a:gd name="T37" fmla="*/ 0 h 231"/>
                  <a:gd name="T38" fmla="*/ 0 w 112"/>
                  <a:gd name="T39" fmla="*/ 0 h 231"/>
                  <a:gd name="T40" fmla="*/ 0 w 112"/>
                  <a:gd name="T41" fmla="*/ 0 h 231"/>
                  <a:gd name="T42" fmla="*/ 0 w 112"/>
                  <a:gd name="T43" fmla="*/ 0 h 231"/>
                  <a:gd name="T44" fmla="*/ 0 w 112"/>
                  <a:gd name="T45" fmla="*/ 0 h 231"/>
                  <a:gd name="T46" fmla="*/ 0 w 112"/>
                  <a:gd name="T47" fmla="*/ 0 h 231"/>
                  <a:gd name="T48" fmla="*/ 0 w 112"/>
                  <a:gd name="T49" fmla="*/ 0 h 231"/>
                  <a:gd name="T50" fmla="*/ 0 w 112"/>
                  <a:gd name="T51" fmla="*/ 0 h 231"/>
                  <a:gd name="T52" fmla="*/ 0 w 112"/>
                  <a:gd name="T53" fmla="*/ 0 h 231"/>
                  <a:gd name="T54" fmla="*/ 0 w 112"/>
                  <a:gd name="T55" fmla="*/ 0 h 231"/>
                  <a:gd name="T56" fmla="*/ 0 w 112"/>
                  <a:gd name="T57" fmla="*/ 0 h 231"/>
                  <a:gd name="T58" fmla="*/ 0 w 112"/>
                  <a:gd name="T59" fmla="*/ 0 h 231"/>
                  <a:gd name="T60" fmla="*/ 0 w 112"/>
                  <a:gd name="T61" fmla="*/ 0 h 231"/>
                  <a:gd name="T62" fmla="*/ 0 w 112"/>
                  <a:gd name="T63" fmla="*/ 0 h 231"/>
                  <a:gd name="T64" fmla="*/ 0 w 112"/>
                  <a:gd name="T65" fmla="*/ 0 h 231"/>
                  <a:gd name="T66" fmla="*/ 0 w 112"/>
                  <a:gd name="T67" fmla="*/ 0 h 231"/>
                  <a:gd name="T68" fmla="*/ 0 w 112"/>
                  <a:gd name="T69" fmla="*/ 0 h 231"/>
                  <a:gd name="T70" fmla="*/ 0 w 112"/>
                  <a:gd name="T71" fmla="*/ 0 h 231"/>
                  <a:gd name="T72" fmla="*/ 0 w 112"/>
                  <a:gd name="T73" fmla="*/ 0 h 231"/>
                  <a:gd name="T74" fmla="*/ 0 w 112"/>
                  <a:gd name="T75" fmla="*/ 0 h 231"/>
                  <a:gd name="T76" fmla="*/ 0 w 112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2" h="231">
                    <a:moveTo>
                      <a:pt x="0" y="54"/>
                    </a:moveTo>
                    <a:lnTo>
                      <a:pt x="0" y="47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2"/>
                    </a:lnTo>
                    <a:lnTo>
                      <a:pt x="70" y="5"/>
                    </a:lnTo>
                    <a:lnTo>
                      <a:pt x="76" y="9"/>
                    </a:lnTo>
                    <a:lnTo>
                      <a:pt x="83" y="15"/>
                    </a:lnTo>
                    <a:lnTo>
                      <a:pt x="90" y="21"/>
                    </a:lnTo>
                    <a:lnTo>
                      <a:pt x="94" y="29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2" y="177"/>
                    </a:lnTo>
                    <a:lnTo>
                      <a:pt x="112" y="185"/>
                    </a:lnTo>
                    <a:lnTo>
                      <a:pt x="111" y="193"/>
                    </a:lnTo>
                    <a:lnTo>
                      <a:pt x="108" y="202"/>
                    </a:lnTo>
                    <a:lnTo>
                      <a:pt x="103" y="209"/>
                    </a:lnTo>
                    <a:lnTo>
                      <a:pt x="98" y="215"/>
                    </a:lnTo>
                    <a:lnTo>
                      <a:pt x="92" y="222"/>
                    </a:lnTo>
                    <a:lnTo>
                      <a:pt x="84" y="227"/>
                    </a:lnTo>
                    <a:lnTo>
                      <a:pt x="76" y="229"/>
                    </a:lnTo>
                    <a:lnTo>
                      <a:pt x="67" y="231"/>
                    </a:lnTo>
                    <a:lnTo>
                      <a:pt x="60" y="231"/>
                    </a:lnTo>
                    <a:lnTo>
                      <a:pt x="52" y="230"/>
                    </a:lnTo>
                    <a:lnTo>
                      <a:pt x="43" y="227"/>
                    </a:lnTo>
                    <a:lnTo>
                      <a:pt x="36" y="222"/>
                    </a:lnTo>
                    <a:lnTo>
                      <a:pt x="29" y="217"/>
                    </a:lnTo>
                    <a:lnTo>
                      <a:pt x="22" y="211"/>
                    </a:lnTo>
                    <a:lnTo>
                      <a:pt x="18" y="203"/>
                    </a:lnTo>
                    <a:lnTo>
                      <a:pt x="16" y="195"/>
                    </a:lnTo>
                    <a:lnTo>
                      <a:pt x="13" y="18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6" name="Freeform 1118"/>
              <p:cNvSpPr>
                <a:spLocks/>
              </p:cNvSpPr>
              <p:nvPr/>
            </p:nvSpPr>
            <p:spPr bwMode="auto">
              <a:xfrm>
                <a:off x="3413" y="3433"/>
                <a:ext cx="18" cy="24"/>
              </a:xfrm>
              <a:custGeom>
                <a:avLst/>
                <a:gdLst>
                  <a:gd name="T0" fmla="*/ 0 w 107"/>
                  <a:gd name="T1" fmla="*/ 0 h 149"/>
                  <a:gd name="T2" fmla="*/ 0 w 107"/>
                  <a:gd name="T3" fmla="*/ 0 h 149"/>
                  <a:gd name="T4" fmla="*/ 0 w 107"/>
                  <a:gd name="T5" fmla="*/ 0 h 149"/>
                  <a:gd name="T6" fmla="*/ 0 w 107"/>
                  <a:gd name="T7" fmla="*/ 0 h 149"/>
                  <a:gd name="T8" fmla="*/ 0 w 107"/>
                  <a:gd name="T9" fmla="*/ 0 h 149"/>
                  <a:gd name="T10" fmla="*/ 0 w 107"/>
                  <a:gd name="T11" fmla="*/ 0 h 149"/>
                  <a:gd name="T12" fmla="*/ 0 w 107"/>
                  <a:gd name="T13" fmla="*/ 0 h 149"/>
                  <a:gd name="T14" fmla="*/ 0 w 107"/>
                  <a:gd name="T15" fmla="*/ 0 h 149"/>
                  <a:gd name="T16" fmla="*/ 0 w 107"/>
                  <a:gd name="T17" fmla="*/ 0 h 149"/>
                  <a:gd name="T18" fmla="*/ 0 w 107"/>
                  <a:gd name="T19" fmla="*/ 0 h 149"/>
                  <a:gd name="T20" fmla="*/ 0 w 107"/>
                  <a:gd name="T21" fmla="*/ 0 h 149"/>
                  <a:gd name="T22" fmla="*/ 0 w 107"/>
                  <a:gd name="T23" fmla="*/ 0 h 149"/>
                  <a:gd name="T24" fmla="*/ 0 w 107"/>
                  <a:gd name="T25" fmla="*/ 0 h 149"/>
                  <a:gd name="T26" fmla="*/ 0 w 107"/>
                  <a:gd name="T27" fmla="*/ 0 h 149"/>
                  <a:gd name="T28" fmla="*/ 0 w 107"/>
                  <a:gd name="T29" fmla="*/ 0 h 149"/>
                  <a:gd name="T30" fmla="*/ 0 w 107"/>
                  <a:gd name="T31" fmla="*/ 0 h 149"/>
                  <a:gd name="T32" fmla="*/ 0 w 107"/>
                  <a:gd name="T33" fmla="*/ 0 h 149"/>
                  <a:gd name="T34" fmla="*/ 0 w 107"/>
                  <a:gd name="T35" fmla="*/ 0 h 149"/>
                  <a:gd name="T36" fmla="*/ 0 w 107"/>
                  <a:gd name="T37" fmla="*/ 0 h 149"/>
                  <a:gd name="T38" fmla="*/ 0 w 107"/>
                  <a:gd name="T39" fmla="*/ 0 h 149"/>
                  <a:gd name="T40" fmla="*/ 0 w 107"/>
                  <a:gd name="T41" fmla="*/ 0 h 149"/>
                  <a:gd name="T42" fmla="*/ 0 w 107"/>
                  <a:gd name="T43" fmla="*/ 0 h 149"/>
                  <a:gd name="T44" fmla="*/ 0 w 107"/>
                  <a:gd name="T45" fmla="*/ 0 h 149"/>
                  <a:gd name="T46" fmla="*/ 0 w 107"/>
                  <a:gd name="T47" fmla="*/ 0 h 149"/>
                  <a:gd name="T48" fmla="*/ 0 w 107"/>
                  <a:gd name="T49" fmla="*/ 0 h 149"/>
                  <a:gd name="T50" fmla="*/ 0 w 107"/>
                  <a:gd name="T51" fmla="*/ 0 h 149"/>
                  <a:gd name="T52" fmla="*/ 0 w 107"/>
                  <a:gd name="T53" fmla="*/ 0 h 149"/>
                  <a:gd name="T54" fmla="*/ 0 w 107"/>
                  <a:gd name="T55" fmla="*/ 0 h 149"/>
                  <a:gd name="T56" fmla="*/ 0 w 107"/>
                  <a:gd name="T57" fmla="*/ 0 h 149"/>
                  <a:gd name="T58" fmla="*/ 0 w 107"/>
                  <a:gd name="T59" fmla="*/ 0 h 149"/>
                  <a:gd name="T60" fmla="*/ 0 w 107"/>
                  <a:gd name="T61" fmla="*/ 0 h 149"/>
                  <a:gd name="T62" fmla="*/ 0 w 107"/>
                  <a:gd name="T63" fmla="*/ 0 h 149"/>
                  <a:gd name="T64" fmla="*/ 0 w 107"/>
                  <a:gd name="T65" fmla="*/ 0 h 149"/>
                  <a:gd name="T66" fmla="*/ 0 w 107"/>
                  <a:gd name="T67" fmla="*/ 0 h 149"/>
                  <a:gd name="T68" fmla="*/ 0 w 107"/>
                  <a:gd name="T69" fmla="*/ 0 h 149"/>
                  <a:gd name="T70" fmla="*/ 0 w 107"/>
                  <a:gd name="T71" fmla="*/ 0 h 149"/>
                  <a:gd name="T72" fmla="*/ 0 w 107"/>
                  <a:gd name="T73" fmla="*/ 0 h 149"/>
                  <a:gd name="T74" fmla="*/ 0 w 107"/>
                  <a:gd name="T75" fmla="*/ 0 h 149"/>
                  <a:gd name="T76" fmla="*/ 0 w 107"/>
                  <a:gd name="T77" fmla="*/ 0 h 149"/>
                  <a:gd name="T78" fmla="*/ 0 w 107"/>
                  <a:gd name="T79" fmla="*/ 0 h 149"/>
                  <a:gd name="T80" fmla="*/ 0 w 107"/>
                  <a:gd name="T81" fmla="*/ 0 h 1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9">
                    <a:moveTo>
                      <a:pt x="1" y="56"/>
                    </a:moveTo>
                    <a:lnTo>
                      <a:pt x="0" y="50"/>
                    </a:lnTo>
                    <a:lnTo>
                      <a:pt x="1" y="41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7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3" y="12"/>
                    </a:lnTo>
                    <a:lnTo>
                      <a:pt x="88" y="18"/>
                    </a:lnTo>
                    <a:lnTo>
                      <a:pt x="93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2"/>
                    </a:lnTo>
                    <a:lnTo>
                      <a:pt x="107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1" y="124"/>
                    </a:lnTo>
                    <a:lnTo>
                      <a:pt x="95" y="132"/>
                    </a:lnTo>
                    <a:lnTo>
                      <a:pt x="89" y="137"/>
                    </a:lnTo>
                    <a:lnTo>
                      <a:pt x="81" y="142"/>
                    </a:lnTo>
                    <a:lnTo>
                      <a:pt x="74" y="146"/>
                    </a:lnTo>
                    <a:lnTo>
                      <a:pt x="65" y="148"/>
                    </a:lnTo>
                    <a:lnTo>
                      <a:pt x="58" y="149"/>
                    </a:lnTo>
                    <a:lnTo>
                      <a:pt x="49" y="148"/>
                    </a:lnTo>
                    <a:lnTo>
                      <a:pt x="41" y="145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19" y="131"/>
                    </a:lnTo>
                    <a:lnTo>
                      <a:pt x="15" y="123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7" name="Freeform 1119"/>
              <p:cNvSpPr>
                <a:spLocks/>
              </p:cNvSpPr>
              <p:nvPr/>
            </p:nvSpPr>
            <p:spPr bwMode="auto">
              <a:xfrm>
                <a:off x="3622" y="3354"/>
                <a:ext cx="19" cy="40"/>
              </a:xfrm>
              <a:custGeom>
                <a:avLst/>
                <a:gdLst>
                  <a:gd name="T0" fmla="*/ 0 w 114"/>
                  <a:gd name="T1" fmla="*/ 0 h 244"/>
                  <a:gd name="T2" fmla="*/ 0 w 114"/>
                  <a:gd name="T3" fmla="*/ 0 h 244"/>
                  <a:gd name="T4" fmla="*/ 0 w 114"/>
                  <a:gd name="T5" fmla="*/ 0 h 244"/>
                  <a:gd name="T6" fmla="*/ 0 w 114"/>
                  <a:gd name="T7" fmla="*/ 0 h 244"/>
                  <a:gd name="T8" fmla="*/ 0 w 114"/>
                  <a:gd name="T9" fmla="*/ 0 h 244"/>
                  <a:gd name="T10" fmla="*/ 0 w 114"/>
                  <a:gd name="T11" fmla="*/ 0 h 244"/>
                  <a:gd name="T12" fmla="*/ 0 w 114"/>
                  <a:gd name="T13" fmla="*/ 0 h 244"/>
                  <a:gd name="T14" fmla="*/ 0 w 114"/>
                  <a:gd name="T15" fmla="*/ 0 h 244"/>
                  <a:gd name="T16" fmla="*/ 0 w 114"/>
                  <a:gd name="T17" fmla="*/ 0 h 244"/>
                  <a:gd name="T18" fmla="*/ 0 w 114"/>
                  <a:gd name="T19" fmla="*/ 0 h 244"/>
                  <a:gd name="T20" fmla="*/ 0 w 114"/>
                  <a:gd name="T21" fmla="*/ 0 h 244"/>
                  <a:gd name="T22" fmla="*/ 0 w 114"/>
                  <a:gd name="T23" fmla="*/ 0 h 244"/>
                  <a:gd name="T24" fmla="*/ 0 w 114"/>
                  <a:gd name="T25" fmla="*/ 0 h 244"/>
                  <a:gd name="T26" fmla="*/ 0 w 114"/>
                  <a:gd name="T27" fmla="*/ 0 h 244"/>
                  <a:gd name="T28" fmla="*/ 0 w 114"/>
                  <a:gd name="T29" fmla="*/ 0 h 244"/>
                  <a:gd name="T30" fmla="*/ 0 w 114"/>
                  <a:gd name="T31" fmla="*/ 0 h 244"/>
                  <a:gd name="T32" fmla="*/ 0 w 114"/>
                  <a:gd name="T33" fmla="*/ 0 h 244"/>
                  <a:gd name="T34" fmla="*/ 0 w 114"/>
                  <a:gd name="T35" fmla="*/ 0 h 244"/>
                  <a:gd name="T36" fmla="*/ 0 w 114"/>
                  <a:gd name="T37" fmla="*/ 0 h 244"/>
                  <a:gd name="T38" fmla="*/ 0 w 114"/>
                  <a:gd name="T39" fmla="*/ 0 h 244"/>
                  <a:gd name="T40" fmla="*/ 0 w 114"/>
                  <a:gd name="T41" fmla="*/ 0 h 244"/>
                  <a:gd name="T42" fmla="*/ 0 w 114"/>
                  <a:gd name="T43" fmla="*/ 0 h 244"/>
                  <a:gd name="T44" fmla="*/ 0 w 114"/>
                  <a:gd name="T45" fmla="*/ 0 h 244"/>
                  <a:gd name="T46" fmla="*/ 0 w 114"/>
                  <a:gd name="T47" fmla="*/ 0 h 244"/>
                  <a:gd name="T48" fmla="*/ 0 w 114"/>
                  <a:gd name="T49" fmla="*/ 0 h 244"/>
                  <a:gd name="T50" fmla="*/ 0 w 114"/>
                  <a:gd name="T51" fmla="*/ 0 h 244"/>
                  <a:gd name="T52" fmla="*/ 0 w 114"/>
                  <a:gd name="T53" fmla="*/ 0 h 244"/>
                  <a:gd name="T54" fmla="*/ 0 w 114"/>
                  <a:gd name="T55" fmla="*/ 0 h 244"/>
                  <a:gd name="T56" fmla="*/ 0 w 114"/>
                  <a:gd name="T57" fmla="*/ 0 h 244"/>
                  <a:gd name="T58" fmla="*/ 0 w 114"/>
                  <a:gd name="T59" fmla="*/ 0 h 244"/>
                  <a:gd name="T60" fmla="*/ 0 w 114"/>
                  <a:gd name="T61" fmla="*/ 0 h 244"/>
                  <a:gd name="T62" fmla="*/ 0 w 114"/>
                  <a:gd name="T63" fmla="*/ 0 h 244"/>
                  <a:gd name="T64" fmla="*/ 0 w 114"/>
                  <a:gd name="T65" fmla="*/ 0 h 244"/>
                  <a:gd name="T66" fmla="*/ 0 w 114"/>
                  <a:gd name="T67" fmla="*/ 0 h 244"/>
                  <a:gd name="T68" fmla="*/ 0 w 114"/>
                  <a:gd name="T69" fmla="*/ 0 h 244"/>
                  <a:gd name="T70" fmla="*/ 0 w 114"/>
                  <a:gd name="T71" fmla="*/ 0 h 244"/>
                  <a:gd name="T72" fmla="*/ 0 w 114"/>
                  <a:gd name="T73" fmla="*/ 0 h 244"/>
                  <a:gd name="T74" fmla="*/ 0 w 114"/>
                  <a:gd name="T75" fmla="*/ 0 h 244"/>
                  <a:gd name="T76" fmla="*/ 0 w 114"/>
                  <a:gd name="T77" fmla="*/ 0 h 244"/>
                  <a:gd name="T78" fmla="*/ 0 w 114"/>
                  <a:gd name="T79" fmla="*/ 0 h 244"/>
                  <a:gd name="T80" fmla="*/ 0 w 114"/>
                  <a:gd name="T81" fmla="*/ 0 h 24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44">
                    <a:moveTo>
                      <a:pt x="0" y="54"/>
                    </a:moveTo>
                    <a:lnTo>
                      <a:pt x="0" y="54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2"/>
                    </a:lnTo>
                    <a:lnTo>
                      <a:pt x="70" y="5"/>
                    </a:lnTo>
                    <a:lnTo>
                      <a:pt x="78" y="9"/>
                    </a:lnTo>
                    <a:lnTo>
                      <a:pt x="84" y="15"/>
                    </a:lnTo>
                    <a:lnTo>
                      <a:pt x="90" y="21"/>
                    </a:lnTo>
                    <a:lnTo>
                      <a:pt x="95" y="29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90"/>
                    </a:lnTo>
                    <a:lnTo>
                      <a:pt x="114" y="197"/>
                    </a:lnTo>
                    <a:lnTo>
                      <a:pt x="113" y="205"/>
                    </a:lnTo>
                    <a:lnTo>
                      <a:pt x="109" y="214"/>
                    </a:lnTo>
                    <a:lnTo>
                      <a:pt x="105" y="222"/>
                    </a:lnTo>
                    <a:lnTo>
                      <a:pt x="99" y="229"/>
                    </a:lnTo>
                    <a:lnTo>
                      <a:pt x="93" y="235"/>
                    </a:lnTo>
                    <a:lnTo>
                      <a:pt x="85" y="239"/>
                    </a:lnTo>
                    <a:lnTo>
                      <a:pt x="78" y="241"/>
                    </a:lnTo>
                    <a:lnTo>
                      <a:pt x="69" y="244"/>
                    </a:lnTo>
                    <a:lnTo>
                      <a:pt x="61" y="244"/>
                    </a:lnTo>
                    <a:lnTo>
                      <a:pt x="53" y="242"/>
                    </a:lnTo>
                    <a:lnTo>
                      <a:pt x="44" y="239"/>
                    </a:lnTo>
                    <a:lnTo>
                      <a:pt x="36" y="235"/>
                    </a:lnTo>
                    <a:lnTo>
                      <a:pt x="29" y="229"/>
                    </a:lnTo>
                    <a:lnTo>
                      <a:pt x="24" y="223"/>
                    </a:lnTo>
                    <a:lnTo>
                      <a:pt x="19" y="215"/>
                    </a:lnTo>
                    <a:lnTo>
                      <a:pt x="17" y="208"/>
                    </a:lnTo>
                    <a:lnTo>
                      <a:pt x="14" y="19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8" name="Freeform 1120"/>
              <p:cNvSpPr>
                <a:spLocks/>
              </p:cNvSpPr>
              <p:nvPr/>
            </p:nvSpPr>
            <p:spPr bwMode="auto">
              <a:xfrm>
                <a:off x="3625" y="3378"/>
                <a:ext cx="17" cy="30"/>
              </a:xfrm>
              <a:custGeom>
                <a:avLst/>
                <a:gdLst>
                  <a:gd name="T0" fmla="*/ 0 w 102"/>
                  <a:gd name="T1" fmla="*/ 0 h 182"/>
                  <a:gd name="T2" fmla="*/ 0 w 102"/>
                  <a:gd name="T3" fmla="*/ 0 h 182"/>
                  <a:gd name="T4" fmla="*/ 0 w 102"/>
                  <a:gd name="T5" fmla="*/ 0 h 182"/>
                  <a:gd name="T6" fmla="*/ 0 w 102"/>
                  <a:gd name="T7" fmla="*/ 0 h 182"/>
                  <a:gd name="T8" fmla="*/ 0 w 102"/>
                  <a:gd name="T9" fmla="*/ 0 h 182"/>
                  <a:gd name="T10" fmla="*/ 0 w 102"/>
                  <a:gd name="T11" fmla="*/ 0 h 182"/>
                  <a:gd name="T12" fmla="*/ 0 w 102"/>
                  <a:gd name="T13" fmla="*/ 0 h 182"/>
                  <a:gd name="T14" fmla="*/ 0 w 102"/>
                  <a:gd name="T15" fmla="*/ 0 h 182"/>
                  <a:gd name="T16" fmla="*/ 0 w 102"/>
                  <a:gd name="T17" fmla="*/ 0 h 182"/>
                  <a:gd name="T18" fmla="*/ 0 w 102"/>
                  <a:gd name="T19" fmla="*/ 0 h 182"/>
                  <a:gd name="T20" fmla="*/ 0 w 102"/>
                  <a:gd name="T21" fmla="*/ 0 h 182"/>
                  <a:gd name="T22" fmla="*/ 0 w 102"/>
                  <a:gd name="T23" fmla="*/ 0 h 182"/>
                  <a:gd name="T24" fmla="*/ 0 w 102"/>
                  <a:gd name="T25" fmla="*/ 0 h 182"/>
                  <a:gd name="T26" fmla="*/ 0 w 102"/>
                  <a:gd name="T27" fmla="*/ 0 h 182"/>
                  <a:gd name="T28" fmla="*/ 0 w 102"/>
                  <a:gd name="T29" fmla="*/ 0 h 182"/>
                  <a:gd name="T30" fmla="*/ 0 w 102"/>
                  <a:gd name="T31" fmla="*/ 0 h 182"/>
                  <a:gd name="T32" fmla="*/ 0 w 102"/>
                  <a:gd name="T33" fmla="*/ 0 h 182"/>
                  <a:gd name="T34" fmla="*/ 0 w 102"/>
                  <a:gd name="T35" fmla="*/ 0 h 182"/>
                  <a:gd name="T36" fmla="*/ 0 w 102"/>
                  <a:gd name="T37" fmla="*/ 0 h 182"/>
                  <a:gd name="T38" fmla="*/ 0 w 102"/>
                  <a:gd name="T39" fmla="*/ 0 h 182"/>
                  <a:gd name="T40" fmla="*/ 0 w 102"/>
                  <a:gd name="T41" fmla="*/ 0 h 182"/>
                  <a:gd name="T42" fmla="*/ 0 w 102"/>
                  <a:gd name="T43" fmla="*/ 0 h 182"/>
                  <a:gd name="T44" fmla="*/ 0 w 102"/>
                  <a:gd name="T45" fmla="*/ 0 h 182"/>
                  <a:gd name="T46" fmla="*/ 0 w 102"/>
                  <a:gd name="T47" fmla="*/ 0 h 182"/>
                  <a:gd name="T48" fmla="*/ 0 w 102"/>
                  <a:gd name="T49" fmla="*/ 0 h 182"/>
                  <a:gd name="T50" fmla="*/ 0 w 102"/>
                  <a:gd name="T51" fmla="*/ 0 h 182"/>
                  <a:gd name="T52" fmla="*/ 0 w 102"/>
                  <a:gd name="T53" fmla="*/ 0 h 182"/>
                  <a:gd name="T54" fmla="*/ 0 w 102"/>
                  <a:gd name="T55" fmla="*/ 0 h 182"/>
                  <a:gd name="T56" fmla="*/ 0 w 102"/>
                  <a:gd name="T57" fmla="*/ 0 h 182"/>
                  <a:gd name="T58" fmla="*/ 0 w 102"/>
                  <a:gd name="T59" fmla="*/ 0 h 182"/>
                  <a:gd name="T60" fmla="*/ 0 w 102"/>
                  <a:gd name="T61" fmla="*/ 0 h 182"/>
                  <a:gd name="T62" fmla="*/ 0 w 102"/>
                  <a:gd name="T63" fmla="*/ 0 h 182"/>
                  <a:gd name="T64" fmla="*/ 0 w 102"/>
                  <a:gd name="T65" fmla="*/ 0 h 182"/>
                  <a:gd name="T66" fmla="*/ 0 w 102"/>
                  <a:gd name="T67" fmla="*/ 0 h 182"/>
                  <a:gd name="T68" fmla="*/ 0 w 102"/>
                  <a:gd name="T69" fmla="*/ 0 h 182"/>
                  <a:gd name="T70" fmla="*/ 0 w 102"/>
                  <a:gd name="T71" fmla="*/ 0 h 182"/>
                  <a:gd name="T72" fmla="*/ 0 w 102"/>
                  <a:gd name="T73" fmla="*/ 0 h 182"/>
                  <a:gd name="T74" fmla="*/ 0 w 102"/>
                  <a:gd name="T75" fmla="*/ 0 h 182"/>
                  <a:gd name="T76" fmla="*/ 0 w 102"/>
                  <a:gd name="T77" fmla="*/ 0 h 1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182">
                    <a:moveTo>
                      <a:pt x="0" y="51"/>
                    </a:moveTo>
                    <a:lnTo>
                      <a:pt x="0" y="43"/>
                    </a:lnTo>
                    <a:lnTo>
                      <a:pt x="3" y="34"/>
                    </a:lnTo>
                    <a:lnTo>
                      <a:pt x="6" y="26"/>
                    </a:lnTo>
                    <a:lnTo>
                      <a:pt x="12" y="20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4"/>
                    </a:lnTo>
                    <a:lnTo>
                      <a:pt x="41" y="2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81" y="12"/>
                    </a:lnTo>
                    <a:lnTo>
                      <a:pt x="87" y="17"/>
                    </a:lnTo>
                    <a:lnTo>
                      <a:pt x="92" y="24"/>
                    </a:lnTo>
                    <a:lnTo>
                      <a:pt x="96" y="32"/>
                    </a:lnTo>
                    <a:lnTo>
                      <a:pt x="99" y="41"/>
                    </a:lnTo>
                    <a:lnTo>
                      <a:pt x="100" y="49"/>
                    </a:lnTo>
                    <a:lnTo>
                      <a:pt x="102" y="131"/>
                    </a:lnTo>
                    <a:lnTo>
                      <a:pt x="102" y="139"/>
                    </a:lnTo>
                    <a:lnTo>
                      <a:pt x="100" y="148"/>
                    </a:lnTo>
                    <a:lnTo>
                      <a:pt x="96" y="156"/>
                    </a:lnTo>
                    <a:lnTo>
                      <a:pt x="91" y="163"/>
                    </a:lnTo>
                    <a:lnTo>
                      <a:pt x="85" y="169"/>
                    </a:lnTo>
                    <a:lnTo>
                      <a:pt x="78" y="174"/>
                    </a:lnTo>
                    <a:lnTo>
                      <a:pt x="70" y="178"/>
                    </a:lnTo>
                    <a:lnTo>
                      <a:pt x="61" y="181"/>
                    </a:lnTo>
                    <a:lnTo>
                      <a:pt x="53" y="182"/>
                    </a:lnTo>
                    <a:lnTo>
                      <a:pt x="46" y="182"/>
                    </a:lnTo>
                    <a:lnTo>
                      <a:pt x="37" y="179"/>
                    </a:lnTo>
                    <a:lnTo>
                      <a:pt x="29" y="176"/>
                    </a:lnTo>
                    <a:lnTo>
                      <a:pt x="22" y="170"/>
                    </a:lnTo>
                    <a:lnTo>
                      <a:pt x="15" y="165"/>
                    </a:lnTo>
                    <a:lnTo>
                      <a:pt x="11" y="158"/>
                    </a:lnTo>
                    <a:lnTo>
                      <a:pt x="6" y="150"/>
                    </a:lnTo>
                    <a:lnTo>
                      <a:pt x="4" y="141"/>
                    </a:lnTo>
                    <a:lnTo>
                      <a:pt x="3" y="133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59" name="Freeform 1121"/>
              <p:cNvSpPr>
                <a:spLocks/>
              </p:cNvSpPr>
              <p:nvPr/>
            </p:nvSpPr>
            <p:spPr bwMode="auto">
              <a:xfrm>
                <a:off x="3624" y="3392"/>
                <a:ext cx="18" cy="29"/>
              </a:xfrm>
              <a:custGeom>
                <a:avLst/>
                <a:gdLst>
                  <a:gd name="T0" fmla="*/ 0 w 107"/>
                  <a:gd name="T1" fmla="*/ 0 h 176"/>
                  <a:gd name="T2" fmla="*/ 0 w 107"/>
                  <a:gd name="T3" fmla="*/ 0 h 176"/>
                  <a:gd name="T4" fmla="*/ 0 w 107"/>
                  <a:gd name="T5" fmla="*/ 0 h 176"/>
                  <a:gd name="T6" fmla="*/ 0 w 107"/>
                  <a:gd name="T7" fmla="*/ 0 h 176"/>
                  <a:gd name="T8" fmla="*/ 0 w 107"/>
                  <a:gd name="T9" fmla="*/ 0 h 176"/>
                  <a:gd name="T10" fmla="*/ 0 w 107"/>
                  <a:gd name="T11" fmla="*/ 0 h 176"/>
                  <a:gd name="T12" fmla="*/ 0 w 107"/>
                  <a:gd name="T13" fmla="*/ 0 h 176"/>
                  <a:gd name="T14" fmla="*/ 0 w 107"/>
                  <a:gd name="T15" fmla="*/ 0 h 176"/>
                  <a:gd name="T16" fmla="*/ 0 w 107"/>
                  <a:gd name="T17" fmla="*/ 0 h 176"/>
                  <a:gd name="T18" fmla="*/ 0 w 107"/>
                  <a:gd name="T19" fmla="*/ 0 h 176"/>
                  <a:gd name="T20" fmla="*/ 0 w 107"/>
                  <a:gd name="T21" fmla="*/ 0 h 176"/>
                  <a:gd name="T22" fmla="*/ 0 w 107"/>
                  <a:gd name="T23" fmla="*/ 0 h 176"/>
                  <a:gd name="T24" fmla="*/ 0 w 107"/>
                  <a:gd name="T25" fmla="*/ 0 h 176"/>
                  <a:gd name="T26" fmla="*/ 0 w 107"/>
                  <a:gd name="T27" fmla="*/ 0 h 176"/>
                  <a:gd name="T28" fmla="*/ 0 w 107"/>
                  <a:gd name="T29" fmla="*/ 0 h 176"/>
                  <a:gd name="T30" fmla="*/ 0 w 107"/>
                  <a:gd name="T31" fmla="*/ 0 h 176"/>
                  <a:gd name="T32" fmla="*/ 0 w 107"/>
                  <a:gd name="T33" fmla="*/ 0 h 176"/>
                  <a:gd name="T34" fmla="*/ 0 w 107"/>
                  <a:gd name="T35" fmla="*/ 0 h 176"/>
                  <a:gd name="T36" fmla="*/ 0 w 107"/>
                  <a:gd name="T37" fmla="*/ 0 h 176"/>
                  <a:gd name="T38" fmla="*/ 0 w 107"/>
                  <a:gd name="T39" fmla="*/ 0 h 176"/>
                  <a:gd name="T40" fmla="*/ 0 w 107"/>
                  <a:gd name="T41" fmla="*/ 0 h 176"/>
                  <a:gd name="T42" fmla="*/ 0 w 107"/>
                  <a:gd name="T43" fmla="*/ 0 h 176"/>
                  <a:gd name="T44" fmla="*/ 0 w 107"/>
                  <a:gd name="T45" fmla="*/ 0 h 176"/>
                  <a:gd name="T46" fmla="*/ 0 w 107"/>
                  <a:gd name="T47" fmla="*/ 0 h 176"/>
                  <a:gd name="T48" fmla="*/ 0 w 107"/>
                  <a:gd name="T49" fmla="*/ 0 h 176"/>
                  <a:gd name="T50" fmla="*/ 0 w 107"/>
                  <a:gd name="T51" fmla="*/ 0 h 176"/>
                  <a:gd name="T52" fmla="*/ 0 w 107"/>
                  <a:gd name="T53" fmla="*/ 0 h 176"/>
                  <a:gd name="T54" fmla="*/ 0 w 107"/>
                  <a:gd name="T55" fmla="*/ 0 h 176"/>
                  <a:gd name="T56" fmla="*/ 0 w 107"/>
                  <a:gd name="T57" fmla="*/ 0 h 176"/>
                  <a:gd name="T58" fmla="*/ 0 w 107"/>
                  <a:gd name="T59" fmla="*/ 0 h 176"/>
                  <a:gd name="T60" fmla="*/ 0 w 107"/>
                  <a:gd name="T61" fmla="*/ 0 h 176"/>
                  <a:gd name="T62" fmla="*/ 0 w 107"/>
                  <a:gd name="T63" fmla="*/ 0 h 176"/>
                  <a:gd name="T64" fmla="*/ 0 w 107"/>
                  <a:gd name="T65" fmla="*/ 0 h 176"/>
                  <a:gd name="T66" fmla="*/ 0 w 107"/>
                  <a:gd name="T67" fmla="*/ 0 h 176"/>
                  <a:gd name="T68" fmla="*/ 0 w 107"/>
                  <a:gd name="T69" fmla="*/ 0 h 176"/>
                  <a:gd name="T70" fmla="*/ 0 w 107"/>
                  <a:gd name="T71" fmla="*/ 0 h 176"/>
                  <a:gd name="T72" fmla="*/ 0 w 107"/>
                  <a:gd name="T73" fmla="*/ 0 h 176"/>
                  <a:gd name="T74" fmla="*/ 0 w 107"/>
                  <a:gd name="T75" fmla="*/ 0 h 176"/>
                  <a:gd name="T76" fmla="*/ 0 w 107"/>
                  <a:gd name="T77" fmla="*/ 0 h 1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7" h="176">
                    <a:moveTo>
                      <a:pt x="8" y="45"/>
                    </a:moveTo>
                    <a:lnTo>
                      <a:pt x="10" y="36"/>
                    </a:lnTo>
                    <a:lnTo>
                      <a:pt x="12" y="28"/>
                    </a:lnTo>
                    <a:lnTo>
                      <a:pt x="17" y="20"/>
                    </a:lnTo>
                    <a:lnTo>
                      <a:pt x="22" y="14"/>
                    </a:lnTo>
                    <a:lnTo>
                      <a:pt x="29" y="9"/>
                    </a:lnTo>
                    <a:lnTo>
                      <a:pt x="37" y="4"/>
                    </a:lnTo>
                    <a:lnTo>
                      <a:pt x="46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1" y="2"/>
                    </a:lnTo>
                    <a:lnTo>
                      <a:pt x="79" y="4"/>
                    </a:lnTo>
                    <a:lnTo>
                      <a:pt x="87" y="9"/>
                    </a:lnTo>
                    <a:lnTo>
                      <a:pt x="92" y="14"/>
                    </a:lnTo>
                    <a:lnTo>
                      <a:pt x="98" y="21"/>
                    </a:lnTo>
                    <a:lnTo>
                      <a:pt x="102" y="29"/>
                    </a:lnTo>
                    <a:lnTo>
                      <a:pt x="106" y="38"/>
                    </a:lnTo>
                    <a:lnTo>
                      <a:pt x="107" y="46"/>
                    </a:lnTo>
                    <a:lnTo>
                      <a:pt x="107" y="54"/>
                    </a:lnTo>
                    <a:lnTo>
                      <a:pt x="99" y="131"/>
                    </a:lnTo>
                    <a:lnTo>
                      <a:pt x="97" y="140"/>
                    </a:lnTo>
                    <a:lnTo>
                      <a:pt x="95" y="148"/>
                    </a:lnTo>
                    <a:lnTo>
                      <a:pt x="90" y="156"/>
                    </a:lnTo>
                    <a:lnTo>
                      <a:pt x="84" y="162"/>
                    </a:lnTo>
                    <a:lnTo>
                      <a:pt x="78" y="167"/>
                    </a:lnTo>
                    <a:lnTo>
                      <a:pt x="70" y="172"/>
                    </a:lnTo>
                    <a:lnTo>
                      <a:pt x="61" y="175"/>
                    </a:lnTo>
                    <a:lnTo>
                      <a:pt x="53" y="176"/>
                    </a:lnTo>
                    <a:lnTo>
                      <a:pt x="45" y="176"/>
                    </a:lnTo>
                    <a:lnTo>
                      <a:pt x="36" y="174"/>
                    </a:lnTo>
                    <a:lnTo>
                      <a:pt x="28" y="172"/>
                    </a:lnTo>
                    <a:lnTo>
                      <a:pt x="20" y="167"/>
                    </a:lnTo>
                    <a:lnTo>
                      <a:pt x="15" y="162"/>
                    </a:lnTo>
                    <a:lnTo>
                      <a:pt x="9" y="155"/>
                    </a:lnTo>
                    <a:lnTo>
                      <a:pt x="4" y="147"/>
                    </a:lnTo>
                    <a:lnTo>
                      <a:pt x="1" y="138"/>
                    </a:lnTo>
                    <a:lnTo>
                      <a:pt x="0" y="130"/>
                    </a:lnTo>
                    <a:lnTo>
                      <a:pt x="0" y="122"/>
                    </a:ln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0" name="Freeform 1122"/>
              <p:cNvSpPr>
                <a:spLocks/>
              </p:cNvSpPr>
              <p:nvPr/>
            </p:nvSpPr>
            <p:spPr bwMode="auto">
              <a:xfrm>
                <a:off x="3622" y="3405"/>
                <a:ext cx="19" cy="23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17" y="34"/>
                    </a:moveTo>
                    <a:lnTo>
                      <a:pt x="22" y="26"/>
                    </a:lnTo>
                    <a:lnTo>
                      <a:pt x="26" y="19"/>
                    </a:lnTo>
                    <a:lnTo>
                      <a:pt x="32" y="13"/>
                    </a:lnTo>
                    <a:lnTo>
                      <a:pt x="40" y="7"/>
                    </a:lnTo>
                    <a:lnTo>
                      <a:pt x="46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3"/>
                    </a:lnTo>
                    <a:lnTo>
                      <a:pt x="88" y="7"/>
                    </a:lnTo>
                    <a:lnTo>
                      <a:pt x="95" y="12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7"/>
                    </a:lnTo>
                    <a:lnTo>
                      <a:pt x="112" y="66"/>
                    </a:lnTo>
                    <a:lnTo>
                      <a:pt x="97" y="108"/>
                    </a:lnTo>
                    <a:lnTo>
                      <a:pt x="93" y="116"/>
                    </a:lnTo>
                    <a:lnTo>
                      <a:pt x="88" y="123"/>
                    </a:lnTo>
                    <a:lnTo>
                      <a:pt x="82" y="130"/>
                    </a:lnTo>
                    <a:lnTo>
                      <a:pt x="75" y="135"/>
                    </a:lnTo>
                    <a:lnTo>
                      <a:pt x="68" y="139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5"/>
                    </a:lnTo>
                    <a:lnTo>
                      <a:pt x="19" y="131"/>
                    </a:lnTo>
                    <a:lnTo>
                      <a:pt x="13" y="125"/>
                    </a:lnTo>
                    <a:lnTo>
                      <a:pt x="7" y="117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0" y="93"/>
                    </a:lnTo>
                    <a:lnTo>
                      <a:pt x="1" y="86"/>
                    </a:lnTo>
                    <a:lnTo>
                      <a:pt x="2" y="77"/>
                    </a:ln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1" name="Freeform 1123"/>
              <p:cNvSpPr>
                <a:spLocks/>
              </p:cNvSpPr>
              <p:nvPr/>
            </p:nvSpPr>
            <p:spPr bwMode="auto">
              <a:xfrm>
                <a:off x="3618" y="3412"/>
                <a:ext cx="20" cy="20"/>
              </a:xfrm>
              <a:custGeom>
                <a:avLst/>
                <a:gdLst>
                  <a:gd name="T0" fmla="*/ 0 w 121"/>
                  <a:gd name="T1" fmla="*/ 0 h 123"/>
                  <a:gd name="T2" fmla="*/ 0 w 121"/>
                  <a:gd name="T3" fmla="*/ 0 h 123"/>
                  <a:gd name="T4" fmla="*/ 0 w 121"/>
                  <a:gd name="T5" fmla="*/ 0 h 123"/>
                  <a:gd name="T6" fmla="*/ 0 w 121"/>
                  <a:gd name="T7" fmla="*/ 0 h 123"/>
                  <a:gd name="T8" fmla="*/ 0 w 121"/>
                  <a:gd name="T9" fmla="*/ 0 h 123"/>
                  <a:gd name="T10" fmla="*/ 0 w 121"/>
                  <a:gd name="T11" fmla="*/ 0 h 123"/>
                  <a:gd name="T12" fmla="*/ 0 w 121"/>
                  <a:gd name="T13" fmla="*/ 0 h 123"/>
                  <a:gd name="T14" fmla="*/ 0 w 121"/>
                  <a:gd name="T15" fmla="*/ 0 h 123"/>
                  <a:gd name="T16" fmla="*/ 0 w 121"/>
                  <a:gd name="T17" fmla="*/ 0 h 123"/>
                  <a:gd name="T18" fmla="*/ 0 w 121"/>
                  <a:gd name="T19" fmla="*/ 0 h 123"/>
                  <a:gd name="T20" fmla="*/ 0 w 121"/>
                  <a:gd name="T21" fmla="*/ 0 h 123"/>
                  <a:gd name="T22" fmla="*/ 0 w 121"/>
                  <a:gd name="T23" fmla="*/ 0 h 123"/>
                  <a:gd name="T24" fmla="*/ 0 w 121"/>
                  <a:gd name="T25" fmla="*/ 0 h 123"/>
                  <a:gd name="T26" fmla="*/ 0 w 121"/>
                  <a:gd name="T27" fmla="*/ 0 h 123"/>
                  <a:gd name="T28" fmla="*/ 0 w 121"/>
                  <a:gd name="T29" fmla="*/ 0 h 123"/>
                  <a:gd name="T30" fmla="*/ 0 w 121"/>
                  <a:gd name="T31" fmla="*/ 0 h 123"/>
                  <a:gd name="T32" fmla="*/ 0 w 121"/>
                  <a:gd name="T33" fmla="*/ 0 h 123"/>
                  <a:gd name="T34" fmla="*/ 0 w 121"/>
                  <a:gd name="T35" fmla="*/ 0 h 123"/>
                  <a:gd name="T36" fmla="*/ 0 w 121"/>
                  <a:gd name="T37" fmla="*/ 0 h 123"/>
                  <a:gd name="T38" fmla="*/ 0 w 121"/>
                  <a:gd name="T39" fmla="*/ 0 h 123"/>
                  <a:gd name="T40" fmla="*/ 0 w 121"/>
                  <a:gd name="T41" fmla="*/ 0 h 123"/>
                  <a:gd name="T42" fmla="*/ 0 w 121"/>
                  <a:gd name="T43" fmla="*/ 0 h 123"/>
                  <a:gd name="T44" fmla="*/ 0 w 121"/>
                  <a:gd name="T45" fmla="*/ 0 h 123"/>
                  <a:gd name="T46" fmla="*/ 0 w 121"/>
                  <a:gd name="T47" fmla="*/ 0 h 123"/>
                  <a:gd name="T48" fmla="*/ 0 w 121"/>
                  <a:gd name="T49" fmla="*/ 0 h 123"/>
                  <a:gd name="T50" fmla="*/ 0 w 121"/>
                  <a:gd name="T51" fmla="*/ 0 h 123"/>
                  <a:gd name="T52" fmla="*/ 0 w 121"/>
                  <a:gd name="T53" fmla="*/ 0 h 123"/>
                  <a:gd name="T54" fmla="*/ 0 w 121"/>
                  <a:gd name="T55" fmla="*/ 0 h 123"/>
                  <a:gd name="T56" fmla="*/ 0 w 121"/>
                  <a:gd name="T57" fmla="*/ 0 h 123"/>
                  <a:gd name="T58" fmla="*/ 0 w 121"/>
                  <a:gd name="T59" fmla="*/ 0 h 123"/>
                  <a:gd name="T60" fmla="*/ 0 w 121"/>
                  <a:gd name="T61" fmla="*/ 0 h 123"/>
                  <a:gd name="T62" fmla="*/ 0 w 121"/>
                  <a:gd name="T63" fmla="*/ 0 h 123"/>
                  <a:gd name="T64" fmla="*/ 0 w 121"/>
                  <a:gd name="T65" fmla="*/ 0 h 123"/>
                  <a:gd name="T66" fmla="*/ 0 w 121"/>
                  <a:gd name="T67" fmla="*/ 0 h 123"/>
                  <a:gd name="T68" fmla="*/ 0 w 121"/>
                  <a:gd name="T69" fmla="*/ 0 h 123"/>
                  <a:gd name="T70" fmla="*/ 0 w 121"/>
                  <a:gd name="T71" fmla="*/ 0 h 123"/>
                  <a:gd name="T72" fmla="*/ 0 w 121"/>
                  <a:gd name="T73" fmla="*/ 0 h 123"/>
                  <a:gd name="T74" fmla="*/ 0 w 121"/>
                  <a:gd name="T75" fmla="*/ 0 h 123"/>
                  <a:gd name="T76" fmla="*/ 0 w 121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23">
                    <a:moveTo>
                      <a:pt x="36" y="16"/>
                    </a:moveTo>
                    <a:lnTo>
                      <a:pt x="42" y="10"/>
                    </a:lnTo>
                    <a:lnTo>
                      <a:pt x="50" y="6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3" y="1"/>
                    </a:lnTo>
                    <a:lnTo>
                      <a:pt x="91" y="5"/>
                    </a:lnTo>
                    <a:lnTo>
                      <a:pt x="99" y="8"/>
                    </a:lnTo>
                    <a:lnTo>
                      <a:pt x="106" y="14"/>
                    </a:lnTo>
                    <a:lnTo>
                      <a:pt x="111" y="20"/>
                    </a:lnTo>
                    <a:lnTo>
                      <a:pt x="116" y="28"/>
                    </a:lnTo>
                    <a:lnTo>
                      <a:pt x="119" y="36"/>
                    </a:lnTo>
                    <a:lnTo>
                      <a:pt x="121" y="45"/>
                    </a:lnTo>
                    <a:lnTo>
                      <a:pt x="121" y="52"/>
                    </a:lnTo>
                    <a:lnTo>
                      <a:pt x="120" y="61"/>
                    </a:lnTo>
                    <a:lnTo>
                      <a:pt x="117" y="69"/>
                    </a:lnTo>
                    <a:lnTo>
                      <a:pt x="113" y="77"/>
                    </a:lnTo>
                    <a:lnTo>
                      <a:pt x="108" y="83"/>
                    </a:lnTo>
                    <a:lnTo>
                      <a:pt x="85" y="107"/>
                    </a:lnTo>
                    <a:lnTo>
                      <a:pt x="79" y="113"/>
                    </a:lnTo>
                    <a:lnTo>
                      <a:pt x="71" y="117"/>
                    </a:lnTo>
                    <a:lnTo>
                      <a:pt x="63" y="120"/>
                    </a:lnTo>
                    <a:lnTo>
                      <a:pt x="54" y="123"/>
                    </a:lnTo>
                    <a:lnTo>
                      <a:pt x="47" y="123"/>
                    </a:lnTo>
                    <a:lnTo>
                      <a:pt x="38" y="122"/>
                    </a:lnTo>
                    <a:lnTo>
                      <a:pt x="30" y="118"/>
                    </a:lnTo>
                    <a:lnTo>
                      <a:pt x="22" y="115"/>
                    </a:lnTo>
                    <a:lnTo>
                      <a:pt x="15" y="109"/>
                    </a:lnTo>
                    <a:lnTo>
                      <a:pt x="10" y="102"/>
                    </a:lnTo>
                    <a:lnTo>
                      <a:pt x="5" y="95"/>
                    </a:lnTo>
                    <a:lnTo>
                      <a:pt x="2" y="87"/>
                    </a:lnTo>
                    <a:lnTo>
                      <a:pt x="0" y="78"/>
                    </a:lnTo>
                    <a:lnTo>
                      <a:pt x="0" y="71"/>
                    </a:lnTo>
                    <a:lnTo>
                      <a:pt x="1" y="62"/>
                    </a:lnTo>
                    <a:lnTo>
                      <a:pt x="4" y="54"/>
                    </a:lnTo>
                    <a:lnTo>
                      <a:pt x="8" y="46"/>
                    </a:lnTo>
                    <a:lnTo>
                      <a:pt x="13" y="39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2" name="Freeform 1124"/>
              <p:cNvSpPr>
                <a:spLocks/>
              </p:cNvSpPr>
              <p:nvPr/>
            </p:nvSpPr>
            <p:spPr bwMode="auto">
              <a:xfrm>
                <a:off x="3615" y="3416"/>
                <a:ext cx="19" cy="17"/>
              </a:xfrm>
              <a:custGeom>
                <a:avLst/>
                <a:gdLst>
                  <a:gd name="T0" fmla="*/ 0 w 114"/>
                  <a:gd name="T1" fmla="*/ 0 h 104"/>
                  <a:gd name="T2" fmla="*/ 0 w 114"/>
                  <a:gd name="T3" fmla="*/ 0 h 104"/>
                  <a:gd name="T4" fmla="*/ 0 w 114"/>
                  <a:gd name="T5" fmla="*/ 0 h 104"/>
                  <a:gd name="T6" fmla="*/ 0 w 114"/>
                  <a:gd name="T7" fmla="*/ 0 h 104"/>
                  <a:gd name="T8" fmla="*/ 0 w 114"/>
                  <a:gd name="T9" fmla="*/ 0 h 104"/>
                  <a:gd name="T10" fmla="*/ 0 w 114"/>
                  <a:gd name="T11" fmla="*/ 0 h 104"/>
                  <a:gd name="T12" fmla="*/ 0 w 114"/>
                  <a:gd name="T13" fmla="*/ 0 h 104"/>
                  <a:gd name="T14" fmla="*/ 0 w 114"/>
                  <a:gd name="T15" fmla="*/ 0 h 104"/>
                  <a:gd name="T16" fmla="*/ 0 w 114"/>
                  <a:gd name="T17" fmla="*/ 0 h 104"/>
                  <a:gd name="T18" fmla="*/ 0 w 114"/>
                  <a:gd name="T19" fmla="*/ 0 h 104"/>
                  <a:gd name="T20" fmla="*/ 0 w 114"/>
                  <a:gd name="T21" fmla="*/ 0 h 104"/>
                  <a:gd name="T22" fmla="*/ 0 w 114"/>
                  <a:gd name="T23" fmla="*/ 0 h 104"/>
                  <a:gd name="T24" fmla="*/ 0 w 114"/>
                  <a:gd name="T25" fmla="*/ 0 h 104"/>
                  <a:gd name="T26" fmla="*/ 0 w 114"/>
                  <a:gd name="T27" fmla="*/ 0 h 104"/>
                  <a:gd name="T28" fmla="*/ 0 w 114"/>
                  <a:gd name="T29" fmla="*/ 0 h 104"/>
                  <a:gd name="T30" fmla="*/ 0 w 114"/>
                  <a:gd name="T31" fmla="*/ 0 h 104"/>
                  <a:gd name="T32" fmla="*/ 0 w 114"/>
                  <a:gd name="T33" fmla="*/ 0 h 104"/>
                  <a:gd name="T34" fmla="*/ 0 w 114"/>
                  <a:gd name="T35" fmla="*/ 0 h 104"/>
                  <a:gd name="T36" fmla="*/ 0 w 114"/>
                  <a:gd name="T37" fmla="*/ 0 h 104"/>
                  <a:gd name="T38" fmla="*/ 0 w 114"/>
                  <a:gd name="T39" fmla="*/ 0 h 104"/>
                  <a:gd name="T40" fmla="*/ 0 w 114"/>
                  <a:gd name="T41" fmla="*/ 0 h 104"/>
                  <a:gd name="T42" fmla="*/ 0 w 114"/>
                  <a:gd name="T43" fmla="*/ 0 h 104"/>
                  <a:gd name="T44" fmla="*/ 0 w 114"/>
                  <a:gd name="T45" fmla="*/ 0 h 104"/>
                  <a:gd name="T46" fmla="*/ 0 w 114"/>
                  <a:gd name="T47" fmla="*/ 0 h 104"/>
                  <a:gd name="T48" fmla="*/ 0 w 114"/>
                  <a:gd name="T49" fmla="*/ 0 h 104"/>
                  <a:gd name="T50" fmla="*/ 0 w 114"/>
                  <a:gd name="T51" fmla="*/ 0 h 104"/>
                  <a:gd name="T52" fmla="*/ 0 w 114"/>
                  <a:gd name="T53" fmla="*/ 0 h 104"/>
                  <a:gd name="T54" fmla="*/ 0 w 114"/>
                  <a:gd name="T55" fmla="*/ 0 h 104"/>
                  <a:gd name="T56" fmla="*/ 0 w 114"/>
                  <a:gd name="T57" fmla="*/ 0 h 104"/>
                  <a:gd name="T58" fmla="*/ 0 w 114"/>
                  <a:gd name="T59" fmla="*/ 0 h 104"/>
                  <a:gd name="T60" fmla="*/ 0 w 114"/>
                  <a:gd name="T61" fmla="*/ 0 h 104"/>
                  <a:gd name="T62" fmla="*/ 0 w 114"/>
                  <a:gd name="T63" fmla="*/ 0 h 104"/>
                  <a:gd name="T64" fmla="*/ 0 w 114"/>
                  <a:gd name="T65" fmla="*/ 0 h 104"/>
                  <a:gd name="T66" fmla="*/ 0 w 114"/>
                  <a:gd name="T67" fmla="*/ 0 h 104"/>
                  <a:gd name="T68" fmla="*/ 0 w 114"/>
                  <a:gd name="T69" fmla="*/ 0 h 104"/>
                  <a:gd name="T70" fmla="*/ 0 w 114"/>
                  <a:gd name="T71" fmla="*/ 0 h 104"/>
                  <a:gd name="T72" fmla="*/ 0 w 114"/>
                  <a:gd name="T73" fmla="*/ 0 h 104"/>
                  <a:gd name="T74" fmla="*/ 0 w 114"/>
                  <a:gd name="T75" fmla="*/ 0 h 104"/>
                  <a:gd name="T76" fmla="*/ 0 w 114"/>
                  <a:gd name="T77" fmla="*/ 0 h 10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4">
                    <a:moveTo>
                      <a:pt x="47" y="3"/>
                    </a:move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6"/>
                    </a:lnTo>
                    <a:lnTo>
                      <a:pt x="95" y="11"/>
                    </a:lnTo>
                    <a:lnTo>
                      <a:pt x="101" y="17"/>
                    </a:lnTo>
                    <a:lnTo>
                      <a:pt x="107" y="24"/>
                    </a:lnTo>
                    <a:lnTo>
                      <a:pt x="110" y="32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6"/>
                    </a:lnTo>
                    <a:lnTo>
                      <a:pt x="89" y="92"/>
                    </a:lnTo>
                    <a:lnTo>
                      <a:pt x="81" y="95"/>
                    </a:lnTo>
                    <a:lnTo>
                      <a:pt x="67" y="101"/>
                    </a:lnTo>
                    <a:lnTo>
                      <a:pt x="59" y="103"/>
                    </a:lnTo>
                    <a:lnTo>
                      <a:pt x="50" y="104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7"/>
                    </a:lnTo>
                    <a:lnTo>
                      <a:pt x="7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7" y="31"/>
                    </a:lnTo>
                    <a:lnTo>
                      <a:pt x="11" y="24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3" name="Freeform 1125"/>
              <p:cNvSpPr>
                <a:spLocks/>
              </p:cNvSpPr>
              <p:nvPr/>
            </p:nvSpPr>
            <p:spPr bwMode="auto">
              <a:xfrm>
                <a:off x="3610" y="3416"/>
                <a:ext cx="22" cy="17"/>
              </a:xfrm>
              <a:custGeom>
                <a:avLst/>
                <a:gdLst>
                  <a:gd name="T0" fmla="*/ 0 w 128"/>
                  <a:gd name="T1" fmla="*/ 0 h 102"/>
                  <a:gd name="T2" fmla="*/ 0 w 128"/>
                  <a:gd name="T3" fmla="*/ 0 h 102"/>
                  <a:gd name="T4" fmla="*/ 0 w 128"/>
                  <a:gd name="T5" fmla="*/ 0 h 102"/>
                  <a:gd name="T6" fmla="*/ 0 w 128"/>
                  <a:gd name="T7" fmla="*/ 0 h 102"/>
                  <a:gd name="T8" fmla="*/ 0 w 128"/>
                  <a:gd name="T9" fmla="*/ 0 h 102"/>
                  <a:gd name="T10" fmla="*/ 0 w 128"/>
                  <a:gd name="T11" fmla="*/ 0 h 102"/>
                  <a:gd name="T12" fmla="*/ 0 w 128"/>
                  <a:gd name="T13" fmla="*/ 0 h 102"/>
                  <a:gd name="T14" fmla="*/ 0 w 128"/>
                  <a:gd name="T15" fmla="*/ 0 h 102"/>
                  <a:gd name="T16" fmla="*/ 0 w 128"/>
                  <a:gd name="T17" fmla="*/ 0 h 102"/>
                  <a:gd name="T18" fmla="*/ 0 w 128"/>
                  <a:gd name="T19" fmla="*/ 0 h 102"/>
                  <a:gd name="T20" fmla="*/ 0 w 128"/>
                  <a:gd name="T21" fmla="*/ 0 h 102"/>
                  <a:gd name="T22" fmla="*/ 0 w 128"/>
                  <a:gd name="T23" fmla="*/ 0 h 102"/>
                  <a:gd name="T24" fmla="*/ 0 w 128"/>
                  <a:gd name="T25" fmla="*/ 0 h 102"/>
                  <a:gd name="T26" fmla="*/ 0 w 128"/>
                  <a:gd name="T27" fmla="*/ 0 h 102"/>
                  <a:gd name="T28" fmla="*/ 0 w 128"/>
                  <a:gd name="T29" fmla="*/ 0 h 102"/>
                  <a:gd name="T30" fmla="*/ 0 w 128"/>
                  <a:gd name="T31" fmla="*/ 0 h 102"/>
                  <a:gd name="T32" fmla="*/ 0 w 128"/>
                  <a:gd name="T33" fmla="*/ 0 h 102"/>
                  <a:gd name="T34" fmla="*/ 0 w 128"/>
                  <a:gd name="T35" fmla="*/ 0 h 102"/>
                  <a:gd name="T36" fmla="*/ 0 w 128"/>
                  <a:gd name="T37" fmla="*/ 0 h 102"/>
                  <a:gd name="T38" fmla="*/ 0 w 128"/>
                  <a:gd name="T39" fmla="*/ 0 h 102"/>
                  <a:gd name="T40" fmla="*/ 0 w 128"/>
                  <a:gd name="T41" fmla="*/ 0 h 102"/>
                  <a:gd name="T42" fmla="*/ 0 w 128"/>
                  <a:gd name="T43" fmla="*/ 0 h 102"/>
                  <a:gd name="T44" fmla="*/ 0 w 128"/>
                  <a:gd name="T45" fmla="*/ 0 h 102"/>
                  <a:gd name="T46" fmla="*/ 0 w 128"/>
                  <a:gd name="T47" fmla="*/ 0 h 102"/>
                  <a:gd name="T48" fmla="*/ 0 w 128"/>
                  <a:gd name="T49" fmla="*/ 0 h 102"/>
                  <a:gd name="T50" fmla="*/ 0 w 128"/>
                  <a:gd name="T51" fmla="*/ 0 h 102"/>
                  <a:gd name="T52" fmla="*/ 0 w 128"/>
                  <a:gd name="T53" fmla="*/ 0 h 102"/>
                  <a:gd name="T54" fmla="*/ 0 w 128"/>
                  <a:gd name="T55" fmla="*/ 0 h 102"/>
                  <a:gd name="T56" fmla="*/ 0 w 128"/>
                  <a:gd name="T57" fmla="*/ 0 h 102"/>
                  <a:gd name="T58" fmla="*/ 0 w 128"/>
                  <a:gd name="T59" fmla="*/ 0 h 102"/>
                  <a:gd name="T60" fmla="*/ 0 w 128"/>
                  <a:gd name="T61" fmla="*/ 0 h 102"/>
                  <a:gd name="T62" fmla="*/ 0 w 128"/>
                  <a:gd name="T63" fmla="*/ 0 h 102"/>
                  <a:gd name="T64" fmla="*/ 0 w 128"/>
                  <a:gd name="T65" fmla="*/ 0 h 102"/>
                  <a:gd name="T66" fmla="*/ 0 w 128"/>
                  <a:gd name="T67" fmla="*/ 0 h 102"/>
                  <a:gd name="T68" fmla="*/ 0 w 128"/>
                  <a:gd name="T69" fmla="*/ 0 h 102"/>
                  <a:gd name="T70" fmla="*/ 0 w 128"/>
                  <a:gd name="T71" fmla="*/ 0 h 102"/>
                  <a:gd name="T72" fmla="*/ 0 w 128"/>
                  <a:gd name="T73" fmla="*/ 0 h 102"/>
                  <a:gd name="T74" fmla="*/ 0 w 128"/>
                  <a:gd name="T75" fmla="*/ 0 h 102"/>
                  <a:gd name="T76" fmla="*/ 0 w 128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8" h="102">
                    <a:moveTo>
                      <a:pt x="84" y="3"/>
                    </a:moveTo>
                    <a:lnTo>
                      <a:pt x="92" y="6"/>
                    </a:lnTo>
                    <a:lnTo>
                      <a:pt x="100" y="9"/>
                    </a:lnTo>
                    <a:lnTo>
                      <a:pt x="108" y="13"/>
                    </a:lnTo>
                    <a:lnTo>
                      <a:pt x="115" y="19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7" y="42"/>
                    </a:lnTo>
                    <a:lnTo>
                      <a:pt x="128" y="51"/>
                    </a:lnTo>
                    <a:lnTo>
                      <a:pt x="128" y="58"/>
                    </a:lnTo>
                    <a:lnTo>
                      <a:pt x="126" y="66"/>
                    </a:lnTo>
                    <a:lnTo>
                      <a:pt x="123" y="74"/>
                    </a:lnTo>
                    <a:lnTo>
                      <a:pt x="118" y="82"/>
                    </a:lnTo>
                    <a:lnTo>
                      <a:pt x="112" y="89"/>
                    </a:lnTo>
                    <a:lnTo>
                      <a:pt x="106" y="94"/>
                    </a:lnTo>
                    <a:lnTo>
                      <a:pt x="98" y="98"/>
                    </a:lnTo>
                    <a:lnTo>
                      <a:pt x="90" y="101"/>
                    </a:lnTo>
                    <a:lnTo>
                      <a:pt x="81" y="102"/>
                    </a:lnTo>
                    <a:lnTo>
                      <a:pt x="73" y="102"/>
                    </a:lnTo>
                    <a:lnTo>
                      <a:pt x="44" y="99"/>
                    </a:lnTo>
                    <a:lnTo>
                      <a:pt x="36" y="97"/>
                    </a:lnTo>
                    <a:lnTo>
                      <a:pt x="28" y="93"/>
                    </a:lnTo>
                    <a:lnTo>
                      <a:pt x="20" y="89"/>
                    </a:lnTo>
                    <a:lnTo>
                      <a:pt x="13" y="83"/>
                    </a:lnTo>
                    <a:lnTo>
                      <a:pt x="8" y="76"/>
                    </a:lnTo>
                    <a:lnTo>
                      <a:pt x="4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5" y="28"/>
                    </a:lnTo>
                    <a:lnTo>
                      <a:pt x="10" y="20"/>
                    </a:lnTo>
                    <a:lnTo>
                      <a:pt x="15" y="13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8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84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4" name="Freeform 1126"/>
              <p:cNvSpPr>
                <a:spLocks/>
              </p:cNvSpPr>
              <p:nvPr/>
            </p:nvSpPr>
            <p:spPr bwMode="auto">
              <a:xfrm>
                <a:off x="3604" y="3412"/>
                <a:ext cx="23" cy="20"/>
              </a:xfrm>
              <a:custGeom>
                <a:avLst/>
                <a:gdLst>
                  <a:gd name="T0" fmla="*/ 0 w 139"/>
                  <a:gd name="T1" fmla="*/ 0 h 120"/>
                  <a:gd name="T2" fmla="*/ 0 w 139"/>
                  <a:gd name="T3" fmla="*/ 0 h 120"/>
                  <a:gd name="T4" fmla="*/ 0 w 139"/>
                  <a:gd name="T5" fmla="*/ 0 h 120"/>
                  <a:gd name="T6" fmla="*/ 0 w 139"/>
                  <a:gd name="T7" fmla="*/ 0 h 120"/>
                  <a:gd name="T8" fmla="*/ 0 w 139"/>
                  <a:gd name="T9" fmla="*/ 0 h 120"/>
                  <a:gd name="T10" fmla="*/ 0 w 139"/>
                  <a:gd name="T11" fmla="*/ 0 h 120"/>
                  <a:gd name="T12" fmla="*/ 0 w 139"/>
                  <a:gd name="T13" fmla="*/ 0 h 120"/>
                  <a:gd name="T14" fmla="*/ 0 w 139"/>
                  <a:gd name="T15" fmla="*/ 0 h 120"/>
                  <a:gd name="T16" fmla="*/ 0 w 139"/>
                  <a:gd name="T17" fmla="*/ 0 h 120"/>
                  <a:gd name="T18" fmla="*/ 0 w 139"/>
                  <a:gd name="T19" fmla="*/ 0 h 120"/>
                  <a:gd name="T20" fmla="*/ 0 w 139"/>
                  <a:gd name="T21" fmla="*/ 0 h 120"/>
                  <a:gd name="T22" fmla="*/ 0 w 139"/>
                  <a:gd name="T23" fmla="*/ 0 h 120"/>
                  <a:gd name="T24" fmla="*/ 0 w 139"/>
                  <a:gd name="T25" fmla="*/ 0 h 120"/>
                  <a:gd name="T26" fmla="*/ 0 w 139"/>
                  <a:gd name="T27" fmla="*/ 0 h 120"/>
                  <a:gd name="T28" fmla="*/ 0 w 139"/>
                  <a:gd name="T29" fmla="*/ 0 h 120"/>
                  <a:gd name="T30" fmla="*/ 0 w 139"/>
                  <a:gd name="T31" fmla="*/ 0 h 120"/>
                  <a:gd name="T32" fmla="*/ 0 w 139"/>
                  <a:gd name="T33" fmla="*/ 0 h 120"/>
                  <a:gd name="T34" fmla="*/ 0 w 139"/>
                  <a:gd name="T35" fmla="*/ 0 h 120"/>
                  <a:gd name="T36" fmla="*/ 0 w 139"/>
                  <a:gd name="T37" fmla="*/ 0 h 120"/>
                  <a:gd name="T38" fmla="*/ 0 w 139"/>
                  <a:gd name="T39" fmla="*/ 0 h 120"/>
                  <a:gd name="T40" fmla="*/ 0 w 139"/>
                  <a:gd name="T41" fmla="*/ 0 h 120"/>
                  <a:gd name="T42" fmla="*/ 0 w 139"/>
                  <a:gd name="T43" fmla="*/ 0 h 120"/>
                  <a:gd name="T44" fmla="*/ 0 w 139"/>
                  <a:gd name="T45" fmla="*/ 0 h 120"/>
                  <a:gd name="T46" fmla="*/ 0 w 139"/>
                  <a:gd name="T47" fmla="*/ 0 h 120"/>
                  <a:gd name="T48" fmla="*/ 0 w 139"/>
                  <a:gd name="T49" fmla="*/ 0 h 120"/>
                  <a:gd name="T50" fmla="*/ 0 w 139"/>
                  <a:gd name="T51" fmla="*/ 0 h 120"/>
                  <a:gd name="T52" fmla="*/ 0 w 139"/>
                  <a:gd name="T53" fmla="*/ 0 h 120"/>
                  <a:gd name="T54" fmla="*/ 0 w 139"/>
                  <a:gd name="T55" fmla="*/ 0 h 120"/>
                  <a:gd name="T56" fmla="*/ 0 w 139"/>
                  <a:gd name="T57" fmla="*/ 0 h 120"/>
                  <a:gd name="T58" fmla="*/ 0 w 139"/>
                  <a:gd name="T59" fmla="*/ 0 h 120"/>
                  <a:gd name="T60" fmla="*/ 0 w 139"/>
                  <a:gd name="T61" fmla="*/ 0 h 120"/>
                  <a:gd name="T62" fmla="*/ 0 w 139"/>
                  <a:gd name="T63" fmla="*/ 0 h 120"/>
                  <a:gd name="T64" fmla="*/ 0 w 139"/>
                  <a:gd name="T65" fmla="*/ 0 h 120"/>
                  <a:gd name="T66" fmla="*/ 0 w 139"/>
                  <a:gd name="T67" fmla="*/ 0 h 120"/>
                  <a:gd name="T68" fmla="*/ 0 w 139"/>
                  <a:gd name="T69" fmla="*/ 0 h 120"/>
                  <a:gd name="T70" fmla="*/ 0 w 139"/>
                  <a:gd name="T71" fmla="*/ 0 h 120"/>
                  <a:gd name="T72" fmla="*/ 0 w 139"/>
                  <a:gd name="T73" fmla="*/ 0 h 120"/>
                  <a:gd name="T74" fmla="*/ 0 w 139"/>
                  <a:gd name="T75" fmla="*/ 0 h 120"/>
                  <a:gd name="T76" fmla="*/ 0 w 139"/>
                  <a:gd name="T77" fmla="*/ 0 h 1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9" h="120">
                    <a:moveTo>
                      <a:pt x="113" y="27"/>
                    </a:moveTo>
                    <a:lnTo>
                      <a:pt x="120" y="32"/>
                    </a:lnTo>
                    <a:lnTo>
                      <a:pt x="126" y="38"/>
                    </a:lnTo>
                    <a:lnTo>
                      <a:pt x="131" y="45"/>
                    </a:lnTo>
                    <a:lnTo>
                      <a:pt x="136" y="52"/>
                    </a:lnTo>
                    <a:lnTo>
                      <a:pt x="138" y="61"/>
                    </a:lnTo>
                    <a:lnTo>
                      <a:pt x="139" y="69"/>
                    </a:lnTo>
                    <a:lnTo>
                      <a:pt x="139" y="77"/>
                    </a:lnTo>
                    <a:lnTo>
                      <a:pt x="137" y="86"/>
                    </a:lnTo>
                    <a:lnTo>
                      <a:pt x="133" y="94"/>
                    </a:lnTo>
                    <a:lnTo>
                      <a:pt x="128" y="101"/>
                    </a:lnTo>
                    <a:lnTo>
                      <a:pt x="122" y="108"/>
                    </a:lnTo>
                    <a:lnTo>
                      <a:pt x="115" y="112"/>
                    </a:lnTo>
                    <a:lnTo>
                      <a:pt x="107" y="117"/>
                    </a:lnTo>
                    <a:lnTo>
                      <a:pt x="98" y="119"/>
                    </a:lnTo>
                    <a:lnTo>
                      <a:pt x="90" y="120"/>
                    </a:lnTo>
                    <a:lnTo>
                      <a:pt x="83" y="120"/>
                    </a:lnTo>
                    <a:lnTo>
                      <a:pt x="74" y="118"/>
                    </a:lnTo>
                    <a:lnTo>
                      <a:pt x="66" y="114"/>
                    </a:lnTo>
                    <a:lnTo>
                      <a:pt x="26" y="93"/>
                    </a:lnTo>
                    <a:lnTo>
                      <a:pt x="19" y="87"/>
                    </a:lnTo>
                    <a:lnTo>
                      <a:pt x="13" y="82"/>
                    </a:lnTo>
                    <a:lnTo>
                      <a:pt x="8" y="75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7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2"/>
                    </a:lnTo>
                    <a:lnTo>
                      <a:pt x="74" y="5"/>
                    </a:lnTo>
                    <a:lnTo>
                      <a:pt x="113" y="2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5" name="Freeform 1127"/>
              <p:cNvSpPr>
                <a:spLocks/>
              </p:cNvSpPr>
              <p:nvPr/>
            </p:nvSpPr>
            <p:spPr bwMode="auto">
              <a:xfrm>
                <a:off x="3594" y="3404"/>
                <a:ext cx="26" cy="25"/>
              </a:xfrm>
              <a:custGeom>
                <a:avLst/>
                <a:gdLst>
                  <a:gd name="T0" fmla="*/ 0 w 158"/>
                  <a:gd name="T1" fmla="*/ 0 h 150"/>
                  <a:gd name="T2" fmla="*/ 0 w 158"/>
                  <a:gd name="T3" fmla="*/ 0 h 150"/>
                  <a:gd name="T4" fmla="*/ 0 w 158"/>
                  <a:gd name="T5" fmla="*/ 0 h 150"/>
                  <a:gd name="T6" fmla="*/ 0 w 158"/>
                  <a:gd name="T7" fmla="*/ 0 h 150"/>
                  <a:gd name="T8" fmla="*/ 0 w 158"/>
                  <a:gd name="T9" fmla="*/ 0 h 150"/>
                  <a:gd name="T10" fmla="*/ 0 w 158"/>
                  <a:gd name="T11" fmla="*/ 0 h 150"/>
                  <a:gd name="T12" fmla="*/ 0 w 158"/>
                  <a:gd name="T13" fmla="*/ 0 h 150"/>
                  <a:gd name="T14" fmla="*/ 0 w 158"/>
                  <a:gd name="T15" fmla="*/ 0 h 150"/>
                  <a:gd name="T16" fmla="*/ 0 w 158"/>
                  <a:gd name="T17" fmla="*/ 0 h 150"/>
                  <a:gd name="T18" fmla="*/ 0 w 158"/>
                  <a:gd name="T19" fmla="*/ 0 h 150"/>
                  <a:gd name="T20" fmla="*/ 0 w 158"/>
                  <a:gd name="T21" fmla="*/ 0 h 150"/>
                  <a:gd name="T22" fmla="*/ 0 w 158"/>
                  <a:gd name="T23" fmla="*/ 0 h 150"/>
                  <a:gd name="T24" fmla="*/ 0 w 158"/>
                  <a:gd name="T25" fmla="*/ 0 h 150"/>
                  <a:gd name="T26" fmla="*/ 0 w 158"/>
                  <a:gd name="T27" fmla="*/ 0 h 150"/>
                  <a:gd name="T28" fmla="*/ 0 w 158"/>
                  <a:gd name="T29" fmla="*/ 0 h 150"/>
                  <a:gd name="T30" fmla="*/ 0 w 158"/>
                  <a:gd name="T31" fmla="*/ 0 h 150"/>
                  <a:gd name="T32" fmla="*/ 0 w 158"/>
                  <a:gd name="T33" fmla="*/ 0 h 150"/>
                  <a:gd name="T34" fmla="*/ 0 w 158"/>
                  <a:gd name="T35" fmla="*/ 0 h 150"/>
                  <a:gd name="T36" fmla="*/ 0 w 158"/>
                  <a:gd name="T37" fmla="*/ 0 h 150"/>
                  <a:gd name="T38" fmla="*/ 0 w 158"/>
                  <a:gd name="T39" fmla="*/ 0 h 150"/>
                  <a:gd name="T40" fmla="*/ 0 w 158"/>
                  <a:gd name="T41" fmla="*/ 0 h 150"/>
                  <a:gd name="T42" fmla="*/ 0 w 158"/>
                  <a:gd name="T43" fmla="*/ 0 h 150"/>
                  <a:gd name="T44" fmla="*/ 0 w 158"/>
                  <a:gd name="T45" fmla="*/ 0 h 150"/>
                  <a:gd name="T46" fmla="*/ 0 w 158"/>
                  <a:gd name="T47" fmla="*/ 0 h 150"/>
                  <a:gd name="T48" fmla="*/ 0 w 158"/>
                  <a:gd name="T49" fmla="*/ 0 h 150"/>
                  <a:gd name="T50" fmla="*/ 0 w 158"/>
                  <a:gd name="T51" fmla="*/ 0 h 150"/>
                  <a:gd name="T52" fmla="*/ 0 w 158"/>
                  <a:gd name="T53" fmla="*/ 0 h 150"/>
                  <a:gd name="T54" fmla="*/ 0 w 158"/>
                  <a:gd name="T55" fmla="*/ 0 h 150"/>
                  <a:gd name="T56" fmla="*/ 0 w 158"/>
                  <a:gd name="T57" fmla="*/ 0 h 150"/>
                  <a:gd name="T58" fmla="*/ 0 w 158"/>
                  <a:gd name="T59" fmla="*/ 0 h 150"/>
                  <a:gd name="T60" fmla="*/ 0 w 158"/>
                  <a:gd name="T61" fmla="*/ 0 h 150"/>
                  <a:gd name="T62" fmla="*/ 0 w 158"/>
                  <a:gd name="T63" fmla="*/ 0 h 150"/>
                  <a:gd name="T64" fmla="*/ 0 w 158"/>
                  <a:gd name="T65" fmla="*/ 0 h 150"/>
                  <a:gd name="T66" fmla="*/ 0 w 158"/>
                  <a:gd name="T67" fmla="*/ 0 h 150"/>
                  <a:gd name="T68" fmla="*/ 0 w 158"/>
                  <a:gd name="T69" fmla="*/ 0 h 150"/>
                  <a:gd name="T70" fmla="*/ 0 w 158"/>
                  <a:gd name="T71" fmla="*/ 0 h 150"/>
                  <a:gd name="T72" fmla="*/ 0 w 158"/>
                  <a:gd name="T73" fmla="*/ 0 h 150"/>
                  <a:gd name="T74" fmla="*/ 0 w 158"/>
                  <a:gd name="T75" fmla="*/ 0 h 150"/>
                  <a:gd name="T76" fmla="*/ 0 w 158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8" h="150">
                    <a:moveTo>
                      <a:pt x="140" y="63"/>
                    </a:moveTo>
                    <a:lnTo>
                      <a:pt x="147" y="69"/>
                    </a:lnTo>
                    <a:lnTo>
                      <a:pt x="152" y="75"/>
                    </a:lnTo>
                    <a:lnTo>
                      <a:pt x="155" y="84"/>
                    </a:lnTo>
                    <a:lnTo>
                      <a:pt x="157" y="92"/>
                    </a:lnTo>
                    <a:lnTo>
                      <a:pt x="158" y="100"/>
                    </a:lnTo>
                    <a:lnTo>
                      <a:pt x="157" y="108"/>
                    </a:lnTo>
                    <a:lnTo>
                      <a:pt x="155" y="117"/>
                    </a:lnTo>
                    <a:lnTo>
                      <a:pt x="152" y="125"/>
                    </a:lnTo>
                    <a:lnTo>
                      <a:pt x="146" y="132"/>
                    </a:lnTo>
                    <a:lnTo>
                      <a:pt x="140" y="138"/>
                    </a:lnTo>
                    <a:lnTo>
                      <a:pt x="134" y="143"/>
                    </a:lnTo>
                    <a:lnTo>
                      <a:pt x="125" y="146"/>
                    </a:lnTo>
                    <a:lnTo>
                      <a:pt x="117" y="148"/>
                    </a:lnTo>
                    <a:lnTo>
                      <a:pt x="109" y="150"/>
                    </a:lnTo>
                    <a:lnTo>
                      <a:pt x="101" y="148"/>
                    </a:lnTo>
                    <a:lnTo>
                      <a:pt x="92" y="146"/>
                    </a:lnTo>
                    <a:lnTo>
                      <a:pt x="84" y="143"/>
                    </a:lnTo>
                    <a:lnTo>
                      <a:pt x="77" y="137"/>
                    </a:lnTo>
                    <a:lnTo>
                      <a:pt x="18" y="87"/>
                    </a:lnTo>
                    <a:lnTo>
                      <a:pt x="11" y="81"/>
                    </a:lnTo>
                    <a:lnTo>
                      <a:pt x="6" y="74"/>
                    </a:lnTo>
                    <a:lnTo>
                      <a:pt x="3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4" y="7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140" y="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6" name="Freeform 1128"/>
              <p:cNvSpPr>
                <a:spLocks/>
              </p:cNvSpPr>
              <p:nvPr/>
            </p:nvSpPr>
            <p:spPr bwMode="auto">
              <a:xfrm>
                <a:off x="3579" y="3387"/>
                <a:ext cx="31" cy="33"/>
              </a:xfrm>
              <a:custGeom>
                <a:avLst/>
                <a:gdLst>
                  <a:gd name="T0" fmla="*/ 0 w 186"/>
                  <a:gd name="T1" fmla="*/ 0 h 199"/>
                  <a:gd name="T2" fmla="*/ 0 w 186"/>
                  <a:gd name="T3" fmla="*/ 0 h 199"/>
                  <a:gd name="T4" fmla="*/ 0 w 186"/>
                  <a:gd name="T5" fmla="*/ 0 h 199"/>
                  <a:gd name="T6" fmla="*/ 0 w 186"/>
                  <a:gd name="T7" fmla="*/ 0 h 199"/>
                  <a:gd name="T8" fmla="*/ 0 w 186"/>
                  <a:gd name="T9" fmla="*/ 0 h 199"/>
                  <a:gd name="T10" fmla="*/ 0 w 186"/>
                  <a:gd name="T11" fmla="*/ 0 h 199"/>
                  <a:gd name="T12" fmla="*/ 0 w 186"/>
                  <a:gd name="T13" fmla="*/ 0 h 199"/>
                  <a:gd name="T14" fmla="*/ 0 w 186"/>
                  <a:gd name="T15" fmla="*/ 0 h 199"/>
                  <a:gd name="T16" fmla="*/ 0 w 186"/>
                  <a:gd name="T17" fmla="*/ 0 h 199"/>
                  <a:gd name="T18" fmla="*/ 0 w 186"/>
                  <a:gd name="T19" fmla="*/ 0 h 199"/>
                  <a:gd name="T20" fmla="*/ 0 w 186"/>
                  <a:gd name="T21" fmla="*/ 0 h 199"/>
                  <a:gd name="T22" fmla="*/ 0 w 186"/>
                  <a:gd name="T23" fmla="*/ 0 h 199"/>
                  <a:gd name="T24" fmla="*/ 0 w 186"/>
                  <a:gd name="T25" fmla="*/ 0 h 199"/>
                  <a:gd name="T26" fmla="*/ 0 w 186"/>
                  <a:gd name="T27" fmla="*/ 0 h 199"/>
                  <a:gd name="T28" fmla="*/ 0 w 186"/>
                  <a:gd name="T29" fmla="*/ 0 h 199"/>
                  <a:gd name="T30" fmla="*/ 0 w 186"/>
                  <a:gd name="T31" fmla="*/ 0 h 199"/>
                  <a:gd name="T32" fmla="*/ 0 w 186"/>
                  <a:gd name="T33" fmla="*/ 0 h 199"/>
                  <a:gd name="T34" fmla="*/ 0 w 186"/>
                  <a:gd name="T35" fmla="*/ 0 h 199"/>
                  <a:gd name="T36" fmla="*/ 0 w 186"/>
                  <a:gd name="T37" fmla="*/ 0 h 199"/>
                  <a:gd name="T38" fmla="*/ 0 w 186"/>
                  <a:gd name="T39" fmla="*/ 0 h 199"/>
                  <a:gd name="T40" fmla="*/ 0 w 186"/>
                  <a:gd name="T41" fmla="*/ 0 h 199"/>
                  <a:gd name="T42" fmla="*/ 0 w 186"/>
                  <a:gd name="T43" fmla="*/ 0 h 199"/>
                  <a:gd name="T44" fmla="*/ 0 w 186"/>
                  <a:gd name="T45" fmla="*/ 0 h 199"/>
                  <a:gd name="T46" fmla="*/ 0 w 186"/>
                  <a:gd name="T47" fmla="*/ 0 h 199"/>
                  <a:gd name="T48" fmla="*/ 0 w 186"/>
                  <a:gd name="T49" fmla="*/ 0 h 199"/>
                  <a:gd name="T50" fmla="*/ 0 w 186"/>
                  <a:gd name="T51" fmla="*/ 0 h 199"/>
                  <a:gd name="T52" fmla="*/ 0 w 186"/>
                  <a:gd name="T53" fmla="*/ 0 h 199"/>
                  <a:gd name="T54" fmla="*/ 0 w 186"/>
                  <a:gd name="T55" fmla="*/ 0 h 199"/>
                  <a:gd name="T56" fmla="*/ 0 w 186"/>
                  <a:gd name="T57" fmla="*/ 0 h 199"/>
                  <a:gd name="T58" fmla="*/ 0 w 186"/>
                  <a:gd name="T59" fmla="*/ 0 h 199"/>
                  <a:gd name="T60" fmla="*/ 0 w 186"/>
                  <a:gd name="T61" fmla="*/ 0 h 199"/>
                  <a:gd name="T62" fmla="*/ 0 w 186"/>
                  <a:gd name="T63" fmla="*/ 0 h 199"/>
                  <a:gd name="T64" fmla="*/ 0 w 186"/>
                  <a:gd name="T65" fmla="*/ 0 h 199"/>
                  <a:gd name="T66" fmla="*/ 0 w 186"/>
                  <a:gd name="T67" fmla="*/ 0 h 199"/>
                  <a:gd name="T68" fmla="*/ 0 w 186"/>
                  <a:gd name="T69" fmla="*/ 0 h 199"/>
                  <a:gd name="T70" fmla="*/ 0 w 186"/>
                  <a:gd name="T71" fmla="*/ 0 h 199"/>
                  <a:gd name="T72" fmla="*/ 0 w 186"/>
                  <a:gd name="T73" fmla="*/ 0 h 199"/>
                  <a:gd name="T74" fmla="*/ 0 w 186"/>
                  <a:gd name="T75" fmla="*/ 0 h 199"/>
                  <a:gd name="T76" fmla="*/ 0 w 186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6" h="199">
                    <a:moveTo>
                      <a:pt x="173" y="117"/>
                    </a:moveTo>
                    <a:lnTo>
                      <a:pt x="179" y="125"/>
                    </a:lnTo>
                    <a:lnTo>
                      <a:pt x="182" y="133"/>
                    </a:lnTo>
                    <a:lnTo>
                      <a:pt x="185" y="140"/>
                    </a:lnTo>
                    <a:lnTo>
                      <a:pt x="186" y="149"/>
                    </a:lnTo>
                    <a:lnTo>
                      <a:pt x="185" y="157"/>
                    </a:lnTo>
                    <a:lnTo>
                      <a:pt x="183" y="165"/>
                    </a:lnTo>
                    <a:lnTo>
                      <a:pt x="179" y="173"/>
                    </a:lnTo>
                    <a:lnTo>
                      <a:pt x="174" y="181"/>
                    </a:lnTo>
                    <a:lnTo>
                      <a:pt x="169" y="187"/>
                    </a:lnTo>
                    <a:lnTo>
                      <a:pt x="161" y="192"/>
                    </a:lnTo>
                    <a:lnTo>
                      <a:pt x="153" y="196"/>
                    </a:lnTo>
                    <a:lnTo>
                      <a:pt x="145" y="198"/>
                    </a:lnTo>
                    <a:lnTo>
                      <a:pt x="136" y="199"/>
                    </a:lnTo>
                    <a:lnTo>
                      <a:pt x="128" y="198"/>
                    </a:lnTo>
                    <a:lnTo>
                      <a:pt x="120" y="197"/>
                    </a:lnTo>
                    <a:lnTo>
                      <a:pt x="112" y="192"/>
                    </a:lnTo>
                    <a:lnTo>
                      <a:pt x="105" y="188"/>
                    </a:lnTo>
                    <a:lnTo>
                      <a:pt x="99" y="182"/>
                    </a:lnTo>
                    <a:lnTo>
                      <a:pt x="12" y="82"/>
                    </a:lnTo>
                    <a:lnTo>
                      <a:pt x="7" y="74"/>
                    </a:lnTo>
                    <a:lnTo>
                      <a:pt x="3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1" y="18"/>
                    </a:lnTo>
                    <a:lnTo>
                      <a:pt x="17" y="12"/>
                    </a:lnTo>
                    <a:lnTo>
                      <a:pt x="25" y="7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5" y="2"/>
                    </a:lnTo>
                    <a:lnTo>
                      <a:pt x="73" y="7"/>
                    </a:lnTo>
                    <a:lnTo>
                      <a:pt x="81" y="11"/>
                    </a:lnTo>
                    <a:lnTo>
                      <a:pt x="87" y="17"/>
                    </a:lnTo>
                    <a:lnTo>
                      <a:pt x="173" y="11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7" name="Freeform 1129"/>
              <p:cNvSpPr>
                <a:spLocks/>
              </p:cNvSpPr>
              <p:nvPr/>
            </p:nvSpPr>
            <p:spPr bwMode="auto">
              <a:xfrm>
                <a:off x="3560" y="3363"/>
                <a:ext cx="36" cy="4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w 215"/>
                  <a:gd name="T25" fmla="*/ 0 h 243"/>
                  <a:gd name="T26" fmla="*/ 0 w 215"/>
                  <a:gd name="T27" fmla="*/ 0 h 243"/>
                  <a:gd name="T28" fmla="*/ 0 w 215"/>
                  <a:gd name="T29" fmla="*/ 0 h 243"/>
                  <a:gd name="T30" fmla="*/ 0 w 215"/>
                  <a:gd name="T31" fmla="*/ 0 h 243"/>
                  <a:gd name="T32" fmla="*/ 0 w 215"/>
                  <a:gd name="T33" fmla="*/ 0 h 243"/>
                  <a:gd name="T34" fmla="*/ 0 w 215"/>
                  <a:gd name="T35" fmla="*/ 0 h 243"/>
                  <a:gd name="T36" fmla="*/ 0 w 215"/>
                  <a:gd name="T37" fmla="*/ 0 h 243"/>
                  <a:gd name="T38" fmla="*/ 0 w 215"/>
                  <a:gd name="T39" fmla="*/ 0 h 243"/>
                  <a:gd name="T40" fmla="*/ 0 w 215"/>
                  <a:gd name="T41" fmla="*/ 0 h 243"/>
                  <a:gd name="T42" fmla="*/ 0 w 215"/>
                  <a:gd name="T43" fmla="*/ 0 h 243"/>
                  <a:gd name="T44" fmla="*/ 0 w 215"/>
                  <a:gd name="T45" fmla="*/ 0 h 243"/>
                  <a:gd name="T46" fmla="*/ 0 w 215"/>
                  <a:gd name="T47" fmla="*/ 0 h 243"/>
                  <a:gd name="T48" fmla="*/ 0 w 215"/>
                  <a:gd name="T49" fmla="*/ 0 h 243"/>
                  <a:gd name="T50" fmla="*/ 0 w 215"/>
                  <a:gd name="T51" fmla="*/ 0 h 243"/>
                  <a:gd name="T52" fmla="*/ 0 w 215"/>
                  <a:gd name="T53" fmla="*/ 0 h 243"/>
                  <a:gd name="T54" fmla="*/ 0 w 215"/>
                  <a:gd name="T55" fmla="*/ 0 h 243"/>
                  <a:gd name="T56" fmla="*/ 0 w 215"/>
                  <a:gd name="T57" fmla="*/ 0 h 243"/>
                  <a:gd name="T58" fmla="*/ 0 w 215"/>
                  <a:gd name="T59" fmla="*/ 0 h 243"/>
                  <a:gd name="T60" fmla="*/ 0 w 215"/>
                  <a:gd name="T61" fmla="*/ 0 h 243"/>
                  <a:gd name="T62" fmla="*/ 0 w 215"/>
                  <a:gd name="T63" fmla="*/ 0 h 243"/>
                  <a:gd name="T64" fmla="*/ 0 w 215"/>
                  <a:gd name="T65" fmla="*/ 0 h 243"/>
                  <a:gd name="T66" fmla="*/ 0 w 215"/>
                  <a:gd name="T67" fmla="*/ 0 h 243"/>
                  <a:gd name="T68" fmla="*/ 0 w 215"/>
                  <a:gd name="T69" fmla="*/ 0 h 243"/>
                  <a:gd name="T70" fmla="*/ 0 w 215"/>
                  <a:gd name="T71" fmla="*/ 0 h 243"/>
                  <a:gd name="T72" fmla="*/ 0 w 215"/>
                  <a:gd name="T73" fmla="*/ 0 h 243"/>
                  <a:gd name="T74" fmla="*/ 0 w 215"/>
                  <a:gd name="T75" fmla="*/ 0 h 243"/>
                  <a:gd name="T76" fmla="*/ 0 w 215"/>
                  <a:gd name="T77" fmla="*/ 0 h 24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" h="243">
                    <a:moveTo>
                      <a:pt x="204" y="163"/>
                    </a:moveTo>
                    <a:lnTo>
                      <a:pt x="208" y="170"/>
                    </a:lnTo>
                    <a:lnTo>
                      <a:pt x="213" y="178"/>
                    </a:lnTo>
                    <a:lnTo>
                      <a:pt x="214" y="187"/>
                    </a:lnTo>
                    <a:lnTo>
                      <a:pt x="215" y="193"/>
                    </a:lnTo>
                    <a:lnTo>
                      <a:pt x="214" y="202"/>
                    </a:lnTo>
                    <a:lnTo>
                      <a:pt x="212" y="211"/>
                    </a:lnTo>
                    <a:lnTo>
                      <a:pt x="208" y="219"/>
                    </a:lnTo>
                    <a:lnTo>
                      <a:pt x="203" y="226"/>
                    </a:lnTo>
                    <a:lnTo>
                      <a:pt x="196" y="232"/>
                    </a:lnTo>
                    <a:lnTo>
                      <a:pt x="189" y="236"/>
                    </a:lnTo>
                    <a:lnTo>
                      <a:pt x="181" y="241"/>
                    </a:lnTo>
                    <a:lnTo>
                      <a:pt x="172" y="242"/>
                    </a:lnTo>
                    <a:lnTo>
                      <a:pt x="165" y="243"/>
                    </a:lnTo>
                    <a:lnTo>
                      <a:pt x="156" y="242"/>
                    </a:lnTo>
                    <a:lnTo>
                      <a:pt x="147" y="239"/>
                    </a:lnTo>
                    <a:lnTo>
                      <a:pt x="139" y="236"/>
                    </a:lnTo>
                    <a:lnTo>
                      <a:pt x="133" y="230"/>
                    </a:lnTo>
                    <a:lnTo>
                      <a:pt x="127" y="224"/>
                    </a:lnTo>
                    <a:lnTo>
                      <a:pt x="11" y="80"/>
                    </a:lnTo>
                    <a:lnTo>
                      <a:pt x="6" y="73"/>
                    </a:lnTo>
                    <a:lnTo>
                      <a:pt x="2" y="65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6" y="23"/>
                    </a:lnTo>
                    <a:lnTo>
                      <a:pt x="12" y="17"/>
                    </a:lnTo>
                    <a:lnTo>
                      <a:pt x="19" y="11"/>
                    </a:lnTo>
                    <a:lnTo>
                      <a:pt x="26" y="6"/>
                    </a:lnTo>
                    <a:lnTo>
                      <a:pt x="33" y="2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2" y="12"/>
                    </a:lnTo>
                    <a:lnTo>
                      <a:pt x="88" y="19"/>
                    </a:lnTo>
                    <a:lnTo>
                      <a:pt x="204" y="1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8" name="Freeform 1130"/>
              <p:cNvSpPr>
                <a:spLocks/>
              </p:cNvSpPr>
              <p:nvPr/>
            </p:nvSpPr>
            <p:spPr bwMode="auto">
              <a:xfrm>
                <a:off x="3546" y="3348"/>
                <a:ext cx="31" cy="32"/>
              </a:xfrm>
              <a:custGeom>
                <a:avLst/>
                <a:gdLst>
                  <a:gd name="T0" fmla="*/ 0 w 182"/>
                  <a:gd name="T1" fmla="*/ 0 h 189"/>
                  <a:gd name="T2" fmla="*/ 0 w 182"/>
                  <a:gd name="T3" fmla="*/ 0 h 189"/>
                  <a:gd name="T4" fmla="*/ 0 w 182"/>
                  <a:gd name="T5" fmla="*/ 0 h 189"/>
                  <a:gd name="T6" fmla="*/ 0 w 182"/>
                  <a:gd name="T7" fmla="*/ 0 h 189"/>
                  <a:gd name="T8" fmla="*/ 0 w 182"/>
                  <a:gd name="T9" fmla="*/ 0 h 189"/>
                  <a:gd name="T10" fmla="*/ 0 w 182"/>
                  <a:gd name="T11" fmla="*/ 0 h 189"/>
                  <a:gd name="T12" fmla="*/ 0 w 182"/>
                  <a:gd name="T13" fmla="*/ 0 h 189"/>
                  <a:gd name="T14" fmla="*/ 0 w 182"/>
                  <a:gd name="T15" fmla="*/ 0 h 189"/>
                  <a:gd name="T16" fmla="*/ 0 w 182"/>
                  <a:gd name="T17" fmla="*/ 0 h 189"/>
                  <a:gd name="T18" fmla="*/ 0 w 182"/>
                  <a:gd name="T19" fmla="*/ 0 h 189"/>
                  <a:gd name="T20" fmla="*/ 0 w 182"/>
                  <a:gd name="T21" fmla="*/ 0 h 189"/>
                  <a:gd name="T22" fmla="*/ 0 w 182"/>
                  <a:gd name="T23" fmla="*/ 0 h 189"/>
                  <a:gd name="T24" fmla="*/ 0 w 182"/>
                  <a:gd name="T25" fmla="*/ 0 h 189"/>
                  <a:gd name="T26" fmla="*/ 0 w 182"/>
                  <a:gd name="T27" fmla="*/ 0 h 189"/>
                  <a:gd name="T28" fmla="*/ 0 w 182"/>
                  <a:gd name="T29" fmla="*/ 0 h 189"/>
                  <a:gd name="T30" fmla="*/ 0 w 182"/>
                  <a:gd name="T31" fmla="*/ 0 h 189"/>
                  <a:gd name="T32" fmla="*/ 0 w 182"/>
                  <a:gd name="T33" fmla="*/ 0 h 189"/>
                  <a:gd name="T34" fmla="*/ 0 w 182"/>
                  <a:gd name="T35" fmla="*/ 0 h 189"/>
                  <a:gd name="T36" fmla="*/ 0 w 182"/>
                  <a:gd name="T37" fmla="*/ 0 h 189"/>
                  <a:gd name="T38" fmla="*/ 0 w 182"/>
                  <a:gd name="T39" fmla="*/ 0 h 189"/>
                  <a:gd name="T40" fmla="*/ 0 w 182"/>
                  <a:gd name="T41" fmla="*/ 0 h 189"/>
                  <a:gd name="T42" fmla="*/ 0 w 182"/>
                  <a:gd name="T43" fmla="*/ 0 h 189"/>
                  <a:gd name="T44" fmla="*/ 0 w 182"/>
                  <a:gd name="T45" fmla="*/ 0 h 189"/>
                  <a:gd name="T46" fmla="*/ 0 w 182"/>
                  <a:gd name="T47" fmla="*/ 0 h 189"/>
                  <a:gd name="T48" fmla="*/ 0 w 182"/>
                  <a:gd name="T49" fmla="*/ 0 h 189"/>
                  <a:gd name="T50" fmla="*/ 0 w 182"/>
                  <a:gd name="T51" fmla="*/ 0 h 189"/>
                  <a:gd name="T52" fmla="*/ 0 w 182"/>
                  <a:gd name="T53" fmla="*/ 0 h 189"/>
                  <a:gd name="T54" fmla="*/ 0 w 182"/>
                  <a:gd name="T55" fmla="*/ 0 h 189"/>
                  <a:gd name="T56" fmla="*/ 0 w 182"/>
                  <a:gd name="T57" fmla="*/ 0 h 189"/>
                  <a:gd name="T58" fmla="*/ 0 w 182"/>
                  <a:gd name="T59" fmla="*/ 0 h 189"/>
                  <a:gd name="T60" fmla="*/ 0 w 182"/>
                  <a:gd name="T61" fmla="*/ 0 h 189"/>
                  <a:gd name="T62" fmla="*/ 0 w 182"/>
                  <a:gd name="T63" fmla="*/ 0 h 189"/>
                  <a:gd name="T64" fmla="*/ 0 w 182"/>
                  <a:gd name="T65" fmla="*/ 0 h 189"/>
                  <a:gd name="T66" fmla="*/ 0 w 182"/>
                  <a:gd name="T67" fmla="*/ 0 h 189"/>
                  <a:gd name="T68" fmla="*/ 0 w 182"/>
                  <a:gd name="T69" fmla="*/ 0 h 189"/>
                  <a:gd name="T70" fmla="*/ 0 w 182"/>
                  <a:gd name="T71" fmla="*/ 0 h 189"/>
                  <a:gd name="T72" fmla="*/ 0 w 182"/>
                  <a:gd name="T73" fmla="*/ 0 h 189"/>
                  <a:gd name="T74" fmla="*/ 0 w 182"/>
                  <a:gd name="T75" fmla="*/ 0 h 189"/>
                  <a:gd name="T76" fmla="*/ 0 w 182"/>
                  <a:gd name="T77" fmla="*/ 0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2" h="189">
                    <a:moveTo>
                      <a:pt x="168" y="107"/>
                    </a:moveTo>
                    <a:lnTo>
                      <a:pt x="174" y="113"/>
                    </a:lnTo>
                    <a:lnTo>
                      <a:pt x="178" y="121"/>
                    </a:lnTo>
                    <a:lnTo>
                      <a:pt x="181" y="129"/>
                    </a:lnTo>
                    <a:lnTo>
                      <a:pt x="182" y="138"/>
                    </a:lnTo>
                    <a:lnTo>
                      <a:pt x="182" y="145"/>
                    </a:lnTo>
                    <a:lnTo>
                      <a:pt x="180" y="154"/>
                    </a:lnTo>
                    <a:lnTo>
                      <a:pt x="176" y="162"/>
                    </a:lnTo>
                    <a:lnTo>
                      <a:pt x="172" y="170"/>
                    </a:lnTo>
                    <a:lnTo>
                      <a:pt x="165" y="175"/>
                    </a:lnTo>
                    <a:lnTo>
                      <a:pt x="158" y="181"/>
                    </a:lnTo>
                    <a:lnTo>
                      <a:pt x="150" y="185"/>
                    </a:lnTo>
                    <a:lnTo>
                      <a:pt x="142" y="188"/>
                    </a:lnTo>
                    <a:lnTo>
                      <a:pt x="133" y="189"/>
                    </a:lnTo>
                    <a:lnTo>
                      <a:pt x="127" y="189"/>
                    </a:lnTo>
                    <a:lnTo>
                      <a:pt x="118" y="186"/>
                    </a:lnTo>
                    <a:lnTo>
                      <a:pt x="110" y="183"/>
                    </a:lnTo>
                    <a:lnTo>
                      <a:pt x="102" y="179"/>
                    </a:lnTo>
                    <a:lnTo>
                      <a:pt x="96" y="172"/>
                    </a:lnTo>
                    <a:lnTo>
                      <a:pt x="14" y="82"/>
                    </a:lnTo>
                    <a:lnTo>
                      <a:pt x="8" y="75"/>
                    </a:lnTo>
                    <a:lnTo>
                      <a:pt x="4" y="67"/>
                    </a:lnTo>
                    <a:lnTo>
                      <a:pt x="2" y="59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3" y="35"/>
                    </a:lnTo>
                    <a:lnTo>
                      <a:pt x="6" y="27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5" y="2"/>
                    </a:lnTo>
                    <a:lnTo>
                      <a:pt x="73" y="5"/>
                    </a:lnTo>
                    <a:lnTo>
                      <a:pt x="80" y="10"/>
                    </a:lnTo>
                    <a:lnTo>
                      <a:pt x="86" y="17"/>
                    </a:lnTo>
                    <a:lnTo>
                      <a:pt x="168" y="10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69" name="Freeform 1131"/>
              <p:cNvSpPr>
                <a:spLocks/>
              </p:cNvSpPr>
              <p:nvPr/>
            </p:nvSpPr>
            <p:spPr bwMode="auto">
              <a:xfrm>
                <a:off x="3537" y="3340"/>
                <a:ext cx="26" cy="25"/>
              </a:xfrm>
              <a:custGeom>
                <a:avLst/>
                <a:gdLst>
                  <a:gd name="T0" fmla="*/ 0 w 156"/>
                  <a:gd name="T1" fmla="*/ 0 h 148"/>
                  <a:gd name="T2" fmla="*/ 0 w 156"/>
                  <a:gd name="T3" fmla="*/ 0 h 148"/>
                  <a:gd name="T4" fmla="*/ 0 w 156"/>
                  <a:gd name="T5" fmla="*/ 0 h 148"/>
                  <a:gd name="T6" fmla="*/ 0 w 156"/>
                  <a:gd name="T7" fmla="*/ 0 h 148"/>
                  <a:gd name="T8" fmla="*/ 0 w 156"/>
                  <a:gd name="T9" fmla="*/ 0 h 148"/>
                  <a:gd name="T10" fmla="*/ 0 w 156"/>
                  <a:gd name="T11" fmla="*/ 0 h 148"/>
                  <a:gd name="T12" fmla="*/ 0 w 156"/>
                  <a:gd name="T13" fmla="*/ 0 h 148"/>
                  <a:gd name="T14" fmla="*/ 0 w 156"/>
                  <a:gd name="T15" fmla="*/ 0 h 148"/>
                  <a:gd name="T16" fmla="*/ 0 w 156"/>
                  <a:gd name="T17" fmla="*/ 0 h 148"/>
                  <a:gd name="T18" fmla="*/ 0 w 156"/>
                  <a:gd name="T19" fmla="*/ 0 h 148"/>
                  <a:gd name="T20" fmla="*/ 0 w 156"/>
                  <a:gd name="T21" fmla="*/ 0 h 148"/>
                  <a:gd name="T22" fmla="*/ 0 w 156"/>
                  <a:gd name="T23" fmla="*/ 0 h 148"/>
                  <a:gd name="T24" fmla="*/ 0 w 156"/>
                  <a:gd name="T25" fmla="*/ 0 h 148"/>
                  <a:gd name="T26" fmla="*/ 0 w 156"/>
                  <a:gd name="T27" fmla="*/ 0 h 148"/>
                  <a:gd name="T28" fmla="*/ 0 w 156"/>
                  <a:gd name="T29" fmla="*/ 0 h 148"/>
                  <a:gd name="T30" fmla="*/ 0 w 156"/>
                  <a:gd name="T31" fmla="*/ 0 h 148"/>
                  <a:gd name="T32" fmla="*/ 0 w 156"/>
                  <a:gd name="T33" fmla="*/ 0 h 148"/>
                  <a:gd name="T34" fmla="*/ 0 w 156"/>
                  <a:gd name="T35" fmla="*/ 0 h 148"/>
                  <a:gd name="T36" fmla="*/ 0 w 156"/>
                  <a:gd name="T37" fmla="*/ 0 h 148"/>
                  <a:gd name="T38" fmla="*/ 0 w 156"/>
                  <a:gd name="T39" fmla="*/ 0 h 148"/>
                  <a:gd name="T40" fmla="*/ 0 w 156"/>
                  <a:gd name="T41" fmla="*/ 0 h 148"/>
                  <a:gd name="T42" fmla="*/ 0 w 156"/>
                  <a:gd name="T43" fmla="*/ 0 h 148"/>
                  <a:gd name="T44" fmla="*/ 0 w 156"/>
                  <a:gd name="T45" fmla="*/ 0 h 148"/>
                  <a:gd name="T46" fmla="*/ 0 w 156"/>
                  <a:gd name="T47" fmla="*/ 0 h 148"/>
                  <a:gd name="T48" fmla="*/ 0 w 156"/>
                  <a:gd name="T49" fmla="*/ 0 h 148"/>
                  <a:gd name="T50" fmla="*/ 0 w 156"/>
                  <a:gd name="T51" fmla="*/ 0 h 148"/>
                  <a:gd name="T52" fmla="*/ 0 w 156"/>
                  <a:gd name="T53" fmla="*/ 0 h 148"/>
                  <a:gd name="T54" fmla="*/ 0 w 156"/>
                  <a:gd name="T55" fmla="*/ 0 h 148"/>
                  <a:gd name="T56" fmla="*/ 0 w 156"/>
                  <a:gd name="T57" fmla="*/ 0 h 148"/>
                  <a:gd name="T58" fmla="*/ 0 w 156"/>
                  <a:gd name="T59" fmla="*/ 0 h 148"/>
                  <a:gd name="T60" fmla="*/ 0 w 156"/>
                  <a:gd name="T61" fmla="*/ 0 h 148"/>
                  <a:gd name="T62" fmla="*/ 0 w 156"/>
                  <a:gd name="T63" fmla="*/ 0 h 148"/>
                  <a:gd name="T64" fmla="*/ 0 w 156"/>
                  <a:gd name="T65" fmla="*/ 0 h 148"/>
                  <a:gd name="T66" fmla="*/ 0 w 156"/>
                  <a:gd name="T67" fmla="*/ 0 h 148"/>
                  <a:gd name="T68" fmla="*/ 0 w 156"/>
                  <a:gd name="T69" fmla="*/ 0 h 148"/>
                  <a:gd name="T70" fmla="*/ 0 w 156"/>
                  <a:gd name="T71" fmla="*/ 0 h 148"/>
                  <a:gd name="T72" fmla="*/ 0 w 156"/>
                  <a:gd name="T73" fmla="*/ 0 h 148"/>
                  <a:gd name="T74" fmla="*/ 0 w 156"/>
                  <a:gd name="T75" fmla="*/ 0 h 148"/>
                  <a:gd name="T76" fmla="*/ 0 w 156"/>
                  <a:gd name="T77" fmla="*/ 0 h 1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6" h="148">
                    <a:moveTo>
                      <a:pt x="139" y="61"/>
                    </a:moveTo>
                    <a:lnTo>
                      <a:pt x="144" y="67"/>
                    </a:lnTo>
                    <a:lnTo>
                      <a:pt x="149" y="75"/>
                    </a:lnTo>
                    <a:lnTo>
                      <a:pt x="152" y="82"/>
                    </a:lnTo>
                    <a:lnTo>
                      <a:pt x="154" y="90"/>
                    </a:lnTo>
                    <a:lnTo>
                      <a:pt x="156" y="98"/>
                    </a:lnTo>
                    <a:lnTo>
                      <a:pt x="154" y="107"/>
                    </a:lnTo>
                    <a:lnTo>
                      <a:pt x="152" y="115"/>
                    </a:lnTo>
                    <a:lnTo>
                      <a:pt x="149" y="123"/>
                    </a:lnTo>
                    <a:lnTo>
                      <a:pt x="143" y="131"/>
                    </a:lnTo>
                    <a:lnTo>
                      <a:pt x="138" y="136"/>
                    </a:lnTo>
                    <a:lnTo>
                      <a:pt x="130" y="141"/>
                    </a:lnTo>
                    <a:lnTo>
                      <a:pt x="122" y="144"/>
                    </a:lnTo>
                    <a:lnTo>
                      <a:pt x="114" y="147"/>
                    </a:lnTo>
                    <a:lnTo>
                      <a:pt x="106" y="148"/>
                    </a:lnTo>
                    <a:lnTo>
                      <a:pt x="97" y="147"/>
                    </a:lnTo>
                    <a:lnTo>
                      <a:pt x="89" y="144"/>
                    </a:lnTo>
                    <a:lnTo>
                      <a:pt x="81" y="141"/>
                    </a:lnTo>
                    <a:lnTo>
                      <a:pt x="73" y="135"/>
                    </a:lnTo>
                    <a:lnTo>
                      <a:pt x="17" y="87"/>
                    </a:lnTo>
                    <a:lnTo>
                      <a:pt x="11" y="81"/>
                    </a:lnTo>
                    <a:lnTo>
                      <a:pt x="7" y="73"/>
                    </a:lnTo>
                    <a:lnTo>
                      <a:pt x="3" y="66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7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4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4"/>
                    </a:lnTo>
                    <a:lnTo>
                      <a:pt x="74" y="7"/>
                    </a:lnTo>
                    <a:lnTo>
                      <a:pt x="82" y="13"/>
                    </a:lnTo>
                    <a:lnTo>
                      <a:pt x="139" y="6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0" name="Freeform 1132"/>
              <p:cNvSpPr>
                <a:spLocks/>
              </p:cNvSpPr>
              <p:nvPr/>
            </p:nvSpPr>
            <p:spPr bwMode="auto">
              <a:xfrm>
                <a:off x="3530" y="3336"/>
                <a:ext cx="24" cy="21"/>
              </a:xfrm>
              <a:custGeom>
                <a:avLst/>
                <a:gdLst>
                  <a:gd name="T0" fmla="*/ 0 w 141"/>
                  <a:gd name="T1" fmla="*/ 0 h 122"/>
                  <a:gd name="T2" fmla="*/ 0 w 141"/>
                  <a:gd name="T3" fmla="*/ 0 h 122"/>
                  <a:gd name="T4" fmla="*/ 0 w 141"/>
                  <a:gd name="T5" fmla="*/ 0 h 122"/>
                  <a:gd name="T6" fmla="*/ 0 w 141"/>
                  <a:gd name="T7" fmla="*/ 0 h 122"/>
                  <a:gd name="T8" fmla="*/ 0 w 141"/>
                  <a:gd name="T9" fmla="*/ 0 h 122"/>
                  <a:gd name="T10" fmla="*/ 0 w 141"/>
                  <a:gd name="T11" fmla="*/ 0 h 122"/>
                  <a:gd name="T12" fmla="*/ 0 w 141"/>
                  <a:gd name="T13" fmla="*/ 0 h 122"/>
                  <a:gd name="T14" fmla="*/ 0 w 141"/>
                  <a:gd name="T15" fmla="*/ 0 h 122"/>
                  <a:gd name="T16" fmla="*/ 0 w 141"/>
                  <a:gd name="T17" fmla="*/ 0 h 122"/>
                  <a:gd name="T18" fmla="*/ 0 w 141"/>
                  <a:gd name="T19" fmla="*/ 0 h 122"/>
                  <a:gd name="T20" fmla="*/ 0 w 141"/>
                  <a:gd name="T21" fmla="*/ 0 h 122"/>
                  <a:gd name="T22" fmla="*/ 0 w 141"/>
                  <a:gd name="T23" fmla="*/ 0 h 122"/>
                  <a:gd name="T24" fmla="*/ 0 w 141"/>
                  <a:gd name="T25" fmla="*/ 0 h 122"/>
                  <a:gd name="T26" fmla="*/ 0 w 141"/>
                  <a:gd name="T27" fmla="*/ 0 h 122"/>
                  <a:gd name="T28" fmla="*/ 0 w 141"/>
                  <a:gd name="T29" fmla="*/ 0 h 122"/>
                  <a:gd name="T30" fmla="*/ 0 w 141"/>
                  <a:gd name="T31" fmla="*/ 0 h 122"/>
                  <a:gd name="T32" fmla="*/ 0 w 141"/>
                  <a:gd name="T33" fmla="*/ 0 h 122"/>
                  <a:gd name="T34" fmla="*/ 0 w 141"/>
                  <a:gd name="T35" fmla="*/ 0 h 122"/>
                  <a:gd name="T36" fmla="*/ 0 w 141"/>
                  <a:gd name="T37" fmla="*/ 0 h 122"/>
                  <a:gd name="T38" fmla="*/ 0 w 141"/>
                  <a:gd name="T39" fmla="*/ 0 h 122"/>
                  <a:gd name="T40" fmla="*/ 0 w 141"/>
                  <a:gd name="T41" fmla="*/ 0 h 122"/>
                  <a:gd name="T42" fmla="*/ 0 w 141"/>
                  <a:gd name="T43" fmla="*/ 0 h 122"/>
                  <a:gd name="T44" fmla="*/ 0 w 141"/>
                  <a:gd name="T45" fmla="*/ 0 h 122"/>
                  <a:gd name="T46" fmla="*/ 0 w 141"/>
                  <a:gd name="T47" fmla="*/ 0 h 122"/>
                  <a:gd name="T48" fmla="*/ 0 w 141"/>
                  <a:gd name="T49" fmla="*/ 0 h 122"/>
                  <a:gd name="T50" fmla="*/ 0 w 141"/>
                  <a:gd name="T51" fmla="*/ 0 h 122"/>
                  <a:gd name="T52" fmla="*/ 0 w 141"/>
                  <a:gd name="T53" fmla="*/ 0 h 122"/>
                  <a:gd name="T54" fmla="*/ 0 w 141"/>
                  <a:gd name="T55" fmla="*/ 0 h 122"/>
                  <a:gd name="T56" fmla="*/ 0 w 141"/>
                  <a:gd name="T57" fmla="*/ 0 h 122"/>
                  <a:gd name="T58" fmla="*/ 0 w 141"/>
                  <a:gd name="T59" fmla="*/ 0 h 122"/>
                  <a:gd name="T60" fmla="*/ 0 w 141"/>
                  <a:gd name="T61" fmla="*/ 0 h 122"/>
                  <a:gd name="T62" fmla="*/ 0 w 141"/>
                  <a:gd name="T63" fmla="*/ 0 h 122"/>
                  <a:gd name="T64" fmla="*/ 0 w 141"/>
                  <a:gd name="T65" fmla="*/ 0 h 122"/>
                  <a:gd name="T66" fmla="*/ 0 w 141"/>
                  <a:gd name="T67" fmla="*/ 0 h 122"/>
                  <a:gd name="T68" fmla="*/ 0 w 141"/>
                  <a:gd name="T69" fmla="*/ 0 h 122"/>
                  <a:gd name="T70" fmla="*/ 0 w 141"/>
                  <a:gd name="T71" fmla="*/ 0 h 122"/>
                  <a:gd name="T72" fmla="*/ 0 w 141"/>
                  <a:gd name="T73" fmla="*/ 0 h 122"/>
                  <a:gd name="T74" fmla="*/ 0 w 141"/>
                  <a:gd name="T75" fmla="*/ 0 h 122"/>
                  <a:gd name="T76" fmla="*/ 0 w 141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2">
                    <a:moveTo>
                      <a:pt x="115" y="30"/>
                    </a:moveTo>
                    <a:lnTo>
                      <a:pt x="123" y="35"/>
                    </a:lnTo>
                    <a:lnTo>
                      <a:pt x="129" y="41"/>
                    </a:lnTo>
                    <a:lnTo>
                      <a:pt x="134" y="48"/>
                    </a:lnTo>
                    <a:lnTo>
                      <a:pt x="138" y="56"/>
                    </a:lnTo>
                    <a:lnTo>
                      <a:pt x="140" y="64"/>
                    </a:lnTo>
                    <a:lnTo>
                      <a:pt x="141" y="73"/>
                    </a:lnTo>
                    <a:lnTo>
                      <a:pt x="140" y="81"/>
                    </a:lnTo>
                    <a:lnTo>
                      <a:pt x="138" y="89"/>
                    </a:lnTo>
                    <a:lnTo>
                      <a:pt x="134" y="96"/>
                    </a:lnTo>
                    <a:lnTo>
                      <a:pt x="130" y="104"/>
                    </a:lnTo>
                    <a:lnTo>
                      <a:pt x="123" y="110"/>
                    </a:lnTo>
                    <a:lnTo>
                      <a:pt x="116" y="116"/>
                    </a:lnTo>
                    <a:lnTo>
                      <a:pt x="109" y="119"/>
                    </a:lnTo>
                    <a:lnTo>
                      <a:pt x="101" y="121"/>
                    </a:lnTo>
                    <a:lnTo>
                      <a:pt x="92" y="122"/>
                    </a:lnTo>
                    <a:lnTo>
                      <a:pt x="84" y="121"/>
                    </a:lnTo>
                    <a:lnTo>
                      <a:pt x="76" y="119"/>
                    </a:lnTo>
                    <a:lnTo>
                      <a:pt x="68" y="116"/>
                    </a:lnTo>
                    <a:lnTo>
                      <a:pt x="26" y="92"/>
                    </a:lnTo>
                    <a:lnTo>
                      <a:pt x="18" y="87"/>
                    </a:lnTo>
                    <a:lnTo>
                      <a:pt x="13" y="81"/>
                    </a:lnTo>
                    <a:lnTo>
                      <a:pt x="7" y="74"/>
                    </a:lnTo>
                    <a:lnTo>
                      <a:pt x="4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4" y="33"/>
                    </a:lnTo>
                    <a:lnTo>
                      <a:pt x="7" y="26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6"/>
                    </a:lnTo>
                    <a:lnTo>
                      <a:pt x="115" y="3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1" name="Freeform 1133"/>
              <p:cNvSpPr>
                <a:spLocks/>
              </p:cNvSpPr>
              <p:nvPr/>
            </p:nvSpPr>
            <p:spPr bwMode="auto">
              <a:xfrm>
                <a:off x="3526" y="3335"/>
                <a:ext cx="21" cy="18"/>
              </a:xfrm>
              <a:custGeom>
                <a:avLst/>
                <a:gdLst>
                  <a:gd name="T0" fmla="*/ 0 w 122"/>
                  <a:gd name="T1" fmla="*/ 0 h 105"/>
                  <a:gd name="T2" fmla="*/ 0 w 122"/>
                  <a:gd name="T3" fmla="*/ 0 h 105"/>
                  <a:gd name="T4" fmla="*/ 0 w 122"/>
                  <a:gd name="T5" fmla="*/ 0 h 105"/>
                  <a:gd name="T6" fmla="*/ 0 w 122"/>
                  <a:gd name="T7" fmla="*/ 0 h 105"/>
                  <a:gd name="T8" fmla="*/ 0 w 122"/>
                  <a:gd name="T9" fmla="*/ 0 h 105"/>
                  <a:gd name="T10" fmla="*/ 0 w 122"/>
                  <a:gd name="T11" fmla="*/ 0 h 105"/>
                  <a:gd name="T12" fmla="*/ 0 w 122"/>
                  <a:gd name="T13" fmla="*/ 0 h 105"/>
                  <a:gd name="T14" fmla="*/ 0 w 122"/>
                  <a:gd name="T15" fmla="*/ 0 h 105"/>
                  <a:gd name="T16" fmla="*/ 0 w 122"/>
                  <a:gd name="T17" fmla="*/ 0 h 105"/>
                  <a:gd name="T18" fmla="*/ 0 w 122"/>
                  <a:gd name="T19" fmla="*/ 0 h 105"/>
                  <a:gd name="T20" fmla="*/ 0 w 122"/>
                  <a:gd name="T21" fmla="*/ 0 h 105"/>
                  <a:gd name="T22" fmla="*/ 0 w 122"/>
                  <a:gd name="T23" fmla="*/ 0 h 105"/>
                  <a:gd name="T24" fmla="*/ 0 w 122"/>
                  <a:gd name="T25" fmla="*/ 0 h 105"/>
                  <a:gd name="T26" fmla="*/ 0 w 122"/>
                  <a:gd name="T27" fmla="*/ 0 h 105"/>
                  <a:gd name="T28" fmla="*/ 0 w 122"/>
                  <a:gd name="T29" fmla="*/ 0 h 105"/>
                  <a:gd name="T30" fmla="*/ 0 w 122"/>
                  <a:gd name="T31" fmla="*/ 0 h 105"/>
                  <a:gd name="T32" fmla="*/ 0 w 122"/>
                  <a:gd name="T33" fmla="*/ 0 h 105"/>
                  <a:gd name="T34" fmla="*/ 0 w 122"/>
                  <a:gd name="T35" fmla="*/ 0 h 105"/>
                  <a:gd name="T36" fmla="*/ 0 w 122"/>
                  <a:gd name="T37" fmla="*/ 0 h 105"/>
                  <a:gd name="T38" fmla="*/ 0 w 122"/>
                  <a:gd name="T39" fmla="*/ 0 h 105"/>
                  <a:gd name="T40" fmla="*/ 0 w 122"/>
                  <a:gd name="T41" fmla="*/ 0 h 105"/>
                  <a:gd name="T42" fmla="*/ 0 w 122"/>
                  <a:gd name="T43" fmla="*/ 0 h 105"/>
                  <a:gd name="T44" fmla="*/ 0 w 122"/>
                  <a:gd name="T45" fmla="*/ 0 h 105"/>
                  <a:gd name="T46" fmla="*/ 0 w 122"/>
                  <a:gd name="T47" fmla="*/ 0 h 105"/>
                  <a:gd name="T48" fmla="*/ 0 w 122"/>
                  <a:gd name="T49" fmla="*/ 0 h 105"/>
                  <a:gd name="T50" fmla="*/ 0 w 122"/>
                  <a:gd name="T51" fmla="*/ 0 h 105"/>
                  <a:gd name="T52" fmla="*/ 0 w 122"/>
                  <a:gd name="T53" fmla="*/ 0 h 105"/>
                  <a:gd name="T54" fmla="*/ 0 w 122"/>
                  <a:gd name="T55" fmla="*/ 0 h 105"/>
                  <a:gd name="T56" fmla="*/ 0 w 122"/>
                  <a:gd name="T57" fmla="*/ 0 h 105"/>
                  <a:gd name="T58" fmla="*/ 0 w 122"/>
                  <a:gd name="T59" fmla="*/ 0 h 105"/>
                  <a:gd name="T60" fmla="*/ 0 w 122"/>
                  <a:gd name="T61" fmla="*/ 0 h 105"/>
                  <a:gd name="T62" fmla="*/ 0 w 122"/>
                  <a:gd name="T63" fmla="*/ 0 h 105"/>
                  <a:gd name="T64" fmla="*/ 0 w 122"/>
                  <a:gd name="T65" fmla="*/ 0 h 105"/>
                  <a:gd name="T66" fmla="*/ 0 w 122"/>
                  <a:gd name="T67" fmla="*/ 0 h 105"/>
                  <a:gd name="T68" fmla="*/ 0 w 122"/>
                  <a:gd name="T69" fmla="*/ 0 h 105"/>
                  <a:gd name="T70" fmla="*/ 0 w 122"/>
                  <a:gd name="T71" fmla="*/ 0 h 105"/>
                  <a:gd name="T72" fmla="*/ 0 w 122"/>
                  <a:gd name="T73" fmla="*/ 0 h 105"/>
                  <a:gd name="T74" fmla="*/ 0 w 122"/>
                  <a:gd name="T75" fmla="*/ 0 h 105"/>
                  <a:gd name="T76" fmla="*/ 0 w 122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2" h="105">
                    <a:moveTo>
                      <a:pt x="83" y="7"/>
                    </a:moveTo>
                    <a:lnTo>
                      <a:pt x="92" y="10"/>
                    </a:lnTo>
                    <a:lnTo>
                      <a:pt x="99" y="15"/>
                    </a:lnTo>
                    <a:lnTo>
                      <a:pt x="106" y="20"/>
                    </a:lnTo>
                    <a:lnTo>
                      <a:pt x="112" y="26"/>
                    </a:lnTo>
                    <a:lnTo>
                      <a:pt x="117" y="34"/>
                    </a:lnTo>
                    <a:lnTo>
                      <a:pt x="119" y="42"/>
                    </a:lnTo>
                    <a:lnTo>
                      <a:pt x="122" y="51"/>
                    </a:lnTo>
                    <a:lnTo>
                      <a:pt x="122" y="59"/>
                    </a:lnTo>
                    <a:lnTo>
                      <a:pt x="120" y="66"/>
                    </a:lnTo>
                    <a:lnTo>
                      <a:pt x="117" y="75"/>
                    </a:lnTo>
                    <a:lnTo>
                      <a:pt x="112" y="82"/>
                    </a:lnTo>
                    <a:lnTo>
                      <a:pt x="107" y="89"/>
                    </a:lnTo>
                    <a:lnTo>
                      <a:pt x="101" y="96"/>
                    </a:lnTo>
                    <a:lnTo>
                      <a:pt x="93" y="100"/>
                    </a:lnTo>
                    <a:lnTo>
                      <a:pt x="85" y="102"/>
                    </a:lnTo>
                    <a:lnTo>
                      <a:pt x="76" y="105"/>
                    </a:lnTo>
                    <a:lnTo>
                      <a:pt x="69" y="105"/>
                    </a:lnTo>
                    <a:lnTo>
                      <a:pt x="61" y="104"/>
                    </a:lnTo>
                    <a:lnTo>
                      <a:pt x="38" y="98"/>
                    </a:lnTo>
                    <a:lnTo>
                      <a:pt x="29" y="95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2" name="Freeform 1134"/>
              <p:cNvSpPr>
                <a:spLocks/>
              </p:cNvSpPr>
              <p:nvPr/>
            </p:nvSpPr>
            <p:spPr bwMode="auto">
              <a:xfrm>
                <a:off x="3522" y="3335"/>
                <a:ext cx="21" cy="17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68" y="0"/>
                    </a:moveTo>
                    <a:lnTo>
                      <a:pt x="76" y="0"/>
                    </a:lnTo>
                    <a:lnTo>
                      <a:pt x="85" y="1"/>
                    </a:lnTo>
                    <a:lnTo>
                      <a:pt x="92" y="3"/>
                    </a:lnTo>
                    <a:lnTo>
                      <a:pt x="100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5"/>
                    </a:lnTo>
                    <a:lnTo>
                      <a:pt x="110" y="82"/>
                    </a:lnTo>
                    <a:lnTo>
                      <a:pt x="105" y="89"/>
                    </a:lnTo>
                    <a:lnTo>
                      <a:pt x="97" y="93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2"/>
                    </a:lnTo>
                    <a:lnTo>
                      <a:pt x="48" y="102"/>
                    </a:lnTo>
                    <a:lnTo>
                      <a:pt x="39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5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4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3" name="Freeform 1135"/>
              <p:cNvSpPr>
                <a:spLocks/>
              </p:cNvSpPr>
              <p:nvPr/>
            </p:nvSpPr>
            <p:spPr bwMode="auto">
              <a:xfrm>
                <a:off x="3519" y="3336"/>
                <a:ext cx="20" cy="19"/>
              </a:xfrm>
              <a:custGeom>
                <a:avLst/>
                <a:gdLst>
                  <a:gd name="T0" fmla="*/ 0 w 119"/>
                  <a:gd name="T1" fmla="*/ 0 h 116"/>
                  <a:gd name="T2" fmla="*/ 0 w 119"/>
                  <a:gd name="T3" fmla="*/ 0 h 116"/>
                  <a:gd name="T4" fmla="*/ 0 w 119"/>
                  <a:gd name="T5" fmla="*/ 0 h 116"/>
                  <a:gd name="T6" fmla="*/ 0 w 119"/>
                  <a:gd name="T7" fmla="*/ 0 h 116"/>
                  <a:gd name="T8" fmla="*/ 0 w 119"/>
                  <a:gd name="T9" fmla="*/ 0 h 116"/>
                  <a:gd name="T10" fmla="*/ 0 w 119"/>
                  <a:gd name="T11" fmla="*/ 0 h 116"/>
                  <a:gd name="T12" fmla="*/ 0 w 119"/>
                  <a:gd name="T13" fmla="*/ 0 h 116"/>
                  <a:gd name="T14" fmla="*/ 0 w 119"/>
                  <a:gd name="T15" fmla="*/ 0 h 116"/>
                  <a:gd name="T16" fmla="*/ 0 w 119"/>
                  <a:gd name="T17" fmla="*/ 0 h 116"/>
                  <a:gd name="T18" fmla="*/ 0 w 119"/>
                  <a:gd name="T19" fmla="*/ 0 h 116"/>
                  <a:gd name="T20" fmla="*/ 0 w 119"/>
                  <a:gd name="T21" fmla="*/ 0 h 116"/>
                  <a:gd name="T22" fmla="*/ 0 w 119"/>
                  <a:gd name="T23" fmla="*/ 0 h 116"/>
                  <a:gd name="T24" fmla="*/ 0 w 119"/>
                  <a:gd name="T25" fmla="*/ 0 h 116"/>
                  <a:gd name="T26" fmla="*/ 0 w 119"/>
                  <a:gd name="T27" fmla="*/ 0 h 116"/>
                  <a:gd name="T28" fmla="*/ 0 w 119"/>
                  <a:gd name="T29" fmla="*/ 0 h 116"/>
                  <a:gd name="T30" fmla="*/ 0 w 119"/>
                  <a:gd name="T31" fmla="*/ 0 h 116"/>
                  <a:gd name="T32" fmla="*/ 0 w 119"/>
                  <a:gd name="T33" fmla="*/ 0 h 116"/>
                  <a:gd name="T34" fmla="*/ 0 w 119"/>
                  <a:gd name="T35" fmla="*/ 0 h 116"/>
                  <a:gd name="T36" fmla="*/ 0 w 119"/>
                  <a:gd name="T37" fmla="*/ 0 h 116"/>
                  <a:gd name="T38" fmla="*/ 0 w 119"/>
                  <a:gd name="T39" fmla="*/ 0 h 116"/>
                  <a:gd name="T40" fmla="*/ 0 w 119"/>
                  <a:gd name="T41" fmla="*/ 0 h 116"/>
                  <a:gd name="T42" fmla="*/ 0 w 119"/>
                  <a:gd name="T43" fmla="*/ 0 h 116"/>
                  <a:gd name="T44" fmla="*/ 0 w 119"/>
                  <a:gd name="T45" fmla="*/ 0 h 116"/>
                  <a:gd name="T46" fmla="*/ 0 w 119"/>
                  <a:gd name="T47" fmla="*/ 0 h 116"/>
                  <a:gd name="T48" fmla="*/ 0 w 119"/>
                  <a:gd name="T49" fmla="*/ 0 h 116"/>
                  <a:gd name="T50" fmla="*/ 0 w 119"/>
                  <a:gd name="T51" fmla="*/ 0 h 116"/>
                  <a:gd name="T52" fmla="*/ 0 w 119"/>
                  <a:gd name="T53" fmla="*/ 0 h 116"/>
                  <a:gd name="T54" fmla="*/ 0 w 119"/>
                  <a:gd name="T55" fmla="*/ 0 h 116"/>
                  <a:gd name="T56" fmla="*/ 0 w 119"/>
                  <a:gd name="T57" fmla="*/ 0 h 116"/>
                  <a:gd name="T58" fmla="*/ 0 w 119"/>
                  <a:gd name="T59" fmla="*/ 0 h 116"/>
                  <a:gd name="T60" fmla="*/ 0 w 119"/>
                  <a:gd name="T61" fmla="*/ 0 h 116"/>
                  <a:gd name="T62" fmla="*/ 0 w 119"/>
                  <a:gd name="T63" fmla="*/ 0 h 116"/>
                  <a:gd name="T64" fmla="*/ 0 w 119"/>
                  <a:gd name="T65" fmla="*/ 0 h 116"/>
                  <a:gd name="T66" fmla="*/ 0 w 119"/>
                  <a:gd name="T67" fmla="*/ 0 h 116"/>
                  <a:gd name="T68" fmla="*/ 0 w 119"/>
                  <a:gd name="T69" fmla="*/ 0 h 116"/>
                  <a:gd name="T70" fmla="*/ 0 w 119"/>
                  <a:gd name="T71" fmla="*/ 0 h 116"/>
                  <a:gd name="T72" fmla="*/ 0 w 119"/>
                  <a:gd name="T73" fmla="*/ 0 h 116"/>
                  <a:gd name="T74" fmla="*/ 0 w 119"/>
                  <a:gd name="T75" fmla="*/ 0 h 116"/>
                  <a:gd name="T76" fmla="*/ 0 w 119"/>
                  <a:gd name="T77" fmla="*/ 0 h 1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6">
                    <a:moveTo>
                      <a:pt x="38" y="12"/>
                    </a:moveTo>
                    <a:lnTo>
                      <a:pt x="45" y="7"/>
                    </a:lnTo>
                    <a:lnTo>
                      <a:pt x="53" y="4"/>
                    </a:lnTo>
                    <a:lnTo>
                      <a:pt x="62" y="2"/>
                    </a:lnTo>
                    <a:lnTo>
                      <a:pt x="70" y="0"/>
                    </a:lnTo>
                    <a:lnTo>
                      <a:pt x="77" y="2"/>
                    </a:lnTo>
                    <a:lnTo>
                      <a:pt x="86" y="4"/>
                    </a:lnTo>
                    <a:lnTo>
                      <a:pt x="94" y="7"/>
                    </a:lnTo>
                    <a:lnTo>
                      <a:pt x="101" y="13"/>
                    </a:lnTo>
                    <a:lnTo>
                      <a:pt x="108" y="18"/>
                    </a:lnTo>
                    <a:lnTo>
                      <a:pt x="112" y="25"/>
                    </a:lnTo>
                    <a:lnTo>
                      <a:pt x="116" y="33"/>
                    </a:lnTo>
                    <a:lnTo>
                      <a:pt x="118" y="42"/>
                    </a:lnTo>
                    <a:lnTo>
                      <a:pt x="119" y="50"/>
                    </a:lnTo>
                    <a:lnTo>
                      <a:pt x="118" y="58"/>
                    </a:lnTo>
                    <a:lnTo>
                      <a:pt x="116" y="67"/>
                    </a:lnTo>
                    <a:lnTo>
                      <a:pt x="112" y="75"/>
                    </a:lnTo>
                    <a:lnTo>
                      <a:pt x="107" y="81"/>
                    </a:lnTo>
                    <a:lnTo>
                      <a:pt x="101" y="88"/>
                    </a:lnTo>
                    <a:lnTo>
                      <a:pt x="81" y="105"/>
                    </a:lnTo>
                    <a:lnTo>
                      <a:pt x="74" y="110"/>
                    </a:lnTo>
                    <a:lnTo>
                      <a:pt x="66" y="113"/>
                    </a:lnTo>
                    <a:lnTo>
                      <a:pt x="57" y="115"/>
                    </a:lnTo>
                    <a:lnTo>
                      <a:pt x="49" y="116"/>
                    </a:lnTo>
                    <a:lnTo>
                      <a:pt x="41" y="115"/>
                    </a:lnTo>
                    <a:lnTo>
                      <a:pt x="32" y="113"/>
                    </a:lnTo>
                    <a:lnTo>
                      <a:pt x="25" y="110"/>
                    </a:lnTo>
                    <a:lnTo>
                      <a:pt x="18" y="104"/>
                    </a:lnTo>
                    <a:lnTo>
                      <a:pt x="11" y="98"/>
                    </a:lnTo>
                    <a:lnTo>
                      <a:pt x="6" y="92"/>
                    </a:lnTo>
                    <a:lnTo>
                      <a:pt x="3" y="84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50"/>
                    </a:lnTo>
                    <a:lnTo>
                      <a:pt x="6" y="42"/>
                    </a:lnTo>
                    <a:lnTo>
                      <a:pt x="12" y="35"/>
                    </a:lnTo>
                    <a:lnTo>
                      <a:pt x="18" y="29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4" name="Freeform 1136"/>
              <p:cNvSpPr>
                <a:spLocks/>
              </p:cNvSpPr>
              <p:nvPr/>
            </p:nvSpPr>
            <p:spPr bwMode="auto">
              <a:xfrm>
                <a:off x="3517" y="3339"/>
                <a:ext cx="18" cy="20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19" y="26"/>
                    </a:moveTo>
                    <a:lnTo>
                      <a:pt x="25" y="19"/>
                    </a:lnTo>
                    <a:lnTo>
                      <a:pt x="31" y="13"/>
                    </a:lnTo>
                    <a:lnTo>
                      <a:pt x="37" y="8"/>
                    </a:lnTo>
                    <a:lnTo>
                      <a:pt x="45" y="4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70" y="1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5" y="24"/>
                    </a:lnTo>
                    <a:lnTo>
                      <a:pt x="110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1" y="66"/>
                    </a:lnTo>
                    <a:lnTo>
                      <a:pt x="107" y="73"/>
                    </a:lnTo>
                    <a:lnTo>
                      <a:pt x="94" y="98"/>
                    </a:lnTo>
                    <a:lnTo>
                      <a:pt x="88" y="105"/>
                    </a:lnTo>
                    <a:lnTo>
                      <a:pt x="82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8"/>
                    </a:lnTo>
                    <a:lnTo>
                      <a:pt x="19" y="113"/>
                    </a:lnTo>
                    <a:lnTo>
                      <a:pt x="13" y="107"/>
                    </a:lnTo>
                    <a:lnTo>
                      <a:pt x="8" y="100"/>
                    </a:lnTo>
                    <a:lnTo>
                      <a:pt x="4" y="93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59"/>
                    </a:lnTo>
                    <a:lnTo>
                      <a:pt x="6" y="51"/>
                    </a:lnTo>
                    <a:lnTo>
                      <a:pt x="19" y="2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5" name="Freeform 1137"/>
              <p:cNvSpPr>
                <a:spLocks/>
              </p:cNvSpPr>
              <p:nvPr/>
            </p:nvSpPr>
            <p:spPr bwMode="auto">
              <a:xfrm>
                <a:off x="3515" y="3343"/>
                <a:ext cx="18" cy="27"/>
              </a:xfrm>
              <a:custGeom>
                <a:avLst/>
                <a:gdLst>
                  <a:gd name="T0" fmla="*/ 0 w 110"/>
                  <a:gd name="T1" fmla="*/ 0 h 164"/>
                  <a:gd name="T2" fmla="*/ 0 w 110"/>
                  <a:gd name="T3" fmla="*/ 0 h 164"/>
                  <a:gd name="T4" fmla="*/ 0 w 110"/>
                  <a:gd name="T5" fmla="*/ 0 h 164"/>
                  <a:gd name="T6" fmla="*/ 0 w 110"/>
                  <a:gd name="T7" fmla="*/ 0 h 164"/>
                  <a:gd name="T8" fmla="*/ 0 w 110"/>
                  <a:gd name="T9" fmla="*/ 0 h 164"/>
                  <a:gd name="T10" fmla="*/ 0 w 110"/>
                  <a:gd name="T11" fmla="*/ 0 h 164"/>
                  <a:gd name="T12" fmla="*/ 0 w 110"/>
                  <a:gd name="T13" fmla="*/ 0 h 164"/>
                  <a:gd name="T14" fmla="*/ 0 w 110"/>
                  <a:gd name="T15" fmla="*/ 0 h 164"/>
                  <a:gd name="T16" fmla="*/ 0 w 110"/>
                  <a:gd name="T17" fmla="*/ 0 h 164"/>
                  <a:gd name="T18" fmla="*/ 0 w 110"/>
                  <a:gd name="T19" fmla="*/ 0 h 164"/>
                  <a:gd name="T20" fmla="*/ 0 w 110"/>
                  <a:gd name="T21" fmla="*/ 0 h 164"/>
                  <a:gd name="T22" fmla="*/ 0 w 110"/>
                  <a:gd name="T23" fmla="*/ 0 h 164"/>
                  <a:gd name="T24" fmla="*/ 0 w 110"/>
                  <a:gd name="T25" fmla="*/ 0 h 164"/>
                  <a:gd name="T26" fmla="*/ 0 w 110"/>
                  <a:gd name="T27" fmla="*/ 0 h 164"/>
                  <a:gd name="T28" fmla="*/ 0 w 110"/>
                  <a:gd name="T29" fmla="*/ 0 h 164"/>
                  <a:gd name="T30" fmla="*/ 0 w 110"/>
                  <a:gd name="T31" fmla="*/ 0 h 164"/>
                  <a:gd name="T32" fmla="*/ 0 w 110"/>
                  <a:gd name="T33" fmla="*/ 0 h 164"/>
                  <a:gd name="T34" fmla="*/ 0 w 110"/>
                  <a:gd name="T35" fmla="*/ 0 h 164"/>
                  <a:gd name="T36" fmla="*/ 0 w 110"/>
                  <a:gd name="T37" fmla="*/ 0 h 164"/>
                  <a:gd name="T38" fmla="*/ 0 w 110"/>
                  <a:gd name="T39" fmla="*/ 0 h 164"/>
                  <a:gd name="T40" fmla="*/ 0 w 110"/>
                  <a:gd name="T41" fmla="*/ 0 h 164"/>
                  <a:gd name="T42" fmla="*/ 0 w 110"/>
                  <a:gd name="T43" fmla="*/ 0 h 164"/>
                  <a:gd name="T44" fmla="*/ 0 w 110"/>
                  <a:gd name="T45" fmla="*/ 0 h 164"/>
                  <a:gd name="T46" fmla="*/ 0 w 110"/>
                  <a:gd name="T47" fmla="*/ 0 h 164"/>
                  <a:gd name="T48" fmla="*/ 0 w 110"/>
                  <a:gd name="T49" fmla="*/ 0 h 164"/>
                  <a:gd name="T50" fmla="*/ 0 w 110"/>
                  <a:gd name="T51" fmla="*/ 0 h 164"/>
                  <a:gd name="T52" fmla="*/ 0 w 110"/>
                  <a:gd name="T53" fmla="*/ 0 h 164"/>
                  <a:gd name="T54" fmla="*/ 0 w 110"/>
                  <a:gd name="T55" fmla="*/ 0 h 164"/>
                  <a:gd name="T56" fmla="*/ 0 w 110"/>
                  <a:gd name="T57" fmla="*/ 0 h 164"/>
                  <a:gd name="T58" fmla="*/ 0 w 110"/>
                  <a:gd name="T59" fmla="*/ 0 h 164"/>
                  <a:gd name="T60" fmla="*/ 0 w 110"/>
                  <a:gd name="T61" fmla="*/ 0 h 164"/>
                  <a:gd name="T62" fmla="*/ 0 w 110"/>
                  <a:gd name="T63" fmla="*/ 0 h 164"/>
                  <a:gd name="T64" fmla="*/ 0 w 110"/>
                  <a:gd name="T65" fmla="*/ 0 h 164"/>
                  <a:gd name="T66" fmla="*/ 0 w 110"/>
                  <a:gd name="T67" fmla="*/ 0 h 164"/>
                  <a:gd name="T68" fmla="*/ 0 w 110"/>
                  <a:gd name="T69" fmla="*/ 0 h 164"/>
                  <a:gd name="T70" fmla="*/ 0 w 110"/>
                  <a:gd name="T71" fmla="*/ 0 h 164"/>
                  <a:gd name="T72" fmla="*/ 0 w 110"/>
                  <a:gd name="T73" fmla="*/ 0 h 164"/>
                  <a:gd name="T74" fmla="*/ 0 w 110"/>
                  <a:gd name="T75" fmla="*/ 0 h 164"/>
                  <a:gd name="T76" fmla="*/ 0 w 110"/>
                  <a:gd name="T77" fmla="*/ 0 h 1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4">
                    <a:moveTo>
                      <a:pt x="12" y="42"/>
                    </a:moveTo>
                    <a:lnTo>
                      <a:pt x="15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2"/>
                    </a:lnTo>
                    <a:lnTo>
                      <a:pt x="36" y="7"/>
                    </a:lnTo>
                    <a:lnTo>
                      <a:pt x="44" y="3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3"/>
                    </a:lnTo>
                    <a:lnTo>
                      <a:pt x="86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4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7"/>
                    </a:lnTo>
                    <a:lnTo>
                      <a:pt x="98" y="123"/>
                    </a:lnTo>
                    <a:lnTo>
                      <a:pt x="96" y="132"/>
                    </a:lnTo>
                    <a:lnTo>
                      <a:pt x="92" y="140"/>
                    </a:lnTo>
                    <a:lnTo>
                      <a:pt x="88" y="146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50" y="164"/>
                    </a:lnTo>
                    <a:lnTo>
                      <a:pt x="42" y="163"/>
                    </a:lnTo>
                    <a:lnTo>
                      <a:pt x="33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6" name="Freeform 1138"/>
              <p:cNvSpPr>
                <a:spLocks/>
              </p:cNvSpPr>
              <p:nvPr/>
            </p:nvSpPr>
            <p:spPr bwMode="auto">
              <a:xfrm>
                <a:off x="3515" y="3354"/>
                <a:ext cx="16" cy="30"/>
              </a:xfrm>
              <a:custGeom>
                <a:avLst/>
                <a:gdLst>
                  <a:gd name="T0" fmla="*/ 0 w 99"/>
                  <a:gd name="T1" fmla="*/ 0 h 182"/>
                  <a:gd name="T2" fmla="*/ 0 w 99"/>
                  <a:gd name="T3" fmla="*/ 0 h 182"/>
                  <a:gd name="T4" fmla="*/ 0 w 99"/>
                  <a:gd name="T5" fmla="*/ 0 h 182"/>
                  <a:gd name="T6" fmla="*/ 0 w 99"/>
                  <a:gd name="T7" fmla="*/ 0 h 182"/>
                  <a:gd name="T8" fmla="*/ 0 w 99"/>
                  <a:gd name="T9" fmla="*/ 0 h 182"/>
                  <a:gd name="T10" fmla="*/ 0 w 99"/>
                  <a:gd name="T11" fmla="*/ 0 h 182"/>
                  <a:gd name="T12" fmla="*/ 0 w 99"/>
                  <a:gd name="T13" fmla="*/ 0 h 182"/>
                  <a:gd name="T14" fmla="*/ 0 w 99"/>
                  <a:gd name="T15" fmla="*/ 0 h 182"/>
                  <a:gd name="T16" fmla="*/ 0 w 99"/>
                  <a:gd name="T17" fmla="*/ 0 h 182"/>
                  <a:gd name="T18" fmla="*/ 0 w 99"/>
                  <a:gd name="T19" fmla="*/ 0 h 182"/>
                  <a:gd name="T20" fmla="*/ 0 w 99"/>
                  <a:gd name="T21" fmla="*/ 0 h 182"/>
                  <a:gd name="T22" fmla="*/ 0 w 99"/>
                  <a:gd name="T23" fmla="*/ 0 h 182"/>
                  <a:gd name="T24" fmla="*/ 0 w 99"/>
                  <a:gd name="T25" fmla="*/ 0 h 182"/>
                  <a:gd name="T26" fmla="*/ 0 w 99"/>
                  <a:gd name="T27" fmla="*/ 0 h 182"/>
                  <a:gd name="T28" fmla="*/ 0 w 99"/>
                  <a:gd name="T29" fmla="*/ 0 h 182"/>
                  <a:gd name="T30" fmla="*/ 0 w 99"/>
                  <a:gd name="T31" fmla="*/ 0 h 182"/>
                  <a:gd name="T32" fmla="*/ 0 w 99"/>
                  <a:gd name="T33" fmla="*/ 0 h 182"/>
                  <a:gd name="T34" fmla="*/ 0 w 99"/>
                  <a:gd name="T35" fmla="*/ 0 h 182"/>
                  <a:gd name="T36" fmla="*/ 0 w 99"/>
                  <a:gd name="T37" fmla="*/ 0 h 182"/>
                  <a:gd name="T38" fmla="*/ 0 w 99"/>
                  <a:gd name="T39" fmla="*/ 0 h 182"/>
                  <a:gd name="T40" fmla="*/ 0 w 99"/>
                  <a:gd name="T41" fmla="*/ 0 h 182"/>
                  <a:gd name="T42" fmla="*/ 0 w 99"/>
                  <a:gd name="T43" fmla="*/ 0 h 182"/>
                  <a:gd name="T44" fmla="*/ 0 w 99"/>
                  <a:gd name="T45" fmla="*/ 0 h 182"/>
                  <a:gd name="T46" fmla="*/ 0 w 99"/>
                  <a:gd name="T47" fmla="*/ 0 h 182"/>
                  <a:gd name="T48" fmla="*/ 0 w 99"/>
                  <a:gd name="T49" fmla="*/ 0 h 182"/>
                  <a:gd name="T50" fmla="*/ 0 w 99"/>
                  <a:gd name="T51" fmla="*/ 0 h 182"/>
                  <a:gd name="T52" fmla="*/ 0 w 99"/>
                  <a:gd name="T53" fmla="*/ 0 h 182"/>
                  <a:gd name="T54" fmla="*/ 0 w 99"/>
                  <a:gd name="T55" fmla="*/ 0 h 182"/>
                  <a:gd name="T56" fmla="*/ 0 w 99"/>
                  <a:gd name="T57" fmla="*/ 0 h 182"/>
                  <a:gd name="T58" fmla="*/ 0 w 99"/>
                  <a:gd name="T59" fmla="*/ 0 h 182"/>
                  <a:gd name="T60" fmla="*/ 0 w 99"/>
                  <a:gd name="T61" fmla="*/ 0 h 182"/>
                  <a:gd name="T62" fmla="*/ 0 w 99"/>
                  <a:gd name="T63" fmla="*/ 0 h 182"/>
                  <a:gd name="T64" fmla="*/ 0 w 99"/>
                  <a:gd name="T65" fmla="*/ 0 h 182"/>
                  <a:gd name="T66" fmla="*/ 0 w 99"/>
                  <a:gd name="T67" fmla="*/ 0 h 182"/>
                  <a:gd name="T68" fmla="*/ 0 w 99"/>
                  <a:gd name="T69" fmla="*/ 0 h 182"/>
                  <a:gd name="T70" fmla="*/ 0 w 99"/>
                  <a:gd name="T71" fmla="*/ 0 h 182"/>
                  <a:gd name="T72" fmla="*/ 0 w 99"/>
                  <a:gd name="T73" fmla="*/ 0 h 182"/>
                  <a:gd name="T74" fmla="*/ 0 w 99"/>
                  <a:gd name="T75" fmla="*/ 0 h 182"/>
                  <a:gd name="T76" fmla="*/ 0 w 99"/>
                  <a:gd name="T77" fmla="*/ 0 h 1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2">
                    <a:moveTo>
                      <a:pt x="0" y="50"/>
                    </a:move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50"/>
                    </a:lnTo>
                    <a:lnTo>
                      <a:pt x="99" y="132"/>
                    </a:lnTo>
                    <a:lnTo>
                      <a:pt x="98" y="140"/>
                    </a:lnTo>
                    <a:lnTo>
                      <a:pt x="96" y="149"/>
                    </a:lnTo>
                    <a:lnTo>
                      <a:pt x="92" y="157"/>
                    </a:lnTo>
                    <a:lnTo>
                      <a:pt x="88" y="163"/>
                    </a:lnTo>
                    <a:lnTo>
                      <a:pt x="81" y="170"/>
                    </a:lnTo>
                    <a:lnTo>
                      <a:pt x="74" y="175"/>
                    </a:lnTo>
                    <a:lnTo>
                      <a:pt x="66" y="178"/>
                    </a:lnTo>
                    <a:lnTo>
                      <a:pt x="57" y="180"/>
                    </a:lnTo>
                    <a:lnTo>
                      <a:pt x="50" y="182"/>
                    </a:lnTo>
                    <a:lnTo>
                      <a:pt x="42" y="180"/>
                    </a:lnTo>
                    <a:lnTo>
                      <a:pt x="33" y="178"/>
                    </a:lnTo>
                    <a:lnTo>
                      <a:pt x="25" y="175"/>
                    </a:lnTo>
                    <a:lnTo>
                      <a:pt x="18" y="170"/>
                    </a:lnTo>
                    <a:lnTo>
                      <a:pt x="11" y="163"/>
                    </a:lnTo>
                    <a:lnTo>
                      <a:pt x="7" y="157"/>
                    </a:lnTo>
                    <a:lnTo>
                      <a:pt x="3" y="149"/>
                    </a:lnTo>
                    <a:lnTo>
                      <a:pt x="1" y="140"/>
                    </a:lnTo>
                    <a:lnTo>
                      <a:pt x="0" y="13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7" name="Freeform 1139"/>
              <p:cNvSpPr>
                <a:spLocks/>
              </p:cNvSpPr>
              <p:nvPr/>
            </p:nvSpPr>
            <p:spPr bwMode="auto">
              <a:xfrm>
                <a:off x="3515" y="3367"/>
                <a:ext cx="18" cy="39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0 h 231"/>
                  <a:gd name="T4" fmla="*/ 0 w 113"/>
                  <a:gd name="T5" fmla="*/ 0 h 231"/>
                  <a:gd name="T6" fmla="*/ 0 w 113"/>
                  <a:gd name="T7" fmla="*/ 0 h 231"/>
                  <a:gd name="T8" fmla="*/ 0 w 113"/>
                  <a:gd name="T9" fmla="*/ 0 h 231"/>
                  <a:gd name="T10" fmla="*/ 0 w 113"/>
                  <a:gd name="T11" fmla="*/ 0 h 231"/>
                  <a:gd name="T12" fmla="*/ 0 w 113"/>
                  <a:gd name="T13" fmla="*/ 0 h 231"/>
                  <a:gd name="T14" fmla="*/ 0 w 113"/>
                  <a:gd name="T15" fmla="*/ 0 h 231"/>
                  <a:gd name="T16" fmla="*/ 0 w 113"/>
                  <a:gd name="T17" fmla="*/ 0 h 231"/>
                  <a:gd name="T18" fmla="*/ 0 w 113"/>
                  <a:gd name="T19" fmla="*/ 0 h 231"/>
                  <a:gd name="T20" fmla="*/ 0 w 113"/>
                  <a:gd name="T21" fmla="*/ 0 h 231"/>
                  <a:gd name="T22" fmla="*/ 0 w 113"/>
                  <a:gd name="T23" fmla="*/ 0 h 231"/>
                  <a:gd name="T24" fmla="*/ 0 w 113"/>
                  <a:gd name="T25" fmla="*/ 0 h 231"/>
                  <a:gd name="T26" fmla="*/ 0 w 113"/>
                  <a:gd name="T27" fmla="*/ 0 h 231"/>
                  <a:gd name="T28" fmla="*/ 0 w 113"/>
                  <a:gd name="T29" fmla="*/ 0 h 231"/>
                  <a:gd name="T30" fmla="*/ 0 w 113"/>
                  <a:gd name="T31" fmla="*/ 0 h 231"/>
                  <a:gd name="T32" fmla="*/ 0 w 113"/>
                  <a:gd name="T33" fmla="*/ 0 h 231"/>
                  <a:gd name="T34" fmla="*/ 0 w 113"/>
                  <a:gd name="T35" fmla="*/ 0 h 231"/>
                  <a:gd name="T36" fmla="*/ 0 w 113"/>
                  <a:gd name="T37" fmla="*/ 0 h 231"/>
                  <a:gd name="T38" fmla="*/ 0 w 113"/>
                  <a:gd name="T39" fmla="*/ 0 h 231"/>
                  <a:gd name="T40" fmla="*/ 0 w 113"/>
                  <a:gd name="T41" fmla="*/ 0 h 231"/>
                  <a:gd name="T42" fmla="*/ 0 w 113"/>
                  <a:gd name="T43" fmla="*/ 0 h 231"/>
                  <a:gd name="T44" fmla="*/ 0 w 113"/>
                  <a:gd name="T45" fmla="*/ 0 h 231"/>
                  <a:gd name="T46" fmla="*/ 0 w 113"/>
                  <a:gd name="T47" fmla="*/ 0 h 231"/>
                  <a:gd name="T48" fmla="*/ 0 w 113"/>
                  <a:gd name="T49" fmla="*/ 0 h 231"/>
                  <a:gd name="T50" fmla="*/ 0 w 113"/>
                  <a:gd name="T51" fmla="*/ 0 h 231"/>
                  <a:gd name="T52" fmla="*/ 0 w 113"/>
                  <a:gd name="T53" fmla="*/ 0 h 231"/>
                  <a:gd name="T54" fmla="*/ 0 w 113"/>
                  <a:gd name="T55" fmla="*/ 0 h 231"/>
                  <a:gd name="T56" fmla="*/ 0 w 113"/>
                  <a:gd name="T57" fmla="*/ 0 h 231"/>
                  <a:gd name="T58" fmla="*/ 0 w 113"/>
                  <a:gd name="T59" fmla="*/ 0 h 231"/>
                  <a:gd name="T60" fmla="*/ 0 w 113"/>
                  <a:gd name="T61" fmla="*/ 0 h 231"/>
                  <a:gd name="T62" fmla="*/ 0 w 113"/>
                  <a:gd name="T63" fmla="*/ 0 h 231"/>
                  <a:gd name="T64" fmla="*/ 0 w 113"/>
                  <a:gd name="T65" fmla="*/ 0 h 231"/>
                  <a:gd name="T66" fmla="*/ 0 w 113"/>
                  <a:gd name="T67" fmla="*/ 0 h 231"/>
                  <a:gd name="T68" fmla="*/ 0 w 113"/>
                  <a:gd name="T69" fmla="*/ 0 h 231"/>
                  <a:gd name="T70" fmla="*/ 0 w 113"/>
                  <a:gd name="T71" fmla="*/ 0 h 231"/>
                  <a:gd name="T72" fmla="*/ 0 w 113"/>
                  <a:gd name="T73" fmla="*/ 0 h 231"/>
                  <a:gd name="T74" fmla="*/ 0 w 113"/>
                  <a:gd name="T75" fmla="*/ 0 h 231"/>
                  <a:gd name="T76" fmla="*/ 0 w 113"/>
                  <a:gd name="T77" fmla="*/ 0 h 2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231">
                    <a:moveTo>
                      <a:pt x="0" y="54"/>
                    </a:moveTo>
                    <a:lnTo>
                      <a:pt x="0" y="47"/>
                    </a:lnTo>
                    <a:lnTo>
                      <a:pt x="1" y="39"/>
                    </a:lnTo>
                    <a:lnTo>
                      <a:pt x="4" y="30"/>
                    </a:lnTo>
                    <a:lnTo>
                      <a:pt x="9" y="23"/>
                    </a:lnTo>
                    <a:lnTo>
                      <a:pt x="15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3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2"/>
                    </a:lnTo>
                    <a:lnTo>
                      <a:pt x="70" y="5"/>
                    </a:lnTo>
                    <a:lnTo>
                      <a:pt x="77" y="9"/>
                    </a:lnTo>
                    <a:lnTo>
                      <a:pt x="83" y="15"/>
                    </a:lnTo>
                    <a:lnTo>
                      <a:pt x="90" y="21"/>
                    </a:lnTo>
                    <a:lnTo>
                      <a:pt x="95" y="29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3" y="177"/>
                    </a:lnTo>
                    <a:lnTo>
                      <a:pt x="113" y="185"/>
                    </a:lnTo>
                    <a:lnTo>
                      <a:pt x="111" y="193"/>
                    </a:lnTo>
                    <a:lnTo>
                      <a:pt x="108" y="202"/>
                    </a:lnTo>
                    <a:lnTo>
                      <a:pt x="104" y="209"/>
                    </a:lnTo>
                    <a:lnTo>
                      <a:pt x="98" y="215"/>
                    </a:lnTo>
                    <a:lnTo>
                      <a:pt x="92" y="222"/>
                    </a:lnTo>
                    <a:lnTo>
                      <a:pt x="84" y="227"/>
                    </a:lnTo>
                    <a:lnTo>
                      <a:pt x="77" y="229"/>
                    </a:lnTo>
                    <a:lnTo>
                      <a:pt x="68" y="231"/>
                    </a:lnTo>
                    <a:lnTo>
                      <a:pt x="60" y="231"/>
                    </a:lnTo>
                    <a:lnTo>
                      <a:pt x="52" y="230"/>
                    </a:lnTo>
                    <a:lnTo>
                      <a:pt x="43" y="227"/>
                    </a:lnTo>
                    <a:lnTo>
                      <a:pt x="36" y="222"/>
                    </a:lnTo>
                    <a:lnTo>
                      <a:pt x="29" y="217"/>
                    </a:lnTo>
                    <a:lnTo>
                      <a:pt x="22" y="211"/>
                    </a:lnTo>
                    <a:lnTo>
                      <a:pt x="18" y="203"/>
                    </a:lnTo>
                    <a:lnTo>
                      <a:pt x="16" y="195"/>
                    </a:lnTo>
                    <a:lnTo>
                      <a:pt x="13" y="18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8" name="Freeform 1140"/>
              <p:cNvSpPr>
                <a:spLocks/>
              </p:cNvSpPr>
              <p:nvPr/>
            </p:nvSpPr>
            <p:spPr bwMode="auto">
              <a:xfrm>
                <a:off x="3517" y="3389"/>
                <a:ext cx="18" cy="25"/>
              </a:xfrm>
              <a:custGeom>
                <a:avLst/>
                <a:gdLst>
                  <a:gd name="T0" fmla="*/ 0 w 108"/>
                  <a:gd name="T1" fmla="*/ 0 h 149"/>
                  <a:gd name="T2" fmla="*/ 0 w 108"/>
                  <a:gd name="T3" fmla="*/ 0 h 149"/>
                  <a:gd name="T4" fmla="*/ 0 w 108"/>
                  <a:gd name="T5" fmla="*/ 0 h 149"/>
                  <a:gd name="T6" fmla="*/ 0 w 108"/>
                  <a:gd name="T7" fmla="*/ 0 h 149"/>
                  <a:gd name="T8" fmla="*/ 0 w 108"/>
                  <a:gd name="T9" fmla="*/ 0 h 149"/>
                  <a:gd name="T10" fmla="*/ 0 w 108"/>
                  <a:gd name="T11" fmla="*/ 0 h 149"/>
                  <a:gd name="T12" fmla="*/ 0 w 108"/>
                  <a:gd name="T13" fmla="*/ 0 h 149"/>
                  <a:gd name="T14" fmla="*/ 0 w 108"/>
                  <a:gd name="T15" fmla="*/ 0 h 149"/>
                  <a:gd name="T16" fmla="*/ 0 w 108"/>
                  <a:gd name="T17" fmla="*/ 0 h 149"/>
                  <a:gd name="T18" fmla="*/ 0 w 108"/>
                  <a:gd name="T19" fmla="*/ 0 h 149"/>
                  <a:gd name="T20" fmla="*/ 0 w 108"/>
                  <a:gd name="T21" fmla="*/ 0 h 149"/>
                  <a:gd name="T22" fmla="*/ 0 w 108"/>
                  <a:gd name="T23" fmla="*/ 0 h 149"/>
                  <a:gd name="T24" fmla="*/ 0 w 108"/>
                  <a:gd name="T25" fmla="*/ 0 h 149"/>
                  <a:gd name="T26" fmla="*/ 0 w 108"/>
                  <a:gd name="T27" fmla="*/ 0 h 149"/>
                  <a:gd name="T28" fmla="*/ 0 w 108"/>
                  <a:gd name="T29" fmla="*/ 0 h 149"/>
                  <a:gd name="T30" fmla="*/ 0 w 108"/>
                  <a:gd name="T31" fmla="*/ 0 h 149"/>
                  <a:gd name="T32" fmla="*/ 0 w 108"/>
                  <a:gd name="T33" fmla="*/ 0 h 149"/>
                  <a:gd name="T34" fmla="*/ 0 w 108"/>
                  <a:gd name="T35" fmla="*/ 0 h 149"/>
                  <a:gd name="T36" fmla="*/ 0 w 108"/>
                  <a:gd name="T37" fmla="*/ 0 h 149"/>
                  <a:gd name="T38" fmla="*/ 0 w 108"/>
                  <a:gd name="T39" fmla="*/ 0 h 149"/>
                  <a:gd name="T40" fmla="*/ 0 w 108"/>
                  <a:gd name="T41" fmla="*/ 0 h 149"/>
                  <a:gd name="T42" fmla="*/ 0 w 108"/>
                  <a:gd name="T43" fmla="*/ 0 h 149"/>
                  <a:gd name="T44" fmla="*/ 0 w 108"/>
                  <a:gd name="T45" fmla="*/ 0 h 149"/>
                  <a:gd name="T46" fmla="*/ 0 w 108"/>
                  <a:gd name="T47" fmla="*/ 0 h 149"/>
                  <a:gd name="T48" fmla="*/ 0 w 108"/>
                  <a:gd name="T49" fmla="*/ 0 h 149"/>
                  <a:gd name="T50" fmla="*/ 0 w 108"/>
                  <a:gd name="T51" fmla="*/ 0 h 149"/>
                  <a:gd name="T52" fmla="*/ 0 w 108"/>
                  <a:gd name="T53" fmla="*/ 0 h 149"/>
                  <a:gd name="T54" fmla="*/ 0 w 108"/>
                  <a:gd name="T55" fmla="*/ 0 h 149"/>
                  <a:gd name="T56" fmla="*/ 0 w 108"/>
                  <a:gd name="T57" fmla="*/ 0 h 149"/>
                  <a:gd name="T58" fmla="*/ 0 w 108"/>
                  <a:gd name="T59" fmla="*/ 0 h 149"/>
                  <a:gd name="T60" fmla="*/ 0 w 108"/>
                  <a:gd name="T61" fmla="*/ 0 h 149"/>
                  <a:gd name="T62" fmla="*/ 0 w 108"/>
                  <a:gd name="T63" fmla="*/ 0 h 149"/>
                  <a:gd name="T64" fmla="*/ 0 w 108"/>
                  <a:gd name="T65" fmla="*/ 0 h 149"/>
                  <a:gd name="T66" fmla="*/ 0 w 108"/>
                  <a:gd name="T67" fmla="*/ 0 h 149"/>
                  <a:gd name="T68" fmla="*/ 0 w 108"/>
                  <a:gd name="T69" fmla="*/ 0 h 149"/>
                  <a:gd name="T70" fmla="*/ 0 w 108"/>
                  <a:gd name="T71" fmla="*/ 0 h 149"/>
                  <a:gd name="T72" fmla="*/ 0 w 108"/>
                  <a:gd name="T73" fmla="*/ 0 h 149"/>
                  <a:gd name="T74" fmla="*/ 0 w 108"/>
                  <a:gd name="T75" fmla="*/ 0 h 149"/>
                  <a:gd name="T76" fmla="*/ 0 w 108"/>
                  <a:gd name="T77" fmla="*/ 0 h 149"/>
                  <a:gd name="T78" fmla="*/ 0 w 108"/>
                  <a:gd name="T79" fmla="*/ 0 h 149"/>
                  <a:gd name="T80" fmla="*/ 0 w 108"/>
                  <a:gd name="T81" fmla="*/ 0 h 1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8" h="149">
                    <a:moveTo>
                      <a:pt x="2" y="56"/>
                    </a:moveTo>
                    <a:lnTo>
                      <a:pt x="0" y="50"/>
                    </a:lnTo>
                    <a:lnTo>
                      <a:pt x="2" y="41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7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4"/>
                    </a:lnTo>
                    <a:lnTo>
                      <a:pt x="75" y="7"/>
                    </a:lnTo>
                    <a:lnTo>
                      <a:pt x="83" y="13"/>
                    </a:lnTo>
                    <a:lnTo>
                      <a:pt x="88" y="18"/>
                    </a:lnTo>
                    <a:lnTo>
                      <a:pt x="93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2"/>
                    </a:lnTo>
                    <a:lnTo>
                      <a:pt x="108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1" y="124"/>
                    </a:lnTo>
                    <a:lnTo>
                      <a:pt x="95" y="132"/>
                    </a:lnTo>
                    <a:lnTo>
                      <a:pt x="89" y="137"/>
                    </a:lnTo>
                    <a:lnTo>
                      <a:pt x="82" y="142"/>
                    </a:lnTo>
                    <a:lnTo>
                      <a:pt x="74" y="146"/>
                    </a:lnTo>
                    <a:lnTo>
                      <a:pt x="65" y="148"/>
                    </a:lnTo>
                    <a:lnTo>
                      <a:pt x="58" y="149"/>
                    </a:lnTo>
                    <a:lnTo>
                      <a:pt x="49" y="148"/>
                    </a:lnTo>
                    <a:lnTo>
                      <a:pt x="41" y="145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20" y="131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9" y="10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79" name="Freeform 1141"/>
              <p:cNvSpPr>
                <a:spLocks/>
              </p:cNvSpPr>
              <p:nvPr/>
            </p:nvSpPr>
            <p:spPr bwMode="auto">
              <a:xfrm>
                <a:off x="3727" y="3311"/>
                <a:ext cx="19" cy="38"/>
              </a:xfrm>
              <a:custGeom>
                <a:avLst/>
                <a:gdLst>
                  <a:gd name="T0" fmla="*/ 0 w 114"/>
                  <a:gd name="T1" fmla="*/ 0 h 231"/>
                  <a:gd name="T2" fmla="*/ 0 w 114"/>
                  <a:gd name="T3" fmla="*/ 0 h 231"/>
                  <a:gd name="T4" fmla="*/ 0 w 114"/>
                  <a:gd name="T5" fmla="*/ 0 h 231"/>
                  <a:gd name="T6" fmla="*/ 0 w 114"/>
                  <a:gd name="T7" fmla="*/ 0 h 231"/>
                  <a:gd name="T8" fmla="*/ 0 w 114"/>
                  <a:gd name="T9" fmla="*/ 0 h 231"/>
                  <a:gd name="T10" fmla="*/ 0 w 114"/>
                  <a:gd name="T11" fmla="*/ 0 h 231"/>
                  <a:gd name="T12" fmla="*/ 0 w 114"/>
                  <a:gd name="T13" fmla="*/ 0 h 231"/>
                  <a:gd name="T14" fmla="*/ 0 w 114"/>
                  <a:gd name="T15" fmla="*/ 0 h 231"/>
                  <a:gd name="T16" fmla="*/ 0 w 114"/>
                  <a:gd name="T17" fmla="*/ 0 h 231"/>
                  <a:gd name="T18" fmla="*/ 0 w 114"/>
                  <a:gd name="T19" fmla="*/ 0 h 231"/>
                  <a:gd name="T20" fmla="*/ 0 w 114"/>
                  <a:gd name="T21" fmla="*/ 0 h 231"/>
                  <a:gd name="T22" fmla="*/ 0 w 114"/>
                  <a:gd name="T23" fmla="*/ 0 h 231"/>
                  <a:gd name="T24" fmla="*/ 0 w 114"/>
                  <a:gd name="T25" fmla="*/ 0 h 231"/>
                  <a:gd name="T26" fmla="*/ 0 w 114"/>
                  <a:gd name="T27" fmla="*/ 0 h 231"/>
                  <a:gd name="T28" fmla="*/ 0 w 114"/>
                  <a:gd name="T29" fmla="*/ 0 h 231"/>
                  <a:gd name="T30" fmla="*/ 0 w 114"/>
                  <a:gd name="T31" fmla="*/ 0 h 231"/>
                  <a:gd name="T32" fmla="*/ 0 w 114"/>
                  <a:gd name="T33" fmla="*/ 0 h 231"/>
                  <a:gd name="T34" fmla="*/ 0 w 114"/>
                  <a:gd name="T35" fmla="*/ 0 h 231"/>
                  <a:gd name="T36" fmla="*/ 0 w 114"/>
                  <a:gd name="T37" fmla="*/ 0 h 231"/>
                  <a:gd name="T38" fmla="*/ 0 w 114"/>
                  <a:gd name="T39" fmla="*/ 0 h 231"/>
                  <a:gd name="T40" fmla="*/ 0 w 114"/>
                  <a:gd name="T41" fmla="*/ 0 h 231"/>
                  <a:gd name="T42" fmla="*/ 0 w 114"/>
                  <a:gd name="T43" fmla="*/ 0 h 231"/>
                  <a:gd name="T44" fmla="*/ 0 w 114"/>
                  <a:gd name="T45" fmla="*/ 0 h 231"/>
                  <a:gd name="T46" fmla="*/ 0 w 114"/>
                  <a:gd name="T47" fmla="*/ 0 h 231"/>
                  <a:gd name="T48" fmla="*/ 0 w 114"/>
                  <a:gd name="T49" fmla="*/ 0 h 231"/>
                  <a:gd name="T50" fmla="*/ 0 w 114"/>
                  <a:gd name="T51" fmla="*/ 0 h 231"/>
                  <a:gd name="T52" fmla="*/ 0 w 114"/>
                  <a:gd name="T53" fmla="*/ 0 h 231"/>
                  <a:gd name="T54" fmla="*/ 0 w 114"/>
                  <a:gd name="T55" fmla="*/ 0 h 231"/>
                  <a:gd name="T56" fmla="*/ 0 w 114"/>
                  <a:gd name="T57" fmla="*/ 0 h 231"/>
                  <a:gd name="T58" fmla="*/ 0 w 114"/>
                  <a:gd name="T59" fmla="*/ 0 h 231"/>
                  <a:gd name="T60" fmla="*/ 0 w 114"/>
                  <a:gd name="T61" fmla="*/ 0 h 231"/>
                  <a:gd name="T62" fmla="*/ 0 w 114"/>
                  <a:gd name="T63" fmla="*/ 0 h 231"/>
                  <a:gd name="T64" fmla="*/ 0 w 114"/>
                  <a:gd name="T65" fmla="*/ 0 h 231"/>
                  <a:gd name="T66" fmla="*/ 0 w 114"/>
                  <a:gd name="T67" fmla="*/ 0 h 231"/>
                  <a:gd name="T68" fmla="*/ 0 w 114"/>
                  <a:gd name="T69" fmla="*/ 0 h 231"/>
                  <a:gd name="T70" fmla="*/ 0 w 114"/>
                  <a:gd name="T71" fmla="*/ 0 h 231"/>
                  <a:gd name="T72" fmla="*/ 0 w 114"/>
                  <a:gd name="T73" fmla="*/ 0 h 231"/>
                  <a:gd name="T74" fmla="*/ 0 w 114"/>
                  <a:gd name="T75" fmla="*/ 0 h 231"/>
                  <a:gd name="T76" fmla="*/ 0 w 114"/>
                  <a:gd name="T77" fmla="*/ 0 h 231"/>
                  <a:gd name="T78" fmla="*/ 0 w 114"/>
                  <a:gd name="T79" fmla="*/ 0 h 231"/>
                  <a:gd name="T80" fmla="*/ 0 w 114"/>
                  <a:gd name="T81" fmla="*/ 0 h 2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1">
                    <a:moveTo>
                      <a:pt x="0" y="54"/>
                    </a:move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4" y="15"/>
                    </a:lnTo>
                    <a:lnTo>
                      <a:pt x="21" y="10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4"/>
                    </a:lnTo>
                    <a:lnTo>
                      <a:pt x="77" y="7"/>
                    </a:lnTo>
                    <a:lnTo>
                      <a:pt x="84" y="13"/>
                    </a:lnTo>
                    <a:lnTo>
                      <a:pt x="89" y="20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77"/>
                    </a:lnTo>
                    <a:lnTo>
                      <a:pt x="114" y="184"/>
                    </a:lnTo>
                    <a:lnTo>
                      <a:pt x="113" y="193"/>
                    </a:lnTo>
                    <a:lnTo>
                      <a:pt x="110" y="201"/>
                    </a:lnTo>
                    <a:lnTo>
                      <a:pt x="106" y="209"/>
                    </a:lnTo>
                    <a:lnTo>
                      <a:pt x="101" y="216"/>
                    </a:lnTo>
                    <a:lnTo>
                      <a:pt x="94" y="221"/>
                    </a:lnTo>
                    <a:lnTo>
                      <a:pt x="86" y="226"/>
                    </a:lnTo>
                    <a:lnTo>
                      <a:pt x="78" y="229"/>
                    </a:lnTo>
                    <a:lnTo>
                      <a:pt x="69" y="231"/>
                    </a:lnTo>
                    <a:lnTo>
                      <a:pt x="62" y="231"/>
                    </a:lnTo>
                    <a:lnTo>
                      <a:pt x="53" y="230"/>
                    </a:lnTo>
                    <a:lnTo>
                      <a:pt x="45" y="227"/>
                    </a:lnTo>
                    <a:lnTo>
                      <a:pt x="37" y="224"/>
                    </a:lnTo>
                    <a:lnTo>
                      <a:pt x="31" y="218"/>
                    </a:lnTo>
                    <a:lnTo>
                      <a:pt x="25" y="211"/>
                    </a:lnTo>
                    <a:lnTo>
                      <a:pt x="21" y="203"/>
                    </a:lnTo>
                    <a:lnTo>
                      <a:pt x="17" y="195"/>
                    </a:lnTo>
                    <a:lnTo>
                      <a:pt x="15" y="18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0" name="Freeform 1142"/>
              <p:cNvSpPr>
                <a:spLocks/>
              </p:cNvSpPr>
              <p:nvPr/>
            </p:nvSpPr>
            <p:spPr bwMode="auto">
              <a:xfrm>
                <a:off x="3729" y="3333"/>
                <a:ext cx="17" cy="35"/>
              </a:xfrm>
              <a:custGeom>
                <a:avLst/>
                <a:gdLst>
                  <a:gd name="T0" fmla="*/ 0 w 101"/>
                  <a:gd name="T1" fmla="*/ 0 h 212"/>
                  <a:gd name="T2" fmla="*/ 0 w 101"/>
                  <a:gd name="T3" fmla="*/ 0 h 212"/>
                  <a:gd name="T4" fmla="*/ 0 w 101"/>
                  <a:gd name="T5" fmla="*/ 0 h 212"/>
                  <a:gd name="T6" fmla="*/ 0 w 101"/>
                  <a:gd name="T7" fmla="*/ 0 h 212"/>
                  <a:gd name="T8" fmla="*/ 0 w 101"/>
                  <a:gd name="T9" fmla="*/ 0 h 212"/>
                  <a:gd name="T10" fmla="*/ 0 w 101"/>
                  <a:gd name="T11" fmla="*/ 0 h 212"/>
                  <a:gd name="T12" fmla="*/ 0 w 101"/>
                  <a:gd name="T13" fmla="*/ 0 h 212"/>
                  <a:gd name="T14" fmla="*/ 0 w 101"/>
                  <a:gd name="T15" fmla="*/ 0 h 212"/>
                  <a:gd name="T16" fmla="*/ 0 w 101"/>
                  <a:gd name="T17" fmla="*/ 0 h 212"/>
                  <a:gd name="T18" fmla="*/ 0 w 101"/>
                  <a:gd name="T19" fmla="*/ 0 h 212"/>
                  <a:gd name="T20" fmla="*/ 0 w 101"/>
                  <a:gd name="T21" fmla="*/ 0 h 212"/>
                  <a:gd name="T22" fmla="*/ 0 w 101"/>
                  <a:gd name="T23" fmla="*/ 0 h 212"/>
                  <a:gd name="T24" fmla="*/ 0 w 101"/>
                  <a:gd name="T25" fmla="*/ 0 h 212"/>
                  <a:gd name="T26" fmla="*/ 0 w 101"/>
                  <a:gd name="T27" fmla="*/ 0 h 212"/>
                  <a:gd name="T28" fmla="*/ 0 w 101"/>
                  <a:gd name="T29" fmla="*/ 0 h 212"/>
                  <a:gd name="T30" fmla="*/ 0 w 101"/>
                  <a:gd name="T31" fmla="*/ 0 h 212"/>
                  <a:gd name="T32" fmla="*/ 0 w 101"/>
                  <a:gd name="T33" fmla="*/ 0 h 212"/>
                  <a:gd name="T34" fmla="*/ 0 w 101"/>
                  <a:gd name="T35" fmla="*/ 0 h 212"/>
                  <a:gd name="T36" fmla="*/ 0 w 101"/>
                  <a:gd name="T37" fmla="*/ 0 h 212"/>
                  <a:gd name="T38" fmla="*/ 0 w 101"/>
                  <a:gd name="T39" fmla="*/ 0 h 212"/>
                  <a:gd name="T40" fmla="*/ 0 w 101"/>
                  <a:gd name="T41" fmla="*/ 0 h 212"/>
                  <a:gd name="T42" fmla="*/ 0 w 101"/>
                  <a:gd name="T43" fmla="*/ 0 h 212"/>
                  <a:gd name="T44" fmla="*/ 0 w 101"/>
                  <a:gd name="T45" fmla="*/ 0 h 212"/>
                  <a:gd name="T46" fmla="*/ 0 w 101"/>
                  <a:gd name="T47" fmla="*/ 0 h 212"/>
                  <a:gd name="T48" fmla="*/ 0 w 101"/>
                  <a:gd name="T49" fmla="*/ 0 h 212"/>
                  <a:gd name="T50" fmla="*/ 0 w 101"/>
                  <a:gd name="T51" fmla="*/ 0 h 212"/>
                  <a:gd name="T52" fmla="*/ 0 w 101"/>
                  <a:gd name="T53" fmla="*/ 0 h 212"/>
                  <a:gd name="T54" fmla="*/ 0 w 101"/>
                  <a:gd name="T55" fmla="*/ 0 h 212"/>
                  <a:gd name="T56" fmla="*/ 0 w 101"/>
                  <a:gd name="T57" fmla="*/ 0 h 212"/>
                  <a:gd name="T58" fmla="*/ 0 w 101"/>
                  <a:gd name="T59" fmla="*/ 0 h 212"/>
                  <a:gd name="T60" fmla="*/ 0 w 101"/>
                  <a:gd name="T61" fmla="*/ 0 h 212"/>
                  <a:gd name="T62" fmla="*/ 0 w 101"/>
                  <a:gd name="T63" fmla="*/ 0 h 212"/>
                  <a:gd name="T64" fmla="*/ 0 w 101"/>
                  <a:gd name="T65" fmla="*/ 0 h 212"/>
                  <a:gd name="T66" fmla="*/ 0 w 101"/>
                  <a:gd name="T67" fmla="*/ 0 h 212"/>
                  <a:gd name="T68" fmla="*/ 0 w 101"/>
                  <a:gd name="T69" fmla="*/ 0 h 212"/>
                  <a:gd name="T70" fmla="*/ 0 w 101"/>
                  <a:gd name="T71" fmla="*/ 0 h 212"/>
                  <a:gd name="T72" fmla="*/ 0 w 101"/>
                  <a:gd name="T73" fmla="*/ 0 h 212"/>
                  <a:gd name="T74" fmla="*/ 0 w 101"/>
                  <a:gd name="T75" fmla="*/ 0 h 212"/>
                  <a:gd name="T76" fmla="*/ 0 w 101"/>
                  <a:gd name="T77" fmla="*/ 0 h 2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212">
                    <a:moveTo>
                      <a:pt x="0" y="50"/>
                    </a:moveTo>
                    <a:lnTo>
                      <a:pt x="1" y="43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1" y="20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9" y="0"/>
                    </a:lnTo>
                    <a:lnTo>
                      <a:pt x="56" y="2"/>
                    </a:lnTo>
                    <a:lnTo>
                      <a:pt x="65" y="3"/>
                    </a:lnTo>
                    <a:lnTo>
                      <a:pt x="73" y="7"/>
                    </a:lnTo>
                    <a:lnTo>
                      <a:pt x="80" y="12"/>
                    </a:lnTo>
                    <a:lnTo>
                      <a:pt x="87" y="17"/>
                    </a:lnTo>
                    <a:lnTo>
                      <a:pt x="92" y="24"/>
                    </a:lnTo>
                    <a:lnTo>
                      <a:pt x="96" y="32"/>
                    </a:lnTo>
                    <a:lnTo>
                      <a:pt x="98" y="41"/>
                    </a:lnTo>
                    <a:lnTo>
                      <a:pt x="99" y="50"/>
                    </a:lnTo>
                    <a:lnTo>
                      <a:pt x="101" y="162"/>
                    </a:lnTo>
                    <a:lnTo>
                      <a:pt x="100" y="169"/>
                    </a:lnTo>
                    <a:lnTo>
                      <a:pt x="99" y="178"/>
                    </a:lnTo>
                    <a:lnTo>
                      <a:pt x="95" y="186"/>
                    </a:lnTo>
                    <a:lnTo>
                      <a:pt x="90" y="193"/>
                    </a:lnTo>
                    <a:lnTo>
                      <a:pt x="84" y="200"/>
                    </a:lnTo>
                    <a:lnTo>
                      <a:pt x="78" y="205"/>
                    </a:lnTo>
                    <a:lnTo>
                      <a:pt x="70" y="209"/>
                    </a:lnTo>
                    <a:lnTo>
                      <a:pt x="61" y="211"/>
                    </a:lnTo>
                    <a:lnTo>
                      <a:pt x="52" y="212"/>
                    </a:lnTo>
                    <a:lnTo>
                      <a:pt x="45" y="211"/>
                    </a:lnTo>
                    <a:lnTo>
                      <a:pt x="36" y="210"/>
                    </a:lnTo>
                    <a:lnTo>
                      <a:pt x="28" y="205"/>
                    </a:lnTo>
                    <a:lnTo>
                      <a:pt x="21" y="201"/>
                    </a:lnTo>
                    <a:lnTo>
                      <a:pt x="15" y="195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3" y="171"/>
                    </a:lnTo>
                    <a:lnTo>
                      <a:pt x="2" y="16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1" name="Freeform 1143"/>
              <p:cNvSpPr>
                <a:spLocks/>
              </p:cNvSpPr>
              <p:nvPr/>
            </p:nvSpPr>
            <p:spPr bwMode="auto">
              <a:xfrm>
                <a:off x="3728" y="3352"/>
                <a:ext cx="18" cy="27"/>
              </a:xfrm>
              <a:custGeom>
                <a:avLst/>
                <a:gdLst>
                  <a:gd name="T0" fmla="*/ 0 w 108"/>
                  <a:gd name="T1" fmla="*/ 0 h 165"/>
                  <a:gd name="T2" fmla="*/ 0 w 108"/>
                  <a:gd name="T3" fmla="*/ 0 h 165"/>
                  <a:gd name="T4" fmla="*/ 0 w 108"/>
                  <a:gd name="T5" fmla="*/ 0 h 165"/>
                  <a:gd name="T6" fmla="*/ 0 w 108"/>
                  <a:gd name="T7" fmla="*/ 0 h 165"/>
                  <a:gd name="T8" fmla="*/ 0 w 108"/>
                  <a:gd name="T9" fmla="*/ 0 h 165"/>
                  <a:gd name="T10" fmla="*/ 0 w 108"/>
                  <a:gd name="T11" fmla="*/ 0 h 165"/>
                  <a:gd name="T12" fmla="*/ 0 w 108"/>
                  <a:gd name="T13" fmla="*/ 0 h 165"/>
                  <a:gd name="T14" fmla="*/ 0 w 108"/>
                  <a:gd name="T15" fmla="*/ 0 h 165"/>
                  <a:gd name="T16" fmla="*/ 0 w 108"/>
                  <a:gd name="T17" fmla="*/ 0 h 165"/>
                  <a:gd name="T18" fmla="*/ 0 w 108"/>
                  <a:gd name="T19" fmla="*/ 0 h 165"/>
                  <a:gd name="T20" fmla="*/ 0 w 108"/>
                  <a:gd name="T21" fmla="*/ 0 h 165"/>
                  <a:gd name="T22" fmla="*/ 0 w 108"/>
                  <a:gd name="T23" fmla="*/ 0 h 165"/>
                  <a:gd name="T24" fmla="*/ 0 w 108"/>
                  <a:gd name="T25" fmla="*/ 0 h 165"/>
                  <a:gd name="T26" fmla="*/ 0 w 108"/>
                  <a:gd name="T27" fmla="*/ 0 h 165"/>
                  <a:gd name="T28" fmla="*/ 0 w 108"/>
                  <a:gd name="T29" fmla="*/ 0 h 165"/>
                  <a:gd name="T30" fmla="*/ 0 w 108"/>
                  <a:gd name="T31" fmla="*/ 0 h 165"/>
                  <a:gd name="T32" fmla="*/ 0 w 108"/>
                  <a:gd name="T33" fmla="*/ 0 h 165"/>
                  <a:gd name="T34" fmla="*/ 0 w 108"/>
                  <a:gd name="T35" fmla="*/ 0 h 165"/>
                  <a:gd name="T36" fmla="*/ 0 w 108"/>
                  <a:gd name="T37" fmla="*/ 0 h 165"/>
                  <a:gd name="T38" fmla="*/ 0 w 108"/>
                  <a:gd name="T39" fmla="*/ 0 h 165"/>
                  <a:gd name="T40" fmla="*/ 0 w 108"/>
                  <a:gd name="T41" fmla="*/ 0 h 165"/>
                  <a:gd name="T42" fmla="*/ 0 w 108"/>
                  <a:gd name="T43" fmla="*/ 0 h 165"/>
                  <a:gd name="T44" fmla="*/ 0 w 108"/>
                  <a:gd name="T45" fmla="*/ 0 h 165"/>
                  <a:gd name="T46" fmla="*/ 0 w 108"/>
                  <a:gd name="T47" fmla="*/ 0 h 165"/>
                  <a:gd name="T48" fmla="*/ 0 w 108"/>
                  <a:gd name="T49" fmla="*/ 0 h 165"/>
                  <a:gd name="T50" fmla="*/ 0 w 108"/>
                  <a:gd name="T51" fmla="*/ 0 h 165"/>
                  <a:gd name="T52" fmla="*/ 0 w 108"/>
                  <a:gd name="T53" fmla="*/ 0 h 165"/>
                  <a:gd name="T54" fmla="*/ 0 w 108"/>
                  <a:gd name="T55" fmla="*/ 0 h 165"/>
                  <a:gd name="T56" fmla="*/ 0 w 108"/>
                  <a:gd name="T57" fmla="*/ 0 h 165"/>
                  <a:gd name="T58" fmla="*/ 0 w 108"/>
                  <a:gd name="T59" fmla="*/ 0 h 165"/>
                  <a:gd name="T60" fmla="*/ 0 w 108"/>
                  <a:gd name="T61" fmla="*/ 0 h 165"/>
                  <a:gd name="T62" fmla="*/ 0 w 108"/>
                  <a:gd name="T63" fmla="*/ 0 h 165"/>
                  <a:gd name="T64" fmla="*/ 0 w 108"/>
                  <a:gd name="T65" fmla="*/ 0 h 165"/>
                  <a:gd name="T66" fmla="*/ 0 w 108"/>
                  <a:gd name="T67" fmla="*/ 0 h 165"/>
                  <a:gd name="T68" fmla="*/ 0 w 108"/>
                  <a:gd name="T69" fmla="*/ 0 h 165"/>
                  <a:gd name="T70" fmla="*/ 0 w 108"/>
                  <a:gd name="T71" fmla="*/ 0 h 165"/>
                  <a:gd name="T72" fmla="*/ 0 w 108"/>
                  <a:gd name="T73" fmla="*/ 0 h 165"/>
                  <a:gd name="T74" fmla="*/ 0 w 108"/>
                  <a:gd name="T75" fmla="*/ 0 h 165"/>
                  <a:gd name="T76" fmla="*/ 0 w 108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8" h="165">
                    <a:moveTo>
                      <a:pt x="9" y="44"/>
                    </a:moveTo>
                    <a:lnTo>
                      <a:pt x="11" y="35"/>
                    </a:lnTo>
                    <a:lnTo>
                      <a:pt x="15" y="27"/>
                    </a:lnTo>
                    <a:lnTo>
                      <a:pt x="19" y="19"/>
                    </a:lnTo>
                    <a:lnTo>
                      <a:pt x="26" y="13"/>
                    </a:lnTo>
                    <a:lnTo>
                      <a:pt x="33" y="8"/>
                    </a:lnTo>
                    <a:lnTo>
                      <a:pt x="41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3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5" y="17"/>
                    </a:lnTo>
                    <a:lnTo>
                      <a:pt x="100" y="24"/>
                    </a:lnTo>
                    <a:lnTo>
                      <a:pt x="105" y="31"/>
                    </a:lnTo>
                    <a:lnTo>
                      <a:pt x="107" y="39"/>
                    </a:lnTo>
                    <a:lnTo>
                      <a:pt x="108" y="48"/>
                    </a:lnTo>
                    <a:lnTo>
                      <a:pt x="108" y="55"/>
                    </a:lnTo>
                    <a:lnTo>
                      <a:pt x="99" y="121"/>
                    </a:lnTo>
                    <a:lnTo>
                      <a:pt x="97" y="130"/>
                    </a:lnTo>
                    <a:lnTo>
                      <a:pt x="94" y="138"/>
                    </a:lnTo>
                    <a:lnTo>
                      <a:pt x="89" y="146"/>
                    </a:lnTo>
                    <a:lnTo>
                      <a:pt x="82" y="152"/>
                    </a:lnTo>
                    <a:lnTo>
                      <a:pt x="76" y="157"/>
                    </a:lnTo>
                    <a:lnTo>
                      <a:pt x="68" y="162"/>
                    </a:lnTo>
                    <a:lnTo>
                      <a:pt x="60" y="164"/>
                    </a:lnTo>
                    <a:lnTo>
                      <a:pt x="51" y="165"/>
                    </a:lnTo>
                    <a:lnTo>
                      <a:pt x="44" y="165"/>
                    </a:lnTo>
                    <a:lnTo>
                      <a:pt x="35" y="163"/>
                    </a:lnTo>
                    <a:lnTo>
                      <a:pt x="27" y="160"/>
                    </a:lnTo>
                    <a:lnTo>
                      <a:pt x="19" y="155"/>
                    </a:lnTo>
                    <a:lnTo>
                      <a:pt x="14" y="148"/>
                    </a:lnTo>
                    <a:lnTo>
                      <a:pt x="8" y="142"/>
                    </a:lnTo>
                    <a:lnTo>
                      <a:pt x="3" y="134"/>
                    </a:lnTo>
                    <a:lnTo>
                      <a:pt x="1" y="126"/>
                    </a:lnTo>
                    <a:lnTo>
                      <a:pt x="0" y="117"/>
                    </a:lnTo>
                    <a:lnTo>
                      <a:pt x="0" y="110"/>
                    </a:lnTo>
                    <a:lnTo>
                      <a:pt x="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2" name="Freeform 1144"/>
              <p:cNvSpPr>
                <a:spLocks/>
              </p:cNvSpPr>
              <p:nvPr/>
            </p:nvSpPr>
            <p:spPr bwMode="auto">
              <a:xfrm>
                <a:off x="3725" y="3363"/>
                <a:ext cx="19" cy="23"/>
              </a:xfrm>
              <a:custGeom>
                <a:avLst/>
                <a:gdLst>
                  <a:gd name="T0" fmla="*/ 0 w 114"/>
                  <a:gd name="T1" fmla="*/ 0 h 139"/>
                  <a:gd name="T2" fmla="*/ 0 w 114"/>
                  <a:gd name="T3" fmla="*/ 0 h 139"/>
                  <a:gd name="T4" fmla="*/ 0 w 114"/>
                  <a:gd name="T5" fmla="*/ 0 h 139"/>
                  <a:gd name="T6" fmla="*/ 0 w 114"/>
                  <a:gd name="T7" fmla="*/ 0 h 139"/>
                  <a:gd name="T8" fmla="*/ 0 w 114"/>
                  <a:gd name="T9" fmla="*/ 0 h 139"/>
                  <a:gd name="T10" fmla="*/ 0 w 114"/>
                  <a:gd name="T11" fmla="*/ 0 h 139"/>
                  <a:gd name="T12" fmla="*/ 0 w 114"/>
                  <a:gd name="T13" fmla="*/ 0 h 139"/>
                  <a:gd name="T14" fmla="*/ 0 w 114"/>
                  <a:gd name="T15" fmla="*/ 0 h 139"/>
                  <a:gd name="T16" fmla="*/ 0 w 114"/>
                  <a:gd name="T17" fmla="*/ 0 h 139"/>
                  <a:gd name="T18" fmla="*/ 0 w 114"/>
                  <a:gd name="T19" fmla="*/ 0 h 139"/>
                  <a:gd name="T20" fmla="*/ 0 w 114"/>
                  <a:gd name="T21" fmla="*/ 0 h 139"/>
                  <a:gd name="T22" fmla="*/ 0 w 114"/>
                  <a:gd name="T23" fmla="*/ 0 h 139"/>
                  <a:gd name="T24" fmla="*/ 0 w 114"/>
                  <a:gd name="T25" fmla="*/ 0 h 139"/>
                  <a:gd name="T26" fmla="*/ 0 w 114"/>
                  <a:gd name="T27" fmla="*/ 0 h 139"/>
                  <a:gd name="T28" fmla="*/ 0 w 114"/>
                  <a:gd name="T29" fmla="*/ 0 h 139"/>
                  <a:gd name="T30" fmla="*/ 0 w 114"/>
                  <a:gd name="T31" fmla="*/ 0 h 139"/>
                  <a:gd name="T32" fmla="*/ 0 w 114"/>
                  <a:gd name="T33" fmla="*/ 0 h 139"/>
                  <a:gd name="T34" fmla="*/ 0 w 114"/>
                  <a:gd name="T35" fmla="*/ 0 h 139"/>
                  <a:gd name="T36" fmla="*/ 0 w 114"/>
                  <a:gd name="T37" fmla="*/ 0 h 139"/>
                  <a:gd name="T38" fmla="*/ 0 w 114"/>
                  <a:gd name="T39" fmla="*/ 0 h 139"/>
                  <a:gd name="T40" fmla="*/ 0 w 114"/>
                  <a:gd name="T41" fmla="*/ 0 h 139"/>
                  <a:gd name="T42" fmla="*/ 0 w 114"/>
                  <a:gd name="T43" fmla="*/ 0 h 139"/>
                  <a:gd name="T44" fmla="*/ 0 w 114"/>
                  <a:gd name="T45" fmla="*/ 0 h 139"/>
                  <a:gd name="T46" fmla="*/ 0 w 114"/>
                  <a:gd name="T47" fmla="*/ 0 h 139"/>
                  <a:gd name="T48" fmla="*/ 0 w 114"/>
                  <a:gd name="T49" fmla="*/ 0 h 139"/>
                  <a:gd name="T50" fmla="*/ 0 w 114"/>
                  <a:gd name="T51" fmla="*/ 0 h 139"/>
                  <a:gd name="T52" fmla="*/ 0 w 114"/>
                  <a:gd name="T53" fmla="*/ 0 h 139"/>
                  <a:gd name="T54" fmla="*/ 0 w 114"/>
                  <a:gd name="T55" fmla="*/ 0 h 139"/>
                  <a:gd name="T56" fmla="*/ 0 w 114"/>
                  <a:gd name="T57" fmla="*/ 0 h 139"/>
                  <a:gd name="T58" fmla="*/ 0 w 114"/>
                  <a:gd name="T59" fmla="*/ 0 h 139"/>
                  <a:gd name="T60" fmla="*/ 0 w 114"/>
                  <a:gd name="T61" fmla="*/ 0 h 139"/>
                  <a:gd name="T62" fmla="*/ 0 w 114"/>
                  <a:gd name="T63" fmla="*/ 0 h 139"/>
                  <a:gd name="T64" fmla="*/ 0 w 114"/>
                  <a:gd name="T65" fmla="*/ 0 h 139"/>
                  <a:gd name="T66" fmla="*/ 0 w 114"/>
                  <a:gd name="T67" fmla="*/ 0 h 139"/>
                  <a:gd name="T68" fmla="*/ 0 w 114"/>
                  <a:gd name="T69" fmla="*/ 0 h 139"/>
                  <a:gd name="T70" fmla="*/ 0 w 114"/>
                  <a:gd name="T71" fmla="*/ 0 h 139"/>
                  <a:gd name="T72" fmla="*/ 0 w 114"/>
                  <a:gd name="T73" fmla="*/ 0 h 139"/>
                  <a:gd name="T74" fmla="*/ 0 w 114"/>
                  <a:gd name="T75" fmla="*/ 0 h 139"/>
                  <a:gd name="T76" fmla="*/ 0 w 114"/>
                  <a:gd name="T77" fmla="*/ 0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9">
                    <a:moveTo>
                      <a:pt x="18" y="33"/>
                    </a:moveTo>
                    <a:lnTo>
                      <a:pt x="22" y="25"/>
                    </a:lnTo>
                    <a:lnTo>
                      <a:pt x="28" y="18"/>
                    </a:lnTo>
                    <a:lnTo>
                      <a:pt x="33" y="12"/>
                    </a:lnTo>
                    <a:lnTo>
                      <a:pt x="41" y="7"/>
                    </a:lnTo>
                    <a:lnTo>
                      <a:pt x="49" y="4"/>
                    </a:lnTo>
                    <a:lnTo>
                      <a:pt x="57" y="1"/>
                    </a:lnTo>
                    <a:lnTo>
                      <a:pt x="65" y="0"/>
                    </a:lnTo>
                    <a:lnTo>
                      <a:pt x="74" y="1"/>
                    </a:lnTo>
                    <a:lnTo>
                      <a:pt x="82" y="4"/>
                    </a:lnTo>
                    <a:lnTo>
                      <a:pt x="90" y="7"/>
                    </a:lnTo>
                    <a:lnTo>
                      <a:pt x="96" y="13"/>
                    </a:lnTo>
                    <a:lnTo>
                      <a:pt x="103" y="18"/>
                    </a:lnTo>
                    <a:lnTo>
                      <a:pt x="108" y="26"/>
                    </a:lnTo>
                    <a:lnTo>
                      <a:pt x="111" y="34"/>
                    </a:lnTo>
                    <a:lnTo>
                      <a:pt x="113" y="42"/>
                    </a:lnTo>
                    <a:lnTo>
                      <a:pt x="114" y="50"/>
                    </a:lnTo>
                    <a:lnTo>
                      <a:pt x="113" y="59"/>
                    </a:lnTo>
                    <a:lnTo>
                      <a:pt x="111" y="67"/>
                    </a:lnTo>
                    <a:lnTo>
                      <a:pt x="96" y="106"/>
                    </a:lnTo>
                    <a:lnTo>
                      <a:pt x="93" y="114"/>
                    </a:lnTo>
                    <a:lnTo>
                      <a:pt x="87" y="121"/>
                    </a:lnTo>
                    <a:lnTo>
                      <a:pt x="82" y="128"/>
                    </a:lnTo>
                    <a:lnTo>
                      <a:pt x="74" y="132"/>
                    </a:lnTo>
                    <a:lnTo>
                      <a:pt x="66" y="135"/>
                    </a:lnTo>
                    <a:lnTo>
                      <a:pt x="58" y="138"/>
                    </a:lnTo>
                    <a:lnTo>
                      <a:pt x="50" y="139"/>
                    </a:lnTo>
                    <a:lnTo>
                      <a:pt x="41" y="138"/>
                    </a:lnTo>
                    <a:lnTo>
                      <a:pt x="33" y="135"/>
                    </a:lnTo>
                    <a:lnTo>
                      <a:pt x="25" y="132"/>
                    </a:lnTo>
                    <a:lnTo>
                      <a:pt x="18" y="126"/>
                    </a:lnTo>
                    <a:lnTo>
                      <a:pt x="12" y="121"/>
                    </a:lnTo>
                    <a:lnTo>
                      <a:pt x="7" y="113"/>
                    </a:lnTo>
                    <a:lnTo>
                      <a:pt x="4" y="105"/>
                    </a:lnTo>
                    <a:lnTo>
                      <a:pt x="2" y="97"/>
                    </a:lnTo>
                    <a:lnTo>
                      <a:pt x="0" y="89"/>
                    </a:lnTo>
                    <a:lnTo>
                      <a:pt x="2" y="80"/>
                    </a:lnTo>
                    <a:lnTo>
                      <a:pt x="4" y="72"/>
                    </a:lnTo>
                    <a:lnTo>
                      <a:pt x="18" y="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3" name="Freeform 1145"/>
              <p:cNvSpPr>
                <a:spLocks/>
              </p:cNvSpPr>
              <p:nvPr/>
            </p:nvSpPr>
            <p:spPr bwMode="auto">
              <a:xfrm>
                <a:off x="3722" y="3369"/>
                <a:ext cx="20" cy="2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w 120"/>
                  <a:gd name="T11" fmla="*/ 0 h 119"/>
                  <a:gd name="T12" fmla="*/ 0 w 120"/>
                  <a:gd name="T13" fmla="*/ 0 h 119"/>
                  <a:gd name="T14" fmla="*/ 0 w 120"/>
                  <a:gd name="T15" fmla="*/ 0 h 119"/>
                  <a:gd name="T16" fmla="*/ 0 w 120"/>
                  <a:gd name="T17" fmla="*/ 0 h 119"/>
                  <a:gd name="T18" fmla="*/ 0 w 120"/>
                  <a:gd name="T19" fmla="*/ 0 h 119"/>
                  <a:gd name="T20" fmla="*/ 0 w 120"/>
                  <a:gd name="T21" fmla="*/ 0 h 119"/>
                  <a:gd name="T22" fmla="*/ 0 w 120"/>
                  <a:gd name="T23" fmla="*/ 0 h 119"/>
                  <a:gd name="T24" fmla="*/ 0 w 120"/>
                  <a:gd name="T25" fmla="*/ 0 h 119"/>
                  <a:gd name="T26" fmla="*/ 0 w 120"/>
                  <a:gd name="T27" fmla="*/ 0 h 119"/>
                  <a:gd name="T28" fmla="*/ 0 w 120"/>
                  <a:gd name="T29" fmla="*/ 0 h 119"/>
                  <a:gd name="T30" fmla="*/ 0 w 120"/>
                  <a:gd name="T31" fmla="*/ 0 h 119"/>
                  <a:gd name="T32" fmla="*/ 0 w 120"/>
                  <a:gd name="T33" fmla="*/ 0 h 119"/>
                  <a:gd name="T34" fmla="*/ 0 w 120"/>
                  <a:gd name="T35" fmla="*/ 0 h 119"/>
                  <a:gd name="T36" fmla="*/ 0 w 120"/>
                  <a:gd name="T37" fmla="*/ 0 h 119"/>
                  <a:gd name="T38" fmla="*/ 0 w 120"/>
                  <a:gd name="T39" fmla="*/ 0 h 119"/>
                  <a:gd name="T40" fmla="*/ 0 w 120"/>
                  <a:gd name="T41" fmla="*/ 0 h 119"/>
                  <a:gd name="T42" fmla="*/ 0 w 120"/>
                  <a:gd name="T43" fmla="*/ 0 h 119"/>
                  <a:gd name="T44" fmla="*/ 0 w 120"/>
                  <a:gd name="T45" fmla="*/ 0 h 119"/>
                  <a:gd name="T46" fmla="*/ 0 w 120"/>
                  <a:gd name="T47" fmla="*/ 0 h 119"/>
                  <a:gd name="T48" fmla="*/ 0 w 120"/>
                  <a:gd name="T49" fmla="*/ 0 h 119"/>
                  <a:gd name="T50" fmla="*/ 0 w 120"/>
                  <a:gd name="T51" fmla="*/ 0 h 119"/>
                  <a:gd name="T52" fmla="*/ 0 w 120"/>
                  <a:gd name="T53" fmla="*/ 0 h 119"/>
                  <a:gd name="T54" fmla="*/ 0 w 120"/>
                  <a:gd name="T55" fmla="*/ 0 h 119"/>
                  <a:gd name="T56" fmla="*/ 0 w 120"/>
                  <a:gd name="T57" fmla="*/ 0 h 119"/>
                  <a:gd name="T58" fmla="*/ 0 w 120"/>
                  <a:gd name="T59" fmla="*/ 0 h 119"/>
                  <a:gd name="T60" fmla="*/ 0 w 120"/>
                  <a:gd name="T61" fmla="*/ 0 h 119"/>
                  <a:gd name="T62" fmla="*/ 0 w 120"/>
                  <a:gd name="T63" fmla="*/ 0 h 119"/>
                  <a:gd name="T64" fmla="*/ 0 w 120"/>
                  <a:gd name="T65" fmla="*/ 0 h 119"/>
                  <a:gd name="T66" fmla="*/ 0 w 120"/>
                  <a:gd name="T67" fmla="*/ 0 h 119"/>
                  <a:gd name="T68" fmla="*/ 0 w 120"/>
                  <a:gd name="T69" fmla="*/ 0 h 119"/>
                  <a:gd name="T70" fmla="*/ 0 w 120"/>
                  <a:gd name="T71" fmla="*/ 0 h 119"/>
                  <a:gd name="T72" fmla="*/ 0 w 120"/>
                  <a:gd name="T73" fmla="*/ 0 h 119"/>
                  <a:gd name="T74" fmla="*/ 0 w 120"/>
                  <a:gd name="T75" fmla="*/ 0 h 119"/>
                  <a:gd name="T76" fmla="*/ 0 w 120"/>
                  <a:gd name="T77" fmla="*/ 0 h 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19">
                    <a:moveTo>
                      <a:pt x="35" y="14"/>
                    </a:moveTo>
                    <a:lnTo>
                      <a:pt x="42" y="9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3" y="0"/>
                    </a:lnTo>
                    <a:lnTo>
                      <a:pt x="82" y="2"/>
                    </a:lnTo>
                    <a:lnTo>
                      <a:pt x="90" y="4"/>
                    </a:lnTo>
                    <a:lnTo>
                      <a:pt x="98" y="9"/>
                    </a:lnTo>
                    <a:lnTo>
                      <a:pt x="105" y="14"/>
                    </a:lnTo>
                    <a:lnTo>
                      <a:pt x="111" y="21"/>
                    </a:lnTo>
                    <a:lnTo>
                      <a:pt x="115" y="29"/>
                    </a:lnTo>
                    <a:lnTo>
                      <a:pt x="117" y="37"/>
                    </a:lnTo>
                    <a:lnTo>
                      <a:pt x="120" y="46"/>
                    </a:lnTo>
                    <a:lnTo>
                      <a:pt x="120" y="53"/>
                    </a:lnTo>
                    <a:lnTo>
                      <a:pt x="117" y="62"/>
                    </a:lnTo>
                    <a:lnTo>
                      <a:pt x="115" y="69"/>
                    </a:lnTo>
                    <a:lnTo>
                      <a:pt x="111" y="77"/>
                    </a:lnTo>
                    <a:lnTo>
                      <a:pt x="105" y="84"/>
                    </a:lnTo>
                    <a:lnTo>
                      <a:pt x="85" y="104"/>
                    </a:lnTo>
                    <a:lnTo>
                      <a:pt x="78" y="110"/>
                    </a:lnTo>
                    <a:lnTo>
                      <a:pt x="70" y="115"/>
                    </a:lnTo>
                    <a:lnTo>
                      <a:pt x="62" y="117"/>
                    </a:lnTo>
                    <a:lnTo>
                      <a:pt x="53" y="119"/>
                    </a:lnTo>
                    <a:lnTo>
                      <a:pt x="46" y="119"/>
                    </a:lnTo>
                    <a:lnTo>
                      <a:pt x="37" y="117"/>
                    </a:lnTo>
                    <a:lnTo>
                      <a:pt x="29" y="115"/>
                    </a:lnTo>
                    <a:lnTo>
                      <a:pt x="22" y="110"/>
                    </a:lnTo>
                    <a:lnTo>
                      <a:pt x="15" y="104"/>
                    </a:lnTo>
                    <a:lnTo>
                      <a:pt x="9" y="98"/>
                    </a:lnTo>
                    <a:lnTo>
                      <a:pt x="5" y="90"/>
                    </a:lnTo>
                    <a:lnTo>
                      <a:pt x="2" y="82"/>
                    </a:lnTo>
                    <a:lnTo>
                      <a:pt x="0" y="73"/>
                    </a:lnTo>
                    <a:lnTo>
                      <a:pt x="0" y="66"/>
                    </a:lnTo>
                    <a:lnTo>
                      <a:pt x="2" y="57"/>
                    </a:lnTo>
                    <a:lnTo>
                      <a:pt x="5" y="49"/>
                    </a:lnTo>
                    <a:lnTo>
                      <a:pt x="9" y="41"/>
                    </a:lnTo>
                    <a:lnTo>
                      <a:pt x="15" y="35"/>
                    </a:lnTo>
                    <a:lnTo>
                      <a:pt x="35" y="1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4" name="Freeform 1146"/>
              <p:cNvSpPr>
                <a:spLocks/>
              </p:cNvSpPr>
              <p:nvPr/>
            </p:nvSpPr>
            <p:spPr bwMode="auto">
              <a:xfrm>
                <a:off x="3720" y="3373"/>
                <a:ext cx="19" cy="17"/>
              </a:xfrm>
              <a:custGeom>
                <a:avLst/>
                <a:gdLst>
                  <a:gd name="T0" fmla="*/ 0 w 113"/>
                  <a:gd name="T1" fmla="*/ 0 h 105"/>
                  <a:gd name="T2" fmla="*/ 0 w 113"/>
                  <a:gd name="T3" fmla="*/ 0 h 105"/>
                  <a:gd name="T4" fmla="*/ 0 w 113"/>
                  <a:gd name="T5" fmla="*/ 0 h 105"/>
                  <a:gd name="T6" fmla="*/ 0 w 113"/>
                  <a:gd name="T7" fmla="*/ 0 h 105"/>
                  <a:gd name="T8" fmla="*/ 0 w 113"/>
                  <a:gd name="T9" fmla="*/ 0 h 105"/>
                  <a:gd name="T10" fmla="*/ 0 w 113"/>
                  <a:gd name="T11" fmla="*/ 0 h 105"/>
                  <a:gd name="T12" fmla="*/ 0 w 113"/>
                  <a:gd name="T13" fmla="*/ 0 h 105"/>
                  <a:gd name="T14" fmla="*/ 0 w 113"/>
                  <a:gd name="T15" fmla="*/ 0 h 105"/>
                  <a:gd name="T16" fmla="*/ 0 w 113"/>
                  <a:gd name="T17" fmla="*/ 0 h 105"/>
                  <a:gd name="T18" fmla="*/ 0 w 113"/>
                  <a:gd name="T19" fmla="*/ 0 h 105"/>
                  <a:gd name="T20" fmla="*/ 0 w 113"/>
                  <a:gd name="T21" fmla="*/ 0 h 105"/>
                  <a:gd name="T22" fmla="*/ 0 w 113"/>
                  <a:gd name="T23" fmla="*/ 0 h 105"/>
                  <a:gd name="T24" fmla="*/ 0 w 113"/>
                  <a:gd name="T25" fmla="*/ 0 h 105"/>
                  <a:gd name="T26" fmla="*/ 0 w 113"/>
                  <a:gd name="T27" fmla="*/ 0 h 105"/>
                  <a:gd name="T28" fmla="*/ 0 w 113"/>
                  <a:gd name="T29" fmla="*/ 0 h 105"/>
                  <a:gd name="T30" fmla="*/ 0 w 113"/>
                  <a:gd name="T31" fmla="*/ 0 h 105"/>
                  <a:gd name="T32" fmla="*/ 0 w 113"/>
                  <a:gd name="T33" fmla="*/ 0 h 105"/>
                  <a:gd name="T34" fmla="*/ 0 w 113"/>
                  <a:gd name="T35" fmla="*/ 0 h 105"/>
                  <a:gd name="T36" fmla="*/ 0 w 113"/>
                  <a:gd name="T37" fmla="*/ 0 h 105"/>
                  <a:gd name="T38" fmla="*/ 0 w 113"/>
                  <a:gd name="T39" fmla="*/ 0 h 105"/>
                  <a:gd name="T40" fmla="*/ 0 w 113"/>
                  <a:gd name="T41" fmla="*/ 0 h 105"/>
                  <a:gd name="T42" fmla="*/ 0 w 113"/>
                  <a:gd name="T43" fmla="*/ 0 h 105"/>
                  <a:gd name="T44" fmla="*/ 0 w 113"/>
                  <a:gd name="T45" fmla="*/ 0 h 105"/>
                  <a:gd name="T46" fmla="*/ 0 w 113"/>
                  <a:gd name="T47" fmla="*/ 0 h 105"/>
                  <a:gd name="T48" fmla="*/ 0 w 113"/>
                  <a:gd name="T49" fmla="*/ 0 h 105"/>
                  <a:gd name="T50" fmla="*/ 0 w 113"/>
                  <a:gd name="T51" fmla="*/ 0 h 105"/>
                  <a:gd name="T52" fmla="*/ 0 w 113"/>
                  <a:gd name="T53" fmla="*/ 0 h 105"/>
                  <a:gd name="T54" fmla="*/ 0 w 113"/>
                  <a:gd name="T55" fmla="*/ 0 h 105"/>
                  <a:gd name="T56" fmla="*/ 0 w 113"/>
                  <a:gd name="T57" fmla="*/ 0 h 105"/>
                  <a:gd name="T58" fmla="*/ 0 w 113"/>
                  <a:gd name="T59" fmla="*/ 0 h 105"/>
                  <a:gd name="T60" fmla="*/ 0 w 113"/>
                  <a:gd name="T61" fmla="*/ 0 h 105"/>
                  <a:gd name="T62" fmla="*/ 0 w 113"/>
                  <a:gd name="T63" fmla="*/ 0 h 105"/>
                  <a:gd name="T64" fmla="*/ 0 w 113"/>
                  <a:gd name="T65" fmla="*/ 0 h 105"/>
                  <a:gd name="T66" fmla="*/ 0 w 113"/>
                  <a:gd name="T67" fmla="*/ 0 h 105"/>
                  <a:gd name="T68" fmla="*/ 0 w 113"/>
                  <a:gd name="T69" fmla="*/ 0 h 105"/>
                  <a:gd name="T70" fmla="*/ 0 w 113"/>
                  <a:gd name="T71" fmla="*/ 0 h 105"/>
                  <a:gd name="T72" fmla="*/ 0 w 113"/>
                  <a:gd name="T73" fmla="*/ 0 h 105"/>
                  <a:gd name="T74" fmla="*/ 0 w 113"/>
                  <a:gd name="T75" fmla="*/ 0 h 105"/>
                  <a:gd name="T76" fmla="*/ 0 w 113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05">
                    <a:moveTo>
                      <a:pt x="47" y="3"/>
                    </a:move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101" y="17"/>
                    </a:lnTo>
                    <a:lnTo>
                      <a:pt x="107" y="25"/>
                    </a:lnTo>
                    <a:lnTo>
                      <a:pt x="110" y="33"/>
                    </a:lnTo>
                    <a:lnTo>
                      <a:pt x="112" y="40"/>
                    </a:lnTo>
                    <a:lnTo>
                      <a:pt x="113" y="49"/>
                    </a:lnTo>
                    <a:lnTo>
                      <a:pt x="112" y="56"/>
                    </a:lnTo>
                    <a:lnTo>
                      <a:pt x="111" y="65"/>
                    </a:lnTo>
                    <a:lnTo>
                      <a:pt x="107" y="73"/>
                    </a:lnTo>
                    <a:lnTo>
                      <a:pt x="102" y="80"/>
                    </a:lnTo>
                    <a:lnTo>
                      <a:pt x="96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6" y="101"/>
                    </a:lnTo>
                    <a:lnTo>
                      <a:pt x="58" y="104"/>
                    </a:lnTo>
                    <a:lnTo>
                      <a:pt x="49" y="105"/>
                    </a:lnTo>
                    <a:lnTo>
                      <a:pt x="42" y="104"/>
                    </a:lnTo>
                    <a:lnTo>
                      <a:pt x="33" y="102"/>
                    </a:lnTo>
                    <a:lnTo>
                      <a:pt x="25" y="98"/>
                    </a:lnTo>
                    <a:lnTo>
                      <a:pt x="19" y="93"/>
                    </a:lnTo>
                    <a:lnTo>
                      <a:pt x="12" y="88"/>
                    </a:lnTo>
                    <a:lnTo>
                      <a:pt x="6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6" y="18"/>
                    </a:lnTo>
                    <a:lnTo>
                      <a:pt x="24" y="12"/>
                    </a:lnTo>
                    <a:lnTo>
                      <a:pt x="32" y="9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5" name="Freeform 1147"/>
              <p:cNvSpPr>
                <a:spLocks/>
              </p:cNvSpPr>
              <p:nvPr/>
            </p:nvSpPr>
            <p:spPr bwMode="auto">
              <a:xfrm>
                <a:off x="3715" y="3373"/>
                <a:ext cx="21" cy="17"/>
              </a:xfrm>
              <a:custGeom>
                <a:avLst/>
                <a:gdLst>
                  <a:gd name="T0" fmla="*/ 0 w 124"/>
                  <a:gd name="T1" fmla="*/ 0 h 102"/>
                  <a:gd name="T2" fmla="*/ 0 w 124"/>
                  <a:gd name="T3" fmla="*/ 0 h 102"/>
                  <a:gd name="T4" fmla="*/ 0 w 124"/>
                  <a:gd name="T5" fmla="*/ 0 h 102"/>
                  <a:gd name="T6" fmla="*/ 0 w 124"/>
                  <a:gd name="T7" fmla="*/ 0 h 102"/>
                  <a:gd name="T8" fmla="*/ 0 w 124"/>
                  <a:gd name="T9" fmla="*/ 0 h 102"/>
                  <a:gd name="T10" fmla="*/ 0 w 124"/>
                  <a:gd name="T11" fmla="*/ 0 h 102"/>
                  <a:gd name="T12" fmla="*/ 0 w 124"/>
                  <a:gd name="T13" fmla="*/ 0 h 102"/>
                  <a:gd name="T14" fmla="*/ 0 w 124"/>
                  <a:gd name="T15" fmla="*/ 0 h 102"/>
                  <a:gd name="T16" fmla="*/ 0 w 124"/>
                  <a:gd name="T17" fmla="*/ 0 h 102"/>
                  <a:gd name="T18" fmla="*/ 0 w 124"/>
                  <a:gd name="T19" fmla="*/ 0 h 102"/>
                  <a:gd name="T20" fmla="*/ 0 w 124"/>
                  <a:gd name="T21" fmla="*/ 0 h 102"/>
                  <a:gd name="T22" fmla="*/ 0 w 124"/>
                  <a:gd name="T23" fmla="*/ 0 h 102"/>
                  <a:gd name="T24" fmla="*/ 0 w 124"/>
                  <a:gd name="T25" fmla="*/ 0 h 102"/>
                  <a:gd name="T26" fmla="*/ 0 w 124"/>
                  <a:gd name="T27" fmla="*/ 0 h 102"/>
                  <a:gd name="T28" fmla="*/ 0 w 124"/>
                  <a:gd name="T29" fmla="*/ 0 h 102"/>
                  <a:gd name="T30" fmla="*/ 0 w 124"/>
                  <a:gd name="T31" fmla="*/ 0 h 102"/>
                  <a:gd name="T32" fmla="*/ 0 w 124"/>
                  <a:gd name="T33" fmla="*/ 0 h 102"/>
                  <a:gd name="T34" fmla="*/ 0 w 124"/>
                  <a:gd name="T35" fmla="*/ 0 h 102"/>
                  <a:gd name="T36" fmla="*/ 0 w 124"/>
                  <a:gd name="T37" fmla="*/ 0 h 102"/>
                  <a:gd name="T38" fmla="*/ 0 w 124"/>
                  <a:gd name="T39" fmla="*/ 0 h 102"/>
                  <a:gd name="T40" fmla="*/ 0 w 124"/>
                  <a:gd name="T41" fmla="*/ 0 h 102"/>
                  <a:gd name="T42" fmla="*/ 0 w 124"/>
                  <a:gd name="T43" fmla="*/ 0 h 102"/>
                  <a:gd name="T44" fmla="*/ 0 w 124"/>
                  <a:gd name="T45" fmla="*/ 0 h 102"/>
                  <a:gd name="T46" fmla="*/ 0 w 124"/>
                  <a:gd name="T47" fmla="*/ 0 h 102"/>
                  <a:gd name="T48" fmla="*/ 0 w 124"/>
                  <a:gd name="T49" fmla="*/ 0 h 102"/>
                  <a:gd name="T50" fmla="*/ 0 w 124"/>
                  <a:gd name="T51" fmla="*/ 0 h 102"/>
                  <a:gd name="T52" fmla="*/ 0 w 124"/>
                  <a:gd name="T53" fmla="*/ 0 h 102"/>
                  <a:gd name="T54" fmla="*/ 0 w 124"/>
                  <a:gd name="T55" fmla="*/ 0 h 102"/>
                  <a:gd name="T56" fmla="*/ 0 w 124"/>
                  <a:gd name="T57" fmla="*/ 0 h 102"/>
                  <a:gd name="T58" fmla="*/ 0 w 124"/>
                  <a:gd name="T59" fmla="*/ 0 h 102"/>
                  <a:gd name="T60" fmla="*/ 0 w 124"/>
                  <a:gd name="T61" fmla="*/ 0 h 102"/>
                  <a:gd name="T62" fmla="*/ 0 w 124"/>
                  <a:gd name="T63" fmla="*/ 0 h 102"/>
                  <a:gd name="T64" fmla="*/ 0 w 124"/>
                  <a:gd name="T65" fmla="*/ 0 h 102"/>
                  <a:gd name="T66" fmla="*/ 0 w 124"/>
                  <a:gd name="T67" fmla="*/ 0 h 102"/>
                  <a:gd name="T68" fmla="*/ 0 w 124"/>
                  <a:gd name="T69" fmla="*/ 0 h 102"/>
                  <a:gd name="T70" fmla="*/ 0 w 124"/>
                  <a:gd name="T71" fmla="*/ 0 h 102"/>
                  <a:gd name="T72" fmla="*/ 0 w 124"/>
                  <a:gd name="T73" fmla="*/ 0 h 102"/>
                  <a:gd name="T74" fmla="*/ 0 w 124"/>
                  <a:gd name="T75" fmla="*/ 0 h 102"/>
                  <a:gd name="T76" fmla="*/ 0 w 124"/>
                  <a:gd name="T77" fmla="*/ 0 h 1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2">
                    <a:moveTo>
                      <a:pt x="79" y="3"/>
                    </a:moveTo>
                    <a:lnTo>
                      <a:pt x="87" y="5"/>
                    </a:lnTo>
                    <a:lnTo>
                      <a:pt x="94" y="7"/>
                    </a:lnTo>
                    <a:lnTo>
                      <a:pt x="102" y="12"/>
                    </a:lnTo>
                    <a:lnTo>
                      <a:pt x="109" y="17"/>
                    </a:lnTo>
                    <a:lnTo>
                      <a:pt x="115" y="24"/>
                    </a:lnTo>
                    <a:lnTo>
                      <a:pt x="119" y="32"/>
                    </a:lnTo>
                    <a:lnTo>
                      <a:pt x="123" y="40"/>
                    </a:lnTo>
                    <a:lnTo>
                      <a:pt x="124" y="49"/>
                    </a:lnTo>
                    <a:lnTo>
                      <a:pt x="124" y="57"/>
                    </a:lnTo>
                    <a:lnTo>
                      <a:pt x="121" y="65"/>
                    </a:lnTo>
                    <a:lnTo>
                      <a:pt x="119" y="72"/>
                    </a:lnTo>
                    <a:lnTo>
                      <a:pt x="115" y="80"/>
                    </a:lnTo>
                    <a:lnTo>
                      <a:pt x="109" y="87"/>
                    </a:lnTo>
                    <a:lnTo>
                      <a:pt x="102" y="93"/>
                    </a:lnTo>
                    <a:lnTo>
                      <a:pt x="94" y="97"/>
                    </a:lnTo>
                    <a:lnTo>
                      <a:pt x="87" y="101"/>
                    </a:lnTo>
                    <a:lnTo>
                      <a:pt x="77" y="102"/>
                    </a:lnTo>
                    <a:lnTo>
                      <a:pt x="70" y="102"/>
                    </a:lnTo>
                    <a:lnTo>
                      <a:pt x="45" y="99"/>
                    </a:lnTo>
                    <a:lnTo>
                      <a:pt x="37" y="97"/>
                    </a:lnTo>
                    <a:lnTo>
                      <a:pt x="29" y="95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4" y="70"/>
                    </a:lnTo>
                    <a:lnTo>
                      <a:pt x="1" y="62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30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1" y="9"/>
                    </a:lnTo>
                    <a:lnTo>
                      <a:pt x="29" y="5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6" name="Freeform 1148"/>
              <p:cNvSpPr>
                <a:spLocks/>
              </p:cNvSpPr>
              <p:nvPr/>
            </p:nvSpPr>
            <p:spPr bwMode="auto">
              <a:xfrm>
                <a:off x="3708" y="3369"/>
                <a:ext cx="24" cy="21"/>
              </a:xfrm>
              <a:custGeom>
                <a:avLst/>
                <a:gdLst>
                  <a:gd name="T0" fmla="*/ 0 w 143"/>
                  <a:gd name="T1" fmla="*/ 0 h 121"/>
                  <a:gd name="T2" fmla="*/ 0 w 143"/>
                  <a:gd name="T3" fmla="*/ 0 h 121"/>
                  <a:gd name="T4" fmla="*/ 0 w 143"/>
                  <a:gd name="T5" fmla="*/ 0 h 121"/>
                  <a:gd name="T6" fmla="*/ 0 w 143"/>
                  <a:gd name="T7" fmla="*/ 0 h 121"/>
                  <a:gd name="T8" fmla="*/ 0 w 143"/>
                  <a:gd name="T9" fmla="*/ 0 h 121"/>
                  <a:gd name="T10" fmla="*/ 0 w 143"/>
                  <a:gd name="T11" fmla="*/ 0 h 121"/>
                  <a:gd name="T12" fmla="*/ 0 w 143"/>
                  <a:gd name="T13" fmla="*/ 0 h 121"/>
                  <a:gd name="T14" fmla="*/ 0 w 143"/>
                  <a:gd name="T15" fmla="*/ 0 h 121"/>
                  <a:gd name="T16" fmla="*/ 0 w 143"/>
                  <a:gd name="T17" fmla="*/ 0 h 121"/>
                  <a:gd name="T18" fmla="*/ 0 w 143"/>
                  <a:gd name="T19" fmla="*/ 0 h 121"/>
                  <a:gd name="T20" fmla="*/ 0 w 143"/>
                  <a:gd name="T21" fmla="*/ 0 h 121"/>
                  <a:gd name="T22" fmla="*/ 0 w 143"/>
                  <a:gd name="T23" fmla="*/ 0 h 121"/>
                  <a:gd name="T24" fmla="*/ 0 w 143"/>
                  <a:gd name="T25" fmla="*/ 0 h 121"/>
                  <a:gd name="T26" fmla="*/ 0 w 143"/>
                  <a:gd name="T27" fmla="*/ 0 h 121"/>
                  <a:gd name="T28" fmla="*/ 0 w 143"/>
                  <a:gd name="T29" fmla="*/ 0 h 121"/>
                  <a:gd name="T30" fmla="*/ 0 w 143"/>
                  <a:gd name="T31" fmla="*/ 0 h 121"/>
                  <a:gd name="T32" fmla="*/ 0 w 143"/>
                  <a:gd name="T33" fmla="*/ 0 h 121"/>
                  <a:gd name="T34" fmla="*/ 0 w 143"/>
                  <a:gd name="T35" fmla="*/ 0 h 121"/>
                  <a:gd name="T36" fmla="*/ 0 w 143"/>
                  <a:gd name="T37" fmla="*/ 0 h 121"/>
                  <a:gd name="T38" fmla="*/ 0 w 143"/>
                  <a:gd name="T39" fmla="*/ 0 h 121"/>
                  <a:gd name="T40" fmla="*/ 0 w 143"/>
                  <a:gd name="T41" fmla="*/ 0 h 121"/>
                  <a:gd name="T42" fmla="*/ 0 w 143"/>
                  <a:gd name="T43" fmla="*/ 0 h 121"/>
                  <a:gd name="T44" fmla="*/ 0 w 143"/>
                  <a:gd name="T45" fmla="*/ 0 h 121"/>
                  <a:gd name="T46" fmla="*/ 0 w 143"/>
                  <a:gd name="T47" fmla="*/ 0 h 121"/>
                  <a:gd name="T48" fmla="*/ 0 w 143"/>
                  <a:gd name="T49" fmla="*/ 0 h 121"/>
                  <a:gd name="T50" fmla="*/ 0 w 143"/>
                  <a:gd name="T51" fmla="*/ 0 h 121"/>
                  <a:gd name="T52" fmla="*/ 0 w 143"/>
                  <a:gd name="T53" fmla="*/ 0 h 121"/>
                  <a:gd name="T54" fmla="*/ 0 w 143"/>
                  <a:gd name="T55" fmla="*/ 0 h 121"/>
                  <a:gd name="T56" fmla="*/ 0 w 143"/>
                  <a:gd name="T57" fmla="*/ 0 h 121"/>
                  <a:gd name="T58" fmla="*/ 0 w 143"/>
                  <a:gd name="T59" fmla="*/ 0 h 121"/>
                  <a:gd name="T60" fmla="*/ 0 w 143"/>
                  <a:gd name="T61" fmla="*/ 0 h 121"/>
                  <a:gd name="T62" fmla="*/ 0 w 143"/>
                  <a:gd name="T63" fmla="*/ 0 h 121"/>
                  <a:gd name="T64" fmla="*/ 0 w 143"/>
                  <a:gd name="T65" fmla="*/ 0 h 121"/>
                  <a:gd name="T66" fmla="*/ 0 w 143"/>
                  <a:gd name="T67" fmla="*/ 0 h 121"/>
                  <a:gd name="T68" fmla="*/ 0 w 143"/>
                  <a:gd name="T69" fmla="*/ 0 h 121"/>
                  <a:gd name="T70" fmla="*/ 0 w 143"/>
                  <a:gd name="T71" fmla="*/ 0 h 121"/>
                  <a:gd name="T72" fmla="*/ 0 w 143"/>
                  <a:gd name="T73" fmla="*/ 0 h 121"/>
                  <a:gd name="T74" fmla="*/ 0 w 143"/>
                  <a:gd name="T75" fmla="*/ 0 h 121"/>
                  <a:gd name="T76" fmla="*/ 0 w 143"/>
                  <a:gd name="T77" fmla="*/ 0 h 12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3" h="121">
                    <a:moveTo>
                      <a:pt x="116" y="28"/>
                    </a:moveTo>
                    <a:lnTo>
                      <a:pt x="123" y="32"/>
                    </a:lnTo>
                    <a:lnTo>
                      <a:pt x="129" y="38"/>
                    </a:lnTo>
                    <a:lnTo>
                      <a:pt x="135" y="45"/>
                    </a:lnTo>
                    <a:lnTo>
                      <a:pt x="140" y="53"/>
                    </a:lnTo>
                    <a:lnTo>
                      <a:pt x="142" y="62"/>
                    </a:lnTo>
                    <a:lnTo>
                      <a:pt x="143" y="70"/>
                    </a:lnTo>
                    <a:lnTo>
                      <a:pt x="143" y="77"/>
                    </a:lnTo>
                    <a:lnTo>
                      <a:pt x="141" y="87"/>
                    </a:lnTo>
                    <a:lnTo>
                      <a:pt x="137" y="94"/>
                    </a:lnTo>
                    <a:lnTo>
                      <a:pt x="133" y="101"/>
                    </a:lnTo>
                    <a:lnTo>
                      <a:pt x="127" y="108"/>
                    </a:lnTo>
                    <a:lnTo>
                      <a:pt x="120" y="114"/>
                    </a:lnTo>
                    <a:lnTo>
                      <a:pt x="112" y="118"/>
                    </a:lnTo>
                    <a:lnTo>
                      <a:pt x="103" y="120"/>
                    </a:lnTo>
                    <a:lnTo>
                      <a:pt x="96" y="121"/>
                    </a:lnTo>
                    <a:lnTo>
                      <a:pt x="88" y="121"/>
                    </a:lnTo>
                    <a:lnTo>
                      <a:pt x="79" y="119"/>
                    </a:lnTo>
                    <a:lnTo>
                      <a:pt x="71" y="116"/>
                    </a:lnTo>
                    <a:lnTo>
                      <a:pt x="27" y="93"/>
                    </a:lnTo>
                    <a:lnTo>
                      <a:pt x="20" y="89"/>
                    </a:lnTo>
                    <a:lnTo>
                      <a:pt x="13" y="83"/>
                    </a:lnTo>
                    <a:lnTo>
                      <a:pt x="8" y="76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5"/>
                    </a:lnTo>
                    <a:lnTo>
                      <a:pt x="5" y="27"/>
                    </a:lnTo>
                    <a:lnTo>
                      <a:pt x="10" y="20"/>
                    </a:lnTo>
                    <a:lnTo>
                      <a:pt x="16" y="13"/>
                    </a:lnTo>
                    <a:lnTo>
                      <a:pt x="22" y="8"/>
                    </a:lnTo>
                    <a:lnTo>
                      <a:pt x="30" y="3"/>
                    </a:lnTo>
                    <a:lnTo>
                      <a:pt x="39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4" y="2"/>
                    </a:lnTo>
                    <a:lnTo>
                      <a:pt x="72" y="5"/>
                    </a:lnTo>
                    <a:lnTo>
                      <a:pt x="116" y="2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7" name="Freeform 1149"/>
              <p:cNvSpPr>
                <a:spLocks/>
              </p:cNvSpPr>
              <p:nvPr/>
            </p:nvSpPr>
            <p:spPr bwMode="auto">
              <a:xfrm>
                <a:off x="3698" y="3361"/>
                <a:ext cx="27" cy="25"/>
              </a:xfrm>
              <a:custGeom>
                <a:avLst/>
                <a:gdLst>
                  <a:gd name="T0" fmla="*/ 0 w 159"/>
                  <a:gd name="T1" fmla="*/ 0 h 150"/>
                  <a:gd name="T2" fmla="*/ 0 w 159"/>
                  <a:gd name="T3" fmla="*/ 0 h 150"/>
                  <a:gd name="T4" fmla="*/ 0 w 159"/>
                  <a:gd name="T5" fmla="*/ 0 h 150"/>
                  <a:gd name="T6" fmla="*/ 0 w 159"/>
                  <a:gd name="T7" fmla="*/ 0 h 150"/>
                  <a:gd name="T8" fmla="*/ 0 w 159"/>
                  <a:gd name="T9" fmla="*/ 0 h 150"/>
                  <a:gd name="T10" fmla="*/ 0 w 159"/>
                  <a:gd name="T11" fmla="*/ 0 h 150"/>
                  <a:gd name="T12" fmla="*/ 0 w 159"/>
                  <a:gd name="T13" fmla="*/ 0 h 150"/>
                  <a:gd name="T14" fmla="*/ 0 w 159"/>
                  <a:gd name="T15" fmla="*/ 0 h 150"/>
                  <a:gd name="T16" fmla="*/ 0 w 159"/>
                  <a:gd name="T17" fmla="*/ 0 h 150"/>
                  <a:gd name="T18" fmla="*/ 0 w 159"/>
                  <a:gd name="T19" fmla="*/ 0 h 150"/>
                  <a:gd name="T20" fmla="*/ 0 w 159"/>
                  <a:gd name="T21" fmla="*/ 0 h 150"/>
                  <a:gd name="T22" fmla="*/ 0 w 159"/>
                  <a:gd name="T23" fmla="*/ 0 h 150"/>
                  <a:gd name="T24" fmla="*/ 0 w 159"/>
                  <a:gd name="T25" fmla="*/ 0 h 150"/>
                  <a:gd name="T26" fmla="*/ 0 w 159"/>
                  <a:gd name="T27" fmla="*/ 0 h 150"/>
                  <a:gd name="T28" fmla="*/ 0 w 159"/>
                  <a:gd name="T29" fmla="*/ 0 h 150"/>
                  <a:gd name="T30" fmla="*/ 0 w 159"/>
                  <a:gd name="T31" fmla="*/ 0 h 150"/>
                  <a:gd name="T32" fmla="*/ 0 w 159"/>
                  <a:gd name="T33" fmla="*/ 0 h 150"/>
                  <a:gd name="T34" fmla="*/ 0 w 159"/>
                  <a:gd name="T35" fmla="*/ 0 h 150"/>
                  <a:gd name="T36" fmla="*/ 0 w 159"/>
                  <a:gd name="T37" fmla="*/ 0 h 150"/>
                  <a:gd name="T38" fmla="*/ 0 w 159"/>
                  <a:gd name="T39" fmla="*/ 0 h 150"/>
                  <a:gd name="T40" fmla="*/ 0 w 159"/>
                  <a:gd name="T41" fmla="*/ 0 h 150"/>
                  <a:gd name="T42" fmla="*/ 0 w 159"/>
                  <a:gd name="T43" fmla="*/ 0 h 150"/>
                  <a:gd name="T44" fmla="*/ 0 w 159"/>
                  <a:gd name="T45" fmla="*/ 0 h 150"/>
                  <a:gd name="T46" fmla="*/ 0 w 159"/>
                  <a:gd name="T47" fmla="*/ 0 h 150"/>
                  <a:gd name="T48" fmla="*/ 0 w 159"/>
                  <a:gd name="T49" fmla="*/ 0 h 150"/>
                  <a:gd name="T50" fmla="*/ 0 w 159"/>
                  <a:gd name="T51" fmla="*/ 0 h 150"/>
                  <a:gd name="T52" fmla="*/ 0 w 159"/>
                  <a:gd name="T53" fmla="*/ 0 h 150"/>
                  <a:gd name="T54" fmla="*/ 0 w 159"/>
                  <a:gd name="T55" fmla="*/ 0 h 150"/>
                  <a:gd name="T56" fmla="*/ 0 w 159"/>
                  <a:gd name="T57" fmla="*/ 0 h 150"/>
                  <a:gd name="T58" fmla="*/ 0 w 159"/>
                  <a:gd name="T59" fmla="*/ 0 h 150"/>
                  <a:gd name="T60" fmla="*/ 0 w 159"/>
                  <a:gd name="T61" fmla="*/ 0 h 150"/>
                  <a:gd name="T62" fmla="*/ 0 w 159"/>
                  <a:gd name="T63" fmla="*/ 0 h 150"/>
                  <a:gd name="T64" fmla="*/ 0 w 159"/>
                  <a:gd name="T65" fmla="*/ 0 h 150"/>
                  <a:gd name="T66" fmla="*/ 0 w 159"/>
                  <a:gd name="T67" fmla="*/ 0 h 150"/>
                  <a:gd name="T68" fmla="*/ 0 w 159"/>
                  <a:gd name="T69" fmla="*/ 0 h 150"/>
                  <a:gd name="T70" fmla="*/ 0 w 159"/>
                  <a:gd name="T71" fmla="*/ 0 h 150"/>
                  <a:gd name="T72" fmla="*/ 0 w 159"/>
                  <a:gd name="T73" fmla="*/ 0 h 150"/>
                  <a:gd name="T74" fmla="*/ 0 w 159"/>
                  <a:gd name="T75" fmla="*/ 0 h 150"/>
                  <a:gd name="T76" fmla="*/ 0 w 159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9" h="150">
                    <a:moveTo>
                      <a:pt x="141" y="63"/>
                    </a:moveTo>
                    <a:lnTo>
                      <a:pt x="148" y="69"/>
                    </a:lnTo>
                    <a:lnTo>
                      <a:pt x="152" y="76"/>
                    </a:lnTo>
                    <a:lnTo>
                      <a:pt x="156" y="85"/>
                    </a:lnTo>
                    <a:lnTo>
                      <a:pt x="158" y="92"/>
                    </a:lnTo>
                    <a:lnTo>
                      <a:pt x="159" y="100"/>
                    </a:lnTo>
                    <a:lnTo>
                      <a:pt x="158" y="108"/>
                    </a:lnTo>
                    <a:lnTo>
                      <a:pt x="156" y="117"/>
                    </a:lnTo>
                    <a:lnTo>
                      <a:pt x="152" y="125"/>
                    </a:lnTo>
                    <a:lnTo>
                      <a:pt x="147" y="132"/>
                    </a:lnTo>
                    <a:lnTo>
                      <a:pt x="141" y="139"/>
                    </a:lnTo>
                    <a:lnTo>
                      <a:pt x="134" y="143"/>
                    </a:lnTo>
                    <a:lnTo>
                      <a:pt x="125" y="147"/>
                    </a:lnTo>
                    <a:lnTo>
                      <a:pt x="117" y="149"/>
                    </a:lnTo>
                    <a:lnTo>
                      <a:pt x="109" y="150"/>
                    </a:lnTo>
                    <a:lnTo>
                      <a:pt x="101" y="149"/>
                    </a:lnTo>
                    <a:lnTo>
                      <a:pt x="92" y="147"/>
                    </a:lnTo>
                    <a:lnTo>
                      <a:pt x="85" y="143"/>
                    </a:lnTo>
                    <a:lnTo>
                      <a:pt x="78" y="138"/>
                    </a:lnTo>
                    <a:lnTo>
                      <a:pt x="18" y="87"/>
                    </a:lnTo>
                    <a:lnTo>
                      <a:pt x="11" y="81"/>
                    </a:lnTo>
                    <a:lnTo>
                      <a:pt x="7" y="74"/>
                    </a:lnTo>
                    <a:lnTo>
                      <a:pt x="3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7"/>
                    </a:lnTo>
                    <a:lnTo>
                      <a:pt x="34" y="4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4"/>
                    </a:lnTo>
                    <a:lnTo>
                      <a:pt x="74" y="7"/>
                    </a:lnTo>
                    <a:lnTo>
                      <a:pt x="81" y="13"/>
                    </a:lnTo>
                    <a:lnTo>
                      <a:pt x="141" y="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8" name="Freeform 1150"/>
              <p:cNvSpPr>
                <a:spLocks/>
              </p:cNvSpPr>
              <p:nvPr/>
            </p:nvSpPr>
            <p:spPr bwMode="auto">
              <a:xfrm>
                <a:off x="3684" y="3344"/>
                <a:ext cx="31" cy="34"/>
              </a:xfrm>
              <a:custGeom>
                <a:avLst/>
                <a:gdLst>
                  <a:gd name="T0" fmla="*/ 0 w 186"/>
                  <a:gd name="T1" fmla="*/ 0 h 199"/>
                  <a:gd name="T2" fmla="*/ 0 w 186"/>
                  <a:gd name="T3" fmla="*/ 0 h 199"/>
                  <a:gd name="T4" fmla="*/ 0 w 186"/>
                  <a:gd name="T5" fmla="*/ 0 h 199"/>
                  <a:gd name="T6" fmla="*/ 0 w 186"/>
                  <a:gd name="T7" fmla="*/ 0 h 199"/>
                  <a:gd name="T8" fmla="*/ 0 w 186"/>
                  <a:gd name="T9" fmla="*/ 0 h 199"/>
                  <a:gd name="T10" fmla="*/ 0 w 186"/>
                  <a:gd name="T11" fmla="*/ 0 h 199"/>
                  <a:gd name="T12" fmla="*/ 0 w 186"/>
                  <a:gd name="T13" fmla="*/ 0 h 199"/>
                  <a:gd name="T14" fmla="*/ 0 w 186"/>
                  <a:gd name="T15" fmla="*/ 0 h 199"/>
                  <a:gd name="T16" fmla="*/ 0 w 186"/>
                  <a:gd name="T17" fmla="*/ 0 h 199"/>
                  <a:gd name="T18" fmla="*/ 0 w 186"/>
                  <a:gd name="T19" fmla="*/ 0 h 199"/>
                  <a:gd name="T20" fmla="*/ 0 w 186"/>
                  <a:gd name="T21" fmla="*/ 0 h 199"/>
                  <a:gd name="T22" fmla="*/ 0 w 186"/>
                  <a:gd name="T23" fmla="*/ 0 h 199"/>
                  <a:gd name="T24" fmla="*/ 0 w 186"/>
                  <a:gd name="T25" fmla="*/ 0 h 199"/>
                  <a:gd name="T26" fmla="*/ 0 w 186"/>
                  <a:gd name="T27" fmla="*/ 0 h 199"/>
                  <a:gd name="T28" fmla="*/ 0 w 186"/>
                  <a:gd name="T29" fmla="*/ 0 h 199"/>
                  <a:gd name="T30" fmla="*/ 0 w 186"/>
                  <a:gd name="T31" fmla="*/ 0 h 199"/>
                  <a:gd name="T32" fmla="*/ 0 w 186"/>
                  <a:gd name="T33" fmla="*/ 0 h 199"/>
                  <a:gd name="T34" fmla="*/ 0 w 186"/>
                  <a:gd name="T35" fmla="*/ 0 h 199"/>
                  <a:gd name="T36" fmla="*/ 0 w 186"/>
                  <a:gd name="T37" fmla="*/ 0 h 199"/>
                  <a:gd name="T38" fmla="*/ 0 w 186"/>
                  <a:gd name="T39" fmla="*/ 0 h 199"/>
                  <a:gd name="T40" fmla="*/ 0 w 186"/>
                  <a:gd name="T41" fmla="*/ 0 h 199"/>
                  <a:gd name="T42" fmla="*/ 0 w 186"/>
                  <a:gd name="T43" fmla="*/ 0 h 199"/>
                  <a:gd name="T44" fmla="*/ 0 w 186"/>
                  <a:gd name="T45" fmla="*/ 0 h 199"/>
                  <a:gd name="T46" fmla="*/ 0 w 186"/>
                  <a:gd name="T47" fmla="*/ 0 h 199"/>
                  <a:gd name="T48" fmla="*/ 0 w 186"/>
                  <a:gd name="T49" fmla="*/ 0 h 199"/>
                  <a:gd name="T50" fmla="*/ 0 w 186"/>
                  <a:gd name="T51" fmla="*/ 0 h 199"/>
                  <a:gd name="T52" fmla="*/ 0 w 186"/>
                  <a:gd name="T53" fmla="*/ 0 h 199"/>
                  <a:gd name="T54" fmla="*/ 0 w 186"/>
                  <a:gd name="T55" fmla="*/ 0 h 199"/>
                  <a:gd name="T56" fmla="*/ 0 w 186"/>
                  <a:gd name="T57" fmla="*/ 0 h 199"/>
                  <a:gd name="T58" fmla="*/ 0 w 186"/>
                  <a:gd name="T59" fmla="*/ 0 h 199"/>
                  <a:gd name="T60" fmla="*/ 0 w 186"/>
                  <a:gd name="T61" fmla="*/ 0 h 199"/>
                  <a:gd name="T62" fmla="*/ 0 w 186"/>
                  <a:gd name="T63" fmla="*/ 0 h 199"/>
                  <a:gd name="T64" fmla="*/ 0 w 186"/>
                  <a:gd name="T65" fmla="*/ 0 h 199"/>
                  <a:gd name="T66" fmla="*/ 0 w 186"/>
                  <a:gd name="T67" fmla="*/ 0 h 199"/>
                  <a:gd name="T68" fmla="*/ 0 w 186"/>
                  <a:gd name="T69" fmla="*/ 0 h 199"/>
                  <a:gd name="T70" fmla="*/ 0 w 186"/>
                  <a:gd name="T71" fmla="*/ 0 h 199"/>
                  <a:gd name="T72" fmla="*/ 0 w 186"/>
                  <a:gd name="T73" fmla="*/ 0 h 199"/>
                  <a:gd name="T74" fmla="*/ 0 w 186"/>
                  <a:gd name="T75" fmla="*/ 0 h 199"/>
                  <a:gd name="T76" fmla="*/ 0 w 186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6" h="199">
                    <a:moveTo>
                      <a:pt x="174" y="117"/>
                    </a:moveTo>
                    <a:lnTo>
                      <a:pt x="179" y="125"/>
                    </a:lnTo>
                    <a:lnTo>
                      <a:pt x="183" y="133"/>
                    </a:lnTo>
                    <a:lnTo>
                      <a:pt x="185" y="141"/>
                    </a:lnTo>
                    <a:lnTo>
                      <a:pt x="186" y="150"/>
                    </a:lnTo>
                    <a:lnTo>
                      <a:pt x="185" y="158"/>
                    </a:lnTo>
                    <a:lnTo>
                      <a:pt x="184" y="165"/>
                    </a:lnTo>
                    <a:lnTo>
                      <a:pt x="179" y="173"/>
                    </a:lnTo>
                    <a:lnTo>
                      <a:pt x="175" y="181"/>
                    </a:lnTo>
                    <a:lnTo>
                      <a:pt x="169" y="187"/>
                    </a:lnTo>
                    <a:lnTo>
                      <a:pt x="161" y="192"/>
                    </a:lnTo>
                    <a:lnTo>
                      <a:pt x="154" y="196"/>
                    </a:lnTo>
                    <a:lnTo>
                      <a:pt x="146" y="198"/>
                    </a:lnTo>
                    <a:lnTo>
                      <a:pt x="137" y="199"/>
                    </a:lnTo>
                    <a:lnTo>
                      <a:pt x="129" y="198"/>
                    </a:lnTo>
                    <a:lnTo>
                      <a:pt x="121" y="197"/>
                    </a:lnTo>
                    <a:lnTo>
                      <a:pt x="113" y="192"/>
                    </a:lnTo>
                    <a:lnTo>
                      <a:pt x="105" y="188"/>
                    </a:lnTo>
                    <a:lnTo>
                      <a:pt x="99" y="182"/>
                    </a:lnTo>
                    <a:lnTo>
                      <a:pt x="13" y="82"/>
                    </a:lnTo>
                    <a:lnTo>
                      <a:pt x="7" y="74"/>
                    </a:lnTo>
                    <a:lnTo>
                      <a:pt x="4" y="66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2" y="18"/>
                    </a:lnTo>
                    <a:lnTo>
                      <a:pt x="17" y="12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6" y="2"/>
                    </a:lnTo>
                    <a:lnTo>
                      <a:pt x="74" y="7"/>
                    </a:lnTo>
                    <a:lnTo>
                      <a:pt x="81" y="11"/>
                    </a:lnTo>
                    <a:lnTo>
                      <a:pt x="87" y="17"/>
                    </a:lnTo>
                    <a:lnTo>
                      <a:pt x="174" y="11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89" name="Freeform 1151"/>
              <p:cNvSpPr>
                <a:spLocks/>
              </p:cNvSpPr>
              <p:nvPr/>
            </p:nvSpPr>
            <p:spPr bwMode="auto">
              <a:xfrm>
                <a:off x="3663" y="3319"/>
                <a:ext cx="37" cy="42"/>
              </a:xfrm>
              <a:custGeom>
                <a:avLst/>
                <a:gdLst>
                  <a:gd name="T0" fmla="*/ 0 w 223"/>
                  <a:gd name="T1" fmla="*/ 0 h 253"/>
                  <a:gd name="T2" fmla="*/ 0 w 223"/>
                  <a:gd name="T3" fmla="*/ 0 h 253"/>
                  <a:gd name="T4" fmla="*/ 0 w 223"/>
                  <a:gd name="T5" fmla="*/ 0 h 253"/>
                  <a:gd name="T6" fmla="*/ 0 w 223"/>
                  <a:gd name="T7" fmla="*/ 0 h 253"/>
                  <a:gd name="T8" fmla="*/ 0 w 223"/>
                  <a:gd name="T9" fmla="*/ 0 h 253"/>
                  <a:gd name="T10" fmla="*/ 0 w 223"/>
                  <a:gd name="T11" fmla="*/ 0 h 253"/>
                  <a:gd name="T12" fmla="*/ 0 w 223"/>
                  <a:gd name="T13" fmla="*/ 0 h 253"/>
                  <a:gd name="T14" fmla="*/ 0 w 223"/>
                  <a:gd name="T15" fmla="*/ 0 h 253"/>
                  <a:gd name="T16" fmla="*/ 0 w 223"/>
                  <a:gd name="T17" fmla="*/ 0 h 253"/>
                  <a:gd name="T18" fmla="*/ 0 w 223"/>
                  <a:gd name="T19" fmla="*/ 0 h 253"/>
                  <a:gd name="T20" fmla="*/ 0 w 223"/>
                  <a:gd name="T21" fmla="*/ 0 h 253"/>
                  <a:gd name="T22" fmla="*/ 0 w 223"/>
                  <a:gd name="T23" fmla="*/ 0 h 253"/>
                  <a:gd name="T24" fmla="*/ 0 w 223"/>
                  <a:gd name="T25" fmla="*/ 0 h 253"/>
                  <a:gd name="T26" fmla="*/ 0 w 223"/>
                  <a:gd name="T27" fmla="*/ 0 h 253"/>
                  <a:gd name="T28" fmla="*/ 0 w 223"/>
                  <a:gd name="T29" fmla="*/ 0 h 253"/>
                  <a:gd name="T30" fmla="*/ 0 w 223"/>
                  <a:gd name="T31" fmla="*/ 0 h 253"/>
                  <a:gd name="T32" fmla="*/ 0 w 223"/>
                  <a:gd name="T33" fmla="*/ 0 h 253"/>
                  <a:gd name="T34" fmla="*/ 0 w 223"/>
                  <a:gd name="T35" fmla="*/ 0 h 253"/>
                  <a:gd name="T36" fmla="*/ 0 w 223"/>
                  <a:gd name="T37" fmla="*/ 0 h 253"/>
                  <a:gd name="T38" fmla="*/ 0 w 223"/>
                  <a:gd name="T39" fmla="*/ 0 h 253"/>
                  <a:gd name="T40" fmla="*/ 0 w 223"/>
                  <a:gd name="T41" fmla="*/ 0 h 253"/>
                  <a:gd name="T42" fmla="*/ 0 w 223"/>
                  <a:gd name="T43" fmla="*/ 0 h 253"/>
                  <a:gd name="T44" fmla="*/ 0 w 223"/>
                  <a:gd name="T45" fmla="*/ 0 h 253"/>
                  <a:gd name="T46" fmla="*/ 0 w 223"/>
                  <a:gd name="T47" fmla="*/ 0 h 253"/>
                  <a:gd name="T48" fmla="*/ 0 w 223"/>
                  <a:gd name="T49" fmla="*/ 0 h 253"/>
                  <a:gd name="T50" fmla="*/ 0 w 223"/>
                  <a:gd name="T51" fmla="*/ 0 h 253"/>
                  <a:gd name="T52" fmla="*/ 0 w 223"/>
                  <a:gd name="T53" fmla="*/ 0 h 253"/>
                  <a:gd name="T54" fmla="*/ 0 w 223"/>
                  <a:gd name="T55" fmla="*/ 0 h 253"/>
                  <a:gd name="T56" fmla="*/ 0 w 223"/>
                  <a:gd name="T57" fmla="*/ 0 h 253"/>
                  <a:gd name="T58" fmla="*/ 0 w 223"/>
                  <a:gd name="T59" fmla="*/ 0 h 253"/>
                  <a:gd name="T60" fmla="*/ 0 w 223"/>
                  <a:gd name="T61" fmla="*/ 0 h 253"/>
                  <a:gd name="T62" fmla="*/ 0 w 223"/>
                  <a:gd name="T63" fmla="*/ 0 h 253"/>
                  <a:gd name="T64" fmla="*/ 0 w 223"/>
                  <a:gd name="T65" fmla="*/ 0 h 253"/>
                  <a:gd name="T66" fmla="*/ 0 w 223"/>
                  <a:gd name="T67" fmla="*/ 0 h 253"/>
                  <a:gd name="T68" fmla="*/ 0 w 223"/>
                  <a:gd name="T69" fmla="*/ 0 h 253"/>
                  <a:gd name="T70" fmla="*/ 0 w 223"/>
                  <a:gd name="T71" fmla="*/ 0 h 253"/>
                  <a:gd name="T72" fmla="*/ 0 w 223"/>
                  <a:gd name="T73" fmla="*/ 0 h 253"/>
                  <a:gd name="T74" fmla="*/ 0 w 223"/>
                  <a:gd name="T75" fmla="*/ 0 h 253"/>
                  <a:gd name="T76" fmla="*/ 0 w 223"/>
                  <a:gd name="T77" fmla="*/ 0 h 25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23" h="253">
                    <a:moveTo>
                      <a:pt x="212" y="173"/>
                    </a:moveTo>
                    <a:lnTo>
                      <a:pt x="218" y="180"/>
                    </a:lnTo>
                    <a:lnTo>
                      <a:pt x="221" y="188"/>
                    </a:lnTo>
                    <a:lnTo>
                      <a:pt x="222" y="197"/>
                    </a:lnTo>
                    <a:lnTo>
                      <a:pt x="223" y="204"/>
                    </a:lnTo>
                    <a:lnTo>
                      <a:pt x="222" y="213"/>
                    </a:lnTo>
                    <a:lnTo>
                      <a:pt x="220" y="222"/>
                    </a:lnTo>
                    <a:lnTo>
                      <a:pt x="217" y="229"/>
                    </a:lnTo>
                    <a:lnTo>
                      <a:pt x="211" y="236"/>
                    </a:lnTo>
                    <a:lnTo>
                      <a:pt x="204" y="242"/>
                    </a:lnTo>
                    <a:lnTo>
                      <a:pt x="198" y="247"/>
                    </a:lnTo>
                    <a:lnTo>
                      <a:pt x="190" y="251"/>
                    </a:lnTo>
                    <a:lnTo>
                      <a:pt x="181" y="252"/>
                    </a:lnTo>
                    <a:lnTo>
                      <a:pt x="174" y="253"/>
                    </a:lnTo>
                    <a:lnTo>
                      <a:pt x="165" y="252"/>
                    </a:lnTo>
                    <a:lnTo>
                      <a:pt x="156" y="250"/>
                    </a:lnTo>
                    <a:lnTo>
                      <a:pt x="148" y="246"/>
                    </a:lnTo>
                    <a:lnTo>
                      <a:pt x="141" y="241"/>
                    </a:lnTo>
                    <a:lnTo>
                      <a:pt x="136" y="234"/>
                    </a:lnTo>
                    <a:lnTo>
                      <a:pt x="12" y="80"/>
                    </a:lnTo>
                    <a:lnTo>
                      <a:pt x="6" y="73"/>
                    </a:lnTo>
                    <a:lnTo>
                      <a:pt x="3" y="65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4" y="31"/>
                    </a:lnTo>
                    <a:lnTo>
                      <a:pt x="7" y="23"/>
                    </a:lnTo>
                    <a:lnTo>
                      <a:pt x="13" y="17"/>
                    </a:lnTo>
                    <a:lnTo>
                      <a:pt x="19" y="11"/>
                    </a:lnTo>
                    <a:lnTo>
                      <a:pt x="26" y="5"/>
                    </a:lnTo>
                    <a:lnTo>
                      <a:pt x="34" y="2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8" y="3"/>
                    </a:lnTo>
                    <a:lnTo>
                      <a:pt x="76" y="7"/>
                    </a:lnTo>
                    <a:lnTo>
                      <a:pt x="83" y="12"/>
                    </a:lnTo>
                    <a:lnTo>
                      <a:pt x="88" y="19"/>
                    </a:lnTo>
                    <a:lnTo>
                      <a:pt x="212" y="17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0" name="Freeform 1152"/>
              <p:cNvSpPr>
                <a:spLocks/>
              </p:cNvSpPr>
              <p:nvPr/>
            </p:nvSpPr>
            <p:spPr bwMode="auto">
              <a:xfrm>
                <a:off x="3650" y="3304"/>
                <a:ext cx="30" cy="31"/>
              </a:xfrm>
              <a:custGeom>
                <a:avLst/>
                <a:gdLst>
                  <a:gd name="T0" fmla="*/ 0 w 180"/>
                  <a:gd name="T1" fmla="*/ 0 h 186"/>
                  <a:gd name="T2" fmla="*/ 0 w 180"/>
                  <a:gd name="T3" fmla="*/ 0 h 186"/>
                  <a:gd name="T4" fmla="*/ 0 w 180"/>
                  <a:gd name="T5" fmla="*/ 0 h 186"/>
                  <a:gd name="T6" fmla="*/ 0 w 180"/>
                  <a:gd name="T7" fmla="*/ 0 h 186"/>
                  <a:gd name="T8" fmla="*/ 0 w 180"/>
                  <a:gd name="T9" fmla="*/ 0 h 186"/>
                  <a:gd name="T10" fmla="*/ 0 w 180"/>
                  <a:gd name="T11" fmla="*/ 0 h 186"/>
                  <a:gd name="T12" fmla="*/ 0 w 180"/>
                  <a:gd name="T13" fmla="*/ 0 h 186"/>
                  <a:gd name="T14" fmla="*/ 0 w 180"/>
                  <a:gd name="T15" fmla="*/ 0 h 186"/>
                  <a:gd name="T16" fmla="*/ 0 w 180"/>
                  <a:gd name="T17" fmla="*/ 0 h 186"/>
                  <a:gd name="T18" fmla="*/ 0 w 180"/>
                  <a:gd name="T19" fmla="*/ 0 h 186"/>
                  <a:gd name="T20" fmla="*/ 0 w 180"/>
                  <a:gd name="T21" fmla="*/ 0 h 186"/>
                  <a:gd name="T22" fmla="*/ 0 w 180"/>
                  <a:gd name="T23" fmla="*/ 0 h 186"/>
                  <a:gd name="T24" fmla="*/ 0 w 180"/>
                  <a:gd name="T25" fmla="*/ 0 h 186"/>
                  <a:gd name="T26" fmla="*/ 0 w 180"/>
                  <a:gd name="T27" fmla="*/ 0 h 186"/>
                  <a:gd name="T28" fmla="*/ 0 w 180"/>
                  <a:gd name="T29" fmla="*/ 0 h 186"/>
                  <a:gd name="T30" fmla="*/ 0 w 180"/>
                  <a:gd name="T31" fmla="*/ 0 h 186"/>
                  <a:gd name="T32" fmla="*/ 0 w 180"/>
                  <a:gd name="T33" fmla="*/ 0 h 186"/>
                  <a:gd name="T34" fmla="*/ 0 w 180"/>
                  <a:gd name="T35" fmla="*/ 0 h 186"/>
                  <a:gd name="T36" fmla="*/ 0 w 180"/>
                  <a:gd name="T37" fmla="*/ 0 h 186"/>
                  <a:gd name="T38" fmla="*/ 0 w 180"/>
                  <a:gd name="T39" fmla="*/ 0 h 186"/>
                  <a:gd name="T40" fmla="*/ 0 w 180"/>
                  <a:gd name="T41" fmla="*/ 0 h 186"/>
                  <a:gd name="T42" fmla="*/ 0 w 180"/>
                  <a:gd name="T43" fmla="*/ 0 h 186"/>
                  <a:gd name="T44" fmla="*/ 0 w 180"/>
                  <a:gd name="T45" fmla="*/ 0 h 186"/>
                  <a:gd name="T46" fmla="*/ 0 w 180"/>
                  <a:gd name="T47" fmla="*/ 0 h 186"/>
                  <a:gd name="T48" fmla="*/ 0 w 180"/>
                  <a:gd name="T49" fmla="*/ 0 h 186"/>
                  <a:gd name="T50" fmla="*/ 0 w 180"/>
                  <a:gd name="T51" fmla="*/ 0 h 186"/>
                  <a:gd name="T52" fmla="*/ 0 w 180"/>
                  <a:gd name="T53" fmla="*/ 0 h 186"/>
                  <a:gd name="T54" fmla="*/ 0 w 180"/>
                  <a:gd name="T55" fmla="*/ 0 h 186"/>
                  <a:gd name="T56" fmla="*/ 0 w 180"/>
                  <a:gd name="T57" fmla="*/ 0 h 186"/>
                  <a:gd name="T58" fmla="*/ 0 w 180"/>
                  <a:gd name="T59" fmla="*/ 0 h 186"/>
                  <a:gd name="T60" fmla="*/ 0 w 180"/>
                  <a:gd name="T61" fmla="*/ 0 h 186"/>
                  <a:gd name="T62" fmla="*/ 0 w 180"/>
                  <a:gd name="T63" fmla="*/ 0 h 186"/>
                  <a:gd name="T64" fmla="*/ 0 w 180"/>
                  <a:gd name="T65" fmla="*/ 0 h 186"/>
                  <a:gd name="T66" fmla="*/ 0 w 180"/>
                  <a:gd name="T67" fmla="*/ 0 h 186"/>
                  <a:gd name="T68" fmla="*/ 0 w 180"/>
                  <a:gd name="T69" fmla="*/ 0 h 186"/>
                  <a:gd name="T70" fmla="*/ 0 w 180"/>
                  <a:gd name="T71" fmla="*/ 0 h 186"/>
                  <a:gd name="T72" fmla="*/ 0 w 180"/>
                  <a:gd name="T73" fmla="*/ 0 h 186"/>
                  <a:gd name="T74" fmla="*/ 0 w 180"/>
                  <a:gd name="T75" fmla="*/ 0 h 186"/>
                  <a:gd name="T76" fmla="*/ 0 w 180"/>
                  <a:gd name="T77" fmla="*/ 0 h 18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0" h="186">
                    <a:moveTo>
                      <a:pt x="167" y="103"/>
                    </a:moveTo>
                    <a:lnTo>
                      <a:pt x="173" y="109"/>
                    </a:lnTo>
                    <a:lnTo>
                      <a:pt x="176" y="117"/>
                    </a:lnTo>
                    <a:lnTo>
                      <a:pt x="179" y="125"/>
                    </a:lnTo>
                    <a:lnTo>
                      <a:pt x="180" y="134"/>
                    </a:lnTo>
                    <a:lnTo>
                      <a:pt x="180" y="142"/>
                    </a:lnTo>
                    <a:lnTo>
                      <a:pt x="178" y="150"/>
                    </a:lnTo>
                    <a:lnTo>
                      <a:pt x="175" y="159"/>
                    </a:lnTo>
                    <a:lnTo>
                      <a:pt x="170" y="166"/>
                    </a:lnTo>
                    <a:lnTo>
                      <a:pt x="165" y="172"/>
                    </a:lnTo>
                    <a:lnTo>
                      <a:pt x="158" y="178"/>
                    </a:lnTo>
                    <a:lnTo>
                      <a:pt x="150" y="181"/>
                    </a:lnTo>
                    <a:lnTo>
                      <a:pt x="142" y="185"/>
                    </a:lnTo>
                    <a:lnTo>
                      <a:pt x="133" y="186"/>
                    </a:lnTo>
                    <a:lnTo>
                      <a:pt x="125" y="186"/>
                    </a:lnTo>
                    <a:lnTo>
                      <a:pt x="117" y="184"/>
                    </a:lnTo>
                    <a:lnTo>
                      <a:pt x="108" y="180"/>
                    </a:lnTo>
                    <a:lnTo>
                      <a:pt x="102" y="176"/>
                    </a:lnTo>
                    <a:lnTo>
                      <a:pt x="95" y="170"/>
                    </a:lnTo>
                    <a:lnTo>
                      <a:pt x="14" y="83"/>
                    </a:lnTo>
                    <a:lnTo>
                      <a:pt x="8" y="77"/>
                    </a:lnTo>
                    <a:lnTo>
                      <a:pt x="5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6" y="27"/>
                    </a:lnTo>
                    <a:lnTo>
                      <a:pt x="10" y="20"/>
                    </a:lnTo>
                    <a:lnTo>
                      <a:pt x="16" y="14"/>
                    </a:lnTo>
                    <a:lnTo>
                      <a:pt x="23" y="8"/>
                    </a:lnTo>
                    <a:lnTo>
                      <a:pt x="31" y="5"/>
                    </a:lnTo>
                    <a:lnTo>
                      <a:pt x="38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63" y="2"/>
                    </a:lnTo>
                    <a:lnTo>
                      <a:pt x="72" y="6"/>
                    </a:lnTo>
                    <a:lnTo>
                      <a:pt x="79" y="10"/>
                    </a:lnTo>
                    <a:lnTo>
                      <a:pt x="86" y="16"/>
                    </a:lnTo>
                    <a:lnTo>
                      <a:pt x="167" y="10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1" name="Freeform 1153"/>
              <p:cNvSpPr>
                <a:spLocks/>
              </p:cNvSpPr>
              <p:nvPr/>
            </p:nvSpPr>
            <p:spPr bwMode="auto">
              <a:xfrm>
                <a:off x="3638" y="3295"/>
                <a:ext cx="28" cy="26"/>
              </a:xfrm>
              <a:custGeom>
                <a:avLst/>
                <a:gdLst>
                  <a:gd name="T0" fmla="*/ 0 w 165"/>
                  <a:gd name="T1" fmla="*/ 0 h 152"/>
                  <a:gd name="T2" fmla="*/ 0 w 165"/>
                  <a:gd name="T3" fmla="*/ 0 h 152"/>
                  <a:gd name="T4" fmla="*/ 0 w 165"/>
                  <a:gd name="T5" fmla="*/ 0 h 152"/>
                  <a:gd name="T6" fmla="*/ 0 w 165"/>
                  <a:gd name="T7" fmla="*/ 0 h 152"/>
                  <a:gd name="T8" fmla="*/ 0 w 165"/>
                  <a:gd name="T9" fmla="*/ 0 h 152"/>
                  <a:gd name="T10" fmla="*/ 0 w 165"/>
                  <a:gd name="T11" fmla="*/ 0 h 152"/>
                  <a:gd name="T12" fmla="*/ 0 w 165"/>
                  <a:gd name="T13" fmla="*/ 0 h 152"/>
                  <a:gd name="T14" fmla="*/ 0 w 165"/>
                  <a:gd name="T15" fmla="*/ 0 h 152"/>
                  <a:gd name="T16" fmla="*/ 0 w 165"/>
                  <a:gd name="T17" fmla="*/ 0 h 152"/>
                  <a:gd name="T18" fmla="*/ 0 w 165"/>
                  <a:gd name="T19" fmla="*/ 0 h 152"/>
                  <a:gd name="T20" fmla="*/ 0 w 165"/>
                  <a:gd name="T21" fmla="*/ 0 h 152"/>
                  <a:gd name="T22" fmla="*/ 0 w 165"/>
                  <a:gd name="T23" fmla="*/ 0 h 152"/>
                  <a:gd name="T24" fmla="*/ 0 w 165"/>
                  <a:gd name="T25" fmla="*/ 0 h 152"/>
                  <a:gd name="T26" fmla="*/ 0 w 165"/>
                  <a:gd name="T27" fmla="*/ 0 h 152"/>
                  <a:gd name="T28" fmla="*/ 0 w 165"/>
                  <a:gd name="T29" fmla="*/ 0 h 152"/>
                  <a:gd name="T30" fmla="*/ 0 w 165"/>
                  <a:gd name="T31" fmla="*/ 0 h 152"/>
                  <a:gd name="T32" fmla="*/ 0 w 165"/>
                  <a:gd name="T33" fmla="*/ 0 h 152"/>
                  <a:gd name="T34" fmla="*/ 0 w 165"/>
                  <a:gd name="T35" fmla="*/ 0 h 152"/>
                  <a:gd name="T36" fmla="*/ 0 w 165"/>
                  <a:gd name="T37" fmla="*/ 0 h 152"/>
                  <a:gd name="T38" fmla="*/ 0 w 165"/>
                  <a:gd name="T39" fmla="*/ 0 h 152"/>
                  <a:gd name="T40" fmla="*/ 0 w 165"/>
                  <a:gd name="T41" fmla="*/ 0 h 152"/>
                  <a:gd name="T42" fmla="*/ 0 w 165"/>
                  <a:gd name="T43" fmla="*/ 0 h 152"/>
                  <a:gd name="T44" fmla="*/ 0 w 165"/>
                  <a:gd name="T45" fmla="*/ 0 h 152"/>
                  <a:gd name="T46" fmla="*/ 0 w 165"/>
                  <a:gd name="T47" fmla="*/ 0 h 152"/>
                  <a:gd name="T48" fmla="*/ 0 w 165"/>
                  <a:gd name="T49" fmla="*/ 0 h 152"/>
                  <a:gd name="T50" fmla="*/ 0 w 165"/>
                  <a:gd name="T51" fmla="*/ 0 h 152"/>
                  <a:gd name="T52" fmla="*/ 0 w 165"/>
                  <a:gd name="T53" fmla="*/ 0 h 152"/>
                  <a:gd name="T54" fmla="*/ 0 w 165"/>
                  <a:gd name="T55" fmla="*/ 0 h 152"/>
                  <a:gd name="T56" fmla="*/ 0 w 165"/>
                  <a:gd name="T57" fmla="*/ 0 h 152"/>
                  <a:gd name="T58" fmla="*/ 0 w 165"/>
                  <a:gd name="T59" fmla="*/ 0 h 152"/>
                  <a:gd name="T60" fmla="*/ 0 w 165"/>
                  <a:gd name="T61" fmla="*/ 0 h 152"/>
                  <a:gd name="T62" fmla="*/ 0 w 165"/>
                  <a:gd name="T63" fmla="*/ 0 h 152"/>
                  <a:gd name="T64" fmla="*/ 0 w 165"/>
                  <a:gd name="T65" fmla="*/ 0 h 152"/>
                  <a:gd name="T66" fmla="*/ 0 w 165"/>
                  <a:gd name="T67" fmla="*/ 0 h 152"/>
                  <a:gd name="T68" fmla="*/ 0 w 165"/>
                  <a:gd name="T69" fmla="*/ 0 h 152"/>
                  <a:gd name="T70" fmla="*/ 0 w 165"/>
                  <a:gd name="T71" fmla="*/ 0 h 152"/>
                  <a:gd name="T72" fmla="*/ 0 w 165"/>
                  <a:gd name="T73" fmla="*/ 0 h 152"/>
                  <a:gd name="T74" fmla="*/ 0 w 165"/>
                  <a:gd name="T75" fmla="*/ 0 h 152"/>
                  <a:gd name="T76" fmla="*/ 0 w 165"/>
                  <a:gd name="T77" fmla="*/ 0 h 15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5" h="152">
                    <a:moveTo>
                      <a:pt x="146" y="64"/>
                    </a:moveTo>
                    <a:lnTo>
                      <a:pt x="153" y="70"/>
                    </a:lnTo>
                    <a:lnTo>
                      <a:pt x="157" y="77"/>
                    </a:lnTo>
                    <a:lnTo>
                      <a:pt x="162" y="85"/>
                    </a:lnTo>
                    <a:lnTo>
                      <a:pt x="164" y="94"/>
                    </a:lnTo>
                    <a:lnTo>
                      <a:pt x="165" y="102"/>
                    </a:lnTo>
                    <a:lnTo>
                      <a:pt x="165" y="109"/>
                    </a:lnTo>
                    <a:lnTo>
                      <a:pt x="163" y="118"/>
                    </a:lnTo>
                    <a:lnTo>
                      <a:pt x="160" y="126"/>
                    </a:lnTo>
                    <a:lnTo>
                      <a:pt x="154" y="133"/>
                    </a:lnTo>
                    <a:lnTo>
                      <a:pt x="148" y="140"/>
                    </a:lnTo>
                    <a:lnTo>
                      <a:pt x="142" y="144"/>
                    </a:lnTo>
                    <a:lnTo>
                      <a:pt x="134" y="149"/>
                    </a:lnTo>
                    <a:lnTo>
                      <a:pt x="125" y="151"/>
                    </a:lnTo>
                    <a:lnTo>
                      <a:pt x="117" y="152"/>
                    </a:lnTo>
                    <a:lnTo>
                      <a:pt x="109" y="152"/>
                    </a:lnTo>
                    <a:lnTo>
                      <a:pt x="100" y="150"/>
                    </a:lnTo>
                    <a:lnTo>
                      <a:pt x="92" y="147"/>
                    </a:lnTo>
                    <a:lnTo>
                      <a:pt x="85" y="141"/>
                    </a:lnTo>
                    <a:lnTo>
                      <a:pt x="19" y="88"/>
                    </a:lnTo>
                    <a:lnTo>
                      <a:pt x="12" y="82"/>
                    </a:lnTo>
                    <a:lnTo>
                      <a:pt x="8" y="76"/>
                    </a:lnTo>
                    <a:lnTo>
                      <a:pt x="3" y="68"/>
                    </a:lnTo>
                    <a:lnTo>
                      <a:pt x="1" y="59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3" y="8"/>
                    </a:lnTo>
                    <a:lnTo>
                      <a:pt x="31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6" y="0"/>
                    </a:lnTo>
                    <a:lnTo>
                      <a:pt x="65" y="3"/>
                    </a:lnTo>
                    <a:lnTo>
                      <a:pt x="73" y="6"/>
                    </a:lnTo>
                    <a:lnTo>
                      <a:pt x="80" y="12"/>
                    </a:lnTo>
                    <a:lnTo>
                      <a:pt x="146" y="6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2" name="Freeform 1154"/>
              <p:cNvSpPr>
                <a:spLocks/>
              </p:cNvSpPr>
              <p:nvPr/>
            </p:nvSpPr>
            <p:spPr bwMode="auto">
              <a:xfrm>
                <a:off x="3632" y="3293"/>
                <a:ext cx="23" cy="19"/>
              </a:xfrm>
              <a:custGeom>
                <a:avLst/>
                <a:gdLst>
                  <a:gd name="T0" fmla="*/ 0 w 139"/>
                  <a:gd name="T1" fmla="*/ 0 h 116"/>
                  <a:gd name="T2" fmla="*/ 0 w 139"/>
                  <a:gd name="T3" fmla="*/ 0 h 116"/>
                  <a:gd name="T4" fmla="*/ 0 w 139"/>
                  <a:gd name="T5" fmla="*/ 0 h 116"/>
                  <a:gd name="T6" fmla="*/ 0 w 139"/>
                  <a:gd name="T7" fmla="*/ 0 h 116"/>
                  <a:gd name="T8" fmla="*/ 0 w 139"/>
                  <a:gd name="T9" fmla="*/ 0 h 116"/>
                  <a:gd name="T10" fmla="*/ 0 w 139"/>
                  <a:gd name="T11" fmla="*/ 0 h 116"/>
                  <a:gd name="T12" fmla="*/ 0 w 139"/>
                  <a:gd name="T13" fmla="*/ 0 h 116"/>
                  <a:gd name="T14" fmla="*/ 0 w 139"/>
                  <a:gd name="T15" fmla="*/ 0 h 116"/>
                  <a:gd name="T16" fmla="*/ 0 w 139"/>
                  <a:gd name="T17" fmla="*/ 0 h 116"/>
                  <a:gd name="T18" fmla="*/ 0 w 139"/>
                  <a:gd name="T19" fmla="*/ 0 h 116"/>
                  <a:gd name="T20" fmla="*/ 0 w 139"/>
                  <a:gd name="T21" fmla="*/ 0 h 116"/>
                  <a:gd name="T22" fmla="*/ 0 w 139"/>
                  <a:gd name="T23" fmla="*/ 0 h 116"/>
                  <a:gd name="T24" fmla="*/ 0 w 139"/>
                  <a:gd name="T25" fmla="*/ 0 h 116"/>
                  <a:gd name="T26" fmla="*/ 0 w 139"/>
                  <a:gd name="T27" fmla="*/ 0 h 116"/>
                  <a:gd name="T28" fmla="*/ 0 w 139"/>
                  <a:gd name="T29" fmla="*/ 0 h 116"/>
                  <a:gd name="T30" fmla="*/ 0 w 139"/>
                  <a:gd name="T31" fmla="*/ 0 h 116"/>
                  <a:gd name="T32" fmla="*/ 0 w 139"/>
                  <a:gd name="T33" fmla="*/ 0 h 116"/>
                  <a:gd name="T34" fmla="*/ 0 w 139"/>
                  <a:gd name="T35" fmla="*/ 0 h 116"/>
                  <a:gd name="T36" fmla="*/ 0 w 139"/>
                  <a:gd name="T37" fmla="*/ 0 h 116"/>
                  <a:gd name="T38" fmla="*/ 0 w 139"/>
                  <a:gd name="T39" fmla="*/ 0 h 116"/>
                  <a:gd name="T40" fmla="*/ 0 w 139"/>
                  <a:gd name="T41" fmla="*/ 0 h 116"/>
                  <a:gd name="T42" fmla="*/ 0 w 139"/>
                  <a:gd name="T43" fmla="*/ 0 h 116"/>
                  <a:gd name="T44" fmla="*/ 0 w 139"/>
                  <a:gd name="T45" fmla="*/ 0 h 116"/>
                  <a:gd name="T46" fmla="*/ 0 w 139"/>
                  <a:gd name="T47" fmla="*/ 0 h 116"/>
                  <a:gd name="T48" fmla="*/ 0 w 139"/>
                  <a:gd name="T49" fmla="*/ 0 h 116"/>
                  <a:gd name="T50" fmla="*/ 0 w 139"/>
                  <a:gd name="T51" fmla="*/ 0 h 116"/>
                  <a:gd name="T52" fmla="*/ 0 w 139"/>
                  <a:gd name="T53" fmla="*/ 0 h 116"/>
                  <a:gd name="T54" fmla="*/ 0 w 139"/>
                  <a:gd name="T55" fmla="*/ 0 h 116"/>
                  <a:gd name="T56" fmla="*/ 0 w 139"/>
                  <a:gd name="T57" fmla="*/ 0 h 116"/>
                  <a:gd name="T58" fmla="*/ 0 w 139"/>
                  <a:gd name="T59" fmla="*/ 0 h 116"/>
                  <a:gd name="T60" fmla="*/ 0 w 139"/>
                  <a:gd name="T61" fmla="*/ 0 h 116"/>
                  <a:gd name="T62" fmla="*/ 0 w 139"/>
                  <a:gd name="T63" fmla="*/ 0 h 116"/>
                  <a:gd name="T64" fmla="*/ 0 w 139"/>
                  <a:gd name="T65" fmla="*/ 0 h 116"/>
                  <a:gd name="T66" fmla="*/ 0 w 139"/>
                  <a:gd name="T67" fmla="*/ 0 h 116"/>
                  <a:gd name="T68" fmla="*/ 0 w 139"/>
                  <a:gd name="T69" fmla="*/ 0 h 116"/>
                  <a:gd name="T70" fmla="*/ 0 w 139"/>
                  <a:gd name="T71" fmla="*/ 0 h 116"/>
                  <a:gd name="T72" fmla="*/ 0 w 139"/>
                  <a:gd name="T73" fmla="*/ 0 h 116"/>
                  <a:gd name="T74" fmla="*/ 0 w 139"/>
                  <a:gd name="T75" fmla="*/ 0 h 116"/>
                  <a:gd name="T76" fmla="*/ 0 w 139"/>
                  <a:gd name="T77" fmla="*/ 0 h 1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9" h="116">
                    <a:moveTo>
                      <a:pt x="108" y="22"/>
                    </a:moveTo>
                    <a:lnTo>
                      <a:pt x="116" y="25"/>
                    </a:lnTo>
                    <a:lnTo>
                      <a:pt x="123" y="31"/>
                    </a:lnTo>
                    <a:lnTo>
                      <a:pt x="129" y="38"/>
                    </a:lnTo>
                    <a:lnTo>
                      <a:pt x="133" y="44"/>
                    </a:lnTo>
                    <a:lnTo>
                      <a:pt x="137" y="53"/>
                    </a:lnTo>
                    <a:lnTo>
                      <a:pt x="139" y="61"/>
                    </a:lnTo>
                    <a:lnTo>
                      <a:pt x="139" y="69"/>
                    </a:lnTo>
                    <a:lnTo>
                      <a:pt x="138" y="78"/>
                    </a:lnTo>
                    <a:lnTo>
                      <a:pt x="134" y="86"/>
                    </a:lnTo>
                    <a:lnTo>
                      <a:pt x="131" y="94"/>
                    </a:lnTo>
                    <a:lnTo>
                      <a:pt x="125" y="101"/>
                    </a:lnTo>
                    <a:lnTo>
                      <a:pt x="119" y="106"/>
                    </a:lnTo>
                    <a:lnTo>
                      <a:pt x="112" y="111"/>
                    </a:lnTo>
                    <a:lnTo>
                      <a:pt x="103" y="114"/>
                    </a:lnTo>
                    <a:lnTo>
                      <a:pt x="95" y="116"/>
                    </a:lnTo>
                    <a:lnTo>
                      <a:pt x="87" y="116"/>
                    </a:lnTo>
                    <a:lnTo>
                      <a:pt x="78" y="115"/>
                    </a:lnTo>
                    <a:lnTo>
                      <a:pt x="70" y="112"/>
                    </a:lnTo>
                    <a:lnTo>
                      <a:pt x="31" y="95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10" y="79"/>
                    </a:lnTo>
                    <a:lnTo>
                      <a:pt x="6" y="72"/>
                    </a:lnTo>
                    <a:lnTo>
                      <a:pt x="2" y="63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1" y="39"/>
                    </a:lnTo>
                    <a:lnTo>
                      <a:pt x="5" y="31"/>
                    </a:lnTo>
                    <a:lnTo>
                      <a:pt x="8" y="23"/>
                    </a:lnTo>
                    <a:lnTo>
                      <a:pt x="14" y="16"/>
                    </a:lnTo>
                    <a:lnTo>
                      <a:pt x="20" y="11"/>
                    </a:lnTo>
                    <a:lnTo>
                      <a:pt x="27" y="6"/>
                    </a:lnTo>
                    <a:lnTo>
                      <a:pt x="36" y="3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9" y="5"/>
                    </a:lnTo>
                    <a:lnTo>
                      <a:pt x="108" y="2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3" name="Freeform 1155"/>
              <p:cNvSpPr>
                <a:spLocks/>
              </p:cNvSpPr>
              <p:nvPr/>
            </p:nvSpPr>
            <p:spPr bwMode="auto">
              <a:xfrm>
                <a:off x="3627" y="3293"/>
                <a:ext cx="21" cy="16"/>
              </a:xfrm>
              <a:custGeom>
                <a:avLst/>
                <a:gdLst>
                  <a:gd name="T0" fmla="*/ 0 w 126"/>
                  <a:gd name="T1" fmla="*/ 0 h 99"/>
                  <a:gd name="T2" fmla="*/ 0 w 126"/>
                  <a:gd name="T3" fmla="*/ 0 h 99"/>
                  <a:gd name="T4" fmla="*/ 0 w 126"/>
                  <a:gd name="T5" fmla="*/ 0 h 99"/>
                  <a:gd name="T6" fmla="*/ 0 w 126"/>
                  <a:gd name="T7" fmla="*/ 0 h 99"/>
                  <a:gd name="T8" fmla="*/ 0 w 126"/>
                  <a:gd name="T9" fmla="*/ 0 h 99"/>
                  <a:gd name="T10" fmla="*/ 0 w 126"/>
                  <a:gd name="T11" fmla="*/ 0 h 99"/>
                  <a:gd name="T12" fmla="*/ 0 w 126"/>
                  <a:gd name="T13" fmla="*/ 0 h 99"/>
                  <a:gd name="T14" fmla="*/ 0 w 126"/>
                  <a:gd name="T15" fmla="*/ 0 h 99"/>
                  <a:gd name="T16" fmla="*/ 0 w 126"/>
                  <a:gd name="T17" fmla="*/ 0 h 99"/>
                  <a:gd name="T18" fmla="*/ 0 w 126"/>
                  <a:gd name="T19" fmla="*/ 0 h 99"/>
                  <a:gd name="T20" fmla="*/ 0 w 126"/>
                  <a:gd name="T21" fmla="*/ 0 h 99"/>
                  <a:gd name="T22" fmla="*/ 0 w 126"/>
                  <a:gd name="T23" fmla="*/ 0 h 99"/>
                  <a:gd name="T24" fmla="*/ 0 w 126"/>
                  <a:gd name="T25" fmla="*/ 0 h 99"/>
                  <a:gd name="T26" fmla="*/ 0 w 126"/>
                  <a:gd name="T27" fmla="*/ 0 h 99"/>
                  <a:gd name="T28" fmla="*/ 0 w 126"/>
                  <a:gd name="T29" fmla="*/ 0 h 99"/>
                  <a:gd name="T30" fmla="*/ 0 w 126"/>
                  <a:gd name="T31" fmla="*/ 0 h 99"/>
                  <a:gd name="T32" fmla="*/ 0 w 126"/>
                  <a:gd name="T33" fmla="*/ 0 h 99"/>
                  <a:gd name="T34" fmla="*/ 0 w 126"/>
                  <a:gd name="T35" fmla="*/ 0 h 99"/>
                  <a:gd name="T36" fmla="*/ 0 w 126"/>
                  <a:gd name="T37" fmla="*/ 0 h 99"/>
                  <a:gd name="T38" fmla="*/ 0 w 126"/>
                  <a:gd name="T39" fmla="*/ 0 h 99"/>
                  <a:gd name="T40" fmla="*/ 0 w 126"/>
                  <a:gd name="T41" fmla="*/ 0 h 99"/>
                  <a:gd name="T42" fmla="*/ 0 w 126"/>
                  <a:gd name="T43" fmla="*/ 0 h 99"/>
                  <a:gd name="T44" fmla="*/ 0 w 126"/>
                  <a:gd name="T45" fmla="*/ 0 h 99"/>
                  <a:gd name="T46" fmla="*/ 0 w 126"/>
                  <a:gd name="T47" fmla="*/ 0 h 99"/>
                  <a:gd name="T48" fmla="*/ 0 w 126"/>
                  <a:gd name="T49" fmla="*/ 0 h 99"/>
                  <a:gd name="T50" fmla="*/ 0 w 126"/>
                  <a:gd name="T51" fmla="*/ 0 h 99"/>
                  <a:gd name="T52" fmla="*/ 0 w 126"/>
                  <a:gd name="T53" fmla="*/ 0 h 99"/>
                  <a:gd name="T54" fmla="*/ 0 w 126"/>
                  <a:gd name="T55" fmla="*/ 0 h 99"/>
                  <a:gd name="T56" fmla="*/ 0 w 126"/>
                  <a:gd name="T57" fmla="*/ 0 h 99"/>
                  <a:gd name="T58" fmla="*/ 0 w 126"/>
                  <a:gd name="T59" fmla="*/ 0 h 99"/>
                  <a:gd name="T60" fmla="*/ 0 w 126"/>
                  <a:gd name="T61" fmla="*/ 0 h 99"/>
                  <a:gd name="T62" fmla="*/ 0 w 126"/>
                  <a:gd name="T63" fmla="*/ 0 h 99"/>
                  <a:gd name="T64" fmla="*/ 0 w 126"/>
                  <a:gd name="T65" fmla="*/ 0 h 99"/>
                  <a:gd name="T66" fmla="*/ 0 w 126"/>
                  <a:gd name="T67" fmla="*/ 0 h 99"/>
                  <a:gd name="T68" fmla="*/ 0 w 126"/>
                  <a:gd name="T69" fmla="*/ 0 h 99"/>
                  <a:gd name="T70" fmla="*/ 0 w 126"/>
                  <a:gd name="T71" fmla="*/ 0 h 99"/>
                  <a:gd name="T72" fmla="*/ 0 w 126"/>
                  <a:gd name="T73" fmla="*/ 0 h 99"/>
                  <a:gd name="T74" fmla="*/ 0 w 126"/>
                  <a:gd name="T75" fmla="*/ 0 h 99"/>
                  <a:gd name="T76" fmla="*/ 0 w 126"/>
                  <a:gd name="T77" fmla="*/ 0 h 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6" h="99">
                    <a:moveTo>
                      <a:pt x="77" y="0"/>
                    </a:moveTo>
                    <a:lnTo>
                      <a:pt x="85" y="2"/>
                    </a:lnTo>
                    <a:lnTo>
                      <a:pt x="94" y="4"/>
                    </a:lnTo>
                    <a:lnTo>
                      <a:pt x="102" y="7"/>
                    </a:lnTo>
                    <a:lnTo>
                      <a:pt x="108" y="12"/>
                    </a:lnTo>
                    <a:lnTo>
                      <a:pt x="115" y="18"/>
                    </a:lnTo>
                    <a:lnTo>
                      <a:pt x="120" y="25"/>
                    </a:lnTo>
                    <a:lnTo>
                      <a:pt x="123" y="33"/>
                    </a:lnTo>
                    <a:lnTo>
                      <a:pt x="125" y="42"/>
                    </a:lnTo>
                    <a:lnTo>
                      <a:pt x="126" y="50"/>
                    </a:lnTo>
                    <a:lnTo>
                      <a:pt x="125" y="58"/>
                    </a:lnTo>
                    <a:lnTo>
                      <a:pt x="123" y="67"/>
                    </a:lnTo>
                    <a:lnTo>
                      <a:pt x="120" y="75"/>
                    </a:lnTo>
                    <a:lnTo>
                      <a:pt x="115" y="81"/>
                    </a:lnTo>
                    <a:lnTo>
                      <a:pt x="108" y="88"/>
                    </a:lnTo>
                    <a:lnTo>
                      <a:pt x="102" y="93"/>
                    </a:lnTo>
                    <a:lnTo>
                      <a:pt x="94" y="96"/>
                    </a:lnTo>
                    <a:lnTo>
                      <a:pt x="85" y="98"/>
                    </a:lnTo>
                    <a:lnTo>
                      <a:pt x="77" y="99"/>
                    </a:lnTo>
                    <a:lnTo>
                      <a:pt x="50" y="99"/>
                    </a:lnTo>
                    <a:lnTo>
                      <a:pt x="42" y="98"/>
                    </a:lnTo>
                    <a:lnTo>
                      <a:pt x="33" y="96"/>
                    </a:lnTo>
                    <a:lnTo>
                      <a:pt x="25" y="93"/>
                    </a:lnTo>
                    <a:lnTo>
                      <a:pt x="18" y="88"/>
                    </a:lnTo>
                    <a:lnTo>
                      <a:pt x="11" y="81"/>
                    </a:lnTo>
                    <a:lnTo>
                      <a:pt x="7" y="75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4" name="Freeform 1156"/>
              <p:cNvSpPr>
                <a:spLocks/>
              </p:cNvSpPr>
              <p:nvPr/>
            </p:nvSpPr>
            <p:spPr bwMode="auto">
              <a:xfrm>
                <a:off x="3624" y="3293"/>
                <a:ext cx="20" cy="18"/>
              </a:xfrm>
              <a:custGeom>
                <a:avLst/>
                <a:gdLst>
                  <a:gd name="T0" fmla="*/ 0 w 120"/>
                  <a:gd name="T1" fmla="*/ 0 h 112"/>
                  <a:gd name="T2" fmla="*/ 0 w 120"/>
                  <a:gd name="T3" fmla="*/ 0 h 112"/>
                  <a:gd name="T4" fmla="*/ 0 w 120"/>
                  <a:gd name="T5" fmla="*/ 0 h 112"/>
                  <a:gd name="T6" fmla="*/ 0 w 120"/>
                  <a:gd name="T7" fmla="*/ 0 h 112"/>
                  <a:gd name="T8" fmla="*/ 0 w 120"/>
                  <a:gd name="T9" fmla="*/ 0 h 112"/>
                  <a:gd name="T10" fmla="*/ 0 w 120"/>
                  <a:gd name="T11" fmla="*/ 0 h 112"/>
                  <a:gd name="T12" fmla="*/ 0 w 120"/>
                  <a:gd name="T13" fmla="*/ 0 h 112"/>
                  <a:gd name="T14" fmla="*/ 0 w 120"/>
                  <a:gd name="T15" fmla="*/ 0 h 112"/>
                  <a:gd name="T16" fmla="*/ 0 w 120"/>
                  <a:gd name="T17" fmla="*/ 0 h 112"/>
                  <a:gd name="T18" fmla="*/ 0 w 120"/>
                  <a:gd name="T19" fmla="*/ 0 h 112"/>
                  <a:gd name="T20" fmla="*/ 0 w 120"/>
                  <a:gd name="T21" fmla="*/ 0 h 112"/>
                  <a:gd name="T22" fmla="*/ 0 w 120"/>
                  <a:gd name="T23" fmla="*/ 0 h 112"/>
                  <a:gd name="T24" fmla="*/ 0 w 120"/>
                  <a:gd name="T25" fmla="*/ 0 h 112"/>
                  <a:gd name="T26" fmla="*/ 0 w 120"/>
                  <a:gd name="T27" fmla="*/ 0 h 112"/>
                  <a:gd name="T28" fmla="*/ 0 w 120"/>
                  <a:gd name="T29" fmla="*/ 0 h 112"/>
                  <a:gd name="T30" fmla="*/ 0 w 120"/>
                  <a:gd name="T31" fmla="*/ 0 h 112"/>
                  <a:gd name="T32" fmla="*/ 0 w 120"/>
                  <a:gd name="T33" fmla="*/ 0 h 112"/>
                  <a:gd name="T34" fmla="*/ 0 w 120"/>
                  <a:gd name="T35" fmla="*/ 0 h 112"/>
                  <a:gd name="T36" fmla="*/ 0 w 120"/>
                  <a:gd name="T37" fmla="*/ 0 h 112"/>
                  <a:gd name="T38" fmla="*/ 0 w 120"/>
                  <a:gd name="T39" fmla="*/ 0 h 112"/>
                  <a:gd name="T40" fmla="*/ 0 w 120"/>
                  <a:gd name="T41" fmla="*/ 0 h 112"/>
                  <a:gd name="T42" fmla="*/ 0 w 120"/>
                  <a:gd name="T43" fmla="*/ 0 h 112"/>
                  <a:gd name="T44" fmla="*/ 0 w 120"/>
                  <a:gd name="T45" fmla="*/ 0 h 112"/>
                  <a:gd name="T46" fmla="*/ 0 w 120"/>
                  <a:gd name="T47" fmla="*/ 0 h 112"/>
                  <a:gd name="T48" fmla="*/ 0 w 120"/>
                  <a:gd name="T49" fmla="*/ 0 h 112"/>
                  <a:gd name="T50" fmla="*/ 0 w 120"/>
                  <a:gd name="T51" fmla="*/ 0 h 112"/>
                  <a:gd name="T52" fmla="*/ 0 w 120"/>
                  <a:gd name="T53" fmla="*/ 0 h 112"/>
                  <a:gd name="T54" fmla="*/ 0 w 120"/>
                  <a:gd name="T55" fmla="*/ 0 h 112"/>
                  <a:gd name="T56" fmla="*/ 0 w 120"/>
                  <a:gd name="T57" fmla="*/ 0 h 112"/>
                  <a:gd name="T58" fmla="*/ 0 w 120"/>
                  <a:gd name="T59" fmla="*/ 0 h 112"/>
                  <a:gd name="T60" fmla="*/ 0 w 120"/>
                  <a:gd name="T61" fmla="*/ 0 h 112"/>
                  <a:gd name="T62" fmla="*/ 0 w 120"/>
                  <a:gd name="T63" fmla="*/ 0 h 112"/>
                  <a:gd name="T64" fmla="*/ 0 w 120"/>
                  <a:gd name="T65" fmla="*/ 0 h 112"/>
                  <a:gd name="T66" fmla="*/ 0 w 120"/>
                  <a:gd name="T67" fmla="*/ 0 h 112"/>
                  <a:gd name="T68" fmla="*/ 0 w 120"/>
                  <a:gd name="T69" fmla="*/ 0 h 112"/>
                  <a:gd name="T70" fmla="*/ 0 w 120"/>
                  <a:gd name="T71" fmla="*/ 0 h 112"/>
                  <a:gd name="T72" fmla="*/ 0 w 120"/>
                  <a:gd name="T73" fmla="*/ 0 h 112"/>
                  <a:gd name="T74" fmla="*/ 0 w 120"/>
                  <a:gd name="T75" fmla="*/ 0 h 112"/>
                  <a:gd name="T76" fmla="*/ 0 w 120"/>
                  <a:gd name="T77" fmla="*/ 0 h 1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12">
                    <a:moveTo>
                      <a:pt x="46" y="7"/>
                    </a:moveTo>
                    <a:lnTo>
                      <a:pt x="54" y="4"/>
                    </a:lnTo>
                    <a:lnTo>
                      <a:pt x="63" y="2"/>
                    </a:lnTo>
                    <a:lnTo>
                      <a:pt x="71" y="0"/>
                    </a:lnTo>
                    <a:lnTo>
                      <a:pt x="79" y="2"/>
                    </a:lnTo>
                    <a:lnTo>
                      <a:pt x="88" y="4"/>
                    </a:lnTo>
                    <a:lnTo>
                      <a:pt x="96" y="7"/>
                    </a:lnTo>
                    <a:lnTo>
                      <a:pt x="102" y="12"/>
                    </a:lnTo>
                    <a:lnTo>
                      <a:pt x="109" y="18"/>
                    </a:lnTo>
                    <a:lnTo>
                      <a:pt x="114" y="25"/>
                    </a:lnTo>
                    <a:lnTo>
                      <a:pt x="117" y="33"/>
                    </a:lnTo>
                    <a:lnTo>
                      <a:pt x="119" y="42"/>
                    </a:lnTo>
                    <a:lnTo>
                      <a:pt x="120" y="50"/>
                    </a:lnTo>
                    <a:lnTo>
                      <a:pt x="119" y="58"/>
                    </a:lnTo>
                    <a:lnTo>
                      <a:pt x="117" y="67"/>
                    </a:lnTo>
                    <a:lnTo>
                      <a:pt x="114" y="75"/>
                    </a:lnTo>
                    <a:lnTo>
                      <a:pt x="109" y="81"/>
                    </a:lnTo>
                    <a:lnTo>
                      <a:pt x="102" y="88"/>
                    </a:lnTo>
                    <a:lnTo>
                      <a:pt x="96" y="93"/>
                    </a:lnTo>
                    <a:lnTo>
                      <a:pt x="74" y="105"/>
                    </a:lnTo>
                    <a:lnTo>
                      <a:pt x="66" y="108"/>
                    </a:lnTo>
                    <a:lnTo>
                      <a:pt x="57" y="111"/>
                    </a:lnTo>
                    <a:lnTo>
                      <a:pt x="49" y="112"/>
                    </a:lnTo>
                    <a:lnTo>
                      <a:pt x="41" y="111"/>
                    </a:lnTo>
                    <a:lnTo>
                      <a:pt x="32" y="108"/>
                    </a:lnTo>
                    <a:lnTo>
                      <a:pt x="25" y="105"/>
                    </a:lnTo>
                    <a:lnTo>
                      <a:pt x="18" y="101"/>
                    </a:lnTo>
                    <a:lnTo>
                      <a:pt x="11" y="94"/>
                    </a:lnTo>
                    <a:lnTo>
                      <a:pt x="6" y="87"/>
                    </a:lnTo>
                    <a:lnTo>
                      <a:pt x="3" y="79"/>
                    </a:lnTo>
                    <a:lnTo>
                      <a:pt x="1" y="70"/>
                    </a:lnTo>
                    <a:lnTo>
                      <a:pt x="0" y="62"/>
                    </a:lnTo>
                    <a:lnTo>
                      <a:pt x="1" y="54"/>
                    </a:lnTo>
                    <a:lnTo>
                      <a:pt x="3" y="45"/>
                    </a:lnTo>
                    <a:lnTo>
                      <a:pt x="6" y="38"/>
                    </a:lnTo>
                    <a:lnTo>
                      <a:pt x="11" y="31"/>
                    </a:lnTo>
                    <a:lnTo>
                      <a:pt x="18" y="24"/>
                    </a:lnTo>
                    <a:lnTo>
                      <a:pt x="25" y="20"/>
                    </a:lnTo>
                    <a:lnTo>
                      <a:pt x="46" y="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5" name="Freeform 1157"/>
              <p:cNvSpPr>
                <a:spLocks/>
              </p:cNvSpPr>
              <p:nvPr/>
            </p:nvSpPr>
            <p:spPr bwMode="auto">
              <a:xfrm>
                <a:off x="3621" y="3295"/>
                <a:ext cx="19" cy="21"/>
              </a:xfrm>
              <a:custGeom>
                <a:avLst/>
                <a:gdLst>
                  <a:gd name="T0" fmla="*/ 0 w 117"/>
                  <a:gd name="T1" fmla="*/ 0 h 130"/>
                  <a:gd name="T2" fmla="*/ 0 w 117"/>
                  <a:gd name="T3" fmla="*/ 0 h 130"/>
                  <a:gd name="T4" fmla="*/ 0 w 117"/>
                  <a:gd name="T5" fmla="*/ 0 h 130"/>
                  <a:gd name="T6" fmla="*/ 0 w 117"/>
                  <a:gd name="T7" fmla="*/ 0 h 130"/>
                  <a:gd name="T8" fmla="*/ 0 w 117"/>
                  <a:gd name="T9" fmla="*/ 0 h 130"/>
                  <a:gd name="T10" fmla="*/ 0 w 117"/>
                  <a:gd name="T11" fmla="*/ 0 h 130"/>
                  <a:gd name="T12" fmla="*/ 0 w 117"/>
                  <a:gd name="T13" fmla="*/ 0 h 130"/>
                  <a:gd name="T14" fmla="*/ 0 w 117"/>
                  <a:gd name="T15" fmla="*/ 0 h 130"/>
                  <a:gd name="T16" fmla="*/ 0 w 117"/>
                  <a:gd name="T17" fmla="*/ 0 h 130"/>
                  <a:gd name="T18" fmla="*/ 0 w 117"/>
                  <a:gd name="T19" fmla="*/ 0 h 130"/>
                  <a:gd name="T20" fmla="*/ 0 w 117"/>
                  <a:gd name="T21" fmla="*/ 0 h 130"/>
                  <a:gd name="T22" fmla="*/ 0 w 117"/>
                  <a:gd name="T23" fmla="*/ 0 h 130"/>
                  <a:gd name="T24" fmla="*/ 0 w 117"/>
                  <a:gd name="T25" fmla="*/ 0 h 130"/>
                  <a:gd name="T26" fmla="*/ 0 w 117"/>
                  <a:gd name="T27" fmla="*/ 0 h 130"/>
                  <a:gd name="T28" fmla="*/ 0 w 117"/>
                  <a:gd name="T29" fmla="*/ 0 h 130"/>
                  <a:gd name="T30" fmla="*/ 0 w 117"/>
                  <a:gd name="T31" fmla="*/ 0 h 130"/>
                  <a:gd name="T32" fmla="*/ 0 w 117"/>
                  <a:gd name="T33" fmla="*/ 0 h 130"/>
                  <a:gd name="T34" fmla="*/ 0 w 117"/>
                  <a:gd name="T35" fmla="*/ 0 h 130"/>
                  <a:gd name="T36" fmla="*/ 0 w 117"/>
                  <a:gd name="T37" fmla="*/ 0 h 130"/>
                  <a:gd name="T38" fmla="*/ 0 w 117"/>
                  <a:gd name="T39" fmla="*/ 0 h 130"/>
                  <a:gd name="T40" fmla="*/ 0 w 117"/>
                  <a:gd name="T41" fmla="*/ 0 h 130"/>
                  <a:gd name="T42" fmla="*/ 0 w 117"/>
                  <a:gd name="T43" fmla="*/ 0 h 130"/>
                  <a:gd name="T44" fmla="*/ 0 w 117"/>
                  <a:gd name="T45" fmla="*/ 0 h 130"/>
                  <a:gd name="T46" fmla="*/ 0 w 117"/>
                  <a:gd name="T47" fmla="*/ 0 h 130"/>
                  <a:gd name="T48" fmla="*/ 0 w 117"/>
                  <a:gd name="T49" fmla="*/ 0 h 130"/>
                  <a:gd name="T50" fmla="*/ 0 w 117"/>
                  <a:gd name="T51" fmla="*/ 0 h 130"/>
                  <a:gd name="T52" fmla="*/ 0 w 117"/>
                  <a:gd name="T53" fmla="*/ 0 h 130"/>
                  <a:gd name="T54" fmla="*/ 0 w 117"/>
                  <a:gd name="T55" fmla="*/ 0 h 130"/>
                  <a:gd name="T56" fmla="*/ 0 w 117"/>
                  <a:gd name="T57" fmla="*/ 0 h 130"/>
                  <a:gd name="T58" fmla="*/ 0 w 117"/>
                  <a:gd name="T59" fmla="*/ 0 h 130"/>
                  <a:gd name="T60" fmla="*/ 0 w 117"/>
                  <a:gd name="T61" fmla="*/ 0 h 130"/>
                  <a:gd name="T62" fmla="*/ 0 w 117"/>
                  <a:gd name="T63" fmla="*/ 0 h 130"/>
                  <a:gd name="T64" fmla="*/ 0 w 117"/>
                  <a:gd name="T65" fmla="*/ 0 h 130"/>
                  <a:gd name="T66" fmla="*/ 0 w 117"/>
                  <a:gd name="T67" fmla="*/ 0 h 130"/>
                  <a:gd name="T68" fmla="*/ 0 w 117"/>
                  <a:gd name="T69" fmla="*/ 0 h 130"/>
                  <a:gd name="T70" fmla="*/ 0 w 117"/>
                  <a:gd name="T71" fmla="*/ 0 h 130"/>
                  <a:gd name="T72" fmla="*/ 0 w 117"/>
                  <a:gd name="T73" fmla="*/ 0 h 130"/>
                  <a:gd name="T74" fmla="*/ 0 w 117"/>
                  <a:gd name="T75" fmla="*/ 0 h 130"/>
                  <a:gd name="T76" fmla="*/ 0 w 117"/>
                  <a:gd name="T77" fmla="*/ 0 h 1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7" h="130">
                    <a:moveTo>
                      <a:pt x="24" y="25"/>
                    </a:moveTo>
                    <a:lnTo>
                      <a:pt x="29" y="18"/>
                    </a:lnTo>
                    <a:lnTo>
                      <a:pt x="36" y="12"/>
                    </a:lnTo>
                    <a:lnTo>
                      <a:pt x="43" y="7"/>
                    </a:lnTo>
                    <a:lnTo>
                      <a:pt x="50" y="3"/>
                    </a:lnTo>
                    <a:lnTo>
                      <a:pt x="59" y="1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3"/>
                    </a:lnTo>
                    <a:lnTo>
                      <a:pt x="92" y="7"/>
                    </a:lnTo>
                    <a:lnTo>
                      <a:pt x="99" y="11"/>
                    </a:lnTo>
                    <a:lnTo>
                      <a:pt x="105" y="18"/>
                    </a:lnTo>
                    <a:lnTo>
                      <a:pt x="110" y="25"/>
                    </a:lnTo>
                    <a:lnTo>
                      <a:pt x="114" y="32"/>
                    </a:lnTo>
                    <a:lnTo>
                      <a:pt x="116" y="41"/>
                    </a:lnTo>
                    <a:lnTo>
                      <a:pt x="117" y="49"/>
                    </a:lnTo>
                    <a:lnTo>
                      <a:pt x="116" y="57"/>
                    </a:lnTo>
                    <a:lnTo>
                      <a:pt x="114" y="66"/>
                    </a:lnTo>
                    <a:lnTo>
                      <a:pt x="110" y="74"/>
                    </a:lnTo>
                    <a:lnTo>
                      <a:pt x="92" y="106"/>
                    </a:lnTo>
                    <a:lnTo>
                      <a:pt x="88" y="112"/>
                    </a:lnTo>
                    <a:lnTo>
                      <a:pt x="81" y="118"/>
                    </a:lnTo>
                    <a:lnTo>
                      <a:pt x="74" y="124"/>
                    </a:lnTo>
                    <a:lnTo>
                      <a:pt x="66" y="127"/>
                    </a:lnTo>
                    <a:lnTo>
                      <a:pt x="57" y="129"/>
                    </a:lnTo>
                    <a:lnTo>
                      <a:pt x="49" y="130"/>
                    </a:lnTo>
                    <a:lnTo>
                      <a:pt x="41" y="129"/>
                    </a:lnTo>
                    <a:lnTo>
                      <a:pt x="32" y="127"/>
                    </a:lnTo>
                    <a:lnTo>
                      <a:pt x="24" y="124"/>
                    </a:lnTo>
                    <a:lnTo>
                      <a:pt x="18" y="119"/>
                    </a:lnTo>
                    <a:lnTo>
                      <a:pt x="12" y="112"/>
                    </a:lnTo>
                    <a:lnTo>
                      <a:pt x="6" y="106"/>
                    </a:lnTo>
                    <a:lnTo>
                      <a:pt x="3" y="98"/>
                    </a:lnTo>
                    <a:lnTo>
                      <a:pt x="1" y="89"/>
                    </a:lnTo>
                    <a:lnTo>
                      <a:pt x="0" y="81"/>
                    </a:lnTo>
                    <a:lnTo>
                      <a:pt x="1" y="73"/>
                    </a:lnTo>
                    <a:lnTo>
                      <a:pt x="3" y="64"/>
                    </a:lnTo>
                    <a:lnTo>
                      <a:pt x="6" y="56"/>
                    </a:lnTo>
                    <a:lnTo>
                      <a:pt x="24" y="2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6" name="Freeform 1158"/>
              <p:cNvSpPr>
                <a:spLocks/>
              </p:cNvSpPr>
              <p:nvPr/>
            </p:nvSpPr>
            <p:spPr bwMode="auto">
              <a:xfrm>
                <a:off x="3619" y="3300"/>
                <a:ext cx="18" cy="27"/>
              </a:xfrm>
              <a:custGeom>
                <a:avLst/>
                <a:gdLst>
                  <a:gd name="T0" fmla="*/ 0 w 111"/>
                  <a:gd name="T1" fmla="*/ 0 h 165"/>
                  <a:gd name="T2" fmla="*/ 0 w 111"/>
                  <a:gd name="T3" fmla="*/ 0 h 165"/>
                  <a:gd name="T4" fmla="*/ 0 w 111"/>
                  <a:gd name="T5" fmla="*/ 0 h 165"/>
                  <a:gd name="T6" fmla="*/ 0 w 111"/>
                  <a:gd name="T7" fmla="*/ 0 h 165"/>
                  <a:gd name="T8" fmla="*/ 0 w 111"/>
                  <a:gd name="T9" fmla="*/ 0 h 165"/>
                  <a:gd name="T10" fmla="*/ 0 w 111"/>
                  <a:gd name="T11" fmla="*/ 0 h 165"/>
                  <a:gd name="T12" fmla="*/ 0 w 111"/>
                  <a:gd name="T13" fmla="*/ 0 h 165"/>
                  <a:gd name="T14" fmla="*/ 0 w 111"/>
                  <a:gd name="T15" fmla="*/ 0 h 165"/>
                  <a:gd name="T16" fmla="*/ 0 w 111"/>
                  <a:gd name="T17" fmla="*/ 0 h 165"/>
                  <a:gd name="T18" fmla="*/ 0 w 111"/>
                  <a:gd name="T19" fmla="*/ 0 h 165"/>
                  <a:gd name="T20" fmla="*/ 0 w 111"/>
                  <a:gd name="T21" fmla="*/ 0 h 165"/>
                  <a:gd name="T22" fmla="*/ 0 w 111"/>
                  <a:gd name="T23" fmla="*/ 0 h 165"/>
                  <a:gd name="T24" fmla="*/ 0 w 111"/>
                  <a:gd name="T25" fmla="*/ 0 h 165"/>
                  <a:gd name="T26" fmla="*/ 0 w 111"/>
                  <a:gd name="T27" fmla="*/ 0 h 165"/>
                  <a:gd name="T28" fmla="*/ 0 w 111"/>
                  <a:gd name="T29" fmla="*/ 0 h 165"/>
                  <a:gd name="T30" fmla="*/ 0 w 111"/>
                  <a:gd name="T31" fmla="*/ 0 h 165"/>
                  <a:gd name="T32" fmla="*/ 0 w 111"/>
                  <a:gd name="T33" fmla="*/ 0 h 165"/>
                  <a:gd name="T34" fmla="*/ 0 w 111"/>
                  <a:gd name="T35" fmla="*/ 0 h 165"/>
                  <a:gd name="T36" fmla="*/ 0 w 111"/>
                  <a:gd name="T37" fmla="*/ 0 h 165"/>
                  <a:gd name="T38" fmla="*/ 0 w 111"/>
                  <a:gd name="T39" fmla="*/ 0 h 165"/>
                  <a:gd name="T40" fmla="*/ 0 w 111"/>
                  <a:gd name="T41" fmla="*/ 0 h 165"/>
                  <a:gd name="T42" fmla="*/ 0 w 111"/>
                  <a:gd name="T43" fmla="*/ 0 h 165"/>
                  <a:gd name="T44" fmla="*/ 0 w 111"/>
                  <a:gd name="T45" fmla="*/ 0 h 165"/>
                  <a:gd name="T46" fmla="*/ 0 w 111"/>
                  <a:gd name="T47" fmla="*/ 0 h 165"/>
                  <a:gd name="T48" fmla="*/ 0 w 111"/>
                  <a:gd name="T49" fmla="*/ 0 h 165"/>
                  <a:gd name="T50" fmla="*/ 0 w 111"/>
                  <a:gd name="T51" fmla="*/ 0 h 165"/>
                  <a:gd name="T52" fmla="*/ 0 w 111"/>
                  <a:gd name="T53" fmla="*/ 0 h 165"/>
                  <a:gd name="T54" fmla="*/ 0 w 111"/>
                  <a:gd name="T55" fmla="*/ 0 h 165"/>
                  <a:gd name="T56" fmla="*/ 0 w 111"/>
                  <a:gd name="T57" fmla="*/ 0 h 165"/>
                  <a:gd name="T58" fmla="*/ 0 w 111"/>
                  <a:gd name="T59" fmla="*/ 0 h 165"/>
                  <a:gd name="T60" fmla="*/ 0 w 111"/>
                  <a:gd name="T61" fmla="*/ 0 h 165"/>
                  <a:gd name="T62" fmla="*/ 0 w 111"/>
                  <a:gd name="T63" fmla="*/ 0 h 165"/>
                  <a:gd name="T64" fmla="*/ 0 w 111"/>
                  <a:gd name="T65" fmla="*/ 0 h 165"/>
                  <a:gd name="T66" fmla="*/ 0 w 111"/>
                  <a:gd name="T67" fmla="*/ 0 h 165"/>
                  <a:gd name="T68" fmla="*/ 0 w 111"/>
                  <a:gd name="T69" fmla="*/ 0 h 165"/>
                  <a:gd name="T70" fmla="*/ 0 w 111"/>
                  <a:gd name="T71" fmla="*/ 0 h 165"/>
                  <a:gd name="T72" fmla="*/ 0 w 111"/>
                  <a:gd name="T73" fmla="*/ 0 h 165"/>
                  <a:gd name="T74" fmla="*/ 0 w 111"/>
                  <a:gd name="T75" fmla="*/ 0 h 165"/>
                  <a:gd name="T76" fmla="*/ 0 w 111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" h="165">
                    <a:moveTo>
                      <a:pt x="13" y="42"/>
                    </a:moveTo>
                    <a:lnTo>
                      <a:pt x="15" y="33"/>
                    </a:lnTo>
                    <a:lnTo>
                      <a:pt x="18" y="25"/>
                    </a:lnTo>
                    <a:lnTo>
                      <a:pt x="23" y="18"/>
                    </a:lnTo>
                    <a:lnTo>
                      <a:pt x="30" y="13"/>
                    </a:lnTo>
                    <a:lnTo>
                      <a:pt x="36" y="7"/>
                    </a:lnTo>
                    <a:lnTo>
                      <a:pt x="44" y="4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4"/>
                    </a:lnTo>
                    <a:lnTo>
                      <a:pt x="86" y="7"/>
                    </a:lnTo>
                    <a:lnTo>
                      <a:pt x="93" y="12"/>
                    </a:lnTo>
                    <a:lnTo>
                      <a:pt x="98" y="18"/>
                    </a:lnTo>
                    <a:lnTo>
                      <a:pt x="104" y="25"/>
                    </a:lnTo>
                    <a:lnTo>
                      <a:pt x="107" y="33"/>
                    </a:lnTo>
                    <a:lnTo>
                      <a:pt x="110" y="42"/>
                    </a:lnTo>
                    <a:lnTo>
                      <a:pt x="111" y="50"/>
                    </a:lnTo>
                    <a:lnTo>
                      <a:pt x="110" y="58"/>
                    </a:lnTo>
                    <a:lnTo>
                      <a:pt x="98" y="123"/>
                    </a:lnTo>
                    <a:lnTo>
                      <a:pt x="96" y="132"/>
                    </a:lnTo>
                    <a:lnTo>
                      <a:pt x="93" y="140"/>
                    </a:lnTo>
                    <a:lnTo>
                      <a:pt x="88" y="147"/>
                    </a:lnTo>
                    <a:lnTo>
                      <a:pt x="82" y="152"/>
                    </a:lnTo>
                    <a:lnTo>
                      <a:pt x="75" y="158"/>
                    </a:lnTo>
                    <a:lnTo>
                      <a:pt x="67" y="161"/>
                    </a:lnTo>
                    <a:lnTo>
                      <a:pt x="58" y="163"/>
                    </a:lnTo>
                    <a:lnTo>
                      <a:pt x="50" y="165"/>
                    </a:lnTo>
                    <a:lnTo>
                      <a:pt x="42" y="163"/>
                    </a:lnTo>
                    <a:lnTo>
                      <a:pt x="33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3" y="147"/>
                    </a:lnTo>
                    <a:lnTo>
                      <a:pt x="7" y="140"/>
                    </a:lnTo>
                    <a:lnTo>
                      <a:pt x="4" y="132"/>
                    </a:lnTo>
                    <a:lnTo>
                      <a:pt x="2" y="123"/>
                    </a:lnTo>
                    <a:lnTo>
                      <a:pt x="0" y="115"/>
                    </a:lnTo>
                    <a:lnTo>
                      <a:pt x="2" y="107"/>
                    </a:lnTo>
                    <a:lnTo>
                      <a:pt x="13" y="4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7" name="Freeform 1159"/>
              <p:cNvSpPr>
                <a:spLocks/>
              </p:cNvSpPr>
              <p:nvPr/>
            </p:nvSpPr>
            <p:spPr bwMode="auto">
              <a:xfrm>
                <a:off x="3619" y="3311"/>
                <a:ext cx="16" cy="30"/>
              </a:xfrm>
              <a:custGeom>
                <a:avLst/>
                <a:gdLst>
                  <a:gd name="T0" fmla="*/ 0 w 100"/>
                  <a:gd name="T1" fmla="*/ 0 h 180"/>
                  <a:gd name="T2" fmla="*/ 0 w 100"/>
                  <a:gd name="T3" fmla="*/ 0 h 180"/>
                  <a:gd name="T4" fmla="*/ 0 w 100"/>
                  <a:gd name="T5" fmla="*/ 0 h 180"/>
                  <a:gd name="T6" fmla="*/ 0 w 100"/>
                  <a:gd name="T7" fmla="*/ 0 h 180"/>
                  <a:gd name="T8" fmla="*/ 0 w 100"/>
                  <a:gd name="T9" fmla="*/ 0 h 180"/>
                  <a:gd name="T10" fmla="*/ 0 w 100"/>
                  <a:gd name="T11" fmla="*/ 0 h 180"/>
                  <a:gd name="T12" fmla="*/ 0 w 100"/>
                  <a:gd name="T13" fmla="*/ 0 h 180"/>
                  <a:gd name="T14" fmla="*/ 0 w 100"/>
                  <a:gd name="T15" fmla="*/ 0 h 180"/>
                  <a:gd name="T16" fmla="*/ 0 w 100"/>
                  <a:gd name="T17" fmla="*/ 0 h 180"/>
                  <a:gd name="T18" fmla="*/ 0 w 100"/>
                  <a:gd name="T19" fmla="*/ 0 h 180"/>
                  <a:gd name="T20" fmla="*/ 0 w 100"/>
                  <a:gd name="T21" fmla="*/ 0 h 180"/>
                  <a:gd name="T22" fmla="*/ 0 w 100"/>
                  <a:gd name="T23" fmla="*/ 0 h 180"/>
                  <a:gd name="T24" fmla="*/ 0 w 100"/>
                  <a:gd name="T25" fmla="*/ 0 h 180"/>
                  <a:gd name="T26" fmla="*/ 0 w 100"/>
                  <a:gd name="T27" fmla="*/ 0 h 180"/>
                  <a:gd name="T28" fmla="*/ 0 w 100"/>
                  <a:gd name="T29" fmla="*/ 0 h 180"/>
                  <a:gd name="T30" fmla="*/ 0 w 100"/>
                  <a:gd name="T31" fmla="*/ 0 h 180"/>
                  <a:gd name="T32" fmla="*/ 0 w 100"/>
                  <a:gd name="T33" fmla="*/ 0 h 180"/>
                  <a:gd name="T34" fmla="*/ 0 w 100"/>
                  <a:gd name="T35" fmla="*/ 0 h 180"/>
                  <a:gd name="T36" fmla="*/ 0 w 100"/>
                  <a:gd name="T37" fmla="*/ 0 h 180"/>
                  <a:gd name="T38" fmla="*/ 0 w 100"/>
                  <a:gd name="T39" fmla="*/ 0 h 180"/>
                  <a:gd name="T40" fmla="*/ 0 w 100"/>
                  <a:gd name="T41" fmla="*/ 0 h 180"/>
                  <a:gd name="T42" fmla="*/ 0 w 100"/>
                  <a:gd name="T43" fmla="*/ 0 h 180"/>
                  <a:gd name="T44" fmla="*/ 0 w 100"/>
                  <a:gd name="T45" fmla="*/ 0 h 180"/>
                  <a:gd name="T46" fmla="*/ 0 w 100"/>
                  <a:gd name="T47" fmla="*/ 0 h 180"/>
                  <a:gd name="T48" fmla="*/ 0 w 100"/>
                  <a:gd name="T49" fmla="*/ 0 h 180"/>
                  <a:gd name="T50" fmla="*/ 0 w 100"/>
                  <a:gd name="T51" fmla="*/ 0 h 180"/>
                  <a:gd name="T52" fmla="*/ 0 w 100"/>
                  <a:gd name="T53" fmla="*/ 0 h 180"/>
                  <a:gd name="T54" fmla="*/ 0 w 100"/>
                  <a:gd name="T55" fmla="*/ 0 h 180"/>
                  <a:gd name="T56" fmla="*/ 0 w 100"/>
                  <a:gd name="T57" fmla="*/ 0 h 180"/>
                  <a:gd name="T58" fmla="*/ 0 w 100"/>
                  <a:gd name="T59" fmla="*/ 0 h 180"/>
                  <a:gd name="T60" fmla="*/ 0 w 100"/>
                  <a:gd name="T61" fmla="*/ 0 h 180"/>
                  <a:gd name="T62" fmla="*/ 0 w 100"/>
                  <a:gd name="T63" fmla="*/ 0 h 180"/>
                  <a:gd name="T64" fmla="*/ 0 w 100"/>
                  <a:gd name="T65" fmla="*/ 0 h 180"/>
                  <a:gd name="T66" fmla="*/ 0 w 100"/>
                  <a:gd name="T67" fmla="*/ 0 h 180"/>
                  <a:gd name="T68" fmla="*/ 0 w 100"/>
                  <a:gd name="T69" fmla="*/ 0 h 180"/>
                  <a:gd name="T70" fmla="*/ 0 w 100"/>
                  <a:gd name="T71" fmla="*/ 0 h 180"/>
                  <a:gd name="T72" fmla="*/ 0 w 100"/>
                  <a:gd name="T73" fmla="*/ 0 h 180"/>
                  <a:gd name="T74" fmla="*/ 0 w 100"/>
                  <a:gd name="T75" fmla="*/ 0 h 180"/>
                  <a:gd name="T76" fmla="*/ 0 w 100"/>
                  <a:gd name="T77" fmla="*/ 0 h 1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0" h="180">
                    <a:moveTo>
                      <a:pt x="0" y="49"/>
                    </a:moveTo>
                    <a:lnTo>
                      <a:pt x="2" y="41"/>
                    </a:lnTo>
                    <a:lnTo>
                      <a:pt x="4" y="32"/>
                    </a:lnTo>
                    <a:lnTo>
                      <a:pt x="7" y="24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5" y="6"/>
                    </a:lnTo>
                    <a:lnTo>
                      <a:pt x="33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6"/>
                    </a:lnTo>
                    <a:lnTo>
                      <a:pt x="82" y="11"/>
                    </a:lnTo>
                    <a:lnTo>
                      <a:pt x="88" y="18"/>
                    </a:lnTo>
                    <a:lnTo>
                      <a:pt x="93" y="24"/>
                    </a:lnTo>
                    <a:lnTo>
                      <a:pt x="96" y="32"/>
                    </a:lnTo>
                    <a:lnTo>
                      <a:pt x="98" y="41"/>
                    </a:lnTo>
                    <a:lnTo>
                      <a:pt x="100" y="49"/>
                    </a:lnTo>
                    <a:lnTo>
                      <a:pt x="100" y="130"/>
                    </a:lnTo>
                    <a:lnTo>
                      <a:pt x="98" y="138"/>
                    </a:lnTo>
                    <a:lnTo>
                      <a:pt x="96" y="147"/>
                    </a:lnTo>
                    <a:lnTo>
                      <a:pt x="93" y="155"/>
                    </a:lnTo>
                    <a:lnTo>
                      <a:pt x="88" y="162"/>
                    </a:lnTo>
                    <a:lnTo>
                      <a:pt x="82" y="168"/>
                    </a:lnTo>
                    <a:lnTo>
                      <a:pt x="75" y="173"/>
                    </a:lnTo>
                    <a:lnTo>
                      <a:pt x="67" y="176"/>
                    </a:lnTo>
                    <a:lnTo>
                      <a:pt x="58" y="179"/>
                    </a:lnTo>
                    <a:lnTo>
                      <a:pt x="50" y="180"/>
                    </a:lnTo>
                    <a:lnTo>
                      <a:pt x="42" y="179"/>
                    </a:lnTo>
                    <a:lnTo>
                      <a:pt x="33" y="176"/>
                    </a:lnTo>
                    <a:lnTo>
                      <a:pt x="25" y="173"/>
                    </a:lnTo>
                    <a:lnTo>
                      <a:pt x="18" y="168"/>
                    </a:lnTo>
                    <a:lnTo>
                      <a:pt x="12" y="162"/>
                    </a:lnTo>
                    <a:lnTo>
                      <a:pt x="7" y="155"/>
                    </a:lnTo>
                    <a:lnTo>
                      <a:pt x="4" y="147"/>
                    </a:lnTo>
                    <a:lnTo>
                      <a:pt x="2" y="138"/>
                    </a:lnTo>
                    <a:lnTo>
                      <a:pt x="0" y="13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8" name="Freeform 1160"/>
              <p:cNvSpPr>
                <a:spLocks/>
              </p:cNvSpPr>
              <p:nvPr/>
            </p:nvSpPr>
            <p:spPr bwMode="auto">
              <a:xfrm>
                <a:off x="3619" y="3324"/>
                <a:ext cx="19" cy="39"/>
              </a:xfrm>
              <a:custGeom>
                <a:avLst/>
                <a:gdLst>
                  <a:gd name="T0" fmla="*/ 0 w 113"/>
                  <a:gd name="T1" fmla="*/ 0 h 230"/>
                  <a:gd name="T2" fmla="*/ 0 w 113"/>
                  <a:gd name="T3" fmla="*/ 0 h 230"/>
                  <a:gd name="T4" fmla="*/ 0 w 113"/>
                  <a:gd name="T5" fmla="*/ 0 h 230"/>
                  <a:gd name="T6" fmla="*/ 0 w 113"/>
                  <a:gd name="T7" fmla="*/ 0 h 230"/>
                  <a:gd name="T8" fmla="*/ 0 w 113"/>
                  <a:gd name="T9" fmla="*/ 0 h 230"/>
                  <a:gd name="T10" fmla="*/ 0 w 113"/>
                  <a:gd name="T11" fmla="*/ 0 h 230"/>
                  <a:gd name="T12" fmla="*/ 0 w 113"/>
                  <a:gd name="T13" fmla="*/ 0 h 230"/>
                  <a:gd name="T14" fmla="*/ 0 w 113"/>
                  <a:gd name="T15" fmla="*/ 0 h 230"/>
                  <a:gd name="T16" fmla="*/ 0 w 113"/>
                  <a:gd name="T17" fmla="*/ 0 h 230"/>
                  <a:gd name="T18" fmla="*/ 0 w 113"/>
                  <a:gd name="T19" fmla="*/ 0 h 230"/>
                  <a:gd name="T20" fmla="*/ 0 w 113"/>
                  <a:gd name="T21" fmla="*/ 0 h 230"/>
                  <a:gd name="T22" fmla="*/ 0 w 113"/>
                  <a:gd name="T23" fmla="*/ 0 h 230"/>
                  <a:gd name="T24" fmla="*/ 0 w 113"/>
                  <a:gd name="T25" fmla="*/ 0 h 230"/>
                  <a:gd name="T26" fmla="*/ 0 w 113"/>
                  <a:gd name="T27" fmla="*/ 0 h 230"/>
                  <a:gd name="T28" fmla="*/ 0 w 113"/>
                  <a:gd name="T29" fmla="*/ 0 h 230"/>
                  <a:gd name="T30" fmla="*/ 0 w 113"/>
                  <a:gd name="T31" fmla="*/ 0 h 230"/>
                  <a:gd name="T32" fmla="*/ 0 w 113"/>
                  <a:gd name="T33" fmla="*/ 0 h 230"/>
                  <a:gd name="T34" fmla="*/ 0 w 113"/>
                  <a:gd name="T35" fmla="*/ 0 h 230"/>
                  <a:gd name="T36" fmla="*/ 0 w 113"/>
                  <a:gd name="T37" fmla="*/ 0 h 230"/>
                  <a:gd name="T38" fmla="*/ 0 w 113"/>
                  <a:gd name="T39" fmla="*/ 0 h 230"/>
                  <a:gd name="T40" fmla="*/ 0 w 113"/>
                  <a:gd name="T41" fmla="*/ 0 h 230"/>
                  <a:gd name="T42" fmla="*/ 0 w 113"/>
                  <a:gd name="T43" fmla="*/ 0 h 230"/>
                  <a:gd name="T44" fmla="*/ 0 w 113"/>
                  <a:gd name="T45" fmla="*/ 0 h 230"/>
                  <a:gd name="T46" fmla="*/ 0 w 113"/>
                  <a:gd name="T47" fmla="*/ 0 h 230"/>
                  <a:gd name="T48" fmla="*/ 0 w 113"/>
                  <a:gd name="T49" fmla="*/ 0 h 230"/>
                  <a:gd name="T50" fmla="*/ 0 w 113"/>
                  <a:gd name="T51" fmla="*/ 0 h 230"/>
                  <a:gd name="T52" fmla="*/ 0 w 113"/>
                  <a:gd name="T53" fmla="*/ 0 h 230"/>
                  <a:gd name="T54" fmla="*/ 0 w 113"/>
                  <a:gd name="T55" fmla="*/ 0 h 230"/>
                  <a:gd name="T56" fmla="*/ 0 w 113"/>
                  <a:gd name="T57" fmla="*/ 0 h 230"/>
                  <a:gd name="T58" fmla="*/ 0 w 113"/>
                  <a:gd name="T59" fmla="*/ 0 h 230"/>
                  <a:gd name="T60" fmla="*/ 0 w 113"/>
                  <a:gd name="T61" fmla="*/ 0 h 230"/>
                  <a:gd name="T62" fmla="*/ 0 w 113"/>
                  <a:gd name="T63" fmla="*/ 0 h 230"/>
                  <a:gd name="T64" fmla="*/ 0 w 113"/>
                  <a:gd name="T65" fmla="*/ 0 h 230"/>
                  <a:gd name="T66" fmla="*/ 0 w 113"/>
                  <a:gd name="T67" fmla="*/ 0 h 230"/>
                  <a:gd name="T68" fmla="*/ 0 w 113"/>
                  <a:gd name="T69" fmla="*/ 0 h 230"/>
                  <a:gd name="T70" fmla="*/ 0 w 113"/>
                  <a:gd name="T71" fmla="*/ 0 h 230"/>
                  <a:gd name="T72" fmla="*/ 0 w 113"/>
                  <a:gd name="T73" fmla="*/ 0 h 230"/>
                  <a:gd name="T74" fmla="*/ 0 w 113"/>
                  <a:gd name="T75" fmla="*/ 0 h 230"/>
                  <a:gd name="T76" fmla="*/ 0 w 113"/>
                  <a:gd name="T77" fmla="*/ 0 h 2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230">
                    <a:moveTo>
                      <a:pt x="0" y="54"/>
                    </a:moveTo>
                    <a:lnTo>
                      <a:pt x="0" y="46"/>
                    </a:lnTo>
                    <a:lnTo>
                      <a:pt x="2" y="38"/>
                    </a:lnTo>
                    <a:lnTo>
                      <a:pt x="5" y="29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4"/>
                    </a:lnTo>
                    <a:lnTo>
                      <a:pt x="77" y="9"/>
                    </a:lnTo>
                    <a:lnTo>
                      <a:pt x="84" y="14"/>
                    </a:lnTo>
                    <a:lnTo>
                      <a:pt x="91" y="20"/>
                    </a:lnTo>
                    <a:lnTo>
                      <a:pt x="95" y="28"/>
                    </a:lnTo>
                    <a:lnTo>
                      <a:pt x="97" y="36"/>
                    </a:lnTo>
                    <a:lnTo>
                      <a:pt x="100" y="45"/>
                    </a:lnTo>
                    <a:lnTo>
                      <a:pt x="113" y="176"/>
                    </a:lnTo>
                    <a:lnTo>
                      <a:pt x="113" y="184"/>
                    </a:lnTo>
                    <a:lnTo>
                      <a:pt x="112" y="192"/>
                    </a:lnTo>
                    <a:lnTo>
                      <a:pt x="109" y="201"/>
                    </a:lnTo>
                    <a:lnTo>
                      <a:pt x="104" y="208"/>
                    </a:lnTo>
                    <a:lnTo>
                      <a:pt x="98" y="215"/>
                    </a:lnTo>
                    <a:lnTo>
                      <a:pt x="93" y="221"/>
                    </a:lnTo>
                    <a:lnTo>
                      <a:pt x="85" y="226"/>
                    </a:lnTo>
                    <a:lnTo>
                      <a:pt x="77" y="228"/>
                    </a:lnTo>
                    <a:lnTo>
                      <a:pt x="68" y="230"/>
                    </a:lnTo>
                    <a:lnTo>
                      <a:pt x="60" y="230"/>
                    </a:lnTo>
                    <a:lnTo>
                      <a:pt x="52" y="229"/>
                    </a:lnTo>
                    <a:lnTo>
                      <a:pt x="43" y="226"/>
                    </a:lnTo>
                    <a:lnTo>
                      <a:pt x="36" y="221"/>
                    </a:lnTo>
                    <a:lnTo>
                      <a:pt x="30" y="216"/>
                    </a:lnTo>
                    <a:lnTo>
                      <a:pt x="23" y="210"/>
                    </a:lnTo>
                    <a:lnTo>
                      <a:pt x="18" y="202"/>
                    </a:lnTo>
                    <a:lnTo>
                      <a:pt x="16" y="194"/>
                    </a:lnTo>
                    <a:lnTo>
                      <a:pt x="14" y="185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499" name="Freeform 1161"/>
              <p:cNvSpPr>
                <a:spLocks/>
              </p:cNvSpPr>
              <p:nvPr/>
            </p:nvSpPr>
            <p:spPr bwMode="auto">
              <a:xfrm>
                <a:off x="3621" y="3346"/>
                <a:ext cx="18" cy="25"/>
              </a:xfrm>
              <a:custGeom>
                <a:avLst/>
                <a:gdLst>
                  <a:gd name="T0" fmla="*/ 0 w 107"/>
                  <a:gd name="T1" fmla="*/ 0 h 149"/>
                  <a:gd name="T2" fmla="*/ 0 w 107"/>
                  <a:gd name="T3" fmla="*/ 0 h 149"/>
                  <a:gd name="T4" fmla="*/ 0 w 107"/>
                  <a:gd name="T5" fmla="*/ 0 h 149"/>
                  <a:gd name="T6" fmla="*/ 0 w 107"/>
                  <a:gd name="T7" fmla="*/ 0 h 149"/>
                  <a:gd name="T8" fmla="*/ 0 w 107"/>
                  <a:gd name="T9" fmla="*/ 0 h 149"/>
                  <a:gd name="T10" fmla="*/ 0 w 107"/>
                  <a:gd name="T11" fmla="*/ 0 h 149"/>
                  <a:gd name="T12" fmla="*/ 0 w 107"/>
                  <a:gd name="T13" fmla="*/ 0 h 149"/>
                  <a:gd name="T14" fmla="*/ 0 w 107"/>
                  <a:gd name="T15" fmla="*/ 0 h 149"/>
                  <a:gd name="T16" fmla="*/ 0 w 107"/>
                  <a:gd name="T17" fmla="*/ 0 h 149"/>
                  <a:gd name="T18" fmla="*/ 0 w 107"/>
                  <a:gd name="T19" fmla="*/ 0 h 149"/>
                  <a:gd name="T20" fmla="*/ 0 w 107"/>
                  <a:gd name="T21" fmla="*/ 0 h 149"/>
                  <a:gd name="T22" fmla="*/ 0 w 107"/>
                  <a:gd name="T23" fmla="*/ 0 h 149"/>
                  <a:gd name="T24" fmla="*/ 0 w 107"/>
                  <a:gd name="T25" fmla="*/ 0 h 149"/>
                  <a:gd name="T26" fmla="*/ 0 w 107"/>
                  <a:gd name="T27" fmla="*/ 0 h 149"/>
                  <a:gd name="T28" fmla="*/ 0 w 107"/>
                  <a:gd name="T29" fmla="*/ 0 h 149"/>
                  <a:gd name="T30" fmla="*/ 0 w 107"/>
                  <a:gd name="T31" fmla="*/ 0 h 149"/>
                  <a:gd name="T32" fmla="*/ 0 w 107"/>
                  <a:gd name="T33" fmla="*/ 0 h 149"/>
                  <a:gd name="T34" fmla="*/ 0 w 107"/>
                  <a:gd name="T35" fmla="*/ 0 h 149"/>
                  <a:gd name="T36" fmla="*/ 0 w 107"/>
                  <a:gd name="T37" fmla="*/ 0 h 149"/>
                  <a:gd name="T38" fmla="*/ 0 w 107"/>
                  <a:gd name="T39" fmla="*/ 0 h 149"/>
                  <a:gd name="T40" fmla="*/ 0 w 107"/>
                  <a:gd name="T41" fmla="*/ 0 h 149"/>
                  <a:gd name="T42" fmla="*/ 0 w 107"/>
                  <a:gd name="T43" fmla="*/ 0 h 149"/>
                  <a:gd name="T44" fmla="*/ 0 w 107"/>
                  <a:gd name="T45" fmla="*/ 0 h 149"/>
                  <a:gd name="T46" fmla="*/ 0 w 107"/>
                  <a:gd name="T47" fmla="*/ 0 h 149"/>
                  <a:gd name="T48" fmla="*/ 0 w 107"/>
                  <a:gd name="T49" fmla="*/ 0 h 149"/>
                  <a:gd name="T50" fmla="*/ 0 w 107"/>
                  <a:gd name="T51" fmla="*/ 0 h 149"/>
                  <a:gd name="T52" fmla="*/ 0 w 107"/>
                  <a:gd name="T53" fmla="*/ 0 h 149"/>
                  <a:gd name="T54" fmla="*/ 0 w 107"/>
                  <a:gd name="T55" fmla="*/ 0 h 149"/>
                  <a:gd name="T56" fmla="*/ 0 w 107"/>
                  <a:gd name="T57" fmla="*/ 0 h 149"/>
                  <a:gd name="T58" fmla="*/ 0 w 107"/>
                  <a:gd name="T59" fmla="*/ 0 h 149"/>
                  <a:gd name="T60" fmla="*/ 0 w 107"/>
                  <a:gd name="T61" fmla="*/ 0 h 149"/>
                  <a:gd name="T62" fmla="*/ 0 w 107"/>
                  <a:gd name="T63" fmla="*/ 0 h 149"/>
                  <a:gd name="T64" fmla="*/ 0 w 107"/>
                  <a:gd name="T65" fmla="*/ 0 h 149"/>
                  <a:gd name="T66" fmla="*/ 0 w 107"/>
                  <a:gd name="T67" fmla="*/ 0 h 149"/>
                  <a:gd name="T68" fmla="*/ 0 w 107"/>
                  <a:gd name="T69" fmla="*/ 0 h 149"/>
                  <a:gd name="T70" fmla="*/ 0 w 107"/>
                  <a:gd name="T71" fmla="*/ 0 h 149"/>
                  <a:gd name="T72" fmla="*/ 0 w 107"/>
                  <a:gd name="T73" fmla="*/ 0 h 149"/>
                  <a:gd name="T74" fmla="*/ 0 w 107"/>
                  <a:gd name="T75" fmla="*/ 0 h 149"/>
                  <a:gd name="T76" fmla="*/ 0 w 107"/>
                  <a:gd name="T77" fmla="*/ 0 h 149"/>
                  <a:gd name="T78" fmla="*/ 0 w 107"/>
                  <a:gd name="T79" fmla="*/ 0 h 149"/>
                  <a:gd name="T80" fmla="*/ 0 w 107"/>
                  <a:gd name="T81" fmla="*/ 0 h 1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9">
                    <a:moveTo>
                      <a:pt x="1" y="57"/>
                    </a:moveTo>
                    <a:lnTo>
                      <a:pt x="0" y="50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7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2" y="13"/>
                    </a:lnTo>
                    <a:lnTo>
                      <a:pt x="88" y="18"/>
                    </a:lnTo>
                    <a:lnTo>
                      <a:pt x="92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3"/>
                    </a:lnTo>
                    <a:lnTo>
                      <a:pt x="107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0" y="124"/>
                    </a:lnTo>
                    <a:lnTo>
                      <a:pt x="95" y="132"/>
                    </a:lnTo>
                    <a:lnTo>
                      <a:pt x="89" y="138"/>
                    </a:lnTo>
                    <a:lnTo>
                      <a:pt x="81" y="142"/>
                    </a:lnTo>
                    <a:lnTo>
                      <a:pt x="73" y="147"/>
                    </a:lnTo>
                    <a:lnTo>
                      <a:pt x="64" y="148"/>
                    </a:lnTo>
                    <a:lnTo>
                      <a:pt x="57" y="149"/>
                    </a:lnTo>
                    <a:lnTo>
                      <a:pt x="48" y="148"/>
                    </a:lnTo>
                    <a:lnTo>
                      <a:pt x="41" y="145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19" y="131"/>
                    </a:lnTo>
                    <a:lnTo>
                      <a:pt x="15" y="123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0" name="Freeform 1162"/>
              <p:cNvSpPr>
                <a:spLocks/>
              </p:cNvSpPr>
              <p:nvPr/>
            </p:nvSpPr>
            <p:spPr bwMode="auto">
              <a:xfrm>
                <a:off x="3207" y="3526"/>
                <a:ext cx="19" cy="39"/>
              </a:xfrm>
              <a:custGeom>
                <a:avLst/>
                <a:gdLst>
                  <a:gd name="T0" fmla="*/ 0 w 113"/>
                  <a:gd name="T1" fmla="*/ 0 h 230"/>
                  <a:gd name="T2" fmla="*/ 0 w 113"/>
                  <a:gd name="T3" fmla="*/ 0 h 230"/>
                  <a:gd name="T4" fmla="*/ 0 w 113"/>
                  <a:gd name="T5" fmla="*/ 0 h 230"/>
                  <a:gd name="T6" fmla="*/ 0 w 113"/>
                  <a:gd name="T7" fmla="*/ 0 h 230"/>
                  <a:gd name="T8" fmla="*/ 0 w 113"/>
                  <a:gd name="T9" fmla="*/ 0 h 230"/>
                  <a:gd name="T10" fmla="*/ 0 w 113"/>
                  <a:gd name="T11" fmla="*/ 0 h 230"/>
                  <a:gd name="T12" fmla="*/ 0 w 113"/>
                  <a:gd name="T13" fmla="*/ 0 h 230"/>
                  <a:gd name="T14" fmla="*/ 0 w 113"/>
                  <a:gd name="T15" fmla="*/ 0 h 230"/>
                  <a:gd name="T16" fmla="*/ 0 w 113"/>
                  <a:gd name="T17" fmla="*/ 0 h 230"/>
                  <a:gd name="T18" fmla="*/ 0 w 113"/>
                  <a:gd name="T19" fmla="*/ 0 h 230"/>
                  <a:gd name="T20" fmla="*/ 0 w 113"/>
                  <a:gd name="T21" fmla="*/ 0 h 230"/>
                  <a:gd name="T22" fmla="*/ 0 w 113"/>
                  <a:gd name="T23" fmla="*/ 0 h 230"/>
                  <a:gd name="T24" fmla="*/ 0 w 113"/>
                  <a:gd name="T25" fmla="*/ 0 h 230"/>
                  <a:gd name="T26" fmla="*/ 0 w 113"/>
                  <a:gd name="T27" fmla="*/ 0 h 230"/>
                  <a:gd name="T28" fmla="*/ 0 w 113"/>
                  <a:gd name="T29" fmla="*/ 0 h 230"/>
                  <a:gd name="T30" fmla="*/ 0 w 113"/>
                  <a:gd name="T31" fmla="*/ 0 h 230"/>
                  <a:gd name="T32" fmla="*/ 0 w 113"/>
                  <a:gd name="T33" fmla="*/ 0 h 230"/>
                  <a:gd name="T34" fmla="*/ 0 w 113"/>
                  <a:gd name="T35" fmla="*/ 0 h 230"/>
                  <a:gd name="T36" fmla="*/ 0 w 113"/>
                  <a:gd name="T37" fmla="*/ 0 h 230"/>
                  <a:gd name="T38" fmla="*/ 0 w 113"/>
                  <a:gd name="T39" fmla="*/ 0 h 230"/>
                  <a:gd name="T40" fmla="*/ 0 w 113"/>
                  <a:gd name="T41" fmla="*/ 0 h 230"/>
                  <a:gd name="T42" fmla="*/ 0 w 113"/>
                  <a:gd name="T43" fmla="*/ 0 h 230"/>
                  <a:gd name="T44" fmla="*/ 0 w 113"/>
                  <a:gd name="T45" fmla="*/ 0 h 230"/>
                  <a:gd name="T46" fmla="*/ 0 w 113"/>
                  <a:gd name="T47" fmla="*/ 0 h 230"/>
                  <a:gd name="T48" fmla="*/ 0 w 113"/>
                  <a:gd name="T49" fmla="*/ 0 h 230"/>
                  <a:gd name="T50" fmla="*/ 0 w 113"/>
                  <a:gd name="T51" fmla="*/ 0 h 230"/>
                  <a:gd name="T52" fmla="*/ 0 w 113"/>
                  <a:gd name="T53" fmla="*/ 0 h 230"/>
                  <a:gd name="T54" fmla="*/ 0 w 113"/>
                  <a:gd name="T55" fmla="*/ 0 h 230"/>
                  <a:gd name="T56" fmla="*/ 0 w 113"/>
                  <a:gd name="T57" fmla="*/ 0 h 230"/>
                  <a:gd name="T58" fmla="*/ 0 w 113"/>
                  <a:gd name="T59" fmla="*/ 0 h 230"/>
                  <a:gd name="T60" fmla="*/ 0 w 113"/>
                  <a:gd name="T61" fmla="*/ 0 h 230"/>
                  <a:gd name="T62" fmla="*/ 0 w 113"/>
                  <a:gd name="T63" fmla="*/ 0 h 230"/>
                  <a:gd name="T64" fmla="*/ 0 w 113"/>
                  <a:gd name="T65" fmla="*/ 0 h 230"/>
                  <a:gd name="T66" fmla="*/ 0 w 113"/>
                  <a:gd name="T67" fmla="*/ 0 h 230"/>
                  <a:gd name="T68" fmla="*/ 0 w 113"/>
                  <a:gd name="T69" fmla="*/ 0 h 230"/>
                  <a:gd name="T70" fmla="*/ 0 w 113"/>
                  <a:gd name="T71" fmla="*/ 0 h 230"/>
                  <a:gd name="T72" fmla="*/ 0 w 113"/>
                  <a:gd name="T73" fmla="*/ 0 h 230"/>
                  <a:gd name="T74" fmla="*/ 0 w 113"/>
                  <a:gd name="T75" fmla="*/ 0 h 230"/>
                  <a:gd name="T76" fmla="*/ 0 w 113"/>
                  <a:gd name="T77" fmla="*/ 0 h 230"/>
                  <a:gd name="T78" fmla="*/ 0 w 113"/>
                  <a:gd name="T79" fmla="*/ 0 h 230"/>
                  <a:gd name="T80" fmla="*/ 0 w 113"/>
                  <a:gd name="T81" fmla="*/ 0 h 2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3" h="230">
                    <a:moveTo>
                      <a:pt x="0" y="54"/>
                    </a:move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4" y="30"/>
                    </a:lnTo>
                    <a:lnTo>
                      <a:pt x="7" y="22"/>
                    </a:lnTo>
                    <a:lnTo>
                      <a:pt x="13" y="15"/>
                    </a:lnTo>
                    <a:lnTo>
                      <a:pt x="20" y="10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60" y="1"/>
                    </a:lnTo>
                    <a:lnTo>
                      <a:pt x="68" y="4"/>
                    </a:lnTo>
                    <a:lnTo>
                      <a:pt x="76" y="7"/>
                    </a:lnTo>
                    <a:lnTo>
                      <a:pt x="83" y="13"/>
                    </a:lnTo>
                    <a:lnTo>
                      <a:pt x="89" y="20"/>
                    </a:lnTo>
                    <a:lnTo>
                      <a:pt x="93" y="28"/>
                    </a:lnTo>
                    <a:lnTo>
                      <a:pt x="96" y="36"/>
                    </a:lnTo>
                    <a:lnTo>
                      <a:pt x="99" y="45"/>
                    </a:lnTo>
                    <a:lnTo>
                      <a:pt x="113" y="176"/>
                    </a:lnTo>
                    <a:lnTo>
                      <a:pt x="113" y="183"/>
                    </a:lnTo>
                    <a:lnTo>
                      <a:pt x="112" y="192"/>
                    </a:lnTo>
                    <a:lnTo>
                      <a:pt x="109" y="200"/>
                    </a:lnTo>
                    <a:lnTo>
                      <a:pt x="105" y="208"/>
                    </a:lnTo>
                    <a:lnTo>
                      <a:pt x="100" y="215"/>
                    </a:lnTo>
                    <a:lnTo>
                      <a:pt x="93" y="220"/>
                    </a:lnTo>
                    <a:lnTo>
                      <a:pt x="85" y="225"/>
                    </a:lnTo>
                    <a:lnTo>
                      <a:pt x="77" y="228"/>
                    </a:lnTo>
                    <a:lnTo>
                      <a:pt x="68" y="230"/>
                    </a:lnTo>
                    <a:lnTo>
                      <a:pt x="62" y="230"/>
                    </a:lnTo>
                    <a:lnTo>
                      <a:pt x="53" y="229"/>
                    </a:lnTo>
                    <a:lnTo>
                      <a:pt x="45" y="226"/>
                    </a:lnTo>
                    <a:lnTo>
                      <a:pt x="37" y="222"/>
                    </a:lnTo>
                    <a:lnTo>
                      <a:pt x="30" y="217"/>
                    </a:lnTo>
                    <a:lnTo>
                      <a:pt x="24" y="210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14" y="185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1" name="Freeform 1163"/>
              <p:cNvSpPr>
                <a:spLocks/>
              </p:cNvSpPr>
              <p:nvPr/>
            </p:nvSpPr>
            <p:spPr bwMode="auto">
              <a:xfrm>
                <a:off x="3209" y="3548"/>
                <a:ext cx="17" cy="35"/>
              </a:xfrm>
              <a:custGeom>
                <a:avLst/>
                <a:gdLst>
                  <a:gd name="T0" fmla="*/ 0 w 102"/>
                  <a:gd name="T1" fmla="*/ 0 h 212"/>
                  <a:gd name="T2" fmla="*/ 0 w 102"/>
                  <a:gd name="T3" fmla="*/ 0 h 212"/>
                  <a:gd name="T4" fmla="*/ 0 w 102"/>
                  <a:gd name="T5" fmla="*/ 0 h 212"/>
                  <a:gd name="T6" fmla="*/ 0 w 102"/>
                  <a:gd name="T7" fmla="*/ 0 h 212"/>
                  <a:gd name="T8" fmla="*/ 0 w 102"/>
                  <a:gd name="T9" fmla="*/ 0 h 212"/>
                  <a:gd name="T10" fmla="*/ 0 w 102"/>
                  <a:gd name="T11" fmla="*/ 0 h 212"/>
                  <a:gd name="T12" fmla="*/ 0 w 102"/>
                  <a:gd name="T13" fmla="*/ 0 h 212"/>
                  <a:gd name="T14" fmla="*/ 0 w 102"/>
                  <a:gd name="T15" fmla="*/ 0 h 212"/>
                  <a:gd name="T16" fmla="*/ 0 w 102"/>
                  <a:gd name="T17" fmla="*/ 0 h 212"/>
                  <a:gd name="T18" fmla="*/ 0 w 102"/>
                  <a:gd name="T19" fmla="*/ 0 h 212"/>
                  <a:gd name="T20" fmla="*/ 0 w 102"/>
                  <a:gd name="T21" fmla="*/ 0 h 212"/>
                  <a:gd name="T22" fmla="*/ 0 w 102"/>
                  <a:gd name="T23" fmla="*/ 0 h 212"/>
                  <a:gd name="T24" fmla="*/ 0 w 102"/>
                  <a:gd name="T25" fmla="*/ 0 h 212"/>
                  <a:gd name="T26" fmla="*/ 0 w 102"/>
                  <a:gd name="T27" fmla="*/ 0 h 212"/>
                  <a:gd name="T28" fmla="*/ 0 w 102"/>
                  <a:gd name="T29" fmla="*/ 0 h 212"/>
                  <a:gd name="T30" fmla="*/ 0 w 102"/>
                  <a:gd name="T31" fmla="*/ 0 h 212"/>
                  <a:gd name="T32" fmla="*/ 0 w 102"/>
                  <a:gd name="T33" fmla="*/ 0 h 212"/>
                  <a:gd name="T34" fmla="*/ 0 w 102"/>
                  <a:gd name="T35" fmla="*/ 0 h 212"/>
                  <a:gd name="T36" fmla="*/ 0 w 102"/>
                  <a:gd name="T37" fmla="*/ 0 h 212"/>
                  <a:gd name="T38" fmla="*/ 0 w 102"/>
                  <a:gd name="T39" fmla="*/ 0 h 212"/>
                  <a:gd name="T40" fmla="*/ 0 w 102"/>
                  <a:gd name="T41" fmla="*/ 0 h 212"/>
                  <a:gd name="T42" fmla="*/ 0 w 102"/>
                  <a:gd name="T43" fmla="*/ 0 h 212"/>
                  <a:gd name="T44" fmla="*/ 0 w 102"/>
                  <a:gd name="T45" fmla="*/ 0 h 212"/>
                  <a:gd name="T46" fmla="*/ 0 w 102"/>
                  <a:gd name="T47" fmla="*/ 0 h 212"/>
                  <a:gd name="T48" fmla="*/ 0 w 102"/>
                  <a:gd name="T49" fmla="*/ 0 h 212"/>
                  <a:gd name="T50" fmla="*/ 0 w 102"/>
                  <a:gd name="T51" fmla="*/ 0 h 212"/>
                  <a:gd name="T52" fmla="*/ 0 w 102"/>
                  <a:gd name="T53" fmla="*/ 0 h 212"/>
                  <a:gd name="T54" fmla="*/ 0 w 102"/>
                  <a:gd name="T55" fmla="*/ 0 h 212"/>
                  <a:gd name="T56" fmla="*/ 0 w 102"/>
                  <a:gd name="T57" fmla="*/ 0 h 212"/>
                  <a:gd name="T58" fmla="*/ 0 w 102"/>
                  <a:gd name="T59" fmla="*/ 0 h 212"/>
                  <a:gd name="T60" fmla="*/ 0 w 102"/>
                  <a:gd name="T61" fmla="*/ 0 h 212"/>
                  <a:gd name="T62" fmla="*/ 0 w 102"/>
                  <a:gd name="T63" fmla="*/ 0 h 212"/>
                  <a:gd name="T64" fmla="*/ 0 w 102"/>
                  <a:gd name="T65" fmla="*/ 0 h 212"/>
                  <a:gd name="T66" fmla="*/ 0 w 102"/>
                  <a:gd name="T67" fmla="*/ 0 h 212"/>
                  <a:gd name="T68" fmla="*/ 0 w 102"/>
                  <a:gd name="T69" fmla="*/ 0 h 212"/>
                  <a:gd name="T70" fmla="*/ 0 w 102"/>
                  <a:gd name="T71" fmla="*/ 0 h 212"/>
                  <a:gd name="T72" fmla="*/ 0 w 102"/>
                  <a:gd name="T73" fmla="*/ 0 h 212"/>
                  <a:gd name="T74" fmla="*/ 0 w 102"/>
                  <a:gd name="T75" fmla="*/ 0 h 212"/>
                  <a:gd name="T76" fmla="*/ 0 w 102"/>
                  <a:gd name="T77" fmla="*/ 0 h 2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212">
                    <a:moveTo>
                      <a:pt x="0" y="50"/>
                    </a:moveTo>
                    <a:lnTo>
                      <a:pt x="1" y="43"/>
                    </a:lnTo>
                    <a:lnTo>
                      <a:pt x="2" y="34"/>
                    </a:lnTo>
                    <a:lnTo>
                      <a:pt x="7" y="26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3" y="7"/>
                    </a:lnTo>
                    <a:lnTo>
                      <a:pt x="80" y="12"/>
                    </a:lnTo>
                    <a:lnTo>
                      <a:pt x="87" y="17"/>
                    </a:lnTo>
                    <a:lnTo>
                      <a:pt x="93" y="24"/>
                    </a:lnTo>
                    <a:lnTo>
                      <a:pt x="96" y="32"/>
                    </a:lnTo>
                    <a:lnTo>
                      <a:pt x="98" y="41"/>
                    </a:lnTo>
                    <a:lnTo>
                      <a:pt x="99" y="50"/>
                    </a:lnTo>
                    <a:lnTo>
                      <a:pt x="102" y="162"/>
                    </a:lnTo>
                    <a:lnTo>
                      <a:pt x="101" y="169"/>
                    </a:lnTo>
                    <a:lnTo>
                      <a:pt x="99" y="178"/>
                    </a:lnTo>
                    <a:lnTo>
                      <a:pt x="95" y="186"/>
                    </a:lnTo>
                    <a:lnTo>
                      <a:pt x="90" y="193"/>
                    </a:lnTo>
                    <a:lnTo>
                      <a:pt x="85" y="199"/>
                    </a:lnTo>
                    <a:lnTo>
                      <a:pt x="78" y="205"/>
                    </a:lnTo>
                    <a:lnTo>
                      <a:pt x="70" y="208"/>
                    </a:lnTo>
                    <a:lnTo>
                      <a:pt x="61" y="211"/>
                    </a:lnTo>
                    <a:lnTo>
                      <a:pt x="52" y="212"/>
                    </a:lnTo>
                    <a:lnTo>
                      <a:pt x="45" y="211"/>
                    </a:lnTo>
                    <a:lnTo>
                      <a:pt x="36" y="210"/>
                    </a:lnTo>
                    <a:lnTo>
                      <a:pt x="28" y="205"/>
                    </a:lnTo>
                    <a:lnTo>
                      <a:pt x="22" y="201"/>
                    </a:lnTo>
                    <a:lnTo>
                      <a:pt x="15" y="195"/>
                    </a:lnTo>
                    <a:lnTo>
                      <a:pt x="9" y="188"/>
                    </a:lnTo>
                    <a:lnTo>
                      <a:pt x="6" y="180"/>
                    </a:lnTo>
                    <a:lnTo>
                      <a:pt x="4" y="171"/>
                    </a:lnTo>
                    <a:lnTo>
                      <a:pt x="2" y="16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2" name="Freeform 1164"/>
              <p:cNvSpPr>
                <a:spLocks/>
              </p:cNvSpPr>
              <p:nvPr/>
            </p:nvSpPr>
            <p:spPr bwMode="auto">
              <a:xfrm>
                <a:off x="3208" y="3567"/>
                <a:ext cx="18" cy="27"/>
              </a:xfrm>
              <a:custGeom>
                <a:avLst/>
                <a:gdLst>
                  <a:gd name="T0" fmla="*/ 0 w 109"/>
                  <a:gd name="T1" fmla="*/ 0 h 165"/>
                  <a:gd name="T2" fmla="*/ 0 w 109"/>
                  <a:gd name="T3" fmla="*/ 0 h 165"/>
                  <a:gd name="T4" fmla="*/ 0 w 109"/>
                  <a:gd name="T5" fmla="*/ 0 h 165"/>
                  <a:gd name="T6" fmla="*/ 0 w 109"/>
                  <a:gd name="T7" fmla="*/ 0 h 165"/>
                  <a:gd name="T8" fmla="*/ 0 w 109"/>
                  <a:gd name="T9" fmla="*/ 0 h 165"/>
                  <a:gd name="T10" fmla="*/ 0 w 109"/>
                  <a:gd name="T11" fmla="*/ 0 h 165"/>
                  <a:gd name="T12" fmla="*/ 0 w 109"/>
                  <a:gd name="T13" fmla="*/ 0 h 165"/>
                  <a:gd name="T14" fmla="*/ 0 w 109"/>
                  <a:gd name="T15" fmla="*/ 0 h 165"/>
                  <a:gd name="T16" fmla="*/ 0 w 109"/>
                  <a:gd name="T17" fmla="*/ 0 h 165"/>
                  <a:gd name="T18" fmla="*/ 0 w 109"/>
                  <a:gd name="T19" fmla="*/ 0 h 165"/>
                  <a:gd name="T20" fmla="*/ 0 w 109"/>
                  <a:gd name="T21" fmla="*/ 0 h 165"/>
                  <a:gd name="T22" fmla="*/ 0 w 109"/>
                  <a:gd name="T23" fmla="*/ 0 h 165"/>
                  <a:gd name="T24" fmla="*/ 0 w 109"/>
                  <a:gd name="T25" fmla="*/ 0 h 165"/>
                  <a:gd name="T26" fmla="*/ 0 w 109"/>
                  <a:gd name="T27" fmla="*/ 0 h 165"/>
                  <a:gd name="T28" fmla="*/ 0 w 109"/>
                  <a:gd name="T29" fmla="*/ 0 h 165"/>
                  <a:gd name="T30" fmla="*/ 0 w 109"/>
                  <a:gd name="T31" fmla="*/ 0 h 165"/>
                  <a:gd name="T32" fmla="*/ 0 w 109"/>
                  <a:gd name="T33" fmla="*/ 0 h 165"/>
                  <a:gd name="T34" fmla="*/ 0 w 109"/>
                  <a:gd name="T35" fmla="*/ 0 h 165"/>
                  <a:gd name="T36" fmla="*/ 0 w 109"/>
                  <a:gd name="T37" fmla="*/ 0 h 165"/>
                  <a:gd name="T38" fmla="*/ 0 w 109"/>
                  <a:gd name="T39" fmla="*/ 0 h 165"/>
                  <a:gd name="T40" fmla="*/ 0 w 109"/>
                  <a:gd name="T41" fmla="*/ 0 h 165"/>
                  <a:gd name="T42" fmla="*/ 0 w 109"/>
                  <a:gd name="T43" fmla="*/ 0 h 165"/>
                  <a:gd name="T44" fmla="*/ 0 w 109"/>
                  <a:gd name="T45" fmla="*/ 0 h 165"/>
                  <a:gd name="T46" fmla="*/ 0 w 109"/>
                  <a:gd name="T47" fmla="*/ 0 h 165"/>
                  <a:gd name="T48" fmla="*/ 0 w 109"/>
                  <a:gd name="T49" fmla="*/ 0 h 165"/>
                  <a:gd name="T50" fmla="*/ 0 w 109"/>
                  <a:gd name="T51" fmla="*/ 0 h 165"/>
                  <a:gd name="T52" fmla="*/ 0 w 109"/>
                  <a:gd name="T53" fmla="*/ 0 h 165"/>
                  <a:gd name="T54" fmla="*/ 0 w 109"/>
                  <a:gd name="T55" fmla="*/ 0 h 165"/>
                  <a:gd name="T56" fmla="*/ 0 w 109"/>
                  <a:gd name="T57" fmla="*/ 0 h 165"/>
                  <a:gd name="T58" fmla="*/ 0 w 109"/>
                  <a:gd name="T59" fmla="*/ 0 h 165"/>
                  <a:gd name="T60" fmla="*/ 0 w 109"/>
                  <a:gd name="T61" fmla="*/ 0 h 165"/>
                  <a:gd name="T62" fmla="*/ 0 w 109"/>
                  <a:gd name="T63" fmla="*/ 0 h 165"/>
                  <a:gd name="T64" fmla="*/ 0 w 109"/>
                  <a:gd name="T65" fmla="*/ 0 h 165"/>
                  <a:gd name="T66" fmla="*/ 0 w 109"/>
                  <a:gd name="T67" fmla="*/ 0 h 165"/>
                  <a:gd name="T68" fmla="*/ 0 w 109"/>
                  <a:gd name="T69" fmla="*/ 0 h 165"/>
                  <a:gd name="T70" fmla="*/ 0 w 109"/>
                  <a:gd name="T71" fmla="*/ 0 h 165"/>
                  <a:gd name="T72" fmla="*/ 0 w 109"/>
                  <a:gd name="T73" fmla="*/ 0 h 165"/>
                  <a:gd name="T74" fmla="*/ 0 w 109"/>
                  <a:gd name="T75" fmla="*/ 0 h 165"/>
                  <a:gd name="T76" fmla="*/ 0 w 109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9" h="165">
                    <a:moveTo>
                      <a:pt x="9" y="44"/>
                    </a:moveTo>
                    <a:lnTo>
                      <a:pt x="12" y="35"/>
                    </a:lnTo>
                    <a:lnTo>
                      <a:pt x="15" y="27"/>
                    </a:lnTo>
                    <a:lnTo>
                      <a:pt x="20" y="19"/>
                    </a:lnTo>
                    <a:lnTo>
                      <a:pt x="26" y="13"/>
                    </a:lnTo>
                    <a:lnTo>
                      <a:pt x="33" y="8"/>
                    </a:lnTo>
                    <a:lnTo>
                      <a:pt x="41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4" y="2"/>
                    </a:lnTo>
                    <a:lnTo>
                      <a:pt x="82" y="5"/>
                    </a:lnTo>
                    <a:lnTo>
                      <a:pt x="89" y="10"/>
                    </a:lnTo>
                    <a:lnTo>
                      <a:pt x="95" y="17"/>
                    </a:lnTo>
                    <a:lnTo>
                      <a:pt x="101" y="23"/>
                    </a:lnTo>
                    <a:lnTo>
                      <a:pt x="105" y="31"/>
                    </a:lnTo>
                    <a:lnTo>
                      <a:pt x="108" y="39"/>
                    </a:lnTo>
                    <a:lnTo>
                      <a:pt x="109" y="48"/>
                    </a:lnTo>
                    <a:lnTo>
                      <a:pt x="109" y="55"/>
                    </a:lnTo>
                    <a:lnTo>
                      <a:pt x="100" y="121"/>
                    </a:lnTo>
                    <a:lnTo>
                      <a:pt x="97" y="130"/>
                    </a:lnTo>
                    <a:lnTo>
                      <a:pt x="94" y="138"/>
                    </a:lnTo>
                    <a:lnTo>
                      <a:pt x="89" y="146"/>
                    </a:lnTo>
                    <a:lnTo>
                      <a:pt x="83" y="152"/>
                    </a:lnTo>
                    <a:lnTo>
                      <a:pt x="76" y="157"/>
                    </a:lnTo>
                    <a:lnTo>
                      <a:pt x="68" y="162"/>
                    </a:lnTo>
                    <a:lnTo>
                      <a:pt x="60" y="164"/>
                    </a:lnTo>
                    <a:lnTo>
                      <a:pt x="51" y="165"/>
                    </a:lnTo>
                    <a:lnTo>
                      <a:pt x="44" y="165"/>
                    </a:lnTo>
                    <a:lnTo>
                      <a:pt x="35" y="163"/>
                    </a:lnTo>
                    <a:lnTo>
                      <a:pt x="27" y="160"/>
                    </a:lnTo>
                    <a:lnTo>
                      <a:pt x="20" y="155"/>
                    </a:lnTo>
                    <a:lnTo>
                      <a:pt x="14" y="148"/>
                    </a:lnTo>
                    <a:lnTo>
                      <a:pt x="8" y="142"/>
                    </a:lnTo>
                    <a:lnTo>
                      <a:pt x="4" y="134"/>
                    </a:lnTo>
                    <a:lnTo>
                      <a:pt x="2" y="126"/>
                    </a:lnTo>
                    <a:lnTo>
                      <a:pt x="0" y="117"/>
                    </a:lnTo>
                    <a:lnTo>
                      <a:pt x="0" y="110"/>
                    </a:lnTo>
                    <a:lnTo>
                      <a:pt x="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3" name="Freeform 1165"/>
              <p:cNvSpPr>
                <a:spLocks/>
              </p:cNvSpPr>
              <p:nvPr/>
            </p:nvSpPr>
            <p:spPr bwMode="auto">
              <a:xfrm>
                <a:off x="3205" y="3578"/>
                <a:ext cx="19" cy="23"/>
              </a:xfrm>
              <a:custGeom>
                <a:avLst/>
                <a:gdLst>
                  <a:gd name="T0" fmla="*/ 0 w 114"/>
                  <a:gd name="T1" fmla="*/ 0 h 139"/>
                  <a:gd name="T2" fmla="*/ 0 w 114"/>
                  <a:gd name="T3" fmla="*/ 0 h 139"/>
                  <a:gd name="T4" fmla="*/ 0 w 114"/>
                  <a:gd name="T5" fmla="*/ 0 h 139"/>
                  <a:gd name="T6" fmla="*/ 0 w 114"/>
                  <a:gd name="T7" fmla="*/ 0 h 139"/>
                  <a:gd name="T8" fmla="*/ 0 w 114"/>
                  <a:gd name="T9" fmla="*/ 0 h 139"/>
                  <a:gd name="T10" fmla="*/ 0 w 114"/>
                  <a:gd name="T11" fmla="*/ 0 h 139"/>
                  <a:gd name="T12" fmla="*/ 0 w 114"/>
                  <a:gd name="T13" fmla="*/ 0 h 139"/>
                  <a:gd name="T14" fmla="*/ 0 w 114"/>
                  <a:gd name="T15" fmla="*/ 0 h 139"/>
                  <a:gd name="T16" fmla="*/ 0 w 114"/>
                  <a:gd name="T17" fmla="*/ 0 h 139"/>
                  <a:gd name="T18" fmla="*/ 0 w 114"/>
                  <a:gd name="T19" fmla="*/ 0 h 139"/>
                  <a:gd name="T20" fmla="*/ 0 w 114"/>
                  <a:gd name="T21" fmla="*/ 0 h 139"/>
                  <a:gd name="T22" fmla="*/ 0 w 114"/>
                  <a:gd name="T23" fmla="*/ 0 h 139"/>
                  <a:gd name="T24" fmla="*/ 0 w 114"/>
                  <a:gd name="T25" fmla="*/ 0 h 139"/>
                  <a:gd name="T26" fmla="*/ 0 w 114"/>
                  <a:gd name="T27" fmla="*/ 0 h 139"/>
                  <a:gd name="T28" fmla="*/ 0 w 114"/>
                  <a:gd name="T29" fmla="*/ 0 h 139"/>
                  <a:gd name="T30" fmla="*/ 0 w 114"/>
                  <a:gd name="T31" fmla="*/ 0 h 139"/>
                  <a:gd name="T32" fmla="*/ 0 w 114"/>
                  <a:gd name="T33" fmla="*/ 0 h 139"/>
                  <a:gd name="T34" fmla="*/ 0 w 114"/>
                  <a:gd name="T35" fmla="*/ 0 h 139"/>
                  <a:gd name="T36" fmla="*/ 0 w 114"/>
                  <a:gd name="T37" fmla="*/ 0 h 139"/>
                  <a:gd name="T38" fmla="*/ 0 w 114"/>
                  <a:gd name="T39" fmla="*/ 0 h 139"/>
                  <a:gd name="T40" fmla="*/ 0 w 114"/>
                  <a:gd name="T41" fmla="*/ 0 h 139"/>
                  <a:gd name="T42" fmla="*/ 0 w 114"/>
                  <a:gd name="T43" fmla="*/ 0 h 139"/>
                  <a:gd name="T44" fmla="*/ 0 w 114"/>
                  <a:gd name="T45" fmla="*/ 0 h 139"/>
                  <a:gd name="T46" fmla="*/ 0 w 114"/>
                  <a:gd name="T47" fmla="*/ 0 h 139"/>
                  <a:gd name="T48" fmla="*/ 0 w 114"/>
                  <a:gd name="T49" fmla="*/ 0 h 139"/>
                  <a:gd name="T50" fmla="*/ 0 w 114"/>
                  <a:gd name="T51" fmla="*/ 0 h 139"/>
                  <a:gd name="T52" fmla="*/ 0 w 114"/>
                  <a:gd name="T53" fmla="*/ 0 h 139"/>
                  <a:gd name="T54" fmla="*/ 0 w 114"/>
                  <a:gd name="T55" fmla="*/ 0 h 139"/>
                  <a:gd name="T56" fmla="*/ 0 w 114"/>
                  <a:gd name="T57" fmla="*/ 0 h 139"/>
                  <a:gd name="T58" fmla="*/ 0 w 114"/>
                  <a:gd name="T59" fmla="*/ 0 h 139"/>
                  <a:gd name="T60" fmla="*/ 0 w 114"/>
                  <a:gd name="T61" fmla="*/ 0 h 139"/>
                  <a:gd name="T62" fmla="*/ 0 w 114"/>
                  <a:gd name="T63" fmla="*/ 0 h 139"/>
                  <a:gd name="T64" fmla="*/ 0 w 114"/>
                  <a:gd name="T65" fmla="*/ 0 h 139"/>
                  <a:gd name="T66" fmla="*/ 0 w 114"/>
                  <a:gd name="T67" fmla="*/ 0 h 139"/>
                  <a:gd name="T68" fmla="*/ 0 w 114"/>
                  <a:gd name="T69" fmla="*/ 0 h 139"/>
                  <a:gd name="T70" fmla="*/ 0 w 114"/>
                  <a:gd name="T71" fmla="*/ 0 h 139"/>
                  <a:gd name="T72" fmla="*/ 0 w 114"/>
                  <a:gd name="T73" fmla="*/ 0 h 139"/>
                  <a:gd name="T74" fmla="*/ 0 w 114"/>
                  <a:gd name="T75" fmla="*/ 0 h 139"/>
                  <a:gd name="T76" fmla="*/ 0 w 114"/>
                  <a:gd name="T77" fmla="*/ 0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9">
                    <a:moveTo>
                      <a:pt x="18" y="33"/>
                    </a:moveTo>
                    <a:lnTo>
                      <a:pt x="21" y="25"/>
                    </a:lnTo>
                    <a:lnTo>
                      <a:pt x="27" y="18"/>
                    </a:lnTo>
                    <a:lnTo>
                      <a:pt x="32" y="11"/>
                    </a:lnTo>
                    <a:lnTo>
                      <a:pt x="40" y="7"/>
                    </a:lnTo>
                    <a:lnTo>
                      <a:pt x="48" y="4"/>
                    </a:lnTo>
                    <a:lnTo>
                      <a:pt x="56" y="1"/>
                    </a:lnTo>
                    <a:lnTo>
                      <a:pt x="64" y="0"/>
                    </a:lnTo>
                    <a:lnTo>
                      <a:pt x="73" y="1"/>
                    </a:lnTo>
                    <a:lnTo>
                      <a:pt x="81" y="4"/>
                    </a:lnTo>
                    <a:lnTo>
                      <a:pt x="89" y="7"/>
                    </a:lnTo>
                    <a:lnTo>
                      <a:pt x="96" y="13"/>
                    </a:lnTo>
                    <a:lnTo>
                      <a:pt x="102" y="18"/>
                    </a:lnTo>
                    <a:lnTo>
                      <a:pt x="107" y="26"/>
                    </a:lnTo>
                    <a:lnTo>
                      <a:pt x="110" y="34"/>
                    </a:lnTo>
                    <a:lnTo>
                      <a:pt x="112" y="42"/>
                    </a:lnTo>
                    <a:lnTo>
                      <a:pt x="114" y="50"/>
                    </a:lnTo>
                    <a:lnTo>
                      <a:pt x="112" y="59"/>
                    </a:lnTo>
                    <a:lnTo>
                      <a:pt x="110" y="67"/>
                    </a:lnTo>
                    <a:lnTo>
                      <a:pt x="96" y="106"/>
                    </a:lnTo>
                    <a:lnTo>
                      <a:pt x="92" y="114"/>
                    </a:lnTo>
                    <a:lnTo>
                      <a:pt x="87" y="121"/>
                    </a:lnTo>
                    <a:lnTo>
                      <a:pt x="81" y="127"/>
                    </a:lnTo>
                    <a:lnTo>
                      <a:pt x="73" y="132"/>
                    </a:lnTo>
                    <a:lnTo>
                      <a:pt x="65" y="135"/>
                    </a:lnTo>
                    <a:lnTo>
                      <a:pt x="57" y="138"/>
                    </a:lnTo>
                    <a:lnTo>
                      <a:pt x="49" y="139"/>
                    </a:lnTo>
                    <a:lnTo>
                      <a:pt x="40" y="138"/>
                    </a:lnTo>
                    <a:lnTo>
                      <a:pt x="32" y="135"/>
                    </a:lnTo>
                    <a:lnTo>
                      <a:pt x="25" y="132"/>
                    </a:lnTo>
                    <a:lnTo>
                      <a:pt x="18" y="126"/>
                    </a:lnTo>
                    <a:lnTo>
                      <a:pt x="11" y="121"/>
                    </a:lnTo>
                    <a:lnTo>
                      <a:pt x="7" y="113"/>
                    </a:lnTo>
                    <a:lnTo>
                      <a:pt x="3" y="105"/>
                    </a:lnTo>
                    <a:lnTo>
                      <a:pt x="1" y="97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3" y="72"/>
                    </a:lnTo>
                    <a:lnTo>
                      <a:pt x="18" y="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4" name="Freeform 1166"/>
              <p:cNvSpPr>
                <a:spLocks/>
              </p:cNvSpPr>
              <p:nvPr/>
            </p:nvSpPr>
            <p:spPr bwMode="auto">
              <a:xfrm>
                <a:off x="3202" y="3584"/>
                <a:ext cx="20" cy="20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0 h 119"/>
                  <a:gd name="T4" fmla="*/ 0 w 119"/>
                  <a:gd name="T5" fmla="*/ 0 h 119"/>
                  <a:gd name="T6" fmla="*/ 0 w 119"/>
                  <a:gd name="T7" fmla="*/ 0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  <a:gd name="T14" fmla="*/ 0 w 119"/>
                  <a:gd name="T15" fmla="*/ 0 h 119"/>
                  <a:gd name="T16" fmla="*/ 0 w 119"/>
                  <a:gd name="T17" fmla="*/ 0 h 119"/>
                  <a:gd name="T18" fmla="*/ 0 w 119"/>
                  <a:gd name="T19" fmla="*/ 0 h 119"/>
                  <a:gd name="T20" fmla="*/ 0 w 119"/>
                  <a:gd name="T21" fmla="*/ 0 h 119"/>
                  <a:gd name="T22" fmla="*/ 0 w 119"/>
                  <a:gd name="T23" fmla="*/ 0 h 119"/>
                  <a:gd name="T24" fmla="*/ 0 w 119"/>
                  <a:gd name="T25" fmla="*/ 0 h 119"/>
                  <a:gd name="T26" fmla="*/ 0 w 119"/>
                  <a:gd name="T27" fmla="*/ 0 h 119"/>
                  <a:gd name="T28" fmla="*/ 0 w 119"/>
                  <a:gd name="T29" fmla="*/ 0 h 119"/>
                  <a:gd name="T30" fmla="*/ 0 w 119"/>
                  <a:gd name="T31" fmla="*/ 0 h 119"/>
                  <a:gd name="T32" fmla="*/ 0 w 119"/>
                  <a:gd name="T33" fmla="*/ 0 h 119"/>
                  <a:gd name="T34" fmla="*/ 0 w 119"/>
                  <a:gd name="T35" fmla="*/ 0 h 119"/>
                  <a:gd name="T36" fmla="*/ 0 w 119"/>
                  <a:gd name="T37" fmla="*/ 0 h 119"/>
                  <a:gd name="T38" fmla="*/ 0 w 119"/>
                  <a:gd name="T39" fmla="*/ 0 h 119"/>
                  <a:gd name="T40" fmla="*/ 0 w 119"/>
                  <a:gd name="T41" fmla="*/ 0 h 119"/>
                  <a:gd name="T42" fmla="*/ 0 w 119"/>
                  <a:gd name="T43" fmla="*/ 0 h 119"/>
                  <a:gd name="T44" fmla="*/ 0 w 119"/>
                  <a:gd name="T45" fmla="*/ 0 h 119"/>
                  <a:gd name="T46" fmla="*/ 0 w 119"/>
                  <a:gd name="T47" fmla="*/ 0 h 119"/>
                  <a:gd name="T48" fmla="*/ 0 w 119"/>
                  <a:gd name="T49" fmla="*/ 0 h 119"/>
                  <a:gd name="T50" fmla="*/ 0 w 119"/>
                  <a:gd name="T51" fmla="*/ 0 h 119"/>
                  <a:gd name="T52" fmla="*/ 0 w 119"/>
                  <a:gd name="T53" fmla="*/ 0 h 119"/>
                  <a:gd name="T54" fmla="*/ 0 w 119"/>
                  <a:gd name="T55" fmla="*/ 0 h 119"/>
                  <a:gd name="T56" fmla="*/ 0 w 119"/>
                  <a:gd name="T57" fmla="*/ 0 h 119"/>
                  <a:gd name="T58" fmla="*/ 0 w 119"/>
                  <a:gd name="T59" fmla="*/ 0 h 119"/>
                  <a:gd name="T60" fmla="*/ 0 w 119"/>
                  <a:gd name="T61" fmla="*/ 0 h 119"/>
                  <a:gd name="T62" fmla="*/ 0 w 119"/>
                  <a:gd name="T63" fmla="*/ 0 h 119"/>
                  <a:gd name="T64" fmla="*/ 0 w 119"/>
                  <a:gd name="T65" fmla="*/ 0 h 119"/>
                  <a:gd name="T66" fmla="*/ 0 w 119"/>
                  <a:gd name="T67" fmla="*/ 0 h 119"/>
                  <a:gd name="T68" fmla="*/ 0 w 119"/>
                  <a:gd name="T69" fmla="*/ 0 h 119"/>
                  <a:gd name="T70" fmla="*/ 0 w 119"/>
                  <a:gd name="T71" fmla="*/ 0 h 119"/>
                  <a:gd name="T72" fmla="*/ 0 w 119"/>
                  <a:gd name="T73" fmla="*/ 0 h 119"/>
                  <a:gd name="T74" fmla="*/ 0 w 119"/>
                  <a:gd name="T75" fmla="*/ 0 h 119"/>
                  <a:gd name="T76" fmla="*/ 0 w 119"/>
                  <a:gd name="T77" fmla="*/ 0 h 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9">
                    <a:moveTo>
                      <a:pt x="34" y="14"/>
                    </a:moveTo>
                    <a:lnTo>
                      <a:pt x="41" y="9"/>
                    </a:lnTo>
                    <a:lnTo>
                      <a:pt x="49" y="4"/>
                    </a:lnTo>
                    <a:lnTo>
                      <a:pt x="57" y="2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2"/>
                    </a:lnTo>
                    <a:lnTo>
                      <a:pt x="90" y="4"/>
                    </a:lnTo>
                    <a:lnTo>
                      <a:pt x="98" y="9"/>
                    </a:lnTo>
                    <a:lnTo>
                      <a:pt x="104" y="14"/>
                    </a:lnTo>
                    <a:lnTo>
                      <a:pt x="110" y="21"/>
                    </a:lnTo>
                    <a:lnTo>
                      <a:pt x="114" y="29"/>
                    </a:lnTo>
                    <a:lnTo>
                      <a:pt x="117" y="37"/>
                    </a:lnTo>
                    <a:lnTo>
                      <a:pt x="119" y="46"/>
                    </a:lnTo>
                    <a:lnTo>
                      <a:pt x="119" y="52"/>
                    </a:lnTo>
                    <a:lnTo>
                      <a:pt x="117" y="61"/>
                    </a:lnTo>
                    <a:lnTo>
                      <a:pt x="114" y="69"/>
                    </a:lnTo>
                    <a:lnTo>
                      <a:pt x="110" y="77"/>
                    </a:lnTo>
                    <a:lnTo>
                      <a:pt x="104" y="84"/>
                    </a:lnTo>
                    <a:lnTo>
                      <a:pt x="84" y="104"/>
                    </a:lnTo>
                    <a:lnTo>
                      <a:pt x="77" y="110"/>
                    </a:lnTo>
                    <a:lnTo>
                      <a:pt x="69" y="114"/>
                    </a:lnTo>
                    <a:lnTo>
                      <a:pt x="61" y="117"/>
                    </a:lnTo>
                    <a:lnTo>
                      <a:pt x="52" y="119"/>
                    </a:lnTo>
                    <a:lnTo>
                      <a:pt x="46" y="119"/>
                    </a:lnTo>
                    <a:lnTo>
                      <a:pt x="37" y="117"/>
                    </a:lnTo>
                    <a:lnTo>
                      <a:pt x="29" y="114"/>
                    </a:lnTo>
                    <a:lnTo>
                      <a:pt x="21" y="110"/>
                    </a:lnTo>
                    <a:lnTo>
                      <a:pt x="14" y="104"/>
                    </a:lnTo>
                    <a:lnTo>
                      <a:pt x="9" y="98"/>
                    </a:lnTo>
                    <a:lnTo>
                      <a:pt x="4" y="90"/>
                    </a:lnTo>
                    <a:lnTo>
                      <a:pt x="2" y="82"/>
                    </a:lnTo>
                    <a:lnTo>
                      <a:pt x="0" y="73"/>
                    </a:lnTo>
                    <a:lnTo>
                      <a:pt x="0" y="66"/>
                    </a:lnTo>
                    <a:lnTo>
                      <a:pt x="2" y="57"/>
                    </a:lnTo>
                    <a:lnTo>
                      <a:pt x="4" y="49"/>
                    </a:lnTo>
                    <a:lnTo>
                      <a:pt x="9" y="41"/>
                    </a:lnTo>
                    <a:lnTo>
                      <a:pt x="14" y="34"/>
                    </a:lnTo>
                    <a:lnTo>
                      <a:pt x="3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5" name="Freeform 1167"/>
              <p:cNvSpPr>
                <a:spLocks/>
              </p:cNvSpPr>
              <p:nvPr/>
            </p:nvSpPr>
            <p:spPr bwMode="auto">
              <a:xfrm>
                <a:off x="3200" y="3588"/>
                <a:ext cx="19" cy="17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47" y="3"/>
                    </a:move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1" y="17"/>
                    </a:lnTo>
                    <a:lnTo>
                      <a:pt x="107" y="25"/>
                    </a:lnTo>
                    <a:lnTo>
                      <a:pt x="110" y="32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1" y="65"/>
                    </a:lnTo>
                    <a:lnTo>
                      <a:pt x="107" y="73"/>
                    </a:lnTo>
                    <a:lnTo>
                      <a:pt x="102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6" y="101"/>
                    </a:lnTo>
                    <a:lnTo>
                      <a:pt x="58" y="103"/>
                    </a:lnTo>
                    <a:lnTo>
                      <a:pt x="49" y="105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8"/>
                    </a:lnTo>
                    <a:lnTo>
                      <a:pt x="7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7" y="31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6" name="Freeform 1168"/>
              <p:cNvSpPr>
                <a:spLocks/>
              </p:cNvSpPr>
              <p:nvPr/>
            </p:nvSpPr>
            <p:spPr bwMode="auto">
              <a:xfrm>
                <a:off x="3195" y="3588"/>
                <a:ext cx="21" cy="17"/>
              </a:xfrm>
              <a:custGeom>
                <a:avLst/>
                <a:gdLst>
                  <a:gd name="T0" fmla="*/ 0 w 128"/>
                  <a:gd name="T1" fmla="*/ 0 h 103"/>
                  <a:gd name="T2" fmla="*/ 0 w 128"/>
                  <a:gd name="T3" fmla="*/ 0 h 103"/>
                  <a:gd name="T4" fmla="*/ 0 w 128"/>
                  <a:gd name="T5" fmla="*/ 0 h 103"/>
                  <a:gd name="T6" fmla="*/ 0 w 128"/>
                  <a:gd name="T7" fmla="*/ 0 h 103"/>
                  <a:gd name="T8" fmla="*/ 0 w 128"/>
                  <a:gd name="T9" fmla="*/ 0 h 103"/>
                  <a:gd name="T10" fmla="*/ 0 w 128"/>
                  <a:gd name="T11" fmla="*/ 0 h 103"/>
                  <a:gd name="T12" fmla="*/ 0 w 128"/>
                  <a:gd name="T13" fmla="*/ 0 h 103"/>
                  <a:gd name="T14" fmla="*/ 0 w 128"/>
                  <a:gd name="T15" fmla="*/ 0 h 103"/>
                  <a:gd name="T16" fmla="*/ 0 w 128"/>
                  <a:gd name="T17" fmla="*/ 0 h 103"/>
                  <a:gd name="T18" fmla="*/ 0 w 128"/>
                  <a:gd name="T19" fmla="*/ 0 h 103"/>
                  <a:gd name="T20" fmla="*/ 0 w 128"/>
                  <a:gd name="T21" fmla="*/ 0 h 103"/>
                  <a:gd name="T22" fmla="*/ 0 w 128"/>
                  <a:gd name="T23" fmla="*/ 0 h 103"/>
                  <a:gd name="T24" fmla="*/ 0 w 128"/>
                  <a:gd name="T25" fmla="*/ 0 h 103"/>
                  <a:gd name="T26" fmla="*/ 0 w 128"/>
                  <a:gd name="T27" fmla="*/ 0 h 103"/>
                  <a:gd name="T28" fmla="*/ 0 w 128"/>
                  <a:gd name="T29" fmla="*/ 0 h 103"/>
                  <a:gd name="T30" fmla="*/ 0 w 128"/>
                  <a:gd name="T31" fmla="*/ 0 h 103"/>
                  <a:gd name="T32" fmla="*/ 0 w 128"/>
                  <a:gd name="T33" fmla="*/ 0 h 103"/>
                  <a:gd name="T34" fmla="*/ 0 w 128"/>
                  <a:gd name="T35" fmla="*/ 0 h 103"/>
                  <a:gd name="T36" fmla="*/ 0 w 128"/>
                  <a:gd name="T37" fmla="*/ 0 h 103"/>
                  <a:gd name="T38" fmla="*/ 0 w 128"/>
                  <a:gd name="T39" fmla="*/ 0 h 103"/>
                  <a:gd name="T40" fmla="*/ 0 w 128"/>
                  <a:gd name="T41" fmla="*/ 0 h 103"/>
                  <a:gd name="T42" fmla="*/ 0 w 128"/>
                  <a:gd name="T43" fmla="*/ 0 h 103"/>
                  <a:gd name="T44" fmla="*/ 0 w 128"/>
                  <a:gd name="T45" fmla="*/ 0 h 103"/>
                  <a:gd name="T46" fmla="*/ 0 w 128"/>
                  <a:gd name="T47" fmla="*/ 0 h 103"/>
                  <a:gd name="T48" fmla="*/ 0 w 128"/>
                  <a:gd name="T49" fmla="*/ 0 h 103"/>
                  <a:gd name="T50" fmla="*/ 0 w 128"/>
                  <a:gd name="T51" fmla="*/ 0 h 103"/>
                  <a:gd name="T52" fmla="*/ 0 w 128"/>
                  <a:gd name="T53" fmla="*/ 0 h 103"/>
                  <a:gd name="T54" fmla="*/ 0 w 128"/>
                  <a:gd name="T55" fmla="*/ 0 h 103"/>
                  <a:gd name="T56" fmla="*/ 0 w 128"/>
                  <a:gd name="T57" fmla="*/ 0 h 103"/>
                  <a:gd name="T58" fmla="*/ 0 w 128"/>
                  <a:gd name="T59" fmla="*/ 0 h 103"/>
                  <a:gd name="T60" fmla="*/ 0 w 128"/>
                  <a:gd name="T61" fmla="*/ 0 h 103"/>
                  <a:gd name="T62" fmla="*/ 0 w 128"/>
                  <a:gd name="T63" fmla="*/ 0 h 103"/>
                  <a:gd name="T64" fmla="*/ 0 w 128"/>
                  <a:gd name="T65" fmla="*/ 0 h 103"/>
                  <a:gd name="T66" fmla="*/ 0 w 128"/>
                  <a:gd name="T67" fmla="*/ 0 h 103"/>
                  <a:gd name="T68" fmla="*/ 0 w 128"/>
                  <a:gd name="T69" fmla="*/ 0 h 103"/>
                  <a:gd name="T70" fmla="*/ 0 w 128"/>
                  <a:gd name="T71" fmla="*/ 0 h 103"/>
                  <a:gd name="T72" fmla="*/ 0 w 128"/>
                  <a:gd name="T73" fmla="*/ 0 h 103"/>
                  <a:gd name="T74" fmla="*/ 0 w 128"/>
                  <a:gd name="T75" fmla="*/ 0 h 103"/>
                  <a:gd name="T76" fmla="*/ 0 w 128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8" h="103">
                    <a:moveTo>
                      <a:pt x="84" y="3"/>
                    </a:moveTo>
                    <a:lnTo>
                      <a:pt x="92" y="6"/>
                    </a:lnTo>
                    <a:lnTo>
                      <a:pt x="100" y="9"/>
                    </a:lnTo>
                    <a:lnTo>
                      <a:pt x="108" y="14"/>
                    </a:lnTo>
                    <a:lnTo>
                      <a:pt x="115" y="19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7" y="42"/>
                    </a:lnTo>
                    <a:lnTo>
                      <a:pt x="128" y="51"/>
                    </a:lnTo>
                    <a:lnTo>
                      <a:pt x="128" y="59"/>
                    </a:lnTo>
                    <a:lnTo>
                      <a:pt x="126" y="67"/>
                    </a:lnTo>
                    <a:lnTo>
                      <a:pt x="122" y="74"/>
                    </a:lnTo>
                    <a:lnTo>
                      <a:pt x="118" y="82"/>
                    </a:lnTo>
                    <a:lnTo>
                      <a:pt x="112" y="89"/>
                    </a:lnTo>
                    <a:lnTo>
                      <a:pt x="105" y="95"/>
                    </a:lnTo>
                    <a:lnTo>
                      <a:pt x="98" y="98"/>
                    </a:lnTo>
                    <a:lnTo>
                      <a:pt x="90" y="101"/>
                    </a:lnTo>
                    <a:lnTo>
                      <a:pt x="81" y="103"/>
                    </a:lnTo>
                    <a:lnTo>
                      <a:pt x="73" y="103"/>
                    </a:lnTo>
                    <a:lnTo>
                      <a:pt x="44" y="99"/>
                    </a:lnTo>
                    <a:lnTo>
                      <a:pt x="36" y="97"/>
                    </a:lnTo>
                    <a:lnTo>
                      <a:pt x="28" y="94"/>
                    </a:lnTo>
                    <a:lnTo>
                      <a:pt x="20" y="89"/>
                    </a:lnTo>
                    <a:lnTo>
                      <a:pt x="13" y="83"/>
                    </a:lnTo>
                    <a:lnTo>
                      <a:pt x="7" y="77"/>
                    </a:lnTo>
                    <a:lnTo>
                      <a:pt x="4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5" y="28"/>
                    </a:lnTo>
                    <a:lnTo>
                      <a:pt x="10" y="20"/>
                    </a:lnTo>
                    <a:lnTo>
                      <a:pt x="15" y="14"/>
                    </a:lnTo>
                    <a:lnTo>
                      <a:pt x="22" y="8"/>
                    </a:lnTo>
                    <a:lnTo>
                      <a:pt x="30" y="5"/>
                    </a:lnTo>
                    <a:lnTo>
                      <a:pt x="38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84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7" name="Freeform 1169"/>
              <p:cNvSpPr>
                <a:spLocks/>
              </p:cNvSpPr>
              <p:nvPr/>
            </p:nvSpPr>
            <p:spPr bwMode="auto">
              <a:xfrm>
                <a:off x="3187" y="3584"/>
                <a:ext cx="24" cy="21"/>
              </a:xfrm>
              <a:custGeom>
                <a:avLst/>
                <a:gdLst>
                  <a:gd name="T0" fmla="*/ 0 w 145"/>
                  <a:gd name="T1" fmla="*/ 0 h 124"/>
                  <a:gd name="T2" fmla="*/ 0 w 145"/>
                  <a:gd name="T3" fmla="*/ 0 h 124"/>
                  <a:gd name="T4" fmla="*/ 0 w 145"/>
                  <a:gd name="T5" fmla="*/ 0 h 124"/>
                  <a:gd name="T6" fmla="*/ 0 w 145"/>
                  <a:gd name="T7" fmla="*/ 0 h 124"/>
                  <a:gd name="T8" fmla="*/ 0 w 145"/>
                  <a:gd name="T9" fmla="*/ 0 h 124"/>
                  <a:gd name="T10" fmla="*/ 0 w 145"/>
                  <a:gd name="T11" fmla="*/ 0 h 124"/>
                  <a:gd name="T12" fmla="*/ 0 w 145"/>
                  <a:gd name="T13" fmla="*/ 0 h 124"/>
                  <a:gd name="T14" fmla="*/ 0 w 145"/>
                  <a:gd name="T15" fmla="*/ 0 h 124"/>
                  <a:gd name="T16" fmla="*/ 0 w 145"/>
                  <a:gd name="T17" fmla="*/ 0 h 124"/>
                  <a:gd name="T18" fmla="*/ 0 w 145"/>
                  <a:gd name="T19" fmla="*/ 0 h 124"/>
                  <a:gd name="T20" fmla="*/ 0 w 145"/>
                  <a:gd name="T21" fmla="*/ 0 h 124"/>
                  <a:gd name="T22" fmla="*/ 0 w 145"/>
                  <a:gd name="T23" fmla="*/ 0 h 124"/>
                  <a:gd name="T24" fmla="*/ 0 w 145"/>
                  <a:gd name="T25" fmla="*/ 0 h 124"/>
                  <a:gd name="T26" fmla="*/ 0 w 145"/>
                  <a:gd name="T27" fmla="*/ 0 h 124"/>
                  <a:gd name="T28" fmla="*/ 0 w 145"/>
                  <a:gd name="T29" fmla="*/ 0 h 124"/>
                  <a:gd name="T30" fmla="*/ 0 w 145"/>
                  <a:gd name="T31" fmla="*/ 0 h 124"/>
                  <a:gd name="T32" fmla="*/ 0 w 145"/>
                  <a:gd name="T33" fmla="*/ 0 h 124"/>
                  <a:gd name="T34" fmla="*/ 0 w 145"/>
                  <a:gd name="T35" fmla="*/ 0 h 124"/>
                  <a:gd name="T36" fmla="*/ 0 w 145"/>
                  <a:gd name="T37" fmla="*/ 0 h 124"/>
                  <a:gd name="T38" fmla="*/ 0 w 145"/>
                  <a:gd name="T39" fmla="*/ 0 h 124"/>
                  <a:gd name="T40" fmla="*/ 0 w 145"/>
                  <a:gd name="T41" fmla="*/ 0 h 124"/>
                  <a:gd name="T42" fmla="*/ 0 w 145"/>
                  <a:gd name="T43" fmla="*/ 0 h 124"/>
                  <a:gd name="T44" fmla="*/ 0 w 145"/>
                  <a:gd name="T45" fmla="*/ 0 h 124"/>
                  <a:gd name="T46" fmla="*/ 0 w 145"/>
                  <a:gd name="T47" fmla="*/ 0 h 124"/>
                  <a:gd name="T48" fmla="*/ 0 w 145"/>
                  <a:gd name="T49" fmla="*/ 0 h 124"/>
                  <a:gd name="T50" fmla="*/ 0 w 145"/>
                  <a:gd name="T51" fmla="*/ 0 h 124"/>
                  <a:gd name="T52" fmla="*/ 0 w 145"/>
                  <a:gd name="T53" fmla="*/ 0 h 124"/>
                  <a:gd name="T54" fmla="*/ 0 w 145"/>
                  <a:gd name="T55" fmla="*/ 0 h 124"/>
                  <a:gd name="T56" fmla="*/ 0 w 145"/>
                  <a:gd name="T57" fmla="*/ 0 h 124"/>
                  <a:gd name="T58" fmla="*/ 0 w 145"/>
                  <a:gd name="T59" fmla="*/ 0 h 124"/>
                  <a:gd name="T60" fmla="*/ 0 w 145"/>
                  <a:gd name="T61" fmla="*/ 0 h 124"/>
                  <a:gd name="T62" fmla="*/ 0 w 145"/>
                  <a:gd name="T63" fmla="*/ 0 h 124"/>
                  <a:gd name="T64" fmla="*/ 0 w 145"/>
                  <a:gd name="T65" fmla="*/ 0 h 124"/>
                  <a:gd name="T66" fmla="*/ 0 w 145"/>
                  <a:gd name="T67" fmla="*/ 0 h 124"/>
                  <a:gd name="T68" fmla="*/ 0 w 145"/>
                  <a:gd name="T69" fmla="*/ 0 h 124"/>
                  <a:gd name="T70" fmla="*/ 0 w 145"/>
                  <a:gd name="T71" fmla="*/ 0 h 124"/>
                  <a:gd name="T72" fmla="*/ 0 w 145"/>
                  <a:gd name="T73" fmla="*/ 0 h 124"/>
                  <a:gd name="T74" fmla="*/ 0 w 145"/>
                  <a:gd name="T75" fmla="*/ 0 h 124"/>
                  <a:gd name="T76" fmla="*/ 0 w 145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5" h="124">
                    <a:moveTo>
                      <a:pt x="119" y="32"/>
                    </a:moveTo>
                    <a:lnTo>
                      <a:pt x="126" y="36"/>
                    </a:lnTo>
                    <a:lnTo>
                      <a:pt x="132" y="42"/>
                    </a:lnTo>
                    <a:lnTo>
                      <a:pt x="138" y="49"/>
                    </a:lnTo>
                    <a:lnTo>
                      <a:pt x="141" y="57"/>
                    </a:lnTo>
                    <a:lnTo>
                      <a:pt x="144" y="66"/>
                    </a:lnTo>
                    <a:lnTo>
                      <a:pt x="145" y="75"/>
                    </a:lnTo>
                    <a:lnTo>
                      <a:pt x="144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5"/>
                    </a:lnTo>
                    <a:lnTo>
                      <a:pt x="128" y="112"/>
                    </a:lnTo>
                    <a:lnTo>
                      <a:pt x="121" y="117"/>
                    </a:lnTo>
                    <a:lnTo>
                      <a:pt x="113" y="121"/>
                    </a:lnTo>
                    <a:lnTo>
                      <a:pt x="104" y="123"/>
                    </a:lnTo>
                    <a:lnTo>
                      <a:pt x="95" y="124"/>
                    </a:lnTo>
                    <a:lnTo>
                      <a:pt x="88" y="123"/>
                    </a:lnTo>
                    <a:lnTo>
                      <a:pt x="79" y="122"/>
                    </a:lnTo>
                    <a:lnTo>
                      <a:pt x="71" y="117"/>
                    </a:lnTo>
                    <a:lnTo>
                      <a:pt x="26" y="93"/>
                    </a:lnTo>
                    <a:lnTo>
                      <a:pt x="20" y="88"/>
                    </a:lnTo>
                    <a:lnTo>
                      <a:pt x="13" y="83"/>
                    </a:lnTo>
                    <a:lnTo>
                      <a:pt x="7" y="76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50"/>
                    </a:lnTo>
                    <a:lnTo>
                      <a:pt x="2" y="43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2" y="19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32" y="4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119" y="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8" name="Freeform 1170"/>
              <p:cNvSpPr>
                <a:spLocks/>
              </p:cNvSpPr>
              <p:nvPr/>
            </p:nvSpPr>
            <p:spPr bwMode="auto">
              <a:xfrm>
                <a:off x="3175" y="3573"/>
                <a:ext cx="29" cy="28"/>
              </a:xfrm>
              <a:custGeom>
                <a:avLst/>
                <a:gdLst>
                  <a:gd name="T0" fmla="*/ 0 w 174"/>
                  <a:gd name="T1" fmla="*/ 0 h 167"/>
                  <a:gd name="T2" fmla="*/ 0 w 174"/>
                  <a:gd name="T3" fmla="*/ 0 h 167"/>
                  <a:gd name="T4" fmla="*/ 0 w 174"/>
                  <a:gd name="T5" fmla="*/ 0 h 167"/>
                  <a:gd name="T6" fmla="*/ 0 w 174"/>
                  <a:gd name="T7" fmla="*/ 0 h 167"/>
                  <a:gd name="T8" fmla="*/ 0 w 174"/>
                  <a:gd name="T9" fmla="*/ 0 h 167"/>
                  <a:gd name="T10" fmla="*/ 0 w 174"/>
                  <a:gd name="T11" fmla="*/ 0 h 167"/>
                  <a:gd name="T12" fmla="*/ 0 w 174"/>
                  <a:gd name="T13" fmla="*/ 0 h 167"/>
                  <a:gd name="T14" fmla="*/ 0 w 174"/>
                  <a:gd name="T15" fmla="*/ 0 h 167"/>
                  <a:gd name="T16" fmla="*/ 0 w 174"/>
                  <a:gd name="T17" fmla="*/ 0 h 167"/>
                  <a:gd name="T18" fmla="*/ 0 w 174"/>
                  <a:gd name="T19" fmla="*/ 0 h 167"/>
                  <a:gd name="T20" fmla="*/ 0 w 174"/>
                  <a:gd name="T21" fmla="*/ 0 h 167"/>
                  <a:gd name="T22" fmla="*/ 0 w 174"/>
                  <a:gd name="T23" fmla="*/ 0 h 167"/>
                  <a:gd name="T24" fmla="*/ 0 w 174"/>
                  <a:gd name="T25" fmla="*/ 0 h 167"/>
                  <a:gd name="T26" fmla="*/ 0 w 174"/>
                  <a:gd name="T27" fmla="*/ 0 h 167"/>
                  <a:gd name="T28" fmla="*/ 0 w 174"/>
                  <a:gd name="T29" fmla="*/ 0 h 167"/>
                  <a:gd name="T30" fmla="*/ 0 w 174"/>
                  <a:gd name="T31" fmla="*/ 0 h 167"/>
                  <a:gd name="T32" fmla="*/ 0 w 174"/>
                  <a:gd name="T33" fmla="*/ 0 h 167"/>
                  <a:gd name="T34" fmla="*/ 0 w 174"/>
                  <a:gd name="T35" fmla="*/ 0 h 167"/>
                  <a:gd name="T36" fmla="*/ 0 w 174"/>
                  <a:gd name="T37" fmla="*/ 0 h 167"/>
                  <a:gd name="T38" fmla="*/ 0 w 174"/>
                  <a:gd name="T39" fmla="*/ 0 h 167"/>
                  <a:gd name="T40" fmla="*/ 0 w 174"/>
                  <a:gd name="T41" fmla="*/ 0 h 167"/>
                  <a:gd name="T42" fmla="*/ 0 w 174"/>
                  <a:gd name="T43" fmla="*/ 0 h 167"/>
                  <a:gd name="T44" fmla="*/ 0 w 174"/>
                  <a:gd name="T45" fmla="*/ 0 h 167"/>
                  <a:gd name="T46" fmla="*/ 0 w 174"/>
                  <a:gd name="T47" fmla="*/ 0 h 167"/>
                  <a:gd name="T48" fmla="*/ 0 w 174"/>
                  <a:gd name="T49" fmla="*/ 0 h 167"/>
                  <a:gd name="T50" fmla="*/ 0 w 174"/>
                  <a:gd name="T51" fmla="*/ 0 h 167"/>
                  <a:gd name="T52" fmla="*/ 0 w 174"/>
                  <a:gd name="T53" fmla="*/ 0 h 167"/>
                  <a:gd name="T54" fmla="*/ 0 w 174"/>
                  <a:gd name="T55" fmla="*/ 0 h 167"/>
                  <a:gd name="T56" fmla="*/ 0 w 174"/>
                  <a:gd name="T57" fmla="*/ 0 h 167"/>
                  <a:gd name="T58" fmla="*/ 0 w 174"/>
                  <a:gd name="T59" fmla="*/ 0 h 167"/>
                  <a:gd name="T60" fmla="*/ 0 w 174"/>
                  <a:gd name="T61" fmla="*/ 0 h 167"/>
                  <a:gd name="T62" fmla="*/ 0 w 174"/>
                  <a:gd name="T63" fmla="*/ 0 h 167"/>
                  <a:gd name="T64" fmla="*/ 0 w 174"/>
                  <a:gd name="T65" fmla="*/ 0 h 167"/>
                  <a:gd name="T66" fmla="*/ 0 w 174"/>
                  <a:gd name="T67" fmla="*/ 0 h 167"/>
                  <a:gd name="T68" fmla="*/ 0 w 174"/>
                  <a:gd name="T69" fmla="*/ 0 h 167"/>
                  <a:gd name="T70" fmla="*/ 0 w 174"/>
                  <a:gd name="T71" fmla="*/ 0 h 167"/>
                  <a:gd name="T72" fmla="*/ 0 w 174"/>
                  <a:gd name="T73" fmla="*/ 0 h 167"/>
                  <a:gd name="T74" fmla="*/ 0 w 174"/>
                  <a:gd name="T75" fmla="*/ 0 h 167"/>
                  <a:gd name="T76" fmla="*/ 0 w 174"/>
                  <a:gd name="T77" fmla="*/ 0 h 16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4" h="167">
                    <a:moveTo>
                      <a:pt x="158" y="82"/>
                    </a:moveTo>
                    <a:lnTo>
                      <a:pt x="164" y="89"/>
                    </a:lnTo>
                    <a:lnTo>
                      <a:pt x="168" y="95"/>
                    </a:lnTo>
                    <a:lnTo>
                      <a:pt x="171" y="103"/>
                    </a:lnTo>
                    <a:lnTo>
                      <a:pt x="174" y="112"/>
                    </a:lnTo>
                    <a:lnTo>
                      <a:pt x="174" y="120"/>
                    </a:lnTo>
                    <a:lnTo>
                      <a:pt x="173" y="128"/>
                    </a:lnTo>
                    <a:lnTo>
                      <a:pt x="170" y="137"/>
                    </a:lnTo>
                    <a:lnTo>
                      <a:pt x="166" y="145"/>
                    </a:lnTo>
                    <a:lnTo>
                      <a:pt x="160" y="152"/>
                    </a:lnTo>
                    <a:lnTo>
                      <a:pt x="153" y="157"/>
                    </a:lnTo>
                    <a:lnTo>
                      <a:pt x="147" y="162"/>
                    </a:lnTo>
                    <a:lnTo>
                      <a:pt x="139" y="165"/>
                    </a:lnTo>
                    <a:lnTo>
                      <a:pt x="130" y="167"/>
                    </a:lnTo>
                    <a:lnTo>
                      <a:pt x="122" y="167"/>
                    </a:lnTo>
                    <a:lnTo>
                      <a:pt x="114" y="166"/>
                    </a:lnTo>
                    <a:lnTo>
                      <a:pt x="105" y="164"/>
                    </a:lnTo>
                    <a:lnTo>
                      <a:pt x="97" y="160"/>
                    </a:lnTo>
                    <a:lnTo>
                      <a:pt x="90" y="154"/>
                    </a:lnTo>
                    <a:lnTo>
                      <a:pt x="16" y="85"/>
                    </a:lnTo>
                    <a:lnTo>
                      <a:pt x="10" y="78"/>
                    </a:lnTo>
                    <a:lnTo>
                      <a:pt x="6" y="72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1" y="39"/>
                    </a:lnTo>
                    <a:lnTo>
                      <a:pt x="3" y="30"/>
                    </a:lnTo>
                    <a:lnTo>
                      <a:pt x="8" y="22"/>
                    </a:lnTo>
                    <a:lnTo>
                      <a:pt x="14" y="15"/>
                    </a:lnTo>
                    <a:lnTo>
                      <a:pt x="20" y="10"/>
                    </a:lnTo>
                    <a:lnTo>
                      <a:pt x="27" y="5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9" y="3"/>
                    </a:lnTo>
                    <a:lnTo>
                      <a:pt x="77" y="8"/>
                    </a:lnTo>
                    <a:lnTo>
                      <a:pt x="83" y="13"/>
                    </a:lnTo>
                    <a:lnTo>
                      <a:pt x="158" y="8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09" name="Freeform 1171"/>
              <p:cNvSpPr>
                <a:spLocks/>
              </p:cNvSpPr>
              <p:nvPr/>
            </p:nvSpPr>
            <p:spPr bwMode="auto">
              <a:xfrm>
                <a:off x="3158" y="3553"/>
                <a:ext cx="33" cy="36"/>
              </a:xfrm>
              <a:custGeom>
                <a:avLst/>
                <a:gdLst>
                  <a:gd name="T0" fmla="*/ 0 w 198"/>
                  <a:gd name="T1" fmla="*/ 0 h 220"/>
                  <a:gd name="T2" fmla="*/ 0 w 198"/>
                  <a:gd name="T3" fmla="*/ 0 h 220"/>
                  <a:gd name="T4" fmla="*/ 0 w 198"/>
                  <a:gd name="T5" fmla="*/ 0 h 220"/>
                  <a:gd name="T6" fmla="*/ 0 w 198"/>
                  <a:gd name="T7" fmla="*/ 0 h 220"/>
                  <a:gd name="T8" fmla="*/ 0 w 198"/>
                  <a:gd name="T9" fmla="*/ 0 h 220"/>
                  <a:gd name="T10" fmla="*/ 0 w 198"/>
                  <a:gd name="T11" fmla="*/ 0 h 220"/>
                  <a:gd name="T12" fmla="*/ 0 w 198"/>
                  <a:gd name="T13" fmla="*/ 0 h 220"/>
                  <a:gd name="T14" fmla="*/ 0 w 198"/>
                  <a:gd name="T15" fmla="*/ 0 h 220"/>
                  <a:gd name="T16" fmla="*/ 0 w 198"/>
                  <a:gd name="T17" fmla="*/ 0 h 220"/>
                  <a:gd name="T18" fmla="*/ 0 w 198"/>
                  <a:gd name="T19" fmla="*/ 0 h 220"/>
                  <a:gd name="T20" fmla="*/ 0 w 198"/>
                  <a:gd name="T21" fmla="*/ 0 h 220"/>
                  <a:gd name="T22" fmla="*/ 0 w 198"/>
                  <a:gd name="T23" fmla="*/ 0 h 220"/>
                  <a:gd name="T24" fmla="*/ 0 w 198"/>
                  <a:gd name="T25" fmla="*/ 0 h 220"/>
                  <a:gd name="T26" fmla="*/ 0 w 198"/>
                  <a:gd name="T27" fmla="*/ 0 h 220"/>
                  <a:gd name="T28" fmla="*/ 0 w 198"/>
                  <a:gd name="T29" fmla="*/ 0 h 220"/>
                  <a:gd name="T30" fmla="*/ 0 w 198"/>
                  <a:gd name="T31" fmla="*/ 0 h 220"/>
                  <a:gd name="T32" fmla="*/ 0 w 198"/>
                  <a:gd name="T33" fmla="*/ 0 h 220"/>
                  <a:gd name="T34" fmla="*/ 0 w 198"/>
                  <a:gd name="T35" fmla="*/ 0 h 220"/>
                  <a:gd name="T36" fmla="*/ 0 w 198"/>
                  <a:gd name="T37" fmla="*/ 0 h 220"/>
                  <a:gd name="T38" fmla="*/ 0 w 198"/>
                  <a:gd name="T39" fmla="*/ 0 h 220"/>
                  <a:gd name="T40" fmla="*/ 0 w 198"/>
                  <a:gd name="T41" fmla="*/ 0 h 220"/>
                  <a:gd name="T42" fmla="*/ 0 w 198"/>
                  <a:gd name="T43" fmla="*/ 0 h 220"/>
                  <a:gd name="T44" fmla="*/ 0 w 198"/>
                  <a:gd name="T45" fmla="*/ 0 h 220"/>
                  <a:gd name="T46" fmla="*/ 0 w 198"/>
                  <a:gd name="T47" fmla="*/ 0 h 220"/>
                  <a:gd name="T48" fmla="*/ 0 w 198"/>
                  <a:gd name="T49" fmla="*/ 0 h 220"/>
                  <a:gd name="T50" fmla="*/ 0 w 198"/>
                  <a:gd name="T51" fmla="*/ 0 h 220"/>
                  <a:gd name="T52" fmla="*/ 0 w 198"/>
                  <a:gd name="T53" fmla="*/ 0 h 220"/>
                  <a:gd name="T54" fmla="*/ 0 w 198"/>
                  <a:gd name="T55" fmla="*/ 0 h 220"/>
                  <a:gd name="T56" fmla="*/ 0 w 198"/>
                  <a:gd name="T57" fmla="*/ 0 h 220"/>
                  <a:gd name="T58" fmla="*/ 0 w 198"/>
                  <a:gd name="T59" fmla="*/ 0 h 220"/>
                  <a:gd name="T60" fmla="*/ 0 w 198"/>
                  <a:gd name="T61" fmla="*/ 0 h 220"/>
                  <a:gd name="T62" fmla="*/ 0 w 198"/>
                  <a:gd name="T63" fmla="*/ 0 h 220"/>
                  <a:gd name="T64" fmla="*/ 0 w 198"/>
                  <a:gd name="T65" fmla="*/ 0 h 220"/>
                  <a:gd name="T66" fmla="*/ 0 w 198"/>
                  <a:gd name="T67" fmla="*/ 0 h 220"/>
                  <a:gd name="T68" fmla="*/ 0 w 198"/>
                  <a:gd name="T69" fmla="*/ 0 h 220"/>
                  <a:gd name="T70" fmla="*/ 0 w 198"/>
                  <a:gd name="T71" fmla="*/ 0 h 220"/>
                  <a:gd name="T72" fmla="*/ 0 w 198"/>
                  <a:gd name="T73" fmla="*/ 0 h 220"/>
                  <a:gd name="T74" fmla="*/ 0 w 198"/>
                  <a:gd name="T75" fmla="*/ 0 h 220"/>
                  <a:gd name="T76" fmla="*/ 0 w 198"/>
                  <a:gd name="T77" fmla="*/ 0 h 2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8" h="220">
                    <a:moveTo>
                      <a:pt x="187" y="139"/>
                    </a:moveTo>
                    <a:lnTo>
                      <a:pt x="192" y="147"/>
                    </a:lnTo>
                    <a:lnTo>
                      <a:pt x="195" y="154"/>
                    </a:lnTo>
                    <a:lnTo>
                      <a:pt x="197" y="162"/>
                    </a:lnTo>
                    <a:lnTo>
                      <a:pt x="198" y="170"/>
                    </a:lnTo>
                    <a:lnTo>
                      <a:pt x="197" y="179"/>
                    </a:lnTo>
                    <a:lnTo>
                      <a:pt x="195" y="187"/>
                    </a:lnTo>
                    <a:lnTo>
                      <a:pt x="192" y="195"/>
                    </a:lnTo>
                    <a:lnTo>
                      <a:pt x="186" y="202"/>
                    </a:lnTo>
                    <a:lnTo>
                      <a:pt x="180" y="208"/>
                    </a:lnTo>
                    <a:lnTo>
                      <a:pt x="172" y="213"/>
                    </a:lnTo>
                    <a:lnTo>
                      <a:pt x="164" y="216"/>
                    </a:lnTo>
                    <a:lnTo>
                      <a:pt x="157" y="219"/>
                    </a:lnTo>
                    <a:lnTo>
                      <a:pt x="149" y="220"/>
                    </a:lnTo>
                    <a:lnTo>
                      <a:pt x="140" y="219"/>
                    </a:lnTo>
                    <a:lnTo>
                      <a:pt x="132" y="216"/>
                    </a:lnTo>
                    <a:lnTo>
                      <a:pt x="124" y="213"/>
                    </a:lnTo>
                    <a:lnTo>
                      <a:pt x="117" y="207"/>
                    </a:lnTo>
                    <a:lnTo>
                      <a:pt x="110" y="202"/>
                    </a:lnTo>
                    <a:lnTo>
                      <a:pt x="11" y="81"/>
                    </a:lnTo>
                    <a:lnTo>
                      <a:pt x="7" y="73"/>
                    </a:lnTo>
                    <a:lnTo>
                      <a:pt x="3" y="66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4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9" y="1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1" y="13"/>
                    </a:lnTo>
                    <a:lnTo>
                      <a:pt x="88" y="18"/>
                    </a:lnTo>
                    <a:lnTo>
                      <a:pt x="187" y="13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0" name="Freeform 1172"/>
              <p:cNvSpPr>
                <a:spLocks/>
              </p:cNvSpPr>
              <p:nvPr/>
            </p:nvSpPr>
            <p:spPr bwMode="auto">
              <a:xfrm>
                <a:off x="3138" y="3528"/>
                <a:ext cx="37" cy="41"/>
              </a:xfrm>
              <a:custGeom>
                <a:avLst/>
                <a:gdLst>
                  <a:gd name="T0" fmla="*/ 0 w 221"/>
                  <a:gd name="T1" fmla="*/ 0 h 246"/>
                  <a:gd name="T2" fmla="*/ 0 w 221"/>
                  <a:gd name="T3" fmla="*/ 0 h 246"/>
                  <a:gd name="T4" fmla="*/ 0 w 221"/>
                  <a:gd name="T5" fmla="*/ 0 h 246"/>
                  <a:gd name="T6" fmla="*/ 0 w 221"/>
                  <a:gd name="T7" fmla="*/ 0 h 246"/>
                  <a:gd name="T8" fmla="*/ 0 w 221"/>
                  <a:gd name="T9" fmla="*/ 0 h 246"/>
                  <a:gd name="T10" fmla="*/ 0 w 221"/>
                  <a:gd name="T11" fmla="*/ 0 h 246"/>
                  <a:gd name="T12" fmla="*/ 0 w 221"/>
                  <a:gd name="T13" fmla="*/ 0 h 246"/>
                  <a:gd name="T14" fmla="*/ 0 w 221"/>
                  <a:gd name="T15" fmla="*/ 0 h 246"/>
                  <a:gd name="T16" fmla="*/ 0 w 221"/>
                  <a:gd name="T17" fmla="*/ 0 h 246"/>
                  <a:gd name="T18" fmla="*/ 0 w 221"/>
                  <a:gd name="T19" fmla="*/ 0 h 246"/>
                  <a:gd name="T20" fmla="*/ 0 w 221"/>
                  <a:gd name="T21" fmla="*/ 0 h 246"/>
                  <a:gd name="T22" fmla="*/ 0 w 221"/>
                  <a:gd name="T23" fmla="*/ 0 h 246"/>
                  <a:gd name="T24" fmla="*/ 0 w 221"/>
                  <a:gd name="T25" fmla="*/ 0 h 246"/>
                  <a:gd name="T26" fmla="*/ 0 w 221"/>
                  <a:gd name="T27" fmla="*/ 0 h 246"/>
                  <a:gd name="T28" fmla="*/ 0 w 221"/>
                  <a:gd name="T29" fmla="*/ 0 h 246"/>
                  <a:gd name="T30" fmla="*/ 0 w 221"/>
                  <a:gd name="T31" fmla="*/ 0 h 246"/>
                  <a:gd name="T32" fmla="*/ 0 w 221"/>
                  <a:gd name="T33" fmla="*/ 0 h 246"/>
                  <a:gd name="T34" fmla="*/ 0 w 221"/>
                  <a:gd name="T35" fmla="*/ 0 h 246"/>
                  <a:gd name="T36" fmla="*/ 0 w 221"/>
                  <a:gd name="T37" fmla="*/ 0 h 246"/>
                  <a:gd name="T38" fmla="*/ 0 w 221"/>
                  <a:gd name="T39" fmla="*/ 0 h 246"/>
                  <a:gd name="T40" fmla="*/ 0 w 221"/>
                  <a:gd name="T41" fmla="*/ 0 h 246"/>
                  <a:gd name="T42" fmla="*/ 0 w 221"/>
                  <a:gd name="T43" fmla="*/ 0 h 246"/>
                  <a:gd name="T44" fmla="*/ 0 w 221"/>
                  <a:gd name="T45" fmla="*/ 0 h 246"/>
                  <a:gd name="T46" fmla="*/ 0 w 221"/>
                  <a:gd name="T47" fmla="*/ 0 h 246"/>
                  <a:gd name="T48" fmla="*/ 0 w 221"/>
                  <a:gd name="T49" fmla="*/ 0 h 246"/>
                  <a:gd name="T50" fmla="*/ 0 w 221"/>
                  <a:gd name="T51" fmla="*/ 0 h 246"/>
                  <a:gd name="T52" fmla="*/ 0 w 221"/>
                  <a:gd name="T53" fmla="*/ 0 h 246"/>
                  <a:gd name="T54" fmla="*/ 0 w 221"/>
                  <a:gd name="T55" fmla="*/ 0 h 246"/>
                  <a:gd name="T56" fmla="*/ 0 w 221"/>
                  <a:gd name="T57" fmla="*/ 0 h 246"/>
                  <a:gd name="T58" fmla="*/ 0 w 221"/>
                  <a:gd name="T59" fmla="*/ 0 h 246"/>
                  <a:gd name="T60" fmla="*/ 0 w 221"/>
                  <a:gd name="T61" fmla="*/ 0 h 246"/>
                  <a:gd name="T62" fmla="*/ 0 w 221"/>
                  <a:gd name="T63" fmla="*/ 0 h 246"/>
                  <a:gd name="T64" fmla="*/ 0 w 221"/>
                  <a:gd name="T65" fmla="*/ 0 h 246"/>
                  <a:gd name="T66" fmla="*/ 0 w 221"/>
                  <a:gd name="T67" fmla="*/ 0 h 246"/>
                  <a:gd name="T68" fmla="*/ 0 w 221"/>
                  <a:gd name="T69" fmla="*/ 0 h 246"/>
                  <a:gd name="T70" fmla="*/ 0 w 221"/>
                  <a:gd name="T71" fmla="*/ 0 h 246"/>
                  <a:gd name="T72" fmla="*/ 0 w 221"/>
                  <a:gd name="T73" fmla="*/ 0 h 246"/>
                  <a:gd name="T74" fmla="*/ 0 w 221"/>
                  <a:gd name="T75" fmla="*/ 0 h 246"/>
                  <a:gd name="T76" fmla="*/ 0 w 221"/>
                  <a:gd name="T77" fmla="*/ 0 h 2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21" h="246">
                    <a:moveTo>
                      <a:pt x="210" y="165"/>
                    </a:moveTo>
                    <a:lnTo>
                      <a:pt x="214" y="173"/>
                    </a:lnTo>
                    <a:lnTo>
                      <a:pt x="218" y="181"/>
                    </a:lnTo>
                    <a:lnTo>
                      <a:pt x="220" y="189"/>
                    </a:lnTo>
                    <a:lnTo>
                      <a:pt x="221" y="197"/>
                    </a:lnTo>
                    <a:lnTo>
                      <a:pt x="220" y="206"/>
                    </a:lnTo>
                    <a:lnTo>
                      <a:pt x="218" y="214"/>
                    </a:lnTo>
                    <a:lnTo>
                      <a:pt x="214" y="222"/>
                    </a:lnTo>
                    <a:lnTo>
                      <a:pt x="209" y="228"/>
                    </a:lnTo>
                    <a:lnTo>
                      <a:pt x="203" y="235"/>
                    </a:lnTo>
                    <a:lnTo>
                      <a:pt x="195" y="240"/>
                    </a:lnTo>
                    <a:lnTo>
                      <a:pt x="187" y="243"/>
                    </a:lnTo>
                    <a:lnTo>
                      <a:pt x="179" y="245"/>
                    </a:lnTo>
                    <a:lnTo>
                      <a:pt x="171" y="246"/>
                    </a:lnTo>
                    <a:lnTo>
                      <a:pt x="162" y="245"/>
                    </a:lnTo>
                    <a:lnTo>
                      <a:pt x="155" y="243"/>
                    </a:lnTo>
                    <a:lnTo>
                      <a:pt x="147" y="240"/>
                    </a:lnTo>
                    <a:lnTo>
                      <a:pt x="140" y="234"/>
                    </a:lnTo>
                    <a:lnTo>
                      <a:pt x="133" y="228"/>
                    </a:lnTo>
                    <a:lnTo>
                      <a:pt x="11" y="81"/>
                    </a:lnTo>
                    <a:lnTo>
                      <a:pt x="7" y="73"/>
                    </a:lnTo>
                    <a:lnTo>
                      <a:pt x="4" y="65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4" y="32"/>
                    </a:lnTo>
                    <a:lnTo>
                      <a:pt x="7" y="25"/>
                    </a:lnTo>
                    <a:lnTo>
                      <a:pt x="13" y="18"/>
                    </a:lnTo>
                    <a:lnTo>
                      <a:pt x="18" y="11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210" y="16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1" name="Freeform 1173"/>
              <p:cNvSpPr>
                <a:spLocks/>
              </p:cNvSpPr>
              <p:nvPr/>
            </p:nvSpPr>
            <p:spPr bwMode="auto">
              <a:xfrm>
                <a:off x="3124" y="3515"/>
                <a:ext cx="31" cy="29"/>
              </a:xfrm>
              <a:custGeom>
                <a:avLst/>
                <a:gdLst>
                  <a:gd name="T0" fmla="*/ 0 w 181"/>
                  <a:gd name="T1" fmla="*/ 0 h 179"/>
                  <a:gd name="T2" fmla="*/ 0 w 181"/>
                  <a:gd name="T3" fmla="*/ 0 h 179"/>
                  <a:gd name="T4" fmla="*/ 0 w 181"/>
                  <a:gd name="T5" fmla="*/ 0 h 179"/>
                  <a:gd name="T6" fmla="*/ 0 w 181"/>
                  <a:gd name="T7" fmla="*/ 0 h 179"/>
                  <a:gd name="T8" fmla="*/ 0 w 181"/>
                  <a:gd name="T9" fmla="*/ 0 h 179"/>
                  <a:gd name="T10" fmla="*/ 0 w 181"/>
                  <a:gd name="T11" fmla="*/ 0 h 179"/>
                  <a:gd name="T12" fmla="*/ 0 w 181"/>
                  <a:gd name="T13" fmla="*/ 0 h 179"/>
                  <a:gd name="T14" fmla="*/ 0 w 181"/>
                  <a:gd name="T15" fmla="*/ 0 h 179"/>
                  <a:gd name="T16" fmla="*/ 0 w 181"/>
                  <a:gd name="T17" fmla="*/ 0 h 179"/>
                  <a:gd name="T18" fmla="*/ 0 w 181"/>
                  <a:gd name="T19" fmla="*/ 0 h 179"/>
                  <a:gd name="T20" fmla="*/ 0 w 181"/>
                  <a:gd name="T21" fmla="*/ 0 h 179"/>
                  <a:gd name="T22" fmla="*/ 0 w 181"/>
                  <a:gd name="T23" fmla="*/ 0 h 179"/>
                  <a:gd name="T24" fmla="*/ 0 w 181"/>
                  <a:gd name="T25" fmla="*/ 0 h 179"/>
                  <a:gd name="T26" fmla="*/ 0 w 181"/>
                  <a:gd name="T27" fmla="*/ 0 h 179"/>
                  <a:gd name="T28" fmla="*/ 0 w 181"/>
                  <a:gd name="T29" fmla="*/ 0 h 179"/>
                  <a:gd name="T30" fmla="*/ 0 w 181"/>
                  <a:gd name="T31" fmla="*/ 0 h 179"/>
                  <a:gd name="T32" fmla="*/ 0 w 181"/>
                  <a:gd name="T33" fmla="*/ 0 h 179"/>
                  <a:gd name="T34" fmla="*/ 0 w 181"/>
                  <a:gd name="T35" fmla="*/ 0 h 179"/>
                  <a:gd name="T36" fmla="*/ 0 w 181"/>
                  <a:gd name="T37" fmla="*/ 0 h 179"/>
                  <a:gd name="T38" fmla="*/ 0 w 181"/>
                  <a:gd name="T39" fmla="*/ 0 h 179"/>
                  <a:gd name="T40" fmla="*/ 0 w 181"/>
                  <a:gd name="T41" fmla="*/ 0 h 179"/>
                  <a:gd name="T42" fmla="*/ 0 w 181"/>
                  <a:gd name="T43" fmla="*/ 0 h 179"/>
                  <a:gd name="T44" fmla="*/ 0 w 181"/>
                  <a:gd name="T45" fmla="*/ 0 h 179"/>
                  <a:gd name="T46" fmla="*/ 0 w 181"/>
                  <a:gd name="T47" fmla="*/ 0 h 179"/>
                  <a:gd name="T48" fmla="*/ 0 w 181"/>
                  <a:gd name="T49" fmla="*/ 0 h 179"/>
                  <a:gd name="T50" fmla="*/ 0 w 181"/>
                  <a:gd name="T51" fmla="*/ 0 h 179"/>
                  <a:gd name="T52" fmla="*/ 0 w 181"/>
                  <a:gd name="T53" fmla="*/ 0 h 179"/>
                  <a:gd name="T54" fmla="*/ 0 w 181"/>
                  <a:gd name="T55" fmla="*/ 0 h 179"/>
                  <a:gd name="T56" fmla="*/ 0 w 181"/>
                  <a:gd name="T57" fmla="*/ 0 h 179"/>
                  <a:gd name="T58" fmla="*/ 0 w 181"/>
                  <a:gd name="T59" fmla="*/ 0 h 179"/>
                  <a:gd name="T60" fmla="*/ 0 w 181"/>
                  <a:gd name="T61" fmla="*/ 0 h 179"/>
                  <a:gd name="T62" fmla="*/ 0 w 181"/>
                  <a:gd name="T63" fmla="*/ 0 h 179"/>
                  <a:gd name="T64" fmla="*/ 0 w 181"/>
                  <a:gd name="T65" fmla="*/ 0 h 179"/>
                  <a:gd name="T66" fmla="*/ 0 w 181"/>
                  <a:gd name="T67" fmla="*/ 0 h 179"/>
                  <a:gd name="T68" fmla="*/ 0 w 181"/>
                  <a:gd name="T69" fmla="*/ 0 h 179"/>
                  <a:gd name="T70" fmla="*/ 0 w 181"/>
                  <a:gd name="T71" fmla="*/ 0 h 179"/>
                  <a:gd name="T72" fmla="*/ 0 w 181"/>
                  <a:gd name="T73" fmla="*/ 0 h 179"/>
                  <a:gd name="T74" fmla="*/ 0 w 181"/>
                  <a:gd name="T75" fmla="*/ 0 h 179"/>
                  <a:gd name="T76" fmla="*/ 0 w 181"/>
                  <a:gd name="T77" fmla="*/ 0 h 1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1" h="179">
                    <a:moveTo>
                      <a:pt x="167" y="94"/>
                    </a:moveTo>
                    <a:lnTo>
                      <a:pt x="172" y="100"/>
                    </a:lnTo>
                    <a:lnTo>
                      <a:pt x="177" y="108"/>
                    </a:lnTo>
                    <a:lnTo>
                      <a:pt x="179" y="116"/>
                    </a:lnTo>
                    <a:lnTo>
                      <a:pt x="181" y="125"/>
                    </a:lnTo>
                    <a:lnTo>
                      <a:pt x="181" y="133"/>
                    </a:lnTo>
                    <a:lnTo>
                      <a:pt x="180" y="141"/>
                    </a:lnTo>
                    <a:lnTo>
                      <a:pt x="177" y="150"/>
                    </a:lnTo>
                    <a:lnTo>
                      <a:pt x="172" y="157"/>
                    </a:lnTo>
                    <a:lnTo>
                      <a:pt x="167" y="164"/>
                    </a:lnTo>
                    <a:lnTo>
                      <a:pt x="161" y="170"/>
                    </a:lnTo>
                    <a:lnTo>
                      <a:pt x="153" y="174"/>
                    </a:lnTo>
                    <a:lnTo>
                      <a:pt x="145" y="177"/>
                    </a:lnTo>
                    <a:lnTo>
                      <a:pt x="136" y="179"/>
                    </a:lnTo>
                    <a:lnTo>
                      <a:pt x="128" y="179"/>
                    </a:lnTo>
                    <a:lnTo>
                      <a:pt x="121" y="178"/>
                    </a:lnTo>
                    <a:lnTo>
                      <a:pt x="111" y="174"/>
                    </a:lnTo>
                    <a:lnTo>
                      <a:pt x="104" y="170"/>
                    </a:lnTo>
                    <a:lnTo>
                      <a:pt x="97" y="164"/>
                    </a:lnTo>
                    <a:lnTo>
                      <a:pt x="15" y="84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5" y="15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4"/>
                    </a:lnTo>
                    <a:lnTo>
                      <a:pt x="78" y="9"/>
                    </a:lnTo>
                    <a:lnTo>
                      <a:pt x="84" y="15"/>
                    </a:lnTo>
                    <a:lnTo>
                      <a:pt x="167" y="9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2" name="Freeform 1174"/>
              <p:cNvSpPr>
                <a:spLocks/>
              </p:cNvSpPr>
              <p:nvPr/>
            </p:nvSpPr>
            <p:spPr bwMode="auto">
              <a:xfrm>
                <a:off x="3114" y="3508"/>
                <a:ext cx="27" cy="23"/>
              </a:xfrm>
              <a:custGeom>
                <a:avLst/>
                <a:gdLst>
                  <a:gd name="T0" fmla="*/ 0 w 159"/>
                  <a:gd name="T1" fmla="*/ 0 h 136"/>
                  <a:gd name="T2" fmla="*/ 0 w 159"/>
                  <a:gd name="T3" fmla="*/ 0 h 136"/>
                  <a:gd name="T4" fmla="*/ 0 w 159"/>
                  <a:gd name="T5" fmla="*/ 0 h 136"/>
                  <a:gd name="T6" fmla="*/ 0 w 159"/>
                  <a:gd name="T7" fmla="*/ 0 h 136"/>
                  <a:gd name="T8" fmla="*/ 0 w 159"/>
                  <a:gd name="T9" fmla="*/ 0 h 136"/>
                  <a:gd name="T10" fmla="*/ 0 w 159"/>
                  <a:gd name="T11" fmla="*/ 0 h 136"/>
                  <a:gd name="T12" fmla="*/ 0 w 159"/>
                  <a:gd name="T13" fmla="*/ 0 h 136"/>
                  <a:gd name="T14" fmla="*/ 0 w 159"/>
                  <a:gd name="T15" fmla="*/ 0 h 136"/>
                  <a:gd name="T16" fmla="*/ 0 w 159"/>
                  <a:gd name="T17" fmla="*/ 0 h 136"/>
                  <a:gd name="T18" fmla="*/ 0 w 159"/>
                  <a:gd name="T19" fmla="*/ 0 h 136"/>
                  <a:gd name="T20" fmla="*/ 0 w 159"/>
                  <a:gd name="T21" fmla="*/ 0 h 136"/>
                  <a:gd name="T22" fmla="*/ 0 w 159"/>
                  <a:gd name="T23" fmla="*/ 0 h 136"/>
                  <a:gd name="T24" fmla="*/ 0 w 159"/>
                  <a:gd name="T25" fmla="*/ 0 h 136"/>
                  <a:gd name="T26" fmla="*/ 0 w 159"/>
                  <a:gd name="T27" fmla="*/ 0 h 136"/>
                  <a:gd name="T28" fmla="*/ 0 w 159"/>
                  <a:gd name="T29" fmla="*/ 0 h 136"/>
                  <a:gd name="T30" fmla="*/ 0 w 159"/>
                  <a:gd name="T31" fmla="*/ 0 h 136"/>
                  <a:gd name="T32" fmla="*/ 0 w 159"/>
                  <a:gd name="T33" fmla="*/ 0 h 136"/>
                  <a:gd name="T34" fmla="*/ 0 w 159"/>
                  <a:gd name="T35" fmla="*/ 0 h 136"/>
                  <a:gd name="T36" fmla="*/ 0 w 159"/>
                  <a:gd name="T37" fmla="*/ 0 h 136"/>
                  <a:gd name="T38" fmla="*/ 0 w 159"/>
                  <a:gd name="T39" fmla="*/ 0 h 136"/>
                  <a:gd name="T40" fmla="*/ 0 w 159"/>
                  <a:gd name="T41" fmla="*/ 0 h 136"/>
                  <a:gd name="T42" fmla="*/ 0 w 159"/>
                  <a:gd name="T43" fmla="*/ 0 h 136"/>
                  <a:gd name="T44" fmla="*/ 0 w 159"/>
                  <a:gd name="T45" fmla="*/ 0 h 136"/>
                  <a:gd name="T46" fmla="*/ 0 w 159"/>
                  <a:gd name="T47" fmla="*/ 0 h 136"/>
                  <a:gd name="T48" fmla="*/ 0 w 159"/>
                  <a:gd name="T49" fmla="*/ 0 h 136"/>
                  <a:gd name="T50" fmla="*/ 0 w 159"/>
                  <a:gd name="T51" fmla="*/ 0 h 136"/>
                  <a:gd name="T52" fmla="*/ 0 w 159"/>
                  <a:gd name="T53" fmla="*/ 0 h 136"/>
                  <a:gd name="T54" fmla="*/ 0 w 159"/>
                  <a:gd name="T55" fmla="*/ 0 h 136"/>
                  <a:gd name="T56" fmla="*/ 0 w 159"/>
                  <a:gd name="T57" fmla="*/ 0 h 136"/>
                  <a:gd name="T58" fmla="*/ 0 w 159"/>
                  <a:gd name="T59" fmla="*/ 0 h 136"/>
                  <a:gd name="T60" fmla="*/ 0 w 159"/>
                  <a:gd name="T61" fmla="*/ 0 h 136"/>
                  <a:gd name="T62" fmla="*/ 0 w 159"/>
                  <a:gd name="T63" fmla="*/ 0 h 136"/>
                  <a:gd name="T64" fmla="*/ 0 w 159"/>
                  <a:gd name="T65" fmla="*/ 0 h 136"/>
                  <a:gd name="T66" fmla="*/ 0 w 159"/>
                  <a:gd name="T67" fmla="*/ 0 h 136"/>
                  <a:gd name="T68" fmla="*/ 0 w 159"/>
                  <a:gd name="T69" fmla="*/ 0 h 136"/>
                  <a:gd name="T70" fmla="*/ 0 w 159"/>
                  <a:gd name="T71" fmla="*/ 0 h 136"/>
                  <a:gd name="T72" fmla="*/ 0 w 159"/>
                  <a:gd name="T73" fmla="*/ 0 h 136"/>
                  <a:gd name="T74" fmla="*/ 0 w 159"/>
                  <a:gd name="T75" fmla="*/ 0 h 136"/>
                  <a:gd name="T76" fmla="*/ 0 w 159"/>
                  <a:gd name="T77" fmla="*/ 0 h 1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9" h="136">
                    <a:moveTo>
                      <a:pt x="135" y="45"/>
                    </a:moveTo>
                    <a:lnTo>
                      <a:pt x="142" y="49"/>
                    </a:lnTo>
                    <a:lnTo>
                      <a:pt x="149" y="56"/>
                    </a:lnTo>
                    <a:lnTo>
                      <a:pt x="153" y="64"/>
                    </a:lnTo>
                    <a:lnTo>
                      <a:pt x="157" y="72"/>
                    </a:lnTo>
                    <a:lnTo>
                      <a:pt x="159" y="80"/>
                    </a:lnTo>
                    <a:lnTo>
                      <a:pt x="159" y="88"/>
                    </a:lnTo>
                    <a:lnTo>
                      <a:pt x="158" y="97"/>
                    </a:lnTo>
                    <a:lnTo>
                      <a:pt x="156" y="104"/>
                    </a:lnTo>
                    <a:lnTo>
                      <a:pt x="151" y="112"/>
                    </a:lnTo>
                    <a:lnTo>
                      <a:pt x="147" y="119"/>
                    </a:lnTo>
                    <a:lnTo>
                      <a:pt x="140" y="126"/>
                    </a:lnTo>
                    <a:lnTo>
                      <a:pt x="132" y="130"/>
                    </a:lnTo>
                    <a:lnTo>
                      <a:pt x="124" y="134"/>
                    </a:lnTo>
                    <a:lnTo>
                      <a:pt x="116" y="136"/>
                    </a:lnTo>
                    <a:lnTo>
                      <a:pt x="108" y="136"/>
                    </a:lnTo>
                    <a:lnTo>
                      <a:pt x="99" y="135"/>
                    </a:lnTo>
                    <a:lnTo>
                      <a:pt x="91" y="133"/>
                    </a:lnTo>
                    <a:lnTo>
                      <a:pt x="84" y="128"/>
                    </a:lnTo>
                    <a:lnTo>
                      <a:pt x="24" y="91"/>
                    </a:lnTo>
                    <a:lnTo>
                      <a:pt x="17" y="86"/>
                    </a:lnTo>
                    <a:lnTo>
                      <a:pt x="10" y="80"/>
                    </a:lnTo>
                    <a:lnTo>
                      <a:pt x="6" y="72"/>
                    </a:lnTo>
                    <a:lnTo>
                      <a:pt x="2" y="64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1" y="39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3" y="17"/>
                    </a:lnTo>
                    <a:lnTo>
                      <a:pt x="19" y="10"/>
                    </a:lnTo>
                    <a:lnTo>
                      <a:pt x="27" y="5"/>
                    </a:lnTo>
                    <a:lnTo>
                      <a:pt x="35" y="2"/>
                    </a:lnTo>
                    <a:lnTo>
                      <a:pt x="43" y="0"/>
                    </a:lnTo>
                    <a:lnTo>
                      <a:pt x="51" y="0"/>
                    </a:lnTo>
                    <a:lnTo>
                      <a:pt x="60" y="1"/>
                    </a:lnTo>
                    <a:lnTo>
                      <a:pt x="68" y="3"/>
                    </a:lnTo>
                    <a:lnTo>
                      <a:pt x="76" y="8"/>
                    </a:lnTo>
                    <a:lnTo>
                      <a:pt x="135" y="4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3" name="Freeform 1175"/>
              <p:cNvSpPr>
                <a:spLocks/>
              </p:cNvSpPr>
              <p:nvPr/>
            </p:nvSpPr>
            <p:spPr bwMode="auto">
              <a:xfrm>
                <a:off x="3111" y="3508"/>
                <a:ext cx="20" cy="17"/>
              </a:xfrm>
              <a:custGeom>
                <a:avLst/>
                <a:gdLst>
                  <a:gd name="T0" fmla="*/ 0 w 121"/>
                  <a:gd name="T1" fmla="*/ 0 h 105"/>
                  <a:gd name="T2" fmla="*/ 0 w 121"/>
                  <a:gd name="T3" fmla="*/ 0 h 105"/>
                  <a:gd name="T4" fmla="*/ 0 w 121"/>
                  <a:gd name="T5" fmla="*/ 0 h 105"/>
                  <a:gd name="T6" fmla="*/ 0 w 121"/>
                  <a:gd name="T7" fmla="*/ 0 h 105"/>
                  <a:gd name="T8" fmla="*/ 0 w 121"/>
                  <a:gd name="T9" fmla="*/ 0 h 105"/>
                  <a:gd name="T10" fmla="*/ 0 w 121"/>
                  <a:gd name="T11" fmla="*/ 0 h 105"/>
                  <a:gd name="T12" fmla="*/ 0 w 121"/>
                  <a:gd name="T13" fmla="*/ 0 h 105"/>
                  <a:gd name="T14" fmla="*/ 0 w 121"/>
                  <a:gd name="T15" fmla="*/ 0 h 105"/>
                  <a:gd name="T16" fmla="*/ 0 w 121"/>
                  <a:gd name="T17" fmla="*/ 0 h 105"/>
                  <a:gd name="T18" fmla="*/ 0 w 121"/>
                  <a:gd name="T19" fmla="*/ 0 h 105"/>
                  <a:gd name="T20" fmla="*/ 0 w 121"/>
                  <a:gd name="T21" fmla="*/ 0 h 105"/>
                  <a:gd name="T22" fmla="*/ 0 w 121"/>
                  <a:gd name="T23" fmla="*/ 0 h 105"/>
                  <a:gd name="T24" fmla="*/ 0 w 121"/>
                  <a:gd name="T25" fmla="*/ 0 h 105"/>
                  <a:gd name="T26" fmla="*/ 0 w 121"/>
                  <a:gd name="T27" fmla="*/ 0 h 105"/>
                  <a:gd name="T28" fmla="*/ 0 w 121"/>
                  <a:gd name="T29" fmla="*/ 0 h 105"/>
                  <a:gd name="T30" fmla="*/ 0 w 121"/>
                  <a:gd name="T31" fmla="*/ 0 h 105"/>
                  <a:gd name="T32" fmla="*/ 0 w 121"/>
                  <a:gd name="T33" fmla="*/ 0 h 105"/>
                  <a:gd name="T34" fmla="*/ 0 w 121"/>
                  <a:gd name="T35" fmla="*/ 0 h 105"/>
                  <a:gd name="T36" fmla="*/ 0 w 121"/>
                  <a:gd name="T37" fmla="*/ 0 h 105"/>
                  <a:gd name="T38" fmla="*/ 0 w 121"/>
                  <a:gd name="T39" fmla="*/ 0 h 105"/>
                  <a:gd name="T40" fmla="*/ 0 w 121"/>
                  <a:gd name="T41" fmla="*/ 0 h 105"/>
                  <a:gd name="T42" fmla="*/ 0 w 121"/>
                  <a:gd name="T43" fmla="*/ 0 h 105"/>
                  <a:gd name="T44" fmla="*/ 0 w 121"/>
                  <a:gd name="T45" fmla="*/ 0 h 105"/>
                  <a:gd name="T46" fmla="*/ 0 w 121"/>
                  <a:gd name="T47" fmla="*/ 0 h 105"/>
                  <a:gd name="T48" fmla="*/ 0 w 121"/>
                  <a:gd name="T49" fmla="*/ 0 h 105"/>
                  <a:gd name="T50" fmla="*/ 0 w 121"/>
                  <a:gd name="T51" fmla="*/ 0 h 105"/>
                  <a:gd name="T52" fmla="*/ 0 w 121"/>
                  <a:gd name="T53" fmla="*/ 0 h 105"/>
                  <a:gd name="T54" fmla="*/ 0 w 121"/>
                  <a:gd name="T55" fmla="*/ 0 h 105"/>
                  <a:gd name="T56" fmla="*/ 0 w 121"/>
                  <a:gd name="T57" fmla="*/ 0 h 105"/>
                  <a:gd name="T58" fmla="*/ 0 w 121"/>
                  <a:gd name="T59" fmla="*/ 0 h 105"/>
                  <a:gd name="T60" fmla="*/ 0 w 121"/>
                  <a:gd name="T61" fmla="*/ 0 h 105"/>
                  <a:gd name="T62" fmla="*/ 0 w 121"/>
                  <a:gd name="T63" fmla="*/ 0 h 105"/>
                  <a:gd name="T64" fmla="*/ 0 w 121"/>
                  <a:gd name="T65" fmla="*/ 0 h 105"/>
                  <a:gd name="T66" fmla="*/ 0 w 121"/>
                  <a:gd name="T67" fmla="*/ 0 h 105"/>
                  <a:gd name="T68" fmla="*/ 0 w 121"/>
                  <a:gd name="T69" fmla="*/ 0 h 105"/>
                  <a:gd name="T70" fmla="*/ 0 w 121"/>
                  <a:gd name="T71" fmla="*/ 0 h 105"/>
                  <a:gd name="T72" fmla="*/ 0 w 121"/>
                  <a:gd name="T73" fmla="*/ 0 h 105"/>
                  <a:gd name="T74" fmla="*/ 0 w 121"/>
                  <a:gd name="T75" fmla="*/ 0 h 105"/>
                  <a:gd name="T76" fmla="*/ 0 w 121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5">
                    <a:moveTo>
                      <a:pt x="83" y="7"/>
                    </a:moveTo>
                    <a:lnTo>
                      <a:pt x="92" y="10"/>
                    </a:lnTo>
                    <a:lnTo>
                      <a:pt x="99" y="15"/>
                    </a:lnTo>
                    <a:lnTo>
                      <a:pt x="106" y="20"/>
                    </a:lnTo>
                    <a:lnTo>
                      <a:pt x="112" y="26"/>
                    </a:lnTo>
                    <a:lnTo>
                      <a:pt x="117" y="34"/>
                    </a:lnTo>
                    <a:lnTo>
                      <a:pt x="119" y="42"/>
                    </a:lnTo>
                    <a:lnTo>
                      <a:pt x="121" y="51"/>
                    </a:lnTo>
                    <a:lnTo>
                      <a:pt x="121" y="59"/>
                    </a:lnTo>
                    <a:lnTo>
                      <a:pt x="120" y="67"/>
                    </a:lnTo>
                    <a:lnTo>
                      <a:pt x="117" y="76"/>
                    </a:lnTo>
                    <a:lnTo>
                      <a:pt x="112" y="82"/>
                    </a:lnTo>
                    <a:lnTo>
                      <a:pt x="107" y="89"/>
                    </a:lnTo>
                    <a:lnTo>
                      <a:pt x="101" y="96"/>
                    </a:lnTo>
                    <a:lnTo>
                      <a:pt x="93" y="100"/>
                    </a:lnTo>
                    <a:lnTo>
                      <a:pt x="85" y="103"/>
                    </a:lnTo>
                    <a:lnTo>
                      <a:pt x="76" y="105"/>
                    </a:lnTo>
                    <a:lnTo>
                      <a:pt x="68" y="105"/>
                    </a:lnTo>
                    <a:lnTo>
                      <a:pt x="60" y="104"/>
                    </a:lnTo>
                    <a:lnTo>
                      <a:pt x="38" y="98"/>
                    </a:lnTo>
                    <a:lnTo>
                      <a:pt x="29" y="95"/>
                    </a:lnTo>
                    <a:lnTo>
                      <a:pt x="22" y="90"/>
                    </a:lnTo>
                    <a:lnTo>
                      <a:pt x="15" y="85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0" y="1"/>
                    </a:lnTo>
                    <a:lnTo>
                      <a:pt x="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4" name="Freeform 1176"/>
              <p:cNvSpPr>
                <a:spLocks/>
              </p:cNvSpPr>
              <p:nvPr/>
            </p:nvSpPr>
            <p:spPr bwMode="auto">
              <a:xfrm>
                <a:off x="3106" y="3508"/>
                <a:ext cx="21" cy="17"/>
              </a:xfrm>
              <a:custGeom>
                <a:avLst/>
                <a:gdLst>
                  <a:gd name="T0" fmla="*/ 0 w 124"/>
                  <a:gd name="T1" fmla="*/ 0 h 103"/>
                  <a:gd name="T2" fmla="*/ 0 w 124"/>
                  <a:gd name="T3" fmla="*/ 0 h 103"/>
                  <a:gd name="T4" fmla="*/ 0 w 124"/>
                  <a:gd name="T5" fmla="*/ 0 h 103"/>
                  <a:gd name="T6" fmla="*/ 0 w 124"/>
                  <a:gd name="T7" fmla="*/ 0 h 103"/>
                  <a:gd name="T8" fmla="*/ 0 w 124"/>
                  <a:gd name="T9" fmla="*/ 0 h 103"/>
                  <a:gd name="T10" fmla="*/ 0 w 124"/>
                  <a:gd name="T11" fmla="*/ 0 h 103"/>
                  <a:gd name="T12" fmla="*/ 0 w 124"/>
                  <a:gd name="T13" fmla="*/ 0 h 103"/>
                  <a:gd name="T14" fmla="*/ 0 w 124"/>
                  <a:gd name="T15" fmla="*/ 0 h 103"/>
                  <a:gd name="T16" fmla="*/ 0 w 124"/>
                  <a:gd name="T17" fmla="*/ 0 h 103"/>
                  <a:gd name="T18" fmla="*/ 0 w 124"/>
                  <a:gd name="T19" fmla="*/ 0 h 103"/>
                  <a:gd name="T20" fmla="*/ 0 w 124"/>
                  <a:gd name="T21" fmla="*/ 0 h 103"/>
                  <a:gd name="T22" fmla="*/ 0 w 124"/>
                  <a:gd name="T23" fmla="*/ 0 h 103"/>
                  <a:gd name="T24" fmla="*/ 0 w 124"/>
                  <a:gd name="T25" fmla="*/ 0 h 103"/>
                  <a:gd name="T26" fmla="*/ 0 w 124"/>
                  <a:gd name="T27" fmla="*/ 0 h 103"/>
                  <a:gd name="T28" fmla="*/ 0 w 124"/>
                  <a:gd name="T29" fmla="*/ 0 h 103"/>
                  <a:gd name="T30" fmla="*/ 0 w 124"/>
                  <a:gd name="T31" fmla="*/ 0 h 103"/>
                  <a:gd name="T32" fmla="*/ 0 w 124"/>
                  <a:gd name="T33" fmla="*/ 0 h 103"/>
                  <a:gd name="T34" fmla="*/ 0 w 124"/>
                  <a:gd name="T35" fmla="*/ 0 h 103"/>
                  <a:gd name="T36" fmla="*/ 0 w 124"/>
                  <a:gd name="T37" fmla="*/ 0 h 103"/>
                  <a:gd name="T38" fmla="*/ 0 w 124"/>
                  <a:gd name="T39" fmla="*/ 0 h 103"/>
                  <a:gd name="T40" fmla="*/ 0 w 124"/>
                  <a:gd name="T41" fmla="*/ 0 h 103"/>
                  <a:gd name="T42" fmla="*/ 0 w 124"/>
                  <a:gd name="T43" fmla="*/ 0 h 103"/>
                  <a:gd name="T44" fmla="*/ 0 w 124"/>
                  <a:gd name="T45" fmla="*/ 0 h 103"/>
                  <a:gd name="T46" fmla="*/ 0 w 124"/>
                  <a:gd name="T47" fmla="*/ 0 h 103"/>
                  <a:gd name="T48" fmla="*/ 0 w 124"/>
                  <a:gd name="T49" fmla="*/ 0 h 103"/>
                  <a:gd name="T50" fmla="*/ 0 w 124"/>
                  <a:gd name="T51" fmla="*/ 0 h 103"/>
                  <a:gd name="T52" fmla="*/ 0 w 124"/>
                  <a:gd name="T53" fmla="*/ 0 h 103"/>
                  <a:gd name="T54" fmla="*/ 0 w 124"/>
                  <a:gd name="T55" fmla="*/ 0 h 103"/>
                  <a:gd name="T56" fmla="*/ 0 w 124"/>
                  <a:gd name="T57" fmla="*/ 0 h 103"/>
                  <a:gd name="T58" fmla="*/ 0 w 124"/>
                  <a:gd name="T59" fmla="*/ 0 h 103"/>
                  <a:gd name="T60" fmla="*/ 0 w 124"/>
                  <a:gd name="T61" fmla="*/ 0 h 103"/>
                  <a:gd name="T62" fmla="*/ 0 w 124"/>
                  <a:gd name="T63" fmla="*/ 0 h 103"/>
                  <a:gd name="T64" fmla="*/ 0 w 124"/>
                  <a:gd name="T65" fmla="*/ 0 h 103"/>
                  <a:gd name="T66" fmla="*/ 0 w 124"/>
                  <a:gd name="T67" fmla="*/ 0 h 103"/>
                  <a:gd name="T68" fmla="*/ 0 w 124"/>
                  <a:gd name="T69" fmla="*/ 0 h 103"/>
                  <a:gd name="T70" fmla="*/ 0 w 124"/>
                  <a:gd name="T71" fmla="*/ 0 h 103"/>
                  <a:gd name="T72" fmla="*/ 0 w 124"/>
                  <a:gd name="T73" fmla="*/ 0 h 103"/>
                  <a:gd name="T74" fmla="*/ 0 w 124"/>
                  <a:gd name="T75" fmla="*/ 0 h 103"/>
                  <a:gd name="T76" fmla="*/ 0 w 124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3">
                    <a:moveTo>
                      <a:pt x="67" y="0"/>
                    </a:moveTo>
                    <a:lnTo>
                      <a:pt x="75" y="0"/>
                    </a:lnTo>
                    <a:lnTo>
                      <a:pt x="84" y="1"/>
                    </a:lnTo>
                    <a:lnTo>
                      <a:pt x="92" y="4"/>
                    </a:lnTo>
                    <a:lnTo>
                      <a:pt x="100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0" y="68"/>
                    </a:lnTo>
                    <a:lnTo>
                      <a:pt x="116" y="76"/>
                    </a:lnTo>
                    <a:lnTo>
                      <a:pt x="110" y="82"/>
                    </a:lnTo>
                    <a:lnTo>
                      <a:pt x="105" y="89"/>
                    </a:lnTo>
                    <a:lnTo>
                      <a:pt x="97" y="94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3"/>
                    </a:lnTo>
                    <a:lnTo>
                      <a:pt x="48" y="103"/>
                    </a:lnTo>
                    <a:lnTo>
                      <a:pt x="39" y="101"/>
                    </a:lnTo>
                    <a:lnTo>
                      <a:pt x="31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5" y="76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3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5" name="Freeform 1177"/>
              <p:cNvSpPr>
                <a:spLocks/>
              </p:cNvSpPr>
              <p:nvPr/>
            </p:nvSpPr>
            <p:spPr bwMode="auto">
              <a:xfrm>
                <a:off x="3103" y="3508"/>
                <a:ext cx="20" cy="19"/>
              </a:xfrm>
              <a:custGeom>
                <a:avLst/>
                <a:gdLst>
                  <a:gd name="T0" fmla="*/ 0 w 119"/>
                  <a:gd name="T1" fmla="*/ 0 h 115"/>
                  <a:gd name="T2" fmla="*/ 0 w 119"/>
                  <a:gd name="T3" fmla="*/ 0 h 115"/>
                  <a:gd name="T4" fmla="*/ 0 w 119"/>
                  <a:gd name="T5" fmla="*/ 0 h 115"/>
                  <a:gd name="T6" fmla="*/ 0 w 119"/>
                  <a:gd name="T7" fmla="*/ 0 h 115"/>
                  <a:gd name="T8" fmla="*/ 0 w 119"/>
                  <a:gd name="T9" fmla="*/ 0 h 115"/>
                  <a:gd name="T10" fmla="*/ 0 w 119"/>
                  <a:gd name="T11" fmla="*/ 0 h 115"/>
                  <a:gd name="T12" fmla="*/ 0 w 119"/>
                  <a:gd name="T13" fmla="*/ 0 h 115"/>
                  <a:gd name="T14" fmla="*/ 0 w 119"/>
                  <a:gd name="T15" fmla="*/ 0 h 115"/>
                  <a:gd name="T16" fmla="*/ 0 w 119"/>
                  <a:gd name="T17" fmla="*/ 0 h 115"/>
                  <a:gd name="T18" fmla="*/ 0 w 119"/>
                  <a:gd name="T19" fmla="*/ 0 h 115"/>
                  <a:gd name="T20" fmla="*/ 0 w 119"/>
                  <a:gd name="T21" fmla="*/ 0 h 115"/>
                  <a:gd name="T22" fmla="*/ 0 w 119"/>
                  <a:gd name="T23" fmla="*/ 0 h 115"/>
                  <a:gd name="T24" fmla="*/ 0 w 119"/>
                  <a:gd name="T25" fmla="*/ 0 h 115"/>
                  <a:gd name="T26" fmla="*/ 0 w 119"/>
                  <a:gd name="T27" fmla="*/ 0 h 115"/>
                  <a:gd name="T28" fmla="*/ 0 w 119"/>
                  <a:gd name="T29" fmla="*/ 0 h 115"/>
                  <a:gd name="T30" fmla="*/ 0 w 119"/>
                  <a:gd name="T31" fmla="*/ 0 h 115"/>
                  <a:gd name="T32" fmla="*/ 0 w 119"/>
                  <a:gd name="T33" fmla="*/ 0 h 115"/>
                  <a:gd name="T34" fmla="*/ 0 w 119"/>
                  <a:gd name="T35" fmla="*/ 0 h 115"/>
                  <a:gd name="T36" fmla="*/ 0 w 119"/>
                  <a:gd name="T37" fmla="*/ 0 h 115"/>
                  <a:gd name="T38" fmla="*/ 0 w 119"/>
                  <a:gd name="T39" fmla="*/ 0 h 115"/>
                  <a:gd name="T40" fmla="*/ 0 w 119"/>
                  <a:gd name="T41" fmla="*/ 0 h 115"/>
                  <a:gd name="T42" fmla="*/ 0 w 119"/>
                  <a:gd name="T43" fmla="*/ 0 h 115"/>
                  <a:gd name="T44" fmla="*/ 0 w 119"/>
                  <a:gd name="T45" fmla="*/ 0 h 115"/>
                  <a:gd name="T46" fmla="*/ 0 w 119"/>
                  <a:gd name="T47" fmla="*/ 0 h 115"/>
                  <a:gd name="T48" fmla="*/ 0 w 119"/>
                  <a:gd name="T49" fmla="*/ 0 h 115"/>
                  <a:gd name="T50" fmla="*/ 0 w 119"/>
                  <a:gd name="T51" fmla="*/ 0 h 115"/>
                  <a:gd name="T52" fmla="*/ 0 w 119"/>
                  <a:gd name="T53" fmla="*/ 0 h 115"/>
                  <a:gd name="T54" fmla="*/ 0 w 119"/>
                  <a:gd name="T55" fmla="*/ 0 h 115"/>
                  <a:gd name="T56" fmla="*/ 0 w 119"/>
                  <a:gd name="T57" fmla="*/ 0 h 115"/>
                  <a:gd name="T58" fmla="*/ 0 w 119"/>
                  <a:gd name="T59" fmla="*/ 0 h 115"/>
                  <a:gd name="T60" fmla="*/ 0 w 119"/>
                  <a:gd name="T61" fmla="*/ 0 h 115"/>
                  <a:gd name="T62" fmla="*/ 0 w 119"/>
                  <a:gd name="T63" fmla="*/ 0 h 115"/>
                  <a:gd name="T64" fmla="*/ 0 w 119"/>
                  <a:gd name="T65" fmla="*/ 0 h 115"/>
                  <a:gd name="T66" fmla="*/ 0 w 119"/>
                  <a:gd name="T67" fmla="*/ 0 h 115"/>
                  <a:gd name="T68" fmla="*/ 0 w 119"/>
                  <a:gd name="T69" fmla="*/ 0 h 115"/>
                  <a:gd name="T70" fmla="*/ 0 w 119"/>
                  <a:gd name="T71" fmla="*/ 0 h 115"/>
                  <a:gd name="T72" fmla="*/ 0 w 119"/>
                  <a:gd name="T73" fmla="*/ 0 h 115"/>
                  <a:gd name="T74" fmla="*/ 0 w 119"/>
                  <a:gd name="T75" fmla="*/ 0 h 115"/>
                  <a:gd name="T76" fmla="*/ 0 w 119"/>
                  <a:gd name="T77" fmla="*/ 0 h 11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5">
                    <a:moveTo>
                      <a:pt x="38" y="11"/>
                    </a:moveTo>
                    <a:lnTo>
                      <a:pt x="45" y="6"/>
                    </a:lnTo>
                    <a:lnTo>
                      <a:pt x="53" y="3"/>
                    </a:lnTo>
                    <a:lnTo>
                      <a:pt x="62" y="1"/>
                    </a:lnTo>
                    <a:lnTo>
                      <a:pt x="69" y="0"/>
                    </a:lnTo>
                    <a:lnTo>
                      <a:pt x="77" y="1"/>
                    </a:lnTo>
                    <a:lnTo>
                      <a:pt x="86" y="3"/>
                    </a:lnTo>
                    <a:lnTo>
                      <a:pt x="94" y="6"/>
                    </a:lnTo>
                    <a:lnTo>
                      <a:pt x="101" y="12"/>
                    </a:lnTo>
                    <a:lnTo>
                      <a:pt x="108" y="18"/>
                    </a:lnTo>
                    <a:lnTo>
                      <a:pt x="112" y="24"/>
                    </a:lnTo>
                    <a:lnTo>
                      <a:pt x="116" y="32"/>
                    </a:lnTo>
                    <a:lnTo>
                      <a:pt x="118" y="41"/>
                    </a:lnTo>
                    <a:lnTo>
                      <a:pt x="119" y="49"/>
                    </a:lnTo>
                    <a:lnTo>
                      <a:pt x="118" y="57"/>
                    </a:lnTo>
                    <a:lnTo>
                      <a:pt x="116" y="66"/>
                    </a:lnTo>
                    <a:lnTo>
                      <a:pt x="112" y="74"/>
                    </a:lnTo>
                    <a:lnTo>
                      <a:pt x="107" y="81"/>
                    </a:lnTo>
                    <a:lnTo>
                      <a:pt x="101" y="87"/>
                    </a:lnTo>
                    <a:lnTo>
                      <a:pt x="81" y="104"/>
                    </a:lnTo>
                    <a:lnTo>
                      <a:pt x="74" y="109"/>
                    </a:lnTo>
                    <a:lnTo>
                      <a:pt x="66" y="112"/>
                    </a:lnTo>
                    <a:lnTo>
                      <a:pt x="57" y="114"/>
                    </a:lnTo>
                    <a:lnTo>
                      <a:pt x="49" y="115"/>
                    </a:lnTo>
                    <a:lnTo>
                      <a:pt x="41" y="114"/>
                    </a:lnTo>
                    <a:lnTo>
                      <a:pt x="32" y="112"/>
                    </a:lnTo>
                    <a:lnTo>
                      <a:pt x="24" y="109"/>
                    </a:lnTo>
                    <a:lnTo>
                      <a:pt x="18" y="103"/>
                    </a:lnTo>
                    <a:lnTo>
                      <a:pt x="11" y="97"/>
                    </a:lnTo>
                    <a:lnTo>
                      <a:pt x="6" y="91"/>
                    </a:lnTo>
                    <a:lnTo>
                      <a:pt x="3" y="83"/>
                    </a:lnTo>
                    <a:lnTo>
                      <a:pt x="1" y="74"/>
                    </a:lnTo>
                    <a:lnTo>
                      <a:pt x="0" y="66"/>
                    </a:lnTo>
                    <a:lnTo>
                      <a:pt x="1" y="58"/>
                    </a:lnTo>
                    <a:lnTo>
                      <a:pt x="3" y="49"/>
                    </a:lnTo>
                    <a:lnTo>
                      <a:pt x="6" y="41"/>
                    </a:lnTo>
                    <a:lnTo>
                      <a:pt x="12" y="34"/>
                    </a:lnTo>
                    <a:lnTo>
                      <a:pt x="18" y="28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6" name="Freeform 1178"/>
              <p:cNvSpPr>
                <a:spLocks/>
              </p:cNvSpPr>
              <p:nvPr/>
            </p:nvSpPr>
            <p:spPr bwMode="auto">
              <a:xfrm>
                <a:off x="3101" y="3511"/>
                <a:ext cx="19" cy="21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19" y="26"/>
                    </a:moveTo>
                    <a:lnTo>
                      <a:pt x="25" y="20"/>
                    </a:lnTo>
                    <a:lnTo>
                      <a:pt x="30" y="13"/>
                    </a:lnTo>
                    <a:lnTo>
                      <a:pt x="37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5" y="24"/>
                    </a:lnTo>
                    <a:lnTo>
                      <a:pt x="109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0" y="66"/>
                    </a:lnTo>
                    <a:lnTo>
                      <a:pt x="107" y="74"/>
                    </a:lnTo>
                    <a:lnTo>
                      <a:pt x="94" y="98"/>
                    </a:lnTo>
                    <a:lnTo>
                      <a:pt x="88" y="105"/>
                    </a:lnTo>
                    <a:lnTo>
                      <a:pt x="82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9"/>
                    </a:lnTo>
                    <a:lnTo>
                      <a:pt x="19" y="113"/>
                    </a:lnTo>
                    <a:lnTo>
                      <a:pt x="12" y="107"/>
                    </a:lnTo>
                    <a:lnTo>
                      <a:pt x="8" y="101"/>
                    </a:lnTo>
                    <a:lnTo>
                      <a:pt x="3" y="93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59"/>
                    </a:lnTo>
                    <a:lnTo>
                      <a:pt x="6" y="51"/>
                    </a:lnTo>
                    <a:lnTo>
                      <a:pt x="19" y="2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7" name="Freeform 1179"/>
              <p:cNvSpPr>
                <a:spLocks/>
              </p:cNvSpPr>
              <p:nvPr/>
            </p:nvSpPr>
            <p:spPr bwMode="auto">
              <a:xfrm>
                <a:off x="3099" y="3515"/>
                <a:ext cx="18" cy="27"/>
              </a:xfrm>
              <a:custGeom>
                <a:avLst/>
                <a:gdLst>
                  <a:gd name="T0" fmla="*/ 0 w 110"/>
                  <a:gd name="T1" fmla="*/ 0 h 165"/>
                  <a:gd name="T2" fmla="*/ 0 w 110"/>
                  <a:gd name="T3" fmla="*/ 0 h 165"/>
                  <a:gd name="T4" fmla="*/ 0 w 110"/>
                  <a:gd name="T5" fmla="*/ 0 h 165"/>
                  <a:gd name="T6" fmla="*/ 0 w 110"/>
                  <a:gd name="T7" fmla="*/ 0 h 165"/>
                  <a:gd name="T8" fmla="*/ 0 w 110"/>
                  <a:gd name="T9" fmla="*/ 0 h 165"/>
                  <a:gd name="T10" fmla="*/ 0 w 110"/>
                  <a:gd name="T11" fmla="*/ 0 h 165"/>
                  <a:gd name="T12" fmla="*/ 0 w 110"/>
                  <a:gd name="T13" fmla="*/ 0 h 165"/>
                  <a:gd name="T14" fmla="*/ 0 w 110"/>
                  <a:gd name="T15" fmla="*/ 0 h 165"/>
                  <a:gd name="T16" fmla="*/ 0 w 110"/>
                  <a:gd name="T17" fmla="*/ 0 h 165"/>
                  <a:gd name="T18" fmla="*/ 0 w 110"/>
                  <a:gd name="T19" fmla="*/ 0 h 165"/>
                  <a:gd name="T20" fmla="*/ 0 w 110"/>
                  <a:gd name="T21" fmla="*/ 0 h 165"/>
                  <a:gd name="T22" fmla="*/ 0 w 110"/>
                  <a:gd name="T23" fmla="*/ 0 h 165"/>
                  <a:gd name="T24" fmla="*/ 0 w 110"/>
                  <a:gd name="T25" fmla="*/ 0 h 165"/>
                  <a:gd name="T26" fmla="*/ 0 w 110"/>
                  <a:gd name="T27" fmla="*/ 0 h 165"/>
                  <a:gd name="T28" fmla="*/ 0 w 110"/>
                  <a:gd name="T29" fmla="*/ 0 h 165"/>
                  <a:gd name="T30" fmla="*/ 0 w 110"/>
                  <a:gd name="T31" fmla="*/ 0 h 165"/>
                  <a:gd name="T32" fmla="*/ 0 w 110"/>
                  <a:gd name="T33" fmla="*/ 0 h 165"/>
                  <a:gd name="T34" fmla="*/ 0 w 110"/>
                  <a:gd name="T35" fmla="*/ 0 h 165"/>
                  <a:gd name="T36" fmla="*/ 0 w 110"/>
                  <a:gd name="T37" fmla="*/ 0 h 165"/>
                  <a:gd name="T38" fmla="*/ 0 w 110"/>
                  <a:gd name="T39" fmla="*/ 0 h 165"/>
                  <a:gd name="T40" fmla="*/ 0 w 110"/>
                  <a:gd name="T41" fmla="*/ 0 h 165"/>
                  <a:gd name="T42" fmla="*/ 0 w 110"/>
                  <a:gd name="T43" fmla="*/ 0 h 165"/>
                  <a:gd name="T44" fmla="*/ 0 w 110"/>
                  <a:gd name="T45" fmla="*/ 0 h 165"/>
                  <a:gd name="T46" fmla="*/ 0 w 110"/>
                  <a:gd name="T47" fmla="*/ 0 h 165"/>
                  <a:gd name="T48" fmla="*/ 0 w 110"/>
                  <a:gd name="T49" fmla="*/ 0 h 165"/>
                  <a:gd name="T50" fmla="*/ 0 w 110"/>
                  <a:gd name="T51" fmla="*/ 0 h 165"/>
                  <a:gd name="T52" fmla="*/ 0 w 110"/>
                  <a:gd name="T53" fmla="*/ 0 h 165"/>
                  <a:gd name="T54" fmla="*/ 0 w 110"/>
                  <a:gd name="T55" fmla="*/ 0 h 165"/>
                  <a:gd name="T56" fmla="*/ 0 w 110"/>
                  <a:gd name="T57" fmla="*/ 0 h 165"/>
                  <a:gd name="T58" fmla="*/ 0 w 110"/>
                  <a:gd name="T59" fmla="*/ 0 h 165"/>
                  <a:gd name="T60" fmla="*/ 0 w 110"/>
                  <a:gd name="T61" fmla="*/ 0 h 165"/>
                  <a:gd name="T62" fmla="*/ 0 w 110"/>
                  <a:gd name="T63" fmla="*/ 0 h 165"/>
                  <a:gd name="T64" fmla="*/ 0 w 110"/>
                  <a:gd name="T65" fmla="*/ 0 h 165"/>
                  <a:gd name="T66" fmla="*/ 0 w 110"/>
                  <a:gd name="T67" fmla="*/ 0 h 165"/>
                  <a:gd name="T68" fmla="*/ 0 w 110"/>
                  <a:gd name="T69" fmla="*/ 0 h 165"/>
                  <a:gd name="T70" fmla="*/ 0 w 110"/>
                  <a:gd name="T71" fmla="*/ 0 h 165"/>
                  <a:gd name="T72" fmla="*/ 0 w 110"/>
                  <a:gd name="T73" fmla="*/ 0 h 165"/>
                  <a:gd name="T74" fmla="*/ 0 w 110"/>
                  <a:gd name="T75" fmla="*/ 0 h 165"/>
                  <a:gd name="T76" fmla="*/ 0 w 110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5">
                    <a:moveTo>
                      <a:pt x="12" y="42"/>
                    </a:moveTo>
                    <a:lnTo>
                      <a:pt x="14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3"/>
                    </a:lnTo>
                    <a:lnTo>
                      <a:pt x="36" y="7"/>
                    </a:lnTo>
                    <a:lnTo>
                      <a:pt x="44" y="4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4"/>
                    </a:lnTo>
                    <a:lnTo>
                      <a:pt x="85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3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8"/>
                    </a:lnTo>
                    <a:lnTo>
                      <a:pt x="98" y="123"/>
                    </a:lnTo>
                    <a:lnTo>
                      <a:pt x="96" y="132"/>
                    </a:lnTo>
                    <a:lnTo>
                      <a:pt x="92" y="140"/>
                    </a:lnTo>
                    <a:lnTo>
                      <a:pt x="88" y="146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49" y="165"/>
                    </a:lnTo>
                    <a:lnTo>
                      <a:pt x="41" y="163"/>
                    </a:lnTo>
                    <a:lnTo>
                      <a:pt x="32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8" name="Freeform 1180"/>
              <p:cNvSpPr>
                <a:spLocks/>
              </p:cNvSpPr>
              <p:nvPr/>
            </p:nvSpPr>
            <p:spPr bwMode="auto">
              <a:xfrm>
                <a:off x="3099" y="3526"/>
                <a:ext cx="16" cy="30"/>
              </a:xfrm>
              <a:custGeom>
                <a:avLst/>
                <a:gdLst>
                  <a:gd name="T0" fmla="*/ 0 w 99"/>
                  <a:gd name="T1" fmla="*/ 0 h 182"/>
                  <a:gd name="T2" fmla="*/ 0 w 99"/>
                  <a:gd name="T3" fmla="*/ 0 h 182"/>
                  <a:gd name="T4" fmla="*/ 0 w 99"/>
                  <a:gd name="T5" fmla="*/ 0 h 182"/>
                  <a:gd name="T6" fmla="*/ 0 w 99"/>
                  <a:gd name="T7" fmla="*/ 0 h 182"/>
                  <a:gd name="T8" fmla="*/ 0 w 99"/>
                  <a:gd name="T9" fmla="*/ 0 h 182"/>
                  <a:gd name="T10" fmla="*/ 0 w 99"/>
                  <a:gd name="T11" fmla="*/ 0 h 182"/>
                  <a:gd name="T12" fmla="*/ 0 w 99"/>
                  <a:gd name="T13" fmla="*/ 0 h 182"/>
                  <a:gd name="T14" fmla="*/ 0 w 99"/>
                  <a:gd name="T15" fmla="*/ 0 h 182"/>
                  <a:gd name="T16" fmla="*/ 0 w 99"/>
                  <a:gd name="T17" fmla="*/ 0 h 182"/>
                  <a:gd name="T18" fmla="*/ 0 w 99"/>
                  <a:gd name="T19" fmla="*/ 0 h 182"/>
                  <a:gd name="T20" fmla="*/ 0 w 99"/>
                  <a:gd name="T21" fmla="*/ 0 h 182"/>
                  <a:gd name="T22" fmla="*/ 0 w 99"/>
                  <a:gd name="T23" fmla="*/ 0 h 182"/>
                  <a:gd name="T24" fmla="*/ 0 w 99"/>
                  <a:gd name="T25" fmla="*/ 0 h 182"/>
                  <a:gd name="T26" fmla="*/ 0 w 99"/>
                  <a:gd name="T27" fmla="*/ 0 h 182"/>
                  <a:gd name="T28" fmla="*/ 0 w 99"/>
                  <a:gd name="T29" fmla="*/ 0 h 182"/>
                  <a:gd name="T30" fmla="*/ 0 w 99"/>
                  <a:gd name="T31" fmla="*/ 0 h 182"/>
                  <a:gd name="T32" fmla="*/ 0 w 99"/>
                  <a:gd name="T33" fmla="*/ 0 h 182"/>
                  <a:gd name="T34" fmla="*/ 0 w 99"/>
                  <a:gd name="T35" fmla="*/ 0 h 182"/>
                  <a:gd name="T36" fmla="*/ 0 w 99"/>
                  <a:gd name="T37" fmla="*/ 0 h 182"/>
                  <a:gd name="T38" fmla="*/ 0 w 99"/>
                  <a:gd name="T39" fmla="*/ 0 h 182"/>
                  <a:gd name="T40" fmla="*/ 0 w 99"/>
                  <a:gd name="T41" fmla="*/ 0 h 182"/>
                  <a:gd name="T42" fmla="*/ 0 w 99"/>
                  <a:gd name="T43" fmla="*/ 0 h 182"/>
                  <a:gd name="T44" fmla="*/ 0 w 99"/>
                  <a:gd name="T45" fmla="*/ 0 h 182"/>
                  <a:gd name="T46" fmla="*/ 0 w 99"/>
                  <a:gd name="T47" fmla="*/ 0 h 182"/>
                  <a:gd name="T48" fmla="*/ 0 w 99"/>
                  <a:gd name="T49" fmla="*/ 0 h 182"/>
                  <a:gd name="T50" fmla="*/ 0 w 99"/>
                  <a:gd name="T51" fmla="*/ 0 h 182"/>
                  <a:gd name="T52" fmla="*/ 0 w 99"/>
                  <a:gd name="T53" fmla="*/ 0 h 182"/>
                  <a:gd name="T54" fmla="*/ 0 w 99"/>
                  <a:gd name="T55" fmla="*/ 0 h 182"/>
                  <a:gd name="T56" fmla="*/ 0 w 99"/>
                  <a:gd name="T57" fmla="*/ 0 h 182"/>
                  <a:gd name="T58" fmla="*/ 0 w 99"/>
                  <a:gd name="T59" fmla="*/ 0 h 182"/>
                  <a:gd name="T60" fmla="*/ 0 w 99"/>
                  <a:gd name="T61" fmla="*/ 0 h 182"/>
                  <a:gd name="T62" fmla="*/ 0 w 99"/>
                  <a:gd name="T63" fmla="*/ 0 h 182"/>
                  <a:gd name="T64" fmla="*/ 0 w 99"/>
                  <a:gd name="T65" fmla="*/ 0 h 182"/>
                  <a:gd name="T66" fmla="*/ 0 w 99"/>
                  <a:gd name="T67" fmla="*/ 0 h 182"/>
                  <a:gd name="T68" fmla="*/ 0 w 99"/>
                  <a:gd name="T69" fmla="*/ 0 h 182"/>
                  <a:gd name="T70" fmla="*/ 0 w 99"/>
                  <a:gd name="T71" fmla="*/ 0 h 182"/>
                  <a:gd name="T72" fmla="*/ 0 w 99"/>
                  <a:gd name="T73" fmla="*/ 0 h 182"/>
                  <a:gd name="T74" fmla="*/ 0 w 99"/>
                  <a:gd name="T75" fmla="*/ 0 h 182"/>
                  <a:gd name="T76" fmla="*/ 0 w 99"/>
                  <a:gd name="T77" fmla="*/ 0 h 1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2">
                    <a:moveTo>
                      <a:pt x="0" y="50"/>
                    </a:move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2" y="4"/>
                    </a:lnTo>
                    <a:lnTo>
                      <a:pt x="41" y="2"/>
                    </a:lnTo>
                    <a:lnTo>
                      <a:pt x="49" y="0"/>
                    </a:lnTo>
                    <a:lnTo>
                      <a:pt x="57" y="2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50"/>
                    </a:lnTo>
                    <a:lnTo>
                      <a:pt x="99" y="132"/>
                    </a:lnTo>
                    <a:lnTo>
                      <a:pt x="98" y="140"/>
                    </a:lnTo>
                    <a:lnTo>
                      <a:pt x="96" y="149"/>
                    </a:lnTo>
                    <a:lnTo>
                      <a:pt x="92" y="157"/>
                    </a:lnTo>
                    <a:lnTo>
                      <a:pt x="88" y="164"/>
                    </a:lnTo>
                    <a:lnTo>
                      <a:pt x="81" y="170"/>
                    </a:lnTo>
                    <a:lnTo>
                      <a:pt x="74" y="175"/>
                    </a:lnTo>
                    <a:lnTo>
                      <a:pt x="66" y="178"/>
                    </a:lnTo>
                    <a:lnTo>
                      <a:pt x="57" y="181"/>
                    </a:lnTo>
                    <a:lnTo>
                      <a:pt x="49" y="182"/>
                    </a:lnTo>
                    <a:lnTo>
                      <a:pt x="41" y="181"/>
                    </a:lnTo>
                    <a:lnTo>
                      <a:pt x="32" y="178"/>
                    </a:lnTo>
                    <a:lnTo>
                      <a:pt x="25" y="175"/>
                    </a:lnTo>
                    <a:lnTo>
                      <a:pt x="18" y="170"/>
                    </a:lnTo>
                    <a:lnTo>
                      <a:pt x="11" y="164"/>
                    </a:lnTo>
                    <a:lnTo>
                      <a:pt x="7" y="157"/>
                    </a:lnTo>
                    <a:lnTo>
                      <a:pt x="3" y="149"/>
                    </a:lnTo>
                    <a:lnTo>
                      <a:pt x="1" y="140"/>
                    </a:lnTo>
                    <a:lnTo>
                      <a:pt x="0" y="13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19" name="Freeform 1181"/>
              <p:cNvSpPr>
                <a:spLocks/>
              </p:cNvSpPr>
              <p:nvPr/>
            </p:nvSpPr>
            <p:spPr bwMode="auto">
              <a:xfrm>
                <a:off x="3099" y="3540"/>
                <a:ext cx="19" cy="38"/>
              </a:xfrm>
              <a:custGeom>
                <a:avLst/>
                <a:gdLst>
                  <a:gd name="T0" fmla="*/ 0 w 112"/>
                  <a:gd name="T1" fmla="*/ 0 h 230"/>
                  <a:gd name="T2" fmla="*/ 0 w 112"/>
                  <a:gd name="T3" fmla="*/ 0 h 230"/>
                  <a:gd name="T4" fmla="*/ 0 w 112"/>
                  <a:gd name="T5" fmla="*/ 0 h 230"/>
                  <a:gd name="T6" fmla="*/ 0 w 112"/>
                  <a:gd name="T7" fmla="*/ 0 h 230"/>
                  <a:gd name="T8" fmla="*/ 0 w 112"/>
                  <a:gd name="T9" fmla="*/ 0 h 230"/>
                  <a:gd name="T10" fmla="*/ 0 w 112"/>
                  <a:gd name="T11" fmla="*/ 0 h 230"/>
                  <a:gd name="T12" fmla="*/ 0 w 112"/>
                  <a:gd name="T13" fmla="*/ 0 h 230"/>
                  <a:gd name="T14" fmla="*/ 0 w 112"/>
                  <a:gd name="T15" fmla="*/ 0 h 230"/>
                  <a:gd name="T16" fmla="*/ 0 w 112"/>
                  <a:gd name="T17" fmla="*/ 0 h 230"/>
                  <a:gd name="T18" fmla="*/ 0 w 112"/>
                  <a:gd name="T19" fmla="*/ 0 h 230"/>
                  <a:gd name="T20" fmla="*/ 0 w 112"/>
                  <a:gd name="T21" fmla="*/ 0 h 230"/>
                  <a:gd name="T22" fmla="*/ 0 w 112"/>
                  <a:gd name="T23" fmla="*/ 0 h 230"/>
                  <a:gd name="T24" fmla="*/ 0 w 112"/>
                  <a:gd name="T25" fmla="*/ 0 h 230"/>
                  <a:gd name="T26" fmla="*/ 0 w 112"/>
                  <a:gd name="T27" fmla="*/ 0 h 230"/>
                  <a:gd name="T28" fmla="*/ 0 w 112"/>
                  <a:gd name="T29" fmla="*/ 0 h 230"/>
                  <a:gd name="T30" fmla="*/ 0 w 112"/>
                  <a:gd name="T31" fmla="*/ 0 h 230"/>
                  <a:gd name="T32" fmla="*/ 0 w 112"/>
                  <a:gd name="T33" fmla="*/ 0 h 230"/>
                  <a:gd name="T34" fmla="*/ 0 w 112"/>
                  <a:gd name="T35" fmla="*/ 0 h 230"/>
                  <a:gd name="T36" fmla="*/ 0 w 112"/>
                  <a:gd name="T37" fmla="*/ 0 h 230"/>
                  <a:gd name="T38" fmla="*/ 0 w 112"/>
                  <a:gd name="T39" fmla="*/ 0 h 230"/>
                  <a:gd name="T40" fmla="*/ 0 w 112"/>
                  <a:gd name="T41" fmla="*/ 0 h 230"/>
                  <a:gd name="T42" fmla="*/ 0 w 112"/>
                  <a:gd name="T43" fmla="*/ 0 h 230"/>
                  <a:gd name="T44" fmla="*/ 0 w 112"/>
                  <a:gd name="T45" fmla="*/ 0 h 230"/>
                  <a:gd name="T46" fmla="*/ 0 w 112"/>
                  <a:gd name="T47" fmla="*/ 0 h 230"/>
                  <a:gd name="T48" fmla="*/ 0 w 112"/>
                  <a:gd name="T49" fmla="*/ 0 h 230"/>
                  <a:gd name="T50" fmla="*/ 0 w 112"/>
                  <a:gd name="T51" fmla="*/ 0 h 230"/>
                  <a:gd name="T52" fmla="*/ 0 w 112"/>
                  <a:gd name="T53" fmla="*/ 0 h 230"/>
                  <a:gd name="T54" fmla="*/ 0 w 112"/>
                  <a:gd name="T55" fmla="*/ 0 h 230"/>
                  <a:gd name="T56" fmla="*/ 0 w 112"/>
                  <a:gd name="T57" fmla="*/ 0 h 230"/>
                  <a:gd name="T58" fmla="*/ 0 w 112"/>
                  <a:gd name="T59" fmla="*/ 0 h 230"/>
                  <a:gd name="T60" fmla="*/ 0 w 112"/>
                  <a:gd name="T61" fmla="*/ 0 h 230"/>
                  <a:gd name="T62" fmla="*/ 0 w 112"/>
                  <a:gd name="T63" fmla="*/ 0 h 230"/>
                  <a:gd name="T64" fmla="*/ 0 w 112"/>
                  <a:gd name="T65" fmla="*/ 0 h 230"/>
                  <a:gd name="T66" fmla="*/ 0 w 112"/>
                  <a:gd name="T67" fmla="*/ 0 h 230"/>
                  <a:gd name="T68" fmla="*/ 0 w 112"/>
                  <a:gd name="T69" fmla="*/ 0 h 230"/>
                  <a:gd name="T70" fmla="*/ 0 w 112"/>
                  <a:gd name="T71" fmla="*/ 0 h 230"/>
                  <a:gd name="T72" fmla="*/ 0 w 112"/>
                  <a:gd name="T73" fmla="*/ 0 h 230"/>
                  <a:gd name="T74" fmla="*/ 0 w 112"/>
                  <a:gd name="T75" fmla="*/ 0 h 230"/>
                  <a:gd name="T76" fmla="*/ 0 w 112"/>
                  <a:gd name="T77" fmla="*/ 0 h 2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2" h="230">
                    <a:moveTo>
                      <a:pt x="0" y="54"/>
                    </a:move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4"/>
                    </a:lnTo>
                    <a:lnTo>
                      <a:pt x="76" y="9"/>
                    </a:lnTo>
                    <a:lnTo>
                      <a:pt x="83" y="14"/>
                    </a:lnTo>
                    <a:lnTo>
                      <a:pt x="90" y="20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2" y="176"/>
                    </a:lnTo>
                    <a:lnTo>
                      <a:pt x="112" y="184"/>
                    </a:lnTo>
                    <a:lnTo>
                      <a:pt x="111" y="192"/>
                    </a:lnTo>
                    <a:lnTo>
                      <a:pt x="108" y="201"/>
                    </a:lnTo>
                    <a:lnTo>
                      <a:pt x="103" y="208"/>
                    </a:lnTo>
                    <a:lnTo>
                      <a:pt x="98" y="215"/>
                    </a:lnTo>
                    <a:lnTo>
                      <a:pt x="92" y="221"/>
                    </a:lnTo>
                    <a:lnTo>
                      <a:pt x="84" y="226"/>
                    </a:lnTo>
                    <a:lnTo>
                      <a:pt x="76" y="228"/>
                    </a:lnTo>
                    <a:lnTo>
                      <a:pt x="67" y="230"/>
                    </a:lnTo>
                    <a:lnTo>
                      <a:pt x="59" y="230"/>
                    </a:lnTo>
                    <a:lnTo>
                      <a:pt x="52" y="229"/>
                    </a:lnTo>
                    <a:lnTo>
                      <a:pt x="43" y="226"/>
                    </a:lnTo>
                    <a:lnTo>
                      <a:pt x="36" y="221"/>
                    </a:lnTo>
                    <a:lnTo>
                      <a:pt x="29" y="216"/>
                    </a:lnTo>
                    <a:lnTo>
                      <a:pt x="22" y="210"/>
                    </a:lnTo>
                    <a:lnTo>
                      <a:pt x="18" y="202"/>
                    </a:lnTo>
                    <a:lnTo>
                      <a:pt x="16" y="194"/>
                    </a:lnTo>
                    <a:lnTo>
                      <a:pt x="13" y="185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0" name="Freeform 1182"/>
              <p:cNvSpPr>
                <a:spLocks/>
              </p:cNvSpPr>
              <p:nvPr/>
            </p:nvSpPr>
            <p:spPr bwMode="auto">
              <a:xfrm>
                <a:off x="3101" y="3562"/>
                <a:ext cx="18" cy="24"/>
              </a:xfrm>
              <a:custGeom>
                <a:avLst/>
                <a:gdLst>
                  <a:gd name="T0" fmla="*/ 0 w 107"/>
                  <a:gd name="T1" fmla="*/ 0 h 149"/>
                  <a:gd name="T2" fmla="*/ 0 w 107"/>
                  <a:gd name="T3" fmla="*/ 0 h 149"/>
                  <a:gd name="T4" fmla="*/ 0 w 107"/>
                  <a:gd name="T5" fmla="*/ 0 h 149"/>
                  <a:gd name="T6" fmla="*/ 0 w 107"/>
                  <a:gd name="T7" fmla="*/ 0 h 149"/>
                  <a:gd name="T8" fmla="*/ 0 w 107"/>
                  <a:gd name="T9" fmla="*/ 0 h 149"/>
                  <a:gd name="T10" fmla="*/ 0 w 107"/>
                  <a:gd name="T11" fmla="*/ 0 h 149"/>
                  <a:gd name="T12" fmla="*/ 0 w 107"/>
                  <a:gd name="T13" fmla="*/ 0 h 149"/>
                  <a:gd name="T14" fmla="*/ 0 w 107"/>
                  <a:gd name="T15" fmla="*/ 0 h 149"/>
                  <a:gd name="T16" fmla="*/ 0 w 107"/>
                  <a:gd name="T17" fmla="*/ 0 h 149"/>
                  <a:gd name="T18" fmla="*/ 0 w 107"/>
                  <a:gd name="T19" fmla="*/ 0 h 149"/>
                  <a:gd name="T20" fmla="*/ 0 w 107"/>
                  <a:gd name="T21" fmla="*/ 0 h 149"/>
                  <a:gd name="T22" fmla="*/ 0 w 107"/>
                  <a:gd name="T23" fmla="*/ 0 h 149"/>
                  <a:gd name="T24" fmla="*/ 0 w 107"/>
                  <a:gd name="T25" fmla="*/ 0 h 149"/>
                  <a:gd name="T26" fmla="*/ 0 w 107"/>
                  <a:gd name="T27" fmla="*/ 0 h 149"/>
                  <a:gd name="T28" fmla="*/ 0 w 107"/>
                  <a:gd name="T29" fmla="*/ 0 h 149"/>
                  <a:gd name="T30" fmla="*/ 0 w 107"/>
                  <a:gd name="T31" fmla="*/ 0 h 149"/>
                  <a:gd name="T32" fmla="*/ 0 w 107"/>
                  <a:gd name="T33" fmla="*/ 0 h 149"/>
                  <a:gd name="T34" fmla="*/ 0 w 107"/>
                  <a:gd name="T35" fmla="*/ 0 h 149"/>
                  <a:gd name="T36" fmla="*/ 0 w 107"/>
                  <a:gd name="T37" fmla="*/ 0 h 149"/>
                  <a:gd name="T38" fmla="*/ 0 w 107"/>
                  <a:gd name="T39" fmla="*/ 0 h 149"/>
                  <a:gd name="T40" fmla="*/ 0 w 107"/>
                  <a:gd name="T41" fmla="*/ 0 h 149"/>
                  <a:gd name="T42" fmla="*/ 0 w 107"/>
                  <a:gd name="T43" fmla="*/ 0 h 149"/>
                  <a:gd name="T44" fmla="*/ 0 w 107"/>
                  <a:gd name="T45" fmla="*/ 0 h 149"/>
                  <a:gd name="T46" fmla="*/ 0 w 107"/>
                  <a:gd name="T47" fmla="*/ 0 h 149"/>
                  <a:gd name="T48" fmla="*/ 0 w 107"/>
                  <a:gd name="T49" fmla="*/ 0 h 149"/>
                  <a:gd name="T50" fmla="*/ 0 w 107"/>
                  <a:gd name="T51" fmla="*/ 0 h 149"/>
                  <a:gd name="T52" fmla="*/ 0 w 107"/>
                  <a:gd name="T53" fmla="*/ 0 h 149"/>
                  <a:gd name="T54" fmla="*/ 0 w 107"/>
                  <a:gd name="T55" fmla="*/ 0 h 149"/>
                  <a:gd name="T56" fmla="*/ 0 w 107"/>
                  <a:gd name="T57" fmla="*/ 0 h 149"/>
                  <a:gd name="T58" fmla="*/ 0 w 107"/>
                  <a:gd name="T59" fmla="*/ 0 h 149"/>
                  <a:gd name="T60" fmla="*/ 0 w 107"/>
                  <a:gd name="T61" fmla="*/ 0 h 149"/>
                  <a:gd name="T62" fmla="*/ 0 w 107"/>
                  <a:gd name="T63" fmla="*/ 0 h 149"/>
                  <a:gd name="T64" fmla="*/ 0 w 107"/>
                  <a:gd name="T65" fmla="*/ 0 h 149"/>
                  <a:gd name="T66" fmla="*/ 0 w 107"/>
                  <a:gd name="T67" fmla="*/ 0 h 149"/>
                  <a:gd name="T68" fmla="*/ 0 w 107"/>
                  <a:gd name="T69" fmla="*/ 0 h 149"/>
                  <a:gd name="T70" fmla="*/ 0 w 107"/>
                  <a:gd name="T71" fmla="*/ 0 h 149"/>
                  <a:gd name="T72" fmla="*/ 0 w 107"/>
                  <a:gd name="T73" fmla="*/ 0 h 149"/>
                  <a:gd name="T74" fmla="*/ 0 w 107"/>
                  <a:gd name="T75" fmla="*/ 0 h 149"/>
                  <a:gd name="T76" fmla="*/ 0 w 107"/>
                  <a:gd name="T77" fmla="*/ 0 h 149"/>
                  <a:gd name="T78" fmla="*/ 0 w 107"/>
                  <a:gd name="T79" fmla="*/ 0 h 149"/>
                  <a:gd name="T80" fmla="*/ 0 w 107"/>
                  <a:gd name="T81" fmla="*/ 0 h 1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9">
                    <a:moveTo>
                      <a:pt x="1" y="57"/>
                    </a:moveTo>
                    <a:lnTo>
                      <a:pt x="0" y="50"/>
                    </a:lnTo>
                    <a:lnTo>
                      <a:pt x="1" y="41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7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4"/>
                    </a:lnTo>
                    <a:lnTo>
                      <a:pt x="75" y="7"/>
                    </a:lnTo>
                    <a:lnTo>
                      <a:pt x="83" y="13"/>
                    </a:lnTo>
                    <a:lnTo>
                      <a:pt x="88" y="18"/>
                    </a:lnTo>
                    <a:lnTo>
                      <a:pt x="93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3"/>
                    </a:lnTo>
                    <a:lnTo>
                      <a:pt x="107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1" y="124"/>
                    </a:lnTo>
                    <a:lnTo>
                      <a:pt x="95" y="132"/>
                    </a:lnTo>
                    <a:lnTo>
                      <a:pt x="89" y="138"/>
                    </a:lnTo>
                    <a:lnTo>
                      <a:pt x="81" y="142"/>
                    </a:lnTo>
                    <a:lnTo>
                      <a:pt x="74" y="147"/>
                    </a:lnTo>
                    <a:lnTo>
                      <a:pt x="65" y="148"/>
                    </a:lnTo>
                    <a:lnTo>
                      <a:pt x="58" y="149"/>
                    </a:lnTo>
                    <a:lnTo>
                      <a:pt x="49" y="148"/>
                    </a:lnTo>
                    <a:lnTo>
                      <a:pt x="41" y="145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19" y="131"/>
                    </a:lnTo>
                    <a:lnTo>
                      <a:pt x="15" y="123"/>
                    </a:lnTo>
                    <a:lnTo>
                      <a:pt x="10" y="115"/>
                    </a:lnTo>
                    <a:lnTo>
                      <a:pt x="9" y="106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1" name="Freeform 1183"/>
              <p:cNvSpPr>
                <a:spLocks/>
              </p:cNvSpPr>
              <p:nvPr/>
            </p:nvSpPr>
            <p:spPr bwMode="auto">
              <a:xfrm>
                <a:off x="3310" y="3483"/>
                <a:ext cx="19" cy="40"/>
              </a:xfrm>
              <a:custGeom>
                <a:avLst/>
                <a:gdLst>
                  <a:gd name="T0" fmla="*/ 0 w 114"/>
                  <a:gd name="T1" fmla="*/ 0 h 243"/>
                  <a:gd name="T2" fmla="*/ 0 w 114"/>
                  <a:gd name="T3" fmla="*/ 0 h 243"/>
                  <a:gd name="T4" fmla="*/ 0 w 114"/>
                  <a:gd name="T5" fmla="*/ 0 h 243"/>
                  <a:gd name="T6" fmla="*/ 0 w 114"/>
                  <a:gd name="T7" fmla="*/ 0 h 243"/>
                  <a:gd name="T8" fmla="*/ 0 w 114"/>
                  <a:gd name="T9" fmla="*/ 0 h 243"/>
                  <a:gd name="T10" fmla="*/ 0 w 114"/>
                  <a:gd name="T11" fmla="*/ 0 h 243"/>
                  <a:gd name="T12" fmla="*/ 0 w 114"/>
                  <a:gd name="T13" fmla="*/ 0 h 243"/>
                  <a:gd name="T14" fmla="*/ 0 w 114"/>
                  <a:gd name="T15" fmla="*/ 0 h 243"/>
                  <a:gd name="T16" fmla="*/ 0 w 114"/>
                  <a:gd name="T17" fmla="*/ 0 h 243"/>
                  <a:gd name="T18" fmla="*/ 0 w 114"/>
                  <a:gd name="T19" fmla="*/ 0 h 243"/>
                  <a:gd name="T20" fmla="*/ 0 w 114"/>
                  <a:gd name="T21" fmla="*/ 0 h 243"/>
                  <a:gd name="T22" fmla="*/ 0 w 114"/>
                  <a:gd name="T23" fmla="*/ 0 h 243"/>
                  <a:gd name="T24" fmla="*/ 0 w 114"/>
                  <a:gd name="T25" fmla="*/ 0 h 243"/>
                  <a:gd name="T26" fmla="*/ 0 w 114"/>
                  <a:gd name="T27" fmla="*/ 0 h 243"/>
                  <a:gd name="T28" fmla="*/ 0 w 114"/>
                  <a:gd name="T29" fmla="*/ 0 h 243"/>
                  <a:gd name="T30" fmla="*/ 0 w 114"/>
                  <a:gd name="T31" fmla="*/ 0 h 243"/>
                  <a:gd name="T32" fmla="*/ 0 w 114"/>
                  <a:gd name="T33" fmla="*/ 0 h 243"/>
                  <a:gd name="T34" fmla="*/ 0 w 114"/>
                  <a:gd name="T35" fmla="*/ 0 h 243"/>
                  <a:gd name="T36" fmla="*/ 0 w 114"/>
                  <a:gd name="T37" fmla="*/ 0 h 243"/>
                  <a:gd name="T38" fmla="*/ 0 w 114"/>
                  <a:gd name="T39" fmla="*/ 0 h 243"/>
                  <a:gd name="T40" fmla="*/ 0 w 114"/>
                  <a:gd name="T41" fmla="*/ 0 h 243"/>
                  <a:gd name="T42" fmla="*/ 0 w 114"/>
                  <a:gd name="T43" fmla="*/ 0 h 243"/>
                  <a:gd name="T44" fmla="*/ 0 w 114"/>
                  <a:gd name="T45" fmla="*/ 0 h 243"/>
                  <a:gd name="T46" fmla="*/ 0 w 114"/>
                  <a:gd name="T47" fmla="*/ 0 h 243"/>
                  <a:gd name="T48" fmla="*/ 0 w 114"/>
                  <a:gd name="T49" fmla="*/ 0 h 243"/>
                  <a:gd name="T50" fmla="*/ 0 w 114"/>
                  <a:gd name="T51" fmla="*/ 0 h 243"/>
                  <a:gd name="T52" fmla="*/ 0 w 114"/>
                  <a:gd name="T53" fmla="*/ 0 h 243"/>
                  <a:gd name="T54" fmla="*/ 0 w 114"/>
                  <a:gd name="T55" fmla="*/ 0 h 243"/>
                  <a:gd name="T56" fmla="*/ 0 w 114"/>
                  <a:gd name="T57" fmla="*/ 0 h 243"/>
                  <a:gd name="T58" fmla="*/ 0 w 114"/>
                  <a:gd name="T59" fmla="*/ 0 h 243"/>
                  <a:gd name="T60" fmla="*/ 0 w 114"/>
                  <a:gd name="T61" fmla="*/ 0 h 243"/>
                  <a:gd name="T62" fmla="*/ 0 w 114"/>
                  <a:gd name="T63" fmla="*/ 0 h 243"/>
                  <a:gd name="T64" fmla="*/ 0 w 114"/>
                  <a:gd name="T65" fmla="*/ 0 h 243"/>
                  <a:gd name="T66" fmla="*/ 0 w 114"/>
                  <a:gd name="T67" fmla="*/ 0 h 243"/>
                  <a:gd name="T68" fmla="*/ 0 w 114"/>
                  <a:gd name="T69" fmla="*/ 0 h 243"/>
                  <a:gd name="T70" fmla="*/ 0 w 114"/>
                  <a:gd name="T71" fmla="*/ 0 h 243"/>
                  <a:gd name="T72" fmla="*/ 0 w 114"/>
                  <a:gd name="T73" fmla="*/ 0 h 243"/>
                  <a:gd name="T74" fmla="*/ 0 w 114"/>
                  <a:gd name="T75" fmla="*/ 0 h 243"/>
                  <a:gd name="T76" fmla="*/ 0 w 114"/>
                  <a:gd name="T77" fmla="*/ 0 h 243"/>
                  <a:gd name="T78" fmla="*/ 0 w 114"/>
                  <a:gd name="T79" fmla="*/ 0 h 243"/>
                  <a:gd name="T80" fmla="*/ 0 w 114"/>
                  <a:gd name="T81" fmla="*/ 0 h 24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43">
                    <a:moveTo>
                      <a:pt x="0" y="54"/>
                    </a:move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4" y="14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4"/>
                    </a:lnTo>
                    <a:lnTo>
                      <a:pt x="78" y="9"/>
                    </a:lnTo>
                    <a:lnTo>
                      <a:pt x="84" y="14"/>
                    </a:lnTo>
                    <a:lnTo>
                      <a:pt x="90" y="20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89"/>
                    </a:lnTo>
                    <a:lnTo>
                      <a:pt x="114" y="197"/>
                    </a:lnTo>
                    <a:lnTo>
                      <a:pt x="113" y="204"/>
                    </a:lnTo>
                    <a:lnTo>
                      <a:pt x="109" y="213"/>
                    </a:lnTo>
                    <a:lnTo>
                      <a:pt x="105" y="221"/>
                    </a:lnTo>
                    <a:lnTo>
                      <a:pt x="99" y="228"/>
                    </a:lnTo>
                    <a:lnTo>
                      <a:pt x="93" y="234"/>
                    </a:lnTo>
                    <a:lnTo>
                      <a:pt x="85" y="238"/>
                    </a:lnTo>
                    <a:lnTo>
                      <a:pt x="78" y="240"/>
                    </a:lnTo>
                    <a:lnTo>
                      <a:pt x="69" y="243"/>
                    </a:lnTo>
                    <a:lnTo>
                      <a:pt x="61" y="243"/>
                    </a:lnTo>
                    <a:lnTo>
                      <a:pt x="53" y="242"/>
                    </a:lnTo>
                    <a:lnTo>
                      <a:pt x="44" y="238"/>
                    </a:lnTo>
                    <a:lnTo>
                      <a:pt x="36" y="234"/>
                    </a:lnTo>
                    <a:lnTo>
                      <a:pt x="29" y="228"/>
                    </a:lnTo>
                    <a:lnTo>
                      <a:pt x="23" y="222"/>
                    </a:lnTo>
                    <a:lnTo>
                      <a:pt x="19" y="215"/>
                    </a:lnTo>
                    <a:lnTo>
                      <a:pt x="17" y="207"/>
                    </a:lnTo>
                    <a:lnTo>
                      <a:pt x="14" y="198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2" name="Freeform 1184"/>
              <p:cNvSpPr>
                <a:spLocks/>
              </p:cNvSpPr>
              <p:nvPr/>
            </p:nvSpPr>
            <p:spPr bwMode="auto">
              <a:xfrm>
                <a:off x="3313" y="3507"/>
                <a:ext cx="17" cy="30"/>
              </a:xfrm>
              <a:custGeom>
                <a:avLst/>
                <a:gdLst>
                  <a:gd name="T0" fmla="*/ 0 w 102"/>
                  <a:gd name="T1" fmla="*/ 0 h 181"/>
                  <a:gd name="T2" fmla="*/ 0 w 102"/>
                  <a:gd name="T3" fmla="*/ 0 h 181"/>
                  <a:gd name="T4" fmla="*/ 0 w 102"/>
                  <a:gd name="T5" fmla="*/ 0 h 181"/>
                  <a:gd name="T6" fmla="*/ 0 w 102"/>
                  <a:gd name="T7" fmla="*/ 0 h 181"/>
                  <a:gd name="T8" fmla="*/ 0 w 102"/>
                  <a:gd name="T9" fmla="*/ 0 h 181"/>
                  <a:gd name="T10" fmla="*/ 0 w 102"/>
                  <a:gd name="T11" fmla="*/ 0 h 181"/>
                  <a:gd name="T12" fmla="*/ 0 w 102"/>
                  <a:gd name="T13" fmla="*/ 0 h 181"/>
                  <a:gd name="T14" fmla="*/ 0 w 102"/>
                  <a:gd name="T15" fmla="*/ 0 h 181"/>
                  <a:gd name="T16" fmla="*/ 0 w 102"/>
                  <a:gd name="T17" fmla="*/ 0 h 181"/>
                  <a:gd name="T18" fmla="*/ 0 w 102"/>
                  <a:gd name="T19" fmla="*/ 0 h 181"/>
                  <a:gd name="T20" fmla="*/ 0 w 102"/>
                  <a:gd name="T21" fmla="*/ 0 h 181"/>
                  <a:gd name="T22" fmla="*/ 0 w 102"/>
                  <a:gd name="T23" fmla="*/ 0 h 181"/>
                  <a:gd name="T24" fmla="*/ 0 w 102"/>
                  <a:gd name="T25" fmla="*/ 0 h 181"/>
                  <a:gd name="T26" fmla="*/ 0 w 102"/>
                  <a:gd name="T27" fmla="*/ 0 h 181"/>
                  <a:gd name="T28" fmla="*/ 0 w 102"/>
                  <a:gd name="T29" fmla="*/ 0 h 181"/>
                  <a:gd name="T30" fmla="*/ 0 w 102"/>
                  <a:gd name="T31" fmla="*/ 0 h 181"/>
                  <a:gd name="T32" fmla="*/ 0 w 102"/>
                  <a:gd name="T33" fmla="*/ 0 h 181"/>
                  <a:gd name="T34" fmla="*/ 0 w 102"/>
                  <a:gd name="T35" fmla="*/ 0 h 181"/>
                  <a:gd name="T36" fmla="*/ 0 w 102"/>
                  <a:gd name="T37" fmla="*/ 0 h 181"/>
                  <a:gd name="T38" fmla="*/ 0 w 102"/>
                  <a:gd name="T39" fmla="*/ 0 h 181"/>
                  <a:gd name="T40" fmla="*/ 0 w 102"/>
                  <a:gd name="T41" fmla="*/ 0 h 181"/>
                  <a:gd name="T42" fmla="*/ 0 w 102"/>
                  <a:gd name="T43" fmla="*/ 0 h 181"/>
                  <a:gd name="T44" fmla="*/ 0 w 102"/>
                  <a:gd name="T45" fmla="*/ 0 h 181"/>
                  <a:gd name="T46" fmla="*/ 0 w 102"/>
                  <a:gd name="T47" fmla="*/ 0 h 181"/>
                  <a:gd name="T48" fmla="*/ 0 w 102"/>
                  <a:gd name="T49" fmla="*/ 0 h 181"/>
                  <a:gd name="T50" fmla="*/ 0 w 102"/>
                  <a:gd name="T51" fmla="*/ 0 h 181"/>
                  <a:gd name="T52" fmla="*/ 0 w 102"/>
                  <a:gd name="T53" fmla="*/ 0 h 181"/>
                  <a:gd name="T54" fmla="*/ 0 w 102"/>
                  <a:gd name="T55" fmla="*/ 0 h 181"/>
                  <a:gd name="T56" fmla="*/ 0 w 102"/>
                  <a:gd name="T57" fmla="*/ 0 h 181"/>
                  <a:gd name="T58" fmla="*/ 0 w 102"/>
                  <a:gd name="T59" fmla="*/ 0 h 181"/>
                  <a:gd name="T60" fmla="*/ 0 w 102"/>
                  <a:gd name="T61" fmla="*/ 0 h 181"/>
                  <a:gd name="T62" fmla="*/ 0 w 102"/>
                  <a:gd name="T63" fmla="*/ 0 h 181"/>
                  <a:gd name="T64" fmla="*/ 0 w 102"/>
                  <a:gd name="T65" fmla="*/ 0 h 181"/>
                  <a:gd name="T66" fmla="*/ 0 w 102"/>
                  <a:gd name="T67" fmla="*/ 0 h 181"/>
                  <a:gd name="T68" fmla="*/ 0 w 102"/>
                  <a:gd name="T69" fmla="*/ 0 h 181"/>
                  <a:gd name="T70" fmla="*/ 0 w 102"/>
                  <a:gd name="T71" fmla="*/ 0 h 181"/>
                  <a:gd name="T72" fmla="*/ 0 w 102"/>
                  <a:gd name="T73" fmla="*/ 0 h 181"/>
                  <a:gd name="T74" fmla="*/ 0 w 102"/>
                  <a:gd name="T75" fmla="*/ 0 h 181"/>
                  <a:gd name="T76" fmla="*/ 0 w 102"/>
                  <a:gd name="T77" fmla="*/ 0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" h="181">
                    <a:moveTo>
                      <a:pt x="0" y="50"/>
                    </a:moveTo>
                    <a:lnTo>
                      <a:pt x="0" y="42"/>
                    </a:lnTo>
                    <a:lnTo>
                      <a:pt x="3" y="33"/>
                    </a:lnTo>
                    <a:lnTo>
                      <a:pt x="6" y="26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2"/>
                    </a:lnTo>
                    <a:lnTo>
                      <a:pt x="74" y="5"/>
                    </a:lnTo>
                    <a:lnTo>
                      <a:pt x="80" y="11"/>
                    </a:lnTo>
                    <a:lnTo>
                      <a:pt x="87" y="17"/>
                    </a:lnTo>
                    <a:lnTo>
                      <a:pt x="92" y="23"/>
                    </a:lnTo>
                    <a:lnTo>
                      <a:pt x="96" y="31"/>
                    </a:lnTo>
                    <a:lnTo>
                      <a:pt x="99" y="40"/>
                    </a:lnTo>
                    <a:lnTo>
                      <a:pt x="100" y="48"/>
                    </a:lnTo>
                    <a:lnTo>
                      <a:pt x="102" y="130"/>
                    </a:lnTo>
                    <a:lnTo>
                      <a:pt x="102" y="138"/>
                    </a:lnTo>
                    <a:lnTo>
                      <a:pt x="100" y="147"/>
                    </a:lnTo>
                    <a:lnTo>
                      <a:pt x="96" y="155"/>
                    </a:lnTo>
                    <a:lnTo>
                      <a:pt x="91" y="162"/>
                    </a:lnTo>
                    <a:lnTo>
                      <a:pt x="85" y="168"/>
                    </a:lnTo>
                    <a:lnTo>
                      <a:pt x="78" y="173"/>
                    </a:lnTo>
                    <a:lnTo>
                      <a:pt x="70" y="177"/>
                    </a:lnTo>
                    <a:lnTo>
                      <a:pt x="61" y="180"/>
                    </a:lnTo>
                    <a:lnTo>
                      <a:pt x="53" y="181"/>
                    </a:lnTo>
                    <a:lnTo>
                      <a:pt x="46" y="181"/>
                    </a:lnTo>
                    <a:lnTo>
                      <a:pt x="37" y="179"/>
                    </a:lnTo>
                    <a:lnTo>
                      <a:pt x="29" y="175"/>
                    </a:lnTo>
                    <a:lnTo>
                      <a:pt x="22" y="170"/>
                    </a:lnTo>
                    <a:lnTo>
                      <a:pt x="15" y="164"/>
                    </a:lnTo>
                    <a:lnTo>
                      <a:pt x="11" y="157"/>
                    </a:lnTo>
                    <a:lnTo>
                      <a:pt x="6" y="149"/>
                    </a:lnTo>
                    <a:lnTo>
                      <a:pt x="4" y="140"/>
                    </a:lnTo>
                    <a:lnTo>
                      <a:pt x="3" y="13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3" name="Freeform 1185"/>
              <p:cNvSpPr>
                <a:spLocks/>
              </p:cNvSpPr>
              <p:nvPr/>
            </p:nvSpPr>
            <p:spPr bwMode="auto">
              <a:xfrm>
                <a:off x="3312" y="3520"/>
                <a:ext cx="18" cy="30"/>
              </a:xfrm>
              <a:custGeom>
                <a:avLst/>
                <a:gdLst>
                  <a:gd name="T0" fmla="*/ 0 w 107"/>
                  <a:gd name="T1" fmla="*/ 0 h 177"/>
                  <a:gd name="T2" fmla="*/ 0 w 107"/>
                  <a:gd name="T3" fmla="*/ 0 h 177"/>
                  <a:gd name="T4" fmla="*/ 0 w 107"/>
                  <a:gd name="T5" fmla="*/ 0 h 177"/>
                  <a:gd name="T6" fmla="*/ 0 w 107"/>
                  <a:gd name="T7" fmla="*/ 0 h 177"/>
                  <a:gd name="T8" fmla="*/ 0 w 107"/>
                  <a:gd name="T9" fmla="*/ 0 h 177"/>
                  <a:gd name="T10" fmla="*/ 0 w 107"/>
                  <a:gd name="T11" fmla="*/ 0 h 177"/>
                  <a:gd name="T12" fmla="*/ 0 w 107"/>
                  <a:gd name="T13" fmla="*/ 0 h 177"/>
                  <a:gd name="T14" fmla="*/ 0 w 107"/>
                  <a:gd name="T15" fmla="*/ 0 h 177"/>
                  <a:gd name="T16" fmla="*/ 0 w 107"/>
                  <a:gd name="T17" fmla="*/ 0 h 177"/>
                  <a:gd name="T18" fmla="*/ 0 w 107"/>
                  <a:gd name="T19" fmla="*/ 0 h 177"/>
                  <a:gd name="T20" fmla="*/ 0 w 107"/>
                  <a:gd name="T21" fmla="*/ 0 h 177"/>
                  <a:gd name="T22" fmla="*/ 0 w 107"/>
                  <a:gd name="T23" fmla="*/ 0 h 177"/>
                  <a:gd name="T24" fmla="*/ 0 w 107"/>
                  <a:gd name="T25" fmla="*/ 0 h 177"/>
                  <a:gd name="T26" fmla="*/ 0 w 107"/>
                  <a:gd name="T27" fmla="*/ 0 h 177"/>
                  <a:gd name="T28" fmla="*/ 0 w 107"/>
                  <a:gd name="T29" fmla="*/ 0 h 177"/>
                  <a:gd name="T30" fmla="*/ 0 w 107"/>
                  <a:gd name="T31" fmla="*/ 0 h 177"/>
                  <a:gd name="T32" fmla="*/ 0 w 107"/>
                  <a:gd name="T33" fmla="*/ 0 h 177"/>
                  <a:gd name="T34" fmla="*/ 0 w 107"/>
                  <a:gd name="T35" fmla="*/ 0 h 177"/>
                  <a:gd name="T36" fmla="*/ 0 w 107"/>
                  <a:gd name="T37" fmla="*/ 0 h 177"/>
                  <a:gd name="T38" fmla="*/ 0 w 107"/>
                  <a:gd name="T39" fmla="*/ 0 h 177"/>
                  <a:gd name="T40" fmla="*/ 0 w 107"/>
                  <a:gd name="T41" fmla="*/ 0 h 177"/>
                  <a:gd name="T42" fmla="*/ 0 w 107"/>
                  <a:gd name="T43" fmla="*/ 0 h 177"/>
                  <a:gd name="T44" fmla="*/ 0 w 107"/>
                  <a:gd name="T45" fmla="*/ 0 h 177"/>
                  <a:gd name="T46" fmla="*/ 0 w 107"/>
                  <a:gd name="T47" fmla="*/ 0 h 177"/>
                  <a:gd name="T48" fmla="*/ 0 w 107"/>
                  <a:gd name="T49" fmla="*/ 0 h 177"/>
                  <a:gd name="T50" fmla="*/ 0 w 107"/>
                  <a:gd name="T51" fmla="*/ 0 h 177"/>
                  <a:gd name="T52" fmla="*/ 0 w 107"/>
                  <a:gd name="T53" fmla="*/ 0 h 177"/>
                  <a:gd name="T54" fmla="*/ 0 w 107"/>
                  <a:gd name="T55" fmla="*/ 0 h 177"/>
                  <a:gd name="T56" fmla="*/ 0 w 107"/>
                  <a:gd name="T57" fmla="*/ 0 h 177"/>
                  <a:gd name="T58" fmla="*/ 0 w 107"/>
                  <a:gd name="T59" fmla="*/ 0 h 177"/>
                  <a:gd name="T60" fmla="*/ 0 w 107"/>
                  <a:gd name="T61" fmla="*/ 0 h 177"/>
                  <a:gd name="T62" fmla="*/ 0 w 107"/>
                  <a:gd name="T63" fmla="*/ 0 h 177"/>
                  <a:gd name="T64" fmla="*/ 0 w 107"/>
                  <a:gd name="T65" fmla="*/ 0 h 177"/>
                  <a:gd name="T66" fmla="*/ 0 w 107"/>
                  <a:gd name="T67" fmla="*/ 0 h 177"/>
                  <a:gd name="T68" fmla="*/ 0 w 107"/>
                  <a:gd name="T69" fmla="*/ 0 h 177"/>
                  <a:gd name="T70" fmla="*/ 0 w 107"/>
                  <a:gd name="T71" fmla="*/ 0 h 177"/>
                  <a:gd name="T72" fmla="*/ 0 w 107"/>
                  <a:gd name="T73" fmla="*/ 0 h 177"/>
                  <a:gd name="T74" fmla="*/ 0 w 107"/>
                  <a:gd name="T75" fmla="*/ 0 h 177"/>
                  <a:gd name="T76" fmla="*/ 0 w 107"/>
                  <a:gd name="T77" fmla="*/ 0 h 17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7" h="177">
                    <a:moveTo>
                      <a:pt x="8" y="45"/>
                    </a:moveTo>
                    <a:lnTo>
                      <a:pt x="10" y="36"/>
                    </a:lnTo>
                    <a:lnTo>
                      <a:pt x="12" y="28"/>
                    </a:lnTo>
                    <a:lnTo>
                      <a:pt x="17" y="20"/>
                    </a:lnTo>
                    <a:lnTo>
                      <a:pt x="22" y="14"/>
                    </a:lnTo>
                    <a:lnTo>
                      <a:pt x="29" y="9"/>
                    </a:lnTo>
                    <a:lnTo>
                      <a:pt x="37" y="4"/>
                    </a:lnTo>
                    <a:lnTo>
                      <a:pt x="46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71" y="2"/>
                    </a:lnTo>
                    <a:lnTo>
                      <a:pt x="79" y="4"/>
                    </a:lnTo>
                    <a:lnTo>
                      <a:pt x="87" y="9"/>
                    </a:lnTo>
                    <a:lnTo>
                      <a:pt x="92" y="14"/>
                    </a:lnTo>
                    <a:lnTo>
                      <a:pt x="98" y="21"/>
                    </a:lnTo>
                    <a:lnTo>
                      <a:pt x="102" y="29"/>
                    </a:lnTo>
                    <a:lnTo>
                      <a:pt x="106" y="38"/>
                    </a:lnTo>
                    <a:lnTo>
                      <a:pt x="107" y="46"/>
                    </a:lnTo>
                    <a:lnTo>
                      <a:pt x="107" y="54"/>
                    </a:lnTo>
                    <a:lnTo>
                      <a:pt x="99" y="132"/>
                    </a:lnTo>
                    <a:lnTo>
                      <a:pt x="97" y="141"/>
                    </a:lnTo>
                    <a:lnTo>
                      <a:pt x="95" y="148"/>
                    </a:lnTo>
                    <a:lnTo>
                      <a:pt x="90" y="156"/>
                    </a:lnTo>
                    <a:lnTo>
                      <a:pt x="84" y="162"/>
                    </a:lnTo>
                    <a:lnTo>
                      <a:pt x="78" y="168"/>
                    </a:lnTo>
                    <a:lnTo>
                      <a:pt x="70" y="172"/>
                    </a:lnTo>
                    <a:lnTo>
                      <a:pt x="61" y="175"/>
                    </a:lnTo>
                    <a:lnTo>
                      <a:pt x="53" y="177"/>
                    </a:lnTo>
                    <a:lnTo>
                      <a:pt x="45" y="177"/>
                    </a:lnTo>
                    <a:lnTo>
                      <a:pt x="36" y="174"/>
                    </a:lnTo>
                    <a:lnTo>
                      <a:pt x="28" y="172"/>
                    </a:lnTo>
                    <a:lnTo>
                      <a:pt x="20" y="168"/>
                    </a:lnTo>
                    <a:lnTo>
                      <a:pt x="14" y="162"/>
                    </a:lnTo>
                    <a:lnTo>
                      <a:pt x="9" y="155"/>
                    </a:lnTo>
                    <a:lnTo>
                      <a:pt x="4" y="147"/>
                    </a:lnTo>
                    <a:lnTo>
                      <a:pt x="1" y="138"/>
                    </a:lnTo>
                    <a:lnTo>
                      <a:pt x="0" y="130"/>
                    </a:lnTo>
                    <a:lnTo>
                      <a:pt x="0" y="122"/>
                    </a:ln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4" name="Freeform 1186"/>
              <p:cNvSpPr>
                <a:spLocks/>
              </p:cNvSpPr>
              <p:nvPr/>
            </p:nvSpPr>
            <p:spPr bwMode="auto">
              <a:xfrm>
                <a:off x="3310" y="3533"/>
                <a:ext cx="19" cy="24"/>
              </a:xfrm>
              <a:custGeom>
                <a:avLst/>
                <a:gdLst>
                  <a:gd name="T0" fmla="*/ 0 w 114"/>
                  <a:gd name="T1" fmla="*/ 0 h 142"/>
                  <a:gd name="T2" fmla="*/ 0 w 114"/>
                  <a:gd name="T3" fmla="*/ 0 h 142"/>
                  <a:gd name="T4" fmla="*/ 0 w 114"/>
                  <a:gd name="T5" fmla="*/ 0 h 142"/>
                  <a:gd name="T6" fmla="*/ 0 w 114"/>
                  <a:gd name="T7" fmla="*/ 0 h 142"/>
                  <a:gd name="T8" fmla="*/ 0 w 114"/>
                  <a:gd name="T9" fmla="*/ 0 h 142"/>
                  <a:gd name="T10" fmla="*/ 0 w 114"/>
                  <a:gd name="T11" fmla="*/ 0 h 142"/>
                  <a:gd name="T12" fmla="*/ 0 w 114"/>
                  <a:gd name="T13" fmla="*/ 0 h 142"/>
                  <a:gd name="T14" fmla="*/ 0 w 114"/>
                  <a:gd name="T15" fmla="*/ 0 h 142"/>
                  <a:gd name="T16" fmla="*/ 0 w 114"/>
                  <a:gd name="T17" fmla="*/ 0 h 142"/>
                  <a:gd name="T18" fmla="*/ 0 w 114"/>
                  <a:gd name="T19" fmla="*/ 0 h 142"/>
                  <a:gd name="T20" fmla="*/ 0 w 114"/>
                  <a:gd name="T21" fmla="*/ 0 h 142"/>
                  <a:gd name="T22" fmla="*/ 0 w 114"/>
                  <a:gd name="T23" fmla="*/ 0 h 142"/>
                  <a:gd name="T24" fmla="*/ 0 w 114"/>
                  <a:gd name="T25" fmla="*/ 0 h 142"/>
                  <a:gd name="T26" fmla="*/ 0 w 114"/>
                  <a:gd name="T27" fmla="*/ 0 h 142"/>
                  <a:gd name="T28" fmla="*/ 0 w 114"/>
                  <a:gd name="T29" fmla="*/ 0 h 142"/>
                  <a:gd name="T30" fmla="*/ 0 w 114"/>
                  <a:gd name="T31" fmla="*/ 0 h 142"/>
                  <a:gd name="T32" fmla="*/ 0 w 114"/>
                  <a:gd name="T33" fmla="*/ 0 h 142"/>
                  <a:gd name="T34" fmla="*/ 0 w 114"/>
                  <a:gd name="T35" fmla="*/ 0 h 142"/>
                  <a:gd name="T36" fmla="*/ 0 w 114"/>
                  <a:gd name="T37" fmla="*/ 0 h 142"/>
                  <a:gd name="T38" fmla="*/ 0 w 114"/>
                  <a:gd name="T39" fmla="*/ 0 h 142"/>
                  <a:gd name="T40" fmla="*/ 0 w 114"/>
                  <a:gd name="T41" fmla="*/ 0 h 142"/>
                  <a:gd name="T42" fmla="*/ 0 w 114"/>
                  <a:gd name="T43" fmla="*/ 0 h 142"/>
                  <a:gd name="T44" fmla="*/ 0 w 114"/>
                  <a:gd name="T45" fmla="*/ 0 h 142"/>
                  <a:gd name="T46" fmla="*/ 0 w 114"/>
                  <a:gd name="T47" fmla="*/ 0 h 142"/>
                  <a:gd name="T48" fmla="*/ 0 w 114"/>
                  <a:gd name="T49" fmla="*/ 0 h 142"/>
                  <a:gd name="T50" fmla="*/ 0 w 114"/>
                  <a:gd name="T51" fmla="*/ 0 h 142"/>
                  <a:gd name="T52" fmla="*/ 0 w 114"/>
                  <a:gd name="T53" fmla="*/ 0 h 142"/>
                  <a:gd name="T54" fmla="*/ 0 w 114"/>
                  <a:gd name="T55" fmla="*/ 0 h 142"/>
                  <a:gd name="T56" fmla="*/ 0 w 114"/>
                  <a:gd name="T57" fmla="*/ 0 h 142"/>
                  <a:gd name="T58" fmla="*/ 0 w 114"/>
                  <a:gd name="T59" fmla="*/ 0 h 142"/>
                  <a:gd name="T60" fmla="*/ 0 w 114"/>
                  <a:gd name="T61" fmla="*/ 0 h 142"/>
                  <a:gd name="T62" fmla="*/ 0 w 114"/>
                  <a:gd name="T63" fmla="*/ 0 h 142"/>
                  <a:gd name="T64" fmla="*/ 0 w 114"/>
                  <a:gd name="T65" fmla="*/ 0 h 142"/>
                  <a:gd name="T66" fmla="*/ 0 w 114"/>
                  <a:gd name="T67" fmla="*/ 0 h 142"/>
                  <a:gd name="T68" fmla="*/ 0 w 114"/>
                  <a:gd name="T69" fmla="*/ 0 h 142"/>
                  <a:gd name="T70" fmla="*/ 0 w 114"/>
                  <a:gd name="T71" fmla="*/ 0 h 142"/>
                  <a:gd name="T72" fmla="*/ 0 w 114"/>
                  <a:gd name="T73" fmla="*/ 0 h 142"/>
                  <a:gd name="T74" fmla="*/ 0 w 114"/>
                  <a:gd name="T75" fmla="*/ 0 h 142"/>
                  <a:gd name="T76" fmla="*/ 0 w 114"/>
                  <a:gd name="T77" fmla="*/ 0 h 1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42">
                    <a:moveTo>
                      <a:pt x="17" y="34"/>
                    </a:moveTo>
                    <a:lnTo>
                      <a:pt x="22" y="26"/>
                    </a:lnTo>
                    <a:lnTo>
                      <a:pt x="26" y="20"/>
                    </a:lnTo>
                    <a:lnTo>
                      <a:pt x="32" y="13"/>
                    </a:lnTo>
                    <a:lnTo>
                      <a:pt x="40" y="7"/>
                    </a:lnTo>
                    <a:lnTo>
                      <a:pt x="46" y="4"/>
                    </a:lnTo>
                    <a:lnTo>
                      <a:pt x="55" y="2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80" y="3"/>
                    </a:lnTo>
                    <a:lnTo>
                      <a:pt x="88" y="7"/>
                    </a:lnTo>
                    <a:lnTo>
                      <a:pt x="95" y="12"/>
                    </a:lnTo>
                    <a:lnTo>
                      <a:pt x="102" y="17"/>
                    </a:lnTo>
                    <a:lnTo>
                      <a:pt x="107" y="25"/>
                    </a:lnTo>
                    <a:lnTo>
                      <a:pt x="111" y="32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7"/>
                    </a:lnTo>
                    <a:lnTo>
                      <a:pt x="112" y="66"/>
                    </a:lnTo>
                    <a:lnTo>
                      <a:pt x="97" y="109"/>
                    </a:lnTo>
                    <a:lnTo>
                      <a:pt x="93" y="116"/>
                    </a:lnTo>
                    <a:lnTo>
                      <a:pt x="88" y="123"/>
                    </a:lnTo>
                    <a:lnTo>
                      <a:pt x="82" y="130"/>
                    </a:lnTo>
                    <a:lnTo>
                      <a:pt x="75" y="136"/>
                    </a:lnTo>
                    <a:lnTo>
                      <a:pt x="68" y="139"/>
                    </a:lnTo>
                    <a:lnTo>
                      <a:pt x="59" y="141"/>
                    </a:lnTo>
                    <a:lnTo>
                      <a:pt x="50" y="142"/>
                    </a:lnTo>
                    <a:lnTo>
                      <a:pt x="43" y="141"/>
                    </a:lnTo>
                    <a:lnTo>
                      <a:pt x="34" y="140"/>
                    </a:lnTo>
                    <a:lnTo>
                      <a:pt x="26" y="136"/>
                    </a:lnTo>
                    <a:lnTo>
                      <a:pt x="19" y="131"/>
                    </a:lnTo>
                    <a:lnTo>
                      <a:pt x="13" y="125"/>
                    </a:lnTo>
                    <a:lnTo>
                      <a:pt x="7" y="11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0" y="93"/>
                    </a:lnTo>
                    <a:lnTo>
                      <a:pt x="1" y="86"/>
                    </a:lnTo>
                    <a:lnTo>
                      <a:pt x="2" y="77"/>
                    </a:ln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5" name="Freeform 1187"/>
              <p:cNvSpPr>
                <a:spLocks/>
              </p:cNvSpPr>
              <p:nvPr/>
            </p:nvSpPr>
            <p:spPr bwMode="auto">
              <a:xfrm>
                <a:off x="3306" y="3541"/>
                <a:ext cx="20" cy="20"/>
              </a:xfrm>
              <a:custGeom>
                <a:avLst/>
                <a:gdLst>
                  <a:gd name="T0" fmla="*/ 0 w 121"/>
                  <a:gd name="T1" fmla="*/ 0 h 123"/>
                  <a:gd name="T2" fmla="*/ 0 w 121"/>
                  <a:gd name="T3" fmla="*/ 0 h 123"/>
                  <a:gd name="T4" fmla="*/ 0 w 121"/>
                  <a:gd name="T5" fmla="*/ 0 h 123"/>
                  <a:gd name="T6" fmla="*/ 0 w 121"/>
                  <a:gd name="T7" fmla="*/ 0 h 123"/>
                  <a:gd name="T8" fmla="*/ 0 w 121"/>
                  <a:gd name="T9" fmla="*/ 0 h 123"/>
                  <a:gd name="T10" fmla="*/ 0 w 121"/>
                  <a:gd name="T11" fmla="*/ 0 h 123"/>
                  <a:gd name="T12" fmla="*/ 0 w 121"/>
                  <a:gd name="T13" fmla="*/ 0 h 123"/>
                  <a:gd name="T14" fmla="*/ 0 w 121"/>
                  <a:gd name="T15" fmla="*/ 0 h 123"/>
                  <a:gd name="T16" fmla="*/ 0 w 121"/>
                  <a:gd name="T17" fmla="*/ 0 h 123"/>
                  <a:gd name="T18" fmla="*/ 0 w 121"/>
                  <a:gd name="T19" fmla="*/ 0 h 123"/>
                  <a:gd name="T20" fmla="*/ 0 w 121"/>
                  <a:gd name="T21" fmla="*/ 0 h 123"/>
                  <a:gd name="T22" fmla="*/ 0 w 121"/>
                  <a:gd name="T23" fmla="*/ 0 h 123"/>
                  <a:gd name="T24" fmla="*/ 0 w 121"/>
                  <a:gd name="T25" fmla="*/ 0 h 123"/>
                  <a:gd name="T26" fmla="*/ 0 w 121"/>
                  <a:gd name="T27" fmla="*/ 0 h 123"/>
                  <a:gd name="T28" fmla="*/ 0 w 121"/>
                  <a:gd name="T29" fmla="*/ 0 h 123"/>
                  <a:gd name="T30" fmla="*/ 0 w 121"/>
                  <a:gd name="T31" fmla="*/ 0 h 123"/>
                  <a:gd name="T32" fmla="*/ 0 w 121"/>
                  <a:gd name="T33" fmla="*/ 0 h 123"/>
                  <a:gd name="T34" fmla="*/ 0 w 121"/>
                  <a:gd name="T35" fmla="*/ 0 h 123"/>
                  <a:gd name="T36" fmla="*/ 0 w 121"/>
                  <a:gd name="T37" fmla="*/ 0 h 123"/>
                  <a:gd name="T38" fmla="*/ 0 w 121"/>
                  <a:gd name="T39" fmla="*/ 0 h 123"/>
                  <a:gd name="T40" fmla="*/ 0 w 121"/>
                  <a:gd name="T41" fmla="*/ 0 h 123"/>
                  <a:gd name="T42" fmla="*/ 0 w 121"/>
                  <a:gd name="T43" fmla="*/ 0 h 123"/>
                  <a:gd name="T44" fmla="*/ 0 w 121"/>
                  <a:gd name="T45" fmla="*/ 0 h 123"/>
                  <a:gd name="T46" fmla="*/ 0 w 121"/>
                  <a:gd name="T47" fmla="*/ 0 h 123"/>
                  <a:gd name="T48" fmla="*/ 0 w 121"/>
                  <a:gd name="T49" fmla="*/ 0 h 123"/>
                  <a:gd name="T50" fmla="*/ 0 w 121"/>
                  <a:gd name="T51" fmla="*/ 0 h 123"/>
                  <a:gd name="T52" fmla="*/ 0 w 121"/>
                  <a:gd name="T53" fmla="*/ 0 h 123"/>
                  <a:gd name="T54" fmla="*/ 0 w 121"/>
                  <a:gd name="T55" fmla="*/ 0 h 123"/>
                  <a:gd name="T56" fmla="*/ 0 w 121"/>
                  <a:gd name="T57" fmla="*/ 0 h 123"/>
                  <a:gd name="T58" fmla="*/ 0 w 121"/>
                  <a:gd name="T59" fmla="*/ 0 h 123"/>
                  <a:gd name="T60" fmla="*/ 0 w 121"/>
                  <a:gd name="T61" fmla="*/ 0 h 123"/>
                  <a:gd name="T62" fmla="*/ 0 w 121"/>
                  <a:gd name="T63" fmla="*/ 0 h 123"/>
                  <a:gd name="T64" fmla="*/ 0 w 121"/>
                  <a:gd name="T65" fmla="*/ 0 h 123"/>
                  <a:gd name="T66" fmla="*/ 0 w 121"/>
                  <a:gd name="T67" fmla="*/ 0 h 123"/>
                  <a:gd name="T68" fmla="*/ 0 w 121"/>
                  <a:gd name="T69" fmla="*/ 0 h 123"/>
                  <a:gd name="T70" fmla="*/ 0 w 121"/>
                  <a:gd name="T71" fmla="*/ 0 h 123"/>
                  <a:gd name="T72" fmla="*/ 0 w 121"/>
                  <a:gd name="T73" fmla="*/ 0 h 123"/>
                  <a:gd name="T74" fmla="*/ 0 w 121"/>
                  <a:gd name="T75" fmla="*/ 0 h 123"/>
                  <a:gd name="T76" fmla="*/ 0 w 121"/>
                  <a:gd name="T77" fmla="*/ 0 h 1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23">
                    <a:moveTo>
                      <a:pt x="36" y="16"/>
                    </a:moveTo>
                    <a:lnTo>
                      <a:pt x="42" y="10"/>
                    </a:lnTo>
                    <a:lnTo>
                      <a:pt x="50" y="6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3" y="1"/>
                    </a:lnTo>
                    <a:lnTo>
                      <a:pt x="91" y="5"/>
                    </a:lnTo>
                    <a:lnTo>
                      <a:pt x="99" y="8"/>
                    </a:lnTo>
                    <a:lnTo>
                      <a:pt x="106" y="14"/>
                    </a:lnTo>
                    <a:lnTo>
                      <a:pt x="111" y="21"/>
                    </a:lnTo>
                    <a:lnTo>
                      <a:pt x="116" y="28"/>
                    </a:lnTo>
                    <a:lnTo>
                      <a:pt x="119" y="36"/>
                    </a:lnTo>
                    <a:lnTo>
                      <a:pt x="121" y="45"/>
                    </a:lnTo>
                    <a:lnTo>
                      <a:pt x="121" y="52"/>
                    </a:lnTo>
                    <a:lnTo>
                      <a:pt x="120" y="61"/>
                    </a:lnTo>
                    <a:lnTo>
                      <a:pt x="117" y="69"/>
                    </a:lnTo>
                    <a:lnTo>
                      <a:pt x="113" y="77"/>
                    </a:lnTo>
                    <a:lnTo>
                      <a:pt x="108" y="84"/>
                    </a:lnTo>
                    <a:lnTo>
                      <a:pt x="85" y="107"/>
                    </a:lnTo>
                    <a:lnTo>
                      <a:pt x="79" y="113"/>
                    </a:lnTo>
                    <a:lnTo>
                      <a:pt x="71" y="117"/>
                    </a:lnTo>
                    <a:lnTo>
                      <a:pt x="63" y="121"/>
                    </a:lnTo>
                    <a:lnTo>
                      <a:pt x="54" y="123"/>
                    </a:lnTo>
                    <a:lnTo>
                      <a:pt x="47" y="123"/>
                    </a:lnTo>
                    <a:lnTo>
                      <a:pt x="38" y="122"/>
                    </a:lnTo>
                    <a:lnTo>
                      <a:pt x="30" y="118"/>
                    </a:lnTo>
                    <a:lnTo>
                      <a:pt x="22" y="115"/>
                    </a:lnTo>
                    <a:lnTo>
                      <a:pt x="15" y="109"/>
                    </a:lnTo>
                    <a:lnTo>
                      <a:pt x="10" y="103"/>
                    </a:lnTo>
                    <a:lnTo>
                      <a:pt x="5" y="95"/>
                    </a:lnTo>
                    <a:lnTo>
                      <a:pt x="2" y="87"/>
                    </a:lnTo>
                    <a:lnTo>
                      <a:pt x="0" y="78"/>
                    </a:lnTo>
                    <a:lnTo>
                      <a:pt x="0" y="71"/>
                    </a:lnTo>
                    <a:lnTo>
                      <a:pt x="1" y="62"/>
                    </a:lnTo>
                    <a:lnTo>
                      <a:pt x="4" y="54"/>
                    </a:lnTo>
                    <a:lnTo>
                      <a:pt x="8" y="46"/>
                    </a:lnTo>
                    <a:lnTo>
                      <a:pt x="13" y="40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6" name="Freeform 1188"/>
              <p:cNvSpPr>
                <a:spLocks/>
              </p:cNvSpPr>
              <p:nvPr/>
            </p:nvSpPr>
            <p:spPr bwMode="auto">
              <a:xfrm>
                <a:off x="3303" y="3544"/>
                <a:ext cx="19" cy="18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47" y="3"/>
                    </a:moveTo>
                    <a:lnTo>
                      <a:pt x="55" y="1"/>
                    </a:lnTo>
                    <a:lnTo>
                      <a:pt x="64" y="0"/>
                    </a:lnTo>
                    <a:lnTo>
                      <a:pt x="71" y="1"/>
                    </a:lnTo>
                    <a:lnTo>
                      <a:pt x="80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1" y="17"/>
                    </a:lnTo>
                    <a:lnTo>
                      <a:pt x="107" y="25"/>
                    </a:lnTo>
                    <a:lnTo>
                      <a:pt x="110" y="33"/>
                    </a:lnTo>
                    <a:lnTo>
                      <a:pt x="113" y="40"/>
                    </a:lnTo>
                    <a:lnTo>
                      <a:pt x="114" y="49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7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89" y="92"/>
                    </a:lnTo>
                    <a:lnTo>
                      <a:pt x="81" y="96"/>
                    </a:lnTo>
                    <a:lnTo>
                      <a:pt x="66" y="101"/>
                    </a:lnTo>
                    <a:lnTo>
                      <a:pt x="59" y="103"/>
                    </a:lnTo>
                    <a:lnTo>
                      <a:pt x="50" y="105"/>
                    </a:lnTo>
                    <a:lnTo>
                      <a:pt x="43" y="103"/>
                    </a:lnTo>
                    <a:lnTo>
                      <a:pt x="34" y="102"/>
                    </a:lnTo>
                    <a:lnTo>
                      <a:pt x="26" y="98"/>
                    </a:lnTo>
                    <a:lnTo>
                      <a:pt x="19" y="93"/>
                    </a:lnTo>
                    <a:lnTo>
                      <a:pt x="12" y="88"/>
                    </a:lnTo>
                    <a:lnTo>
                      <a:pt x="7" y="80"/>
                    </a:lnTo>
                    <a:lnTo>
                      <a:pt x="3" y="72"/>
                    </a:lnTo>
                    <a:lnTo>
                      <a:pt x="1" y="64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2" y="39"/>
                    </a:lnTo>
                    <a:lnTo>
                      <a:pt x="7" y="31"/>
                    </a:lnTo>
                    <a:lnTo>
                      <a:pt x="11" y="25"/>
                    </a:lnTo>
                    <a:lnTo>
                      <a:pt x="17" y="18"/>
                    </a:lnTo>
                    <a:lnTo>
                      <a:pt x="25" y="12"/>
                    </a:lnTo>
                    <a:lnTo>
                      <a:pt x="33" y="9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7" name="Freeform 1189"/>
              <p:cNvSpPr>
                <a:spLocks/>
              </p:cNvSpPr>
              <p:nvPr/>
            </p:nvSpPr>
            <p:spPr bwMode="auto">
              <a:xfrm>
                <a:off x="3298" y="3545"/>
                <a:ext cx="22" cy="17"/>
              </a:xfrm>
              <a:custGeom>
                <a:avLst/>
                <a:gdLst>
                  <a:gd name="T0" fmla="*/ 0 w 128"/>
                  <a:gd name="T1" fmla="*/ 0 h 103"/>
                  <a:gd name="T2" fmla="*/ 0 w 128"/>
                  <a:gd name="T3" fmla="*/ 0 h 103"/>
                  <a:gd name="T4" fmla="*/ 0 w 128"/>
                  <a:gd name="T5" fmla="*/ 0 h 103"/>
                  <a:gd name="T6" fmla="*/ 0 w 128"/>
                  <a:gd name="T7" fmla="*/ 0 h 103"/>
                  <a:gd name="T8" fmla="*/ 0 w 128"/>
                  <a:gd name="T9" fmla="*/ 0 h 103"/>
                  <a:gd name="T10" fmla="*/ 0 w 128"/>
                  <a:gd name="T11" fmla="*/ 0 h 103"/>
                  <a:gd name="T12" fmla="*/ 0 w 128"/>
                  <a:gd name="T13" fmla="*/ 0 h 103"/>
                  <a:gd name="T14" fmla="*/ 0 w 128"/>
                  <a:gd name="T15" fmla="*/ 0 h 103"/>
                  <a:gd name="T16" fmla="*/ 0 w 128"/>
                  <a:gd name="T17" fmla="*/ 0 h 103"/>
                  <a:gd name="T18" fmla="*/ 0 w 128"/>
                  <a:gd name="T19" fmla="*/ 0 h 103"/>
                  <a:gd name="T20" fmla="*/ 0 w 128"/>
                  <a:gd name="T21" fmla="*/ 0 h 103"/>
                  <a:gd name="T22" fmla="*/ 0 w 128"/>
                  <a:gd name="T23" fmla="*/ 0 h 103"/>
                  <a:gd name="T24" fmla="*/ 0 w 128"/>
                  <a:gd name="T25" fmla="*/ 0 h 103"/>
                  <a:gd name="T26" fmla="*/ 0 w 128"/>
                  <a:gd name="T27" fmla="*/ 0 h 103"/>
                  <a:gd name="T28" fmla="*/ 0 w 128"/>
                  <a:gd name="T29" fmla="*/ 0 h 103"/>
                  <a:gd name="T30" fmla="*/ 0 w 128"/>
                  <a:gd name="T31" fmla="*/ 0 h 103"/>
                  <a:gd name="T32" fmla="*/ 0 w 128"/>
                  <a:gd name="T33" fmla="*/ 0 h 103"/>
                  <a:gd name="T34" fmla="*/ 0 w 128"/>
                  <a:gd name="T35" fmla="*/ 0 h 103"/>
                  <a:gd name="T36" fmla="*/ 0 w 128"/>
                  <a:gd name="T37" fmla="*/ 0 h 103"/>
                  <a:gd name="T38" fmla="*/ 0 w 128"/>
                  <a:gd name="T39" fmla="*/ 0 h 103"/>
                  <a:gd name="T40" fmla="*/ 0 w 128"/>
                  <a:gd name="T41" fmla="*/ 0 h 103"/>
                  <a:gd name="T42" fmla="*/ 0 w 128"/>
                  <a:gd name="T43" fmla="*/ 0 h 103"/>
                  <a:gd name="T44" fmla="*/ 0 w 128"/>
                  <a:gd name="T45" fmla="*/ 0 h 103"/>
                  <a:gd name="T46" fmla="*/ 0 w 128"/>
                  <a:gd name="T47" fmla="*/ 0 h 103"/>
                  <a:gd name="T48" fmla="*/ 0 w 128"/>
                  <a:gd name="T49" fmla="*/ 0 h 103"/>
                  <a:gd name="T50" fmla="*/ 0 w 128"/>
                  <a:gd name="T51" fmla="*/ 0 h 103"/>
                  <a:gd name="T52" fmla="*/ 0 w 128"/>
                  <a:gd name="T53" fmla="*/ 0 h 103"/>
                  <a:gd name="T54" fmla="*/ 0 w 128"/>
                  <a:gd name="T55" fmla="*/ 0 h 103"/>
                  <a:gd name="T56" fmla="*/ 0 w 128"/>
                  <a:gd name="T57" fmla="*/ 0 h 103"/>
                  <a:gd name="T58" fmla="*/ 0 w 128"/>
                  <a:gd name="T59" fmla="*/ 0 h 103"/>
                  <a:gd name="T60" fmla="*/ 0 w 128"/>
                  <a:gd name="T61" fmla="*/ 0 h 103"/>
                  <a:gd name="T62" fmla="*/ 0 w 128"/>
                  <a:gd name="T63" fmla="*/ 0 h 103"/>
                  <a:gd name="T64" fmla="*/ 0 w 128"/>
                  <a:gd name="T65" fmla="*/ 0 h 103"/>
                  <a:gd name="T66" fmla="*/ 0 w 128"/>
                  <a:gd name="T67" fmla="*/ 0 h 103"/>
                  <a:gd name="T68" fmla="*/ 0 w 128"/>
                  <a:gd name="T69" fmla="*/ 0 h 103"/>
                  <a:gd name="T70" fmla="*/ 0 w 128"/>
                  <a:gd name="T71" fmla="*/ 0 h 103"/>
                  <a:gd name="T72" fmla="*/ 0 w 128"/>
                  <a:gd name="T73" fmla="*/ 0 h 103"/>
                  <a:gd name="T74" fmla="*/ 0 w 128"/>
                  <a:gd name="T75" fmla="*/ 0 h 103"/>
                  <a:gd name="T76" fmla="*/ 0 w 128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8" h="103">
                    <a:moveTo>
                      <a:pt x="84" y="4"/>
                    </a:moveTo>
                    <a:lnTo>
                      <a:pt x="92" y="6"/>
                    </a:lnTo>
                    <a:lnTo>
                      <a:pt x="100" y="9"/>
                    </a:lnTo>
                    <a:lnTo>
                      <a:pt x="108" y="14"/>
                    </a:lnTo>
                    <a:lnTo>
                      <a:pt x="115" y="19"/>
                    </a:lnTo>
                    <a:lnTo>
                      <a:pt x="120" y="26"/>
                    </a:lnTo>
                    <a:lnTo>
                      <a:pt x="124" y="34"/>
                    </a:lnTo>
                    <a:lnTo>
                      <a:pt x="127" y="42"/>
                    </a:lnTo>
                    <a:lnTo>
                      <a:pt x="128" y="51"/>
                    </a:lnTo>
                    <a:lnTo>
                      <a:pt x="128" y="59"/>
                    </a:lnTo>
                    <a:lnTo>
                      <a:pt x="126" y="67"/>
                    </a:lnTo>
                    <a:lnTo>
                      <a:pt x="123" y="74"/>
                    </a:lnTo>
                    <a:lnTo>
                      <a:pt x="118" y="82"/>
                    </a:lnTo>
                    <a:lnTo>
                      <a:pt x="112" y="89"/>
                    </a:lnTo>
                    <a:lnTo>
                      <a:pt x="106" y="95"/>
                    </a:lnTo>
                    <a:lnTo>
                      <a:pt x="98" y="98"/>
                    </a:lnTo>
                    <a:lnTo>
                      <a:pt x="90" y="101"/>
                    </a:lnTo>
                    <a:lnTo>
                      <a:pt x="81" y="103"/>
                    </a:lnTo>
                    <a:lnTo>
                      <a:pt x="73" y="103"/>
                    </a:lnTo>
                    <a:lnTo>
                      <a:pt x="44" y="99"/>
                    </a:lnTo>
                    <a:lnTo>
                      <a:pt x="36" y="97"/>
                    </a:lnTo>
                    <a:lnTo>
                      <a:pt x="28" y="94"/>
                    </a:lnTo>
                    <a:lnTo>
                      <a:pt x="20" y="89"/>
                    </a:lnTo>
                    <a:lnTo>
                      <a:pt x="13" y="83"/>
                    </a:lnTo>
                    <a:lnTo>
                      <a:pt x="8" y="77"/>
                    </a:lnTo>
                    <a:lnTo>
                      <a:pt x="4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5" y="28"/>
                    </a:lnTo>
                    <a:lnTo>
                      <a:pt x="10" y="20"/>
                    </a:lnTo>
                    <a:lnTo>
                      <a:pt x="15" y="14"/>
                    </a:lnTo>
                    <a:lnTo>
                      <a:pt x="22" y="8"/>
                    </a:lnTo>
                    <a:lnTo>
                      <a:pt x="30" y="5"/>
                    </a:lnTo>
                    <a:lnTo>
                      <a:pt x="38" y="1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84" y="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8" name="Freeform 1190"/>
              <p:cNvSpPr>
                <a:spLocks/>
              </p:cNvSpPr>
              <p:nvPr/>
            </p:nvSpPr>
            <p:spPr bwMode="auto">
              <a:xfrm>
                <a:off x="3292" y="3541"/>
                <a:ext cx="23" cy="20"/>
              </a:xfrm>
              <a:custGeom>
                <a:avLst/>
                <a:gdLst>
                  <a:gd name="T0" fmla="*/ 0 w 139"/>
                  <a:gd name="T1" fmla="*/ 0 h 120"/>
                  <a:gd name="T2" fmla="*/ 0 w 139"/>
                  <a:gd name="T3" fmla="*/ 0 h 120"/>
                  <a:gd name="T4" fmla="*/ 0 w 139"/>
                  <a:gd name="T5" fmla="*/ 0 h 120"/>
                  <a:gd name="T6" fmla="*/ 0 w 139"/>
                  <a:gd name="T7" fmla="*/ 0 h 120"/>
                  <a:gd name="T8" fmla="*/ 0 w 139"/>
                  <a:gd name="T9" fmla="*/ 0 h 120"/>
                  <a:gd name="T10" fmla="*/ 0 w 139"/>
                  <a:gd name="T11" fmla="*/ 0 h 120"/>
                  <a:gd name="T12" fmla="*/ 0 w 139"/>
                  <a:gd name="T13" fmla="*/ 0 h 120"/>
                  <a:gd name="T14" fmla="*/ 0 w 139"/>
                  <a:gd name="T15" fmla="*/ 0 h 120"/>
                  <a:gd name="T16" fmla="*/ 0 w 139"/>
                  <a:gd name="T17" fmla="*/ 0 h 120"/>
                  <a:gd name="T18" fmla="*/ 0 w 139"/>
                  <a:gd name="T19" fmla="*/ 0 h 120"/>
                  <a:gd name="T20" fmla="*/ 0 w 139"/>
                  <a:gd name="T21" fmla="*/ 0 h 120"/>
                  <a:gd name="T22" fmla="*/ 0 w 139"/>
                  <a:gd name="T23" fmla="*/ 0 h 120"/>
                  <a:gd name="T24" fmla="*/ 0 w 139"/>
                  <a:gd name="T25" fmla="*/ 0 h 120"/>
                  <a:gd name="T26" fmla="*/ 0 w 139"/>
                  <a:gd name="T27" fmla="*/ 0 h 120"/>
                  <a:gd name="T28" fmla="*/ 0 w 139"/>
                  <a:gd name="T29" fmla="*/ 0 h 120"/>
                  <a:gd name="T30" fmla="*/ 0 w 139"/>
                  <a:gd name="T31" fmla="*/ 0 h 120"/>
                  <a:gd name="T32" fmla="*/ 0 w 139"/>
                  <a:gd name="T33" fmla="*/ 0 h 120"/>
                  <a:gd name="T34" fmla="*/ 0 w 139"/>
                  <a:gd name="T35" fmla="*/ 0 h 120"/>
                  <a:gd name="T36" fmla="*/ 0 w 139"/>
                  <a:gd name="T37" fmla="*/ 0 h 120"/>
                  <a:gd name="T38" fmla="*/ 0 w 139"/>
                  <a:gd name="T39" fmla="*/ 0 h 120"/>
                  <a:gd name="T40" fmla="*/ 0 w 139"/>
                  <a:gd name="T41" fmla="*/ 0 h 120"/>
                  <a:gd name="T42" fmla="*/ 0 w 139"/>
                  <a:gd name="T43" fmla="*/ 0 h 120"/>
                  <a:gd name="T44" fmla="*/ 0 w 139"/>
                  <a:gd name="T45" fmla="*/ 0 h 120"/>
                  <a:gd name="T46" fmla="*/ 0 w 139"/>
                  <a:gd name="T47" fmla="*/ 0 h 120"/>
                  <a:gd name="T48" fmla="*/ 0 w 139"/>
                  <a:gd name="T49" fmla="*/ 0 h 120"/>
                  <a:gd name="T50" fmla="*/ 0 w 139"/>
                  <a:gd name="T51" fmla="*/ 0 h 120"/>
                  <a:gd name="T52" fmla="*/ 0 w 139"/>
                  <a:gd name="T53" fmla="*/ 0 h 120"/>
                  <a:gd name="T54" fmla="*/ 0 w 139"/>
                  <a:gd name="T55" fmla="*/ 0 h 120"/>
                  <a:gd name="T56" fmla="*/ 0 w 139"/>
                  <a:gd name="T57" fmla="*/ 0 h 120"/>
                  <a:gd name="T58" fmla="*/ 0 w 139"/>
                  <a:gd name="T59" fmla="*/ 0 h 120"/>
                  <a:gd name="T60" fmla="*/ 0 w 139"/>
                  <a:gd name="T61" fmla="*/ 0 h 120"/>
                  <a:gd name="T62" fmla="*/ 0 w 139"/>
                  <a:gd name="T63" fmla="*/ 0 h 120"/>
                  <a:gd name="T64" fmla="*/ 0 w 139"/>
                  <a:gd name="T65" fmla="*/ 0 h 120"/>
                  <a:gd name="T66" fmla="*/ 0 w 139"/>
                  <a:gd name="T67" fmla="*/ 0 h 120"/>
                  <a:gd name="T68" fmla="*/ 0 w 139"/>
                  <a:gd name="T69" fmla="*/ 0 h 120"/>
                  <a:gd name="T70" fmla="*/ 0 w 139"/>
                  <a:gd name="T71" fmla="*/ 0 h 120"/>
                  <a:gd name="T72" fmla="*/ 0 w 139"/>
                  <a:gd name="T73" fmla="*/ 0 h 120"/>
                  <a:gd name="T74" fmla="*/ 0 w 139"/>
                  <a:gd name="T75" fmla="*/ 0 h 120"/>
                  <a:gd name="T76" fmla="*/ 0 w 139"/>
                  <a:gd name="T77" fmla="*/ 0 h 1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9" h="120">
                    <a:moveTo>
                      <a:pt x="113" y="27"/>
                    </a:moveTo>
                    <a:lnTo>
                      <a:pt x="120" y="32"/>
                    </a:lnTo>
                    <a:lnTo>
                      <a:pt x="126" y="38"/>
                    </a:lnTo>
                    <a:lnTo>
                      <a:pt x="131" y="45"/>
                    </a:lnTo>
                    <a:lnTo>
                      <a:pt x="135" y="53"/>
                    </a:lnTo>
                    <a:lnTo>
                      <a:pt x="138" y="62"/>
                    </a:lnTo>
                    <a:lnTo>
                      <a:pt x="139" y="70"/>
                    </a:lnTo>
                    <a:lnTo>
                      <a:pt x="139" y="77"/>
                    </a:lnTo>
                    <a:lnTo>
                      <a:pt x="137" y="86"/>
                    </a:lnTo>
                    <a:lnTo>
                      <a:pt x="133" y="94"/>
                    </a:lnTo>
                    <a:lnTo>
                      <a:pt x="128" y="101"/>
                    </a:lnTo>
                    <a:lnTo>
                      <a:pt x="122" y="108"/>
                    </a:lnTo>
                    <a:lnTo>
                      <a:pt x="115" y="112"/>
                    </a:lnTo>
                    <a:lnTo>
                      <a:pt x="107" y="117"/>
                    </a:lnTo>
                    <a:lnTo>
                      <a:pt x="98" y="119"/>
                    </a:lnTo>
                    <a:lnTo>
                      <a:pt x="90" y="120"/>
                    </a:lnTo>
                    <a:lnTo>
                      <a:pt x="83" y="120"/>
                    </a:lnTo>
                    <a:lnTo>
                      <a:pt x="73" y="118"/>
                    </a:lnTo>
                    <a:lnTo>
                      <a:pt x="66" y="115"/>
                    </a:lnTo>
                    <a:lnTo>
                      <a:pt x="26" y="93"/>
                    </a:lnTo>
                    <a:lnTo>
                      <a:pt x="19" y="88"/>
                    </a:lnTo>
                    <a:lnTo>
                      <a:pt x="13" y="82"/>
                    </a:lnTo>
                    <a:lnTo>
                      <a:pt x="8" y="75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6"/>
                    </a:lnTo>
                    <a:lnTo>
                      <a:pt x="12" y="19"/>
                    </a:lnTo>
                    <a:lnTo>
                      <a:pt x="17" y="12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2"/>
                    </a:lnTo>
                    <a:lnTo>
                      <a:pt x="73" y="5"/>
                    </a:lnTo>
                    <a:lnTo>
                      <a:pt x="113" y="2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29" name="Freeform 1191"/>
              <p:cNvSpPr>
                <a:spLocks/>
              </p:cNvSpPr>
              <p:nvPr/>
            </p:nvSpPr>
            <p:spPr bwMode="auto">
              <a:xfrm>
                <a:off x="3282" y="3533"/>
                <a:ext cx="26" cy="25"/>
              </a:xfrm>
              <a:custGeom>
                <a:avLst/>
                <a:gdLst>
                  <a:gd name="T0" fmla="*/ 0 w 158"/>
                  <a:gd name="T1" fmla="*/ 0 h 150"/>
                  <a:gd name="T2" fmla="*/ 0 w 158"/>
                  <a:gd name="T3" fmla="*/ 0 h 150"/>
                  <a:gd name="T4" fmla="*/ 0 w 158"/>
                  <a:gd name="T5" fmla="*/ 0 h 150"/>
                  <a:gd name="T6" fmla="*/ 0 w 158"/>
                  <a:gd name="T7" fmla="*/ 0 h 150"/>
                  <a:gd name="T8" fmla="*/ 0 w 158"/>
                  <a:gd name="T9" fmla="*/ 0 h 150"/>
                  <a:gd name="T10" fmla="*/ 0 w 158"/>
                  <a:gd name="T11" fmla="*/ 0 h 150"/>
                  <a:gd name="T12" fmla="*/ 0 w 158"/>
                  <a:gd name="T13" fmla="*/ 0 h 150"/>
                  <a:gd name="T14" fmla="*/ 0 w 158"/>
                  <a:gd name="T15" fmla="*/ 0 h 150"/>
                  <a:gd name="T16" fmla="*/ 0 w 158"/>
                  <a:gd name="T17" fmla="*/ 0 h 150"/>
                  <a:gd name="T18" fmla="*/ 0 w 158"/>
                  <a:gd name="T19" fmla="*/ 0 h 150"/>
                  <a:gd name="T20" fmla="*/ 0 w 158"/>
                  <a:gd name="T21" fmla="*/ 0 h 150"/>
                  <a:gd name="T22" fmla="*/ 0 w 158"/>
                  <a:gd name="T23" fmla="*/ 0 h 150"/>
                  <a:gd name="T24" fmla="*/ 0 w 158"/>
                  <a:gd name="T25" fmla="*/ 0 h 150"/>
                  <a:gd name="T26" fmla="*/ 0 w 158"/>
                  <a:gd name="T27" fmla="*/ 0 h 150"/>
                  <a:gd name="T28" fmla="*/ 0 w 158"/>
                  <a:gd name="T29" fmla="*/ 0 h 150"/>
                  <a:gd name="T30" fmla="*/ 0 w 158"/>
                  <a:gd name="T31" fmla="*/ 0 h 150"/>
                  <a:gd name="T32" fmla="*/ 0 w 158"/>
                  <a:gd name="T33" fmla="*/ 0 h 150"/>
                  <a:gd name="T34" fmla="*/ 0 w 158"/>
                  <a:gd name="T35" fmla="*/ 0 h 150"/>
                  <a:gd name="T36" fmla="*/ 0 w 158"/>
                  <a:gd name="T37" fmla="*/ 0 h 150"/>
                  <a:gd name="T38" fmla="*/ 0 w 158"/>
                  <a:gd name="T39" fmla="*/ 0 h 150"/>
                  <a:gd name="T40" fmla="*/ 0 w 158"/>
                  <a:gd name="T41" fmla="*/ 0 h 150"/>
                  <a:gd name="T42" fmla="*/ 0 w 158"/>
                  <a:gd name="T43" fmla="*/ 0 h 150"/>
                  <a:gd name="T44" fmla="*/ 0 w 158"/>
                  <a:gd name="T45" fmla="*/ 0 h 150"/>
                  <a:gd name="T46" fmla="*/ 0 w 158"/>
                  <a:gd name="T47" fmla="*/ 0 h 150"/>
                  <a:gd name="T48" fmla="*/ 0 w 158"/>
                  <a:gd name="T49" fmla="*/ 0 h 150"/>
                  <a:gd name="T50" fmla="*/ 0 w 158"/>
                  <a:gd name="T51" fmla="*/ 0 h 150"/>
                  <a:gd name="T52" fmla="*/ 0 w 158"/>
                  <a:gd name="T53" fmla="*/ 0 h 150"/>
                  <a:gd name="T54" fmla="*/ 0 w 158"/>
                  <a:gd name="T55" fmla="*/ 0 h 150"/>
                  <a:gd name="T56" fmla="*/ 0 w 158"/>
                  <a:gd name="T57" fmla="*/ 0 h 150"/>
                  <a:gd name="T58" fmla="*/ 0 w 158"/>
                  <a:gd name="T59" fmla="*/ 0 h 150"/>
                  <a:gd name="T60" fmla="*/ 0 w 158"/>
                  <a:gd name="T61" fmla="*/ 0 h 150"/>
                  <a:gd name="T62" fmla="*/ 0 w 158"/>
                  <a:gd name="T63" fmla="*/ 0 h 150"/>
                  <a:gd name="T64" fmla="*/ 0 w 158"/>
                  <a:gd name="T65" fmla="*/ 0 h 150"/>
                  <a:gd name="T66" fmla="*/ 0 w 158"/>
                  <a:gd name="T67" fmla="*/ 0 h 150"/>
                  <a:gd name="T68" fmla="*/ 0 w 158"/>
                  <a:gd name="T69" fmla="*/ 0 h 150"/>
                  <a:gd name="T70" fmla="*/ 0 w 158"/>
                  <a:gd name="T71" fmla="*/ 0 h 150"/>
                  <a:gd name="T72" fmla="*/ 0 w 158"/>
                  <a:gd name="T73" fmla="*/ 0 h 150"/>
                  <a:gd name="T74" fmla="*/ 0 w 158"/>
                  <a:gd name="T75" fmla="*/ 0 h 150"/>
                  <a:gd name="T76" fmla="*/ 0 w 158"/>
                  <a:gd name="T77" fmla="*/ 0 h 1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8" h="150">
                    <a:moveTo>
                      <a:pt x="140" y="63"/>
                    </a:moveTo>
                    <a:lnTo>
                      <a:pt x="147" y="69"/>
                    </a:lnTo>
                    <a:lnTo>
                      <a:pt x="152" y="76"/>
                    </a:lnTo>
                    <a:lnTo>
                      <a:pt x="155" y="85"/>
                    </a:lnTo>
                    <a:lnTo>
                      <a:pt x="157" y="92"/>
                    </a:lnTo>
                    <a:lnTo>
                      <a:pt x="158" y="100"/>
                    </a:lnTo>
                    <a:lnTo>
                      <a:pt x="157" y="108"/>
                    </a:lnTo>
                    <a:lnTo>
                      <a:pt x="155" y="117"/>
                    </a:lnTo>
                    <a:lnTo>
                      <a:pt x="152" y="125"/>
                    </a:lnTo>
                    <a:lnTo>
                      <a:pt x="146" y="132"/>
                    </a:lnTo>
                    <a:lnTo>
                      <a:pt x="140" y="139"/>
                    </a:lnTo>
                    <a:lnTo>
                      <a:pt x="134" y="143"/>
                    </a:lnTo>
                    <a:lnTo>
                      <a:pt x="125" y="146"/>
                    </a:lnTo>
                    <a:lnTo>
                      <a:pt x="117" y="149"/>
                    </a:lnTo>
                    <a:lnTo>
                      <a:pt x="109" y="150"/>
                    </a:lnTo>
                    <a:lnTo>
                      <a:pt x="101" y="149"/>
                    </a:lnTo>
                    <a:lnTo>
                      <a:pt x="92" y="146"/>
                    </a:lnTo>
                    <a:lnTo>
                      <a:pt x="84" y="143"/>
                    </a:lnTo>
                    <a:lnTo>
                      <a:pt x="77" y="137"/>
                    </a:lnTo>
                    <a:lnTo>
                      <a:pt x="18" y="87"/>
                    </a:lnTo>
                    <a:lnTo>
                      <a:pt x="11" y="81"/>
                    </a:lnTo>
                    <a:lnTo>
                      <a:pt x="6" y="74"/>
                    </a:lnTo>
                    <a:lnTo>
                      <a:pt x="3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3" y="33"/>
                    </a:lnTo>
                    <a:lnTo>
                      <a:pt x="6" y="25"/>
                    </a:lnTo>
                    <a:lnTo>
                      <a:pt x="12" y="18"/>
                    </a:lnTo>
                    <a:lnTo>
                      <a:pt x="18" y="11"/>
                    </a:lnTo>
                    <a:lnTo>
                      <a:pt x="24" y="7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140" y="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0" name="Freeform 1192"/>
              <p:cNvSpPr>
                <a:spLocks/>
              </p:cNvSpPr>
              <p:nvPr/>
            </p:nvSpPr>
            <p:spPr bwMode="auto">
              <a:xfrm>
                <a:off x="3267" y="3516"/>
                <a:ext cx="31" cy="33"/>
              </a:xfrm>
              <a:custGeom>
                <a:avLst/>
                <a:gdLst>
                  <a:gd name="T0" fmla="*/ 0 w 186"/>
                  <a:gd name="T1" fmla="*/ 0 h 199"/>
                  <a:gd name="T2" fmla="*/ 0 w 186"/>
                  <a:gd name="T3" fmla="*/ 0 h 199"/>
                  <a:gd name="T4" fmla="*/ 0 w 186"/>
                  <a:gd name="T5" fmla="*/ 0 h 199"/>
                  <a:gd name="T6" fmla="*/ 0 w 186"/>
                  <a:gd name="T7" fmla="*/ 0 h 199"/>
                  <a:gd name="T8" fmla="*/ 0 w 186"/>
                  <a:gd name="T9" fmla="*/ 0 h 199"/>
                  <a:gd name="T10" fmla="*/ 0 w 186"/>
                  <a:gd name="T11" fmla="*/ 0 h 199"/>
                  <a:gd name="T12" fmla="*/ 0 w 186"/>
                  <a:gd name="T13" fmla="*/ 0 h 199"/>
                  <a:gd name="T14" fmla="*/ 0 w 186"/>
                  <a:gd name="T15" fmla="*/ 0 h 199"/>
                  <a:gd name="T16" fmla="*/ 0 w 186"/>
                  <a:gd name="T17" fmla="*/ 0 h 199"/>
                  <a:gd name="T18" fmla="*/ 0 w 186"/>
                  <a:gd name="T19" fmla="*/ 0 h 199"/>
                  <a:gd name="T20" fmla="*/ 0 w 186"/>
                  <a:gd name="T21" fmla="*/ 0 h 199"/>
                  <a:gd name="T22" fmla="*/ 0 w 186"/>
                  <a:gd name="T23" fmla="*/ 0 h 199"/>
                  <a:gd name="T24" fmla="*/ 0 w 186"/>
                  <a:gd name="T25" fmla="*/ 0 h 199"/>
                  <a:gd name="T26" fmla="*/ 0 w 186"/>
                  <a:gd name="T27" fmla="*/ 0 h 199"/>
                  <a:gd name="T28" fmla="*/ 0 w 186"/>
                  <a:gd name="T29" fmla="*/ 0 h 199"/>
                  <a:gd name="T30" fmla="*/ 0 w 186"/>
                  <a:gd name="T31" fmla="*/ 0 h 199"/>
                  <a:gd name="T32" fmla="*/ 0 w 186"/>
                  <a:gd name="T33" fmla="*/ 0 h 199"/>
                  <a:gd name="T34" fmla="*/ 0 w 186"/>
                  <a:gd name="T35" fmla="*/ 0 h 199"/>
                  <a:gd name="T36" fmla="*/ 0 w 186"/>
                  <a:gd name="T37" fmla="*/ 0 h 199"/>
                  <a:gd name="T38" fmla="*/ 0 w 186"/>
                  <a:gd name="T39" fmla="*/ 0 h 199"/>
                  <a:gd name="T40" fmla="*/ 0 w 186"/>
                  <a:gd name="T41" fmla="*/ 0 h 199"/>
                  <a:gd name="T42" fmla="*/ 0 w 186"/>
                  <a:gd name="T43" fmla="*/ 0 h 199"/>
                  <a:gd name="T44" fmla="*/ 0 w 186"/>
                  <a:gd name="T45" fmla="*/ 0 h 199"/>
                  <a:gd name="T46" fmla="*/ 0 w 186"/>
                  <a:gd name="T47" fmla="*/ 0 h 199"/>
                  <a:gd name="T48" fmla="*/ 0 w 186"/>
                  <a:gd name="T49" fmla="*/ 0 h 199"/>
                  <a:gd name="T50" fmla="*/ 0 w 186"/>
                  <a:gd name="T51" fmla="*/ 0 h 199"/>
                  <a:gd name="T52" fmla="*/ 0 w 186"/>
                  <a:gd name="T53" fmla="*/ 0 h 199"/>
                  <a:gd name="T54" fmla="*/ 0 w 186"/>
                  <a:gd name="T55" fmla="*/ 0 h 199"/>
                  <a:gd name="T56" fmla="*/ 0 w 186"/>
                  <a:gd name="T57" fmla="*/ 0 h 199"/>
                  <a:gd name="T58" fmla="*/ 0 w 186"/>
                  <a:gd name="T59" fmla="*/ 0 h 199"/>
                  <a:gd name="T60" fmla="*/ 0 w 186"/>
                  <a:gd name="T61" fmla="*/ 0 h 199"/>
                  <a:gd name="T62" fmla="*/ 0 w 186"/>
                  <a:gd name="T63" fmla="*/ 0 h 199"/>
                  <a:gd name="T64" fmla="*/ 0 w 186"/>
                  <a:gd name="T65" fmla="*/ 0 h 199"/>
                  <a:gd name="T66" fmla="*/ 0 w 186"/>
                  <a:gd name="T67" fmla="*/ 0 h 199"/>
                  <a:gd name="T68" fmla="*/ 0 w 186"/>
                  <a:gd name="T69" fmla="*/ 0 h 199"/>
                  <a:gd name="T70" fmla="*/ 0 w 186"/>
                  <a:gd name="T71" fmla="*/ 0 h 199"/>
                  <a:gd name="T72" fmla="*/ 0 w 186"/>
                  <a:gd name="T73" fmla="*/ 0 h 199"/>
                  <a:gd name="T74" fmla="*/ 0 w 186"/>
                  <a:gd name="T75" fmla="*/ 0 h 199"/>
                  <a:gd name="T76" fmla="*/ 0 w 186"/>
                  <a:gd name="T77" fmla="*/ 0 h 1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6" h="199">
                    <a:moveTo>
                      <a:pt x="173" y="117"/>
                    </a:moveTo>
                    <a:lnTo>
                      <a:pt x="179" y="125"/>
                    </a:lnTo>
                    <a:lnTo>
                      <a:pt x="182" y="133"/>
                    </a:lnTo>
                    <a:lnTo>
                      <a:pt x="185" y="141"/>
                    </a:lnTo>
                    <a:lnTo>
                      <a:pt x="186" y="150"/>
                    </a:lnTo>
                    <a:lnTo>
                      <a:pt x="185" y="158"/>
                    </a:lnTo>
                    <a:lnTo>
                      <a:pt x="183" y="165"/>
                    </a:lnTo>
                    <a:lnTo>
                      <a:pt x="179" y="173"/>
                    </a:lnTo>
                    <a:lnTo>
                      <a:pt x="174" y="181"/>
                    </a:lnTo>
                    <a:lnTo>
                      <a:pt x="169" y="187"/>
                    </a:lnTo>
                    <a:lnTo>
                      <a:pt x="161" y="192"/>
                    </a:lnTo>
                    <a:lnTo>
                      <a:pt x="153" y="196"/>
                    </a:lnTo>
                    <a:lnTo>
                      <a:pt x="145" y="198"/>
                    </a:lnTo>
                    <a:lnTo>
                      <a:pt x="136" y="199"/>
                    </a:lnTo>
                    <a:lnTo>
                      <a:pt x="128" y="198"/>
                    </a:lnTo>
                    <a:lnTo>
                      <a:pt x="120" y="197"/>
                    </a:lnTo>
                    <a:lnTo>
                      <a:pt x="112" y="192"/>
                    </a:lnTo>
                    <a:lnTo>
                      <a:pt x="105" y="188"/>
                    </a:lnTo>
                    <a:lnTo>
                      <a:pt x="99" y="182"/>
                    </a:lnTo>
                    <a:lnTo>
                      <a:pt x="12" y="82"/>
                    </a:lnTo>
                    <a:lnTo>
                      <a:pt x="6" y="74"/>
                    </a:lnTo>
                    <a:lnTo>
                      <a:pt x="3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2"/>
                    </a:lnTo>
                    <a:lnTo>
                      <a:pt x="2" y="34"/>
                    </a:lnTo>
                    <a:lnTo>
                      <a:pt x="6" y="26"/>
                    </a:lnTo>
                    <a:lnTo>
                      <a:pt x="11" y="18"/>
                    </a:lnTo>
                    <a:lnTo>
                      <a:pt x="17" y="12"/>
                    </a:lnTo>
                    <a:lnTo>
                      <a:pt x="25" y="7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7" y="1"/>
                    </a:lnTo>
                    <a:lnTo>
                      <a:pt x="65" y="2"/>
                    </a:lnTo>
                    <a:lnTo>
                      <a:pt x="73" y="7"/>
                    </a:lnTo>
                    <a:lnTo>
                      <a:pt x="81" y="11"/>
                    </a:lnTo>
                    <a:lnTo>
                      <a:pt x="87" y="17"/>
                    </a:lnTo>
                    <a:lnTo>
                      <a:pt x="173" y="11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1" name="Freeform 1193"/>
              <p:cNvSpPr>
                <a:spLocks/>
              </p:cNvSpPr>
              <p:nvPr/>
            </p:nvSpPr>
            <p:spPr bwMode="auto">
              <a:xfrm>
                <a:off x="3248" y="3492"/>
                <a:ext cx="36" cy="4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w 215"/>
                  <a:gd name="T25" fmla="*/ 0 h 243"/>
                  <a:gd name="T26" fmla="*/ 0 w 215"/>
                  <a:gd name="T27" fmla="*/ 0 h 243"/>
                  <a:gd name="T28" fmla="*/ 0 w 215"/>
                  <a:gd name="T29" fmla="*/ 0 h 243"/>
                  <a:gd name="T30" fmla="*/ 0 w 215"/>
                  <a:gd name="T31" fmla="*/ 0 h 243"/>
                  <a:gd name="T32" fmla="*/ 0 w 215"/>
                  <a:gd name="T33" fmla="*/ 0 h 243"/>
                  <a:gd name="T34" fmla="*/ 0 w 215"/>
                  <a:gd name="T35" fmla="*/ 0 h 243"/>
                  <a:gd name="T36" fmla="*/ 0 w 215"/>
                  <a:gd name="T37" fmla="*/ 0 h 243"/>
                  <a:gd name="T38" fmla="*/ 0 w 215"/>
                  <a:gd name="T39" fmla="*/ 0 h 243"/>
                  <a:gd name="T40" fmla="*/ 0 w 215"/>
                  <a:gd name="T41" fmla="*/ 0 h 243"/>
                  <a:gd name="T42" fmla="*/ 0 w 215"/>
                  <a:gd name="T43" fmla="*/ 0 h 243"/>
                  <a:gd name="T44" fmla="*/ 0 w 215"/>
                  <a:gd name="T45" fmla="*/ 0 h 243"/>
                  <a:gd name="T46" fmla="*/ 0 w 215"/>
                  <a:gd name="T47" fmla="*/ 0 h 243"/>
                  <a:gd name="T48" fmla="*/ 0 w 215"/>
                  <a:gd name="T49" fmla="*/ 0 h 243"/>
                  <a:gd name="T50" fmla="*/ 0 w 215"/>
                  <a:gd name="T51" fmla="*/ 0 h 243"/>
                  <a:gd name="T52" fmla="*/ 0 w 215"/>
                  <a:gd name="T53" fmla="*/ 0 h 243"/>
                  <a:gd name="T54" fmla="*/ 0 w 215"/>
                  <a:gd name="T55" fmla="*/ 0 h 243"/>
                  <a:gd name="T56" fmla="*/ 0 w 215"/>
                  <a:gd name="T57" fmla="*/ 0 h 243"/>
                  <a:gd name="T58" fmla="*/ 0 w 215"/>
                  <a:gd name="T59" fmla="*/ 0 h 243"/>
                  <a:gd name="T60" fmla="*/ 0 w 215"/>
                  <a:gd name="T61" fmla="*/ 0 h 243"/>
                  <a:gd name="T62" fmla="*/ 0 w 215"/>
                  <a:gd name="T63" fmla="*/ 0 h 243"/>
                  <a:gd name="T64" fmla="*/ 0 w 215"/>
                  <a:gd name="T65" fmla="*/ 0 h 243"/>
                  <a:gd name="T66" fmla="*/ 0 w 215"/>
                  <a:gd name="T67" fmla="*/ 0 h 243"/>
                  <a:gd name="T68" fmla="*/ 0 w 215"/>
                  <a:gd name="T69" fmla="*/ 0 h 243"/>
                  <a:gd name="T70" fmla="*/ 0 w 215"/>
                  <a:gd name="T71" fmla="*/ 0 h 243"/>
                  <a:gd name="T72" fmla="*/ 0 w 215"/>
                  <a:gd name="T73" fmla="*/ 0 h 243"/>
                  <a:gd name="T74" fmla="*/ 0 w 215"/>
                  <a:gd name="T75" fmla="*/ 0 h 243"/>
                  <a:gd name="T76" fmla="*/ 0 w 215"/>
                  <a:gd name="T77" fmla="*/ 0 h 24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" h="243">
                    <a:moveTo>
                      <a:pt x="204" y="163"/>
                    </a:moveTo>
                    <a:lnTo>
                      <a:pt x="208" y="170"/>
                    </a:lnTo>
                    <a:lnTo>
                      <a:pt x="213" y="178"/>
                    </a:lnTo>
                    <a:lnTo>
                      <a:pt x="214" y="187"/>
                    </a:lnTo>
                    <a:lnTo>
                      <a:pt x="215" y="193"/>
                    </a:lnTo>
                    <a:lnTo>
                      <a:pt x="214" y="202"/>
                    </a:lnTo>
                    <a:lnTo>
                      <a:pt x="212" y="211"/>
                    </a:lnTo>
                    <a:lnTo>
                      <a:pt x="208" y="219"/>
                    </a:lnTo>
                    <a:lnTo>
                      <a:pt x="203" y="226"/>
                    </a:lnTo>
                    <a:lnTo>
                      <a:pt x="196" y="232"/>
                    </a:lnTo>
                    <a:lnTo>
                      <a:pt x="189" y="236"/>
                    </a:lnTo>
                    <a:lnTo>
                      <a:pt x="181" y="241"/>
                    </a:lnTo>
                    <a:lnTo>
                      <a:pt x="172" y="242"/>
                    </a:lnTo>
                    <a:lnTo>
                      <a:pt x="165" y="243"/>
                    </a:lnTo>
                    <a:lnTo>
                      <a:pt x="156" y="242"/>
                    </a:lnTo>
                    <a:lnTo>
                      <a:pt x="147" y="240"/>
                    </a:lnTo>
                    <a:lnTo>
                      <a:pt x="139" y="236"/>
                    </a:lnTo>
                    <a:lnTo>
                      <a:pt x="133" y="231"/>
                    </a:lnTo>
                    <a:lnTo>
                      <a:pt x="127" y="224"/>
                    </a:lnTo>
                    <a:lnTo>
                      <a:pt x="11" y="80"/>
                    </a:lnTo>
                    <a:lnTo>
                      <a:pt x="6" y="73"/>
                    </a:lnTo>
                    <a:lnTo>
                      <a:pt x="2" y="65"/>
                    </a:lnTo>
                    <a:lnTo>
                      <a:pt x="1" y="56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6" y="24"/>
                    </a:lnTo>
                    <a:lnTo>
                      <a:pt x="12" y="17"/>
                    </a:lnTo>
                    <a:lnTo>
                      <a:pt x="19" y="11"/>
                    </a:lnTo>
                    <a:lnTo>
                      <a:pt x="26" y="7"/>
                    </a:lnTo>
                    <a:lnTo>
                      <a:pt x="33" y="2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8" y="1"/>
                    </a:lnTo>
                    <a:lnTo>
                      <a:pt x="67" y="3"/>
                    </a:lnTo>
                    <a:lnTo>
                      <a:pt x="75" y="7"/>
                    </a:lnTo>
                    <a:lnTo>
                      <a:pt x="82" y="12"/>
                    </a:lnTo>
                    <a:lnTo>
                      <a:pt x="88" y="19"/>
                    </a:lnTo>
                    <a:lnTo>
                      <a:pt x="204" y="16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2" name="Freeform 1194"/>
              <p:cNvSpPr>
                <a:spLocks/>
              </p:cNvSpPr>
              <p:nvPr/>
            </p:nvSpPr>
            <p:spPr bwMode="auto">
              <a:xfrm>
                <a:off x="3234" y="3477"/>
                <a:ext cx="31" cy="32"/>
              </a:xfrm>
              <a:custGeom>
                <a:avLst/>
                <a:gdLst>
                  <a:gd name="T0" fmla="*/ 0 w 182"/>
                  <a:gd name="T1" fmla="*/ 0 h 189"/>
                  <a:gd name="T2" fmla="*/ 0 w 182"/>
                  <a:gd name="T3" fmla="*/ 0 h 189"/>
                  <a:gd name="T4" fmla="*/ 0 w 182"/>
                  <a:gd name="T5" fmla="*/ 0 h 189"/>
                  <a:gd name="T6" fmla="*/ 0 w 182"/>
                  <a:gd name="T7" fmla="*/ 0 h 189"/>
                  <a:gd name="T8" fmla="*/ 0 w 182"/>
                  <a:gd name="T9" fmla="*/ 0 h 189"/>
                  <a:gd name="T10" fmla="*/ 0 w 182"/>
                  <a:gd name="T11" fmla="*/ 0 h 189"/>
                  <a:gd name="T12" fmla="*/ 0 w 182"/>
                  <a:gd name="T13" fmla="*/ 0 h 189"/>
                  <a:gd name="T14" fmla="*/ 0 w 182"/>
                  <a:gd name="T15" fmla="*/ 0 h 189"/>
                  <a:gd name="T16" fmla="*/ 0 w 182"/>
                  <a:gd name="T17" fmla="*/ 0 h 189"/>
                  <a:gd name="T18" fmla="*/ 0 w 182"/>
                  <a:gd name="T19" fmla="*/ 0 h 189"/>
                  <a:gd name="T20" fmla="*/ 0 w 182"/>
                  <a:gd name="T21" fmla="*/ 0 h 189"/>
                  <a:gd name="T22" fmla="*/ 0 w 182"/>
                  <a:gd name="T23" fmla="*/ 0 h 189"/>
                  <a:gd name="T24" fmla="*/ 0 w 182"/>
                  <a:gd name="T25" fmla="*/ 0 h 189"/>
                  <a:gd name="T26" fmla="*/ 0 w 182"/>
                  <a:gd name="T27" fmla="*/ 0 h 189"/>
                  <a:gd name="T28" fmla="*/ 0 w 182"/>
                  <a:gd name="T29" fmla="*/ 0 h 189"/>
                  <a:gd name="T30" fmla="*/ 0 w 182"/>
                  <a:gd name="T31" fmla="*/ 0 h 189"/>
                  <a:gd name="T32" fmla="*/ 0 w 182"/>
                  <a:gd name="T33" fmla="*/ 0 h 189"/>
                  <a:gd name="T34" fmla="*/ 0 w 182"/>
                  <a:gd name="T35" fmla="*/ 0 h 189"/>
                  <a:gd name="T36" fmla="*/ 0 w 182"/>
                  <a:gd name="T37" fmla="*/ 0 h 189"/>
                  <a:gd name="T38" fmla="*/ 0 w 182"/>
                  <a:gd name="T39" fmla="*/ 0 h 189"/>
                  <a:gd name="T40" fmla="*/ 0 w 182"/>
                  <a:gd name="T41" fmla="*/ 0 h 189"/>
                  <a:gd name="T42" fmla="*/ 0 w 182"/>
                  <a:gd name="T43" fmla="*/ 0 h 189"/>
                  <a:gd name="T44" fmla="*/ 0 w 182"/>
                  <a:gd name="T45" fmla="*/ 0 h 189"/>
                  <a:gd name="T46" fmla="*/ 0 w 182"/>
                  <a:gd name="T47" fmla="*/ 0 h 189"/>
                  <a:gd name="T48" fmla="*/ 0 w 182"/>
                  <a:gd name="T49" fmla="*/ 0 h 189"/>
                  <a:gd name="T50" fmla="*/ 0 w 182"/>
                  <a:gd name="T51" fmla="*/ 0 h 189"/>
                  <a:gd name="T52" fmla="*/ 0 w 182"/>
                  <a:gd name="T53" fmla="*/ 0 h 189"/>
                  <a:gd name="T54" fmla="*/ 0 w 182"/>
                  <a:gd name="T55" fmla="*/ 0 h 189"/>
                  <a:gd name="T56" fmla="*/ 0 w 182"/>
                  <a:gd name="T57" fmla="*/ 0 h 189"/>
                  <a:gd name="T58" fmla="*/ 0 w 182"/>
                  <a:gd name="T59" fmla="*/ 0 h 189"/>
                  <a:gd name="T60" fmla="*/ 0 w 182"/>
                  <a:gd name="T61" fmla="*/ 0 h 189"/>
                  <a:gd name="T62" fmla="*/ 0 w 182"/>
                  <a:gd name="T63" fmla="*/ 0 h 189"/>
                  <a:gd name="T64" fmla="*/ 0 w 182"/>
                  <a:gd name="T65" fmla="*/ 0 h 189"/>
                  <a:gd name="T66" fmla="*/ 0 w 182"/>
                  <a:gd name="T67" fmla="*/ 0 h 189"/>
                  <a:gd name="T68" fmla="*/ 0 w 182"/>
                  <a:gd name="T69" fmla="*/ 0 h 189"/>
                  <a:gd name="T70" fmla="*/ 0 w 182"/>
                  <a:gd name="T71" fmla="*/ 0 h 189"/>
                  <a:gd name="T72" fmla="*/ 0 w 182"/>
                  <a:gd name="T73" fmla="*/ 0 h 189"/>
                  <a:gd name="T74" fmla="*/ 0 w 182"/>
                  <a:gd name="T75" fmla="*/ 0 h 189"/>
                  <a:gd name="T76" fmla="*/ 0 w 182"/>
                  <a:gd name="T77" fmla="*/ 0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2" h="189">
                    <a:moveTo>
                      <a:pt x="168" y="107"/>
                    </a:moveTo>
                    <a:lnTo>
                      <a:pt x="174" y="114"/>
                    </a:lnTo>
                    <a:lnTo>
                      <a:pt x="178" y="121"/>
                    </a:lnTo>
                    <a:lnTo>
                      <a:pt x="181" y="129"/>
                    </a:lnTo>
                    <a:lnTo>
                      <a:pt x="182" y="138"/>
                    </a:lnTo>
                    <a:lnTo>
                      <a:pt x="182" y="145"/>
                    </a:lnTo>
                    <a:lnTo>
                      <a:pt x="180" y="154"/>
                    </a:lnTo>
                    <a:lnTo>
                      <a:pt x="176" y="162"/>
                    </a:lnTo>
                    <a:lnTo>
                      <a:pt x="172" y="170"/>
                    </a:lnTo>
                    <a:lnTo>
                      <a:pt x="165" y="175"/>
                    </a:lnTo>
                    <a:lnTo>
                      <a:pt x="158" y="181"/>
                    </a:lnTo>
                    <a:lnTo>
                      <a:pt x="150" y="186"/>
                    </a:lnTo>
                    <a:lnTo>
                      <a:pt x="142" y="188"/>
                    </a:lnTo>
                    <a:lnTo>
                      <a:pt x="133" y="189"/>
                    </a:lnTo>
                    <a:lnTo>
                      <a:pt x="127" y="189"/>
                    </a:lnTo>
                    <a:lnTo>
                      <a:pt x="118" y="187"/>
                    </a:lnTo>
                    <a:lnTo>
                      <a:pt x="110" y="183"/>
                    </a:lnTo>
                    <a:lnTo>
                      <a:pt x="102" y="179"/>
                    </a:lnTo>
                    <a:lnTo>
                      <a:pt x="96" y="172"/>
                    </a:lnTo>
                    <a:lnTo>
                      <a:pt x="14" y="82"/>
                    </a:lnTo>
                    <a:lnTo>
                      <a:pt x="8" y="75"/>
                    </a:lnTo>
                    <a:lnTo>
                      <a:pt x="4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3" y="35"/>
                    </a:lnTo>
                    <a:lnTo>
                      <a:pt x="6" y="27"/>
                    </a:lnTo>
                    <a:lnTo>
                      <a:pt x="11" y="19"/>
                    </a:lnTo>
                    <a:lnTo>
                      <a:pt x="17" y="13"/>
                    </a:lnTo>
                    <a:lnTo>
                      <a:pt x="24" y="8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5" y="2"/>
                    </a:lnTo>
                    <a:lnTo>
                      <a:pt x="72" y="5"/>
                    </a:lnTo>
                    <a:lnTo>
                      <a:pt x="80" y="10"/>
                    </a:lnTo>
                    <a:lnTo>
                      <a:pt x="86" y="17"/>
                    </a:lnTo>
                    <a:lnTo>
                      <a:pt x="168" y="10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3" name="Freeform 1195"/>
              <p:cNvSpPr>
                <a:spLocks/>
              </p:cNvSpPr>
              <p:nvPr/>
            </p:nvSpPr>
            <p:spPr bwMode="auto">
              <a:xfrm>
                <a:off x="3225" y="3469"/>
                <a:ext cx="26" cy="25"/>
              </a:xfrm>
              <a:custGeom>
                <a:avLst/>
                <a:gdLst>
                  <a:gd name="T0" fmla="*/ 0 w 156"/>
                  <a:gd name="T1" fmla="*/ 0 h 148"/>
                  <a:gd name="T2" fmla="*/ 0 w 156"/>
                  <a:gd name="T3" fmla="*/ 0 h 148"/>
                  <a:gd name="T4" fmla="*/ 0 w 156"/>
                  <a:gd name="T5" fmla="*/ 0 h 148"/>
                  <a:gd name="T6" fmla="*/ 0 w 156"/>
                  <a:gd name="T7" fmla="*/ 0 h 148"/>
                  <a:gd name="T8" fmla="*/ 0 w 156"/>
                  <a:gd name="T9" fmla="*/ 0 h 148"/>
                  <a:gd name="T10" fmla="*/ 0 w 156"/>
                  <a:gd name="T11" fmla="*/ 0 h 148"/>
                  <a:gd name="T12" fmla="*/ 0 w 156"/>
                  <a:gd name="T13" fmla="*/ 0 h 148"/>
                  <a:gd name="T14" fmla="*/ 0 w 156"/>
                  <a:gd name="T15" fmla="*/ 0 h 148"/>
                  <a:gd name="T16" fmla="*/ 0 w 156"/>
                  <a:gd name="T17" fmla="*/ 0 h 148"/>
                  <a:gd name="T18" fmla="*/ 0 w 156"/>
                  <a:gd name="T19" fmla="*/ 0 h 148"/>
                  <a:gd name="T20" fmla="*/ 0 w 156"/>
                  <a:gd name="T21" fmla="*/ 0 h 148"/>
                  <a:gd name="T22" fmla="*/ 0 w 156"/>
                  <a:gd name="T23" fmla="*/ 0 h 148"/>
                  <a:gd name="T24" fmla="*/ 0 w 156"/>
                  <a:gd name="T25" fmla="*/ 0 h 148"/>
                  <a:gd name="T26" fmla="*/ 0 w 156"/>
                  <a:gd name="T27" fmla="*/ 0 h 148"/>
                  <a:gd name="T28" fmla="*/ 0 w 156"/>
                  <a:gd name="T29" fmla="*/ 0 h 148"/>
                  <a:gd name="T30" fmla="*/ 0 w 156"/>
                  <a:gd name="T31" fmla="*/ 0 h 148"/>
                  <a:gd name="T32" fmla="*/ 0 w 156"/>
                  <a:gd name="T33" fmla="*/ 0 h 148"/>
                  <a:gd name="T34" fmla="*/ 0 w 156"/>
                  <a:gd name="T35" fmla="*/ 0 h 148"/>
                  <a:gd name="T36" fmla="*/ 0 w 156"/>
                  <a:gd name="T37" fmla="*/ 0 h 148"/>
                  <a:gd name="T38" fmla="*/ 0 w 156"/>
                  <a:gd name="T39" fmla="*/ 0 h 148"/>
                  <a:gd name="T40" fmla="*/ 0 w 156"/>
                  <a:gd name="T41" fmla="*/ 0 h 148"/>
                  <a:gd name="T42" fmla="*/ 0 w 156"/>
                  <a:gd name="T43" fmla="*/ 0 h 148"/>
                  <a:gd name="T44" fmla="*/ 0 w 156"/>
                  <a:gd name="T45" fmla="*/ 0 h 148"/>
                  <a:gd name="T46" fmla="*/ 0 w 156"/>
                  <a:gd name="T47" fmla="*/ 0 h 148"/>
                  <a:gd name="T48" fmla="*/ 0 w 156"/>
                  <a:gd name="T49" fmla="*/ 0 h 148"/>
                  <a:gd name="T50" fmla="*/ 0 w 156"/>
                  <a:gd name="T51" fmla="*/ 0 h 148"/>
                  <a:gd name="T52" fmla="*/ 0 w 156"/>
                  <a:gd name="T53" fmla="*/ 0 h 148"/>
                  <a:gd name="T54" fmla="*/ 0 w 156"/>
                  <a:gd name="T55" fmla="*/ 0 h 148"/>
                  <a:gd name="T56" fmla="*/ 0 w 156"/>
                  <a:gd name="T57" fmla="*/ 0 h 148"/>
                  <a:gd name="T58" fmla="*/ 0 w 156"/>
                  <a:gd name="T59" fmla="*/ 0 h 148"/>
                  <a:gd name="T60" fmla="*/ 0 w 156"/>
                  <a:gd name="T61" fmla="*/ 0 h 148"/>
                  <a:gd name="T62" fmla="*/ 0 w 156"/>
                  <a:gd name="T63" fmla="*/ 0 h 148"/>
                  <a:gd name="T64" fmla="*/ 0 w 156"/>
                  <a:gd name="T65" fmla="*/ 0 h 148"/>
                  <a:gd name="T66" fmla="*/ 0 w 156"/>
                  <a:gd name="T67" fmla="*/ 0 h 148"/>
                  <a:gd name="T68" fmla="*/ 0 w 156"/>
                  <a:gd name="T69" fmla="*/ 0 h 148"/>
                  <a:gd name="T70" fmla="*/ 0 w 156"/>
                  <a:gd name="T71" fmla="*/ 0 h 148"/>
                  <a:gd name="T72" fmla="*/ 0 w 156"/>
                  <a:gd name="T73" fmla="*/ 0 h 148"/>
                  <a:gd name="T74" fmla="*/ 0 w 156"/>
                  <a:gd name="T75" fmla="*/ 0 h 148"/>
                  <a:gd name="T76" fmla="*/ 0 w 156"/>
                  <a:gd name="T77" fmla="*/ 0 h 1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6" h="148">
                    <a:moveTo>
                      <a:pt x="139" y="61"/>
                    </a:moveTo>
                    <a:lnTo>
                      <a:pt x="144" y="67"/>
                    </a:lnTo>
                    <a:lnTo>
                      <a:pt x="149" y="75"/>
                    </a:lnTo>
                    <a:lnTo>
                      <a:pt x="152" y="83"/>
                    </a:lnTo>
                    <a:lnTo>
                      <a:pt x="154" y="90"/>
                    </a:lnTo>
                    <a:lnTo>
                      <a:pt x="156" y="98"/>
                    </a:lnTo>
                    <a:lnTo>
                      <a:pt x="154" y="107"/>
                    </a:lnTo>
                    <a:lnTo>
                      <a:pt x="152" y="115"/>
                    </a:lnTo>
                    <a:lnTo>
                      <a:pt x="149" y="123"/>
                    </a:lnTo>
                    <a:lnTo>
                      <a:pt x="143" y="131"/>
                    </a:lnTo>
                    <a:lnTo>
                      <a:pt x="138" y="137"/>
                    </a:lnTo>
                    <a:lnTo>
                      <a:pt x="130" y="141"/>
                    </a:lnTo>
                    <a:lnTo>
                      <a:pt x="122" y="145"/>
                    </a:lnTo>
                    <a:lnTo>
                      <a:pt x="114" y="147"/>
                    </a:lnTo>
                    <a:lnTo>
                      <a:pt x="106" y="148"/>
                    </a:lnTo>
                    <a:lnTo>
                      <a:pt x="97" y="147"/>
                    </a:lnTo>
                    <a:lnTo>
                      <a:pt x="89" y="145"/>
                    </a:lnTo>
                    <a:lnTo>
                      <a:pt x="81" y="141"/>
                    </a:lnTo>
                    <a:lnTo>
                      <a:pt x="73" y="136"/>
                    </a:lnTo>
                    <a:lnTo>
                      <a:pt x="17" y="87"/>
                    </a:lnTo>
                    <a:lnTo>
                      <a:pt x="11" y="81"/>
                    </a:lnTo>
                    <a:lnTo>
                      <a:pt x="7" y="74"/>
                    </a:lnTo>
                    <a:lnTo>
                      <a:pt x="3" y="66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1" y="41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2" y="17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4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9" y="2"/>
                    </a:lnTo>
                    <a:lnTo>
                      <a:pt x="67" y="4"/>
                    </a:lnTo>
                    <a:lnTo>
                      <a:pt x="74" y="7"/>
                    </a:lnTo>
                    <a:lnTo>
                      <a:pt x="82" y="13"/>
                    </a:lnTo>
                    <a:lnTo>
                      <a:pt x="139" y="6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4" name="Freeform 1196"/>
              <p:cNvSpPr>
                <a:spLocks/>
              </p:cNvSpPr>
              <p:nvPr/>
            </p:nvSpPr>
            <p:spPr bwMode="auto">
              <a:xfrm>
                <a:off x="3218" y="3465"/>
                <a:ext cx="24" cy="21"/>
              </a:xfrm>
              <a:custGeom>
                <a:avLst/>
                <a:gdLst>
                  <a:gd name="T0" fmla="*/ 0 w 141"/>
                  <a:gd name="T1" fmla="*/ 0 h 122"/>
                  <a:gd name="T2" fmla="*/ 0 w 141"/>
                  <a:gd name="T3" fmla="*/ 0 h 122"/>
                  <a:gd name="T4" fmla="*/ 0 w 141"/>
                  <a:gd name="T5" fmla="*/ 0 h 122"/>
                  <a:gd name="T6" fmla="*/ 0 w 141"/>
                  <a:gd name="T7" fmla="*/ 0 h 122"/>
                  <a:gd name="T8" fmla="*/ 0 w 141"/>
                  <a:gd name="T9" fmla="*/ 0 h 122"/>
                  <a:gd name="T10" fmla="*/ 0 w 141"/>
                  <a:gd name="T11" fmla="*/ 0 h 122"/>
                  <a:gd name="T12" fmla="*/ 0 w 141"/>
                  <a:gd name="T13" fmla="*/ 0 h 122"/>
                  <a:gd name="T14" fmla="*/ 0 w 141"/>
                  <a:gd name="T15" fmla="*/ 0 h 122"/>
                  <a:gd name="T16" fmla="*/ 0 w 141"/>
                  <a:gd name="T17" fmla="*/ 0 h 122"/>
                  <a:gd name="T18" fmla="*/ 0 w 141"/>
                  <a:gd name="T19" fmla="*/ 0 h 122"/>
                  <a:gd name="T20" fmla="*/ 0 w 141"/>
                  <a:gd name="T21" fmla="*/ 0 h 122"/>
                  <a:gd name="T22" fmla="*/ 0 w 141"/>
                  <a:gd name="T23" fmla="*/ 0 h 122"/>
                  <a:gd name="T24" fmla="*/ 0 w 141"/>
                  <a:gd name="T25" fmla="*/ 0 h 122"/>
                  <a:gd name="T26" fmla="*/ 0 w 141"/>
                  <a:gd name="T27" fmla="*/ 0 h 122"/>
                  <a:gd name="T28" fmla="*/ 0 w 141"/>
                  <a:gd name="T29" fmla="*/ 0 h 122"/>
                  <a:gd name="T30" fmla="*/ 0 w 141"/>
                  <a:gd name="T31" fmla="*/ 0 h 122"/>
                  <a:gd name="T32" fmla="*/ 0 w 141"/>
                  <a:gd name="T33" fmla="*/ 0 h 122"/>
                  <a:gd name="T34" fmla="*/ 0 w 141"/>
                  <a:gd name="T35" fmla="*/ 0 h 122"/>
                  <a:gd name="T36" fmla="*/ 0 w 141"/>
                  <a:gd name="T37" fmla="*/ 0 h 122"/>
                  <a:gd name="T38" fmla="*/ 0 w 141"/>
                  <a:gd name="T39" fmla="*/ 0 h 122"/>
                  <a:gd name="T40" fmla="*/ 0 w 141"/>
                  <a:gd name="T41" fmla="*/ 0 h 122"/>
                  <a:gd name="T42" fmla="*/ 0 w 141"/>
                  <a:gd name="T43" fmla="*/ 0 h 122"/>
                  <a:gd name="T44" fmla="*/ 0 w 141"/>
                  <a:gd name="T45" fmla="*/ 0 h 122"/>
                  <a:gd name="T46" fmla="*/ 0 w 141"/>
                  <a:gd name="T47" fmla="*/ 0 h 122"/>
                  <a:gd name="T48" fmla="*/ 0 w 141"/>
                  <a:gd name="T49" fmla="*/ 0 h 122"/>
                  <a:gd name="T50" fmla="*/ 0 w 141"/>
                  <a:gd name="T51" fmla="*/ 0 h 122"/>
                  <a:gd name="T52" fmla="*/ 0 w 141"/>
                  <a:gd name="T53" fmla="*/ 0 h 122"/>
                  <a:gd name="T54" fmla="*/ 0 w 141"/>
                  <a:gd name="T55" fmla="*/ 0 h 122"/>
                  <a:gd name="T56" fmla="*/ 0 w 141"/>
                  <a:gd name="T57" fmla="*/ 0 h 122"/>
                  <a:gd name="T58" fmla="*/ 0 w 141"/>
                  <a:gd name="T59" fmla="*/ 0 h 122"/>
                  <a:gd name="T60" fmla="*/ 0 w 141"/>
                  <a:gd name="T61" fmla="*/ 0 h 122"/>
                  <a:gd name="T62" fmla="*/ 0 w 141"/>
                  <a:gd name="T63" fmla="*/ 0 h 122"/>
                  <a:gd name="T64" fmla="*/ 0 w 141"/>
                  <a:gd name="T65" fmla="*/ 0 h 122"/>
                  <a:gd name="T66" fmla="*/ 0 w 141"/>
                  <a:gd name="T67" fmla="*/ 0 h 122"/>
                  <a:gd name="T68" fmla="*/ 0 w 141"/>
                  <a:gd name="T69" fmla="*/ 0 h 122"/>
                  <a:gd name="T70" fmla="*/ 0 w 141"/>
                  <a:gd name="T71" fmla="*/ 0 h 122"/>
                  <a:gd name="T72" fmla="*/ 0 w 141"/>
                  <a:gd name="T73" fmla="*/ 0 h 122"/>
                  <a:gd name="T74" fmla="*/ 0 w 141"/>
                  <a:gd name="T75" fmla="*/ 0 h 122"/>
                  <a:gd name="T76" fmla="*/ 0 w 141"/>
                  <a:gd name="T77" fmla="*/ 0 h 1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1" h="122">
                    <a:moveTo>
                      <a:pt x="115" y="30"/>
                    </a:moveTo>
                    <a:lnTo>
                      <a:pt x="123" y="35"/>
                    </a:lnTo>
                    <a:lnTo>
                      <a:pt x="129" y="41"/>
                    </a:lnTo>
                    <a:lnTo>
                      <a:pt x="134" y="48"/>
                    </a:lnTo>
                    <a:lnTo>
                      <a:pt x="138" y="56"/>
                    </a:lnTo>
                    <a:lnTo>
                      <a:pt x="140" y="64"/>
                    </a:lnTo>
                    <a:lnTo>
                      <a:pt x="141" y="73"/>
                    </a:lnTo>
                    <a:lnTo>
                      <a:pt x="140" y="81"/>
                    </a:lnTo>
                    <a:lnTo>
                      <a:pt x="138" y="89"/>
                    </a:lnTo>
                    <a:lnTo>
                      <a:pt x="134" y="97"/>
                    </a:lnTo>
                    <a:lnTo>
                      <a:pt x="130" y="104"/>
                    </a:lnTo>
                    <a:lnTo>
                      <a:pt x="123" y="110"/>
                    </a:lnTo>
                    <a:lnTo>
                      <a:pt x="116" y="116"/>
                    </a:lnTo>
                    <a:lnTo>
                      <a:pt x="109" y="119"/>
                    </a:lnTo>
                    <a:lnTo>
                      <a:pt x="101" y="121"/>
                    </a:lnTo>
                    <a:lnTo>
                      <a:pt x="92" y="122"/>
                    </a:lnTo>
                    <a:lnTo>
                      <a:pt x="84" y="121"/>
                    </a:lnTo>
                    <a:lnTo>
                      <a:pt x="76" y="119"/>
                    </a:lnTo>
                    <a:lnTo>
                      <a:pt x="68" y="116"/>
                    </a:lnTo>
                    <a:lnTo>
                      <a:pt x="26" y="92"/>
                    </a:lnTo>
                    <a:lnTo>
                      <a:pt x="18" y="88"/>
                    </a:lnTo>
                    <a:lnTo>
                      <a:pt x="13" y="81"/>
                    </a:lnTo>
                    <a:lnTo>
                      <a:pt x="7" y="74"/>
                    </a:lnTo>
                    <a:lnTo>
                      <a:pt x="4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1"/>
                    </a:lnTo>
                    <a:lnTo>
                      <a:pt x="4" y="34"/>
                    </a:lnTo>
                    <a:lnTo>
                      <a:pt x="7" y="26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3" y="3"/>
                    </a:lnTo>
                    <a:lnTo>
                      <a:pt x="41" y="1"/>
                    </a:lnTo>
                    <a:lnTo>
                      <a:pt x="50" y="0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4" y="7"/>
                    </a:lnTo>
                    <a:lnTo>
                      <a:pt x="115" y="3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5" name="Freeform 1197"/>
              <p:cNvSpPr>
                <a:spLocks/>
              </p:cNvSpPr>
              <p:nvPr/>
            </p:nvSpPr>
            <p:spPr bwMode="auto">
              <a:xfrm>
                <a:off x="3214" y="3464"/>
                <a:ext cx="21" cy="18"/>
              </a:xfrm>
              <a:custGeom>
                <a:avLst/>
                <a:gdLst>
                  <a:gd name="T0" fmla="*/ 0 w 121"/>
                  <a:gd name="T1" fmla="*/ 0 h 105"/>
                  <a:gd name="T2" fmla="*/ 0 w 121"/>
                  <a:gd name="T3" fmla="*/ 0 h 105"/>
                  <a:gd name="T4" fmla="*/ 0 w 121"/>
                  <a:gd name="T5" fmla="*/ 0 h 105"/>
                  <a:gd name="T6" fmla="*/ 0 w 121"/>
                  <a:gd name="T7" fmla="*/ 0 h 105"/>
                  <a:gd name="T8" fmla="*/ 0 w 121"/>
                  <a:gd name="T9" fmla="*/ 0 h 105"/>
                  <a:gd name="T10" fmla="*/ 0 w 121"/>
                  <a:gd name="T11" fmla="*/ 0 h 105"/>
                  <a:gd name="T12" fmla="*/ 0 w 121"/>
                  <a:gd name="T13" fmla="*/ 0 h 105"/>
                  <a:gd name="T14" fmla="*/ 0 w 121"/>
                  <a:gd name="T15" fmla="*/ 0 h 105"/>
                  <a:gd name="T16" fmla="*/ 0 w 121"/>
                  <a:gd name="T17" fmla="*/ 0 h 105"/>
                  <a:gd name="T18" fmla="*/ 0 w 121"/>
                  <a:gd name="T19" fmla="*/ 0 h 105"/>
                  <a:gd name="T20" fmla="*/ 0 w 121"/>
                  <a:gd name="T21" fmla="*/ 0 h 105"/>
                  <a:gd name="T22" fmla="*/ 0 w 121"/>
                  <a:gd name="T23" fmla="*/ 0 h 105"/>
                  <a:gd name="T24" fmla="*/ 0 w 121"/>
                  <a:gd name="T25" fmla="*/ 0 h 105"/>
                  <a:gd name="T26" fmla="*/ 0 w 121"/>
                  <a:gd name="T27" fmla="*/ 0 h 105"/>
                  <a:gd name="T28" fmla="*/ 0 w 121"/>
                  <a:gd name="T29" fmla="*/ 0 h 105"/>
                  <a:gd name="T30" fmla="*/ 0 w 121"/>
                  <a:gd name="T31" fmla="*/ 0 h 105"/>
                  <a:gd name="T32" fmla="*/ 0 w 121"/>
                  <a:gd name="T33" fmla="*/ 0 h 105"/>
                  <a:gd name="T34" fmla="*/ 0 w 121"/>
                  <a:gd name="T35" fmla="*/ 0 h 105"/>
                  <a:gd name="T36" fmla="*/ 0 w 121"/>
                  <a:gd name="T37" fmla="*/ 0 h 105"/>
                  <a:gd name="T38" fmla="*/ 0 w 121"/>
                  <a:gd name="T39" fmla="*/ 0 h 105"/>
                  <a:gd name="T40" fmla="*/ 0 w 121"/>
                  <a:gd name="T41" fmla="*/ 0 h 105"/>
                  <a:gd name="T42" fmla="*/ 0 w 121"/>
                  <a:gd name="T43" fmla="*/ 0 h 105"/>
                  <a:gd name="T44" fmla="*/ 0 w 121"/>
                  <a:gd name="T45" fmla="*/ 0 h 105"/>
                  <a:gd name="T46" fmla="*/ 0 w 121"/>
                  <a:gd name="T47" fmla="*/ 0 h 105"/>
                  <a:gd name="T48" fmla="*/ 0 w 121"/>
                  <a:gd name="T49" fmla="*/ 0 h 105"/>
                  <a:gd name="T50" fmla="*/ 0 w 121"/>
                  <a:gd name="T51" fmla="*/ 0 h 105"/>
                  <a:gd name="T52" fmla="*/ 0 w 121"/>
                  <a:gd name="T53" fmla="*/ 0 h 105"/>
                  <a:gd name="T54" fmla="*/ 0 w 121"/>
                  <a:gd name="T55" fmla="*/ 0 h 105"/>
                  <a:gd name="T56" fmla="*/ 0 w 121"/>
                  <a:gd name="T57" fmla="*/ 0 h 105"/>
                  <a:gd name="T58" fmla="*/ 0 w 121"/>
                  <a:gd name="T59" fmla="*/ 0 h 105"/>
                  <a:gd name="T60" fmla="*/ 0 w 121"/>
                  <a:gd name="T61" fmla="*/ 0 h 105"/>
                  <a:gd name="T62" fmla="*/ 0 w 121"/>
                  <a:gd name="T63" fmla="*/ 0 h 105"/>
                  <a:gd name="T64" fmla="*/ 0 w 121"/>
                  <a:gd name="T65" fmla="*/ 0 h 105"/>
                  <a:gd name="T66" fmla="*/ 0 w 121"/>
                  <a:gd name="T67" fmla="*/ 0 h 105"/>
                  <a:gd name="T68" fmla="*/ 0 w 121"/>
                  <a:gd name="T69" fmla="*/ 0 h 105"/>
                  <a:gd name="T70" fmla="*/ 0 w 121"/>
                  <a:gd name="T71" fmla="*/ 0 h 105"/>
                  <a:gd name="T72" fmla="*/ 0 w 121"/>
                  <a:gd name="T73" fmla="*/ 0 h 105"/>
                  <a:gd name="T74" fmla="*/ 0 w 121"/>
                  <a:gd name="T75" fmla="*/ 0 h 105"/>
                  <a:gd name="T76" fmla="*/ 0 w 121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1" h="105">
                    <a:moveTo>
                      <a:pt x="83" y="7"/>
                    </a:moveTo>
                    <a:lnTo>
                      <a:pt x="92" y="10"/>
                    </a:lnTo>
                    <a:lnTo>
                      <a:pt x="99" y="15"/>
                    </a:lnTo>
                    <a:lnTo>
                      <a:pt x="106" y="20"/>
                    </a:lnTo>
                    <a:lnTo>
                      <a:pt x="112" y="26"/>
                    </a:lnTo>
                    <a:lnTo>
                      <a:pt x="117" y="34"/>
                    </a:lnTo>
                    <a:lnTo>
                      <a:pt x="119" y="42"/>
                    </a:lnTo>
                    <a:lnTo>
                      <a:pt x="121" y="51"/>
                    </a:lnTo>
                    <a:lnTo>
                      <a:pt x="121" y="59"/>
                    </a:lnTo>
                    <a:lnTo>
                      <a:pt x="120" y="67"/>
                    </a:lnTo>
                    <a:lnTo>
                      <a:pt x="117" y="76"/>
                    </a:lnTo>
                    <a:lnTo>
                      <a:pt x="112" y="82"/>
                    </a:lnTo>
                    <a:lnTo>
                      <a:pt x="107" y="89"/>
                    </a:lnTo>
                    <a:lnTo>
                      <a:pt x="101" y="96"/>
                    </a:lnTo>
                    <a:lnTo>
                      <a:pt x="93" y="100"/>
                    </a:lnTo>
                    <a:lnTo>
                      <a:pt x="85" y="103"/>
                    </a:lnTo>
                    <a:lnTo>
                      <a:pt x="76" y="105"/>
                    </a:lnTo>
                    <a:lnTo>
                      <a:pt x="69" y="105"/>
                    </a:lnTo>
                    <a:lnTo>
                      <a:pt x="61" y="104"/>
                    </a:lnTo>
                    <a:lnTo>
                      <a:pt x="38" y="98"/>
                    </a:lnTo>
                    <a:lnTo>
                      <a:pt x="29" y="95"/>
                    </a:lnTo>
                    <a:lnTo>
                      <a:pt x="22" y="90"/>
                    </a:lnTo>
                    <a:lnTo>
                      <a:pt x="16" y="85"/>
                    </a:lnTo>
                    <a:lnTo>
                      <a:pt x="9" y="79"/>
                    </a:lnTo>
                    <a:lnTo>
                      <a:pt x="4" y="71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3"/>
                    </a:lnTo>
                    <a:lnTo>
                      <a:pt x="14" y="16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6" name="Freeform 1198"/>
              <p:cNvSpPr>
                <a:spLocks/>
              </p:cNvSpPr>
              <p:nvPr/>
            </p:nvSpPr>
            <p:spPr bwMode="auto">
              <a:xfrm>
                <a:off x="3210" y="3464"/>
                <a:ext cx="21" cy="17"/>
              </a:xfrm>
              <a:custGeom>
                <a:avLst/>
                <a:gdLst>
                  <a:gd name="T0" fmla="*/ 0 w 124"/>
                  <a:gd name="T1" fmla="*/ 0 h 103"/>
                  <a:gd name="T2" fmla="*/ 0 w 124"/>
                  <a:gd name="T3" fmla="*/ 0 h 103"/>
                  <a:gd name="T4" fmla="*/ 0 w 124"/>
                  <a:gd name="T5" fmla="*/ 0 h 103"/>
                  <a:gd name="T6" fmla="*/ 0 w 124"/>
                  <a:gd name="T7" fmla="*/ 0 h 103"/>
                  <a:gd name="T8" fmla="*/ 0 w 124"/>
                  <a:gd name="T9" fmla="*/ 0 h 103"/>
                  <a:gd name="T10" fmla="*/ 0 w 124"/>
                  <a:gd name="T11" fmla="*/ 0 h 103"/>
                  <a:gd name="T12" fmla="*/ 0 w 124"/>
                  <a:gd name="T13" fmla="*/ 0 h 103"/>
                  <a:gd name="T14" fmla="*/ 0 w 124"/>
                  <a:gd name="T15" fmla="*/ 0 h 103"/>
                  <a:gd name="T16" fmla="*/ 0 w 124"/>
                  <a:gd name="T17" fmla="*/ 0 h 103"/>
                  <a:gd name="T18" fmla="*/ 0 w 124"/>
                  <a:gd name="T19" fmla="*/ 0 h 103"/>
                  <a:gd name="T20" fmla="*/ 0 w 124"/>
                  <a:gd name="T21" fmla="*/ 0 h 103"/>
                  <a:gd name="T22" fmla="*/ 0 w 124"/>
                  <a:gd name="T23" fmla="*/ 0 h 103"/>
                  <a:gd name="T24" fmla="*/ 0 w 124"/>
                  <a:gd name="T25" fmla="*/ 0 h 103"/>
                  <a:gd name="T26" fmla="*/ 0 w 124"/>
                  <a:gd name="T27" fmla="*/ 0 h 103"/>
                  <a:gd name="T28" fmla="*/ 0 w 124"/>
                  <a:gd name="T29" fmla="*/ 0 h 103"/>
                  <a:gd name="T30" fmla="*/ 0 w 124"/>
                  <a:gd name="T31" fmla="*/ 0 h 103"/>
                  <a:gd name="T32" fmla="*/ 0 w 124"/>
                  <a:gd name="T33" fmla="*/ 0 h 103"/>
                  <a:gd name="T34" fmla="*/ 0 w 124"/>
                  <a:gd name="T35" fmla="*/ 0 h 103"/>
                  <a:gd name="T36" fmla="*/ 0 w 124"/>
                  <a:gd name="T37" fmla="*/ 0 h 103"/>
                  <a:gd name="T38" fmla="*/ 0 w 124"/>
                  <a:gd name="T39" fmla="*/ 0 h 103"/>
                  <a:gd name="T40" fmla="*/ 0 w 124"/>
                  <a:gd name="T41" fmla="*/ 0 h 103"/>
                  <a:gd name="T42" fmla="*/ 0 w 124"/>
                  <a:gd name="T43" fmla="*/ 0 h 103"/>
                  <a:gd name="T44" fmla="*/ 0 w 124"/>
                  <a:gd name="T45" fmla="*/ 0 h 103"/>
                  <a:gd name="T46" fmla="*/ 0 w 124"/>
                  <a:gd name="T47" fmla="*/ 0 h 103"/>
                  <a:gd name="T48" fmla="*/ 0 w 124"/>
                  <a:gd name="T49" fmla="*/ 0 h 103"/>
                  <a:gd name="T50" fmla="*/ 0 w 124"/>
                  <a:gd name="T51" fmla="*/ 0 h 103"/>
                  <a:gd name="T52" fmla="*/ 0 w 124"/>
                  <a:gd name="T53" fmla="*/ 0 h 103"/>
                  <a:gd name="T54" fmla="*/ 0 w 124"/>
                  <a:gd name="T55" fmla="*/ 0 h 103"/>
                  <a:gd name="T56" fmla="*/ 0 w 124"/>
                  <a:gd name="T57" fmla="*/ 0 h 103"/>
                  <a:gd name="T58" fmla="*/ 0 w 124"/>
                  <a:gd name="T59" fmla="*/ 0 h 103"/>
                  <a:gd name="T60" fmla="*/ 0 w 124"/>
                  <a:gd name="T61" fmla="*/ 0 h 103"/>
                  <a:gd name="T62" fmla="*/ 0 w 124"/>
                  <a:gd name="T63" fmla="*/ 0 h 103"/>
                  <a:gd name="T64" fmla="*/ 0 w 124"/>
                  <a:gd name="T65" fmla="*/ 0 h 103"/>
                  <a:gd name="T66" fmla="*/ 0 w 124"/>
                  <a:gd name="T67" fmla="*/ 0 h 103"/>
                  <a:gd name="T68" fmla="*/ 0 w 124"/>
                  <a:gd name="T69" fmla="*/ 0 h 103"/>
                  <a:gd name="T70" fmla="*/ 0 w 124"/>
                  <a:gd name="T71" fmla="*/ 0 h 103"/>
                  <a:gd name="T72" fmla="*/ 0 w 124"/>
                  <a:gd name="T73" fmla="*/ 0 h 103"/>
                  <a:gd name="T74" fmla="*/ 0 w 124"/>
                  <a:gd name="T75" fmla="*/ 0 h 103"/>
                  <a:gd name="T76" fmla="*/ 0 w 124"/>
                  <a:gd name="T77" fmla="*/ 0 h 1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3">
                    <a:moveTo>
                      <a:pt x="68" y="0"/>
                    </a:moveTo>
                    <a:lnTo>
                      <a:pt x="75" y="0"/>
                    </a:lnTo>
                    <a:lnTo>
                      <a:pt x="84" y="1"/>
                    </a:lnTo>
                    <a:lnTo>
                      <a:pt x="92" y="4"/>
                    </a:lnTo>
                    <a:lnTo>
                      <a:pt x="100" y="8"/>
                    </a:lnTo>
                    <a:lnTo>
                      <a:pt x="107" y="14"/>
                    </a:lnTo>
                    <a:lnTo>
                      <a:pt x="114" y="19"/>
                    </a:lnTo>
                    <a:lnTo>
                      <a:pt x="118" y="27"/>
                    </a:lnTo>
                    <a:lnTo>
                      <a:pt x="122" y="35"/>
                    </a:lnTo>
                    <a:lnTo>
                      <a:pt x="124" y="43"/>
                    </a:lnTo>
                    <a:lnTo>
                      <a:pt x="124" y="51"/>
                    </a:lnTo>
                    <a:lnTo>
                      <a:pt x="123" y="60"/>
                    </a:lnTo>
                    <a:lnTo>
                      <a:pt x="121" y="68"/>
                    </a:lnTo>
                    <a:lnTo>
                      <a:pt x="116" y="76"/>
                    </a:lnTo>
                    <a:lnTo>
                      <a:pt x="110" y="82"/>
                    </a:lnTo>
                    <a:lnTo>
                      <a:pt x="105" y="89"/>
                    </a:lnTo>
                    <a:lnTo>
                      <a:pt x="97" y="94"/>
                    </a:lnTo>
                    <a:lnTo>
                      <a:pt x="89" y="97"/>
                    </a:lnTo>
                    <a:lnTo>
                      <a:pt x="81" y="99"/>
                    </a:lnTo>
                    <a:lnTo>
                      <a:pt x="56" y="103"/>
                    </a:lnTo>
                    <a:lnTo>
                      <a:pt x="48" y="103"/>
                    </a:lnTo>
                    <a:lnTo>
                      <a:pt x="39" y="101"/>
                    </a:lnTo>
                    <a:lnTo>
                      <a:pt x="32" y="99"/>
                    </a:lnTo>
                    <a:lnTo>
                      <a:pt x="24" y="95"/>
                    </a:lnTo>
                    <a:lnTo>
                      <a:pt x="17" y="89"/>
                    </a:lnTo>
                    <a:lnTo>
                      <a:pt x="10" y="83"/>
                    </a:lnTo>
                    <a:lnTo>
                      <a:pt x="6" y="76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1" y="43"/>
                    </a:lnTo>
                    <a:lnTo>
                      <a:pt x="3" y="35"/>
                    </a:lnTo>
                    <a:lnTo>
                      <a:pt x="8" y="27"/>
                    </a:lnTo>
                    <a:lnTo>
                      <a:pt x="13" y="20"/>
                    </a:lnTo>
                    <a:lnTo>
                      <a:pt x="19" y="14"/>
                    </a:lnTo>
                    <a:lnTo>
                      <a:pt x="27" y="9"/>
                    </a:lnTo>
                    <a:lnTo>
                      <a:pt x="35" y="6"/>
                    </a:lnTo>
                    <a:lnTo>
                      <a:pt x="43" y="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7" name="Freeform 1199"/>
              <p:cNvSpPr>
                <a:spLocks/>
              </p:cNvSpPr>
              <p:nvPr/>
            </p:nvSpPr>
            <p:spPr bwMode="auto">
              <a:xfrm>
                <a:off x="3207" y="3465"/>
                <a:ext cx="20" cy="19"/>
              </a:xfrm>
              <a:custGeom>
                <a:avLst/>
                <a:gdLst>
                  <a:gd name="T0" fmla="*/ 0 w 119"/>
                  <a:gd name="T1" fmla="*/ 0 h 115"/>
                  <a:gd name="T2" fmla="*/ 0 w 119"/>
                  <a:gd name="T3" fmla="*/ 0 h 115"/>
                  <a:gd name="T4" fmla="*/ 0 w 119"/>
                  <a:gd name="T5" fmla="*/ 0 h 115"/>
                  <a:gd name="T6" fmla="*/ 0 w 119"/>
                  <a:gd name="T7" fmla="*/ 0 h 115"/>
                  <a:gd name="T8" fmla="*/ 0 w 119"/>
                  <a:gd name="T9" fmla="*/ 0 h 115"/>
                  <a:gd name="T10" fmla="*/ 0 w 119"/>
                  <a:gd name="T11" fmla="*/ 0 h 115"/>
                  <a:gd name="T12" fmla="*/ 0 w 119"/>
                  <a:gd name="T13" fmla="*/ 0 h 115"/>
                  <a:gd name="T14" fmla="*/ 0 w 119"/>
                  <a:gd name="T15" fmla="*/ 0 h 115"/>
                  <a:gd name="T16" fmla="*/ 0 w 119"/>
                  <a:gd name="T17" fmla="*/ 0 h 115"/>
                  <a:gd name="T18" fmla="*/ 0 w 119"/>
                  <a:gd name="T19" fmla="*/ 0 h 115"/>
                  <a:gd name="T20" fmla="*/ 0 w 119"/>
                  <a:gd name="T21" fmla="*/ 0 h 115"/>
                  <a:gd name="T22" fmla="*/ 0 w 119"/>
                  <a:gd name="T23" fmla="*/ 0 h 115"/>
                  <a:gd name="T24" fmla="*/ 0 w 119"/>
                  <a:gd name="T25" fmla="*/ 0 h 115"/>
                  <a:gd name="T26" fmla="*/ 0 w 119"/>
                  <a:gd name="T27" fmla="*/ 0 h 115"/>
                  <a:gd name="T28" fmla="*/ 0 w 119"/>
                  <a:gd name="T29" fmla="*/ 0 h 115"/>
                  <a:gd name="T30" fmla="*/ 0 w 119"/>
                  <a:gd name="T31" fmla="*/ 0 h 115"/>
                  <a:gd name="T32" fmla="*/ 0 w 119"/>
                  <a:gd name="T33" fmla="*/ 0 h 115"/>
                  <a:gd name="T34" fmla="*/ 0 w 119"/>
                  <a:gd name="T35" fmla="*/ 0 h 115"/>
                  <a:gd name="T36" fmla="*/ 0 w 119"/>
                  <a:gd name="T37" fmla="*/ 0 h 115"/>
                  <a:gd name="T38" fmla="*/ 0 w 119"/>
                  <a:gd name="T39" fmla="*/ 0 h 115"/>
                  <a:gd name="T40" fmla="*/ 0 w 119"/>
                  <a:gd name="T41" fmla="*/ 0 h 115"/>
                  <a:gd name="T42" fmla="*/ 0 w 119"/>
                  <a:gd name="T43" fmla="*/ 0 h 115"/>
                  <a:gd name="T44" fmla="*/ 0 w 119"/>
                  <a:gd name="T45" fmla="*/ 0 h 115"/>
                  <a:gd name="T46" fmla="*/ 0 w 119"/>
                  <a:gd name="T47" fmla="*/ 0 h 115"/>
                  <a:gd name="T48" fmla="*/ 0 w 119"/>
                  <a:gd name="T49" fmla="*/ 0 h 115"/>
                  <a:gd name="T50" fmla="*/ 0 w 119"/>
                  <a:gd name="T51" fmla="*/ 0 h 115"/>
                  <a:gd name="T52" fmla="*/ 0 w 119"/>
                  <a:gd name="T53" fmla="*/ 0 h 115"/>
                  <a:gd name="T54" fmla="*/ 0 w 119"/>
                  <a:gd name="T55" fmla="*/ 0 h 115"/>
                  <a:gd name="T56" fmla="*/ 0 w 119"/>
                  <a:gd name="T57" fmla="*/ 0 h 115"/>
                  <a:gd name="T58" fmla="*/ 0 w 119"/>
                  <a:gd name="T59" fmla="*/ 0 h 115"/>
                  <a:gd name="T60" fmla="*/ 0 w 119"/>
                  <a:gd name="T61" fmla="*/ 0 h 115"/>
                  <a:gd name="T62" fmla="*/ 0 w 119"/>
                  <a:gd name="T63" fmla="*/ 0 h 115"/>
                  <a:gd name="T64" fmla="*/ 0 w 119"/>
                  <a:gd name="T65" fmla="*/ 0 h 115"/>
                  <a:gd name="T66" fmla="*/ 0 w 119"/>
                  <a:gd name="T67" fmla="*/ 0 h 115"/>
                  <a:gd name="T68" fmla="*/ 0 w 119"/>
                  <a:gd name="T69" fmla="*/ 0 h 115"/>
                  <a:gd name="T70" fmla="*/ 0 w 119"/>
                  <a:gd name="T71" fmla="*/ 0 h 115"/>
                  <a:gd name="T72" fmla="*/ 0 w 119"/>
                  <a:gd name="T73" fmla="*/ 0 h 115"/>
                  <a:gd name="T74" fmla="*/ 0 w 119"/>
                  <a:gd name="T75" fmla="*/ 0 h 115"/>
                  <a:gd name="T76" fmla="*/ 0 w 119"/>
                  <a:gd name="T77" fmla="*/ 0 h 11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9" h="115">
                    <a:moveTo>
                      <a:pt x="38" y="11"/>
                    </a:moveTo>
                    <a:lnTo>
                      <a:pt x="45" y="6"/>
                    </a:lnTo>
                    <a:lnTo>
                      <a:pt x="53" y="3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7" y="1"/>
                    </a:lnTo>
                    <a:lnTo>
                      <a:pt x="86" y="3"/>
                    </a:lnTo>
                    <a:lnTo>
                      <a:pt x="94" y="6"/>
                    </a:lnTo>
                    <a:lnTo>
                      <a:pt x="101" y="12"/>
                    </a:lnTo>
                    <a:lnTo>
                      <a:pt x="108" y="18"/>
                    </a:lnTo>
                    <a:lnTo>
                      <a:pt x="112" y="24"/>
                    </a:lnTo>
                    <a:lnTo>
                      <a:pt x="116" y="32"/>
                    </a:lnTo>
                    <a:lnTo>
                      <a:pt x="118" y="41"/>
                    </a:lnTo>
                    <a:lnTo>
                      <a:pt x="119" y="49"/>
                    </a:lnTo>
                    <a:lnTo>
                      <a:pt x="118" y="57"/>
                    </a:lnTo>
                    <a:lnTo>
                      <a:pt x="116" y="66"/>
                    </a:lnTo>
                    <a:lnTo>
                      <a:pt x="112" y="74"/>
                    </a:lnTo>
                    <a:lnTo>
                      <a:pt x="107" y="81"/>
                    </a:lnTo>
                    <a:lnTo>
                      <a:pt x="101" y="87"/>
                    </a:lnTo>
                    <a:lnTo>
                      <a:pt x="81" y="104"/>
                    </a:lnTo>
                    <a:lnTo>
                      <a:pt x="74" y="109"/>
                    </a:lnTo>
                    <a:lnTo>
                      <a:pt x="66" y="112"/>
                    </a:lnTo>
                    <a:lnTo>
                      <a:pt x="57" y="114"/>
                    </a:lnTo>
                    <a:lnTo>
                      <a:pt x="49" y="115"/>
                    </a:lnTo>
                    <a:lnTo>
                      <a:pt x="41" y="114"/>
                    </a:lnTo>
                    <a:lnTo>
                      <a:pt x="32" y="112"/>
                    </a:lnTo>
                    <a:lnTo>
                      <a:pt x="24" y="109"/>
                    </a:lnTo>
                    <a:lnTo>
                      <a:pt x="18" y="103"/>
                    </a:lnTo>
                    <a:lnTo>
                      <a:pt x="11" y="97"/>
                    </a:lnTo>
                    <a:lnTo>
                      <a:pt x="6" y="91"/>
                    </a:lnTo>
                    <a:lnTo>
                      <a:pt x="3" y="83"/>
                    </a:lnTo>
                    <a:lnTo>
                      <a:pt x="1" y="74"/>
                    </a:lnTo>
                    <a:lnTo>
                      <a:pt x="0" y="66"/>
                    </a:lnTo>
                    <a:lnTo>
                      <a:pt x="1" y="58"/>
                    </a:lnTo>
                    <a:lnTo>
                      <a:pt x="3" y="49"/>
                    </a:lnTo>
                    <a:lnTo>
                      <a:pt x="6" y="41"/>
                    </a:lnTo>
                    <a:lnTo>
                      <a:pt x="12" y="34"/>
                    </a:lnTo>
                    <a:lnTo>
                      <a:pt x="18" y="28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8" name="Freeform 1200"/>
              <p:cNvSpPr>
                <a:spLocks/>
              </p:cNvSpPr>
              <p:nvPr/>
            </p:nvSpPr>
            <p:spPr bwMode="auto">
              <a:xfrm>
                <a:off x="3205" y="3468"/>
                <a:ext cx="18" cy="20"/>
              </a:xfrm>
              <a:custGeom>
                <a:avLst/>
                <a:gdLst>
                  <a:gd name="T0" fmla="*/ 0 w 113"/>
                  <a:gd name="T1" fmla="*/ 0 h 124"/>
                  <a:gd name="T2" fmla="*/ 0 w 113"/>
                  <a:gd name="T3" fmla="*/ 0 h 124"/>
                  <a:gd name="T4" fmla="*/ 0 w 113"/>
                  <a:gd name="T5" fmla="*/ 0 h 124"/>
                  <a:gd name="T6" fmla="*/ 0 w 113"/>
                  <a:gd name="T7" fmla="*/ 0 h 124"/>
                  <a:gd name="T8" fmla="*/ 0 w 113"/>
                  <a:gd name="T9" fmla="*/ 0 h 124"/>
                  <a:gd name="T10" fmla="*/ 0 w 113"/>
                  <a:gd name="T11" fmla="*/ 0 h 124"/>
                  <a:gd name="T12" fmla="*/ 0 w 113"/>
                  <a:gd name="T13" fmla="*/ 0 h 124"/>
                  <a:gd name="T14" fmla="*/ 0 w 113"/>
                  <a:gd name="T15" fmla="*/ 0 h 124"/>
                  <a:gd name="T16" fmla="*/ 0 w 113"/>
                  <a:gd name="T17" fmla="*/ 0 h 124"/>
                  <a:gd name="T18" fmla="*/ 0 w 113"/>
                  <a:gd name="T19" fmla="*/ 0 h 124"/>
                  <a:gd name="T20" fmla="*/ 0 w 113"/>
                  <a:gd name="T21" fmla="*/ 0 h 124"/>
                  <a:gd name="T22" fmla="*/ 0 w 113"/>
                  <a:gd name="T23" fmla="*/ 0 h 124"/>
                  <a:gd name="T24" fmla="*/ 0 w 113"/>
                  <a:gd name="T25" fmla="*/ 0 h 124"/>
                  <a:gd name="T26" fmla="*/ 0 w 113"/>
                  <a:gd name="T27" fmla="*/ 0 h 124"/>
                  <a:gd name="T28" fmla="*/ 0 w 113"/>
                  <a:gd name="T29" fmla="*/ 0 h 124"/>
                  <a:gd name="T30" fmla="*/ 0 w 113"/>
                  <a:gd name="T31" fmla="*/ 0 h 124"/>
                  <a:gd name="T32" fmla="*/ 0 w 113"/>
                  <a:gd name="T33" fmla="*/ 0 h 124"/>
                  <a:gd name="T34" fmla="*/ 0 w 113"/>
                  <a:gd name="T35" fmla="*/ 0 h 124"/>
                  <a:gd name="T36" fmla="*/ 0 w 113"/>
                  <a:gd name="T37" fmla="*/ 0 h 124"/>
                  <a:gd name="T38" fmla="*/ 0 w 113"/>
                  <a:gd name="T39" fmla="*/ 0 h 124"/>
                  <a:gd name="T40" fmla="*/ 0 w 113"/>
                  <a:gd name="T41" fmla="*/ 0 h 124"/>
                  <a:gd name="T42" fmla="*/ 0 w 113"/>
                  <a:gd name="T43" fmla="*/ 0 h 124"/>
                  <a:gd name="T44" fmla="*/ 0 w 113"/>
                  <a:gd name="T45" fmla="*/ 0 h 124"/>
                  <a:gd name="T46" fmla="*/ 0 w 113"/>
                  <a:gd name="T47" fmla="*/ 0 h 124"/>
                  <a:gd name="T48" fmla="*/ 0 w 113"/>
                  <a:gd name="T49" fmla="*/ 0 h 124"/>
                  <a:gd name="T50" fmla="*/ 0 w 113"/>
                  <a:gd name="T51" fmla="*/ 0 h 124"/>
                  <a:gd name="T52" fmla="*/ 0 w 113"/>
                  <a:gd name="T53" fmla="*/ 0 h 124"/>
                  <a:gd name="T54" fmla="*/ 0 w 113"/>
                  <a:gd name="T55" fmla="*/ 0 h 124"/>
                  <a:gd name="T56" fmla="*/ 0 w 113"/>
                  <a:gd name="T57" fmla="*/ 0 h 124"/>
                  <a:gd name="T58" fmla="*/ 0 w 113"/>
                  <a:gd name="T59" fmla="*/ 0 h 124"/>
                  <a:gd name="T60" fmla="*/ 0 w 113"/>
                  <a:gd name="T61" fmla="*/ 0 h 124"/>
                  <a:gd name="T62" fmla="*/ 0 w 113"/>
                  <a:gd name="T63" fmla="*/ 0 h 124"/>
                  <a:gd name="T64" fmla="*/ 0 w 113"/>
                  <a:gd name="T65" fmla="*/ 0 h 124"/>
                  <a:gd name="T66" fmla="*/ 0 w 113"/>
                  <a:gd name="T67" fmla="*/ 0 h 124"/>
                  <a:gd name="T68" fmla="*/ 0 w 113"/>
                  <a:gd name="T69" fmla="*/ 0 h 124"/>
                  <a:gd name="T70" fmla="*/ 0 w 113"/>
                  <a:gd name="T71" fmla="*/ 0 h 124"/>
                  <a:gd name="T72" fmla="*/ 0 w 113"/>
                  <a:gd name="T73" fmla="*/ 0 h 124"/>
                  <a:gd name="T74" fmla="*/ 0 w 113"/>
                  <a:gd name="T75" fmla="*/ 0 h 124"/>
                  <a:gd name="T76" fmla="*/ 0 w 113"/>
                  <a:gd name="T77" fmla="*/ 0 h 1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124">
                    <a:moveTo>
                      <a:pt x="19" y="26"/>
                    </a:moveTo>
                    <a:lnTo>
                      <a:pt x="25" y="20"/>
                    </a:lnTo>
                    <a:lnTo>
                      <a:pt x="31" y="13"/>
                    </a:lnTo>
                    <a:lnTo>
                      <a:pt x="37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70" y="2"/>
                    </a:lnTo>
                    <a:lnTo>
                      <a:pt x="79" y="3"/>
                    </a:lnTo>
                    <a:lnTo>
                      <a:pt x="87" y="6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5" y="24"/>
                    </a:lnTo>
                    <a:lnTo>
                      <a:pt x="109" y="32"/>
                    </a:lnTo>
                    <a:lnTo>
                      <a:pt x="112" y="41"/>
                    </a:lnTo>
                    <a:lnTo>
                      <a:pt x="113" y="49"/>
                    </a:lnTo>
                    <a:lnTo>
                      <a:pt x="112" y="57"/>
                    </a:lnTo>
                    <a:lnTo>
                      <a:pt x="111" y="66"/>
                    </a:lnTo>
                    <a:lnTo>
                      <a:pt x="107" y="74"/>
                    </a:lnTo>
                    <a:lnTo>
                      <a:pt x="94" y="98"/>
                    </a:lnTo>
                    <a:lnTo>
                      <a:pt x="88" y="105"/>
                    </a:lnTo>
                    <a:lnTo>
                      <a:pt x="82" y="112"/>
                    </a:lnTo>
                    <a:lnTo>
                      <a:pt x="76" y="116"/>
                    </a:lnTo>
                    <a:lnTo>
                      <a:pt x="68" y="121"/>
                    </a:lnTo>
                    <a:lnTo>
                      <a:pt x="59" y="123"/>
                    </a:lnTo>
                    <a:lnTo>
                      <a:pt x="51" y="124"/>
                    </a:lnTo>
                    <a:lnTo>
                      <a:pt x="43" y="123"/>
                    </a:lnTo>
                    <a:lnTo>
                      <a:pt x="34" y="122"/>
                    </a:lnTo>
                    <a:lnTo>
                      <a:pt x="26" y="119"/>
                    </a:lnTo>
                    <a:lnTo>
                      <a:pt x="19" y="113"/>
                    </a:lnTo>
                    <a:lnTo>
                      <a:pt x="13" y="107"/>
                    </a:lnTo>
                    <a:lnTo>
                      <a:pt x="8" y="101"/>
                    </a:lnTo>
                    <a:lnTo>
                      <a:pt x="4" y="93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59"/>
                    </a:lnTo>
                    <a:lnTo>
                      <a:pt x="6" y="51"/>
                    </a:lnTo>
                    <a:lnTo>
                      <a:pt x="19" y="2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39" name="Freeform 1201"/>
              <p:cNvSpPr>
                <a:spLocks/>
              </p:cNvSpPr>
              <p:nvPr/>
            </p:nvSpPr>
            <p:spPr bwMode="auto">
              <a:xfrm>
                <a:off x="3203" y="3472"/>
                <a:ext cx="18" cy="27"/>
              </a:xfrm>
              <a:custGeom>
                <a:avLst/>
                <a:gdLst>
                  <a:gd name="T0" fmla="*/ 0 w 110"/>
                  <a:gd name="T1" fmla="*/ 0 h 165"/>
                  <a:gd name="T2" fmla="*/ 0 w 110"/>
                  <a:gd name="T3" fmla="*/ 0 h 165"/>
                  <a:gd name="T4" fmla="*/ 0 w 110"/>
                  <a:gd name="T5" fmla="*/ 0 h 165"/>
                  <a:gd name="T6" fmla="*/ 0 w 110"/>
                  <a:gd name="T7" fmla="*/ 0 h 165"/>
                  <a:gd name="T8" fmla="*/ 0 w 110"/>
                  <a:gd name="T9" fmla="*/ 0 h 165"/>
                  <a:gd name="T10" fmla="*/ 0 w 110"/>
                  <a:gd name="T11" fmla="*/ 0 h 165"/>
                  <a:gd name="T12" fmla="*/ 0 w 110"/>
                  <a:gd name="T13" fmla="*/ 0 h 165"/>
                  <a:gd name="T14" fmla="*/ 0 w 110"/>
                  <a:gd name="T15" fmla="*/ 0 h 165"/>
                  <a:gd name="T16" fmla="*/ 0 w 110"/>
                  <a:gd name="T17" fmla="*/ 0 h 165"/>
                  <a:gd name="T18" fmla="*/ 0 w 110"/>
                  <a:gd name="T19" fmla="*/ 0 h 165"/>
                  <a:gd name="T20" fmla="*/ 0 w 110"/>
                  <a:gd name="T21" fmla="*/ 0 h 165"/>
                  <a:gd name="T22" fmla="*/ 0 w 110"/>
                  <a:gd name="T23" fmla="*/ 0 h 165"/>
                  <a:gd name="T24" fmla="*/ 0 w 110"/>
                  <a:gd name="T25" fmla="*/ 0 h 165"/>
                  <a:gd name="T26" fmla="*/ 0 w 110"/>
                  <a:gd name="T27" fmla="*/ 0 h 165"/>
                  <a:gd name="T28" fmla="*/ 0 w 110"/>
                  <a:gd name="T29" fmla="*/ 0 h 165"/>
                  <a:gd name="T30" fmla="*/ 0 w 110"/>
                  <a:gd name="T31" fmla="*/ 0 h 165"/>
                  <a:gd name="T32" fmla="*/ 0 w 110"/>
                  <a:gd name="T33" fmla="*/ 0 h 165"/>
                  <a:gd name="T34" fmla="*/ 0 w 110"/>
                  <a:gd name="T35" fmla="*/ 0 h 165"/>
                  <a:gd name="T36" fmla="*/ 0 w 110"/>
                  <a:gd name="T37" fmla="*/ 0 h 165"/>
                  <a:gd name="T38" fmla="*/ 0 w 110"/>
                  <a:gd name="T39" fmla="*/ 0 h 165"/>
                  <a:gd name="T40" fmla="*/ 0 w 110"/>
                  <a:gd name="T41" fmla="*/ 0 h 165"/>
                  <a:gd name="T42" fmla="*/ 0 w 110"/>
                  <a:gd name="T43" fmla="*/ 0 h 165"/>
                  <a:gd name="T44" fmla="*/ 0 w 110"/>
                  <a:gd name="T45" fmla="*/ 0 h 165"/>
                  <a:gd name="T46" fmla="*/ 0 w 110"/>
                  <a:gd name="T47" fmla="*/ 0 h 165"/>
                  <a:gd name="T48" fmla="*/ 0 w 110"/>
                  <a:gd name="T49" fmla="*/ 0 h 165"/>
                  <a:gd name="T50" fmla="*/ 0 w 110"/>
                  <a:gd name="T51" fmla="*/ 0 h 165"/>
                  <a:gd name="T52" fmla="*/ 0 w 110"/>
                  <a:gd name="T53" fmla="*/ 0 h 165"/>
                  <a:gd name="T54" fmla="*/ 0 w 110"/>
                  <a:gd name="T55" fmla="*/ 0 h 165"/>
                  <a:gd name="T56" fmla="*/ 0 w 110"/>
                  <a:gd name="T57" fmla="*/ 0 h 165"/>
                  <a:gd name="T58" fmla="*/ 0 w 110"/>
                  <a:gd name="T59" fmla="*/ 0 h 165"/>
                  <a:gd name="T60" fmla="*/ 0 w 110"/>
                  <a:gd name="T61" fmla="*/ 0 h 165"/>
                  <a:gd name="T62" fmla="*/ 0 w 110"/>
                  <a:gd name="T63" fmla="*/ 0 h 165"/>
                  <a:gd name="T64" fmla="*/ 0 w 110"/>
                  <a:gd name="T65" fmla="*/ 0 h 165"/>
                  <a:gd name="T66" fmla="*/ 0 w 110"/>
                  <a:gd name="T67" fmla="*/ 0 h 165"/>
                  <a:gd name="T68" fmla="*/ 0 w 110"/>
                  <a:gd name="T69" fmla="*/ 0 h 165"/>
                  <a:gd name="T70" fmla="*/ 0 w 110"/>
                  <a:gd name="T71" fmla="*/ 0 h 165"/>
                  <a:gd name="T72" fmla="*/ 0 w 110"/>
                  <a:gd name="T73" fmla="*/ 0 h 165"/>
                  <a:gd name="T74" fmla="*/ 0 w 110"/>
                  <a:gd name="T75" fmla="*/ 0 h 165"/>
                  <a:gd name="T76" fmla="*/ 0 w 110"/>
                  <a:gd name="T77" fmla="*/ 0 h 1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0" h="165">
                    <a:moveTo>
                      <a:pt x="12" y="42"/>
                    </a:moveTo>
                    <a:lnTo>
                      <a:pt x="15" y="33"/>
                    </a:lnTo>
                    <a:lnTo>
                      <a:pt x="18" y="25"/>
                    </a:lnTo>
                    <a:lnTo>
                      <a:pt x="22" y="18"/>
                    </a:lnTo>
                    <a:lnTo>
                      <a:pt x="29" y="13"/>
                    </a:lnTo>
                    <a:lnTo>
                      <a:pt x="36" y="7"/>
                    </a:lnTo>
                    <a:lnTo>
                      <a:pt x="44" y="4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4"/>
                    </a:lnTo>
                    <a:lnTo>
                      <a:pt x="86" y="7"/>
                    </a:lnTo>
                    <a:lnTo>
                      <a:pt x="92" y="11"/>
                    </a:lnTo>
                    <a:lnTo>
                      <a:pt x="98" y="18"/>
                    </a:lnTo>
                    <a:lnTo>
                      <a:pt x="104" y="25"/>
                    </a:lnTo>
                    <a:lnTo>
                      <a:pt x="107" y="33"/>
                    </a:lnTo>
                    <a:lnTo>
                      <a:pt x="109" y="42"/>
                    </a:lnTo>
                    <a:lnTo>
                      <a:pt x="110" y="50"/>
                    </a:lnTo>
                    <a:lnTo>
                      <a:pt x="109" y="58"/>
                    </a:lnTo>
                    <a:lnTo>
                      <a:pt x="98" y="123"/>
                    </a:lnTo>
                    <a:lnTo>
                      <a:pt x="96" y="132"/>
                    </a:lnTo>
                    <a:lnTo>
                      <a:pt x="92" y="140"/>
                    </a:lnTo>
                    <a:lnTo>
                      <a:pt x="88" y="147"/>
                    </a:lnTo>
                    <a:lnTo>
                      <a:pt x="81" y="152"/>
                    </a:lnTo>
                    <a:lnTo>
                      <a:pt x="74" y="158"/>
                    </a:lnTo>
                    <a:lnTo>
                      <a:pt x="66" y="161"/>
                    </a:lnTo>
                    <a:lnTo>
                      <a:pt x="57" y="163"/>
                    </a:lnTo>
                    <a:lnTo>
                      <a:pt x="49" y="165"/>
                    </a:lnTo>
                    <a:lnTo>
                      <a:pt x="42" y="163"/>
                    </a:lnTo>
                    <a:lnTo>
                      <a:pt x="33" y="161"/>
                    </a:lnTo>
                    <a:lnTo>
                      <a:pt x="25" y="158"/>
                    </a:lnTo>
                    <a:lnTo>
                      <a:pt x="18" y="153"/>
                    </a:lnTo>
                    <a:lnTo>
                      <a:pt x="12" y="147"/>
                    </a:lnTo>
                    <a:lnTo>
                      <a:pt x="7" y="140"/>
                    </a:lnTo>
                    <a:lnTo>
                      <a:pt x="3" y="132"/>
                    </a:lnTo>
                    <a:lnTo>
                      <a:pt x="1" y="123"/>
                    </a:lnTo>
                    <a:lnTo>
                      <a:pt x="0" y="115"/>
                    </a:lnTo>
                    <a:lnTo>
                      <a:pt x="1" y="107"/>
                    </a:lnTo>
                    <a:lnTo>
                      <a:pt x="12" y="4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0" name="Freeform 1202"/>
              <p:cNvSpPr>
                <a:spLocks/>
              </p:cNvSpPr>
              <p:nvPr/>
            </p:nvSpPr>
            <p:spPr bwMode="auto">
              <a:xfrm>
                <a:off x="3203" y="3483"/>
                <a:ext cx="16" cy="30"/>
              </a:xfrm>
              <a:custGeom>
                <a:avLst/>
                <a:gdLst>
                  <a:gd name="T0" fmla="*/ 0 w 99"/>
                  <a:gd name="T1" fmla="*/ 0 h 182"/>
                  <a:gd name="T2" fmla="*/ 0 w 99"/>
                  <a:gd name="T3" fmla="*/ 0 h 182"/>
                  <a:gd name="T4" fmla="*/ 0 w 99"/>
                  <a:gd name="T5" fmla="*/ 0 h 182"/>
                  <a:gd name="T6" fmla="*/ 0 w 99"/>
                  <a:gd name="T7" fmla="*/ 0 h 182"/>
                  <a:gd name="T8" fmla="*/ 0 w 99"/>
                  <a:gd name="T9" fmla="*/ 0 h 182"/>
                  <a:gd name="T10" fmla="*/ 0 w 99"/>
                  <a:gd name="T11" fmla="*/ 0 h 182"/>
                  <a:gd name="T12" fmla="*/ 0 w 99"/>
                  <a:gd name="T13" fmla="*/ 0 h 182"/>
                  <a:gd name="T14" fmla="*/ 0 w 99"/>
                  <a:gd name="T15" fmla="*/ 0 h 182"/>
                  <a:gd name="T16" fmla="*/ 0 w 99"/>
                  <a:gd name="T17" fmla="*/ 0 h 182"/>
                  <a:gd name="T18" fmla="*/ 0 w 99"/>
                  <a:gd name="T19" fmla="*/ 0 h 182"/>
                  <a:gd name="T20" fmla="*/ 0 w 99"/>
                  <a:gd name="T21" fmla="*/ 0 h 182"/>
                  <a:gd name="T22" fmla="*/ 0 w 99"/>
                  <a:gd name="T23" fmla="*/ 0 h 182"/>
                  <a:gd name="T24" fmla="*/ 0 w 99"/>
                  <a:gd name="T25" fmla="*/ 0 h 182"/>
                  <a:gd name="T26" fmla="*/ 0 w 99"/>
                  <a:gd name="T27" fmla="*/ 0 h 182"/>
                  <a:gd name="T28" fmla="*/ 0 w 99"/>
                  <a:gd name="T29" fmla="*/ 0 h 182"/>
                  <a:gd name="T30" fmla="*/ 0 w 99"/>
                  <a:gd name="T31" fmla="*/ 0 h 182"/>
                  <a:gd name="T32" fmla="*/ 0 w 99"/>
                  <a:gd name="T33" fmla="*/ 0 h 182"/>
                  <a:gd name="T34" fmla="*/ 0 w 99"/>
                  <a:gd name="T35" fmla="*/ 0 h 182"/>
                  <a:gd name="T36" fmla="*/ 0 w 99"/>
                  <a:gd name="T37" fmla="*/ 0 h 182"/>
                  <a:gd name="T38" fmla="*/ 0 w 99"/>
                  <a:gd name="T39" fmla="*/ 0 h 182"/>
                  <a:gd name="T40" fmla="*/ 0 w 99"/>
                  <a:gd name="T41" fmla="*/ 0 h 182"/>
                  <a:gd name="T42" fmla="*/ 0 w 99"/>
                  <a:gd name="T43" fmla="*/ 0 h 182"/>
                  <a:gd name="T44" fmla="*/ 0 w 99"/>
                  <a:gd name="T45" fmla="*/ 0 h 182"/>
                  <a:gd name="T46" fmla="*/ 0 w 99"/>
                  <a:gd name="T47" fmla="*/ 0 h 182"/>
                  <a:gd name="T48" fmla="*/ 0 w 99"/>
                  <a:gd name="T49" fmla="*/ 0 h 182"/>
                  <a:gd name="T50" fmla="*/ 0 w 99"/>
                  <a:gd name="T51" fmla="*/ 0 h 182"/>
                  <a:gd name="T52" fmla="*/ 0 w 99"/>
                  <a:gd name="T53" fmla="*/ 0 h 182"/>
                  <a:gd name="T54" fmla="*/ 0 w 99"/>
                  <a:gd name="T55" fmla="*/ 0 h 182"/>
                  <a:gd name="T56" fmla="*/ 0 w 99"/>
                  <a:gd name="T57" fmla="*/ 0 h 182"/>
                  <a:gd name="T58" fmla="*/ 0 w 99"/>
                  <a:gd name="T59" fmla="*/ 0 h 182"/>
                  <a:gd name="T60" fmla="*/ 0 w 99"/>
                  <a:gd name="T61" fmla="*/ 0 h 182"/>
                  <a:gd name="T62" fmla="*/ 0 w 99"/>
                  <a:gd name="T63" fmla="*/ 0 h 182"/>
                  <a:gd name="T64" fmla="*/ 0 w 99"/>
                  <a:gd name="T65" fmla="*/ 0 h 182"/>
                  <a:gd name="T66" fmla="*/ 0 w 99"/>
                  <a:gd name="T67" fmla="*/ 0 h 182"/>
                  <a:gd name="T68" fmla="*/ 0 w 99"/>
                  <a:gd name="T69" fmla="*/ 0 h 182"/>
                  <a:gd name="T70" fmla="*/ 0 w 99"/>
                  <a:gd name="T71" fmla="*/ 0 h 182"/>
                  <a:gd name="T72" fmla="*/ 0 w 99"/>
                  <a:gd name="T73" fmla="*/ 0 h 182"/>
                  <a:gd name="T74" fmla="*/ 0 w 99"/>
                  <a:gd name="T75" fmla="*/ 0 h 182"/>
                  <a:gd name="T76" fmla="*/ 0 w 99"/>
                  <a:gd name="T77" fmla="*/ 0 h 1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9" h="182">
                    <a:moveTo>
                      <a:pt x="0" y="50"/>
                    </a:moveTo>
                    <a:lnTo>
                      <a:pt x="1" y="42"/>
                    </a:lnTo>
                    <a:lnTo>
                      <a:pt x="3" y="33"/>
                    </a:lnTo>
                    <a:lnTo>
                      <a:pt x="7" y="25"/>
                    </a:lnTo>
                    <a:lnTo>
                      <a:pt x="11" y="18"/>
                    </a:lnTo>
                    <a:lnTo>
                      <a:pt x="18" y="12"/>
                    </a:lnTo>
                    <a:lnTo>
                      <a:pt x="25" y="7"/>
                    </a:lnTo>
                    <a:lnTo>
                      <a:pt x="33" y="4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57" y="2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81" y="12"/>
                    </a:lnTo>
                    <a:lnTo>
                      <a:pt x="88" y="18"/>
                    </a:lnTo>
                    <a:lnTo>
                      <a:pt x="92" y="25"/>
                    </a:lnTo>
                    <a:lnTo>
                      <a:pt x="96" y="33"/>
                    </a:lnTo>
                    <a:lnTo>
                      <a:pt x="98" y="42"/>
                    </a:lnTo>
                    <a:lnTo>
                      <a:pt x="99" y="50"/>
                    </a:lnTo>
                    <a:lnTo>
                      <a:pt x="99" y="132"/>
                    </a:lnTo>
                    <a:lnTo>
                      <a:pt x="98" y="140"/>
                    </a:lnTo>
                    <a:lnTo>
                      <a:pt x="96" y="149"/>
                    </a:lnTo>
                    <a:lnTo>
                      <a:pt x="92" y="157"/>
                    </a:lnTo>
                    <a:lnTo>
                      <a:pt x="88" y="164"/>
                    </a:lnTo>
                    <a:lnTo>
                      <a:pt x="81" y="170"/>
                    </a:lnTo>
                    <a:lnTo>
                      <a:pt x="74" y="175"/>
                    </a:lnTo>
                    <a:lnTo>
                      <a:pt x="66" y="178"/>
                    </a:lnTo>
                    <a:lnTo>
                      <a:pt x="57" y="181"/>
                    </a:lnTo>
                    <a:lnTo>
                      <a:pt x="49" y="182"/>
                    </a:lnTo>
                    <a:lnTo>
                      <a:pt x="42" y="181"/>
                    </a:lnTo>
                    <a:lnTo>
                      <a:pt x="33" y="178"/>
                    </a:lnTo>
                    <a:lnTo>
                      <a:pt x="25" y="175"/>
                    </a:lnTo>
                    <a:lnTo>
                      <a:pt x="18" y="170"/>
                    </a:lnTo>
                    <a:lnTo>
                      <a:pt x="11" y="164"/>
                    </a:lnTo>
                    <a:lnTo>
                      <a:pt x="7" y="157"/>
                    </a:lnTo>
                    <a:lnTo>
                      <a:pt x="3" y="149"/>
                    </a:lnTo>
                    <a:lnTo>
                      <a:pt x="1" y="140"/>
                    </a:lnTo>
                    <a:lnTo>
                      <a:pt x="0" y="13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1" name="Freeform 1203"/>
              <p:cNvSpPr>
                <a:spLocks/>
              </p:cNvSpPr>
              <p:nvPr/>
            </p:nvSpPr>
            <p:spPr bwMode="auto">
              <a:xfrm>
                <a:off x="3203" y="3496"/>
                <a:ext cx="18" cy="39"/>
              </a:xfrm>
              <a:custGeom>
                <a:avLst/>
                <a:gdLst>
                  <a:gd name="T0" fmla="*/ 0 w 113"/>
                  <a:gd name="T1" fmla="*/ 0 h 230"/>
                  <a:gd name="T2" fmla="*/ 0 w 113"/>
                  <a:gd name="T3" fmla="*/ 0 h 230"/>
                  <a:gd name="T4" fmla="*/ 0 w 113"/>
                  <a:gd name="T5" fmla="*/ 0 h 230"/>
                  <a:gd name="T6" fmla="*/ 0 w 113"/>
                  <a:gd name="T7" fmla="*/ 0 h 230"/>
                  <a:gd name="T8" fmla="*/ 0 w 113"/>
                  <a:gd name="T9" fmla="*/ 0 h 230"/>
                  <a:gd name="T10" fmla="*/ 0 w 113"/>
                  <a:gd name="T11" fmla="*/ 0 h 230"/>
                  <a:gd name="T12" fmla="*/ 0 w 113"/>
                  <a:gd name="T13" fmla="*/ 0 h 230"/>
                  <a:gd name="T14" fmla="*/ 0 w 113"/>
                  <a:gd name="T15" fmla="*/ 0 h 230"/>
                  <a:gd name="T16" fmla="*/ 0 w 113"/>
                  <a:gd name="T17" fmla="*/ 0 h 230"/>
                  <a:gd name="T18" fmla="*/ 0 w 113"/>
                  <a:gd name="T19" fmla="*/ 0 h 230"/>
                  <a:gd name="T20" fmla="*/ 0 w 113"/>
                  <a:gd name="T21" fmla="*/ 0 h 230"/>
                  <a:gd name="T22" fmla="*/ 0 w 113"/>
                  <a:gd name="T23" fmla="*/ 0 h 230"/>
                  <a:gd name="T24" fmla="*/ 0 w 113"/>
                  <a:gd name="T25" fmla="*/ 0 h 230"/>
                  <a:gd name="T26" fmla="*/ 0 w 113"/>
                  <a:gd name="T27" fmla="*/ 0 h 230"/>
                  <a:gd name="T28" fmla="*/ 0 w 113"/>
                  <a:gd name="T29" fmla="*/ 0 h 230"/>
                  <a:gd name="T30" fmla="*/ 0 w 113"/>
                  <a:gd name="T31" fmla="*/ 0 h 230"/>
                  <a:gd name="T32" fmla="*/ 0 w 113"/>
                  <a:gd name="T33" fmla="*/ 0 h 230"/>
                  <a:gd name="T34" fmla="*/ 0 w 113"/>
                  <a:gd name="T35" fmla="*/ 0 h 230"/>
                  <a:gd name="T36" fmla="*/ 0 w 113"/>
                  <a:gd name="T37" fmla="*/ 0 h 230"/>
                  <a:gd name="T38" fmla="*/ 0 w 113"/>
                  <a:gd name="T39" fmla="*/ 0 h 230"/>
                  <a:gd name="T40" fmla="*/ 0 w 113"/>
                  <a:gd name="T41" fmla="*/ 0 h 230"/>
                  <a:gd name="T42" fmla="*/ 0 w 113"/>
                  <a:gd name="T43" fmla="*/ 0 h 230"/>
                  <a:gd name="T44" fmla="*/ 0 w 113"/>
                  <a:gd name="T45" fmla="*/ 0 h 230"/>
                  <a:gd name="T46" fmla="*/ 0 w 113"/>
                  <a:gd name="T47" fmla="*/ 0 h 230"/>
                  <a:gd name="T48" fmla="*/ 0 w 113"/>
                  <a:gd name="T49" fmla="*/ 0 h 230"/>
                  <a:gd name="T50" fmla="*/ 0 w 113"/>
                  <a:gd name="T51" fmla="*/ 0 h 230"/>
                  <a:gd name="T52" fmla="*/ 0 w 113"/>
                  <a:gd name="T53" fmla="*/ 0 h 230"/>
                  <a:gd name="T54" fmla="*/ 0 w 113"/>
                  <a:gd name="T55" fmla="*/ 0 h 230"/>
                  <a:gd name="T56" fmla="*/ 0 w 113"/>
                  <a:gd name="T57" fmla="*/ 0 h 230"/>
                  <a:gd name="T58" fmla="*/ 0 w 113"/>
                  <a:gd name="T59" fmla="*/ 0 h 230"/>
                  <a:gd name="T60" fmla="*/ 0 w 113"/>
                  <a:gd name="T61" fmla="*/ 0 h 230"/>
                  <a:gd name="T62" fmla="*/ 0 w 113"/>
                  <a:gd name="T63" fmla="*/ 0 h 230"/>
                  <a:gd name="T64" fmla="*/ 0 w 113"/>
                  <a:gd name="T65" fmla="*/ 0 h 230"/>
                  <a:gd name="T66" fmla="*/ 0 w 113"/>
                  <a:gd name="T67" fmla="*/ 0 h 230"/>
                  <a:gd name="T68" fmla="*/ 0 w 113"/>
                  <a:gd name="T69" fmla="*/ 0 h 230"/>
                  <a:gd name="T70" fmla="*/ 0 w 113"/>
                  <a:gd name="T71" fmla="*/ 0 h 230"/>
                  <a:gd name="T72" fmla="*/ 0 w 113"/>
                  <a:gd name="T73" fmla="*/ 0 h 230"/>
                  <a:gd name="T74" fmla="*/ 0 w 113"/>
                  <a:gd name="T75" fmla="*/ 0 h 230"/>
                  <a:gd name="T76" fmla="*/ 0 w 113"/>
                  <a:gd name="T77" fmla="*/ 0 h 23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3" h="230">
                    <a:moveTo>
                      <a:pt x="0" y="54"/>
                    </a:moveTo>
                    <a:lnTo>
                      <a:pt x="0" y="46"/>
                    </a:lnTo>
                    <a:lnTo>
                      <a:pt x="1" y="38"/>
                    </a:lnTo>
                    <a:lnTo>
                      <a:pt x="4" y="29"/>
                    </a:lnTo>
                    <a:lnTo>
                      <a:pt x="9" y="22"/>
                    </a:lnTo>
                    <a:lnTo>
                      <a:pt x="15" y="15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1" y="1"/>
                    </a:lnTo>
                    <a:lnTo>
                      <a:pt x="70" y="4"/>
                    </a:lnTo>
                    <a:lnTo>
                      <a:pt x="77" y="9"/>
                    </a:lnTo>
                    <a:lnTo>
                      <a:pt x="83" y="14"/>
                    </a:lnTo>
                    <a:lnTo>
                      <a:pt x="90" y="20"/>
                    </a:lnTo>
                    <a:lnTo>
                      <a:pt x="95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3" y="176"/>
                    </a:lnTo>
                    <a:lnTo>
                      <a:pt x="113" y="184"/>
                    </a:lnTo>
                    <a:lnTo>
                      <a:pt x="111" y="192"/>
                    </a:lnTo>
                    <a:lnTo>
                      <a:pt x="108" y="201"/>
                    </a:lnTo>
                    <a:lnTo>
                      <a:pt x="104" y="208"/>
                    </a:lnTo>
                    <a:lnTo>
                      <a:pt x="98" y="215"/>
                    </a:lnTo>
                    <a:lnTo>
                      <a:pt x="92" y="221"/>
                    </a:lnTo>
                    <a:lnTo>
                      <a:pt x="84" y="226"/>
                    </a:lnTo>
                    <a:lnTo>
                      <a:pt x="77" y="228"/>
                    </a:lnTo>
                    <a:lnTo>
                      <a:pt x="68" y="230"/>
                    </a:lnTo>
                    <a:lnTo>
                      <a:pt x="60" y="230"/>
                    </a:lnTo>
                    <a:lnTo>
                      <a:pt x="52" y="229"/>
                    </a:lnTo>
                    <a:lnTo>
                      <a:pt x="43" y="226"/>
                    </a:lnTo>
                    <a:lnTo>
                      <a:pt x="36" y="221"/>
                    </a:lnTo>
                    <a:lnTo>
                      <a:pt x="29" y="216"/>
                    </a:lnTo>
                    <a:lnTo>
                      <a:pt x="22" y="210"/>
                    </a:lnTo>
                    <a:lnTo>
                      <a:pt x="18" y="202"/>
                    </a:lnTo>
                    <a:lnTo>
                      <a:pt x="16" y="194"/>
                    </a:lnTo>
                    <a:lnTo>
                      <a:pt x="13" y="185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2" name="Freeform 1204"/>
              <p:cNvSpPr>
                <a:spLocks/>
              </p:cNvSpPr>
              <p:nvPr/>
            </p:nvSpPr>
            <p:spPr bwMode="auto">
              <a:xfrm>
                <a:off x="3205" y="3518"/>
                <a:ext cx="18" cy="25"/>
              </a:xfrm>
              <a:custGeom>
                <a:avLst/>
                <a:gdLst>
                  <a:gd name="T0" fmla="*/ 0 w 107"/>
                  <a:gd name="T1" fmla="*/ 0 h 149"/>
                  <a:gd name="T2" fmla="*/ 0 w 107"/>
                  <a:gd name="T3" fmla="*/ 0 h 149"/>
                  <a:gd name="T4" fmla="*/ 0 w 107"/>
                  <a:gd name="T5" fmla="*/ 0 h 149"/>
                  <a:gd name="T6" fmla="*/ 0 w 107"/>
                  <a:gd name="T7" fmla="*/ 0 h 149"/>
                  <a:gd name="T8" fmla="*/ 0 w 107"/>
                  <a:gd name="T9" fmla="*/ 0 h 149"/>
                  <a:gd name="T10" fmla="*/ 0 w 107"/>
                  <a:gd name="T11" fmla="*/ 0 h 149"/>
                  <a:gd name="T12" fmla="*/ 0 w 107"/>
                  <a:gd name="T13" fmla="*/ 0 h 149"/>
                  <a:gd name="T14" fmla="*/ 0 w 107"/>
                  <a:gd name="T15" fmla="*/ 0 h 149"/>
                  <a:gd name="T16" fmla="*/ 0 w 107"/>
                  <a:gd name="T17" fmla="*/ 0 h 149"/>
                  <a:gd name="T18" fmla="*/ 0 w 107"/>
                  <a:gd name="T19" fmla="*/ 0 h 149"/>
                  <a:gd name="T20" fmla="*/ 0 w 107"/>
                  <a:gd name="T21" fmla="*/ 0 h 149"/>
                  <a:gd name="T22" fmla="*/ 0 w 107"/>
                  <a:gd name="T23" fmla="*/ 0 h 149"/>
                  <a:gd name="T24" fmla="*/ 0 w 107"/>
                  <a:gd name="T25" fmla="*/ 0 h 149"/>
                  <a:gd name="T26" fmla="*/ 0 w 107"/>
                  <a:gd name="T27" fmla="*/ 0 h 149"/>
                  <a:gd name="T28" fmla="*/ 0 w 107"/>
                  <a:gd name="T29" fmla="*/ 0 h 149"/>
                  <a:gd name="T30" fmla="*/ 0 w 107"/>
                  <a:gd name="T31" fmla="*/ 0 h 149"/>
                  <a:gd name="T32" fmla="*/ 0 w 107"/>
                  <a:gd name="T33" fmla="*/ 0 h 149"/>
                  <a:gd name="T34" fmla="*/ 0 w 107"/>
                  <a:gd name="T35" fmla="*/ 0 h 149"/>
                  <a:gd name="T36" fmla="*/ 0 w 107"/>
                  <a:gd name="T37" fmla="*/ 0 h 149"/>
                  <a:gd name="T38" fmla="*/ 0 w 107"/>
                  <a:gd name="T39" fmla="*/ 0 h 149"/>
                  <a:gd name="T40" fmla="*/ 0 w 107"/>
                  <a:gd name="T41" fmla="*/ 0 h 149"/>
                  <a:gd name="T42" fmla="*/ 0 w 107"/>
                  <a:gd name="T43" fmla="*/ 0 h 149"/>
                  <a:gd name="T44" fmla="*/ 0 w 107"/>
                  <a:gd name="T45" fmla="*/ 0 h 149"/>
                  <a:gd name="T46" fmla="*/ 0 w 107"/>
                  <a:gd name="T47" fmla="*/ 0 h 149"/>
                  <a:gd name="T48" fmla="*/ 0 w 107"/>
                  <a:gd name="T49" fmla="*/ 0 h 149"/>
                  <a:gd name="T50" fmla="*/ 0 w 107"/>
                  <a:gd name="T51" fmla="*/ 0 h 149"/>
                  <a:gd name="T52" fmla="*/ 0 w 107"/>
                  <a:gd name="T53" fmla="*/ 0 h 149"/>
                  <a:gd name="T54" fmla="*/ 0 w 107"/>
                  <a:gd name="T55" fmla="*/ 0 h 149"/>
                  <a:gd name="T56" fmla="*/ 0 w 107"/>
                  <a:gd name="T57" fmla="*/ 0 h 149"/>
                  <a:gd name="T58" fmla="*/ 0 w 107"/>
                  <a:gd name="T59" fmla="*/ 0 h 149"/>
                  <a:gd name="T60" fmla="*/ 0 w 107"/>
                  <a:gd name="T61" fmla="*/ 0 h 149"/>
                  <a:gd name="T62" fmla="*/ 0 w 107"/>
                  <a:gd name="T63" fmla="*/ 0 h 149"/>
                  <a:gd name="T64" fmla="*/ 0 w 107"/>
                  <a:gd name="T65" fmla="*/ 0 h 149"/>
                  <a:gd name="T66" fmla="*/ 0 w 107"/>
                  <a:gd name="T67" fmla="*/ 0 h 149"/>
                  <a:gd name="T68" fmla="*/ 0 w 107"/>
                  <a:gd name="T69" fmla="*/ 0 h 149"/>
                  <a:gd name="T70" fmla="*/ 0 w 107"/>
                  <a:gd name="T71" fmla="*/ 0 h 149"/>
                  <a:gd name="T72" fmla="*/ 0 w 107"/>
                  <a:gd name="T73" fmla="*/ 0 h 149"/>
                  <a:gd name="T74" fmla="*/ 0 w 107"/>
                  <a:gd name="T75" fmla="*/ 0 h 149"/>
                  <a:gd name="T76" fmla="*/ 0 w 107"/>
                  <a:gd name="T77" fmla="*/ 0 h 149"/>
                  <a:gd name="T78" fmla="*/ 0 w 107"/>
                  <a:gd name="T79" fmla="*/ 0 h 149"/>
                  <a:gd name="T80" fmla="*/ 0 w 107"/>
                  <a:gd name="T81" fmla="*/ 0 h 1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07" h="149">
                    <a:moveTo>
                      <a:pt x="2" y="57"/>
                    </a:moveTo>
                    <a:lnTo>
                      <a:pt x="0" y="50"/>
                    </a:lnTo>
                    <a:lnTo>
                      <a:pt x="2" y="41"/>
                    </a:lnTo>
                    <a:lnTo>
                      <a:pt x="4" y="33"/>
                    </a:lnTo>
                    <a:lnTo>
                      <a:pt x="7" y="25"/>
                    </a:lnTo>
                    <a:lnTo>
                      <a:pt x="13" y="17"/>
                    </a:lnTo>
                    <a:lnTo>
                      <a:pt x="18" y="12"/>
                    </a:lnTo>
                    <a:lnTo>
                      <a:pt x="26" y="7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7" y="4"/>
                    </a:lnTo>
                    <a:lnTo>
                      <a:pt x="75" y="7"/>
                    </a:lnTo>
                    <a:lnTo>
                      <a:pt x="83" y="13"/>
                    </a:lnTo>
                    <a:lnTo>
                      <a:pt x="88" y="18"/>
                    </a:lnTo>
                    <a:lnTo>
                      <a:pt x="93" y="26"/>
                    </a:lnTo>
                    <a:lnTo>
                      <a:pt x="97" y="34"/>
                    </a:lnTo>
                    <a:lnTo>
                      <a:pt x="98" y="43"/>
                    </a:lnTo>
                    <a:lnTo>
                      <a:pt x="106" y="93"/>
                    </a:lnTo>
                    <a:lnTo>
                      <a:pt x="107" y="99"/>
                    </a:lnTo>
                    <a:lnTo>
                      <a:pt x="106" y="108"/>
                    </a:lnTo>
                    <a:lnTo>
                      <a:pt x="104" y="116"/>
                    </a:lnTo>
                    <a:lnTo>
                      <a:pt x="101" y="124"/>
                    </a:lnTo>
                    <a:lnTo>
                      <a:pt x="95" y="132"/>
                    </a:lnTo>
                    <a:lnTo>
                      <a:pt x="89" y="138"/>
                    </a:lnTo>
                    <a:lnTo>
                      <a:pt x="82" y="142"/>
                    </a:lnTo>
                    <a:lnTo>
                      <a:pt x="74" y="147"/>
                    </a:lnTo>
                    <a:lnTo>
                      <a:pt x="65" y="148"/>
                    </a:lnTo>
                    <a:lnTo>
                      <a:pt x="58" y="149"/>
                    </a:lnTo>
                    <a:lnTo>
                      <a:pt x="49" y="148"/>
                    </a:lnTo>
                    <a:lnTo>
                      <a:pt x="41" y="146"/>
                    </a:lnTo>
                    <a:lnTo>
                      <a:pt x="33" y="142"/>
                    </a:lnTo>
                    <a:lnTo>
                      <a:pt x="25" y="136"/>
                    </a:lnTo>
                    <a:lnTo>
                      <a:pt x="20" y="131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9" y="106"/>
                    </a:lnTo>
                    <a:lnTo>
                      <a:pt x="2" y="5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3" name="Freeform 1205"/>
              <p:cNvSpPr>
                <a:spLocks/>
              </p:cNvSpPr>
              <p:nvPr/>
            </p:nvSpPr>
            <p:spPr bwMode="auto">
              <a:xfrm>
                <a:off x="3415" y="3440"/>
                <a:ext cx="19" cy="38"/>
              </a:xfrm>
              <a:custGeom>
                <a:avLst/>
                <a:gdLst>
                  <a:gd name="T0" fmla="*/ 0 w 114"/>
                  <a:gd name="T1" fmla="*/ 0 h 232"/>
                  <a:gd name="T2" fmla="*/ 0 w 114"/>
                  <a:gd name="T3" fmla="*/ 0 h 232"/>
                  <a:gd name="T4" fmla="*/ 0 w 114"/>
                  <a:gd name="T5" fmla="*/ 0 h 232"/>
                  <a:gd name="T6" fmla="*/ 0 w 114"/>
                  <a:gd name="T7" fmla="*/ 0 h 232"/>
                  <a:gd name="T8" fmla="*/ 0 w 114"/>
                  <a:gd name="T9" fmla="*/ 0 h 232"/>
                  <a:gd name="T10" fmla="*/ 0 w 114"/>
                  <a:gd name="T11" fmla="*/ 0 h 232"/>
                  <a:gd name="T12" fmla="*/ 0 w 114"/>
                  <a:gd name="T13" fmla="*/ 0 h 232"/>
                  <a:gd name="T14" fmla="*/ 0 w 114"/>
                  <a:gd name="T15" fmla="*/ 0 h 232"/>
                  <a:gd name="T16" fmla="*/ 0 w 114"/>
                  <a:gd name="T17" fmla="*/ 0 h 232"/>
                  <a:gd name="T18" fmla="*/ 0 w 114"/>
                  <a:gd name="T19" fmla="*/ 0 h 232"/>
                  <a:gd name="T20" fmla="*/ 0 w 114"/>
                  <a:gd name="T21" fmla="*/ 0 h 232"/>
                  <a:gd name="T22" fmla="*/ 0 w 114"/>
                  <a:gd name="T23" fmla="*/ 0 h 232"/>
                  <a:gd name="T24" fmla="*/ 0 w 114"/>
                  <a:gd name="T25" fmla="*/ 0 h 232"/>
                  <a:gd name="T26" fmla="*/ 0 w 114"/>
                  <a:gd name="T27" fmla="*/ 0 h 232"/>
                  <a:gd name="T28" fmla="*/ 0 w 114"/>
                  <a:gd name="T29" fmla="*/ 0 h 232"/>
                  <a:gd name="T30" fmla="*/ 0 w 114"/>
                  <a:gd name="T31" fmla="*/ 0 h 232"/>
                  <a:gd name="T32" fmla="*/ 0 w 114"/>
                  <a:gd name="T33" fmla="*/ 0 h 232"/>
                  <a:gd name="T34" fmla="*/ 0 w 114"/>
                  <a:gd name="T35" fmla="*/ 0 h 232"/>
                  <a:gd name="T36" fmla="*/ 0 w 114"/>
                  <a:gd name="T37" fmla="*/ 0 h 232"/>
                  <a:gd name="T38" fmla="*/ 0 w 114"/>
                  <a:gd name="T39" fmla="*/ 0 h 232"/>
                  <a:gd name="T40" fmla="*/ 0 w 114"/>
                  <a:gd name="T41" fmla="*/ 0 h 232"/>
                  <a:gd name="T42" fmla="*/ 0 w 114"/>
                  <a:gd name="T43" fmla="*/ 0 h 232"/>
                  <a:gd name="T44" fmla="*/ 0 w 114"/>
                  <a:gd name="T45" fmla="*/ 0 h 232"/>
                  <a:gd name="T46" fmla="*/ 0 w 114"/>
                  <a:gd name="T47" fmla="*/ 0 h 232"/>
                  <a:gd name="T48" fmla="*/ 0 w 114"/>
                  <a:gd name="T49" fmla="*/ 0 h 232"/>
                  <a:gd name="T50" fmla="*/ 0 w 114"/>
                  <a:gd name="T51" fmla="*/ 0 h 232"/>
                  <a:gd name="T52" fmla="*/ 0 w 114"/>
                  <a:gd name="T53" fmla="*/ 0 h 232"/>
                  <a:gd name="T54" fmla="*/ 0 w 114"/>
                  <a:gd name="T55" fmla="*/ 0 h 232"/>
                  <a:gd name="T56" fmla="*/ 0 w 114"/>
                  <a:gd name="T57" fmla="*/ 0 h 232"/>
                  <a:gd name="T58" fmla="*/ 0 w 114"/>
                  <a:gd name="T59" fmla="*/ 0 h 232"/>
                  <a:gd name="T60" fmla="*/ 0 w 114"/>
                  <a:gd name="T61" fmla="*/ 0 h 232"/>
                  <a:gd name="T62" fmla="*/ 0 w 114"/>
                  <a:gd name="T63" fmla="*/ 0 h 232"/>
                  <a:gd name="T64" fmla="*/ 0 w 114"/>
                  <a:gd name="T65" fmla="*/ 0 h 232"/>
                  <a:gd name="T66" fmla="*/ 0 w 114"/>
                  <a:gd name="T67" fmla="*/ 0 h 232"/>
                  <a:gd name="T68" fmla="*/ 0 w 114"/>
                  <a:gd name="T69" fmla="*/ 0 h 232"/>
                  <a:gd name="T70" fmla="*/ 0 w 114"/>
                  <a:gd name="T71" fmla="*/ 0 h 232"/>
                  <a:gd name="T72" fmla="*/ 0 w 114"/>
                  <a:gd name="T73" fmla="*/ 0 h 232"/>
                  <a:gd name="T74" fmla="*/ 0 w 114"/>
                  <a:gd name="T75" fmla="*/ 0 h 232"/>
                  <a:gd name="T76" fmla="*/ 0 w 114"/>
                  <a:gd name="T77" fmla="*/ 0 h 232"/>
                  <a:gd name="T78" fmla="*/ 0 w 114"/>
                  <a:gd name="T79" fmla="*/ 0 h 232"/>
                  <a:gd name="T80" fmla="*/ 0 w 114"/>
                  <a:gd name="T81" fmla="*/ 0 h 23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4" h="232">
                    <a:moveTo>
                      <a:pt x="0" y="54"/>
                    </a:move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0" y="10"/>
                    </a:lnTo>
                    <a:lnTo>
                      <a:pt x="28" y="5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61" y="1"/>
                    </a:lnTo>
                    <a:lnTo>
                      <a:pt x="69" y="4"/>
                    </a:lnTo>
                    <a:lnTo>
                      <a:pt x="77" y="8"/>
                    </a:lnTo>
                    <a:lnTo>
                      <a:pt x="84" y="13"/>
                    </a:lnTo>
                    <a:lnTo>
                      <a:pt x="89" y="20"/>
                    </a:lnTo>
                    <a:lnTo>
                      <a:pt x="94" y="28"/>
                    </a:lnTo>
                    <a:lnTo>
                      <a:pt x="97" y="36"/>
                    </a:lnTo>
                    <a:lnTo>
                      <a:pt x="99" y="45"/>
                    </a:lnTo>
                    <a:lnTo>
                      <a:pt x="114" y="178"/>
                    </a:lnTo>
                    <a:lnTo>
                      <a:pt x="114" y="184"/>
                    </a:lnTo>
                    <a:lnTo>
                      <a:pt x="113" y="193"/>
                    </a:lnTo>
                    <a:lnTo>
                      <a:pt x="110" y="201"/>
                    </a:lnTo>
                    <a:lnTo>
                      <a:pt x="106" y="209"/>
                    </a:lnTo>
                    <a:lnTo>
                      <a:pt x="101" y="216"/>
                    </a:lnTo>
                    <a:lnTo>
                      <a:pt x="94" y="221"/>
                    </a:lnTo>
                    <a:lnTo>
                      <a:pt x="86" y="226"/>
                    </a:lnTo>
                    <a:lnTo>
                      <a:pt x="78" y="229"/>
                    </a:lnTo>
                    <a:lnTo>
                      <a:pt x="69" y="232"/>
                    </a:lnTo>
                    <a:lnTo>
                      <a:pt x="62" y="232"/>
                    </a:lnTo>
                    <a:lnTo>
                      <a:pt x="53" y="230"/>
                    </a:lnTo>
                    <a:lnTo>
                      <a:pt x="45" y="227"/>
                    </a:lnTo>
                    <a:lnTo>
                      <a:pt x="37" y="224"/>
                    </a:lnTo>
                    <a:lnTo>
                      <a:pt x="31" y="218"/>
                    </a:lnTo>
                    <a:lnTo>
                      <a:pt x="25" y="211"/>
                    </a:lnTo>
                    <a:lnTo>
                      <a:pt x="20" y="203"/>
                    </a:lnTo>
                    <a:lnTo>
                      <a:pt x="17" y="196"/>
                    </a:lnTo>
                    <a:lnTo>
                      <a:pt x="15" y="18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4" name="Freeform 1206"/>
              <p:cNvSpPr>
                <a:spLocks/>
              </p:cNvSpPr>
              <p:nvPr/>
            </p:nvSpPr>
            <p:spPr bwMode="auto">
              <a:xfrm>
                <a:off x="3417" y="3462"/>
                <a:ext cx="17" cy="35"/>
              </a:xfrm>
              <a:custGeom>
                <a:avLst/>
                <a:gdLst>
                  <a:gd name="T0" fmla="*/ 0 w 101"/>
                  <a:gd name="T1" fmla="*/ 0 h 211"/>
                  <a:gd name="T2" fmla="*/ 0 w 101"/>
                  <a:gd name="T3" fmla="*/ 0 h 211"/>
                  <a:gd name="T4" fmla="*/ 0 w 101"/>
                  <a:gd name="T5" fmla="*/ 0 h 211"/>
                  <a:gd name="T6" fmla="*/ 0 w 101"/>
                  <a:gd name="T7" fmla="*/ 0 h 211"/>
                  <a:gd name="T8" fmla="*/ 0 w 101"/>
                  <a:gd name="T9" fmla="*/ 0 h 211"/>
                  <a:gd name="T10" fmla="*/ 0 w 101"/>
                  <a:gd name="T11" fmla="*/ 0 h 211"/>
                  <a:gd name="T12" fmla="*/ 0 w 101"/>
                  <a:gd name="T13" fmla="*/ 0 h 211"/>
                  <a:gd name="T14" fmla="*/ 0 w 101"/>
                  <a:gd name="T15" fmla="*/ 0 h 211"/>
                  <a:gd name="T16" fmla="*/ 0 w 101"/>
                  <a:gd name="T17" fmla="*/ 0 h 211"/>
                  <a:gd name="T18" fmla="*/ 0 w 101"/>
                  <a:gd name="T19" fmla="*/ 0 h 211"/>
                  <a:gd name="T20" fmla="*/ 0 w 101"/>
                  <a:gd name="T21" fmla="*/ 0 h 211"/>
                  <a:gd name="T22" fmla="*/ 0 w 101"/>
                  <a:gd name="T23" fmla="*/ 0 h 211"/>
                  <a:gd name="T24" fmla="*/ 0 w 101"/>
                  <a:gd name="T25" fmla="*/ 0 h 211"/>
                  <a:gd name="T26" fmla="*/ 0 w 101"/>
                  <a:gd name="T27" fmla="*/ 0 h 211"/>
                  <a:gd name="T28" fmla="*/ 0 w 101"/>
                  <a:gd name="T29" fmla="*/ 0 h 211"/>
                  <a:gd name="T30" fmla="*/ 0 w 101"/>
                  <a:gd name="T31" fmla="*/ 0 h 211"/>
                  <a:gd name="T32" fmla="*/ 0 w 101"/>
                  <a:gd name="T33" fmla="*/ 0 h 211"/>
                  <a:gd name="T34" fmla="*/ 0 w 101"/>
                  <a:gd name="T35" fmla="*/ 0 h 211"/>
                  <a:gd name="T36" fmla="*/ 0 w 101"/>
                  <a:gd name="T37" fmla="*/ 0 h 211"/>
                  <a:gd name="T38" fmla="*/ 0 w 101"/>
                  <a:gd name="T39" fmla="*/ 0 h 211"/>
                  <a:gd name="T40" fmla="*/ 0 w 101"/>
                  <a:gd name="T41" fmla="*/ 0 h 211"/>
                  <a:gd name="T42" fmla="*/ 0 w 101"/>
                  <a:gd name="T43" fmla="*/ 0 h 211"/>
                  <a:gd name="T44" fmla="*/ 0 w 101"/>
                  <a:gd name="T45" fmla="*/ 0 h 211"/>
                  <a:gd name="T46" fmla="*/ 0 w 101"/>
                  <a:gd name="T47" fmla="*/ 0 h 211"/>
                  <a:gd name="T48" fmla="*/ 0 w 101"/>
                  <a:gd name="T49" fmla="*/ 0 h 211"/>
                  <a:gd name="T50" fmla="*/ 0 w 101"/>
                  <a:gd name="T51" fmla="*/ 0 h 211"/>
                  <a:gd name="T52" fmla="*/ 0 w 101"/>
                  <a:gd name="T53" fmla="*/ 0 h 211"/>
                  <a:gd name="T54" fmla="*/ 0 w 101"/>
                  <a:gd name="T55" fmla="*/ 0 h 211"/>
                  <a:gd name="T56" fmla="*/ 0 w 101"/>
                  <a:gd name="T57" fmla="*/ 0 h 211"/>
                  <a:gd name="T58" fmla="*/ 0 w 101"/>
                  <a:gd name="T59" fmla="*/ 0 h 211"/>
                  <a:gd name="T60" fmla="*/ 0 w 101"/>
                  <a:gd name="T61" fmla="*/ 0 h 211"/>
                  <a:gd name="T62" fmla="*/ 0 w 101"/>
                  <a:gd name="T63" fmla="*/ 0 h 211"/>
                  <a:gd name="T64" fmla="*/ 0 w 101"/>
                  <a:gd name="T65" fmla="*/ 0 h 211"/>
                  <a:gd name="T66" fmla="*/ 0 w 101"/>
                  <a:gd name="T67" fmla="*/ 0 h 211"/>
                  <a:gd name="T68" fmla="*/ 0 w 101"/>
                  <a:gd name="T69" fmla="*/ 0 h 211"/>
                  <a:gd name="T70" fmla="*/ 0 w 101"/>
                  <a:gd name="T71" fmla="*/ 0 h 211"/>
                  <a:gd name="T72" fmla="*/ 0 w 101"/>
                  <a:gd name="T73" fmla="*/ 0 h 211"/>
                  <a:gd name="T74" fmla="*/ 0 w 101"/>
                  <a:gd name="T75" fmla="*/ 0 h 211"/>
                  <a:gd name="T76" fmla="*/ 0 w 101"/>
                  <a:gd name="T77" fmla="*/ 0 h 2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1" h="211">
                    <a:moveTo>
                      <a:pt x="0" y="49"/>
                    </a:moveTo>
                    <a:lnTo>
                      <a:pt x="1" y="42"/>
                    </a:lnTo>
                    <a:lnTo>
                      <a:pt x="2" y="33"/>
                    </a:lnTo>
                    <a:lnTo>
                      <a:pt x="7" y="25"/>
                    </a:lnTo>
                    <a:lnTo>
                      <a:pt x="11" y="19"/>
                    </a:lnTo>
                    <a:lnTo>
                      <a:pt x="17" y="12"/>
                    </a:lnTo>
                    <a:lnTo>
                      <a:pt x="24" y="6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5" y="2"/>
                    </a:lnTo>
                    <a:lnTo>
                      <a:pt x="73" y="6"/>
                    </a:lnTo>
                    <a:lnTo>
                      <a:pt x="80" y="11"/>
                    </a:lnTo>
                    <a:lnTo>
                      <a:pt x="87" y="16"/>
                    </a:lnTo>
                    <a:lnTo>
                      <a:pt x="92" y="23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99" y="49"/>
                    </a:lnTo>
                    <a:lnTo>
                      <a:pt x="101" y="162"/>
                    </a:lnTo>
                    <a:lnTo>
                      <a:pt x="100" y="168"/>
                    </a:lnTo>
                    <a:lnTo>
                      <a:pt x="99" y="177"/>
                    </a:lnTo>
                    <a:lnTo>
                      <a:pt x="95" y="185"/>
                    </a:lnTo>
                    <a:lnTo>
                      <a:pt x="90" y="192"/>
                    </a:lnTo>
                    <a:lnTo>
                      <a:pt x="84" y="199"/>
                    </a:lnTo>
                    <a:lnTo>
                      <a:pt x="78" y="204"/>
                    </a:lnTo>
                    <a:lnTo>
                      <a:pt x="70" y="208"/>
                    </a:lnTo>
                    <a:lnTo>
                      <a:pt x="61" y="210"/>
                    </a:lnTo>
                    <a:lnTo>
                      <a:pt x="52" y="211"/>
                    </a:lnTo>
                    <a:lnTo>
                      <a:pt x="45" y="210"/>
                    </a:lnTo>
                    <a:lnTo>
                      <a:pt x="36" y="209"/>
                    </a:lnTo>
                    <a:lnTo>
                      <a:pt x="28" y="204"/>
                    </a:lnTo>
                    <a:lnTo>
                      <a:pt x="21" y="200"/>
                    </a:lnTo>
                    <a:lnTo>
                      <a:pt x="15" y="194"/>
                    </a:lnTo>
                    <a:lnTo>
                      <a:pt x="9" y="188"/>
                    </a:lnTo>
                    <a:lnTo>
                      <a:pt x="5" y="180"/>
                    </a:lnTo>
                    <a:lnTo>
                      <a:pt x="3" y="171"/>
                    </a:lnTo>
                    <a:lnTo>
                      <a:pt x="2" y="162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5" name="Freeform 1207"/>
              <p:cNvSpPr>
                <a:spLocks/>
              </p:cNvSpPr>
              <p:nvPr/>
            </p:nvSpPr>
            <p:spPr bwMode="auto">
              <a:xfrm>
                <a:off x="3416" y="3481"/>
                <a:ext cx="18" cy="27"/>
              </a:xfrm>
              <a:custGeom>
                <a:avLst/>
                <a:gdLst>
                  <a:gd name="T0" fmla="*/ 0 w 108"/>
                  <a:gd name="T1" fmla="*/ 0 h 166"/>
                  <a:gd name="T2" fmla="*/ 0 w 108"/>
                  <a:gd name="T3" fmla="*/ 0 h 166"/>
                  <a:gd name="T4" fmla="*/ 0 w 108"/>
                  <a:gd name="T5" fmla="*/ 0 h 166"/>
                  <a:gd name="T6" fmla="*/ 0 w 108"/>
                  <a:gd name="T7" fmla="*/ 0 h 166"/>
                  <a:gd name="T8" fmla="*/ 0 w 108"/>
                  <a:gd name="T9" fmla="*/ 0 h 166"/>
                  <a:gd name="T10" fmla="*/ 0 w 108"/>
                  <a:gd name="T11" fmla="*/ 0 h 166"/>
                  <a:gd name="T12" fmla="*/ 0 w 108"/>
                  <a:gd name="T13" fmla="*/ 0 h 166"/>
                  <a:gd name="T14" fmla="*/ 0 w 108"/>
                  <a:gd name="T15" fmla="*/ 0 h 166"/>
                  <a:gd name="T16" fmla="*/ 0 w 108"/>
                  <a:gd name="T17" fmla="*/ 0 h 166"/>
                  <a:gd name="T18" fmla="*/ 0 w 108"/>
                  <a:gd name="T19" fmla="*/ 0 h 166"/>
                  <a:gd name="T20" fmla="*/ 0 w 108"/>
                  <a:gd name="T21" fmla="*/ 0 h 166"/>
                  <a:gd name="T22" fmla="*/ 0 w 108"/>
                  <a:gd name="T23" fmla="*/ 0 h 166"/>
                  <a:gd name="T24" fmla="*/ 0 w 108"/>
                  <a:gd name="T25" fmla="*/ 0 h 166"/>
                  <a:gd name="T26" fmla="*/ 0 w 108"/>
                  <a:gd name="T27" fmla="*/ 0 h 166"/>
                  <a:gd name="T28" fmla="*/ 0 w 108"/>
                  <a:gd name="T29" fmla="*/ 0 h 166"/>
                  <a:gd name="T30" fmla="*/ 0 w 108"/>
                  <a:gd name="T31" fmla="*/ 0 h 166"/>
                  <a:gd name="T32" fmla="*/ 0 w 108"/>
                  <a:gd name="T33" fmla="*/ 0 h 166"/>
                  <a:gd name="T34" fmla="*/ 0 w 108"/>
                  <a:gd name="T35" fmla="*/ 0 h 166"/>
                  <a:gd name="T36" fmla="*/ 0 w 108"/>
                  <a:gd name="T37" fmla="*/ 0 h 166"/>
                  <a:gd name="T38" fmla="*/ 0 w 108"/>
                  <a:gd name="T39" fmla="*/ 0 h 166"/>
                  <a:gd name="T40" fmla="*/ 0 w 108"/>
                  <a:gd name="T41" fmla="*/ 0 h 166"/>
                  <a:gd name="T42" fmla="*/ 0 w 108"/>
                  <a:gd name="T43" fmla="*/ 0 h 166"/>
                  <a:gd name="T44" fmla="*/ 0 w 108"/>
                  <a:gd name="T45" fmla="*/ 0 h 166"/>
                  <a:gd name="T46" fmla="*/ 0 w 108"/>
                  <a:gd name="T47" fmla="*/ 0 h 166"/>
                  <a:gd name="T48" fmla="*/ 0 w 108"/>
                  <a:gd name="T49" fmla="*/ 0 h 166"/>
                  <a:gd name="T50" fmla="*/ 0 w 108"/>
                  <a:gd name="T51" fmla="*/ 0 h 166"/>
                  <a:gd name="T52" fmla="*/ 0 w 108"/>
                  <a:gd name="T53" fmla="*/ 0 h 166"/>
                  <a:gd name="T54" fmla="*/ 0 w 108"/>
                  <a:gd name="T55" fmla="*/ 0 h 166"/>
                  <a:gd name="T56" fmla="*/ 0 w 108"/>
                  <a:gd name="T57" fmla="*/ 0 h 166"/>
                  <a:gd name="T58" fmla="*/ 0 w 108"/>
                  <a:gd name="T59" fmla="*/ 0 h 166"/>
                  <a:gd name="T60" fmla="*/ 0 w 108"/>
                  <a:gd name="T61" fmla="*/ 0 h 166"/>
                  <a:gd name="T62" fmla="*/ 0 w 108"/>
                  <a:gd name="T63" fmla="*/ 0 h 166"/>
                  <a:gd name="T64" fmla="*/ 0 w 108"/>
                  <a:gd name="T65" fmla="*/ 0 h 166"/>
                  <a:gd name="T66" fmla="*/ 0 w 108"/>
                  <a:gd name="T67" fmla="*/ 0 h 166"/>
                  <a:gd name="T68" fmla="*/ 0 w 108"/>
                  <a:gd name="T69" fmla="*/ 0 h 166"/>
                  <a:gd name="T70" fmla="*/ 0 w 108"/>
                  <a:gd name="T71" fmla="*/ 0 h 166"/>
                  <a:gd name="T72" fmla="*/ 0 w 108"/>
                  <a:gd name="T73" fmla="*/ 0 h 166"/>
                  <a:gd name="T74" fmla="*/ 0 w 108"/>
                  <a:gd name="T75" fmla="*/ 0 h 166"/>
                  <a:gd name="T76" fmla="*/ 0 w 108"/>
                  <a:gd name="T77" fmla="*/ 0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8" h="166">
                    <a:moveTo>
                      <a:pt x="9" y="44"/>
                    </a:moveTo>
                    <a:lnTo>
                      <a:pt x="11" y="35"/>
                    </a:lnTo>
                    <a:lnTo>
                      <a:pt x="15" y="27"/>
                    </a:lnTo>
                    <a:lnTo>
                      <a:pt x="19" y="19"/>
                    </a:lnTo>
                    <a:lnTo>
                      <a:pt x="26" y="14"/>
                    </a:lnTo>
                    <a:lnTo>
                      <a:pt x="33" y="8"/>
                    </a:lnTo>
                    <a:lnTo>
                      <a:pt x="41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3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5" y="17"/>
                    </a:lnTo>
                    <a:lnTo>
                      <a:pt x="100" y="24"/>
                    </a:lnTo>
                    <a:lnTo>
                      <a:pt x="105" y="32"/>
                    </a:lnTo>
                    <a:lnTo>
                      <a:pt x="107" y="39"/>
                    </a:lnTo>
                    <a:lnTo>
                      <a:pt x="108" y="48"/>
                    </a:lnTo>
                    <a:lnTo>
                      <a:pt x="108" y="55"/>
                    </a:lnTo>
                    <a:lnTo>
                      <a:pt x="99" y="122"/>
                    </a:lnTo>
                    <a:lnTo>
                      <a:pt x="97" y="131"/>
                    </a:lnTo>
                    <a:lnTo>
                      <a:pt x="94" y="139"/>
                    </a:lnTo>
                    <a:lnTo>
                      <a:pt x="89" y="146"/>
                    </a:lnTo>
                    <a:lnTo>
                      <a:pt x="82" y="152"/>
                    </a:lnTo>
                    <a:lnTo>
                      <a:pt x="76" y="158"/>
                    </a:lnTo>
                    <a:lnTo>
                      <a:pt x="68" y="162"/>
                    </a:lnTo>
                    <a:lnTo>
                      <a:pt x="60" y="164"/>
                    </a:lnTo>
                    <a:lnTo>
                      <a:pt x="51" y="166"/>
                    </a:lnTo>
                    <a:lnTo>
                      <a:pt x="44" y="166"/>
                    </a:lnTo>
                    <a:lnTo>
                      <a:pt x="35" y="163"/>
                    </a:lnTo>
                    <a:lnTo>
                      <a:pt x="27" y="160"/>
                    </a:lnTo>
                    <a:lnTo>
                      <a:pt x="19" y="155"/>
                    </a:lnTo>
                    <a:lnTo>
                      <a:pt x="14" y="149"/>
                    </a:lnTo>
                    <a:lnTo>
                      <a:pt x="8" y="142"/>
                    </a:lnTo>
                    <a:lnTo>
                      <a:pt x="3" y="134"/>
                    </a:lnTo>
                    <a:lnTo>
                      <a:pt x="1" y="126"/>
                    </a:lnTo>
                    <a:lnTo>
                      <a:pt x="0" y="117"/>
                    </a:lnTo>
                    <a:lnTo>
                      <a:pt x="0" y="110"/>
                    </a:lnTo>
                    <a:lnTo>
                      <a:pt x="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6" name="Freeform 1208"/>
              <p:cNvSpPr>
                <a:spLocks/>
              </p:cNvSpPr>
              <p:nvPr/>
            </p:nvSpPr>
            <p:spPr bwMode="auto">
              <a:xfrm>
                <a:off x="3413" y="3492"/>
                <a:ext cx="19" cy="23"/>
              </a:xfrm>
              <a:custGeom>
                <a:avLst/>
                <a:gdLst>
                  <a:gd name="T0" fmla="*/ 0 w 114"/>
                  <a:gd name="T1" fmla="*/ 0 h 138"/>
                  <a:gd name="T2" fmla="*/ 0 w 114"/>
                  <a:gd name="T3" fmla="*/ 0 h 138"/>
                  <a:gd name="T4" fmla="*/ 0 w 114"/>
                  <a:gd name="T5" fmla="*/ 0 h 138"/>
                  <a:gd name="T6" fmla="*/ 0 w 114"/>
                  <a:gd name="T7" fmla="*/ 0 h 138"/>
                  <a:gd name="T8" fmla="*/ 0 w 114"/>
                  <a:gd name="T9" fmla="*/ 0 h 138"/>
                  <a:gd name="T10" fmla="*/ 0 w 114"/>
                  <a:gd name="T11" fmla="*/ 0 h 138"/>
                  <a:gd name="T12" fmla="*/ 0 w 114"/>
                  <a:gd name="T13" fmla="*/ 0 h 138"/>
                  <a:gd name="T14" fmla="*/ 0 w 114"/>
                  <a:gd name="T15" fmla="*/ 0 h 138"/>
                  <a:gd name="T16" fmla="*/ 0 w 114"/>
                  <a:gd name="T17" fmla="*/ 0 h 138"/>
                  <a:gd name="T18" fmla="*/ 0 w 114"/>
                  <a:gd name="T19" fmla="*/ 0 h 138"/>
                  <a:gd name="T20" fmla="*/ 0 w 114"/>
                  <a:gd name="T21" fmla="*/ 0 h 138"/>
                  <a:gd name="T22" fmla="*/ 0 w 114"/>
                  <a:gd name="T23" fmla="*/ 0 h 138"/>
                  <a:gd name="T24" fmla="*/ 0 w 114"/>
                  <a:gd name="T25" fmla="*/ 0 h 138"/>
                  <a:gd name="T26" fmla="*/ 0 w 114"/>
                  <a:gd name="T27" fmla="*/ 0 h 138"/>
                  <a:gd name="T28" fmla="*/ 0 w 114"/>
                  <a:gd name="T29" fmla="*/ 0 h 138"/>
                  <a:gd name="T30" fmla="*/ 0 w 114"/>
                  <a:gd name="T31" fmla="*/ 0 h 138"/>
                  <a:gd name="T32" fmla="*/ 0 w 114"/>
                  <a:gd name="T33" fmla="*/ 0 h 138"/>
                  <a:gd name="T34" fmla="*/ 0 w 114"/>
                  <a:gd name="T35" fmla="*/ 0 h 138"/>
                  <a:gd name="T36" fmla="*/ 0 w 114"/>
                  <a:gd name="T37" fmla="*/ 0 h 138"/>
                  <a:gd name="T38" fmla="*/ 0 w 114"/>
                  <a:gd name="T39" fmla="*/ 0 h 138"/>
                  <a:gd name="T40" fmla="*/ 0 w 114"/>
                  <a:gd name="T41" fmla="*/ 0 h 138"/>
                  <a:gd name="T42" fmla="*/ 0 w 114"/>
                  <a:gd name="T43" fmla="*/ 0 h 138"/>
                  <a:gd name="T44" fmla="*/ 0 w 114"/>
                  <a:gd name="T45" fmla="*/ 0 h 138"/>
                  <a:gd name="T46" fmla="*/ 0 w 114"/>
                  <a:gd name="T47" fmla="*/ 0 h 138"/>
                  <a:gd name="T48" fmla="*/ 0 w 114"/>
                  <a:gd name="T49" fmla="*/ 0 h 138"/>
                  <a:gd name="T50" fmla="*/ 0 w 114"/>
                  <a:gd name="T51" fmla="*/ 0 h 138"/>
                  <a:gd name="T52" fmla="*/ 0 w 114"/>
                  <a:gd name="T53" fmla="*/ 0 h 138"/>
                  <a:gd name="T54" fmla="*/ 0 w 114"/>
                  <a:gd name="T55" fmla="*/ 0 h 138"/>
                  <a:gd name="T56" fmla="*/ 0 w 114"/>
                  <a:gd name="T57" fmla="*/ 0 h 138"/>
                  <a:gd name="T58" fmla="*/ 0 w 114"/>
                  <a:gd name="T59" fmla="*/ 0 h 138"/>
                  <a:gd name="T60" fmla="*/ 0 w 114"/>
                  <a:gd name="T61" fmla="*/ 0 h 138"/>
                  <a:gd name="T62" fmla="*/ 0 w 114"/>
                  <a:gd name="T63" fmla="*/ 0 h 138"/>
                  <a:gd name="T64" fmla="*/ 0 w 114"/>
                  <a:gd name="T65" fmla="*/ 0 h 138"/>
                  <a:gd name="T66" fmla="*/ 0 w 114"/>
                  <a:gd name="T67" fmla="*/ 0 h 138"/>
                  <a:gd name="T68" fmla="*/ 0 w 114"/>
                  <a:gd name="T69" fmla="*/ 0 h 138"/>
                  <a:gd name="T70" fmla="*/ 0 w 114"/>
                  <a:gd name="T71" fmla="*/ 0 h 138"/>
                  <a:gd name="T72" fmla="*/ 0 w 114"/>
                  <a:gd name="T73" fmla="*/ 0 h 138"/>
                  <a:gd name="T74" fmla="*/ 0 w 114"/>
                  <a:gd name="T75" fmla="*/ 0 h 138"/>
                  <a:gd name="T76" fmla="*/ 0 w 114"/>
                  <a:gd name="T77" fmla="*/ 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38">
                    <a:moveTo>
                      <a:pt x="18" y="32"/>
                    </a:moveTo>
                    <a:lnTo>
                      <a:pt x="22" y="24"/>
                    </a:lnTo>
                    <a:lnTo>
                      <a:pt x="27" y="18"/>
                    </a:lnTo>
                    <a:lnTo>
                      <a:pt x="33" y="11"/>
                    </a:lnTo>
                    <a:lnTo>
                      <a:pt x="41" y="6"/>
                    </a:lnTo>
                    <a:lnTo>
                      <a:pt x="49" y="3"/>
                    </a:lnTo>
                    <a:lnTo>
                      <a:pt x="57" y="1"/>
                    </a:lnTo>
                    <a:lnTo>
                      <a:pt x="65" y="0"/>
                    </a:lnTo>
                    <a:lnTo>
                      <a:pt x="74" y="1"/>
                    </a:lnTo>
                    <a:lnTo>
                      <a:pt x="82" y="3"/>
                    </a:lnTo>
                    <a:lnTo>
                      <a:pt x="89" y="6"/>
                    </a:lnTo>
                    <a:lnTo>
                      <a:pt x="96" y="12"/>
                    </a:lnTo>
                    <a:lnTo>
                      <a:pt x="103" y="18"/>
                    </a:lnTo>
                    <a:lnTo>
                      <a:pt x="108" y="25"/>
                    </a:lnTo>
                    <a:lnTo>
                      <a:pt x="111" y="33"/>
                    </a:lnTo>
                    <a:lnTo>
                      <a:pt x="113" y="41"/>
                    </a:lnTo>
                    <a:lnTo>
                      <a:pt x="114" y="49"/>
                    </a:lnTo>
                    <a:lnTo>
                      <a:pt x="113" y="58"/>
                    </a:lnTo>
                    <a:lnTo>
                      <a:pt x="111" y="66"/>
                    </a:lnTo>
                    <a:lnTo>
                      <a:pt x="96" y="105"/>
                    </a:lnTo>
                    <a:lnTo>
                      <a:pt x="93" y="113"/>
                    </a:lnTo>
                    <a:lnTo>
                      <a:pt x="87" y="120"/>
                    </a:lnTo>
                    <a:lnTo>
                      <a:pt x="82" y="127"/>
                    </a:lnTo>
                    <a:lnTo>
                      <a:pt x="74" y="131"/>
                    </a:lnTo>
                    <a:lnTo>
                      <a:pt x="66" y="135"/>
                    </a:lnTo>
                    <a:lnTo>
                      <a:pt x="58" y="137"/>
                    </a:lnTo>
                    <a:lnTo>
                      <a:pt x="50" y="138"/>
                    </a:lnTo>
                    <a:lnTo>
                      <a:pt x="41" y="137"/>
                    </a:lnTo>
                    <a:lnTo>
                      <a:pt x="33" y="135"/>
                    </a:lnTo>
                    <a:lnTo>
                      <a:pt x="25" y="131"/>
                    </a:lnTo>
                    <a:lnTo>
                      <a:pt x="18" y="126"/>
                    </a:lnTo>
                    <a:lnTo>
                      <a:pt x="12" y="120"/>
                    </a:lnTo>
                    <a:lnTo>
                      <a:pt x="7" y="112"/>
                    </a:lnTo>
                    <a:lnTo>
                      <a:pt x="4" y="104"/>
                    </a:lnTo>
                    <a:lnTo>
                      <a:pt x="2" y="96"/>
                    </a:lnTo>
                    <a:lnTo>
                      <a:pt x="0" y="88"/>
                    </a:lnTo>
                    <a:lnTo>
                      <a:pt x="2" y="79"/>
                    </a:lnTo>
                    <a:lnTo>
                      <a:pt x="4" y="72"/>
                    </a:lnTo>
                    <a:lnTo>
                      <a:pt x="18" y="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7" name="Freeform 1209"/>
              <p:cNvSpPr>
                <a:spLocks/>
              </p:cNvSpPr>
              <p:nvPr/>
            </p:nvSpPr>
            <p:spPr bwMode="auto">
              <a:xfrm>
                <a:off x="3410" y="3498"/>
                <a:ext cx="20" cy="2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w 120"/>
                  <a:gd name="T11" fmla="*/ 0 h 119"/>
                  <a:gd name="T12" fmla="*/ 0 w 120"/>
                  <a:gd name="T13" fmla="*/ 0 h 119"/>
                  <a:gd name="T14" fmla="*/ 0 w 120"/>
                  <a:gd name="T15" fmla="*/ 0 h 119"/>
                  <a:gd name="T16" fmla="*/ 0 w 120"/>
                  <a:gd name="T17" fmla="*/ 0 h 119"/>
                  <a:gd name="T18" fmla="*/ 0 w 120"/>
                  <a:gd name="T19" fmla="*/ 0 h 119"/>
                  <a:gd name="T20" fmla="*/ 0 w 120"/>
                  <a:gd name="T21" fmla="*/ 0 h 119"/>
                  <a:gd name="T22" fmla="*/ 0 w 120"/>
                  <a:gd name="T23" fmla="*/ 0 h 119"/>
                  <a:gd name="T24" fmla="*/ 0 w 120"/>
                  <a:gd name="T25" fmla="*/ 0 h 119"/>
                  <a:gd name="T26" fmla="*/ 0 w 120"/>
                  <a:gd name="T27" fmla="*/ 0 h 119"/>
                  <a:gd name="T28" fmla="*/ 0 w 120"/>
                  <a:gd name="T29" fmla="*/ 0 h 119"/>
                  <a:gd name="T30" fmla="*/ 0 w 120"/>
                  <a:gd name="T31" fmla="*/ 0 h 119"/>
                  <a:gd name="T32" fmla="*/ 0 w 120"/>
                  <a:gd name="T33" fmla="*/ 0 h 119"/>
                  <a:gd name="T34" fmla="*/ 0 w 120"/>
                  <a:gd name="T35" fmla="*/ 0 h 119"/>
                  <a:gd name="T36" fmla="*/ 0 w 120"/>
                  <a:gd name="T37" fmla="*/ 0 h 119"/>
                  <a:gd name="T38" fmla="*/ 0 w 120"/>
                  <a:gd name="T39" fmla="*/ 0 h 119"/>
                  <a:gd name="T40" fmla="*/ 0 w 120"/>
                  <a:gd name="T41" fmla="*/ 0 h 119"/>
                  <a:gd name="T42" fmla="*/ 0 w 120"/>
                  <a:gd name="T43" fmla="*/ 0 h 119"/>
                  <a:gd name="T44" fmla="*/ 0 w 120"/>
                  <a:gd name="T45" fmla="*/ 0 h 119"/>
                  <a:gd name="T46" fmla="*/ 0 w 120"/>
                  <a:gd name="T47" fmla="*/ 0 h 119"/>
                  <a:gd name="T48" fmla="*/ 0 w 120"/>
                  <a:gd name="T49" fmla="*/ 0 h 119"/>
                  <a:gd name="T50" fmla="*/ 0 w 120"/>
                  <a:gd name="T51" fmla="*/ 0 h 119"/>
                  <a:gd name="T52" fmla="*/ 0 w 120"/>
                  <a:gd name="T53" fmla="*/ 0 h 119"/>
                  <a:gd name="T54" fmla="*/ 0 w 120"/>
                  <a:gd name="T55" fmla="*/ 0 h 119"/>
                  <a:gd name="T56" fmla="*/ 0 w 120"/>
                  <a:gd name="T57" fmla="*/ 0 h 119"/>
                  <a:gd name="T58" fmla="*/ 0 w 120"/>
                  <a:gd name="T59" fmla="*/ 0 h 119"/>
                  <a:gd name="T60" fmla="*/ 0 w 120"/>
                  <a:gd name="T61" fmla="*/ 0 h 119"/>
                  <a:gd name="T62" fmla="*/ 0 w 120"/>
                  <a:gd name="T63" fmla="*/ 0 h 119"/>
                  <a:gd name="T64" fmla="*/ 0 w 120"/>
                  <a:gd name="T65" fmla="*/ 0 h 119"/>
                  <a:gd name="T66" fmla="*/ 0 w 120"/>
                  <a:gd name="T67" fmla="*/ 0 h 119"/>
                  <a:gd name="T68" fmla="*/ 0 w 120"/>
                  <a:gd name="T69" fmla="*/ 0 h 119"/>
                  <a:gd name="T70" fmla="*/ 0 w 120"/>
                  <a:gd name="T71" fmla="*/ 0 h 119"/>
                  <a:gd name="T72" fmla="*/ 0 w 120"/>
                  <a:gd name="T73" fmla="*/ 0 h 119"/>
                  <a:gd name="T74" fmla="*/ 0 w 120"/>
                  <a:gd name="T75" fmla="*/ 0 h 119"/>
                  <a:gd name="T76" fmla="*/ 0 w 120"/>
                  <a:gd name="T77" fmla="*/ 0 h 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0" h="119">
                    <a:moveTo>
                      <a:pt x="35" y="15"/>
                    </a:moveTo>
                    <a:lnTo>
                      <a:pt x="42" y="9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3" y="0"/>
                    </a:lnTo>
                    <a:lnTo>
                      <a:pt x="82" y="2"/>
                    </a:lnTo>
                    <a:lnTo>
                      <a:pt x="90" y="4"/>
                    </a:lnTo>
                    <a:lnTo>
                      <a:pt x="98" y="9"/>
                    </a:lnTo>
                    <a:lnTo>
                      <a:pt x="105" y="15"/>
                    </a:lnTo>
                    <a:lnTo>
                      <a:pt x="111" y="21"/>
                    </a:lnTo>
                    <a:lnTo>
                      <a:pt x="115" y="29"/>
                    </a:lnTo>
                    <a:lnTo>
                      <a:pt x="117" y="37"/>
                    </a:lnTo>
                    <a:lnTo>
                      <a:pt x="120" y="46"/>
                    </a:lnTo>
                    <a:lnTo>
                      <a:pt x="120" y="53"/>
                    </a:lnTo>
                    <a:lnTo>
                      <a:pt x="117" y="62"/>
                    </a:lnTo>
                    <a:lnTo>
                      <a:pt x="115" y="70"/>
                    </a:lnTo>
                    <a:lnTo>
                      <a:pt x="111" y="78"/>
                    </a:lnTo>
                    <a:lnTo>
                      <a:pt x="105" y="84"/>
                    </a:lnTo>
                    <a:lnTo>
                      <a:pt x="85" y="105"/>
                    </a:lnTo>
                    <a:lnTo>
                      <a:pt x="78" y="110"/>
                    </a:lnTo>
                    <a:lnTo>
                      <a:pt x="70" y="115"/>
                    </a:lnTo>
                    <a:lnTo>
                      <a:pt x="62" y="117"/>
                    </a:lnTo>
                    <a:lnTo>
                      <a:pt x="53" y="119"/>
                    </a:lnTo>
                    <a:lnTo>
                      <a:pt x="46" y="119"/>
                    </a:lnTo>
                    <a:lnTo>
                      <a:pt x="37" y="117"/>
                    </a:lnTo>
                    <a:lnTo>
                      <a:pt x="29" y="115"/>
                    </a:lnTo>
                    <a:lnTo>
                      <a:pt x="22" y="110"/>
                    </a:lnTo>
                    <a:lnTo>
                      <a:pt x="15" y="105"/>
                    </a:lnTo>
                    <a:lnTo>
                      <a:pt x="9" y="98"/>
                    </a:lnTo>
                    <a:lnTo>
                      <a:pt x="5" y="90"/>
                    </a:lnTo>
                    <a:lnTo>
                      <a:pt x="2" y="82"/>
                    </a:lnTo>
                    <a:lnTo>
                      <a:pt x="0" y="73"/>
                    </a:lnTo>
                    <a:lnTo>
                      <a:pt x="0" y="66"/>
                    </a:lnTo>
                    <a:lnTo>
                      <a:pt x="2" y="57"/>
                    </a:lnTo>
                    <a:lnTo>
                      <a:pt x="5" y="49"/>
                    </a:lnTo>
                    <a:lnTo>
                      <a:pt x="9" y="42"/>
                    </a:lnTo>
                    <a:lnTo>
                      <a:pt x="15" y="35"/>
                    </a:lnTo>
                    <a:lnTo>
                      <a:pt x="35" y="1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8" name="Freeform 1210"/>
              <p:cNvSpPr>
                <a:spLocks/>
              </p:cNvSpPr>
              <p:nvPr/>
            </p:nvSpPr>
            <p:spPr bwMode="auto">
              <a:xfrm>
                <a:off x="3408" y="3502"/>
                <a:ext cx="19" cy="17"/>
              </a:xfrm>
              <a:custGeom>
                <a:avLst/>
                <a:gdLst>
                  <a:gd name="T0" fmla="*/ 0 w 114"/>
                  <a:gd name="T1" fmla="*/ 0 h 105"/>
                  <a:gd name="T2" fmla="*/ 0 w 114"/>
                  <a:gd name="T3" fmla="*/ 0 h 105"/>
                  <a:gd name="T4" fmla="*/ 0 w 114"/>
                  <a:gd name="T5" fmla="*/ 0 h 105"/>
                  <a:gd name="T6" fmla="*/ 0 w 114"/>
                  <a:gd name="T7" fmla="*/ 0 h 105"/>
                  <a:gd name="T8" fmla="*/ 0 w 114"/>
                  <a:gd name="T9" fmla="*/ 0 h 105"/>
                  <a:gd name="T10" fmla="*/ 0 w 114"/>
                  <a:gd name="T11" fmla="*/ 0 h 105"/>
                  <a:gd name="T12" fmla="*/ 0 w 114"/>
                  <a:gd name="T13" fmla="*/ 0 h 105"/>
                  <a:gd name="T14" fmla="*/ 0 w 114"/>
                  <a:gd name="T15" fmla="*/ 0 h 105"/>
                  <a:gd name="T16" fmla="*/ 0 w 114"/>
                  <a:gd name="T17" fmla="*/ 0 h 105"/>
                  <a:gd name="T18" fmla="*/ 0 w 114"/>
                  <a:gd name="T19" fmla="*/ 0 h 105"/>
                  <a:gd name="T20" fmla="*/ 0 w 114"/>
                  <a:gd name="T21" fmla="*/ 0 h 105"/>
                  <a:gd name="T22" fmla="*/ 0 w 114"/>
                  <a:gd name="T23" fmla="*/ 0 h 105"/>
                  <a:gd name="T24" fmla="*/ 0 w 114"/>
                  <a:gd name="T25" fmla="*/ 0 h 105"/>
                  <a:gd name="T26" fmla="*/ 0 w 114"/>
                  <a:gd name="T27" fmla="*/ 0 h 105"/>
                  <a:gd name="T28" fmla="*/ 0 w 114"/>
                  <a:gd name="T29" fmla="*/ 0 h 105"/>
                  <a:gd name="T30" fmla="*/ 0 w 114"/>
                  <a:gd name="T31" fmla="*/ 0 h 105"/>
                  <a:gd name="T32" fmla="*/ 0 w 114"/>
                  <a:gd name="T33" fmla="*/ 0 h 105"/>
                  <a:gd name="T34" fmla="*/ 0 w 114"/>
                  <a:gd name="T35" fmla="*/ 0 h 105"/>
                  <a:gd name="T36" fmla="*/ 0 w 114"/>
                  <a:gd name="T37" fmla="*/ 0 h 105"/>
                  <a:gd name="T38" fmla="*/ 0 w 114"/>
                  <a:gd name="T39" fmla="*/ 0 h 105"/>
                  <a:gd name="T40" fmla="*/ 0 w 114"/>
                  <a:gd name="T41" fmla="*/ 0 h 105"/>
                  <a:gd name="T42" fmla="*/ 0 w 114"/>
                  <a:gd name="T43" fmla="*/ 0 h 105"/>
                  <a:gd name="T44" fmla="*/ 0 w 114"/>
                  <a:gd name="T45" fmla="*/ 0 h 105"/>
                  <a:gd name="T46" fmla="*/ 0 w 114"/>
                  <a:gd name="T47" fmla="*/ 0 h 105"/>
                  <a:gd name="T48" fmla="*/ 0 w 114"/>
                  <a:gd name="T49" fmla="*/ 0 h 105"/>
                  <a:gd name="T50" fmla="*/ 0 w 114"/>
                  <a:gd name="T51" fmla="*/ 0 h 105"/>
                  <a:gd name="T52" fmla="*/ 0 w 114"/>
                  <a:gd name="T53" fmla="*/ 0 h 105"/>
                  <a:gd name="T54" fmla="*/ 0 w 114"/>
                  <a:gd name="T55" fmla="*/ 0 h 105"/>
                  <a:gd name="T56" fmla="*/ 0 w 114"/>
                  <a:gd name="T57" fmla="*/ 0 h 105"/>
                  <a:gd name="T58" fmla="*/ 0 w 114"/>
                  <a:gd name="T59" fmla="*/ 0 h 105"/>
                  <a:gd name="T60" fmla="*/ 0 w 114"/>
                  <a:gd name="T61" fmla="*/ 0 h 105"/>
                  <a:gd name="T62" fmla="*/ 0 w 114"/>
                  <a:gd name="T63" fmla="*/ 0 h 105"/>
                  <a:gd name="T64" fmla="*/ 0 w 114"/>
                  <a:gd name="T65" fmla="*/ 0 h 105"/>
                  <a:gd name="T66" fmla="*/ 0 w 114"/>
                  <a:gd name="T67" fmla="*/ 0 h 105"/>
                  <a:gd name="T68" fmla="*/ 0 w 114"/>
                  <a:gd name="T69" fmla="*/ 0 h 105"/>
                  <a:gd name="T70" fmla="*/ 0 w 114"/>
                  <a:gd name="T71" fmla="*/ 0 h 105"/>
                  <a:gd name="T72" fmla="*/ 0 w 114"/>
                  <a:gd name="T73" fmla="*/ 0 h 105"/>
                  <a:gd name="T74" fmla="*/ 0 w 114"/>
                  <a:gd name="T75" fmla="*/ 0 h 105"/>
                  <a:gd name="T76" fmla="*/ 0 w 114"/>
                  <a:gd name="T77" fmla="*/ 0 h 1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4" h="105">
                    <a:moveTo>
                      <a:pt x="48" y="4"/>
                    </a:moveTo>
                    <a:lnTo>
                      <a:pt x="56" y="1"/>
                    </a:lnTo>
                    <a:lnTo>
                      <a:pt x="65" y="0"/>
                    </a:lnTo>
                    <a:lnTo>
                      <a:pt x="72" y="1"/>
                    </a:lnTo>
                    <a:lnTo>
                      <a:pt x="81" y="2"/>
                    </a:lnTo>
                    <a:lnTo>
                      <a:pt x="88" y="7"/>
                    </a:lnTo>
                    <a:lnTo>
                      <a:pt x="95" y="11"/>
                    </a:lnTo>
                    <a:lnTo>
                      <a:pt x="102" y="17"/>
                    </a:lnTo>
                    <a:lnTo>
                      <a:pt x="108" y="25"/>
                    </a:lnTo>
                    <a:lnTo>
                      <a:pt x="111" y="33"/>
                    </a:lnTo>
                    <a:lnTo>
                      <a:pt x="113" y="41"/>
                    </a:lnTo>
                    <a:lnTo>
                      <a:pt x="114" y="50"/>
                    </a:lnTo>
                    <a:lnTo>
                      <a:pt x="113" y="56"/>
                    </a:lnTo>
                    <a:lnTo>
                      <a:pt x="112" y="65"/>
                    </a:lnTo>
                    <a:lnTo>
                      <a:pt x="108" y="73"/>
                    </a:lnTo>
                    <a:lnTo>
                      <a:pt x="103" y="80"/>
                    </a:lnTo>
                    <a:lnTo>
                      <a:pt x="97" y="87"/>
                    </a:lnTo>
                    <a:lnTo>
                      <a:pt x="90" y="92"/>
                    </a:lnTo>
                    <a:lnTo>
                      <a:pt x="82" y="96"/>
                    </a:lnTo>
                    <a:lnTo>
                      <a:pt x="67" y="101"/>
                    </a:lnTo>
                    <a:lnTo>
                      <a:pt x="59" y="104"/>
                    </a:lnTo>
                    <a:lnTo>
                      <a:pt x="50" y="105"/>
                    </a:lnTo>
                    <a:lnTo>
                      <a:pt x="43" y="104"/>
                    </a:lnTo>
                    <a:lnTo>
                      <a:pt x="34" y="103"/>
                    </a:lnTo>
                    <a:lnTo>
                      <a:pt x="26" y="98"/>
                    </a:lnTo>
                    <a:lnTo>
                      <a:pt x="20" y="94"/>
                    </a:lnTo>
                    <a:lnTo>
                      <a:pt x="13" y="88"/>
                    </a:lnTo>
                    <a:lnTo>
                      <a:pt x="7" y="80"/>
                    </a:lnTo>
                    <a:lnTo>
                      <a:pt x="4" y="72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2" y="49"/>
                    </a:lnTo>
                    <a:lnTo>
                      <a:pt x="3" y="40"/>
                    </a:lnTo>
                    <a:lnTo>
                      <a:pt x="7" y="32"/>
                    </a:lnTo>
                    <a:lnTo>
                      <a:pt x="12" y="25"/>
                    </a:lnTo>
                    <a:lnTo>
                      <a:pt x="17" y="18"/>
                    </a:lnTo>
                    <a:lnTo>
                      <a:pt x="25" y="13"/>
                    </a:lnTo>
                    <a:lnTo>
                      <a:pt x="33" y="9"/>
                    </a:lnTo>
                    <a:lnTo>
                      <a:pt x="48" y="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  <p:sp>
            <p:nvSpPr>
              <p:cNvPr id="13549" name="Freeform 1211"/>
              <p:cNvSpPr>
                <a:spLocks/>
              </p:cNvSpPr>
              <p:nvPr/>
            </p:nvSpPr>
            <p:spPr bwMode="auto">
              <a:xfrm>
                <a:off x="3403" y="3502"/>
                <a:ext cx="21" cy="17"/>
              </a:xfrm>
              <a:custGeom>
                <a:avLst/>
                <a:gdLst>
                  <a:gd name="T0" fmla="*/ 0 w 124"/>
                  <a:gd name="T1" fmla="*/ 0 h 101"/>
                  <a:gd name="T2" fmla="*/ 0 w 124"/>
                  <a:gd name="T3" fmla="*/ 0 h 101"/>
                  <a:gd name="T4" fmla="*/ 0 w 124"/>
                  <a:gd name="T5" fmla="*/ 0 h 101"/>
                  <a:gd name="T6" fmla="*/ 0 w 124"/>
                  <a:gd name="T7" fmla="*/ 0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0 w 124"/>
                  <a:gd name="T19" fmla="*/ 0 h 101"/>
                  <a:gd name="T20" fmla="*/ 0 w 124"/>
                  <a:gd name="T21" fmla="*/ 0 h 101"/>
                  <a:gd name="T22" fmla="*/ 0 w 124"/>
                  <a:gd name="T23" fmla="*/ 0 h 101"/>
                  <a:gd name="T24" fmla="*/ 0 w 124"/>
                  <a:gd name="T25" fmla="*/ 0 h 101"/>
                  <a:gd name="T26" fmla="*/ 0 w 124"/>
                  <a:gd name="T27" fmla="*/ 0 h 101"/>
                  <a:gd name="T28" fmla="*/ 0 w 124"/>
                  <a:gd name="T29" fmla="*/ 0 h 101"/>
                  <a:gd name="T30" fmla="*/ 0 w 124"/>
                  <a:gd name="T31" fmla="*/ 0 h 101"/>
                  <a:gd name="T32" fmla="*/ 0 w 124"/>
                  <a:gd name="T33" fmla="*/ 0 h 101"/>
                  <a:gd name="T34" fmla="*/ 0 w 124"/>
                  <a:gd name="T35" fmla="*/ 0 h 101"/>
                  <a:gd name="T36" fmla="*/ 0 w 124"/>
                  <a:gd name="T37" fmla="*/ 0 h 101"/>
                  <a:gd name="T38" fmla="*/ 0 w 124"/>
                  <a:gd name="T39" fmla="*/ 0 h 101"/>
                  <a:gd name="T40" fmla="*/ 0 w 124"/>
                  <a:gd name="T41" fmla="*/ 0 h 101"/>
                  <a:gd name="T42" fmla="*/ 0 w 124"/>
                  <a:gd name="T43" fmla="*/ 0 h 101"/>
                  <a:gd name="T44" fmla="*/ 0 w 124"/>
                  <a:gd name="T45" fmla="*/ 0 h 101"/>
                  <a:gd name="T46" fmla="*/ 0 w 124"/>
                  <a:gd name="T47" fmla="*/ 0 h 101"/>
                  <a:gd name="T48" fmla="*/ 0 w 124"/>
                  <a:gd name="T49" fmla="*/ 0 h 101"/>
                  <a:gd name="T50" fmla="*/ 0 w 124"/>
                  <a:gd name="T51" fmla="*/ 0 h 101"/>
                  <a:gd name="T52" fmla="*/ 0 w 124"/>
                  <a:gd name="T53" fmla="*/ 0 h 101"/>
                  <a:gd name="T54" fmla="*/ 0 w 124"/>
                  <a:gd name="T55" fmla="*/ 0 h 101"/>
                  <a:gd name="T56" fmla="*/ 0 w 124"/>
                  <a:gd name="T57" fmla="*/ 0 h 101"/>
                  <a:gd name="T58" fmla="*/ 0 w 124"/>
                  <a:gd name="T59" fmla="*/ 0 h 101"/>
                  <a:gd name="T60" fmla="*/ 0 w 124"/>
                  <a:gd name="T61" fmla="*/ 0 h 101"/>
                  <a:gd name="T62" fmla="*/ 0 w 124"/>
                  <a:gd name="T63" fmla="*/ 0 h 101"/>
                  <a:gd name="T64" fmla="*/ 0 w 124"/>
                  <a:gd name="T65" fmla="*/ 0 h 101"/>
                  <a:gd name="T66" fmla="*/ 0 w 124"/>
                  <a:gd name="T67" fmla="*/ 0 h 101"/>
                  <a:gd name="T68" fmla="*/ 0 w 124"/>
                  <a:gd name="T69" fmla="*/ 0 h 101"/>
                  <a:gd name="T70" fmla="*/ 0 w 124"/>
                  <a:gd name="T71" fmla="*/ 0 h 101"/>
                  <a:gd name="T72" fmla="*/ 0 w 124"/>
                  <a:gd name="T73" fmla="*/ 0 h 101"/>
                  <a:gd name="T74" fmla="*/ 0 w 124"/>
                  <a:gd name="T75" fmla="*/ 0 h 101"/>
                  <a:gd name="T76" fmla="*/ 0 w 124"/>
                  <a:gd name="T77" fmla="*/ 0 h 10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4" h="101">
                    <a:moveTo>
                      <a:pt x="79" y="2"/>
                    </a:moveTo>
                    <a:lnTo>
                      <a:pt x="86" y="4"/>
                    </a:lnTo>
                    <a:lnTo>
                      <a:pt x="94" y="6"/>
                    </a:lnTo>
                    <a:lnTo>
                      <a:pt x="102" y="11"/>
                    </a:lnTo>
                    <a:lnTo>
                      <a:pt x="109" y="16"/>
                    </a:lnTo>
                    <a:lnTo>
                      <a:pt x="115" y="23"/>
                    </a:lnTo>
                    <a:lnTo>
                      <a:pt x="119" y="31"/>
                    </a:lnTo>
                    <a:lnTo>
                      <a:pt x="123" y="39"/>
                    </a:lnTo>
                    <a:lnTo>
                      <a:pt x="124" y="48"/>
                    </a:lnTo>
                    <a:lnTo>
                      <a:pt x="124" y="56"/>
                    </a:lnTo>
                    <a:lnTo>
                      <a:pt x="121" y="64"/>
                    </a:lnTo>
                    <a:lnTo>
                      <a:pt x="119" y="72"/>
                    </a:lnTo>
                    <a:lnTo>
                      <a:pt x="115" y="79"/>
                    </a:lnTo>
                    <a:lnTo>
                      <a:pt x="109" y="86"/>
                    </a:lnTo>
                    <a:lnTo>
                      <a:pt x="102" y="92"/>
                    </a:lnTo>
                    <a:lnTo>
                      <a:pt x="94" y="96"/>
                    </a:lnTo>
                    <a:lnTo>
                      <a:pt x="86" y="100"/>
                    </a:lnTo>
                    <a:lnTo>
                      <a:pt x="77" y="101"/>
                    </a:lnTo>
                    <a:lnTo>
                      <a:pt x="70" y="101"/>
                    </a:lnTo>
                    <a:lnTo>
                      <a:pt x="45" y="99"/>
                    </a:lnTo>
                    <a:lnTo>
                      <a:pt x="37" y="96"/>
                    </a:lnTo>
                    <a:lnTo>
                      <a:pt x="29" y="94"/>
                    </a:lnTo>
                    <a:lnTo>
                      <a:pt x="21" y="90"/>
                    </a:lnTo>
                    <a:lnTo>
                      <a:pt x="14" y="84"/>
                    </a:lnTo>
                    <a:lnTo>
                      <a:pt x="9" y="77"/>
                    </a:lnTo>
                    <a:lnTo>
                      <a:pt x="4" y="69"/>
                    </a:lnTo>
                    <a:lnTo>
                      <a:pt x="1" y="61"/>
                    </a:lnTo>
                    <a:lnTo>
                      <a:pt x="0" y="52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4" y="29"/>
                    </a:lnTo>
                    <a:lnTo>
                      <a:pt x="9" y="21"/>
                    </a:lnTo>
                    <a:lnTo>
                      <a:pt x="14" y="14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79" y="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_tradnl" dirty="0"/>
              </a:p>
            </p:txBody>
          </p:sp>
        </p:grpSp>
        <p:sp>
          <p:nvSpPr>
            <p:cNvPr id="13325" name="Freeform 1212"/>
            <p:cNvSpPr>
              <a:spLocks/>
            </p:cNvSpPr>
            <p:nvPr/>
          </p:nvSpPr>
          <p:spPr bwMode="auto">
            <a:xfrm>
              <a:off x="3396" y="3498"/>
              <a:ext cx="24" cy="21"/>
            </a:xfrm>
            <a:custGeom>
              <a:avLst/>
              <a:gdLst>
                <a:gd name="T0" fmla="*/ 0 w 143"/>
                <a:gd name="T1" fmla="*/ 0 h 122"/>
                <a:gd name="T2" fmla="*/ 0 w 143"/>
                <a:gd name="T3" fmla="*/ 0 h 122"/>
                <a:gd name="T4" fmla="*/ 0 w 143"/>
                <a:gd name="T5" fmla="*/ 0 h 122"/>
                <a:gd name="T6" fmla="*/ 0 w 143"/>
                <a:gd name="T7" fmla="*/ 0 h 122"/>
                <a:gd name="T8" fmla="*/ 0 w 143"/>
                <a:gd name="T9" fmla="*/ 0 h 122"/>
                <a:gd name="T10" fmla="*/ 0 w 143"/>
                <a:gd name="T11" fmla="*/ 0 h 122"/>
                <a:gd name="T12" fmla="*/ 0 w 143"/>
                <a:gd name="T13" fmla="*/ 0 h 122"/>
                <a:gd name="T14" fmla="*/ 0 w 143"/>
                <a:gd name="T15" fmla="*/ 0 h 122"/>
                <a:gd name="T16" fmla="*/ 0 w 143"/>
                <a:gd name="T17" fmla="*/ 0 h 122"/>
                <a:gd name="T18" fmla="*/ 0 w 143"/>
                <a:gd name="T19" fmla="*/ 0 h 122"/>
                <a:gd name="T20" fmla="*/ 0 w 143"/>
                <a:gd name="T21" fmla="*/ 0 h 122"/>
                <a:gd name="T22" fmla="*/ 0 w 143"/>
                <a:gd name="T23" fmla="*/ 0 h 122"/>
                <a:gd name="T24" fmla="*/ 0 w 143"/>
                <a:gd name="T25" fmla="*/ 0 h 122"/>
                <a:gd name="T26" fmla="*/ 0 w 143"/>
                <a:gd name="T27" fmla="*/ 0 h 122"/>
                <a:gd name="T28" fmla="*/ 0 w 143"/>
                <a:gd name="T29" fmla="*/ 0 h 122"/>
                <a:gd name="T30" fmla="*/ 0 w 143"/>
                <a:gd name="T31" fmla="*/ 0 h 122"/>
                <a:gd name="T32" fmla="*/ 0 w 143"/>
                <a:gd name="T33" fmla="*/ 0 h 122"/>
                <a:gd name="T34" fmla="*/ 0 w 143"/>
                <a:gd name="T35" fmla="*/ 0 h 122"/>
                <a:gd name="T36" fmla="*/ 0 w 143"/>
                <a:gd name="T37" fmla="*/ 0 h 122"/>
                <a:gd name="T38" fmla="*/ 0 w 143"/>
                <a:gd name="T39" fmla="*/ 0 h 122"/>
                <a:gd name="T40" fmla="*/ 0 w 143"/>
                <a:gd name="T41" fmla="*/ 0 h 122"/>
                <a:gd name="T42" fmla="*/ 0 w 143"/>
                <a:gd name="T43" fmla="*/ 0 h 122"/>
                <a:gd name="T44" fmla="*/ 0 w 143"/>
                <a:gd name="T45" fmla="*/ 0 h 122"/>
                <a:gd name="T46" fmla="*/ 0 w 143"/>
                <a:gd name="T47" fmla="*/ 0 h 122"/>
                <a:gd name="T48" fmla="*/ 0 w 143"/>
                <a:gd name="T49" fmla="*/ 0 h 122"/>
                <a:gd name="T50" fmla="*/ 0 w 143"/>
                <a:gd name="T51" fmla="*/ 0 h 122"/>
                <a:gd name="T52" fmla="*/ 0 w 143"/>
                <a:gd name="T53" fmla="*/ 0 h 122"/>
                <a:gd name="T54" fmla="*/ 0 w 143"/>
                <a:gd name="T55" fmla="*/ 0 h 122"/>
                <a:gd name="T56" fmla="*/ 0 w 143"/>
                <a:gd name="T57" fmla="*/ 0 h 122"/>
                <a:gd name="T58" fmla="*/ 0 w 143"/>
                <a:gd name="T59" fmla="*/ 0 h 122"/>
                <a:gd name="T60" fmla="*/ 0 w 143"/>
                <a:gd name="T61" fmla="*/ 0 h 122"/>
                <a:gd name="T62" fmla="*/ 0 w 143"/>
                <a:gd name="T63" fmla="*/ 0 h 122"/>
                <a:gd name="T64" fmla="*/ 0 w 143"/>
                <a:gd name="T65" fmla="*/ 0 h 122"/>
                <a:gd name="T66" fmla="*/ 0 w 143"/>
                <a:gd name="T67" fmla="*/ 0 h 122"/>
                <a:gd name="T68" fmla="*/ 0 w 143"/>
                <a:gd name="T69" fmla="*/ 0 h 122"/>
                <a:gd name="T70" fmla="*/ 0 w 143"/>
                <a:gd name="T71" fmla="*/ 0 h 122"/>
                <a:gd name="T72" fmla="*/ 0 w 143"/>
                <a:gd name="T73" fmla="*/ 0 h 122"/>
                <a:gd name="T74" fmla="*/ 0 w 143"/>
                <a:gd name="T75" fmla="*/ 0 h 122"/>
                <a:gd name="T76" fmla="*/ 0 w 143"/>
                <a:gd name="T77" fmla="*/ 0 h 1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3" h="122">
                  <a:moveTo>
                    <a:pt x="116" y="28"/>
                  </a:moveTo>
                  <a:lnTo>
                    <a:pt x="123" y="33"/>
                  </a:lnTo>
                  <a:lnTo>
                    <a:pt x="129" y="38"/>
                  </a:lnTo>
                  <a:lnTo>
                    <a:pt x="135" y="45"/>
                  </a:lnTo>
                  <a:lnTo>
                    <a:pt x="140" y="53"/>
                  </a:lnTo>
                  <a:lnTo>
                    <a:pt x="142" y="62"/>
                  </a:lnTo>
                  <a:lnTo>
                    <a:pt x="143" y="70"/>
                  </a:lnTo>
                  <a:lnTo>
                    <a:pt x="143" y="78"/>
                  </a:lnTo>
                  <a:lnTo>
                    <a:pt x="141" y="87"/>
                  </a:lnTo>
                  <a:lnTo>
                    <a:pt x="137" y="95"/>
                  </a:lnTo>
                  <a:lnTo>
                    <a:pt x="133" y="101"/>
                  </a:lnTo>
                  <a:lnTo>
                    <a:pt x="127" y="108"/>
                  </a:lnTo>
                  <a:lnTo>
                    <a:pt x="120" y="114"/>
                  </a:lnTo>
                  <a:lnTo>
                    <a:pt x="112" y="118"/>
                  </a:lnTo>
                  <a:lnTo>
                    <a:pt x="103" y="120"/>
                  </a:lnTo>
                  <a:lnTo>
                    <a:pt x="96" y="122"/>
                  </a:lnTo>
                  <a:lnTo>
                    <a:pt x="88" y="122"/>
                  </a:lnTo>
                  <a:lnTo>
                    <a:pt x="79" y="119"/>
                  </a:lnTo>
                  <a:lnTo>
                    <a:pt x="71" y="116"/>
                  </a:lnTo>
                  <a:lnTo>
                    <a:pt x="27" y="93"/>
                  </a:lnTo>
                  <a:lnTo>
                    <a:pt x="20" y="89"/>
                  </a:lnTo>
                  <a:lnTo>
                    <a:pt x="13" y="83"/>
                  </a:lnTo>
                  <a:lnTo>
                    <a:pt x="8" y="77"/>
                  </a:lnTo>
                  <a:lnTo>
                    <a:pt x="3" y="69"/>
                  </a:lnTo>
                  <a:lnTo>
                    <a:pt x="1" y="60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2" y="35"/>
                  </a:lnTo>
                  <a:lnTo>
                    <a:pt x="5" y="27"/>
                  </a:lnTo>
                  <a:lnTo>
                    <a:pt x="10" y="20"/>
                  </a:lnTo>
                  <a:lnTo>
                    <a:pt x="16" y="14"/>
                  </a:lnTo>
                  <a:lnTo>
                    <a:pt x="22" y="8"/>
                  </a:lnTo>
                  <a:lnTo>
                    <a:pt x="30" y="3"/>
                  </a:lnTo>
                  <a:lnTo>
                    <a:pt x="39" y="1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116" y="2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26" name="Freeform 1213"/>
            <p:cNvSpPr>
              <a:spLocks/>
            </p:cNvSpPr>
            <p:nvPr/>
          </p:nvSpPr>
          <p:spPr bwMode="auto">
            <a:xfrm>
              <a:off x="3386" y="3490"/>
              <a:ext cx="27" cy="25"/>
            </a:xfrm>
            <a:custGeom>
              <a:avLst/>
              <a:gdLst>
                <a:gd name="T0" fmla="*/ 0 w 159"/>
                <a:gd name="T1" fmla="*/ 0 h 150"/>
                <a:gd name="T2" fmla="*/ 0 w 159"/>
                <a:gd name="T3" fmla="*/ 0 h 150"/>
                <a:gd name="T4" fmla="*/ 0 w 159"/>
                <a:gd name="T5" fmla="*/ 0 h 150"/>
                <a:gd name="T6" fmla="*/ 0 w 159"/>
                <a:gd name="T7" fmla="*/ 0 h 150"/>
                <a:gd name="T8" fmla="*/ 0 w 159"/>
                <a:gd name="T9" fmla="*/ 0 h 150"/>
                <a:gd name="T10" fmla="*/ 0 w 159"/>
                <a:gd name="T11" fmla="*/ 0 h 150"/>
                <a:gd name="T12" fmla="*/ 0 w 159"/>
                <a:gd name="T13" fmla="*/ 0 h 150"/>
                <a:gd name="T14" fmla="*/ 0 w 159"/>
                <a:gd name="T15" fmla="*/ 0 h 150"/>
                <a:gd name="T16" fmla="*/ 0 w 159"/>
                <a:gd name="T17" fmla="*/ 0 h 150"/>
                <a:gd name="T18" fmla="*/ 0 w 159"/>
                <a:gd name="T19" fmla="*/ 0 h 150"/>
                <a:gd name="T20" fmla="*/ 0 w 159"/>
                <a:gd name="T21" fmla="*/ 0 h 150"/>
                <a:gd name="T22" fmla="*/ 0 w 159"/>
                <a:gd name="T23" fmla="*/ 0 h 150"/>
                <a:gd name="T24" fmla="*/ 0 w 159"/>
                <a:gd name="T25" fmla="*/ 0 h 150"/>
                <a:gd name="T26" fmla="*/ 0 w 159"/>
                <a:gd name="T27" fmla="*/ 0 h 150"/>
                <a:gd name="T28" fmla="*/ 0 w 159"/>
                <a:gd name="T29" fmla="*/ 0 h 150"/>
                <a:gd name="T30" fmla="*/ 0 w 159"/>
                <a:gd name="T31" fmla="*/ 0 h 150"/>
                <a:gd name="T32" fmla="*/ 0 w 159"/>
                <a:gd name="T33" fmla="*/ 0 h 150"/>
                <a:gd name="T34" fmla="*/ 0 w 159"/>
                <a:gd name="T35" fmla="*/ 0 h 150"/>
                <a:gd name="T36" fmla="*/ 0 w 159"/>
                <a:gd name="T37" fmla="*/ 0 h 150"/>
                <a:gd name="T38" fmla="*/ 0 w 159"/>
                <a:gd name="T39" fmla="*/ 0 h 150"/>
                <a:gd name="T40" fmla="*/ 0 w 159"/>
                <a:gd name="T41" fmla="*/ 0 h 150"/>
                <a:gd name="T42" fmla="*/ 0 w 159"/>
                <a:gd name="T43" fmla="*/ 0 h 150"/>
                <a:gd name="T44" fmla="*/ 0 w 159"/>
                <a:gd name="T45" fmla="*/ 0 h 150"/>
                <a:gd name="T46" fmla="*/ 0 w 159"/>
                <a:gd name="T47" fmla="*/ 0 h 150"/>
                <a:gd name="T48" fmla="*/ 0 w 159"/>
                <a:gd name="T49" fmla="*/ 0 h 150"/>
                <a:gd name="T50" fmla="*/ 0 w 159"/>
                <a:gd name="T51" fmla="*/ 0 h 150"/>
                <a:gd name="T52" fmla="*/ 0 w 159"/>
                <a:gd name="T53" fmla="*/ 0 h 150"/>
                <a:gd name="T54" fmla="*/ 0 w 159"/>
                <a:gd name="T55" fmla="*/ 0 h 150"/>
                <a:gd name="T56" fmla="*/ 0 w 159"/>
                <a:gd name="T57" fmla="*/ 0 h 150"/>
                <a:gd name="T58" fmla="*/ 0 w 159"/>
                <a:gd name="T59" fmla="*/ 0 h 150"/>
                <a:gd name="T60" fmla="*/ 0 w 159"/>
                <a:gd name="T61" fmla="*/ 0 h 150"/>
                <a:gd name="T62" fmla="*/ 0 w 159"/>
                <a:gd name="T63" fmla="*/ 0 h 150"/>
                <a:gd name="T64" fmla="*/ 0 w 159"/>
                <a:gd name="T65" fmla="*/ 0 h 150"/>
                <a:gd name="T66" fmla="*/ 0 w 159"/>
                <a:gd name="T67" fmla="*/ 0 h 150"/>
                <a:gd name="T68" fmla="*/ 0 w 159"/>
                <a:gd name="T69" fmla="*/ 0 h 150"/>
                <a:gd name="T70" fmla="*/ 0 w 159"/>
                <a:gd name="T71" fmla="*/ 0 h 150"/>
                <a:gd name="T72" fmla="*/ 0 w 159"/>
                <a:gd name="T73" fmla="*/ 0 h 150"/>
                <a:gd name="T74" fmla="*/ 0 w 159"/>
                <a:gd name="T75" fmla="*/ 0 h 150"/>
                <a:gd name="T76" fmla="*/ 0 w 159"/>
                <a:gd name="T77" fmla="*/ 0 h 1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9" h="150">
                  <a:moveTo>
                    <a:pt x="141" y="63"/>
                  </a:moveTo>
                  <a:lnTo>
                    <a:pt x="148" y="69"/>
                  </a:lnTo>
                  <a:lnTo>
                    <a:pt x="152" y="76"/>
                  </a:lnTo>
                  <a:lnTo>
                    <a:pt x="156" y="85"/>
                  </a:lnTo>
                  <a:lnTo>
                    <a:pt x="158" y="93"/>
                  </a:lnTo>
                  <a:lnTo>
                    <a:pt x="159" y="101"/>
                  </a:lnTo>
                  <a:lnTo>
                    <a:pt x="158" y="108"/>
                  </a:lnTo>
                  <a:lnTo>
                    <a:pt x="156" y="117"/>
                  </a:lnTo>
                  <a:lnTo>
                    <a:pt x="152" y="125"/>
                  </a:lnTo>
                  <a:lnTo>
                    <a:pt x="147" y="132"/>
                  </a:lnTo>
                  <a:lnTo>
                    <a:pt x="141" y="139"/>
                  </a:lnTo>
                  <a:lnTo>
                    <a:pt x="134" y="143"/>
                  </a:lnTo>
                  <a:lnTo>
                    <a:pt x="125" y="147"/>
                  </a:lnTo>
                  <a:lnTo>
                    <a:pt x="117" y="149"/>
                  </a:lnTo>
                  <a:lnTo>
                    <a:pt x="109" y="150"/>
                  </a:lnTo>
                  <a:lnTo>
                    <a:pt x="101" y="149"/>
                  </a:lnTo>
                  <a:lnTo>
                    <a:pt x="92" y="147"/>
                  </a:lnTo>
                  <a:lnTo>
                    <a:pt x="85" y="143"/>
                  </a:lnTo>
                  <a:lnTo>
                    <a:pt x="78" y="138"/>
                  </a:lnTo>
                  <a:lnTo>
                    <a:pt x="18" y="87"/>
                  </a:lnTo>
                  <a:lnTo>
                    <a:pt x="11" y="81"/>
                  </a:lnTo>
                  <a:lnTo>
                    <a:pt x="7" y="75"/>
                  </a:lnTo>
                  <a:lnTo>
                    <a:pt x="3" y="66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1" y="42"/>
                  </a:lnTo>
                  <a:lnTo>
                    <a:pt x="3" y="33"/>
                  </a:lnTo>
                  <a:lnTo>
                    <a:pt x="7" y="25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4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7" y="2"/>
                  </a:lnTo>
                  <a:lnTo>
                    <a:pt x="67" y="4"/>
                  </a:lnTo>
                  <a:lnTo>
                    <a:pt x="74" y="7"/>
                  </a:lnTo>
                  <a:lnTo>
                    <a:pt x="81" y="13"/>
                  </a:lnTo>
                  <a:lnTo>
                    <a:pt x="141" y="6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27" name="Freeform 1214"/>
            <p:cNvSpPr>
              <a:spLocks/>
            </p:cNvSpPr>
            <p:nvPr/>
          </p:nvSpPr>
          <p:spPr bwMode="auto">
            <a:xfrm>
              <a:off x="3372" y="3473"/>
              <a:ext cx="31" cy="33"/>
            </a:xfrm>
            <a:custGeom>
              <a:avLst/>
              <a:gdLst>
                <a:gd name="T0" fmla="*/ 0 w 186"/>
                <a:gd name="T1" fmla="*/ 0 h 199"/>
                <a:gd name="T2" fmla="*/ 0 w 186"/>
                <a:gd name="T3" fmla="*/ 0 h 199"/>
                <a:gd name="T4" fmla="*/ 0 w 186"/>
                <a:gd name="T5" fmla="*/ 0 h 199"/>
                <a:gd name="T6" fmla="*/ 0 w 186"/>
                <a:gd name="T7" fmla="*/ 0 h 199"/>
                <a:gd name="T8" fmla="*/ 0 w 186"/>
                <a:gd name="T9" fmla="*/ 0 h 199"/>
                <a:gd name="T10" fmla="*/ 0 w 186"/>
                <a:gd name="T11" fmla="*/ 0 h 199"/>
                <a:gd name="T12" fmla="*/ 0 w 186"/>
                <a:gd name="T13" fmla="*/ 0 h 199"/>
                <a:gd name="T14" fmla="*/ 0 w 186"/>
                <a:gd name="T15" fmla="*/ 0 h 199"/>
                <a:gd name="T16" fmla="*/ 0 w 186"/>
                <a:gd name="T17" fmla="*/ 0 h 199"/>
                <a:gd name="T18" fmla="*/ 0 w 186"/>
                <a:gd name="T19" fmla="*/ 0 h 199"/>
                <a:gd name="T20" fmla="*/ 0 w 186"/>
                <a:gd name="T21" fmla="*/ 0 h 199"/>
                <a:gd name="T22" fmla="*/ 0 w 186"/>
                <a:gd name="T23" fmla="*/ 0 h 199"/>
                <a:gd name="T24" fmla="*/ 0 w 186"/>
                <a:gd name="T25" fmla="*/ 0 h 199"/>
                <a:gd name="T26" fmla="*/ 0 w 186"/>
                <a:gd name="T27" fmla="*/ 0 h 199"/>
                <a:gd name="T28" fmla="*/ 0 w 186"/>
                <a:gd name="T29" fmla="*/ 0 h 199"/>
                <a:gd name="T30" fmla="*/ 0 w 186"/>
                <a:gd name="T31" fmla="*/ 0 h 199"/>
                <a:gd name="T32" fmla="*/ 0 w 186"/>
                <a:gd name="T33" fmla="*/ 0 h 199"/>
                <a:gd name="T34" fmla="*/ 0 w 186"/>
                <a:gd name="T35" fmla="*/ 0 h 199"/>
                <a:gd name="T36" fmla="*/ 0 w 186"/>
                <a:gd name="T37" fmla="*/ 0 h 199"/>
                <a:gd name="T38" fmla="*/ 0 w 186"/>
                <a:gd name="T39" fmla="*/ 0 h 199"/>
                <a:gd name="T40" fmla="*/ 0 w 186"/>
                <a:gd name="T41" fmla="*/ 0 h 199"/>
                <a:gd name="T42" fmla="*/ 0 w 186"/>
                <a:gd name="T43" fmla="*/ 0 h 199"/>
                <a:gd name="T44" fmla="*/ 0 w 186"/>
                <a:gd name="T45" fmla="*/ 0 h 199"/>
                <a:gd name="T46" fmla="*/ 0 w 186"/>
                <a:gd name="T47" fmla="*/ 0 h 199"/>
                <a:gd name="T48" fmla="*/ 0 w 186"/>
                <a:gd name="T49" fmla="*/ 0 h 199"/>
                <a:gd name="T50" fmla="*/ 0 w 186"/>
                <a:gd name="T51" fmla="*/ 0 h 199"/>
                <a:gd name="T52" fmla="*/ 0 w 186"/>
                <a:gd name="T53" fmla="*/ 0 h 199"/>
                <a:gd name="T54" fmla="*/ 0 w 186"/>
                <a:gd name="T55" fmla="*/ 0 h 199"/>
                <a:gd name="T56" fmla="*/ 0 w 186"/>
                <a:gd name="T57" fmla="*/ 0 h 199"/>
                <a:gd name="T58" fmla="*/ 0 w 186"/>
                <a:gd name="T59" fmla="*/ 0 h 199"/>
                <a:gd name="T60" fmla="*/ 0 w 186"/>
                <a:gd name="T61" fmla="*/ 0 h 199"/>
                <a:gd name="T62" fmla="*/ 0 w 186"/>
                <a:gd name="T63" fmla="*/ 0 h 199"/>
                <a:gd name="T64" fmla="*/ 0 w 186"/>
                <a:gd name="T65" fmla="*/ 0 h 199"/>
                <a:gd name="T66" fmla="*/ 0 w 186"/>
                <a:gd name="T67" fmla="*/ 0 h 199"/>
                <a:gd name="T68" fmla="*/ 0 w 186"/>
                <a:gd name="T69" fmla="*/ 0 h 199"/>
                <a:gd name="T70" fmla="*/ 0 w 186"/>
                <a:gd name="T71" fmla="*/ 0 h 199"/>
                <a:gd name="T72" fmla="*/ 0 w 186"/>
                <a:gd name="T73" fmla="*/ 0 h 199"/>
                <a:gd name="T74" fmla="*/ 0 w 186"/>
                <a:gd name="T75" fmla="*/ 0 h 199"/>
                <a:gd name="T76" fmla="*/ 0 w 186"/>
                <a:gd name="T77" fmla="*/ 0 h 19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6" h="199">
                  <a:moveTo>
                    <a:pt x="174" y="117"/>
                  </a:moveTo>
                  <a:lnTo>
                    <a:pt x="179" y="125"/>
                  </a:lnTo>
                  <a:lnTo>
                    <a:pt x="183" y="133"/>
                  </a:lnTo>
                  <a:lnTo>
                    <a:pt x="185" y="141"/>
                  </a:lnTo>
                  <a:lnTo>
                    <a:pt x="186" y="150"/>
                  </a:lnTo>
                  <a:lnTo>
                    <a:pt x="185" y="158"/>
                  </a:lnTo>
                  <a:lnTo>
                    <a:pt x="184" y="166"/>
                  </a:lnTo>
                  <a:lnTo>
                    <a:pt x="179" y="174"/>
                  </a:lnTo>
                  <a:lnTo>
                    <a:pt x="175" y="181"/>
                  </a:lnTo>
                  <a:lnTo>
                    <a:pt x="169" y="187"/>
                  </a:lnTo>
                  <a:lnTo>
                    <a:pt x="161" y="193"/>
                  </a:lnTo>
                  <a:lnTo>
                    <a:pt x="154" y="196"/>
                  </a:lnTo>
                  <a:lnTo>
                    <a:pt x="146" y="198"/>
                  </a:lnTo>
                  <a:lnTo>
                    <a:pt x="137" y="199"/>
                  </a:lnTo>
                  <a:lnTo>
                    <a:pt x="129" y="198"/>
                  </a:lnTo>
                  <a:lnTo>
                    <a:pt x="121" y="197"/>
                  </a:lnTo>
                  <a:lnTo>
                    <a:pt x="113" y="193"/>
                  </a:lnTo>
                  <a:lnTo>
                    <a:pt x="105" y="188"/>
                  </a:lnTo>
                  <a:lnTo>
                    <a:pt x="99" y="183"/>
                  </a:lnTo>
                  <a:lnTo>
                    <a:pt x="13" y="82"/>
                  </a:lnTo>
                  <a:lnTo>
                    <a:pt x="7" y="74"/>
                  </a:lnTo>
                  <a:lnTo>
                    <a:pt x="4" y="67"/>
                  </a:lnTo>
                  <a:lnTo>
                    <a:pt x="1" y="59"/>
                  </a:lnTo>
                  <a:lnTo>
                    <a:pt x="0" y="50"/>
                  </a:lnTo>
                  <a:lnTo>
                    <a:pt x="1" y="42"/>
                  </a:lnTo>
                  <a:lnTo>
                    <a:pt x="2" y="34"/>
                  </a:lnTo>
                  <a:lnTo>
                    <a:pt x="7" y="26"/>
                  </a:lnTo>
                  <a:lnTo>
                    <a:pt x="12" y="18"/>
                  </a:lnTo>
                  <a:lnTo>
                    <a:pt x="17" y="13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1" y="1"/>
                  </a:lnTo>
                  <a:lnTo>
                    <a:pt x="50" y="0"/>
                  </a:lnTo>
                  <a:lnTo>
                    <a:pt x="58" y="1"/>
                  </a:lnTo>
                  <a:lnTo>
                    <a:pt x="66" y="2"/>
                  </a:lnTo>
                  <a:lnTo>
                    <a:pt x="73" y="7"/>
                  </a:lnTo>
                  <a:lnTo>
                    <a:pt x="81" y="11"/>
                  </a:lnTo>
                  <a:lnTo>
                    <a:pt x="87" y="17"/>
                  </a:lnTo>
                  <a:lnTo>
                    <a:pt x="174" y="1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28" name="Freeform 1215"/>
            <p:cNvSpPr>
              <a:spLocks/>
            </p:cNvSpPr>
            <p:nvPr/>
          </p:nvSpPr>
          <p:spPr bwMode="auto">
            <a:xfrm>
              <a:off x="3352" y="3449"/>
              <a:ext cx="36" cy="41"/>
            </a:xfrm>
            <a:custGeom>
              <a:avLst/>
              <a:gdLst>
                <a:gd name="T0" fmla="*/ 0 w 215"/>
                <a:gd name="T1" fmla="*/ 0 h 244"/>
                <a:gd name="T2" fmla="*/ 0 w 215"/>
                <a:gd name="T3" fmla="*/ 0 h 244"/>
                <a:gd name="T4" fmla="*/ 0 w 215"/>
                <a:gd name="T5" fmla="*/ 0 h 244"/>
                <a:gd name="T6" fmla="*/ 0 w 215"/>
                <a:gd name="T7" fmla="*/ 0 h 244"/>
                <a:gd name="T8" fmla="*/ 0 w 215"/>
                <a:gd name="T9" fmla="*/ 0 h 244"/>
                <a:gd name="T10" fmla="*/ 0 w 215"/>
                <a:gd name="T11" fmla="*/ 0 h 244"/>
                <a:gd name="T12" fmla="*/ 0 w 215"/>
                <a:gd name="T13" fmla="*/ 0 h 244"/>
                <a:gd name="T14" fmla="*/ 0 w 215"/>
                <a:gd name="T15" fmla="*/ 0 h 244"/>
                <a:gd name="T16" fmla="*/ 0 w 215"/>
                <a:gd name="T17" fmla="*/ 0 h 244"/>
                <a:gd name="T18" fmla="*/ 0 w 215"/>
                <a:gd name="T19" fmla="*/ 0 h 244"/>
                <a:gd name="T20" fmla="*/ 0 w 215"/>
                <a:gd name="T21" fmla="*/ 0 h 244"/>
                <a:gd name="T22" fmla="*/ 0 w 215"/>
                <a:gd name="T23" fmla="*/ 0 h 244"/>
                <a:gd name="T24" fmla="*/ 0 w 215"/>
                <a:gd name="T25" fmla="*/ 0 h 244"/>
                <a:gd name="T26" fmla="*/ 0 w 215"/>
                <a:gd name="T27" fmla="*/ 0 h 244"/>
                <a:gd name="T28" fmla="*/ 0 w 215"/>
                <a:gd name="T29" fmla="*/ 0 h 244"/>
                <a:gd name="T30" fmla="*/ 0 w 215"/>
                <a:gd name="T31" fmla="*/ 0 h 244"/>
                <a:gd name="T32" fmla="*/ 0 w 215"/>
                <a:gd name="T33" fmla="*/ 0 h 244"/>
                <a:gd name="T34" fmla="*/ 0 w 215"/>
                <a:gd name="T35" fmla="*/ 0 h 244"/>
                <a:gd name="T36" fmla="*/ 0 w 215"/>
                <a:gd name="T37" fmla="*/ 0 h 244"/>
                <a:gd name="T38" fmla="*/ 0 w 215"/>
                <a:gd name="T39" fmla="*/ 0 h 244"/>
                <a:gd name="T40" fmla="*/ 0 w 215"/>
                <a:gd name="T41" fmla="*/ 0 h 244"/>
                <a:gd name="T42" fmla="*/ 0 w 215"/>
                <a:gd name="T43" fmla="*/ 0 h 244"/>
                <a:gd name="T44" fmla="*/ 0 w 215"/>
                <a:gd name="T45" fmla="*/ 0 h 244"/>
                <a:gd name="T46" fmla="*/ 0 w 215"/>
                <a:gd name="T47" fmla="*/ 0 h 244"/>
                <a:gd name="T48" fmla="*/ 0 w 215"/>
                <a:gd name="T49" fmla="*/ 0 h 244"/>
                <a:gd name="T50" fmla="*/ 0 w 215"/>
                <a:gd name="T51" fmla="*/ 0 h 244"/>
                <a:gd name="T52" fmla="*/ 0 w 215"/>
                <a:gd name="T53" fmla="*/ 0 h 244"/>
                <a:gd name="T54" fmla="*/ 0 w 215"/>
                <a:gd name="T55" fmla="*/ 0 h 244"/>
                <a:gd name="T56" fmla="*/ 0 w 215"/>
                <a:gd name="T57" fmla="*/ 0 h 244"/>
                <a:gd name="T58" fmla="*/ 0 w 215"/>
                <a:gd name="T59" fmla="*/ 0 h 244"/>
                <a:gd name="T60" fmla="*/ 0 w 215"/>
                <a:gd name="T61" fmla="*/ 0 h 244"/>
                <a:gd name="T62" fmla="*/ 0 w 215"/>
                <a:gd name="T63" fmla="*/ 0 h 244"/>
                <a:gd name="T64" fmla="*/ 0 w 215"/>
                <a:gd name="T65" fmla="*/ 0 h 244"/>
                <a:gd name="T66" fmla="*/ 0 w 215"/>
                <a:gd name="T67" fmla="*/ 0 h 244"/>
                <a:gd name="T68" fmla="*/ 0 w 215"/>
                <a:gd name="T69" fmla="*/ 0 h 244"/>
                <a:gd name="T70" fmla="*/ 0 w 215"/>
                <a:gd name="T71" fmla="*/ 0 h 244"/>
                <a:gd name="T72" fmla="*/ 0 w 215"/>
                <a:gd name="T73" fmla="*/ 0 h 244"/>
                <a:gd name="T74" fmla="*/ 0 w 215"/>
                <a:gd name="T75" fmla="*/ 0 h 244"/>
                <a:gd name="T76" fmla="*/ 0 w 215"/>
                <a:gd name="T77" fmla="*/ 0 h 2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15" h="244">
                  <a:moveTo>
                    <a:pt x="204" y="164"/>
                  </a:moveTo>
                  <a:lnTo>
                    <a:pt x="210" y="171"/>
                  </a:lnTo>
                  <a:lnTo>
                    <a:pt x="213" y="179"/>
                  </a:lnTo>
                  <a:lnTo>
                    <a:pt x="214" y="188"/>
                  </a:lnTo>
                  <a:lnTo>
                    <a:pt x="215" y="196"/>
                  </a:lnTo>
                  <a:lnTo>
                    <a:pt x="214" y="204"/>
                  </a:lnTo>
                  <a:lnTo>
                    <a:pt x="212" y="213"/>
                  </a:lnTo>
                  <a:lnTo>
                    <a:pt x="208" y="221"/>
                  </a:lnTo>
                  <a:lnTo>
                    <a:pt x="203" y="227"/>
                  </a:lnTo>
                  <a:lnTo>
                    <a:pt x="196" y="233"/>
                  </a:lnTo>
                  <a:lnTo>
                    <a:pt x="189" y="239"/>
                  </a:lnTo>
                  <a:lnTo>
                    <a:pt x="182" y="242"/>
                  </a:lnTo>
                  <a:lnTo>
                    <a:pt x="173" y="243"/>
                  </a:lnTo>
                  <a:lnTo>
                    <a:pt x="165" y="244"/>
                  </a:lnTo>
                  <a:lnTo>
                    <a:pt x="157" y="243"/>
                  </a:lnTo>
                  <a:lnTo>
                    <a:pt x="148" y="241"/>
                  </a:lnTo>
                  <a:lnTo>
                    <a:pt x="140" y="236"/>
                  </a:lnTo>
                  <a:lnTo>
                    <a:pt x="133" y="232"/>
                  </a:lnTo>
                  <a:lnTo>
                    <a:pt x="128" y="225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1" y="56"/>
                  </a:lnTo>
                  <a:lnTo>
                    <a:pt x="0" y="48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3" y="17"/>
                  </a:lnTo>
                  <a:lnTo>
                    <a:pt x="19" y="11"/>
                  </a:lnTo>
                  <a:lnTo>
                    <a:pt x="26" y="6"/>
                  </a:lnTo>
                  <a:lnTo>
                    <a:pt x="34" y="2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3"/>
                  </a:lnTo>
                  <a:lnTo>
                    <a:pt x="76" y="8"/>
                  </a:lnTo>
                  <a:lnTo>
                    <a:pt x="82" y="12"/>
                  </a:lnTo>
                  <a:lnTo>
                    <a:pt x="88" y="19"/>
                  </a:lnTo>
                  <a:lnTo>
                    <a:pt x="204" y="16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29" name="Freeform 1216"/>
            <p:cNvSpPr>
              <a:spLocks/>
            </p:cNvSpPr>
            <p:nvPr/>
          </p:nvSpPr>
          <p:spPr bwMode="auto">
            <a:xfrm>
              <a:off x="3339" y="3434"/>
              <a:ext cx="30" cy="32"/>
            </a:xfrm>
            <a:custGeom>
              <a:avLst/>
              <a:gdLst>
                <a:gd name="T0" fmla="*/ 0 w 181"/>
                <a:gd name="T1" fmla="*/ 0 h 189"/>
                <a:gd name="T2" fmla="*/ 0 w 181"/>
                <a:gd name="T3" fmla="*/ 0 h 189"/>
                <a:gd name="T4" fmla="*/ 0 w 181"/>
                <a:gd name="T5" fmla="*/ 0 h 189"/>
                <a:gd name="T6" fmla="*/ 0 w 181"/>
                <a:gd name="T7" fmla="*/ 0 h 189"/>
                <a:gd name="T8" fmla="*/ 0 w 181"/>
                <a:gd name="T9" fmla="*/ 0 h 189"/>
                <a:gd name="T10" fmla="*/ 0 w 181"/>
                <a:gd name="T11" fmla="*/ 0 h 189"/>
                <a:gd name="T12" fmla="*/ 0 w 181"/>
                <a:gd name="T13" fmla="*/ 0 h 189"/>
                <a:gd name="T14" fmla="*/ 0 w 181"/>
                <a:gd name="T15" fmla="*/ 0 h 189"/>
                <a:gd name="T16" fmla="*/ 0 w 181"/>
                <a:gd name="T17" fmla="*/ 0 h 189"/>
                <a:gd name="T18" fmla="*/ 0 w 181"/>
                <a:gd name="T19" fmla="*/ 0 h 189"/>
                <a:gd name="T20" fmla="*/ 0 w 181"/>
                <a:gd name="T21" fmla="*/ 0 h 189"/>
                <a:gd name="T22" fmla="*/ 0 w 181"/>
                <a:gd name="T23" fmla="*/ 0 h 189"/>
                <a:gd name="T24" fmla="*/ 0 w 181"/>
                <a:gd name="T25" fmla="*/ 0 h 189"/>
                <a:gd name="T26" fmla="*/ 0 w 181"/>
                <a:gd name="T27" fmla="*/ 0 h 189"/>
                <a:gd name="T28" fmla="*/ 0 w 181"/>
                <a:gd name="T29" fmla="*/ 0 h 189"/>
                <a:gd name="T30" fmla="*/ 0 w 181"/>
                <a:gd name="T31" fmla="*/ 0 h 189"/>
                <a:gd name="T32" fmla="*/ 0 w 181"/>
                <a:gd name="T33" fmla="*/ 0 h 189"/>
                <a:gd name="T34" fmla="*/ 0 w 181"/>
                <a:gd name="T35" fmla="*/ 0 h 189"/>
                <a:gd name="T36" fmla="*/ 0 w 181"/>
                <a:gd name="T37" fmla="*/ 0 h 189"/>
                <a:gd name="T38" fmla="*/ 0 w 181"/>
                <a:gd name="T39" fmla="*/ 0 h 189"/>
                <a:gd name="T40" fmla="*/ 0 w 181"/>
                <a:gd name="T41" fmla="*/ 0 h 189"/>
                <a:gd name="T42" fmla="*/ 0 w 181"/>
                <a:gd name="T43" fmla="*/ 0 h 189"/>
                <a:gd name="T44" fmla="*/ 0 w 181"/>
                <a:gd name="T45" fmla="*/ 0 h 189"/>
                <a:gd name="T46" fmla="*/ 0 w 181"/>
                <a:gd name="T47" fmla="*/ 0 h 189"/>
                <a:gd name="T48" fmla="*/ 0 w 181"/>
                <a:gd name="T49" fmla="*/ 0 h 189"/>
                <a:gd name="T50" fmla="*/ 0 w 181"/>
                <a:gd name="T51" fmla="*/ 0 h 189"/>
                <a:gd name="T52" fmla="*/ 0 w 181"/>
                <a:gd name="T53" fmla="*/ 0 h 189"/>
                <a:gd name="T54" fmla="*/ 0 w 181"/>
                <a:gd name="T55" fmla="*/ 0 h 189"/>
                <a:gd name="T56" fmla="*/ 0 w 181"/>
                <a:gd name="T57" fmla="*/ 0 h 189"/>
                <a:gd name="T58" fmla="*/ 0 w 181"/>
                <a:gd name="T59" fmla="*/ 0 h 189"/>
                <a:gd name="T60" fmla="*/ 0 w 181"/>
                <a:gd name="T61" fmla="*/ 0 h 189"/>
                <a:gd name="T62" fmla="*/ 0 w 181"/>
                <a:gd name="T63" fmla="*/ 0 h 189"/>
                <a:gd name="T64" fmla="*/ 0 w 181"/>
                <a:gd name="T65" fmla="*/ 0 h 189"/>
                <a:gd name="T66" fmla="*/ 0 w 181"/>
                <a:gd name="T67" fmla="*/ 0 h 189"/>
                <a:gd name="T68" fmla="*/ 0 w 181"/>
                <a:gd name="T69" fmla="*/ 0 h 189"/>
                <a:gd name="T70" fmla="*/ 0 w 181"/>
                <a:gd name="T71" fmla="*/ 0 h 189"/>
                <a:gd name="T72" fmla="*/ 0 w 181"/>
                <a:gd name="T73" fmla="*/ 0 h 189"/>
                <a:gd name="T74" fmla="*/ 0 w 181"/>
                <a:gd name="T75" fmla="*/ 0 h 189"/>
                <a:gd name="T76" fmla="*/ 0 w 181"/>
                <a:gd name="T77" fmla="*/ 0 h 1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1" h="189">
                  <a:moveTo>
                    <a:pt x="168" y="107"/>
                  </a:moveTo>
                  <a:lnTo>
                    <a:pt x="173" y="114"/>
                  </a:lnTo>
                  <a:lnTo>
                    <a:pt x="178" y="122"/>
                  </a:lnTo>
                  <a:lnTo>
                    <a:pt x="180" y="129"/>
                  </a:lnTo>
                  <a:lnTo>
                    <a:pt x="181" y="138"/>
                  </a:lnTo>
                  <a:lnTo>
                    <a:pt x="181" y="145"/>
                  </a:lnTo>
                  <a:lnTo>
                    <a:pt x="179" y="154"/>
                  </a:lnTo>
                  <a:lnTo>
                    <a:pt x="176" y="162"/>
                  </a:lnTo>
                  <a:lnTo>
                    <a:pt x="171" y="170"/>
                  </a:lnTo>
                  <a:lnTo>
                    <a:pt x="164" y="176"/>
                  </a:lnTo>
                  <a:lnTo>
                    <a:pt x="158" y="181"/>
                  </a:lnTo>
                  <a:lnTo>
                    <a:pt x="150" y="186"/>
                  </a:lnTo>
                  <a:lnTo>
                    <a:pt x="142" y="188"/>
                  </a:lnTo>
                  <a:lnTo>
                    <a:pt x="133" y="189"/>
                  </a:lnTo>
                  <a:lnTo>
                    <a:pt x="126" y="189"/>
                  </a:lnTo>
                  <a:lnTo>
                    <a:pt x="117" y="187"/>
                  </a:lnTo>
                  <a:lnTo>
                    <a:pt x="109" y="183"/>
                  </a:lnTo>
                  <a:lnTo>
                    <a:pt x="101" y="179"/>
                  </a:lnTo>
                  <a:lnTo>
                    <a:pt x="96" y="172"/>
                  </a:lnTo>
                  <a:lnTo>
                    <a:pt x="13" y="82"/>
                  </a:lnTo>
                  <a:lnTo>
                    <a:pt x="8" y="75"/>
                  </a:lnTo>
                  <a:lnTo>
                    <a:pt x="3" y="68"/>
                  </a:lnTo>
                  <a:lnTo>
                    <a:pt x="1" y="60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2" y="35"/>
                  </a:lnTo>
                  <a:lnTo>
                    <a:pt x="6" y="27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4" y="8"/>
                  </a:lnTo>
                  <a:lnTo>
                    <a:pt x="31" y="3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0"/>
                  </a:lnTo>
                  <a:lnTo>
                    <a:pt x="86" y="17"/>
                  </a:lnTo>
                  <a:lnTo>
                    <a:pt x="168" y="10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0" name="Freeform 1217"/>
            <p:cNvSpPr>
              <a:spLocks/>
            </p:cNvSpPr>
            <p:nvPr/>
          </p:nvSpPr>
          <p:spPr bwMode="auto">
            <a:xfrm>
              <a:off x="3329" y="3426"/>
              <a:ext cx="26" cy="25"/>
            </a:xfrm>
            <a:custGeom>
              <a:avLst/>
              <a:gdLst>
                <a:gd name="T0" fmla="*/ 0 w 155"/>
                <a:gd name="T1" fmla="*/ 0 h 147"/>
                <a:gd name="T2" fmla="*/ 0 w 155"/>
                <a:gd name="T3" fmla="*/ 0 h 147"/>
                <a:gd name="T4" fmla="*/ 0 w 155"/>
                <a:gd name="T5" fmla="*/ 0 h 147"/>
                <a:gd name="T6" fmla="*/ 0 w 155"/>
                <a:gd name="T7" fmla="*/ 0 h 147"/>
                <a:gd name="T8" fmla="*/ 0 w 155"/>
                <a:gd name="T9" fmla="*/ 0 h 147"/>
                <a:gd name="T10" fmla="*/ 0 w 155"/>
                <a:gd name="T11" fmla="*/ 0 h 147"/>
                <a:gd name="T12" fmla="*/ 0 w 155"/>
                <a:gd name="T13" fmla="*/ 0 h 147"/>
                <a:gd name="T14" fmla="*/ 0 w 155"/>
                <a:gd name="T15" fmla="*/ 0 h 147"/>
                <a:gd name="T16" fmla="*/ 0 w 155"/>
                <a:gd name="T17" fmla="*/ 0 h 147"/>
                <a:gd name="T18" fmla="*/ 0 w 155"/>
                <a:gd name="T19" fmla="*/ 0 h 147"/>
                <a:gd name="T20" fmla="*/ 0 w 155"/>
                <a:gd name="T21" fmla="*/ 0 h 147"/>
                <a:gd name="T22" fmla="*/ 0 w 155"/>
                <a:gd name="T23" fmla="*/ 0 h 147"/>
                <a:gd name="T24" fmla="*/ 0 w 155"/>
                <a:gd name="T25" fmla="*/ 0 h 147"/>
                <a:gd name="T26" fmla="*/ 0 w 155"/>
                <a:gd name="T27" fmla="*/ 0 h 147"/>
                <a:gd name="T28" fmla="*/ 0 w 155"/>
                <a:gd name="T29" fmla="*/ 0 h 147"/>
                <a:gd name="T30" fmla="*/ 0 w 155"/>
                <a:gd name="T31" fmla="*/ 0 h 147"/>
                <a:gd name="T32" fmla="*/ 0 w 155"/>
                <a:gd name="T33" fmla="*/ 0 h 147"/>
                <a:gd name="T34" fmla="*/ 0 w 155"/>
                <a:gd name="T35" fmla="*/ 0 h 147"/>
                <a:gd name="T36" fmla="*/ 0 w 155"/>
                <a:gd name="T37" fmla="*/ 0 h 147"/>
                <a:gd name="T38" fmla="*/ 0 w 155"/>
                <a:gd name="T39" fmla="*/ 0 h 147"/>
                <a:gd name="T40" fmla="*/ 0 w 155"/>
                <a:gd name="T41" fmla="*/ 0 h 147"/>
                <a:gd name="T42" fmla="*/ 0 w 155"/>
                <a:gd name="T43" fmla="*/ 0 h 147"/>
                <a:gd name="T44" fmla="*/ 0 w 155"/>
                <a:gd name="T45" fmla="*/ 0 h 147"/>
                <a:gd name="T46" fmla="*/ 0 w 155"/>
                <a:gd name="T47" fmla="*/ 0 h 147"/>
                <a:gd name="T48" fmla="*/ 0 w 155"/>
                <a:gd name="T49" fmla="*/ 0 h 147"/>
                <a:gd name="T50" fmla="*/ 0 w 155"/>
                <a:gd name="T51" fmla="*/ 0 h 147"/>
                <a:gd name="T52" fmla="*/ 0 w 155"/>
                <a:gd name="T53" fmla="*/ 0 h 147"/>
                <a:gd name="T54" fmla="*/ 0 w 155"/>
                <a:gd name="T55" fmla="*/ 0 h 147"/>
                <a:gd name="T56" fmla="*/ 0 w 155"/>
                <a:gd name="T57" fmla="*/ 0 h 147"/>
                <a:gd name="T58" fmla="*/ 0 w 155"/>
                <a:gd name="T59" fmla="*/ 0 h 147"/>
                <a:gd name="T60" fmla="*/ 0 w 155"/>
                <a:gd name="T61" fmla="*/ 0 h 147"/>
                <a:gd name="T62" fmla="*/ 0 w 155"/>
                <a:gd name="T63" fmla="*/ 0 h 147"/>
                <a:gd name="T64" fmla="*/ 0 w 155"/>
                <a:gd name="T65" fmla="*/ 0 h 147"/>
                <a:gd name="T66" fmla="*/ 0 w 155"/>
                <a:gd name="T67" fmla="*/ 0 h 147"/>
                <a:gd name="T68" fmla="*/ 0 w 155"/>
                <a:gd name="T69" fmla="*/ 0 h 147"/>
                <a:gd name="T70" fmla="*/ 0 w 155"/>
                <a:gd name="T71" fmla="*/ 0 h 147"/>
                <a:gd name="T72" fmla="*/ 0 w 155"/>
                <a:gd name="T73" fmla="*/ 0 h 147"/>
                <a:gd name="T74" fmla="*/ 0 w 155"/>
                <a:gd name="T75" fmla="*/ 0 h 147"/>
                <a:gd name="T76" fmla="*/ 0 w 155"/>
                <a:gd name="T77" fmla="*/ 0 h 14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" h="147">
                  <a:moveTo>
                    <a:pt x="138" y="60"/>
                  </a:moveTo>
                  <a:lnTo>
                    <a:pt x="144" y="66"/>
                  </a:lnTo>
                  <a:lnTo>
                    <a:pt x="148" y="74"/>
                  </a:lnTo>
                  <a:lnTo>
                    <a:pt x="152" y="82"/>
                  </a:lnTo>
                  <a:lnTo>
                    <a:pt x="154" y="90"/>
                  </a:lnTo>
                  <a:lnTo>
                    <a:pt x="155" y="98"/>
                  </a:lnTo>
                  <a:lnTo>
                    <a:pt x="154" y="107"/>
                  </a:lnTo>
                  <a:lnTo>
                    <a:pt x="152" y="114"/>
                  </a:lnTo>
                  <a:lnTo>
                    <a:pt x="148" y="122"/>
                  </a:lnTo>
                  <a:lnTo>
                    <a:pt x="143" y="130"/>
                  </a:lnTo>
                  <a:lnTo>
                    <a:pt x="137" y="136"/>
                  </a:lnTo>
                  <a:lnTo>
                    <a:pt x="129" y="140"/>
                  </a:lnTo>
                  <a:lnTo>
                    <a:pt x="121" y="144"/>
                  </a:lnTo>
                  <a:lnTo>
                    <a:pt x="113" y="146"/>
                  </a:lnTo>
                  <a:lnTo>
                    <a:pt x="105" y="147"/>
                  </a:lnTo>
                  <a:lnTo>
                    <a:pt x="96" y="146"/>
                  </a:lnTo>
                  <a:lnTo>
                    <a:pt x="89" y="144"/>
                  </a:lnTo>
                  <a:lnTo>
                    <a:pt x="81" y="140"/>
                  </a:lnTo>
                  <a:lnTo>
                    <a:pt x="73" y="135"/>
                  </a:lnTo>
                  <a:lnTo>
                    <a:pt x="16" y="86"/>
                  </a:lnTo>
                  <a:lnTo>
                    <a:pt x="11" y="81"/>
                  </a:lnTo>
                  <a:lnTo>
                    <a:pt x="6" y="73"/>
                  </a:lnTo>
                  <a:lnTo>
                    <a:pt x="3" y="65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1" y="40"/>
                  </a:lnTo>
                  <a:lnTo>
                    <a:pt x="3" y="32"/>
                  </a:lnTo>
                  <a:lnTo>
                    <a:pt x="6" y="24"/>
                  </a:lnTo>
                  <a:lnTo>
                    <a:pt x="12" y="16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33" y="3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1"/>
                  </a:lnTo>
                  <a:lnTo>
                    <a:pt x="66" y="3"/>
                  </a:lnTo>
                  <a:lnTo>
                    <a:pt x="74" y="6"/>
                  </a:lnTo>
                  <a:lnTo>
                    <a:pt x="82" y="12"/>
                  </a:lnTo>
                  <a:lnTo>
                    <a:pt x="138" y="6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1" name="Freeform 1218"/>
            <p:cNvSpPr>
              <a:spLocks/>
            </p:cNvSpPr>
            <p:nvPr/>
          </p:nvSpPr>
          <p:spPr bwMode="auto">
            <a:xfrm>
              <a:off x="3322" y="3422"/>
              <a:ext cx="24" cy="20"/>
            </a:xfrm>
            <a:custGeom>
              <a:avLst/>
              <a:gdLst>
                <a:gd name="T0" fmla="*/ 0 w 141"/>
                <a:gd name="T1" fmla="*/ 0 h 123"/>
                <a:gd name="T2" fmla="*/ 0 w 141"/>
                <a:gd name="T3" fmla="*/ 0 h 123"/>
                <a:gd name="T4" fmla="*/ 0 w 141"/>
                <a:gd name="T5" fmla="*/ 0 h 123"/>
                <a:gd name="T6" fmla="*/ 0 w 141"/>
                <a:gd name="T7" fmla="*/ 0 h 123"/>
                <a:gd name="T8" fmla="*/ 0 w 141"/>
                <a:gd name="T9" fmla="*/ 0 h 123"/>
                <a:gd name="T10" fmla="*/ 0 w 141"/>
                <a:gd name="T11" fmla="*/ 0 h 123"/>
                <a:gd name="T12" fmla="*/ 0 w 141"/>
                <a:gd name="T13" fmla="*/ 0 h 123"/>
                <a:gd name="T14" fmla="*/ 0 w 141"/>
                <a:gd name="T15" fmla="*/ 0 h 123"/>
                <a:gd name="T16" fmla="*/ 0 w 141"/>
                <a:gd name="T17" fmla="*/ 0 h 123"/>
                <a:gd name="T18" fmla="*/ 0 w 141"/>
                <a:gd name="T19" fmla="*/ 0 h 123"/>
                <a:gd name="T20" fmla="*/ 0 w 141"/>
                <a:gd name="T21" fmla="*/ 0 h 123"/>
                <a:gd name="T22" fmla="*/ 0 w 141"/>
                <a:gd name="T23" fmla="*/ 0 h 123"/>
                <a:gd name="T24" fmla="*/ 0 w 141"/>
                <a:gd name="T25" fmla="*/ 0 h 123"/>
                <a:gd name="T26" fmla="*/ 0 w 141"/>
                <a:gd name="T27" fmla="*/ 0 h 123"/>
                <a:gd name="T28" fmla="*/ 0 w 141"/>
                <a:gd name="T29" fmla="*/ 0 h 123"/>
                <a:gd name="T30" fmla="*/ 0 w 141"/>
                <a:gd name="T31" fmla="*/ 0 h 123"/>
                <a:gd name="T32" fmla="*/ 0 w 141"/>
                <a:gd name="T33" fmla="*/ 0 h 123"/>
                <a:gd name="T34" fmla="*/ 0 w 141"/>
                <a:gd name="T35" fmla="*/ 0 h 123"/>
                <a:gd name="T36" fmla="*/ 0 w 141"/>
                <a:gd name="T37" fmla="*/ 0 h 123"/>
                <a:gd name="T38" fmla="*/ 0 w 141"/>
                <a:gd name="T39" fmla="*/ 0 h 123"/>
                <a:gd name="T40" fmla="*/ 0 w 141"/>
                <a:gd name="T41" fmla="*/ 0 h 123"/>
                <a:gd name="T42" fmla="*/ 0 w 141"/>
                <a:gd name="T43" fmla="*/ 0 h 123"/>
                <a:gd name="T44" fmla="*/ 0 w 141"/>
                <a:gd name="T45" fmla="*/ 0 h 123"/>
                <a:gd name="T46" fmla="*/ 0 w 141"/>
                <a:gd name="T47" fmla="*/ 0 h 123"/>
                <a:gd name="T48" fmla="*/ 0 w 141"/>
                <a:gd name="T49" fmla="*/ 0 h 123"/>
                <a:gd name="T50" fmla="*/ 0 w 141"/>
                <a:gd name="T51" fmla="*/ 0 h 123"/>
                <a:gd name="T52" fmla="*/ 0 w 141"/>
                <a:gd name="T53" fmla="*/ 0 h 123"/>
                <a:gd name="T54" fmla="*/ 0 w 141"/>
                <a:gd name="T55" fmla="*/ 0 h 123"/>
                <a:gd name="T56" fmla="*/ 0 w 141"/>
                <a:gd name="T57" fmla="*/ 0 h 123"/>
                <a:gd name="T58" fmla="*/ 0 w 141"/>
                <a:gd name="T59" fmla="*/ 0 h 123"/>
                <a:gd name="T60" fmla="*/ 0 w 141"/>
                <a:gd name="T61" fmla="*/ 0 h 123"/>
                <a:gd name="T62" fmla="*/ 0 w 141"/>
                <a:gd name="T63" fmla="*/ 0 h 123"/>
                <a:gd name="T64" fmla="*/ 0 w 141"/>
                <a:gd name="T65" fmla="*/ 0 h 123"/>
                <a:gd name="T66" fmla="*/ 0 w 141"/>
                <a:gd name="T67" fmla="*/ 0 h 123"/>
                <a:gd name="T68" fmla="*/ 0 w 141"/>
                <a:gd name="T69" fmla="*/ 0 h 123"/>
                <a:gd name="T70" fmla="*/ 0 w 141"/>
                <a:gd name="T71" fmla="*/ 0 h 123"/>
                <a:gd name="T72" fmla="*/ 0 w 141"/>
                <a:gd name="T73" fmla="*/ 0 h 123"/>
                <a:gd name="T74" fmla="*/ 0 w 141"/>
                <a:gd name="T75" fmla="*/ 0 h 123"/>
                <a:gd name="T76" fmla="*/ 0 w 141"/>
                <a:gd name="T77" fmla="*/ 0 h 12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1" h="123">
                  <a:moveTo>
                    <a:pt x="115" y="30"/>
                  </a:moveTo>
                  <a:lnTo>
                    <a:pt x="123" y="35"/>
                  </a:lnTo>
                  <a:lnTo>
                    <a:pt x="128" y="42"/>
                  </a:lnTo>
                  <a:lnTo>
                    <a:pt x="134" y="48"/>
                  </a:lnTo>
                  <a:lnTo>
                    <a:pt x="137" y="56"/>
                  </a:lnTo>
                  <a:lnTo>
                    <a:pt x="140" y="64"/>
                  </a:lnTo>
                  <a:lnTo>
                    <a:pt x="141" y="73"/>
                  </a:lnTo>
                  <a:lnTo>
                    <a:pt x="140" y="81"/>
                  </a:lnTo>
                  <a:lnTo>
                    <a:pt x="137" y="89"/>
                  </a:lnTo>
                  <a:lnTo>
                    <a:pt x="134" y="97"/>
                  </a:lnTo>
                  <a:lnTo>
                    <a:pt x="129" y="105"/>
                  </a:lnTo>
                  <a:lnTo>
                    <a:pt x="123" y="110"/>
                  </a:lnTo>
                  <a:lnTo>
                    <a:pt x="116" y="116"/>
                  </a:lnTo>
                  <a:lnTo>
                    <a:pt x="108" y="119"/>
                  </a:lnTo>
                  <a:lnTo>
                    <a:pt x="100" y="122"/>
                  </a:lnTo>
                  <a:lnTo>
                    <a:pt x="91" y="123"/>
                  </a:lnTo>
                  <a:lnTo>
                    <a:pt x="83" y="122"/>
                  </a:lnTo>
                  <a:lnTo>
                    <a:pt x="75" y="119"/>
                  </a:lnTo>
                  <a:lnTo>
                    <a:pt x="67" y="116"/>
                  </a:lnTo>
                  <a:lnTo>
                    <a:pt x="26" y="92"/>
                  </a:lnTo>
                  <a:lnTo>
                    <a:pt x="18" y="88"/>
                  </a:lnTo>
                  <a:lnTo>
                    <a:pt x="12" y="81"/>
                  </a:lnTo>
                  <a:lnTo>
                    <a:pt x="7" y="74"/>
                  </a:lnTo>
                  <a:lnTo>
                    <a:pt x="3" y="66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7" y="26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3"/>
                  </a:lnTo>
                  <a:lnTo>
                    <a:pt x="40" y="1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5" y="3"/>
                  </a:lnTo>
                  <a:lnTo>
                    <a:pt x="73" y="7"/>
                  </a:lnTo>
                  <a:lnTo>
                    <a:pt x="115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2" name="Freeform 1219"/>
            <p:cNvSpPr>
              <a:spLocks/>
            </p:cNvSpPr>
            <p:nvPr/>
          </p:nvSpPr>
          <p:spPr bwMode="auto">
            <a:xfrm>
              <a:off x="3319" y="3421"/>
              <a:ext cx="20" cy="18"/>
            </a:xfrm>
            <a:custGeom>
              <a:avLst/>
              <a:gdLst>
                <a:gd name="T0" fmla="*/ 0 w 122"/>
                <a:gd name="T1" fmla="*/ 0 h 105"/>
                <a:gd name="T2" fmla="*/ 0 w 122"/>
                <a:gd name="T3" fmla="*/ 0 h 105"/>
                <a:gd name="T4" fmla="*/ 0 w 122"/>
                <a:gd name="T5" fmla="*/ 0 h 105"/>
                <a:gd name="T6" fmla="*/ 0 w 122"/>
                <a:gd name="T7" fmla="*/ 0 h 105"/>
                <a:gd name="T8" fmla="*/ 0 w 122"/>
                <a:gd name="T9" fmla="*/ 0 h 105"/>
                <a:gd name="T10" fmla="*/ 0 w 122"/>
                <a:gd name="T11" fmla="*/ 0 h 105"/>
                <a:gd name="T12" fmla="*/ 0 w 122"/>
                <a:gd name="T13" fmla="*/ 0 h 105"/>
                <a:gd name="T14" fmla="*/ 0 w 122"/>
                <a:gd name="T15" fmla="*/ 0 h 105"/>
                <a:gd name="T16" fmla="*/ 0 w 122"/>
                <a:gd name="T17" fmla="*/ 0 h 105"/>
                <a:gd name="T18" fmla="*/ 0 w 122"/>
                <a:gd name="T19" fmla="*/ 0 h 105"/>
                <a:gd name="T20" fmla="*/ 0 w 122"/>
                <a:gd name="T21" fmla="*/ 0 h 105"/>
                <a:gd name="T22" fmla="*/ 0 w 122"/>
                <a:gd name="T23" fmla="*/ 0 h 105"/>
                <a:gd name="T24" fmla="*/ 0 w 122"/>
                <a:gd name="T25" fmla="*/ 0 h 105"/>
                <a:gd name="T26" fmla="*/ 0 w 122"/>
                <a:gd name="T27" fmla="*/ 0 h 105"/>
                <a:gd name="T28" fmla="*/ 0 w 122"/>
                <a:gd name="T29" fmla="*/ 0 h 105"/>
                <a:gd name="T30" fmla="*/ 0 w 122"/>
                <a:gd name="T31" fmla="*/ 0 h 105"/>
                <a:gd name="T32" fmla="*/ 0 w 122"/>
                <a:gd name="T33" fmla="*/ 0 h 105"/>
                <a:gd name="T34" fmla="*/ 0 w 122"/>
                <a:gd name="T35" fmla="*/ 0 h 105"/>
                <a:gd name="T36" fmla="*/ 0 w 122"/>
                <a:gd name="T37" fmla="*/ 0 h 105"/>
                <a:gd name="T38" fmla="*/ 0 w 122"/>
                <a:gd name="T39" fmla="*/ 0 h 105"/>
                <a:gd name="T40" fmla="*/ 0 w 122"/>
                <a:gd name="T41" fmla="*/ 0 h 105"/>
                <a:gd name="T42" fmla="*/ 0 w 122"/>
                <a:gd name="T43" fmla="*/ 0 h 105"/>
                <a:gd name="T44" fmla="*/ 0 w 122"/>
                <a:gd name="T45" fmla="*/ 0 h 105"/>
                <a:gd name="T46" fmla="*/ 0 w 122"/>
                <a:gd name="T47" fmla="*/ 0 h 105"/>
                <a:gd name="T48" fmla="*/ 0 w 122"/>
                <a:gd name="T49" fmla="*/ 0 h 105"/>
                <a:gd name="T50" fmla="*/ 0 w 122"/>
                <a:gd name="T51" fmla="*/ 0 h 105"/>
                <a:gd name="T52" fmla="*/ 0 w 122"/>
                <a:gd name="T53" fmla="*/ 0 h 105"/>
                <a:gd name="T54" fmla="*/ 0 w 122"/>
                <a:gd name="T55" fmla="*/ 0 h 105"/>
                <a:gd name="T56" fmla="*/ 0 w 122"/>
                <a:gd name="T57" fmla="*/ 0 h 105"/>
                <a:gd name="T58" fmla="*/ 0 w 122"/>
                <a:gd name="T59" fmla="*/ 0 h 105"/>
                <a:gd name="T60" fmla="*/ 0 w 122"/>
                <a:gd name="T61" fmla="*/ 0 h 105"/>
                <a:gd name="T62" fmla="*/ 0 w 122"/>
                <a:gd name="T63" fmla="*/ 0 h 105"/>
                <a:gd name="T64" fmla="*/ 0 w 122"/>
                <a:gd name="T65" fmla="*/ 0 h 105"/>
                <a:gd name="T66" fmla="*/ 0 w 122"/>
                <a:gd name="T67" fmla="*/ 0 h 105"/>
                <a:gd name="T68" fmla="*/ 0 w 122"/>
                <a:gd name="T69" fmla="*/ 0 h 105"/>
                <a:gd name="T70" fmla="*/ 0 w 122"/>
                <a:gd name="T71" fmla="*/ 0 h 105"/>
                <a:gd name="T72" fmla="*/ 0 w 122"/>
                <a:gd name="T73" fmla="*/ 0 h 105"/>
                <a:gd name="T74" fmla="*/ 0 w 122"/>
                <a:gd name="T75" fmla="*/ 0 h 105"/>
                <a:gd name="T76" fmla="*/ 0 w 122"/>
                <a:gd name="T77" fmla="*/ 0 h 1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2" h="105">
                  <a:moveTo>
                    <a:pt x="84" y="7"/>
                  </a:moveTo>
                  <a:lnTo>
                    <a:pt x="93" y="10"/>
                  </a:lnTo>
                  <a:lnTo>
                    <a:pt x="99" y="15"/>
                  </a:lnTo>
                  <a:lnTo>
                    <a:pt x="106" y="21"/>
                  </a:lnTo>
                  <a:lnTo>
                    <a:pt x="113" y="26"/>
                  </a:lnTo>
                  <a:lnTo>
                    <a:pt x="117" y="34"/>
                  </a:lnTo>
                  <a:lnTo>
                    <a:pt x="120" y="42"/>
                  </a:lnTo>
                  <a:lnTo>
                    <a:pt x="122" y="51"/>
                  </a:lnTo>
                  <a:lnTo>
                    <a:pt x="122" y="59"/>
                  </a:lnTo>
                  <a:lnTo>
                    <a:pt x="121" y="67"/>
                  </a:lnTo>
                  <a:lnTo>
                    <a:pt x="117" y="76"/>
                  </a:lnTo>
                  <a:lnTo>
                    <a:pt x="113" y="82"/>
                  </a:lnTo>
                  <a:lnTo>
                    <a:pt x="107" y="89"/>
                  </a:lnTo>
                  <a:lnTo>
                    <a:pt x="102" y="96"/>
                  </a:lnTo>
                  <a:lnTo>
                    <a:pt x="94" y="101"/>
                  </a:lnTo>
                  <a:lnTo>
                    <a:pt x="86" y="103"/>
                  </a:lnTo>
                  <a:lnTo>
                    <a:pt x="77" y="105"/>
                  </a:lnTo>
                  <a:lnTo>
                    <a:pt x="69" y="105"/>
                  </a:lnTo>
                  <a:lnTo>
                    <a:pt x="61" y="104"/>
                  </a:lnTo>
                  <a:lnTo>
                    <a:pt x="39" y="98"/>
                  </a:lnTo>
                  <a:lnTo>
                    <a:pt x="30" y="95"/>
                  </a:lnTo>
                  <a:lnTo>
                    <a:pt x="23" y="90"/>
                  </a:lnTo>
                  <a:lnTo>
                    <a:pt x="16" y="85"/>
                  </a:lnTo>
                  <a:lnTo>
                    <a:pt x="9" y="79"/>
                  </a:lnTo>
                  <a:lnTo>
                    <a:pt x="5" y="71"/>
                  </a:lnTo>
                  <a:lnTo>
                    <a:pt x="3" y="63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1" y="39"/>
                  </a:lnTo>
                  <a:lnTo>
                    <a:pt x="5" y="30"/>
                  </a:lnTo>
                  <a:lnTo>
                    <a:pt x="9" y="23"/>
                  </a:lnTo>
                  <a:lnTo>
                    <a:pt x="15" y="16"/>
                  </a:lnTo>
                  <a:lnTo>
                    <a:pt x="21" y="9"/>
                  </a:lnTo>
                  <a:lnTo>
                    <a:pt x="28" y="5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84" y="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3" name="Freeform 1220"/>
            <p:cNvSpPr>
              <a:spLocks/>
            </p:cNvSpPr>
            <p:nvPr/>
          </p:nvSpPr>
          <p:spPr bwMode="auto">
            <a:xfrm>
              <a:off x="3314" y="3421"/>
              <a:ext cx="21" cy="17"/>
            </a:xfrm>
            <a:custGeom>
              <a:avLst/>
              <a:gdLst>
                <a:gd name="T0" fmla="*/ 0 w 124"/>
                <a:gd name="T1" fmla="*/ 0 h 103"/>
                <a:gd name="T2" fmla="*/ 0 w 124"/>
                <a:gd name="T3" fmla="*/ 0 h 103"/>
                <a:gd name="T4" fmla="*/ 0 w 124"/>
                <a:gd name="T5" fmla="*/ 0 h 103"/>
                <a:gd name="T6" fmla="*/ 0 w 124"/>
                <a:gd name="T7" fmla="*/ 0 h 103"/>
                <a:gd name="T8" fmla="*/ 0 w 124"/>
                <a:gd name="T9" fmla="*/ 0 h 103"/>
                <a:gd name="T10" fmla="*/ 0 w 124"/>
                <a:gd name="T11" fmla="*/ 0 h 103"/>
                <a:gd name="T12" fmla="*/ 0 w 124"/>
                <a:gd name="T13" fmla="*/ 0 h 103"/>
                <a:gd name="T14" fmla="*/ 0 w 124"/>
                <a:gd name="T15" fmla="*/ 0 h 103"/>
                <a:gd name="T16" fmla="*/ 0 w 124"/>
                <a:gd name="T17" fmla="*/ 0 h 103"/>
                <a:gd name="T18" fmla="*/ 0 w 124"/>
                <a:gd name="T19" fmla="*/ 0 h 103"/>
                <a:gd name="T20" fmla="*/ 0 w 124"/>
                <a:gd name="T21" fmla="*/ 0 h 103"/>
                <a:gd name="T22" fmla="*/ 0 w 124"/>
                <a:gd name="T23" fmla="*/ 0 h 103"/>
                <a:gd name="T24" fmla="*/ 0 w 124"/>
                <a:gd name="T25" fmla="*/ 0 h 103"/>
                <a:gd name="T26" fmla="*/ 0 w 124"/>
                <a:gd name="T27" fmla="*/ 0 h 103"/>
                <a:gd name="T28" fmla="*/ 0 w 124"/>
                <a:gd name="T29" fmla="*/ 0 h 103"/>
                <a:gd name="T30" fmla="*/ 0 w 124"/>
                <a:gd name="T31" fmla="*/ 0 h 103"/>
                <a:gd name="T32" fmla="*/ 0 w 124"/>
                <a:gd name="T33" fmla="*/ 0 h 103"/>
                <a:gd name="T34" fmla="*/ 0 w 124"/>
                <a:gd name="T35" fmla="*/ 0 h 103"/>
                <a:gd name="T36" fmla="*/ 0 w 124"/>
                <a:gd name="T37" fmla="*/ 0 h 103"/>
                <a:gd name="T38" fmla="*/ 0 w 124"/>
                <a:gd name="T39" fmla="*/ 0 h 103"/>
                <a:gd name="T40" fmla="*/ 0 w 124"/>
                <a:gd name="T41" fmla="*/ 0 h 103"/>
                <a:gd name="T42" fmla="*/ 0 w 124"/>
                <a:gd name="T43" fmla="*/ 0 h 103"/>
                <a:gd name="T44" fmla="*/ 0 w 124"/>
                <a:gd name="T45" fmla="*/ 0 h 103"/>
                <a:gd name="T46" fmla="*/ 0 w 124"/>
                <a:gd name="T47" fmla="*/ 0 h 103"/>
                <a:gd name="T48" fmla="*/ 0 w 124"/>
                <a:gd name="T49" fmla="*/ 0 h 103"/>
                <a:gd name="T50" fmla="*/ 0 w 124"/>
                <a:gd name="T51" fmla="*/ 0 h 103"/>
                <a:gd name="T52" fmla="*/ 0 w 124"/>
                <a:gd name="T53" fmla="*/ 0 h 103"/>
                <a:gd name="T54" fmla="*/ 0 w 124"/>
                <a:gd name="T55" fmla="*/ 0 h 103"/>
                <a:gd name="T56" fmla="*/ 0 w 124"/>
                <a:gd name="T57" fmla="*/ 0 h 103"/>
                <a:gd name="T58" fmla="*/ 0 w 124"/>
                <a:gd name="T59" fmla="*/ 0 h 103"/>
                <a:gd name="T60" fmla="*/ 0 w 124"/>
                <a:gd name="T61" fmla="*/ 0 h 103"/>
                <a:gd name="T62" fmla="*/ 0 w 124"/>
                <a:gd name="T63" fmla="*/ 0 h 103"/>
                <a:gd name="T64" fmla="*/ 0 w 124"/>
                <a:gd name="T65" fmla="*/ 0 h 103"/>
                <a:gd name="T66" fmla="*/ 0 w 124"/>
                <a:gd name="T67" fmla="*/ 0 h 103"/>
                <a:gd name="T68" fmla="*/ 0 w 124"/>
                <a:gd name="T69" fmla="*/ 0 h 103"/>
                <a:gd name="T70" fmla="*/ 0 w 124"/>
                <a:gd name="T71" fmla="*/ 0 h 103"/>
                <a:gd name="T72" fmla="*/ 0 w 124"/>
                <a:gd name="T73" fmla="*/ 0 h 103"/>
                <a:gd name="T74" fmla="*/ 0 w 124"/>
                <a:gd name="T75" fmla="*/ 0 h 103"/>
                <a:gd name="T76" fmla="*/ 0 w 124"/>
                <a:gd name="T77" fmla="*/ 0 h 1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4" h="103">
                  <a:moveTo>
                    <a:pt x="68" y="0"/>
                  </a:moveTo>
                  <a:lnTo>
                    <a:pt x="76" y="0"/>
                  </a:lnTo>
                  <a:lnTo>
                    <a:pt x="85" y="1"/>
                  </a:lnTo>
                  <a:lnTo>
                    <a:pt x="93" y="4"/>
                  </a:lnTo>
                  <a:lnTo>
                    <a:pt x="101" y="8"/>
                  </a:lnTo>
                  <a:lnTo>
                    <a:pt x="108" y="14"/>
                  </a:lnTo>
                  <a:lnTo>
                    <a:pt x="114" y="19"/>
                  </a:lnTo>
                  <a:lnTo>
                    <a:pt x="119" y="27"/>
                  </a:lnTo>
                  <a:lnTo>
                    <a:pt x="122" y="35"/>
                  </a:lnTo>
                  <a:lnTo>
                    <a:pt x="124" y="43"/>
                  </a:lnTo>
                  <a:lnTo>
                    <a:pt x="124" y="51"/>
                  </a:lnTo>
                  <a:lnTo>
                    <a:pt x="123" y="60"/>
                  </a:lnTo>
                  <a:lnTo>
                    <a:pt x="121" y="68"/>
                  </a:lnTo>
                  <a:lnTo>
                    <a:pt x="117" y="76"/>
                  </a:lnTo>
                  <a:lnTo>
                    <a:pt x="111" y="82"/>
                  </a:lnTo>
                  <a:lnTo>
                    <a:pt x="105" y="89"/>
                  </a:lnTo>
                  <a:lnTo>
                    <a:pt x="97" y="94"/>
                  </a:lnTo>
                  <a:lnTo>
                    <a:pt x="90" y="97"/>
                  </a:lnTo>
                  <a:lnTo>
                    <a:pt x="82" y="99"/>
                  </a:lnTo>
                  <a:lnTo>
                    <a:pt x="57" y="103"/>
                  </a:lnTo>
                  <a:lnTo>
                    <a:pt x="49" y="103"/>
                  </a:lnTo>
                  <a:lnTo>
                    <a:pt x="40" y="102"/>
                  </a:lnTo>
                  <a:lnTo>
                    <a:pt x="32" y="99"/>
                  </a:lnTo>
                  <a:lnTo>
                    <a:pt x="24" y="95"/>
                  </a:lnTo>
                  <a:lnTo>
                    <a:pt x="17" y="89"/>
                  </a:lnTo>
                  <a:lnTo>
                    <a:pt x="11" y="84"/>
                  </a:lnTo>
                  <a:lnTo>
                    <a:pt x="6" y="76"/>
                  </a:lnTo>
                  <a:lnTo>
                    <a:pt x="3" y="68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2" y="43"/>
                  </a:lnTo>
                  <a:lnTo>
                    <a:pt x="4" y="35"/>
                  </a:lnTo>
                  <a:lnTo>
                    <a:pt x="8" y="27"/>
                  </a:lnTo>
                  <a:lnTo>
                    <a:pt x="14" y="21"/>
                  </a:lnTo>
                  <a:lnTo>
                    <a:pt x="20" y="14"/>
                  </a:lnTo>
                  <a:lnTo>
                    <a:pt x="28" y="9"/>
                  </a:lnTo>
                  <a:lnTo>
                    <a:pt x="35" y="6"/>
                  </a:lnTo>
                  <a:lnTo>
                    <a:pt x="43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4" name="Freeform 1221"/>
            <p:cNvSpPr>
              <a:spLocks/>
            </p:cNvSpPr>
            <p:nvPr/>
          </p:nvSpPr>
          <p:spPr bwMode="auto">
            <a:xfrm>
              <a:off x="3311" y="3422"/>
              <a:ext cx="20" cy="19"/>
            </a:xfrm>
            <a:custGeom>
              <a:avLst/>
              <a:gdLst>
                <a:gd name="T0" fmla="*/ 0 w 120"/>
                <a:gd name="T1" fmla="*/ 0 h 116"/>
                <a:gd name="T2" fmla="*/ 0 w 120"/>
                <a:gd name="T3" fmla="*/ 0 h 116"/>
                <a:gd name="T4" fmla="*/ 0 w 120"/>
                <a:gd name="T5" fmla="*/ 0 h 116"/>
                <a:gd name="T6" fmla="*/ 0 w 120"/>
                <a:gd name="T7" fmla="*/ 0 h 116"/>
                <a:gd name="T8" fmla="*/ 0 w 120"/>
                <a:gd name="T9" fmla="*/ 0 h 116"/>
                <a:gd name="T10" fmla="*/ 0 w 120"/>
                <a:gd name="T11" fmla="*/ 0 h 116"/>
                <a:gd name="T12" fmla="*/ 0 w 120"/>
                <a:gd name="T13" fmla="*/ 0 h 116"/>
                <a:gd name="T14" fmla="*/ 0 w 120"/>
                <a:gd name="T15" fmla="*/ 0 h 116"/>
                <a:gd name="T16" fmla="*/ 0 w 120"/>
                <a:gd name="T17" fmla="*/ 0 h 116"/>
                <a:gd name="T18" fmla="*/ 0 w 120"/>
                <a:gd name="T19" fmla="*/ 0 h 116"/>
                <a:gd name="T20" fmla="*/ 0 w 120"/>
                <a:gd name="T21" fmla="*/ 0 h 116"/>
                <a:gd name="T22" fmla="*/ 0 w 120"/>
                <a:gd name="T23" fmla="*/ 0 h 116"/>
                <a:gd name="T24" fmla="*/ 0 w 120"/>
                <a:gd name="T25" fmla="*/ 0 h 116"/>
                <a:gd name="T26" fmla="*/ 0 w 120"/>
                <a:gd name="T27" fmla="*/ 0 h 116"/>
                <a:gd name="T28" fmla="*/ 0 w 120"/>
                <a:gd name="T29" fmla="*/ 0 h 116"/>
                <a:gd name="T30" fmla="*/ 0 w 120"/>
                <a:gd name="T31" fmla="*/ 0 h 116"/>
                <a:gd name="T32" fmla="*/ 0 w 120"/>
                <a:gd name="T33" fmla="*/ 0 h 116"/>
                <a:gd name="T34" fmla="*/ 0 w 120"/>
                <a:gd name="T35" fmla="*/ 0 h 116"/>
                <a:gd name="T36" fmla="*/ 0 w 120"/>
                <a:gd name="T37" fmla="*/ 0 h 116"/>
                <a:gd name="T38" fmla="*/ 0 w 120"/>
                <a:gd name="T39" fmla="*/ 0 h 116"/>
                <a:gd name="T40" fmla="*/ 0 w 120"/>
                <a:gd name="T41" fmla="*/ 0 h 116"/>
                <a:gd name="T42" fmla="*/ 0 w 120"/>
                <a:gd name="T43" fmla="*/ 0 h 116"/>
                <a:gd name="T44" fmla="*/ 0 w 120"/>
                <a:gd name="T45" fmla="*/ 0 h 116"/>
                <a:gd name="T46" fmla="*/ 0 w 120"/>
                <a:gd name="T47" fmla="*/ 0 h 116"/>
                <a:gd name="T48" fmla="*/ 0 w 120"/>
                <a:gd name="T49" fmla="*/ 0 h 116"/>
                <a:gd name="T50" fmla="*/ 0 w 120"/>
                <a:gd name="T51" fmla="*/ 0 h 116"/>
                <a:gd name="T52" fmla="*/ 0 w 120"/>
                <a:gd name="T53" fmla="*/ 0 h 116"/>
                <a:gd name="T54" fmla="*/ 0 w 120"/>
                <a:gd name="T55" fmla="*/ 0 h 116"/>
                <a:gd name="T56" fmla="*/ 0 w 120"/>
                <a:gd name="T57" fmla="*/ 0 h 116"/>
                <a:gd name="T58" fmla="*/ 0 w 120"/>
                <a:gd name="T59" fmla="*/ 0 h 116"/>
                <a:gd name="T60" fmla="*/ 0 w 120"/>
                <a:gd name="T61" fmla="*/ 0 h 116"/>
                <a:gd name="T62" fmla="*/ 0 w 120"/>
                <a:gd name="T63" fmla="*/ 0 h 116"/>
                <a:gd name="T64" fmla="*/ 0 w 120"/>
                <a:gd name="T65" fmla="*/ 0 h 116"/>
                <a:gd name="T66" fmla="*/ 0 w 120"/>
                <a:gd name="T67" fmla="*/ 0 h 116"/>
                <a:gd name="T68" fmla="*/ 0 w 120"/>
                <a:gd name="T69" fmla="*/ 0 h 116"/>
                <a:gd name="T70" fmla="*/ 0 w 120"/>
                <a:gd name="T71" fmla="*/ 0 h 116"/>
                <a:gd name="T72" fmla="*/ 0 w 120"/>
                <a:gd name="T73" fmla="*/ 0 h 116"/>
                <a:gd name="T74" fmla="*/ 0 w 120"/>
                <a:gd name="T75" fmla="*/ 0 h 116"/>
                <a:gd name="T76" fmla="*/ 0 w 120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0" h="116">
                  <a:moveTo>
                    <a:pt x="39" y="11"/>
                  </a:moveTo>
                  <a:lnTo>
                    <a:pt x="45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0" y="0"/>
                  </a:lnTo>
                  <a:lnTo>
                    <a:pt x="78" y="1"/>
                  </a:lnTo>
                  <a:lnTo>
                    <a:pt x="87" y="3"/>
                  </a:lnTo>
                  <a:lnTo>
                    <a:pt x="95" y="6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13" y="24"/>
                  </a:lnTo>
                  <a:lnTo>
                    <a:pt x="116" y="32"/>
                  </a:lnTo>
                  <a:lnTo>
                    <a:pt x="119" y="41"/>
                  </a:lnTo>
                  <a:lnTo>
                    <a:pt x="120" y="49"/>
                  </a:lnTo>
                  <a:lnTo>
                    <a:pt x="119" y="57"/>
                  </a:lnTo>
                  <a:lnTo>
                    <a:pt x="116" y="66"/>
                  </a:lnTo>
                  <a:lnTo>
                    <a:pt x="113" y="74"/>
                  </a:lnTo>
                  <a:lnTo>
                    <a:pt x="107" y="81"/>
                  </a:lnTo>
                  <a:lnTo>
                    <a:pt x="102" y="88"/>
                  </a:lnTo>
                  <a:lnTo>
                    <a:pt x="81" y="104"/>
                  </a:lnTo>
                  <a:lnTo>
                    <a:pt x="75" y="109"/>
                  </a:lnTo>
                  <a:lnTo>
                    <a:pt x="67" y="112"/>
                  </a:lnTo>
                  <a:lnTo>
                    <a:pt x="58" y="115"/>
                  </a:lnTo>
                  <a:lnTo>
                    <a:pt x="50" y="116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25" y="109"/>
                  </a:lnTo>
                  <a:lnTo>
                    <a:pt x="18" y="103"/>
                  </a:lnTo>
                  <a:lnTo>
                    <a:pt x="11" y="98"/>
                  </a:lnTo>
                  <a:lnTo>
                    <a:pt x="7" y="91"/>
                  </a:lnTo>
                  <a:lnTo>
                    <a:pt x="4" y="83"/>
                  </a:lnTo>
                  <a:lnTo>
                    <a:pt x="1" y="74"/>
                  </a:lnTo>
                  <a:lnTo>
                    <a:pt x="0" y="66"/>
                  </a:lnTo>
                  <a:lnTo>
                    <a:pt x="1" y="58"/>
                  </a:lnTo>
                  <a:lnTo>
                    <a:pt x="4" y="49"/>
                  </a:lnTo>
                  <a:lnTo>
                    <a:pt x="7" y="41"/>
                  </a:lnTo>
                  <a:lnTo>
                    <a:pt x="13" y="35"/>
                  </a:lnTo>
                  <a:lnTo>
                    <a:pt x="18" y="28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5" name="Freeform 1222"/>
            <p:cNvSpPr>
              <a:spLocks/>
            </p:cNvSpPr>
            <p:nvPr/>
          </p:nvSpPr>
          <p:spPr bwMode="auto">
            <a:xfrm>
              <a:off x="3309" y="3424"/>
              <a:ext cx="19" cy="21"/>
            </a:xfrm>
            <a:custGeom>
              <a:avLst/>
              <a:gdLst>
                <a:gd name="T0" fmla="*/ 0 w 112"/>
                <a:gd name="T1" fmla="*/ 0 h 123"/>
                <a:gd name="T2" fmla="*/ 0 w 112"/>
                <a:gd name="T3" fmla="*/ 0 h 123"/>
                <a:gd name="T4" fmla="*/ 0 w 112"/>
                <a:gd name="T5" fmla="*/ 0 h 123"/>
                <a:gd name="T6" fmla="*/ 0 w 112"/>
                <a:gd name="T7" fmla="*/ 0 h 123"/>
                <a:gd name="T8" fmla="*/ 0 w 112"/>
                <a:gd name="T9" fmla="*/ 0 h 123"/>
                <a:gd name="T10" fmla="*/ 0 w 112"/>
                <a:gd name="T11" fmla="*/ 0 h 123"/>
                <a:gd name="T12" fmla="*/ 0 w 112"/>
                <a:gd name="T13" fmla="*/ 0 h 123"/>
                <a:gd name="T14" fmla="*/ 0 w 112"/>
                <a:gd name="T15" fmla="*/ 0 h 123"/>
                <a:gd name="T16" fmla="*/ 0 w 112"/>
                <a:gd name="T17" fmla="*/ 0 h 123"/>
                <a:gd name="T18" fmla="*/ 0 w 112"/>
                <a:gd name="T19" fmla="*/ 0 h 123"/>
                <a:gd name="T20" fmla="*/ 0 w 112"/>
                <a:gd name="T21" fmla="*/ 0 h 123"/>
                <a:gd name="T22" fmla="*/ 0 w 112"/>
                <a:gd name="T23" fmla="*/ 0 h 123"/>
                <a:gd name="T24" fmla="*/ 0 w 112"/>
                <a:gd name="T25" fmla="*/ 0 h 123"/>
                <a:gd name="T26" fmla="*/ 0 w 112"/>
                <a:gd name="T27" fmla="*/ 0 h 123"/>
                <a:gd name="T28" fmla="*/ 0 w 112"/>
                <a:gd name="T29" fmla="*/ 0 h 123"/>
                <a:gd name="T30" fmla="*/ 0 w 112"/>
                <a:gd name="T31" fmla="*/ 0 h 123"/>
                <a:gd name="T32" fmla="*/ 0 w 112"/>
                <a:gd name="T33" fmla="*/ 0 h 123"/>
                <a:gd name="T34" fmla="*/ 0 w 112"/>
                <a:gd name="T35" fmla="*/ 0 h 123"/>
                <a:gd name="T36" fmla="*/ 0 w 112"/>
                <a:gd name="T37" fmla="*/ 0 h 123"/>
                <a:gd name="T38" fmla="*/ 0 w 112"/>
                <a:gd name="T39" fmla="*/ 0 h 123"/>
                <a:gd name="T40" fmla="*/ 0 w 112"/>
                <a:gd name="T41" fmla="*/ 0 h 123"/>
                <a:gd name="T42" fmla="*/ 0 w 112"/>
                <a:gd name="T43" fmla="*/ 0 h 123"/>
                <a:gd name="T44" fmla="*/ 0 w 112"/>
                <a:gd name="T45" fmla="*/ 0 h 123"/>
                <a:gd name="T46" fmla="*/ 0 w 112"/>
                <a:gd name="T47" fmla="*/ 0 h 123"/>
                <a:gd name="T48" fmla="*/ 0 w 112"/>
                <a:gd name="T49" fmla="*/ 0 h 123"/>
                <a:gd name="T50" fmla="*/ 0 w 112"/>
                <a:gd name="T51" fmla="*/ 0 h 123"/>
                <a:gd name="T52" fmla="*/ 0 w 112"/>
                <a:gd name="T53" fmla="*/ 0 h 123"/>
                <a:gd name="T54" fmla="*/ 0 w 112"/>
                <a:gd name="T55" fmla="*/ 0 h 123"/>
                <a:gd name="T56" fmla="*/ 0 w 112"/>
                <a:gd name="T57" fmla="*/ 0 h 123"/>
                <a:gd name="T58" fmla="*/ 0 w 112"/>
                <a:gd name="T59" fmla="*/ 0 h 123"/>
                <a:gd name="T60" fmla="*/ 0 w 112"/>
                <a:gd name="T61" fmla="*/ 0 h 123"/>
                <a:gd name="T62" fmla="*/ 0 w 112"/>
                <a:gd name="T63" fmla="*/ 0 h 123"/>
                <a:gd name="T64" fmla="*/ 0 w 112"/>
                <a:gd name="T65" fmla="*/ 0 h 123"/>
                <a:gd name="T66" fmla="*/ 0 w 112"/>
                <a:gd name="T67" fmla="*/ 0 h 123"/>
                <a:gd name="T68" fmla="*/ 0 w 112"/>
                <a:gd name="T69" fmla="*/ 0 h 123"/>
                <a:gd name="T70" fmla="*/ 0 w 112"/>
                <a:gd name="T71" fmla="*/ 0 h 123"/>
                <a:gd name="T72" fmla="*/ 0 w 112"/>
                <a:gd name="T73" fmla="*/ 0 h 123"/>
                <a:gd name="T74" fmla="*/ 0 w 112"/>
                <a:gd name="T75" fmla="*/ 0 h 123"/>
                <a:gd name="T76" fmla="*/ 0 w 112"/>
                <a:gd name="T77" fmla="*/ 0 h 12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2" h="123">
                  <a:moveTo>
                    <a:pt x="19" y="25"/>
                  </a:moveTo>
                  <a:lnTo>
                    <a:pt x="24" y="19"/>
                  </a:lnTo>
                  <a:lnTo>
                    <a:pt x="30" y="12"/>
                  </a:lnTo>
                  <a:lnTo>
                    <a:pt x="37" y="7"/>
                  </a:lnTo>
                  <a:lnTo>
                    <a:pt x="45" y="3"/>
                  </a:lnTo>
                  <a:lnTo>
                    <a:pt x="54" y="1"/>
                  </a:lnTo>
                  <a:lnTo>
                    <a:pt x="62" y="0"/>
                  </a:lnTo>
                  <a:lnTo>
                    <a:pt x="70" y="1"/>
                  </a:lnTo>
                  <a:lnTo>
                    <a:pt x="79" y="2"/>
                  </a:lnTo>
                  <a:lnTo>
                    <a:pt x="86" y="5"/>
                  </a:lnTo>
                  <a:lnTo>
                    <a:pt x="93" y="11"/>
                  </a:lnTo>
                  <a:lnTo>
                    <a:pt x="100" y="16"/>
                  </a:lnTo>
                  <a:lnTo>
                    <a:pt x="104" y="23"/>
                  </a:lnTo>
                  <a:lnTo>
                    <a:pt x="109" y="31"/>
                  </a:lnTo>
                  <a:lnTo>
                    <a:pt x="111" y="40"/>
                  </a:lnTo>
                  <a:lnTo>
                    <a:pt x="112" y="48"/>
                  </a:lnTo>
                  <a:lnTo>
                    <a:pt x="111" y="56"/>
                  </a:lnTo>
                  <a:lnTo>
                    <a:pt x="110" y="65"/>
                  </a:lnTo>
                  <a:lnTo>
                    <a:pt x="107" y="73"/>
                  </a:lnTo>
                  <a:lnTo>
                    <a:pt x="93" y="98"/>
                  </a:lnTo>
                  <a:lnTo>
                    <a:pt x="88" y="104"/>
                  </a:lnTo>
                  <a:lnTo>
                    <a:pt x="82" y="111"/>
                  </a:lnTo>
                  <a:lnTo>
                    <a:pt x="75" y="116"/>
                  </a:lnTo>
                  <a:lnTo>
                    <a:pt x="67" y="120"/>
                  </a:lnTo>
                  <a:lnTo>
                    <a:pt x="58" y="122"/>
                  </a:lnTo>
                  <a:lnTo>
                    <a:pt x="50" y="123"/>
                  </a:lnTo>
                  <a:lnTo>
                    <a:pt x="42" y="122"/>
                  </a:lnTo>
                  <a:lnTo>
                    <a:pt x="33" y="121"/>
                  </a:lnTo>
                  <a:lnTo>
                    <a:pt x="26" y="118"/>
                  </a:lnTo>
                  <a:lnTo>
                    <a:pt x="19" y="112"/>
                  </a:lnTo>
                  <a:lnTo>
                    <a:pt x="12" y="107"/>
                  </a:lnTo>
                  <a:lnTo>
                    <a:pt x="8" y="100"/>
                  </a:lnTo>
                  <a:lnTo>
                    <a:pt x="3" y="92"/>
                  </a:lnTo>
                  <a:lnTo>
                    <a:pt x="1" y="83"/>
                  </a:lnTo>
                  <a:lnTo>
                    <a:pt x="0" y="75"/>
                  </a:lnTo>
                  <a:lnTo>
                    <a:pt x="1" y="67"/>
                  </a:lnTo>
                  <a:lnTo>
                    <a:pt x="2" y="58"/>
                  </a:lnTo>
                  <a:lnTo>
                    <a:pt x="5" y="50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6" name="Freeform 1223"/>
            <p:cNvSpPr>
              <a:spLocks/>
            </p:cNvSpPr>
            <p:nvPr/>
          </p:nvSpPr>
          <p:spPr bwMode="auto">
            <a:xfrm>
              <a:off x="3307" y="3429"/>
              <a:ext cx="18" cy="27"/>
            </a:xfrm>
            <a:custGeom>
              <a:avLst/>
              <a:gdLst>
                <a:gd name="T0" fmla="*/ 0 w 111"/>
                <a:gd name="T1" fmla="*/ 0 h 165"/>
                <a:gd name="T2" fmla="*/ 0 w 111"/>
                <a:gd name="T3" fmla="*/ 0 h 165"/>
                <a:gd name="T4" fmla="*/ 0 w 111"/>
                <a:gd name="T5" fmla="*/ 0 h 165"/>
                <a:gd name="T6" fmla="*/ 0 w 111"/>
                <a:gd name="T7" fmla="*/ 0 h 165"/>
                <a:gd name="T8" fmla="*/ 0 w 111"/>
                <a:gd name="T9" fmla="*/ 0 h 165"/>
                <a:gd name="T10" fmla="*/ 0 w 111"/>
                <a:gd name="T11" fmla="*/ 0 h 165"/>
                <a:gd name="T12" fmla="*/ 0 w 111"/>
                <a:gd name="T13" fmla="*/ 0 h 165"/>
                <a:gd name="T14" fmla="*/ 0 w 111"/>
                <a:gd name="T15" fmla="*/ 0 h 165"/>
                <a:gd name="T16" fmla="*/ 0 w 111"/>
                <a:gd name="T17" fmla="*/ 0 h 165"/>
                <a:gd name="T18" fmla="*/ 0 w 111"/>
                <a:gd name="T19" fmla="*/ 0 h 165"/>
                <a:gd name="T20" fmla="*/ 0 w 111"/>
                <a:gd name="T21" fmla="*/ 0 h 165"/>
                <a:gd name="T22" fmla="*/ 0 w 111"/>
                <a:gd name="T23" fmla="*/ 0 h 165"/>
                <a:gd name="T24" fmla="*/ 0 w 111"/>
                <a:gd name="T25" fmla="*/ 0 h 165"/>
                <a:gd name="T26" fmla="*/ 0 w 111"/>
                <a:gd name="T27" fmla="*/ 0 h 165"/>
                <a:gd name="T28" fmla="*/ 0 w 111"/>
                <a:gd name="T29" fmla="*/ 0 h 165"/>
                <a:gd name="T30" fmla="*/ 0 w 111"/>
                <a:gd name="T31" fmla="*/ 0 h 165"/>
                <a:gd name="T32" fmla="*/ 0 w 111"/>
                <a:gd name="T33" fmla="*/ 0 h 165"/>
                <a:gd name="T34" fmla="*/ 0 w 111"/>
                <a:gd name="T35" fmla="*/ 0 h 165"/>
                <a:gd name="T36" fmla="*/ 0 w 111"/>
                <a:gd name="T37" fmla="*/ 0 h 165"/>
                <a:gd name="T38" fmla="*/ 0 w 111"/>
                <a:gd name="T39" fmla="*/ 0 h 165"/>
                <a:gd name="T40" fmla="*/ 0 w 111"/>
                <a:gd name="T41" fmla="*/ 0 h 165"/>
                <a:gd name="T42" fmla="*/ 0 w 111"/>
                <a:gd name="T43" fmla="*/ 0 h 165"/>
                <a:gd name="T44" fmla="*/ 0 w 111"/>
                <a:gd name="T45" fmla="*/ 0 h 165"/>
                <a:gd name="T46" fmla="*/ 0 w 111"/>
                <a:gd name="T47" fmla="*/ 0 h 165"/>
                <a:gd name="T48" fmla="*/ 0 w 111"/>
                <a:gd name="T49" fmla="*/ 0 h 165"/>
                <a:gd name="T50" fmla="*/ 0 w 111"/>
                <a:gd name="T51" fmla="*/ 0 h 165"/>
                <a:gd name="T52" fmla="*/ 0 w 111"/>
                <a:gd name="T53" fmla="*/ 0 h 165"/>
                <a:gd name="T54" fmla="*/ 0 w 111"/>
                <a:gd name="T55" fmla="*/ 0 h 165"/>
                <a:gd name="T56" fmla="*/ 0 w 111"/>
                <a:gd name="T57" fmla="*/ 0 h 165"/>
                <a:gd name="T58" fmla="*/ 0 w 111"/>
                <a:gd name="T59" fmla="*/ 0 h 165"/>
                <a:gd name="T60" fmla="*/ 0 w 111"/>
                <a:gd name="T61" fmla="*/ 0 h 165"/>
                <a:gd name="T62" fmla="*/ 0 w 111"/>
                <a:gd name="T63" fmla="*/ 0 h 165"/>
                <a:gd name="T64" fmla="*/ 0 w 111"/>
                <a:gd name="T65" fmla="*/ 0 h 165"/>
                <a:gd name="T66" fmla="*/ 0 w 111"/>
                <a:gd name="T67" fmla="*/ 0 h 165"/>
                <a:gd name="T68" fmla="*/ 0 w 111"/>
                <a:gd name="T69" fmla="*/ 0 h 165"/>
                <a:gd name="T70" fmla="*/ 0 w 111"/>
                <a:gd name="T71" fmla="*/ 0 h 165"/>
                <a:gd name="T72" fmla="*/ 0 w 111"/>
                <a:gd name="T73" fmla="*/ 0 h 165"/>
                <a:gd name="T74" fmla="*/ 0 w 111"/>
                <a:gd name="T75" fmla="*/ 0 h 165"/>
                <a:gd name="T76" fmla="*/ 0 w 111"/>
                <a:gd name="T77" fmla="*/ 0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1" h="165">
                  <a:moveTo>
                    <a:pt x="13" y="42"/>
                  </a:moveTo>
                  <a:lnTo>
                    <a:pt x="15" y="33"/>
                  </a:lnTo>
                  <a:lnTo>
                    <a:pt x="18" y="25"/>
                  </a:lnTo>
                  <a:lnTo>
                    <a:pt x="23" y="18"/>
                  </a:lnTo>
                  <a:lnTo>
                    <a:pt x="30" y="13"/>
                  </a:lnTo>
                  <a:lnTo>
                    <a:pt x="36" y="7"/>
                  </a:lnTo>
                  <a:lnTo>
                    <a:pt x="44" y="4"/>
                  </a:lnTo>
                  <a:lnTo>
                    <a:pt x="53" y="1"/>
                  </a:lnTo>
                  <a:lnTo>
                    <a:pt x="61" y="0"/>
                  </a:lnTo>
                  <a:lnTo>
                    <a:pt x="69" y="1"/>
                  </a:lnTo>
                  <a:lnTo>
                    <a:pt x="78" y="4"/>
                  </a:lnTo>
                  <a:lnTo>
                    <a:pt x="86" y="7"/>
                  </a:lnTo>
                  <a:lnTo>
                    <a:pt x="93" y="12"/>
                  </a:lnTo>
                  <a:lnTo>
                    <a:pt x="98" y="18"/>
                  </a:lnTo>
                  <a:lnTo>
                    <a:pt x="104" y="25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1" y="50"/>
                  </a:lnTo>
                  <a:lnTo>
                    <a:pt x="110" y="58"/>
                  </a:lnTo>
                  <a:lnTo>
                    <a:pt x="98" y="123"/>
                  </a:lnTo>
                  <a:lnTo>
                    <a:pt x="96" y="132"/>
                  </a:lnTo>
                  <a:lnTo>
                    <a:pt x="93" y="140"/>
                  </a:lnTo>
                  <a:lnTo>
                    <a:pt x="88" y="147"/>
                  </a:lnTo>
                  <a:lnTo>
                    <a:pt x="82" y="152"/>
                  </a:lnTo>
                  <a:lnTo>
                    <a:pt x="75" y="158"/>
                  </a:lnTo>
                  <a:lnTo>
                    <a:pt x="67" y="161"/>
                  </a:lnTo>
                  <a:lnTo>
                    <a:pt x="58" y="164"/>
                  </a:lnTo>
                  <a:lnTo>
                    <a:pt x="50" y="165"/>
                  </a:lnTo>
                  <a:lnTo>
                    <a:pt x="42" y="164"/>
                  </a:lnTo>
                  <a:lnTo>
                    <a:pt x="33" y="161"/>
                  </a:lnTo>
                  <a:lnTo>
                    <a:pt x="25" y="158"/>
                  </a:lnTo>
                  <a:lnTo>
                    <a:pt x="18" y="153"/>
                  </a:lnTo>
                  <a:lnTo>
                    <a:pt x="13" y="147"/>
                  </a:lnTo>
                  <a:lnTo>
                    <a:pt x="7" y="140"/>
                  </a:lnTo>
                  <a:lnTo>
                    <a:pt x="4" y="132"/>
                  </a:lnTo>
                  <a:lnTo>
                    <a:pt x="2" y="123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7" name="Freeform 1224"/>
            <p:cNvSpPr>
              <a:spLocks/>
            </p:cNvSpPr>
            <p:nvPr/>
          </p:nvSpPr>
          <p:spPr bwMode="auto">
            <a:xfrm>
              <a:off x="3307" y="3439"/>
              <a:ext cx="16" cy="31"/>
            </a:xfrm>
            <a:custGeom>
              <a:avLst/>
              <a:gdLst>
                <a:gd name="T0" fmla="*/ 0 w 100"/>
                <a:gd name="T1" fmla="*/ 0 h 181"/>
                <a:gd name="T2" fmla="*/ 0 w 100"/>
                <a:gd name="T3" fmla="*/ 0 h 181"/>
                <a:gd name="T4" fmla="*/ 0 w 100"/>
                <a:gd name="T5" fmla="*/ 0 h 181"/>
                <a:gd name="T6" fmla="*/ 0 w 100"/>
                <a:gd name="T7" fmla="*/ 0 h 181"/>
                <a:gd name="T8" fmla="*/ 0 w 100"/>
                <a:gd name="T9" fmla="*/ 0 h 181"/>
                <a:gd name="T10" fmla="*/ 0 w 100"/>
                <a:gd name="T11" fmla="*/ 0 h 181"/>
                <a:gd name="T12" fmla="*/ 0 w 100"/>
                <a:gd name="T13" fmla="*/ 0 h 181"/>
                <a:gd name="T14" fmla="*/ 0 w 100"/>
                <a:gd name="T15" fmla="*/ 0 h 181"/>
                <a:gd name="T16" fmla="*/ 0 w 100"/>
                <a:gd name="T17" fmla="*/ 0 h 181"/>
                <a:gd name="T18" fmla="*/ 0 w 100"/>
                <a:gd name="T19" fmla="*/ 0 h 181"/>
                <a:gd name="T20" fmla="*/ 0 w 100"/>
                <a:gd name="T21" fmla="*/ 0 h 181"/>
                <a:gd name="T22" fmla="*/ 0 w 100"/>
                <a:gd name="T23" fmla="*/ 0 h 181"/>
                <a:gd name="T24" fmla="*/ 0 w 100"/>
                <a:gd name="T25" fmla="*/ 0 h 181"/>
                <a:gd name="T26" fmla="*/ 0 w 100"/>
                <a:gd name="T27" fmla="*/ 0 h 181"/>
                <a:gd name="T28" fmla="*/ 0 w 100"/>
                <a:gd name="T29" fmla="*/ 0 h 181"/>
                <a:gd name="T30" fmla="*/ 0 w 100"/>
                <a:gd name="T31" fmla="*/ 0 h 181"/>
                <a:gd name="T32" fmla="*/ 0 w 100"/>
                <a:gd name="T33" fmla="*/ 0 h 181"/>
                <a:gd name="T34" fmla="*/ 0 w 100"/>
                <a:gd name="T35" fmla="*/ 0 h 181"/>
                <a:gd name="T36" fmla="*/ 0 w 100"/>
                <a:gd name="T37" fmla="*/ 0 h 181"/>
                <a:gd name="T38" fmla="*/ 0 w 100"/>
                <a:gd name="T39" fmla="*/ 0 h 181"/>
                <a:gd name="T40" fmla="*/ 0 w 100"/>
                <a:gd name="T41" fmla="*/ 0 h 181"/>
                <a:gd name="T42" fmla="*/ 0 w 100"/>
                <a:gd name="T43" fmla="*/ 0 h 181"/>
                <a:gd name="T44" fmla="*/ 0 w 100"/>
                <a:gd name="T45" fmla="*/ 0 h 181"/>
                <a:gd name="T46" fmla="*/ 0 w 100"/>
                <a:gd name="T47" fmla="*/ 0 h 181"/>
                <a:gd name="T48" fmla="*/ 0 w 100"/>
                <a:gd name="T49" fmla="*/ 0 h 181"/>
                <a:gd name="T50" fmla="*/ 0 w 100"/>
                <a:gd name="T51" fmla="*/ 0 h 181"/>
                <a:gd name="T52" fmla="*/ 0 w 100"/>
                <a:gd name="T53" fmla="*/ 0 h 181"/>
                <a:gd name="T54" fmla="*/ 0 w 100"/>
                <a:gd name="T55" fmla="*/ 0 h 181"/>
                <a:gd name="T56" fmla="*/ 0 w 100"/>
                <a:gd name="T57" fmla="*/ 0 h 181"/>
                <a:gd name="T58" fmla="*/ 0 w 100"/>
                <a:gd name="T59" fmla="*/ 0 h 181"/>
                <a:gd name="T60" fmla="*/ 0 w 100"/>
                <a:gd name="T61" fmla="*/ 0 h 181"/>
                <a:gd name="T62" fmla="*/ 0 w 100"/>
                <a:gd name="T63" fmla="*/ 0 h 181"/>
                <a:gd name="T64" fmla="*/ 0 w 100"/>
                <a:gd name="T65" fmla="*/ 0 h 181"/>
                <a:gd name="T66" fmla="*/ 0 w 100"/>
                <a:gd name="T67" fmla="*/ 0 h 181"/>
                <a:gd name="T68" fmla="*/ 0 w 100"/>
                <a:gd name="T69" fmla="*/ 0 h 181"/>
                <a:gd name="T70" fmla="*/ 0 w 100"/>
                <a:gd name="T71" fmla="*/ 0 h 181"/>
                <a:gd name="T72" fmla="*/ 0 w 100"/>
                <a:gd name="T73" fmla="*/ 0 h 181"/>
                <a:gd name="T74" fmla="*/ 0 w 100"/>
                <a:gd name="T75" fmla="*/ 0 h 181"/>
                <a:gd name="T76" fmla="*/ 0 w 100"/>
                <a:gd name="T77" fmla="*/ 0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" h="181">
                  <a:moveTo>
                    <a:pt x="0" y="49"/>
                  </a:moveTo>
                  <a:lnTo>
                    <a:pt x="2" y="41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12" y="18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33" y="3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2" y="11"/>
                  </a:lnTo>
                  <a:lnTo>
                    <a:pt x="88" y="18"/>
                  </a:lnTo>
                  <a:lnTo>
                    <a:pt x="93" y="24"/>
                  </a:lnTo>
                  <a:lnTo>
                    <a:pt x="96" y="32"/>
                  </a:lnTo>
                  <a:lnTo>
                    <a:pt x="98" y="41"/>
                  </a:lnTo>
                  <a:lnTo>
                    <a:pt x="100" y="49"/>
                  </a:lnTo>
                  <a:lnTo>
                    <a:pt x="100" y="131"/>
                  </a:lnTo>
                  <a:lnTo>
                    <a:pt x="98" y="139"/>
                  </a:lnTo>
                  <a:lnTo>
                    <a:pt x="96" y="148"/>
                  </a:lnTo>
                  <a:lnTo>
                    <a:pt x="93" y="156"/>
                  </a:lnTo>
                  <a:lnTo>
                    <a:pt x="88" y="163"/>
                  </a:lnTo>
                  <a:lnTo>
                    <a:pt x="82" y="170"/>
                  </a:lnTo>
                  <a:lnTo>
                    <a:pt x="75" y="174"/>
                  </a:lnTo>
                  <a:lnTo>
                    <a:pt x="67" y="177"/>
                  </a:lnTo>
                  <a:lnTo>
                    <a:pt x="58" y="180"/>
                  </a:lnTo>
                  <a:lnTo>
                    <a:pt x="50" y="181"/>
                  </a:lnTo>
                  <a:lnTo>
                    <a:pt x="42" y="180"/>
                  </a:lnTo>
                  <a:lnTo>
                    <a:pt x="33" y="177"/>
                  </a:lnTo>
                  <a:lnTo>
                    <a:pt x="25" y="174"/>
                  </a:lnTo>
                  <a:lnTo>
                    <a:pt x="18" y="170"/>
                  </a:lnTo>
                  <a:lnTo>
                    <a:pt x="12" y="163"/>
                  </a:lnTo>
                  <a:lnTo>
                    <a:pt x="7" y="156"/>
                  </a:lnTo>
                  <a:lnTo>
                    <a:pt x="4" y="148"/>
                  </a:lnTo>
                  <a:lnTo>
                    <a:pt x="2" y="139"/>
                  </a:lnTo>
                  <a:lnTo>
                    <a:pt x="0" y="13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8" name="Freeform 1225"/>
            <p:cNvSpPr>
              <a:spLocks/>
            </p:cNvSpPr>
            <p:nvPr/>
          </p:nvSpPr>
          <p:spPr bwMode="auto">
            <a:xfrm>
              <a:off x="3307" y="3453"/>
              <a:ext cx="19" cy="39"/>
            </a:xfrm>
            <a:custGeom>
              <a:avLst/>
              <a:gdLst>
                <a:gd name="T0" fmla="*/ 0 w 113"/>
                <a:gd name="T1" fmla="*/ 0 h 231"/>
                <a:gd name="T2" fmla="*/ 0 w 113"/>
                <a:gd name="T3" fmla="*/ 0 h 231"/>
                <a:gd name="T4" fmla="*/ 0 w 113"/>
                <a:gd name="T5" fmla="*/ 0 h 231"/>
                <a:gd name="T6" fmla="*/ 0 w 113"/>
                <a:gd name="T7" fmla="*/ 0 h 231"/>
                <a:gd name="T8" fmla="*/ 0 w 113"/>
                <a:gd name="T9" fmla="*/ 0 h 231"/>
                <a:gd name="T10" fmla="*/ 0 w 113"/>
                <a:gd name="T11" fmla="*/ 0 h 231"/>
                <a:gd name="T12" fmla="*/ 0 w 113"/>
                <a:gd name="T13" fmla="*/ 0 h 231"/>
                <a:gd name="T14" fmla="*/ 0 w 113"/>
                <a:gd name="T15" fmla="*/ 0 h 231"/>
                <a:gd name="T16" fmla="*/ 0 w 113"/>
                <a:gd name="T17" fmla="*/ 0 h 231"/>
                <a:gd name="T18" fmla="*/ 0 w 113"/>
                <a:gd name="T19" fmla="*/ 0 h 231"/>
                <a:gd name="T20" fmla="*/ 0 w 113"/>
                <a:gd name="T21" fmla="*/ 0 h 231"/>
                <a:gd name="T22" fmla="*/ 0 w 113"/>
                <a:gd name="T23" fmla="*/ 0 h 231"/>
                <a:gd name="T24" fmla="*/ 0 w 113"/>
                <a:gd name="T25" fmla="*/ 0 h 231"/>
                <a:gd name="T26" fmla="*/ 0 w 113"/>
                <a:gd name="T27" fmla="*/ 0 h 231"/>
                <a:gd name="T28" fmla="*/ 0 w 113"/>
                <a:gd name="T29" fmla="*/ 0 h 231"/>
                <a:gd name="T30" fmla="*/ 0 w 113"/>
                <a:gd name="T31" fmla="*/ 0 h 231"/>
                <a:gd name="T32" fmla="*/ 0 w 113"/>
                <a:gd name="T33" fmla="*/ 0 h 231"/>
                <a:gd name="T34" fmla="*/ 0 w 113"/>
                <a:gd name="T35" fmla="*/ 0 h 231"/>
                <a:gd name="T36" fmla="*/ 0 w 113"/>
                <a:gd name="T37" fmla="*/ 0 h 231"/>
                <a:gd name="T38" fmla="*/ 0 w 113"/>
                <a:gd name="T39" fmla="*/ 0 h 231"/>
                <a:gd name="T40" fmla="*/ 0 w 113"/>
                <a:gd name="T41" fmla="*/ 0 h 231"/>
                <a:gd name="T42" fmla="*/ 0 w 113"/>
                <a:gd name="T43" fmla="*/ 0 h 231"/>
                <a:gd name="T44" fmla="*/ 0 w 113"/>
                <a:gd name="T45" fmla="*/ 0 h 231"/>
                <a:gd name="T46" fmla="*/ 0 w 113"/>
                <a:gd name="T47" fmla="*/ 0 h 231"/>
                <a:gd name="T48" fmla="*/ 0 w 113"/>
                <a:gd name="T49" fmla="*/ 0 h 231"/>
                <a:gd name="T50" fmla="*/ 0 w 113"/>
                <a:gd name="T51" fmla="*/ 0 h 231"/>
                <a:gd name="T52" fmla="*/ 0 w 113"/>
                <a:gd name="T53" fmla="*/ 0 h 231"/>
                <a:gd name="T54" fmla="*/ 0 w 113"/>
                <a:gd name="T55" fmla="*/ 0 h 231"/>
                <a:gd name="T56" fmla="*/ 0 w 113"/>
                <a:gd name="T57" fmla="*/ 0 h 231"/>
                <a:gd name="T58" fmla="*/ 0 w 113"/>
                <a:gd name="T59" fmla="*/ 0 h 231"/>
                <a:gd name="T60" fmla="*/ 0 w 113"/>
                <a:gd name="T61" fmla="*/ 0 h 231"/>
                <a:gd name="T62" fmla="*/ 0 w 113"/>
                <a:gd name="T63" fmla="*/ 0 h 231"/>
                <a:gd name="T64" fmla="*/ 0 w 113"/>
                <a:gd name="T65" fmla="*/ 0 h 231"/>
                <a:gd name="T66" fmla="*/ 0 w 113"/>
                <a:gd name="T67" fmla="*/ 0 h 231"/>
                <a:gd name="T68" fmla="*/ 0 w 113"/>
                <a:gd name="T69" fmla="*/ 0 h 231"/>
                <a:gd name="T70" fmla="*/ 0 w 113"/>
                <a:gd name="T71" fmla="*/ 0 h 231"/>
                <a:gd name="T72" fmla="*/ 0 w 113"/>
                <a:gd name="T73" fmla="*/ 0 h 231"/>
                <a:gd name="T74" fmla="*/ 0 w 113"/>
                <a:gd name="T75" fmla="*/ 0 h 231"/>
                <a:gd name="T76" fmla="*/ 0 w 113"/>
                <a:gd name="T77" fmla="*/ 0 h 23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3" h="231">
                  <a:moveTo>
                    <a:pt x="0" y="54"/>
                  </a:moveTo>
                  <a:lnTo>
                    <a:pt x="0" y="46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2"/>
                  </a:lnTo>
                  <a:lnTo>
                    <a:pt x="15" y="16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70" y="4"/>
                  </a:lnTo>
                  <a:lnTo>
                    <a:pt x="77" y="9"/>
                  </a:lnTo>
                  <a:lnTo>
                    <a:pt x="84" y="14"/>
                  </a:lnTo>
                  <a:lnTo>
                    <a:pt x="91" y="20"/>
                  </a:lnTo>
                  <a:lnTo>
                    <a:pt x="95" y="28"/>
                  </a:lnTo>
                  <a:lnTo>
                    <a:pt x="97" y="36"/>
                  </a:lnTo>
                  <a:lnTo>
                    <a:pt x="100" y="45"/>
                  </a:lnTo>
                  <a:lnTo>
                    <a:pt x="113" y="176"/>
                  </a:lnTo>
                  <a:lnTo>
                    <a:pt x="113" y="184"/>
                  </a:lnTo>
                  <a:lnTo>
                    <a:pt x="112" y="192"/>
                  </a:lnTo>
                  <a:lnTo>
                    <a:pt x="109" y="201"/>
                  </a:lnTo>
                  <a:lnTo>
                    <a:pt x="104" y="208"/>
                  </a:lnTo>
                  <a:lnTo>
                    <a:pt x="98" y="215"/>
                  </a:lnTo>
                  <a:lnTo>
                    <a:pt x="93" y="222"/>
                  </a:lnTo>
                  <a:lnTo>
                    <a:pt x="85" y="226"/>
                  </a:lnTo>
                  <a:lnTo>
                    <a:pt x="77" y="228"/>
                  </a:lnTo>
                  <a:lnTo>
                    <a:pt x="68" y="231"/>
                  </a:lnTo>
                  <a:lnTo>
                    <a:pt x="60" y="231"/>
                  </a:lnTo>
                  <a:lnTo>
                    <a:pt x="52" y="229"/>
                  </a:lnTo>
                  <a:lnTo>
                    <a:pt x="43" y="226"/>
                  </a:lnTo>
                  <a:lnTo>
                    <a:pt x="36" y="222"/>
                  </a:lnTo>
                  <a:lnTo>
                    <a:pt x="30" y="216"/>
                  </a:lnTo>
                  <a:lnTo>
                    <a:pt x="23" y="210"/>
                  </a:lnTo>
                  <a:lnTo>
                    <a:pt x="18" y="202"/>
                  </a:lnTo>
                  <a:lnTo>
                    <a:pt x="16" y="194"/>
                  </a:lnTo>
                  <a:lnTo>
                    <a:pt x="14" y="18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39" name="Freeform 1226"/>
            <p:cNvSpPr>
              <a:spLocks/>
            </p:cNvSpPr>
            <p:nvPr/>
          </p:nvSpPr>
          <p:spPr bwMode="auto">
            <a:xfrm>
              <a:off x="3309" y="3475"/>
              <a:ext cx="18" cy="25"/>
            </a:xfrm>
            <a:custGeom>
              <a:avLst/>
              <a:gdLst>
                <a:gd name="T0" fmla="*/ 0 w 107"/>
                <a:gd name="T1" fmla="*/ 0 h 149"/>
                <a:gd name="T2" fmla="*/ 0 w 107"/>
                <a:gd name="T3" fmla="*/ 0 h 149"/>
                <a:gd name="T4" fmla="*/ 0 w 107"/>
                <a:gd name="T5" fmla="*/ 0 h 149"/>
                <a:gd name="T6" fmla="*/ 0 w 107"/>
                <a:gd name="T7" fmla="*/ 0 h 149"/>
                <a:gd name="T8" fmla="*/ 0 w 107"/>
                <a:gd name="T9" fmla="*/ 0 h 149"/>
                <a:gd name="T10" fmla="*/ 0 w 107"/>
                <a:gd name="T11" fmla="*/ 0 h 149"/>
                <a:gd name="T12" fmla="*/ 0 w 107"/>
                <a:gd name="T13" fmla="*/ 0 h 149"/>
                <a:gd name="T14" fmla="*/ 0 w 107"/>
                <a:gd name="T15" fmla="*/ 0 h 149"/>
                <a:gd name="T16" fmla="*/ 0 w 107"/>
                <a:gd name="T17" fmla="*/ 0 h 149"/>
                <a:gd name="T18" fmla="*/ 0 w 107"/>
                <a:gd name="T19" fmla="*/ 0 h 149"/>
                <a:gd name="T20" fmla="*/ 0 w 107"/>
                <a:gd name="T21" fmla="*/ 0 h 149"/>
                <a:gd name="T22" fmla="*/ 0 w 107"/>
                <a:gd name="T23" fmla="*/ 0 h 149"/>
                <a:gd name="T24" fmla="*/ 0 w 107"/>
                <a:gd name="T25" fmla="*/ 0 h 149"/>
                <a:gd name="T26" fmla="*/ 0 w 107"/>
                <a:gd name="T27" fmla="*/ 0 h 149"/>
                <a:gd name="T28" fmla="*/ 0 w 107"/>
                <a:gd name="T29" fmla="*/ 0 h 149"/>
                <a:gd name="T30" fmla="*/ 0 w 107"/>
                <a:gd name="T31" fmla="*/ 0 h 149"/>
                <a:gd name="T32" fmla="*/ 0 w 107"/>
                <a:gd name="T33" fmla="*/ 0 h 149"/>
                <a:gd name="T34" fmla="*/ 0 w 107"/>
                <a:gd name="T35" fmla="*/ 0 h 149"/>
                <a:gd name="T36" fmla="*/ 0 w 107"/>
                <a:gd name="T37" fmla="*/ 0 h 149"/>
                <a:gd name="T38" fmla="*/ 0 w 107"/>
                <a:gd name="T39" fmla="*/ 0 h 149"/>
                <a:gd name="T40" fmla="*/ 0 w 107"/>
                <a:gd name="T41" fmla="*/ 0 h 149"/>
                <a:gd name="T42" fmla="*/ 0 w 107"/>
                <a:gd name="T43" fmla="*/ 0 h 149"/>
                <a:gd name="T44" fmla="*/ 0 w 107"/>
                <a:gd name="T45" fmla="*/ 0 h 149"/>
                <a:gd name="T46" fmla="*/ 0 w 107"/>
                <a:gd name="T47" fmla="*/ 0 h 149"/>
                <a:gd name="T48" fmla="*/ 0 w 107"/>
                <a:gd name="T49" fmla="*/ 0 h 149"/>
                <a:gd name="T50" fmla="*/ 0 w 107"/>
                <a:gd name="T51" fmla="*/ 0 h 149"/>
                <a:gd name="T52" fmla="*/ 0 w 107"/>
                <a:gd name="T53" fmla="*/ 0 h 149"/>
                <a:gd name="T54" fmla="*/ 0 w 107"/>
                <a:gd name="T55" fmla="*/ 0 h 149"/>
                <a:gd name="T56" fmla="*/ 0 w 107"/>
                <a:gd name="T57" fmla="*/ 0 h 149"/>
                <a:gd name="T58" fmla="*/ 0 w 107"/>
                <a:gd name="T59" fmla="*/ 0 h 149"/>
                <a:gd name="T60" fmla="*/ 0 w 107"/>
                <a:gd name="T61" fmla="*/ 0 h 149"/>
                <a:gd name="T62" fmla="*/ 0 w 107"/>
                <a:gd name="T63" fmla="*/ 0 h 149"/>
                <a:gd name="T64" fmla="*/ 0 w 107"/>
                <a:gd name="T65" fmla="*/ 0 h 149"/>
                <a:gd name="T66" fmla="*/ 0 w 107"/>
                <a:gd name="T67" fmla="*/ 0 h 149"/>
                <a:gd name="T68" fmla="*/ 0 w 107"/>
                <a:gd name="T69" fmla="*/ 0 h 149"/>
                <a:gd name="T70" fmla="*/ 0 w 107"/>
                <a:gd name="T71" fmla="*/ 0 h 149"/>
                <a:gd name="T72" fmla="*/ 0 w 107"/>
                <a:gd name="T73" fmla="*/ 0 h 149"/>
                <a:gd name="T74" fmla="*/ 0 w 107"/>
                <a:gd name="T75" fmla="*/ 0 h 149"/>
                <a:gd name="T76" fmla="*/ 0 w 107"/>
                <a:gd name="T77" fmla="*/ 0 h 149"/>
                <a:gd name="T78" fmla="*/ 0 w 107"/>
                <a:gd name="T79" fmla="*/ 0 h 149"/>
                <a:gd name="T80" fmla="*/ 0 w 107"/>
                <a:gd name="T81" fmla="*/ 0 h 14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7" h="149">
                  <a:moveTo>
                    <a:pt x="1" y="57"/>
                  </a:moveTo>
                  <a:lnTo>
                    <a:pt x="0" y="50"/>
                  </a:lnTo>
                  <a:lnTo>
                    <a:pt x="1" y="41"/>
                  </a:lnTo>
                  <a:lnTo>
                    <a:pt x="3" y="33"/>
                  </a:lnTo>
                  <a:lnTo>
                    <a:pt x="7" y="25"/>
                  </a:lnTo>
                  <a:lnTo>
                    <a:pt x="12" y="17"/>
                  </a:lnTo>
                  <a:lnTo>
                    <a:pt x="18" y="12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9" y="2"/>
                  </a:lnTo>
                  <a:lnTo>
                    <a:pt x="66" y="4"/>
                  </a:lnTo>
                  <a:lnTo>
                    <a:pt x="74" y="7"/>
                  </a:lnTo>
                  <a:lnTo>
                    <a:pt x="82" y="13"/>
                  </a:lnTo>
                  <a:lnTo>
                    <a:pt x="88" y="18"/>
                  </a:lnTo>
                  <a:lnTo>
                    <a:pt x="92" y="26"/>
                  </a:lnTo>
                  <a:lnTo>
                    <a:pt x="97" y="34"/>
                  </a:lnTo>
                  <a:lnTo>
                    <a:pt x="98" y="43"/>
                  </a:lnTo>
                  <a:lnTo>
                    <a:pt x="106" y="93"/>
                  </a:lnTo>
                  <a:lnTo>
                    <a:pt x="107" y="100"/>
                  </a:lnTo>
                  <a:lnTo>
                    <a:pt x="106" y="109"/>
                  </a:lnTo>
                  <a:lnTo>
                    <a:pt x="104" y="116"/>
                  </a:lnTo>
                  <a:lnTo>
                    <a:pt x="100" y="124"/>
                  </a:lnTo>
                  <a:lnTo>
                    <a:pt x="95" y="132"/>
                  </a:lnTo>
                  <a:lnTo>
                    <a:pt x="89" y="138"/>
                  </a:lnTo>
                  <a:lnTo>
                    <a:pt x="81" y="142"/>
                  </a:lnTo>
                  <a:lnTo>
                    <a:pt x="73" y="147"/>
                  </a:lnTo>
                  <a:lnTo>
                    <a:pt x="64" y="148"/>
                  </a:lnTo>
                  <a:lnTo>
                    <a:pt x="57" y="149"/>
                  </a:lnTo>
                  <a:lnTo>
                    <a:pt x="48" y="148"/>
                  </a:lnTo>
                  <a:lnTo>
                    <a:pt x="40" y="146"/>
                  </a:lnTo>
                  <a:lnTo>
                    <a:pt x="33" y="142"/>
                  </a:lnTo>
                  <a:lnTo>
                    <a:pt x="25" y="137"/>
                  </a:lnTo>
                  <a:lnTo>
                    <a:pt x="19" y="131"/>
                  </a:lnTo>
                  <a:lnTo>
                    <a:pt x="15" y="123"/>
                  </a:lnTo>
                  <a:lnTo>
                    <a:pt x="10" y="115"/>
                  </a:lnTo>
                  <a:lnTo>
                    <a:pt x="9" y="106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0" name="Freeform 1227"/>
            <p:cNvSpPr>
              <a:spLocks/>
            </p:cNvSpPr>
            <p:nvPr/>
          </p:nvSpPr>
          <p:spPr bwMode="auto">
            <a:xfrm>
              <a:off x="3101" y="3551"/>
              <a:ext cx="18" cy="30"/>
            </a:xfrm>
            <a:custGeom>
              <a:avLst/>
              <a:gdLst>
                <a:gd name="T0" fmla="*/ 0 w 108"/>
                <a:gd name="T1" fmla="*/ 0 h 178"/>
                <a:gd name="T2" fmla="*/ 0 w 108"/>
                <a:gd name="T3" fmla="*/ 0 h 178"/>
                <a:gd name="T4" fmla="*/ 0 w 108"/>
                <a:gd name="T5" fmla="*/ 0 h 178"/>
                <a:gd name="T6" fmla="*/ 0 w 108"/>
                <a:gd name="T7" fmla="*/ 0 h 178"/>
                <a:gd name="T8" fmla="*/ 0 w 108"/>
                <a:gd name="T9" fmla="*/ 0 h 178"/>
                <a:gd name="T10" fmla="*/ 0 w 108"/>
                <a:gd name="T11" fmla="*/ 0 h 178"/>
                <a:gd name="T12" fmla="*/ 0 w 108"/>
                <a:gd name="T13" fmla="*/ 0 h 178"/>
                <a:gd name="T14" fmla="*/ 0 w 108"/>
                <a:gd name="T15" fmla="*/ 0 h 178"/>
                <a:gd name="T16" fmla="*/ 0 w 108"/>
                <a:gd name="T17" fmla="*/ 0 h 178"/>
                <a:gd name="T18" fmla="*/ 0 w 108"/>
                <a:gd name="T19" fmla="*/ 0 h 178"/>
                <a:gd name="T20" fmla="*/ 0 w 108"/>
                <a:gd name="T21" fmla="*/ 0 h 178"/>
                <a:gd name="T22" fmla="*/ 0 w 108"/>
                <a:gd name="T23" fmla="*/ 0 h 178"/>
                <a:gd name="T24" fmla="*/ 0 w 108"/>
                <a:gd name="T25" fmla="*/ 0 h 178"/>
                <a:gd name="T26" fmla="*/ 0 w 108"/>
                <a:gd name="T27" fmla="*/ 0 h 178"/>
                <a:gd name="T28" fmla="*/ 0 w 108"/>
                <a:gd name="T29" fmla="*/ 0 h 178"/>
                <a:gd name="T30" fmla="*/ 0 w 108"/>
                <a:gd name="T31" fmla="*/ 0 h 178"/>
                <a:gd name="T32" fmla="*/ 0 w 108"/>
                <a:gd name="T33" fmla="*/ 0 h 178"/>
                <a:gd name="T34" fmla="*/ 0 w 108"/>
                <a:gd name="T35" fmla="*/ 0 h 178"/>
                <a:gd name="T36" fmla="*/ 0 w 108"/>
                <a:gd name="T37" fmla="*/ 0 h 178"/>
                <a:gd name="T38" fmla="*/ 0 w 108"/>
                <a:gd name="T39" fmla="*/ 0 h 178"/>
                <a:gd name="T40" fmla="*/ 0 w 108"/>
                <a:gd name="T41" fmla="*/ 0 h 178"/>
                <a:gd name="T42" fmla="*/ 0 w 108"/>
                <a:gd name="T43" fmla="*/ 0 h 178"/>
                <a:gd name="T44" fmla="*/ 0 w 108"/>
                <a:gd name="T45" fmla="*/ 0 h 178"/>
                <a:gd name="T46" fmla="*/ 0 w 108"/>
                <a:gd name="T47" fmla="*/ 0 h 178"/>
                <a:gd name="T48" fmla="*/ 0 w 108"/>
                <a:gd name="T49" fmla="*/ 0 h 178"/>
                <a:gd name="T50" fmla="*/ 0 w 108"/>
                <a:gd name="T51" fmla="*/ 0 h 178"/>
                <a:gd name="T52" fmla="*/ 0 w 108"/>
                <a:gd name="T53" fmla="*/ 0 h 178"/>
                <a:gd name="T54" fmla="*/ 0 w 108"/>
                <a:gd name="T55" fmla="*/ 0 h 178"/>
                <a:gd name="T56" fmla="*/ 0 w 108"/>
                <a:gd name="T57" fmla="*/ 0 h 178"/>
                <a:gd name="T58" fmla="*/ 0 w 108"/>
                <a:gd name="T59" fmla="*/ 0 h 178"/>
                <a:gd name="T60" fmla="*/ 0 w 108"/>
                <a:gd name="T61" fmla="*/ 0 h 178"/>
                <a:gd name="T62" fmla="*/ 0 w 108"/>
                <a:gd name="T63" fmla="*/ 0 h 178"/>
                <a:gd name="T64" fmla="*/ 0 w 108"/>
                <a:gd name="T65" fmla="*/ 0 h 178"/>
                <a:gd name="T66" fmla="*/ 0 w 108"/>
                <a:gd name="T67" fmla="*/ 0 h 178"/>
                <a:gd name="T68" fmla="*/ 0 w 108"/>
                <a:gd name="T69" fmla="*/ 0 h 178"/>
                <a:gd name="T70" fmla="*/ 0 w 108"/>
                <a:gd name="T71" fmla="*/ 0 h 178"/>
                <a:gd name="T72" fmla="*/ 0 w 108"/>
                <a:gd name="T73" fmla="*/ 0 h 178"/>
                <a:gd name="T74" fmla="*/ 0 w 108"/>
                <a:gd name="T75" fmla="*/ 0 h 178"/>
                <a:gd name="T76" fmla="*/ 0 w 108"/>
                <a:gd name="T77" fmla="*/ 0 h 178"/>
                <a:gd name="T78" fmla="*/ 0 w 108"/>
                <a:gd name="T79" fmla="*/ 0 h 178"/>
                <a:gd name="T80" fmla="*/ 0 w 108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8" h="178">
                  <a:moveTo>
                    <a:pt x="0" y="54"/>
                  </a:moveTo>
                  <a:lnTo>
                    <a:pt x="0" y="54"/>
                  </a:lnTo>
                  <a:lnTo>
                    <a:pt x="0" y="47"/>
                  </a:lnTo>
                  <a:lnTo>
                    <a:pt x="1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3" y="15"/>
                  </a:lnTo>
                  <a:lnTo>
                    <a:pt x="20" y="10"/>
                  </a:lnTo>
                  <a:lnTo>
                    <a:pt x="28" y="5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61" y="1"/>
                  </a:lnTo>
                  <a:lnTo>
                    <a:pt x="69" y="4"/>
                  </a:lnTo>
                  <a:lnTo>
                    <a:pt x="77" y="7"/>
                  </a:lnTo>
                  <a:lnTo>
                    <a:pt x="83" y="13"/>
                  </a:lnTo>
                  <a:lnTo>
                    <a:pt x="89" y="20"/>
                  </a:lnTo>
                  <a:lnTo>
                    <a:pt x="93" y="28"/>
                  </a:lnTo>
                  <a:lnTo>
                    <a:pt x="97" y="36"/>
                  </a:lnTo>
                  <a:lnTo>
                    <a:pt x="99" y="45"/>
                  </a:lnTo>
                  <a:lnTo>
                    <a:pt x="108" y="124"/>
                  </a:lnTo>
                  <a:lnTo>
                    <a:pt x="108" y="131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6"/>
                  </a:lnTo>
                  <a:lnTo>
                    <a:pt x="95" y="163"/>
                  </a:lnTo>
                  <a:lnTo>
                    <a:pt x="88" y="168"/>
                  </a:lnTo>
                  <a:lnTo>
                    <a:pt x="80" y="173"/>
                  </a:lnTo>
                  <a:lnTo>
                    <a:pt x="72" y="176"/>
                  </a:lnTo>
                  <a:lnTo>
                    <a:pt x="63" y="178"/>
                  </a:lnTo>
                  <a:lnTo>
                    <a:pt x="56" y="178"/>
                  </a:lnTo>
                  <a:lnTo>
                    <a:pt x="47" y="177"/>
                  </a:lnTo>
                  <a:lnTo>
                    <a:pt x="39" y="174"/>
                  </a:lnTo>
                  <a:lnTo>
                    <a:pt x="31" y="171"/>
                  </a:lnTo>
                  <a:lnTo>
                    <a:pt x="25" y="165"/>
                  </a:lnTo>
                  <a:lnTo>
                    <a:pt x="19" y="158"/>
                  </a:lnTo>
                  <a:lnTo>
                    <a:pt x="15" y="150"/>
                  </a:lnTo>
                  <a:lnTo>
                    <a:pt x="11" y="142"/>
                  </a:lnTo>
                  <a:lnTo>
                    <a:pt x="9" y="13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1" name="Freeform 1228"/>
            <p:cNvSpPr>
              <a:spLocks/>
            </p:cNvSpPr>
            <p:nvPr/>
          </p:nvSpPr>
          <p:spPr bwMode="auto">
            <a:xfrm>
              <a:off x="3102" y="3565"/>
              <a:ext cx="18" cy="28"/>
            </a:xfrm>
            <a:custGeom>
              <a:avLst/>
              <a:gdLst>
                <a:gd name="T0" fmla="*/ 0 w 105"/>
                <a:gd name="T1" fmla="*/ 0 h 170"/>
                <a:gd name="T2" fmla="*/ 0 w 105"/>
                <a:gd name="T3" fmla="*/ 0 h 170"/>
                <a:gd name="T4" fmla="*/ 0 w 105"/>
                <a:gd name="T5" fmla="*/ 0 h 170"/>
                <a:gd name="T6" fmla="*/ 0 w 105"/>
                <a:gd name="T7" fmla="*/ 0 h 170"/>
                <a:gd name="T8" fmla="*/ 0 w 105"/>
                <a:gd name="T9" fmla="*/ 0 h 170"/>
                <a:gd name="T10" fmla="*/ 0 w 105"/>
                <a:gd name="T11" fmla="*/ 0 h 170"/>
                <a:gd name="T12" fmla="*/ 0 w 105"/>
                <a:gd name="T13" fmla="*/ 0 h 170"/>
                <a:gd name="T14" fmla="*/ 0 w 105"/>
                <a:gd name="T15" fmla="*/ 0 h 170"/>
                <a:gd name="T16" fmla="*/ 0 w 105"/>
                <a:gd name="T17" fmla="*/ 0 h 170"/>
                <a:gd name="T18" fmla="*/ 0 w 105"/>
                <a:gd name="T19" fmla="*/ 0 h 170"/>
                <a:gd name="T20" fmla="*/ 0 w 105"/>
                <a:gd name="T21" fmla="*/ 0 h 170"/>
                <a:gd name="T22" fmla="*/ 0 w 105"/>
                <a:gd name="T23" fmla="*/ 0 h 170"/>
                <a:gd name="T24" fmla="*/ 0 w 105"/>
                <a:gd name="T25" fmla="*/ 0 h 170"/>
                <a:gd name="T26" fmla="*/ 0 w 105"/>
                <a:gd name="T27" fmla="*/ 0 h 170"/>
                <a:gd name="T28" fmla="*/ 0 w 105"/>
                <a:gd name="T29" fmla="*/ 0 h 170"/>
                <a:gd name="T30" fmla="*/ 0 w 105"/>
                <a:gd name="T31" fmla="*/ 0 h 170"/>
                <a:gd name="T32" fmla="*/ 0 w 105"/>
                <a:gd name="T33" fmla="*/ 0 h 170"/>
                <a:gd name="T34" fmla="*/ 0 w 105"/>
                <a:gd name="T35" fmla="*/ 0 h 170"/>
                <a:gd name="T36" fmla="*/ 0 w 105"/>
                <a:gd name="T37" fmla="*/ 0 h 170"/>
                <a:gd name="T38" fmla="*/ 0 w 105"/>
                <a:gd name="T39" fmla="*/ 0 h 170"/>
                <a:gd name="T40" fmla="*/ 0 w 105"/>
                <a:gd name="T41" fmla="*/ 0 h 170"/>
                <a:gd name="T42" fmla="*/ 0 w 105"/>
                <a:gd name="T43" fmla="*/ 0 h 170"/>
                <a:gd name="T44" fmla="*/ 0 w 105"/>
                <a:gd name="T45" fmla="*/ 0 h 170"/>
                <a:gd name="T46" fmla="*/ 0 w 105"/>
                <a:gd name="T47" fmla="*/ 0 h 170"/>
                <a:gd name="T48" fmla="*/ 0 w 105"/>
                <a:gd name="T49" fmla="*/ 0 h 170"/>
                <a:gd name="T50" fmla="*/ 0 w 105"/>
                <a:gd name="T51" fmla="*/ 0 h 170"/>
                <a:gd name="T52" fmla="*/ 0 w 105"/>
                <a:gd name="T53" fmla="*/ 0 h 170"/>
                <a:gd name="T54" fmla="*/ 0 w 105"/>
                <a:gd name="T55" fmla="*/ 0 h 170"/>
                <a:gd name="T56" fmla="*/ 0 w 105"/>
                <a:gd name="T57" fmla="*/ 0 h 170"/>
                <a:gd name="T58" fmla="*/ 0 w 105"/>
                <a:gd name="T59" fmla="*/ 0 h 170"/>
                <a:gd name="T60" fmla="*/ 0 w 105"/>
                <a:gd name="T61" fmla="*/ 0 h 170"/>
                <a:gd name="T62" fmla="*/ 0 w 105"/>
                <a:gd name="T63" fmla="*/ 0 h 170"/>
                <a:gd name="T64" fmla="*/ 0 w 105"/>
                <a:gd name="T65" fmla="*/ 0 h 170"/>
                <a:gd name="T66" fmla="*/ 0 w 105"/>
                <a:gd name="T67" fmla="*/ 0 h 170"/>
                <a:gd name="T68" fmla="*/ 0 w 105"/>
                <a:gd name="T69" fmla="*/ 0 h 170"/>
                <a:gd name="T70" fmla="*/ 0 w 105"/>
                <a:gd name="T71" fmla="*/ 0 h 170"/>
                <a:gd name="T72" fmla="*/ 0 w 105"/>
                <a:gd name="T73" fmla="*/ 0 h 170"/>
                <a:gd name="T74" fmla="*/ 0 w 105"/>
                <a:gd name="T75" fmla="*/ 0 h 170"/>
                <a:gd name="T76" fmla="*/ 0 w 105"/>
                <a:gd name="T77" fmla="*/ 0 h 1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5" h="170">
                  <a:moveTo>
                    <a:pt x="0" y="53"/>
                  </a:moveTo>
                  <a:lnTo>
                    <a:pt x="0" y="45"/>
                  </a:lnTo>
                  <a:lnTo>
                    <a:pt x="2" y="38"/>
                  </a:lnTo>
                  <a:lnTo>
                    <a:pt x="4" y="29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1" y="9"/>
                  </a:lnTo>
                  <a:lnTo>
                    <a:pt x="29" y="5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5"/>
                  </a:lnTo>
                  <a:lnTo>
                    <a:pt x="78" y="9"/>
                  </a:lnTo>
                  <a:lnTo>
                    <a:pt x="84" y="15"/>
                  </a:lnTo>
                  <a:lnTo>
                    <a:pt x="90" y="22"/>
                  </a:lnTo>
                  <a:lnTo>
                    <a:pt x="95" y="30"/>
                  </a:lnTo>
                  <a:lnTo>
                    <a:pt x="98" y="38"/>
                  </a:lnTo>
                  <a:lnTo>
                    <a:pt x="99" y="47"/>
                  </a:lnTo>
                  <a:lnTo>
                    <a:pt x="105" y="117"/>
                  </a:lnTo>
                  <a:lnTo>
                    <a:pt x="105" y="125"/>
                  </a:lnTo>
                  <a:lnTo>
                    <a:pt x="102" y="133"/>
                  </a:lnTo>
                  <a:lnTo>
                    <a:pt x="100" y="142"/>
                  </a:lnTo>
                  <a:lnTo>
                    <a:pt x="96" y="149"/>
                  </a:lnTo>
                  <a:lnTo>
                    <a:pt x="90" y="156"/>
                  </a:lnTo>
                  <a:lnTo>
                    <a:pt x="83" y="161"/>
                  </a:lnTo>
                  <a:lnTo>
                    <a:pt x="75" y="166"/>
                  </a:lnTo>
                  <a:lnTo>
                    <a:pt x="68" y="169"/>
                  </a:lnTo>
                  <a:lnTo>
                    <a:pt x="59" y="170"/>
                  </a:lnTo>
                  <a:lnTo>
                    <a:pt x="51" y="170"/>
                  </a:lnTo>
                  <a:lnTo>
                    <a:pt x="43" y="168"/>
                  </a:lnTo>
                  <a:lnTo>
                    <a:pt x="34" y="166"/>
                  </a:lnTo>
                  <a:lnTo>
                    <a:pt x="27" y="161"/>
                  </a:lnTo>
                  <a:lnTo>
                    <a:pt x="20" y="156"/>
                  </a:lnTo>
                  <a:lnTo>
                    <a:pt x="15" y="149"/>
                  </a:lnTo>
                  <a:lnTo>
                    <a:pt x="10" y="141"/>
                  </a:lnTo>
                  <a:lnTo>
                    <a:pt x="7" y="133"/>
                  </a:lnTo>
                  <a:lnTo>
                    <a:pt x="6" y="124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2" name="Freeform 1229"/>
            <p:cNvSpPr>
              <a:spLocks/>
            </p:cNvSpPr>
            <p:nvPr/>
          </p:nvSpPr>
          <p:spPr bwMode="auto">
            <a:xfrm>
              <a:off x="3103" y="3577"/>
              <a:ext cx="17" cy="26"/>
            </a:xfrm>
            <a:custGeom>
              <a:avLst/>
              <a:gdLst>
                <a:gd name="T0" fmla="*/ 0 w 101"/>
                <a:gd name="T1" fmla="*/ 0 h 160"/>
                <a:gd name="T2" fmla="*/ 0 w 101"/>
                <a:gd name="T3" fmla="*/ 0 h 160"/>
                <a:gd name="T4" fmla="*/ 0 w 101"/>
                <a:gd name="T5" fmla="*/ 0 h 160"/>
                <a:gd name="T6" fmla="*/ 0 w 101"/>
                <a:gd name="T7" fmla="*/ 0 h 160"/>
                <a:gd name="T8" fmla="*/ 0 w 101"/>
                <a:gd name="T9" fmla="*/ 0 h 160"/>
                <a:gd name="T10" fmla="*/ 0 w 101"/>
                <a:gd name="T11" fmla="*/ 0 h 160"/>
                <a:gd name="T12" fmla="*/ 0 w 101"/>
                <a:gd name="T13" fmla="*/ 0 h 160"/>
                <a:gd name="T14" fmla="*/ 0 w 101"/>
                <a:gd name="T15" fmla="*/ 0 h 160"/>
                <a:gd name="T16" fmla="*/ 0 w 101"/>
                <a:gd name="T17" fmla="*/ 0 h 160"/>
                <a:gd name="T18" fmla="*/ 0 w 101"/>
                <a:gd name="T19" fmla="*/ 0 h 160"/>
                <a:gd name="T20" fmla="*/ 0 w 101"/>
                <a:gd name="T21" fmla="*/ 0 h 160"/>
                <a:gd name="T22" fmla="*/ 0 w 101"/>
                <a:gd name="T23" fmla="*/ 0 h 160"/>
                <a:gd name="T24" fmla="*/ 0 w 101"/>
                <a:gd name="T25" fmla="*/ 0 h 160"/>
                <a:gd name="T26" fmla="*/ 0 w 101"/>
                <a:gd name="T27" fmla="*/ 0 h 160"/>
                <a:gd name="T28" fmla="*/ 0 w 101"/>
                <a:gd name="T29" fmla="*/ 0 h 160"/>
                <a:gd name="T30" fmla="*/ 0 w 101"/>
                <a:gd name="T31" fmla="*/ 0 h 160"/>
                <a:gd name="T32" fmla="*/ 0 w 101"/>
                <a:gd name="T33" fmla="*/ 0 h 160"/>
                <a:gd name="T34" fmla="*/ 0 w 101"/>
                <a:gd name="T35" fmla="*/ 0 h 160"/>
                <a:gd name="T36" fmla="*/ 0 w 101"/>
                <a:gd name="T37" fmla="*/ 0 h 160"/>
                <a:gd name="T38" fmla="*/ 0 w 101"/>
                <a:gd name="T39" fmla="*/ 0 h 160"/>
                <a:gd name="T40" fmla="*/ 0 w 101"/>
                <a:gd name="T41" fmla="*/ 0 h 160"/>
                <a:gd name="T42" fmla="*/ 0 w 101"/>
                <a:gd name="T43" fmla="*/ 0 h 160"/>
                <a:gd name="T44" fmla="*/ 0 w 101"/>
                <a:gd name="T45" fmla="*/ 0 h 160"/>
                <a:gd name="T46" fmla="*/ 0 w 101"/>
                <a:gd name="T47" fmla="*/ 0 h 160"/>
                <a:gd name="T48" fmla="*/ 0 w 101"/>
                <a:gd name="T49" fmla="*/ 0 h 160"/>
                <a:gd name="T50" fmla="*/ 0 w 101"/>
                <a:gd name="T51" fmla="*/ 0 h 160"/>
                <a:gd name="T52" fmla="*/ 0 w 101"/>
                <a:gd name="T53" fmla="*/ 0 h 160"/>
                <a:gd name="T54" fmla="*/ 0 w 101"/>
                <a:gd name="T55" fmla="*/ 0 h 160"/>
                <a:gd name="T56" fmla="*/ 0 w 101"/>
                <a:gd name="T57" fmla="*/ 0 h 160"/>
                <a:gd name="T58" fmla="*/ 0 w 101"/>
                <a:gd name="T59" fmla="*/ 0 h 160"/>
                <a:gd name="T60" fmla="*/ 0 w 101"/>
                <a:gd name="T61" fmla="*/ 0 h 160"/>
                <a:gd name="T62" fmla="*/ 0 w 101"/>
                <a:gd name="T63" fmla="*/ 0 h 160"/>
                <a:gd name="T64" fmla="*/ 0 w 101"/>
                <a:gd name="T65" fmla="*/ 0 h 160"/>
                <a:gd name="T66" fmla="*/ 0 w 101"/>
                <a:gd name="T67" fmla="*/ 0 h 160"/>
                <a:gd name="T68" fmla="*/ 0 w 101"/>
                <a:gd name="T69" fmla="*/ 0 h 160"/>
                <a:gd name="T70" fmla="*/ 0 w 101"/>
                <a:gd name="T71" fmla="*/ 0 h 160"/>
                <a:gd name="T72" fmla="*/ 0 w 101"/>
                <a:gd name="T73" fmla="*/ 0 h 160"/>
                <a:gd name="T74" fmla="*/ 0 w 101"/>
                <a:gd name="T75" fmla="*/ 0 h 160"/>
                <a:gd name="T76" fmla="*/ 0 w 101"/>
                <a:gd name="T77" fmla="*/ 0 h 1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" h="160">
                  <a:moveTo>
                    <a:pt x="0" y="51"/>
                  </a:moveTo>
                  <a:lnTo>
                    <a:pt x="0" y="43"/>
                  </a:lnTo>
                  <a:lnTo>
                    <a:pt x="2" y="35"/>
                  </a:lnTo>
                  <a:lnTo>
                    <a:pt x="5" y="27"/>
                  </a:lnTo>
                  <a:lnTo>
                    <a:pt x="10" y="19"/>
                  </a:lnTo>
                  <a:lnTo>
                    <a:pt x="16" y="13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4" y="3"/>
                  </a:lnTo>
                  <a:lnTo>
                    <a:pt x="72" y="6"/>
                  </a:lnTo>
                  <a:lnTo>
                    <a:pt x="80" y="10"/>
                  </a:lnTo>
                  <a:lnTo>
                    <a:pt x="86" y="17"/>
                  </a:lnTo>
                  <a:lnTo>
                    <a:pt x="91" y="24"/>
                  </a:lnTo>
                  <a:lnTo>
                    <a:pt x="95" y="32"/>
                  </a:lnTo>
                  <a:lnTo>
                    <a:pt x="98" y="40"/>
                  </a:lnTo>
                  <a:lnTo>
                    <a:pt x="99" y="49"/>
                  </a:lnTo>
                  <a:lnTo>
                    <a:pt x="101" y="109"/>
                  </a:lnTo>
                  <a:lnTo>
                    <a:pt x="101" y="117"/>
                  </a:lnTo>
                  <a:lnTo>
                    <a:pt x="99" y="125"/>
                  </a:lnTo>
                  <a:lnTo>
                    <a:pt x="95" y="133"/>
                  </a:lnTo>
                  <a:lnTo>
                    <a:pt x="91" y="141"/>
                  </a:lnTo>
                  <a:lnTo>
                    <a:pt x="84" y="148"/>
                  </a:lnTo>
                  <a:lnTo>
                    <a:pt x="77" y="152"/>
                  </a:lnTo>
                  <a:lnTo>
                    <a:pt x="69" y="157"/>
                  </a:lnTo>
                  <a:lnTo>
                    <a:pt x="62" y="159"/>
                  </a:lnTo>
                  <a:lnTo>
                    <a:pt x="53" y="160"/>
                  </a:lnTo>
                  <a:lnTo>
                    <a:pt x="45" y="160"/>
                  </a:lnTo>
                  <a:lnTo>
                    <a:pt x="37" y="158"/>
                  </a:lnTo>
                  <a:lnTo>
                    <a:pt x="29" y="155"/>
                  </a:lnTo>
                  <a:lnTo>
                    <a:pt x="21" y="150"/>
                  </a:lnTo>
                  <a:lnTo>
                    <a:pt x="14" y="143"/>
                  </a:lnTo>
                  <a:lnTo>
                    <a:pt x="10" y="137"/>
                  </a:lnTo>
                  <a:lnTo>
                    <a:pt x="5" y="129"/>
                  </a:lnTo>
                  <a:lnTo>
                    <a:pt x="3" y="121"/>
                  </a:lnTo>
                  <a:lnTo>
                    <a:pt x="2" y="11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3" name="Freeform 1230"/>
            <p:cNvSpPr>
              <a:spLocks/>
            </p:cNvSpPr>
            <p:nvPr/>
          </p:nvSpPr>
          <p:spPr bwMode="auto">
            <a:xfrm>
              <a:off x="3103" y="3587"/>
              <a:ext cx="17" cy="25"/>
            </a:xfrm>
            <a:custGeom>
              <a:avLst/>
              <a:gdLst>
                <a:gd name="T0" fmla="*/ 0 w 101"/>
                <a:gd name="T1" fmla="*/ 0 h 151"/>
                <a:gd name="T2" fmla="*/ 0 w 101"/>
                <a:gd name="T3" fmla="*/ 0 h 151"/>
                <a:gd name="T4" fmla="*/ 0 w 101"/>
                <a:gd name="T5" fmla="*/ 0 h 151"/>
                <a:gd name="T6" fmla="*/ 0 w 101"/>
                <a:gd name="T7" fmla="*/ 0 h 151"/>
                <a:gd name="T8" fmla="*/ 0 w 101"/>
                <a:gd name="T9" fmla="*/ 0 h 151"/>
                <a:gd name="T10" fmla="*/ 0 w 101"/>
                <a:gd name="T11" fmla="*/ 0 h 151"/>
                <a:gd name="T12" fmla="*/ 0 w 101"/>
                <a:gd name="T13" fmla="*/ 0 h 151"/>
                <a:gd name="T14" fmla="*/ 0 w 101"/>
                <a:gd name="T15" fmla="*/ 0 h 151"/>
                <a:gd name="T16" fmla="*/ 0 w 101"/>
                <a:gd name="T17" fmla="*/ 0 h 151"/>
                <a:gd name="T18" fmla="*/ 0 w 101"/>
                <a:gd name="T19" fmla="*/ 0 h 151"/>
                <a:gd name="T20" fmla="*/ 0 w 101"/>
                <a:gd name="T21" fmla="*/ 0 h 151"/>
                <a:gd name="T22" fmla="*/ 0 w 101"/>
                <a:gd name="T23" fmla="*/ 0 h 151"/>
                <a:gd name="T24" fmla="*/ 0 w 101"/>
                <a:gd name="T25" fmla="*/ 0 h 151"/>
                <a:gd name="T26" fmla="*/ 0 w 101"/>
                <a:gd name="T27" fmla="*/ 0 h 151"/>
                <a:gd name="T28" fmla="*/ 0 w 101"/>
                <a:gd name="T29" fmla="*/ 0 h 151"/>
                <a:gd name="T30" fmla="*/ 0 w 101"/>
                <a:gd name="T31" fmla="*/ 0 h 151"/>
                <a:gd name="T32" fmla="*/ 0 w 101"/>
                <a:gd name="T33" fmla="*/ 0 h 151"/>
                <a:gd name="T34" fmla="*/ 0 w 101"/>
                <a:gd name="T35" fmla="*/ 0 h 151"/>
                <a:gd name="T36" fmla="*/ 0 w 101"/>
                <a:gd name="T37" fmla="*/ 0 h 151"/>
                <a:gd name="T38" fmla="*/ 0 w 101"/>
                <a:gd name="T39" fmla="*/ 0 h 151"/>
                <a:gd name="T40" fmla="*/ 0 w 101"/>
                <a:gd name="T41" fmla="*/ 0 h 151"/>
                <a:gd name="T42" fmla="*/ 0 w 101"/>
                <a:gd name="T43" fmla="*/ 0 h 151"/>
                <a:gd name="T44" fmla="*/ 0 w 101"/>
                <a:gd name="T45" fmla="*/ 0 h 151"/>
                <a:gd name="T46" fmla="*/ 0 w 101"/>
                <a:gd name="T47" fmla="*/ 0 h 151"/>
                <a:gd name="T48" fmla="*/ 0 w 101"/>
                <a:gd name="T49" fmla="*/ 0 h 151"/>
                <a:gd name="T50" fmla="*/ 0 w 101"/>
                <a:gd name="T51" fmla="*/ 0 h 151"/>
                <a:gd name="T52" fmla="*/ 0 w 101"/>
                <a:gd name="T53" fmla="*/ 0 h 151"/>
                <a:gd name="T54" fmla="*/ 0 w 101"/>
                <a:gd name="T55" fmla="*/ 0 h 151"/>
                <a:gd name="T56" fmla="*/ 0 w 101"/>
                <a:gd name="T57" fmla="*/ 0 h 151"/>
                <a:gd name="T58" fmla="*/ 0 w 101"/>
                <a:gd name="T59" fmla="*/ 0 h 151"/>
                <a:gd name="T60" fmla="*/ 0 w 101"/>
                <a:gd name="T61" fmla="*/ 0 h 151"/>
                <a:gd name="T62" fmla="*/ 0 w 101"/>
                <a:gd name="T63" fmla="*/ 0 h 151"/>
                <a:gd name="T64" fmla="*/ 0 w 101"/>
                <a:gd name="T65" fmla="*/ 0 h 151"/>
                <a:gd name="T66" fmla="*/ 0 w 101"/>
                <a:gd name="T67" fmla="*/ 0 h 151"/>
                <a:gd name="T68" fmla="*/ 0 w 101"/>
                <a:gd name="T69" fmla="*/ 0 h 151"/>
                <a:gd name="T70" fmla="*/ 0 w 101"/>
                <a:gd name="T71" fmla="*/ 0 h 151"/>
                <a:gd name="T72" fmla="*/ 0 w 101"/>
                <a:gd name="T73" fmla="*/ 0 h 151"/>
                <a:gd name="T74" fmla="*/ 0 w 101"/>
                <a:gd name="T75" fmla="*/ 0 h 151"/>
                <a:gd name="T76" fmla="*/ 0 w 101"/>
                <a:gd name="T77" fmla="*/ 0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" h="151">
                  <a:moveTo>
                    <a:pt x="2" y="48"/>
                  </a:moveTo>
                  <a:lnTo>
                    <a:pt x="3" y="39"/>
                  </a:lnTo>
                  <a:lnTo>
                    <a:pt x="5" y="30"/>
                  </a:lnTo>
                  <a:lnTo>
                    <a:pt x="10" y="24"/>
                  </a:lnTo>
                  <a:lnTo>
                    <a:pt x="15" y="16"/>
                  </a:lnTo>
                  <a:lnTo>
                    <a:pt x="21" y="10"/>
                  </a:lnTo>
                  <a:lnTo>
                    <a:pt x="29" y="6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62" y="1"/>
                  </a:lnTo>
                  <a:lnTo>
                    <a:pt x="71" y="3"/>
                  </a:lnTo>
                  <a:lnTo>
                    <a:pt x="77" y="8"/>
                  </a:lnTo>
                  <a:lnTo>
                    <a:pt x="85" y="14"/>
                  </a:lnTo>
                  <a:lnTo>
                    <a:pt x="91" y="19"/>
                  </a:lnTo>
                  <a:lnTo>
                    <a:pt x="95" y="27"/>
                  </a:lnTo>
                  <a:lnTo>
                    <a:pt x="99" y="35"/>
                  </a:lnTo>
                  <a:lnTo>
                    <a:pt x="101" y="44"/>
                  </a:lnTo>
                  <a:lnTo>
                    <a:pt x="101" y="51"/>
                  </a:lnTo>
                  <a:lnTo>
                    <a:pt x="99" y="103"/>
                  </a:lnTo>
                  <a:lnTo>
                    <a:pt x="98" y="112"/>
                  </a:lnTo>
                  <a:lnTo>
                    <a:pt x="95" y="121"/>
                  </a:lnTo>
                  <a:lnTo>
                    <a:pt x="91" y="127"/>
                  </a:lnTo>
                  <a:lnTo>
                    <a:pt x="85" y="135"/>
                  </a:lnTo>
                  <a:lnTo>
                    <a:pt x="80" y="141"/>
                  </a:lnTo>
                  <a:lnTo>
                    <a:pt x="72" y="145"/>
                  </a:lnTo>
                  <a:lnTo>
                    <a:pt x="64" y="149"/>
                  </a:lnTo>
                  <a:lnTo>
                    <a:pt x="55" y="151"/>
                  </a:lnTo>
                  <a:lnTo>
                    <a:pt x="48" y="151"/>
                  </a:lnTo>
                  <a:lnTo>
                    <a:pt x="39" y="150"/>
                  </a:lnTo>
                  <a:lnTo>
                    <a:pt x="30" y="148"/>
                  </a:lnTo>
                  <a:lnTo>
                    <a:pt x="23" y="143"/>
                  </a:lnTo>
                  <a:lnTo>
                    <a:pt x="15" y="137"/>
                  </a:lnTo>
                  <a:lnTo>
                    <a:pt x="10" y="132"/>
                  </a:lnTo>
                  <a:lnTo>
                    <a:pt x="5" y="124"/>
                  </a:lnTo>
                  <a:lnTo>
                    <a:pt x="2" y="116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4" name="Freeform 1231"/>
            <p:cNvSpPr>
              <a:spLocks/>
            </p:cNvSpPr>
            <p:nvPr/>
          </p:nvSpPr>
          <p:spPr bwMode="auto">
            <a:xfrm>
              <a:off x="3102" y="3595"/>
              <a:ext cx="18" cy="24"/>
            </a:xfrm>
            <a:custGeom>
              <a:avLst/>
              <a:gdLst>
                <a:gd name="T0" fmla="*/ 0 w 105"/>
                <a:gd name="T1" fmla="*/ 0 h 141"/>
                <a:gd name="T2" fmla="*/ 0 w 105"/>
                <a:gd name="T3" fmla="*/ 0 h 141"/>
                <a:gd name="T4" fmla="*/ 0 w 105"/>
                <a:gd name="T5" fmla="*/ 0 h 141"/>
                <a:gd name="T6" fmla="*/ 0 w 105"/>
                <a:gd name="T7" fmla="*/ 0 h 141"/>
                <a:gd name="T8" fmla="*/ 0 w 105"/>
                <a:gd name="T9" fmla="*/ 0 h 141"/>
                <a:gd name="T10" fmla="*/ 0 w 105"/>
                <a:gd name="T11" fmla="*/ 0 h 141"/>
                <a:gd name="T12" fmla="*/ 0 w 105"/>
                <a:gd name="T13" fmla="*/ 0 h 141"/>
                <a:gd name="T14" fmla="*/ 0 w 105"/>
                <a:gd name="T15" fmla="*/ 0 h 141"/>
                <a:gd name="T16" fmla="*/ 0 w 105"/>
                <a:gd name="T17" fmla="*/ 0 h 141"/>
                <a:gd name="T18" fmla="*/ 0 w 105"/>
                <a:gd name="T19" fmla="*/ 0 h 141"/>
                <a:gd name="T20" fmla="*/ 0 w 105"/>
                <a:gd name="T21" fmla="*/ 0 h 141"/>
                <a:gd name="T22" fmla="*/ 0 w 105"/>
                <a:gd name="T23" fmla="*/ 0 h 141"/>
                <a:gd name="T24" fmla="*/ 0 w 105"/>
                <a:gd name="T25" fmla="*/ 0 h 141"/>
                <a:gd name="T26" fmla="*/ 0 w 105"/>
                <a:gd name="T27" fmla="*/ 0 h 141"/>
                <a:gd name="T28" fmla="*/ 0 w 105"/>
                <a:gd name="T29" fmla="*/ 0 h 141"/>
                <a:gd name="T30" fmla="*/ 0 w 105"/>
                <a:gd name="T31" fmla="*/ 0 h 141"/>
                <a:gd name="T32" fmla="*/ 0 w 105"/>
                <a:gd name="T33" fmla="*/ 0 h 141"/>
                <a:gd name="T34" fmla="*/ 0 w 105"/>
                <a:gd name="T35" fmla="*/ 0 h 141"/>
                <a:gd name="T36" fmla="*/ 0 w 105"/>
                <a:gd name="T37" fmla="*/ 0 h 141"/>
                <a:gd name="T38" fmla="*/ 0 w 105"/>
                <a:gd name="T39" fmla="*/ 0 h 141"/>
                <a:gd name="T40" fmla="*/ 0 w 105"/>
                <a:gd name="T41" fmla="*/ 0 h 141"/>
                <a:gd name="T42" fmla="*/ 0 w 105"/>
                <a:gd name="T43" fmla="*/ 0 h 141"/>
                <a:gd name="T44" fmla="*/ 0 w 105"/>
                <a:gd name="T45" fmla="*/ 0 h 141"/>
                <a:gd name="T46" fmla="*/ 0 w 105"/>
                <a:gd name="T47" fmla="*/ 0 h 141"/>
                <a:gd name="T48" fmla="*/ 0 w 105"/>
                <a:gd name="T49" fmla="*/ 0 h 141"/>
                <a:gd name="T50" fmla="*/ 0 w 105"/>
                <a:gd name="T51" fmla="*/ 0 h 141"/>
                <a:gd name="T52" fmla="*/ 0 w 105"/>
                <a:gd name="T53" fmla="*/ 0 h 141"/>
                <a:gd name="T54" fmla="*/ 0 w 105"/>
                <a:gd name="T55" fmla="*/ 0 h 141"/>
                <a:gd name="T56" fmla="*/ 0 w 105"/>
                <a:gd name="T57" fmla="*/ 0 h 141"/>
                <a:gd name="T58" fmla="*/ 0 w 105"/>
                <a:gd name="T59" fmla="*/ 0 h 141"/>
                <a:gd name="T60" fmla="*/ 0 w 105"/>
                <a:gd name="T61" fmla="*/ 0 h 141"/>
                <a:gd name="T62" fmla="*/ 0 w 105"/>
                <a:gd name="T63" fmla="*/ 0 h 141"/>
                <a:gd name="T64" fmla="*/ 0 w 105"/>
                <a:gd name="T65" fmla="*/ 0 h 141"/>
                <a:gd name="T66" fmla="*/ 0 w 105"/>
                <a:gd name="T67" fmla="*/ 0 h 141"/>
                <a:gd name="T68" fmla="*/ 0 w 105"/>
                <a:gd name="T69" fmla="*/ 0 h 141"/>
                <a:gd name="T70" fmla="*/ 0 w 105"/>
                <a:gd name="T71" fmla="*/ 0 h 141"/>
                <a:gd name="T72" fmla="*/ 0 w 105"/>
                <a:gd name="T73" fmla="*/ 0 h 141"/>
                <a:gd name="T74" fmla="*/ 0 w 105"/>
                <a:gd name="T75" fmla="*/ 0 h 141"/>
                <a:gd name="T76" fmla="*/ 0 w 105"/>
                <a:gd name="T77" fmla="*/ 0 h 14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5" h="141">
                  <a:moveTo>
                    <a:pt x="6" y="44"/>
                  </a:moveTo>
                  <a:lnTo>
                    <a:pt x="8" y="35"/>
                  </a:lnTo>
                  <a:lnTo>
                    <a:pt x="11" y="27"/>
                  </a:lnTo>
                  <a:lnTo>
                    <a:pt x="16" y="19"/>
                  </a:lnTo>
                  <a:lnTo>
                    <a:pt x="22" y="13"/>
                  </a:lnTo>
                  <a:lnTo>
                    <a:pt x="29" y="8"/>
                  </a:lnTo>
                  <a:lnTo>
                    <a:pt x="37" y="3"/>
                  </a:lnTo>
                  <a:lnTo>
                    <a:pt x="45" y="1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70" y="2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1" y="17"/>
                  </a:lnTo>
                  <a:lnTo>
                    <a:pt x="97" y="24"/>
                  </a:lnTo>
                  <a:lnTo>
                    <a:pt x="101" y="31"/>
                  </a:lnTo>
                  <a:lnTo>
                    <a:pt x="104" y="39"/>
                  </a:lnTo>
                  <a:lnTo>
                    <a:pt x="105" y="48"/>
                  </a:lnTo>
                  <a:lnTo>
                    <a:pt x="105" y="55"/>
                  </a:lnTo>
                  <a:lnTo>
                    <a:pt x="99" y="97"/>
                  </a:lnTo>
                  <a:lnTo>
                    <a:pt x="97" y="106"/>
                  </a:lnTo>
                  <a:lnTo>
                    <a:pt x="93" y="114"/>
                  </a:lnTo>
                  <a:lnTo>
                    <a:pt x="89" y="121"/>
                  </a:lnTo>
                  <a:lnTo>
                    <a:pt x="82" y="127"/>
                  </a:lnTo>
                  <a:lnTo>
                    <a:pt x="75" y="133"/>
                  </a:lnTo>
                  <a:lnTo>
                    <a:pt x="68" y="137"/>
                  </a:lnTo>
                  <a:lnTo>
                    <a:pt x="60" y="139"/>
                  </a:lnTo>
                  <a:lnTo>
                    <a:pt x="51" y="141"/>
                  </a:lnTo>
                  <a:lnTo>
                    <a:pt x="44" y="141"/>
                  </a:lnTo>
                  <a:lnTo>
                    <a:pt x="35" y="138"/>
                  </a:lnTo>
                  <a:lnTo>
                    <a:pt x="27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8" y="117"/>
                  </a:lnTo>
                  <a:lnTo>
                    <a:pt x="3" y="109"/>
                  </a:lnTo>
                  <a:lnTo>
                    <a:pt x="1" y="101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6" y="4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5" name="Freeform 1232"/>
            <p:cNvSpPr>
              <a:spLocks/>
            </p:cNvSpPr>
            <p:nvPr/>
          </p:nvSpPr>
          <p:spPr bwMode="auto">
            <a:xfrm>
              <a:off x="3100" y="3602"/>
              <a:ext cx="19" cy="22"/>
            </a:xfrm>
            <a:custGeom>
              <a:avLst/>
              <a:gdLst>
                <a:gd name="T0" fmla="*/ 0 w 109"/>
                <a:gd name="T1" fmla="*/ 0 h 131"/>
                <a:gd name="T2" fmla="*/ 0 w 109"/>
                <a:gd name="T3" fmla="*/ 0 h 131"/>
                <a:gd name="T4" fmla="*/ 0 w 109"/>
                <a:gd name="T5" fmla="*/ 0 h 131"/>
                <a:gd name="T6" fmla="*/ 0 w 109"/>
                <a:gd name="T7" fmla="*/ 0 h 131"/>
                <a:gd name="T8" fmla="*/ 0 w 109"/>
                <a:gd name="T9" fmla="*/ 0 h 131"/>
                <a:gd name="T10" fmla="*/ 0 w 109"/>
                <a:gd name="T11" fmla="*/ 0 h 131"/>
                <a:gd name="T12" fmla="*/ 0 w 109"/>
                <a:gd name="T13" fmla="*/ 0 h 131"/>
                <a:gd name="T14" fmla="*/ 0 w 109"/>
                <a:gd name="T15" fmla="*/ 0 h 131"/>
                <a:gd name="T16" fmla="*/ 0 w 109"/>
                <a:gd name="T17" fmla="*/ 0 h 131"/>
                <a:gd name="T18" fmla="*/ 0 w 109"/>
                <a:gd name="T19" fmla="*/ 0 h 131"/>
                <a:gd name="T20" fmla="*/ 0 w 109"/>
                <a:gd name="T21" fmla="*/ 0 h 131"/>
                <a:gd name="T22" fmla="*/ 0 w 109"/>
                <a:gd name="T23" fmla="*/ 0 h 131"/>
                <a:gd name="T24" fmla="*/ 0 w 109"/>
                <a:gd name="T25" fmla="*/ 0 h 131"/>
                <a:gd name="T26" fmla="*/ 0 w 109"/>
                <a:gd name="T27" fmla="*/ 0 h 131"/>
                <a:gd name="T28" fmla="*/ 0 w 109"/>
                <a:gd name="T29" fmla="*/ 0 h 131"/>
                <a:gd name="T30" fmla="*/ 0 w 109"/>
                <a:gd name="T31" fmla="*/ 0 h 131"/>
                <a:gd name="T32" fmla="*/ 0 w 109"/>
                <a:gd name="T33" fmla="*/ 0 h 131"/>
                <a:gd name="T34" fmla="*/ 0 w 109"/>
                <a:gd name="T35" fmla="*/ 0 h 131"/>
                <a:gd name="T36" fmla="*/ 0 w 109"/>
                <a:gd name="T37" fmla="*/ 0 h 131"/>
                <a:gd name="T38" fmla="*/ 0 w 109"/>
                <a:gd name="T39" fmla="*/ 0 h 131"/>
                <a:gd name="T40" fmla="*/ 0 w 109"/>
                <a:gd name="T41" fmla="*/ 0 h 131"/>
                <a:gd name="T42" fmla="*/ 0 w 109"/>
                <a:gd name="T43" fmla="*/ 0 h 131"/>
                <a:gd name="T44" fmla="*/ 0 w 109"/>
                <a:gd name="T45" fmla="*/ 0 h 131"/>
                <a:gd name="T46" fmla="*/ 0 w 109"/>
                <a:gd name="T47" fmla="*/ 0 h 131"/>
                <a:gd name="T48" fmla="*/ 0 w 109"/>
                <a:gd name="T49" fmla="*/ 0 h 131"/>
                <a:gd name="T50" fmla="*/ 0 w 109"/>
                <a:gd name="T51" fmla="*/ 0 h 131"/>
                <a:gd name="T52" fmla="*/ 0 w 109"/>
                <a:gd name="T53" fmla="*/ 0 h 131"/>
                <a:gd name="T54" fmla="*/ 0 w 109"/>
                <a:gd name="T55" fmla="*/ 0 h 131"/>
                <a:gd name="T56" fmla="*/ 0 w 109"/>
                <a:gd name="T57" fmla="*/ 0 h 131"/>
                <a:gd name="T58" fmla="*/ 0 w 109"/>
                <a:gd name="T59" fmla="*/ 0 h 131"/>
                <a:gd name="T60" fmla="*/ 0 w 109"/>
                <a:gd name="T61" fmla="*/ 0 h 131"/>
                <a:gd name="T62" fmla="*/ 0 w 109"/>
                <a:gd name="T63" fmla="*/ 0 h 131"/>
                <a:gd name="T64" fmla="*/ 0 w 109"/>
                <a:gd name="T65" fmla="*/ 0 h 131"/>
                <a:gd name="T66" fmla="*/ 0 w 109"/>
                <a:gd name="T67" fmla="*/ 0 h 131"/>
                <a:gd name="T68" fmla="*/ 0 w 109"/>
                <a:gd name="T69" fmla="*/ 0 h 131"/>
                <a:gd name="T70" fmla="*/ 0 w 109"/>
                <a:gd name="T71" fmla="*/ 0 h 131"/>
                <a:gd name="T72" fmla="*/ 0 w 109"/>
                <a:gd name="T73" fmla="*/ 0 h 131"/>
                <a:gd name="T74" fmla="*/ 0 w 109"/>
                <a:gd name="T75" fmla="*/ 0 h 131"/>
                <a:gd name="T76" fmla="*/ 0 w 109"/>
                <a:gd name="T77" fmla="*/ 0 h 13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9" h="131">
                  <a:moveTo>
                    <a:pt x="12" y="34"/>
                  </a:moveTo>
                  <a:lnTo>
                    <a:pt x="16" y="27"/>
                  </a:lnTo>
                  <a:lnTo>
                    <a:pt x="20" y="20"/>
                  </a:lnTo>
                  <a:lnTo>
                    <a:pt x="26" y="13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74" y="2"/>
                  </a:lnTo>
                  <a:lnTo>
                    <a:pt x="82" y="5"/>
                  </a:lnTo>
                  <a:lnTo>
                    <a:pt x="89" y="10"/>
                  </a:lnTo>
                  <a:lnTo>
                    <a:pt x="96" y="15"/>
                  </a:lnTo>
                  <a:lnTo>
                    <a:pt x="101" y="22"/>
                  </a:lnTo>
                  <a:lnTo>
                    <a:pt x="106" y="30"/>
                  </a:lnTo>
                  <a:lnTo>
                    <a:pt x="108" y="39"/>
                  </a:lnTo>
                  <a:lnTo>
                    <a:pt x="109" y="47"/>
                  </a:lnTo>
                  <a:lnTo>
                    <a:pt x="109" y="55"/>
                  </a:lnTo>
                  <a:lnTo>
                    <a:pt x="107" y="64"/>
                  </a:lnTo>
                  <a:lnTo>
                    <a:pt x="97" y="96"/>
                  </a:lnTo>
                  <a:lnTo>
                    <a:pt x="93" y="104"/>
                  </a:lnTo>
                  <a:lnTo>
                    <a:pt x="89" y="111"/>
                  </a:lnTo>
                  <a:lnTo>
                    <a:pt x="83" y="118"/>
                  </a:lnTo>
                  <a:lnTo>
                    <a:pt x="76" y="123"/>
                  </a:lnTo>
                  <a:lnTo>
                    <a:pt x="69" y="128"/>
                  </a:lnTo>
                  <a:lnTo>
                    <a:pt x="60" y="130"/>
                  </a:lnTo>
                  <a:lnTo>
                    <a:pt x="52" y="131"/>
                  </a:lnTo>
                  <a:lnTo>
                    <a:pt x="44" y="131"/>
                  </a:lnTo>
                  <a:lnTo>
                    <a:pt x="35" y="129"/>
                  </a:lnTo>
                  <a:lnTo>
                    <a:pt x="27" y="126"/>
                  </a:lnTo>
                  <a:lnTo>
                    <a:pt x="20" y="121"/>
                  </a:lnTo>
                  <a:lnTo>
                    <a:pt x="13" y="115"/>
                  </a:lnTo>
                  <a:lnTo>
                    <a:pt x="8" y="109"/>
                  </a:lnTo>
                  <a:lnTo>
                    <a:pt x="3" y="101"/>
                  </a:lnTo>
                  <a:lnTo>
                    <a:pt x="1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6" name="Freeform 1233"/>
            <p:cNvSpPr>
              <a:spLocks/>
            </p:cNvSpPr>
            <p:nvPr/>
          </p:nvSpPr>
          <p:spPr bwMode="auto">
            <a:xfrm>
              <a:off x="3098" y="3608"/>
              <a:ext cx="19" cy="20"/>
            </a:xfrm>
            <a:custGeom>
              <a:avLst/>
              <a:gdLst>
                <a:gd name="T0" fmla="*/ 0 w 113"/>
                <a:gd name="T1" fmla="*/ 0 h 122"/>
                <a:gd name="T2" fmla="*/ 0 w 113"/>
                <a:gd name="T3" fmla="*/ 0 h 122"/>
                <a:gd name="T4" fmla="*/ 0 w 113"/>
                <a:gd name="T5" fmla="*/ 0 h 122"/>
                <a:gd name="T6" fmla="*/ 0 w 113"/>
                <a:gd name="T7" fmla="*/ 0 h 122"/>
                <a:gd name="T8" fmla="*/ 0 w 113"/>
                <a:gd name="T9" fmla="*/ 0 h 122"/>
                <a:gd name="T10" fmla="*/ 0 w 113"/>
                <a:gd name="T11" fmla="*/ 0 h 122"/>
                <a:gd name="T12" fmla="*/ 0 w 113"/>
                <a:gd name="T13" fmla="*/ 0 h 122"/>
                <a:gd name="T14" fmla="*/ 0 w 113"/>
                <a:gd name="T15" fmla="*/ 0 h 122"/>
                <a:gd name="T16" fmla="*/ 0 w 113"/>
                <a:gd name="T17" fmla="*/ 0 h 122"/>
                <a:gd name="T18" fmla="*/ 0 w 113"/>
                <a:gd name="T19" fmla="*/ 0 h 122"/>
                <a:gd name="T20" fmla="*/ 0 w 113"/>
                <a:gd name="T21" fmla="*/ 0 h 122"/>
                <a:gd name="T22" fmla="*/ 0 w 113"/>
                <a:gd name="T23" fmla="*/ 0 h 122"/>
                <a:gd name="T24" fmla="*/ 0 w 113"/>
                <a:gd name="T25" fmla="*/ 0 h 122"/>
                <a:gd name="T26" fmla="*/ 0 w 113"/>
                <a:gd name="T27" fmla="*/ 0 h 122"/>
                <a:gd name="T28" fmla="*/ 0 w 113"/>
                <a:gd name="T29" fmla="*/ 0 h 122"/>
                <a:gd name="T30" fmla="*/ 0 w 113"/>
                <a:gd name="T31" fmla="*/ 0 h 122"/>
                <a:gd name="T32" fmla="*/ 0 w 113"/>
                <a:gd name="T33" fmla="*/ 0 h 122"/>
                <a:gd name="T34" fmla="*/ 0 w 113"/>
                <a:gd name="T35" fmla="*/ 0 h 122"/>
                <a:gd name="T36" fmla="*/ 0 w 113"/>
                <a:gd name="T37" fmla="*/ 0 h 122"/>
                <a:gd name="T38" fmla="*/ 0 w 113"/>
                <a:gd name="T39" fmla="*/ 0 h 122"/>
                <a:gd name="T40" fmla="*/ 0 w 113"/>
                <a:gd name="T41" fmla="*/ 0 h 122"/>
                <a:gd name="T42" fmla="*/ 0 w 113"/>
                <a:gd name="T43" fmla="*/ 0 h 122"/>
                <a:gd name="T44" fmla="*/ 0 w 113"/>
                <a:gd name="T45" fmla="*/ 0 h 122"/>
                <a:gd name="T46" fmla="*/ 0 w 113"/>
                <a:gd name="T47" fmla="*/ 0 h 122"/>
                <a:gd name="T48" fmla="*/ 0 w 113"/>
                <a:gd name="T49" fmla="*/ 0 h 122"/>
                <a:gd name="T50" fmla="*/ 0 w 113"/>
                <a:gd name="T51" fmla="*/ 0 h 122"/>
                <a:gd name="T52" fmla="*/ 0 w 113"/>
                <a:gd name="T53" fmla="*/ 0 h 122"/>
                <a:gd name="T54" fmla="*/ 0 w 113"/>
                <a:gd name="T55" fmla="*/ 0 h 122"/>
                <a:gd name="T56" fmla="*/ 0 w 113"/>
                <a:gd name="T57" fmla="*/ 0 h 122"/>
                <a:gd name="T58" fmla="*/ 0 w 113"/>
                <a:gd name="T59" fmla="*/ 0 h 122"/>
                <a:gd name="T60" fmla="*/ 0 w 113"/>
                <a:gd name="T61" fmla="*/ 0 h 122"/>
                <a:gd name="T62" fmla="*/ 0 w 113"/>
                <a:gd name="T63" fmla="*/ 0 h 122"/>
                <a:gd name="T64" fmla="*/ 0 w 113"/>
                <a:gd name="T65" fmla="*/ 0 h 122"/>
                <a:gd name="T66" fmla="*/ 0 w 113"/>
                <a:gd name="T67" fmla="*/ 0 h 122"/>
                <a:gd name="T68" fmla="*/ 0 w 113"/>
                <a:gd name="T69" fmla="*/ 0 h 122"/>
                <a:gd name="T70" fmla="*/ 0 w 113"/>
                <a:gd name="T71" fmla="*/ 0 h 122"/>
                <a:gd name="T72" fmla="*/ 0 w 113"/>
                <a:gd name="T73" fmla="*/ 0 h 122"/>
                <a:gd name="T74" fmla="*/ 0 w 113"/>
                <a:gd name="T75" fmla="*/ 0 h 122"/>
                <a:gd name="T76" fmla="*/ 0 w 113"/>
                <a:gd name="T77" fmla="*/ 0 h 1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3" h="122">
                  <a:moveTo>
                    <a:pt x="21" y="25"/>
                  </a:moveTo>
                  <a:lnTo>
                    <a:pt x="26" y="17"/>
                  </a:lnTo>
                  <a:lnTo>
                    <a:pt x="32" y="11"/>
                  </a:lnTo>
                  <a:lnTo>
                    <a:pt x="40" y="7"/>
                  </a:lnTo>
                  <a:lnTo>
                    <a:pt x="48" y="2"/>
                  </a:lnTo>
                  <a:lnTo>
                    <a:pt x="57" y="1"/>
                  </a:lnTo>
                  <a:lnTo>
                    <a:pt x="63" y="0"/>
                  </a:lnTo>
                  <a:lnTo>
                    <a:pt x="72" y="1"/>
                  </a:lnTo>
                  <a:lnTo>
                    <a:pt x="80" y="4"/>
                  </a:lnTo>
                  <a:lnTo>
                    <a:pt x="88" y="7"/>
                  </a:lnTo>
                  <a:lnTo>
                    <a:pt x="96" y="13"/>
                  </a:lnTo>
                  <a:lnTo>
                    <a:pt x="102" y="18"/>
                  </a:lnTo>
                  <a:lnTo>
                    <a:pt x="106" y="26"/>
                  </a:lnTo>
                  <a:lnTo>
                    <a:pt x="111" y="34"/>
                  </a:lnTo>
                  <a:lnTo>
                    <a:pt x="112" y="43"/>
                  </a:lnTo>
                  <a:lnTo>
                    <a:pt x="113" y="50"/>
                  </a:lnTo>
                  <a:lnTo>
                    <a:pt x="112" y="59"/>
                  </a:lnTo>
                  <a:lnTo>
                    <a:pt x="110" y="67"/>
                  </a:lnTo>
                  <a:lnTo>
                    <a:pt x="106" y="74"/>
                  </a:lnTo>
                  <a:lnTo>
                    <a:pt x="93" y="97"/>
                  </a:lnTo>
                  <a:lnTo>
                    <a:pt x="87" y="105"/>
                  </a:lnTo>
                  <a:lnTo>
                    <a:pt x="81" y="110"/>
                  </a:lnTo>
                  <a:lnTo>
                    <a:pt x="74" y="115"/>
                  </a:lnTo>
                  <a:lnTo>
                    <a:pt x="66" y="119"/>
                  </a:lnTo>
                  <a:lnTo>
                    <a:pt x="57" y="121"/>
                  </a:lnTo>
                  <a:lnTo>
                    <a:pt x="50" y="122"/>
                  </a:lnTo>
                  <a:lnTo>
                    <a:pt x="41" y="121"/>
                  </a:lnTo>
                  <a:lnTo>
                    <a:pt x="33" y="118"/>
                  </a:lnTo>
                  <a:lnTo>
                    <a:pt x="25" y="115"/>
                  </a:lnTo>
                  <a:lnTo>
                    <a:pt x="17" y="109"/>
                  </a:lnTo>
                  <a:lnTo>
                    <a:pt x="12" y="104"/>
                  </a:lnTo>
                  <a:lnTo>
                    <a:pt x="7" y="96"/>
                  </a:lnTo>
                  <a:lnTo>
                    <a:pt x="3" y="88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1" y="63"/>
                  </a:lnTo>
                  <a:lnTo>
                    <a:pt x="4" y="55"/>
                  </a:lnTo>
                  <a:lnTo>
                    <a:pt x="7" y="47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7" name="Freeform 1234"/>
            <p:cNvSpPr>
              <a:spLocks/>
            </p:cNvSpPr>
            <p:nvPr/>
          </p:nvSpPr>
          <p:spPr bwMode="auto">
            <a:xfrm>
              <a:off x="3095" y="3611"/>
              <a:ext cx="20" cy="19"/>
            </a:xfrm>
            <a:custGeom>
              <a:avLst/>
              <a:gdLst>
                <a:gd name="T0" fmla="*/ 0 w 116"/>
                <a:gd name="T1" fmla="*/ 0 h 112"/>
                <a:gd name="T2" fmla="*/ 0 w 116"/>
                <a:gd name="T3" fmla="*/ 0 h 112"/>
                <a:gd name="T4" fmla="*/ 0 w 116"/>
                <a:gd name="T5" fmla="*/ 0 h 112"/>
                <a:gd name="T6" fmla="*/ 0 w 116"/>
                <a:gd name="T7" fmla="*/ 0 h 112"/>
                <a:gd name="T8" fmla="*/ 0 w 116"/>
                <a:gd name="T9" fmla="*/ 0 h 112"/>
                <a:gd name="T10" fmla="*/ 0 w 116"/>
                <a:gd name="T11" fmla="*/ 0 h 112"/>
                <a:gd name="T12" fmla="*/ 0 w 116"/>
                <a:gd name="T13" fmla="*/ 0 h 112"/>
                <a:gd name="T14" fmla="*/ 0 w 116"/>
                <a:gd name="T15" fmla="*/ 0 h 112"/>
                <a:gd name="T16" fmla="*/ 0 w 116"/>
                <a:gd name="T17" fmla="*/ 0 h 112"/>
                <a:gd name="T18" fmla="*/ 0 w 116"/>
                <a:gd name="T19" fmla="*/ 0 h 112"/>
                <a:gd name="T20" fmla="*/ 0 w 116"/>
                <a:gd name="T21" fmla="*/ 0 h 112"/>
                <a:gd name="T22" fmla="*/ 0 w 116"/>
                <a:gd name="T23" fmla="*/ 0 h 112"/>
                <a:gd name="T24" fmla="*/ 0 w 116"/>
                <a:gd name="T25" fmla="*/ 0 h 112"/>
                <a:gd name="T26" fmla="*/ 0 w 116"/>
                <a:gd name="T27" fmla="*/ 0 h 112"/>
                <a:gd name="T28" fmla="*/ 0 w 116"/>
                <a:gd name="T29" fmla="*/ 0 h 112"/>
                <a:gd name="T30" fmla="*/ 0 w 116"/>
                <a:gd name="T31" fmla="*/ 0 h 112"/>
                <a:gd name="T32" fmla="*/ 0 w 116"/>
                <a:gd name="T33" fmla="*/ 0 h 112"/>
                <a:gd name="T34" fmla="*/ 0 w 116"/>
                <a:gd name="T35" fmla="*/ 0 h 112"/>
                <a:gd name="T36" fmla="*/ 0 w 116"/>
                <a:gd name="T37" fmla="*/ 0 h 112"/>
                <a:gd name="T38" fmla="*/ 0 w 116"/>
                <a:gd name="T39" fmla="*/ 0 h 112"/>
                <a:gd name="T40" fmla="*/ 0 w 116"/>
                <a:gd name="T41" fmla="*/ 0 h 112"/>
                <a:gd name="T42" fmla="*/ 0 w 116"/>
                <a:gd name="T43" fmla="*/ 0 h 112"/>
                <a:gd name="T44" fmla="*/ 0 w 116"/>
                <a:gd name="T45" fmla="*/ 0 h 112"/>
                <a:gd name="T46" fmla="*/ 0 w 116"/>
                <a:gd name="T47" fmla="*/ 0 h 112"/>
                <a:gd name="T48" fmla="*/ 0 w 116"/>
                <a:gd name="T49" fmla="*/ 0 h 112"/>
                <a:gd name="T50" fmla="*/ 0 w 116"/>
                <a:gd name="T51" fmla="*/ 0 h 112"/>
                <a:gd name="T52" fmla="*/ 0 w 116"/>
                <a:gd name="T53" fmla="*/ 0 h 112"/>
                <a:gd name="T54" fmla="*/ 0 w 116"/>
                <a:gd name="T55" fmla="*/ 0 h 112"/>
                <a:gd name="T56" fmla="*/ 0 w 116"/>
                <a:gd name="T57" fmla="*/ 0 h 112"/>
                <a:gd name="T58" fmla="*/ 0 w 116"/>
                <a:gd name="T59" fmla="*/ 0 h 112"/>
                <a:gd name="T60" fmla="*/ 0 w 116"/>
                <a:gd name="T61" fmla="*/ 0 h 112"/>
                <a:gd name="T62" fmla="*/ 0 w 116"/>
                <a:gd name="T63" fmla="*/ 0 h 112"/>
                <a:gd name="T64" fmla="*/ 0 w 116"/>
                <a:gd name="T65" fmla="*/ 0 h 112"/>
                <a:gd name="T66" fmla="*/ 0 w 116"/>
                <a:gd name="T67" fmla="*/ 0 h 112"/>
                <a:gd name="T68" fmla="*/ 0 w 116"/>
                <a:gd name="T69" fmla="*/ 0 h 112"/>
                <a:gd name="T70" fmla="*/ 0 w 116"/>
                <a:gd name="T71" fmla="*/ 0 h 112"/>
                <a:gd name="T72" fmla="*/ 0 w 116"/>
                <a:gd name="T73" fmla="*/ 0 h 112"/>
                <a:gd name="T74" fmla="*/ 0 w 116"/>
                <a:gd name="T75" fmla="*/ 0 h 112"/>
                <a:gd name="T76" fmla="*/ 0 w 116"/>
                <a:gd name="T77" fmla="*/ 0 h 112"/>
                <a:gd name="T78" fmla="*/ 0 w 116"/>
                <a:gd name="T79" fmla="*/ 0 h 112"/>
                <a:gd name="T80" fmla="*/ 0 w 116"/>
                <a:gd name="T81" fmla="*/ 0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6" h="112">
                  <a:moveTo>
                    <a:pt x="36" y="11"/>
                  </a:moveTo>
                  <a:lnTo>
                    <a:pt x="43" y="5"/>
                  </a:lnTo>
                  <a:lnTo>
                    <a:pt x="51" y="2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1"/>
                  </a:lnTo>
                  <a:lnTo>
                    <a:pt x="85" y="3"/>
                  </a:lnTo>
                  <a:lnTo>
                    <a:pt x="93" y="6"/>
                  </a:lnTo>
                  <a:lnTo>
                    <a:pt x="100" y="12"/>
                  </a:lnTo>
                  <a:lnTo>
                    <a:pt x="105" y="19"/>
                  </a:lnTo>
                  <a:lnTo>
                    <a:pt x="111" y="26"/>
                  </a:lnTo>
                  <a:lnTo>
                    <a:pt x="114" y="33"/>
                  </a:lnTo>
                  <a:lnTo>
                    <a:pt x="115" y="42"/>
                  </a:lnTo>
                  <a:lnTo>
                    <a:pt x="116" y="50"/>
                  </a:lnTo>
                  <a:lnTo>
                    <a:pt x="115" y="58"/>
                  </a:lnTo>
                  <a:lnTo>
                    <a:pt x="113" y="67"/>
                  </a:lnTo>
                  <a:lnTo>
                    <a:pt x="110" y="75"/>
                  </a:lnTo>
                  <a:lnTo>
                    <a:pt x="104" y="82"/>
                  </a:lnTo>
                  <a:lnTo>
                    <a:pt x="97" y="87"/>
                  </a:lnTo>
                  <a:lnTo>
                    <a:pt x="80" y="101"/>
                  </a:lnTo>
                  <a:lnTo>
                    <a:pt x="74" y="107"/>
                  </a:lnTo>
                  <a:lnTo>
                    <a:pt x="66" y="110"/>
                  </a:lnTo>
                  <a:lnTo>
                    <a:pt x="57" y="111"/>
                  </a:lnTo>
                  <a:lnTo>
                    <a:pt x="49" y="112"/>
                  </a:lnTo>
                  <a:lnTo>
                    <a:pt x="41" y="111"/>
                  </a:lnTo>
                  <a:lnTo>
                    <a:pt x="32" y="109"/>
                  </a:lnTo>
                  <a:lnTo>
                    <a:pt x="24" y="105"/>
                  </a:lnTo>
                  <a:lnTo>
                    <a:pt x="17" y="100"/>
                  </a:lnTo>
                  <a:lnTo>
                    <a:pt x="12" y="93"/>
                  </a:lnTo>
                  <a:lnTo>
                    <a:pt x="6" y="86"/>
                  </a:lnTo>
                  <a:lnTo>
                    <a:pt x="3" y="78"/>
                  </a:lnTo>
                  <a:lnTo>
                    <a:pt x="1" y="69"/>
                  </a:lnTo>
                  <a:lnTo>
                    <a:pt x="0" y="62"/>
                  </a:lnTo>
                  <a:lnTo>
                    <a:pt x="1" y="54"/>
                  </a:lnTo>
                  <a:lnTo>
                    <a:pt x="4" y="45"/>
                  </a:lnTo>
                  <a:lnTo>
                    <a:pt x="7" y="37"/>
                  </a:lnTo>
                  <a:lnTo>
                    <a:pt x="13" y="30"/>
                  </a:lnTo>
                  <a:lnTo>
                    <a:pt x="20" y="2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8" name="Freeform 1235"/>
            <p:cNvSpPr>
              <a:spLocks/>
            </p:cNvSpPr>
            <p:nvPr/>
          </p:nvSpPr>
          <p:spPr bwMode="auto">
            <a:xfrm>
              <a:off x="3006" y="3615"/>
              <a:ext cx="106" cy="53"/>
            </a:xfrm>
            <a:custGeom>
              <a:avLst/>
              <a:gdLst>
                <a:gd name="T0" fmla="*/ 1 w 634"/>
                <a:gd name="T1" fmla="*/ 0 h 322"/>
                <a:gd name="T2" fmla="*/ 1 w 634"/>
                <a:gd name="T3" fmla="*/ 0 h 322"/>
                <a:gd name="T4" fmla="*/ 1 w 634"/>
                <a:gd name="T5" fmla="*/ 0 h 322"/>
                <a:gd name="T6" fmla="*/ 1 w 634"/>
                <a:gd name="T7" fmla="*/ 0 h 322"/>
                <a:gd name="T8" fmla="*/ 1 w 634"/>
                <a:gd name="T9" fmla="*/ 0 h 322"/>
                <a:gd name="T10" fmla="*/ 1 w 634"/>
                <a:gd name="T11" fmla="*/ 0 h 322"/>
                <a:gd name="T12" fmla="*/ 1 w 634"/>
                <a:gd name="T13" fmla="*/ 0 h 322"/>
                <a:gd name="T14" fmla="*/ 1 w 634"/>
                <a:gd name="T15" fmla="*/ 0 h 322"/>
                <a:gd name="T16" fmla="*/ 1 w 634"/>
                <a:gd name="T17" fmla="*/ 0 h 322"/>
                <a:gd name="T18" fmla="*/ 1 w 634"/>
                <a:gd name="T19" fmla="*/ 0 h 322"/>
                <a:gd name="T20" fmla="*/ 1 w 634"/>
                <a:gd name="T21" fmla="*/ 0 h 322"/>
                <a:gd name="T22" fmla="*/ 1 w 634"/>
                <a:gd name="T23" fmla="*/ 0 h 322"/>
                <a:gd name="T24" fmla="*/ 1 w 634"/>
                <a:gd name="T25" fmla="*/ 0 h 322"/>
                <a:gd name="T26" fmla="*/ 1 w 634"/>
                <a:gd name="T27" fmla="*/ 0 h 322"/>
                <a:gd name="T28" fmla="*/ 1 w 634"/>
                <a:gd name="T29" fmla="*/ 0 h 322"/>
                <a:gd name="T30" fmla="*/ 1 w 634"/>
                <a:gd name="T31" fmla="*/ 0 h 322"/>
                <a:gd name="T32" fmla="*/ 1 w 634"/>
                <a:gd name="T33" fmla="*/ 0 h 322"/>
                <a:gd name="T34" fmla="*/ 1 w 634"/>
                <a:gd name="T35" fmla="*/ 0 h 322"/>
                <a:gd name="T36" fmla="*/ 1 w 634"/>
                <a:gd name="T37" fmla="*/ 0 h 322"/>
                <a:gd name="T38" fmla="*/ 1 w 634"/>
                <a:gd name="T39" fmla="*/ 0 h 322"/>
                <a:gd name="T40" fmla="*/ 1 w 634"/>
                <a:gd name="T41" fmla="*/ 0 h 322"/>
                <a:gd name="T42" fmla="*/ 0 w 634"/>
                <a:gd name="T43" fmla="*/ 0 h 322"/>
                <a:gd name="T44" fmla="*/ 0 w 634"/>
                <a:gd name="T45" fmla="*/ 0 h 322"/>
                <a:gd name="T46" fmla="*/ 0 w 634"/>
                <a:gd name="T47" fmla="*/ 0 h 322"/>
                <a:gd name="T48" fmla="*/ 0 w 634"/>
                <a:gd name="T49" fmla="*/ 0 h 322"/>
                <a:gd name="T50" fmla="*/ 0 w 634"/>
                <a:gd name="T51" fmla="*/ 0 h 322"/>
                <a:gd name="T52" fmla="*/ 0 w 634"/>
                <a:gd name="T53" fmla="*/ 0 h 322"/>
                <a:gd name="T54" fmla="*/ 0 w 634"/>
                <a:gd name="T55" fmla="*/ 0 h 322"/>
                <a:gd name="T56" fmla="*/ 0 w 634"/>
                <a:gd name="T57" fmla="*/ 0 h 322"/>
                <a:gd name="T58" fmla="*/ 0 w 634"/>
                <a:gd name="T59" fmla="*/ 0 h 322"/>
                <a:gd name="T60" fmla="*/ 0 w 634"/>
                <a:gd name="T61" fmla="*/ 0 h 322"/>
                <a:gd name="T62" fmla="*/ 0 w 634"/>
                <a:gd name="T63" fmla="*/ 0 h 322"/>
                <a:gd name="T64" fmla="*/ 0 w 634"/>
                <a:gd name="T65" fmla="*/ 0 h 322"/>
                <a:gd name="T66" fmla="*/ 0 w 634"/>
                <a:gd name="T67" fmla="*/ 0 h 322"/>
                <a:gd name="T68" fmla="*/ 0 w 634"/>
                <a:gd name="T69" fmla="*/ 0 h 322"/>
                <a:gd name="T70" fmla="*/ 0 w 634"/>
                <a:gd name="T71" fmla="*/ 0 h 322"/>
                <a:gd name="T72" fmla="*/ 0 w 634"/>
                <a:gd name="T73" fmla="*/ 0 h 322"/>
                <a:gd name="T74" fmla="*/ 0 w 634"/>
                <a:gd name="T75" fmla="*/ 0 h 322"/>
                <a:gd name="T76" fmla="*/ 0 w 634"/>
                <a:gd name="T77" fmla="*/ 0 h 322"/>
                <a:gd name="T78" fmla="*/ 0 w 634"/>
                <a:gd name="T79" fmla="*/ 0 h 322"/>
                <a:gd name="T80" fmla="*/ 0 w 634"/>
                <a:gd name="T81" fmla="*/ 0 h 322"/>
                <a:gd name="T82" fmla="*/ 0 w 634"/>
                <a:gd name="T83" fmla="*/ 0 h 322"/>
                <a:gd name="T84" fmla="*/ 1 w 634"/>
                <a:gd name="T85" fmla="*/ 0 h 3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4" h="322">
                  <a:moveTo>
                    <a:pt x="566" y="3"/>
                  </a:moveTo>
                  <a:lnTo>
                    <a:pt x="566" y="3"/>
                  </a:lnTo>
                  <a:lnTo>
                    <a:pt x="575" y="1"/>
                  </a:lnTo>
                  <a:lnTo>
                    <a:pt x="582" y="0"/>
                  </a:lnTo>
                  <a:lnTo>
                    <a:pt x="590" y="0"/>
                  </a:lnTo>
                  <a:lnTo>
                    <a:pt x="599" y="2"/>
                  </a:lnTo>
                  <a:lnTo>
                    <a:pt x="607" y="5"/>
                  </a:lnTo>
                  <a:lnTo>
                    <a:pt x="615" y="10"/>
                  </a:lnTo>
                  <a:lnTo>
                    <a:pt x="621" y="16"/>
                  </a:lnTo>
                  <a:lnTo>
                    <a:pt x="626" y="23"/>
                  </a:lnTo>
                  <a:lnTo>
                    <a:pt x="631" y="30"/>
                  </a:lnTo>
                  <a:lnTo>
                    <a:pt x="633" y="39"/>
                  </a:lnTo>
                  <a:lnTo>
                    <a:pt x="634" y="47"/>
                  </a:lnTo>
                  <a:lnTo>
                    <a:pt x="634" y="55"/>
                  </a:lnTo>
                  <a:lnTo>
                    <a:pt x="632" y="64"/>
                  </a:lnTo>
                  <a:lnTo>
                    <a:pt x="629" y="72"/>
                  </a:lnTo>
                  <a:lnTo>
                    <a:pt x="624" y="80"/>
                  </a:lnTo>
                  <a:lnTo>
                    <a:pt x="618" y="85"/>
                  </a:lnTo>
                  <a:lnTo>
                    <a:pt x="611" y="91"/>
                  </a:lnTo>
                  <a:lnTo>
                    <a:pt x="604" y="95"/>
                  </a:lnTo>
                  <a:lnTo>
                    <a:pt x="68" y="318"/>
                  </a:lnTo>
                  <a:lnTo>
                    <a:pt x="59" y="321"/>
                  </a:lnTo>
                  <a:lnTo>
                    <a:pt x="52" y="322"/>
                  </a:lnTo>
                  <a:lnTo>
                    <a:pt x="44" y="322"/>
                  </a:lnTo>
                  <a:lnTo>
                    <a:pt x="35" y="319"/>
                  </a:lnTo>
                  <a:lnTo>
                    <a:pt x="27" y="316"/>
                  </a:lnTo>
                  <a:lnTo>
                    <a:pt x="19" y="312"/>
                  </a:lnTo>
                  <a:lnTo>
                    <a:pt x="13" y="306"/>
                  </a:lnTo>
                  <a:lnTo>
                    <a:pt x="8" y="298"/>
                  </a:lnTo>
                  <a:lnTo>
                    <a:pt x="3" y="291"/>
                  </a:lnTo>
                  <a:lnTo>
                    <a:pt x="1" y="282"/>
                  </a:lnTo>
                  <a:lnTo>
                    <a:pt x="0" y="274"/>
                  </a:lnTo>
                  <a:lnTo>
                    <a:pt x="0" y="267"/>
                  </a:lnTo>
                  <a:lnTo>
                    <a:pt x="2" y="258"/>
                  </a:lnTo>
                  <a:lnTo>
                    <a:pt x="5" y="250"/>
                  </a:lnTo>
                  <a:lnTo>
                    <a:pt x="10" y="242"/>
                  </a:lnTo>
                  <a:lnTo>
                    <a:pt x="16" y="236"/>
                  </a:lnTo>
                  <a:lnTo>
                    <a:pt x="23" y="231"/>
                  </a:lnTo>
                  <a:lnTo>
                    <a:pt x="30" y="226"/>
                  </a:lnTo>
                  <a:lnTo>
                    <a:pt x="566" y="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  <p:sp>
          <p:nvSpPr>
            <p:cNvPr id="13349" name="Freeform 1236"/>
            <p:cNvSpPr>
              <a:spLocks/>
            </p:cNvSpPr>
            <p:nvPr/>
          </p:nvSpPr>
          <p:spPr bwMode="auto">
            <a:xfrm>
              <a:off x="3014" y="3604"/>
              <a:ext cx="75" cy="61"/>
            </a:xfrm>
            <a:custGeom>
              <a:avLst/>
              <a:gdLst>
                <a:gd name="T0" fmla="*/ 0 w 448"/>
                <a:gd name="T1" fmla="*/ 0 h 370"/>
                <a:gd name="T2" fmla="*/ 0 w 448"/>
                <a:gd name="T3" fmla="*/ 0 h 370"/>
                <a:gd name="T4" fmla="*/ 0 w 448"/>
                <a:gd name="T5" fmla="*/ 0 h 370"/>
                <a:gd name="T6" fmla="*/ 0 w 448"/>
                <a:gd name="T7" fmla="*/ 0 h 3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8" h="370">
                  <a:moveTo>
                    <a:pt x="448" y="370"/>
                  </a:moveTo>
                  <a:lnTo>
                    <a:pt x="0" y="339"/>
                  </a:lnTo>
                  <a:lnTo>
                    <a:pt x="293" y="0"/>
                  </a:lnTo>
                  <a:lnTo>
                    <a:pt x="448" y="370"/>
                  </a:lnTo>
                  <a:close/>
                </a:path>
              </a:pathLst>
            </a:custGeom>
            <a:solidFill>
              <a:srgbClr val="FF0000"/>
            </a:solidFill>
            <a:ln w="269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_tradnl" dirty="0"/>
            </a:p>
          </p:txBody>
        </p:sp>
      </p:grpSp>
      <p:sp>
        <p:nvSpPr>
          <p:cNvPr id="13317" name="AutoShape 1237"/>
          <p:cNvSpPr>
            <a:spLocks noChangeArrowheads="1"/>
          </p:cNvSpPr>
          <p:nvPr/>
        </p:nvSpPr>
        <p:spPr bwMode="auto">
          <a:xfrm>
            <a:off x="8048625" y="4941888"/>
            <a:ext cx="1223963" cy="1008062"/>
          </a:xfrm>
          <a:prstGeom prst="wedgeRoundRectCallout">
            <a:avLst>
              <a:gd name="adj1" fmla="val -89560"/>
              <a:gd name="adj2" fmla="val -53778"/>
              <a:gd name="adj3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altLang="en-US" sz="1400" dirty="0" err="1" smtClean="0"/>
              <a:t>Enveloping</a:t>
            </a:r>
            <a:r>
              <a:rPr lang="es-ES_tradnl" altLang="en-US" sz="1400" dirty="0" smtClean="0"/>
              <a:t> </a:t>
            </a:r>
            <a:r>
              <a:rPr lang="es-ES_tradnl" altLang="en-US" sz="1400" dirty="0" err="1" smtClean="0"/>
              <a:t>cylinder</a:t>
            </a:r>
            <a:r>
              <a:rPr lang="es-ES_tradnl" altLang="en-US" sz="1400" dirty="0" smtClean="0"/>
              <a:t> of </a:t>
            </a:r>
            <a:r>
              <a:rPr lang="es-ES_tradnl" altLang="en-US" sz="1400" dirty="0" err="1" smtClean="0"/>
              <a:t>satellite</a:t>
            </a:r>
            <a:r>
              <a:rPr lang="es-ES_tradnl" altLang="en-US" sz="1400" dirty="0" smtClean="0"/>
              <a:t> </a:t>
            </a:r>
            <a:r>
              <a:rPr lang="es-ES_tradnl" altLang="en-US" sz="1400" dirty="0" err="1" smtClean="0"/>
              <a:t>coolers</a:t>
            </a:r>
            <a:r>
              <a:rPr lang="es-ES_tradnl" altLang="en-US" sz="1400" dirty="0" smtClean="0"/>
              <a:t> </a:t>
            </a:r>
            <a:endParaRPr lang="es-ES_tradnl" alt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80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Emissivity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painted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surfaces</a:t>
            </a:r>
            <a:endParaRPr lang="es-ES_tradnl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en-US" dirty="0" err="1" smtClean="0"/>
              <a:t>Even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with</a:t>
            </a:r>
            <a:r>
              <a:rPr lang="es-ES_tradnl" altLang="en-US" dirty="0" smtClean="0"/>
              <a:t> new </a:t>
            </a:r>
            <a:r>
              <a:rPr lang="es-ES_tradnl" altLang="en-US" dirty="0" err="1" smtClean="0"/>
              <a:t>painting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influence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observed</a:t>
            </a:r>
            <a:endParaRPr lang="es-ES_tradnl" alt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52" y="1880828"/>
            <a:ext cx="31813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2" y="1909403"/>
            <a:ext cx="31908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848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Painting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influence</a:t>
            </a:r>
            <a:endParaRPr lang="es-ES_tradnl" alt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00213"/>
            <a:ext cx="32226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700213"/>
            <a:ext cx="338455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85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Influence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emissivity</a:t>
            </a:r>
            <a:endParaRPr lang="es-ES_tradnl" altLang="en-US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37"/>
          <a:stretch>
            <a:fillRect/>
          </a:stretch>
        </p:blipFill>
        <p:spPr bwMode="auto">
          <a:xfrm>
            <a:off x="1172580" y="1343025"/>
            <a:ext cx="7993063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756525" y="3235325"/>
            <a:ext cx="1263487" cy="138499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alt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ε = 0.9</a:t>
            </a:r>
          </a:p>
          <a:p>
            <a:r>
              <a:rPr lang="es-ES_tradnl" altLang="en-US" sz="2800" b="1" dirty="0" smtClean="0"/>
              <a:t>ε = 0.7</a:t>
            </a:r>
          </a:p>
          <a:p>
            <a:r>
              <a:rPr lang="es-ES_tradnl" altLang="en-US" sz="2800" b="1" dirty="0" smtClean="0"/>
              <a:t>ε = 0.5</a:t>
            </a:r>
            <a:endParaRPr lang="es-ES_tradnl" altLang="en-US" sz="2800" b="1" dirty="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 flipV="1">
            <a:off x="6248400" y="2997200"/>
            <a:ext cx="1441450" cy="5032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4665663" y="3789363"/>
            <a:ext cx="3024187" cy="3587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4016375" y="4652963"/>
            <a:ext cx="3600450" cy="1428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Influence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dirt</a:t>
            </a:r>
            <a:endParaRPr lang="es-ES_tradnl" altLang="en-US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8" y="1628800"/>
            <a:ext cx="42100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95" y="1628800"/>
            <a:ext cx="42291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08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Comparison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different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emissivities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wind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speeds</a:t>
            </a:r>
            <a:endParaRPr lang="es-ES_tradnl" alt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563" r="401" b="563"/>
          <a:stretch>
            <a:fillRect/>
          </a:stretch>
        </p:blipFill>
        <p:spPr bwMode="auto">
          <a:xfrm>
            <a:off x="1208584" y="1232903"/>
            <a:ext cx="7788275" cy="501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08584" y="1221591"/>
            <a:ext cx="19812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altLang="en-US" sz="1600" b="1" dirty="0" err="1" smtClean="0"/>
              <a:t>Kiln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shell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segment</a:t>
            </a:r>
            <a:endParaRPr lang="es-ES_tradnl" alt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20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Typical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Emissivity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Factors</a:t>
            </a:r>
            <a:r>
              <a:rPr lang="es-ES_tradnl" altLang="en-US" dirty="0" smtClean="0"/>
              <a:t> (</a:t>
            </a:r>
            <a:r>
              <a:rPr lang="es-ES_tradnl" altLang="en-US" dirty="0" smtClean="0">
                <a:latin typeface="Symbol" pitchFamily="18" charset="2"/>
              </a:rPr>
              <a:t>e</a:t>
            </a:r>
            <a:r>
              <a:rPr lang="es-ES_tradnl" altLang="en-US" dirty="0" smtClean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25500" y="1084263"/>
            <a:ext cx="8750300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tabLst>
                <a:tab pos="4098925" algn="l"/>
                <a:tab pos="59055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400" b="1" dirty="0" err="1" smtClean="0"/>
              <a:t>Type</a:t>
            </a:r>
            <a:r>
              <a:rPr lang="es-ES_tradnl" altLang="en-US" sz="2400" b="1" dirty="0" smtClean="0"/>
              <a:t> of </a:t>
            </a:r>
            <a:r>
              <a:rPr lang="es-ES_tradnl" altLang="en-US" sz="2400" b="1" dirty="0" err="1" smtClean="0"/>
              <a:t>surface</a:t>
            </a:r>
            <a:r>
              <a:rPr lang="es-ES_tradnl" altLang="en-US" sz="2400" b="1" dirty="0" smtClean="0"/>
              <a:t>                 </a:t>
            </a:r>
            <a:r>
              <a:rPr lang="es-ES_tradnl" altLang="en-US" sz="2400" b="1" dirty="0" err="1" smtClean="0"/>
              <a:t>Temperature</a:t>
            </a:r>
            <a:r>
              <a:rPr lang="es-ES_tradnl" altLang="en-US" sz="2400" b="1" dirty="0" smtClean="0"/>
              <a:t>	    </a:t>
            </a:r>
            <a:r>
              <a:rPr lang="es-ES_tradnl" altLang="en-US" sz="3200" b="1" dirty="0" smtClean="0">
                <a:sym typeface="Symbol" pitchFamily="18" charset="2"/>
              </a:rPr>
              <a:t></a:t>
            </a:r>
            <a:endParaRPr lang="es-ES_tradnl" altLang="en-US" sz="1400" b="1" dirty="0" smtClean="0">
              <a:sym typeface="Symbol" pitchFamily="18" charset="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_tradnl" altLang="en-US" sz="600" b="1" dirty="0" smtClean="0">
              <a:sym typeface="Symbol" pitchFamily="18" charset="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smtClean="0">
                <a:sym typeface="Symbol" pitchFamily="18" charset="2"/>
              </a:rPr>
              <a:t>Rough </a:t>
            </a:r>
            <a:r>
              <a:rPr lang="es-ES_tradnl" altLang="en-US" sz="2000" b="1" dirty="0" err="1" smtClean="0">
                <a:sym typeface="Symbol" pitchFamily="18" charset="2"/>
              </a:rPr>
              <a:t>oxidized</a:t>
            </a:r>
            <a:r>
              <a:rPr lang="es-ES_tradnl" altLang="en-US" sz="2000" b="1" dirty="0" smtClean="0"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ym typeface="Symbol" pitchFamily="18" charset="2"/>
              </a:rPr>
              <a:t>steel</a:t>
            </a:r>
            <a:r>
              <a:rPr lang="es-ES_tradnl" altLang="en-US" sz="2000" b="1" dirty="0" smtClean="0">
                <a:sym typeface="Symbol" pitchFamily="18" charset="2"/>
              </a:rPr>
              <a:t>	    100°C	   1.0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smtClean="0">
                <a:sym typeface="Symbol" pitchFamily="18" charset="2"/>
              </a:rPr>
              <a:t>Rough </a:t>
            </a:r>
            <a:r>
              <a:rPr lang="es-ES_tradnl" altLang="en-US" sz="2000" b="1" dirty="0" err="1" smtClean="0">
                <a:sym typeface="Symbol" pitchFamily="18" charset="2"/>
              </a:rPr>
              <a:t>oxidized</a:t>
            </a:r>
            <a:r>
              <a:rPr lang="es-ES_tradnl" altLang="en-US" sz="2000" b="1" dirty="0" smtClean="0"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ym typeface="Symbol" pitchFamily="18" charset="2"/>
              </a:rPr>
              <a:t>steel</a:t>
            </a:r>
            <a:r>
              <a:rPr lang="es-ES_tradnl" altLang="en-US" sz="2000" b="1" dirty="0" smtClean="0">
                <a:sym typeface="Symbol" pitchFamily="18" charset="2"/>
              </a:rPr>
              <a:t>	    400°C	   0.9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White lime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paint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(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on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steel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)	    400°C	   0.8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err="1" smtClean="0">
                <a:sym typeface="Symbol" pitchFamily="18" charset="2"/>
              </a:rPr>
              <a:t>Aluminum</a:t>
            </a:r>
            <a:r>
              <a:rPr lang="es-ES_tradnl" altLang="en-US" sz="2000" b="1" dirty="0" smtClean="0"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ym typeface="Symbol" pitchFamily="18" charset="2"/>
              </a:rPr>
              <a:t>paint</a:t>
            </a:r>
            <a:r>
              <a:rPr lang="es-ES_tradnl" altLang="en-US" sz="2000" b="1" dirty="0" smtClean="0">
                <a:sym typeface="Symbol" pitchFamily="18" charset="2"/>
              </a:rPr>
              <a:t> (</a:t>
            </a:r>
            <a:r>
              <a:rPr lang="es-ES_tradnl" altLang="en-US" sz="2000" b="1" dirty="0" err="1" smtClean="0">
                <a:sym typeface="Symbol" pitchFamily="18" charset="2"/>
              </a:rPr>
              <a:t>weathered</a:t>
            </a:r>
            <a:r>
              <a:rPr lang="es-ES_tradnl" altLang="en-US" sz="2000" b="1" dirty="0" smtClean="0">
                <a:sym typeface="Symbol" pitchFamily="18" charset="2"/>
              </a:rPr>
              <a:t>)	    100°C	0.4 - 0.7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Aluminum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paint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(new)	    100°C	0.2 - 0.4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Al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jacket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(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rolled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sheet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material)	100 - 500°C	   0.08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Al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jacket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(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polished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/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bright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s-ES_tradnl" altLang="en-US" sz="2000" b="1" dirty="0" err="1" smtClean="0">
                <a:solidFill>
                  <a:schemeClr val="folHlink"/>
                </a:solidFill>
                <a:sym typeface="Symbol" pitchFamily="18" charset="2"/>
              </a:rPr>
              <a:t>foil</a:t>
            </a:r>
            <a:r>
              <a:rPr lang="es-ES_tradnl" altLang="en-US" sz="2000" b="1" dirty="0" smtClean="0">
                <a:solidFill>
                  <a:schemeClr val="folHlink"/>
                </a:solidFill>
                <a:sym typeface="Symbol" pitchFamily="18" charset="2"/>
              </a:rPr>
              <a:t>)	100 - 500°C	   0.04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800" b="1" dirty="0" smtClean="0">
                <a:solidFill>
                  <a:schemeClr val="folHlink"/>
                </a:solidFill>
                <a:sym typeface="Symbol" pitchFamily="18" charset="2"/>
              </a:rPr>
              <a:t/>
            </a:r>
            <a:br>
              <a:rPr lang="es-ES_tradnl" altLang="en-US" sz="800" b="1" dirty="0" smtClean="0">
                <a:solidFill>
                  <a:schemeClr val="folHlink"/>
                </a:solidFill>
                <a:sym typeface="Symbol" pitchFamily="18" charset="2"/>
              </a:rPr>
            </a:br>
            <a:endParaRPr lang="es-ES_tradnl" altLang="en-US" sz="800" b="1" dirty="0" smtClean="0">
              <a:solidFill>
                <a:schemeClr val="folHlink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3200" b="1" dirty="0" smtClean="0">
                <a:solidFill>
                  <a:schemeClr val="accent1"/>
                </a:solidFill>
                <a:sym typeface="Symbol" pitchFamily="18" charset="2"/>
              </a:rPr>
              <a:t>  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 Set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correct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emissivity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factor </a:t>
            </a:r>
            <a:r>
              <a:rPr lang="es-ES_tradnl" altLang="en-US" sz="2800" b="1" dirty="0" smtClean="0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e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on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pyrometer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/>
            </a:r>
            <a:b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</a:b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        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if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800" b="1" dirty="0" smtClean="0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e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is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set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too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high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,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Pyrometer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indicates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too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low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b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</a:b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        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if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800" b="1" dirty="0" smtClean="0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e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is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set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too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low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,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Pyrometer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indicates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too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s-ES_tradnl" altLang="en-US" sz="2400" b="1" dirty="0" err="1" smtClean="0">
                <a:solidFill>
                  <a:schemeClr val="accent1"/>
                </a:solidFill>
                <a:sym typeface="Symbol" pitchFamily="18" charset="2"/>
              </a:rPr>
              <a:t>high</a:t>
            </a:r>
            <a:r>
              <a:rPr lang="es-ES_tradnl" altLang="en-US" sz="2400" b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endParaRPr lang="es-ES_tradnl" altLang="en-US" sz="2400" b="1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314" y="2307431"/>
            <a:ext cx="7594600" cy="43306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8502650" y="1403350"/>
            <a:ext cx="1155700" cy="762000"/>
          </a:xfrm>
          <a:prstGeom prst="wedgeRoundRectCallout">
            <a:avLst>
              <a:gd name="adj1" fmla="val -80806"/>
              <a:gd name="adj2" fmla="val 97083"/>
              <a:gd name="adj3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1400" b="1" dirty="0" err="1" smtClean="0"/>
              <a:t>e.g</a:t>
            </a:r>
            <a:r>
              <a:rPr lang="es-ES_tradnl" altLang="en-US" sz="1400" b="1" dirty="0" smtClean="0"/>
              <a:t>. </a:t>
            </a:r>
            <a:br>
              <a:rPr lang="es-ES_tradnl" altLang="en-US" sz="1400" b="1" dirty="0" smtClean="0"/>
            </a:br>
            <a:r>
              <a:rPr lang="es-ES_tradnl" altLang="en-US" sz="1400" b="1" dirty="0" err="1" smtClean="0"/>
              <a:t>kiln</a:t>
            </a:r>
            <a:r>
              <a:rPr lang="es-ES_tradnl" altLang="en-US" sz="1400" b="1" dirty="0" smtClean="0"/>
              <a:t> </a:t>
            </a:r>
            <a:r>
              <a:rPr lang="es-ES_tradnl" altLang="en-US" sz="1400" b="1" dirty="0" err="1" smtClean="0"/>
              <a:t>shell</a:t>
            </a:r>
            <a:r>
              <a:rPr lang="es-ES_tradnl" altLang="en-US" sz="1400" b="1" dirty="0" smtClean="0"/>
              <a:t>, </a:t>
            </a:r>
            <a:r>
              <a:rPr lang="es-ES_tradnl" altLang="en-US" sz="1400" b="1" dirty="0" err="1" smtClean="0"/>
              <a:t>satellites</a:t>
            </a:r>
            <a:endParaRPr lang="es-ES_tradnl" altLang="en-US" sz="1400" b="1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33438" y="3102135"/>
            <a:ext cx="7594600" cy="43306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8420100" y="3841750"/>
            <a:ext cx="1320800" cy="1066800"/>
          </a:xfrm>
          <a:prstGeom prst="wedgeRoundRectCallout">
            <a:avLst>
              <a:gd name="adj1" fmla="val -49741"/>
              <a:gd name="adj2" fmla="val -99403"/>
              <a:gd name="adj3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1400" b="1" dirty="0" err="1" smtClean="0"/>
              <a:t>e.g</a:t>
            </a:r>
            <a:r>
              <a:rPr lang="es-ES_tradnl" altLang="en-US" sz="1400" b="1" dirty="0" smtClean="0"/>
              <a:t>. </a:t>
            </a:r>
            <a:br>
              <a:rPr lang="es-ES_tradnl" altLang="en-US" sz="1400" b="1" dirty="0" smtClean="0"/>
            </a:br>
            <a:r>
              <a:rPr lang="es-ES_tradnl" altLang="en-US" sz="1400" b="1" dirty="0" err="1" smtClean="0"/>
              <a:t>cyclone</a:t>
            </a:r>
            <a:r>
              <a:rPr lang="es-ES_tradnl" altLang="en-US" sz="1400" b="1" dirty="0" smtClean="0"/>
              <a:t> </a:t>
            </a:r>
            <a:r>
              <a:rPr lang="es-ES_tradnl" altLang="en-US" sz="1400" b="1" dirty="0" err="1" smtClean="0"/>
              <a:t>shell</a:t>
            </a:r>
            <a:r>
              <a:rPr lang="es-ES_tradnl" altLang="en-US" sz="1400" b="1" dirty="0" smtClean="0"/>
              <a:t>, </a:t>
            </a:r>
            <a:br>
              <a:rPr lang="es-ES_tradnl" altLang="en-US" sz="1400" b="1" dirty="0" smtClean="0"/>
            </a:br>
            <a:r>
              <a:rPr lang="es-ES_tradnl" altLang="en-US" sz="1400" b="1" dirty="0" err="1" smtClean="0"/>
              <a:t>calciner</a:t>
            </a:r>
            <a:endParaRPr lang="es-ES_tradnl" altLang="en-US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8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evaluation of Heat / Mass </a:t>
            </a:r>
            <a:r>
              <a:rPr lang="en-US" dirty="0" smtClean="0"/>
              <a:t>balance</a:t>
            </a:r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2016-05-10   © 2016 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18</a:t>
            </a:fld>
            <a:endParaRPr lang="es-ES_tradnl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8856" y="1196752"/>
            <a:ext cx="809625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 sz="2200">
                <a:solidFill>
                  <a:schemeClr val="tx1"/>
                </a:solidFill>
                <a:latin typeface="Arial" charset="0"/>
              </a:defRPr>
            </a:lvl1pPr>
            <a:lvl2pPr marL="673100" indent="-3810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AutoNum type="arabicPeriod"/>
            </a:pPr>
            <a:r>
              <a:rPr lang="es-ES_tradnl" altLang="en-US" sz="2000" dirty="0" smtClean="0"/>
              <a:t>Compile </a:t>
            </a:r>
            <a:r>
              <a:rPr lang="es-ES_tradnl" altLang="en-US" sz="2000" dirty="0" err="1" smtClean="0"/>
              <a:t>all</a:t>
            </a:r>
            <a:r>
              <a:rPr lang="es-ES_tradnl" altLang="en-US" sz="2000" dirty="0" smtClean="0"/>
              <a:t> gas and </a:t>
            </a:r>
            <a:r>
              <a:rPr lang="es-ES_tradnl" altLang="en-US" sz="2000" dirty="0" err="1" smtClean="0"/>
              <a:t>mass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flow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measurements</a:t>
            </a:r>
            <a:r>
              <a:rPr lang="es-ES_tradnl" altLang="en-US" sz="2000" dirty="0" smtClean="0"/>
              <a:t> and </a:t>
            </a:r>
            <a:r>
              <a:rPr lang="es-ES_tradnl" altLang="en-US" sz="2000" dirty="0" err="1" smtClean="0"/>
              <a:t>convert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them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on</a:t>
            </a:r>
            <a:r>
              <a:rPr lang="es-ES_tradnl" altLang="en-US" sz="2000" dirty="0" smtClean="0"/>
              <a:t> a </a:t>
            </a:r>
            <a:r>
              <a:rPr lang="es-ES_tradnl" altLang="en-US" sz="2000" dirty="0" err="1" smtClean="0"/>
              <a:t>normalized</a:t>
            </a:r>
            <a:r>
              <a:rPr lang="es-ES_tradnl" altLang="en-US" sz="2000" dirty="0" smtClean="0"/>
              <a:t>, </a:t>
            </a:r>
            <a:r>
              <a:rPr lang="es-ES_tradnl" altLang="en-US" sz="2000" dirty="0" err="1" smtClean="0"/>
              <a:t>average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hourly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basis</a:t>
            </a:r>
            <a:endParaRPr lang="es-ES_tradnl" altLang="en-US" sz="2000" dirty="0" smtClean="0"/>
          </a:p>
          <a:p>
            <a:pPr algn="l">
              <a:buFont typeface="Wingdings" pitchFamily="2" charset="2"/>
              <a:buAutoNum type="arabicPeriod"/>
            </a:pPr>
            <a:r>
              <a:rPr lang="es-ES_tradnl" altLang="en-US" sz="2000" dirty="0" err="1" smtClean="0"/>
              <a:t>Average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all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temperature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measurements</a:t>
            </a:r>
            <a:r>
              <a:rPr lang="es-ES_tradnl" altLang="en-US" sz="2000" dirty="0" smtClean="0"/>
              <a:t> and gas </a:t>
            </a:r>
            <a:r>
              <a:rPr lang="es-ES_tradnl" altLang="en-US" sz="2000" dirty="0" err="1" smtClean="0"/>
              <a:t>analyses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using</a:t>
            </a:r>
            <a:r>
              <a:rPr lang="es-ES_tradnl" altLang="en-US" sz="2000" dirty="0" smtClean="0"/>
              <a:t> PLC / TIS data and </a:t>
            </a:r>
            <a:r>
              <a:rPr lang="es-ES_tradnl" altLang="en-US" sz="2000" dirty="0" err="1" smtClean="0"/>
              <a:t>correct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average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where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necessary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by</a:t>
            </a:r>
            <a:r>
              <a:rPr lang="es-ES_tradnl" altLang="en-US" sz="2000" dirty="0" smtClean="0"/>
              <a:t> offset</a:t>
            </a:r>
          </a:p>
          <a:p>
            <a:pPr algn="l">
              <a:buFont typeface="Wingdings" pitchFamily="2" charset="2"/>
              <a:buAutoNum type="arabicPeriod"/>
            </a:pPr>
            <a:r>
              <a:rPr lang="es-ES_tradnl" altLang="en-US" sz="2000" dirty="0" err="1" smtClean="0"/>
              <a:t>Average</a:t>
            </a:r>
            <a:r>
              <a:rPr lang="es-ES_tradnl" altLang="en-US" sz="2000" dirty="0" smtClean="0"/>
              <a:t> data </a:t>
            </a:r>
            <a:r>
              <a:rPr lang="es-ES_tradnl" altLang="en-US" sz="2000" dirty="0" err="1" smtClean="0"/>
              <a:t>from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lab</a:t>
            </a:r>
            <a:endParaRPr lang="es-ES_tradnl" altLang="en-US" sz="2000" dirty="0" smtClean="0"/>
          </a:p>
          <a:p>
            <a:pPr algn="l">
              <a:buFont typeface="Wingdings" pitchFamily="2" charset="2"/>
              <a:buAutoNum type="arabicPeriod"/>
            </a:pPr>
            <a:r>
              <a:rPr lang="es-ES_tradnl" altLang="en-US" sz="2000" dirty="0" err="1" smtClean="0"/>
              <a:t>Fill</a:t>
            </a:r>
            <a:r>
              <a:rPr lang="es-ES_tradnl" altLang="en-US" sz="2000" dirty="0" smtClean="0"/>
              <a:t> in </a:t>
            </a:r>
            <a:r>
              <a:rPr lang="es-ES_tradnl" altLang="en-US" sz="2000" dirty="0" err="1" smtClean="0"/>
              <a:t>raw</a:t>
            </a:r>
            <a:r>
              <a:rPr lang="es-ES_tradnl" altLang="en-US" sz="2000" dirty="0" smtClean="0"/>
              <a:t> data in HBL </a:t>
            </a:r>
            <a:r>
              <a:rPr lang="es-ES_tradnl" altLang="en-US" sz="2000" dirty="0" err="1" smtClean="0"/>
              <a:t>spreadsheet</a:t>
            </a:r>
            <a:endParaRPr lang="es-ES_tradnl" altLang="en-US" sz="2000" dirty="0" smtClean="0"/>
          </a:p>
          <a:p>
            <a:pPr algn="l">
              <a:buFont typeface="Wingdings" pitchFamily="2" charset="2"/>
              <a:buAutoNum type="arabicPeriod"/>
            </a:pPr>
            <a:r>
              <a:rPr lang="es-ES_tradnl" altLang="en-US" sz="2000" dirty="0" smtClean="0"/>
              <a:t>Tune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balance in </a:t>
            </a:r>
            <a:r>
              <a:rPr lang="es-ES_tradnl" altLang="en-US" sz="2000" dirty="0" err="1" smtClean="0"/>
              <a:t>the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following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order</a:t>
            </a:r>
            <a:r>
              <a:rPr lang="es-ES_tradnl" altLang="en-US" sz="2000" dirty="0" smtClean="0"/>
              <a:t>: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s-ES_tradnl" altLang="en-US" sz="2000" dirty="0" err="1" smtClean="0"/>
              <a:t>Mass</a:t>
            </a:r>
            <a:r>
              <a:rPr lang="es-ES_tradnl" altLang="en-US" sz="2000" dirty="0" smtClean="0"/>
              <a:t> balance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s-ES_tradnl" altLang="en-US" sz="2000" dirty="0" err="1" smtClean="0"/>
              <a:t>Cooler</a:t>
            </a:r>
            <a:r>
              <a:rPr lang="es-ES_tradnl" altLang="en-US" sz="2000" dirty="0" smtClean="0"/>
              <a:t> air balance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s-ES_tradnl" altLang="en-US" sz="2000" dirty="0" err="1" smtClean="0"/>
              <a:t>Cooler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balance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s-ES_tradnl" altLang="en-US" sz="2000" dirty="0" err="1" smtClean="0"/>
              <a:t>Kiln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system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balance</a:t>
            </a:r>
          </a:p>
          <a:p>
            <a:pPr algn="l">
              <a:buFont typeface="Times" pitchFamily="-96" charset="0"/>
              <a:buChar char="•"/>
            </a:pPr>
            <a:endParaRPr lang="es-ES_tradnl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015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Tuning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mass</a:t>
            </a:r>
            <a:r>
              <a:rPr lang="es-ES_tradnl" altLang="en-US" dirty="0" smtClean="0"/>
              <a:t> balance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24508" y="2564904"/>
            <a:ext cx="4320542" cy="4734052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s-ES_tradnl" altLang="en-US" sz="1600" b="1" dirty="0" smtClean="0"/>
              <a:t>Clinker </a:t>
            </a:r>
            <a:r>
              <a:rPr lang="es-ES_tradnl" altLang="en-US" sz="1600" b="1" dirty="0" err="1" smtClean="0"/>
              <a:t>weight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carried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out</a:t>
            </a:r>
            <a:r>
              <a:rPr lang="es-ES_tradnl" altLang="en-US" sz="1600" b="1" dirty="0" smtClean="0"/>
              <a:t>: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feed</a:t>
            </a:r>
            <a:r>
              <a:rPr lang="es-ES_tradnl" altLang="en-US" sz="1600" dirty="0" smtClean="0"/>
              <a:t>/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factor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heat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consumption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All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dust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losses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 and </a:t>
            </a:r>
            <a:r>
              <a:rPr lang="es-ES_tradnl" altLang="en-US" sz="1600" dirty="0" err="1" smtClean="0"/>
              <a:t>considered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LOI of </a:t>
            </a: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feed</a:t>
            </a:r>
            <a:r>
              <a:rPr lang="es-ES_tradnl" altLang="en-US" sz="1600" dirty="0" smtClean="0"/>
              <a:t> and </a:t>
            </a:r>
            <a:r>
              <a:rPr lang="es-ES_tradnl" altLang="en-US" sz="1600" dirty="0" err="1" smtClean="0"/>
              <a:t>dust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losses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LOI of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set to 0 % </a:t>
            </a:r>
            <a:br>
              <a:rPr lang="es-ES_tradnl" altLang="en-US" sz="1600" dirty="0" smtClean="0"/>
            </a:br>
            <a:r>
              <a:rPr lang="es-ES_tradnl" altLang="en-US" sz="1600" dirty="0" smtClean="0"/>
              <a:t>(</a:t>
            </a:r>
            <a:r>
              <a:rPr lang="es-ES_tradnl" altLang="en-US" sz="1600" dirty="0" err="1" smtClean="0"/>
              <a:t>weighted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LOI free)?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If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unsatisfactory</a:t>
            </a:r>
            <a:r>
              <a:rPr lang="es-ES_tradnl" altLang="en-US" sz="1600" dirty="0" smtClean="0"/>
              <a:t> error </a:t>
            </a:r>
            <a:r>
              <a:rPr lang="es-ES_tradnl" altLang="en-US" sz="1600" dirty="0" err="1" smtClean="0"/>
              <a:t>persists</a:t>
            </a:r>
            <a:endParaRPr lang="es-ES_tradnl" altLang="en-US" sz="1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Recheck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calibration</a:t>
            </a:r>
            <a:r>
              <a:rPr lang="es-ES_tradnl" altLang="en-US" sz="1600" dirty="0" smtClean="0"/>
              <a:t> of </a:t>
            </a:r>
            <a:r>
              <a:rPr lang="es-ES_tradnl" altLang="en-US" sz="1600" dirty="0" err="1" smtClean="0"/>
              <a:t>feeders</a:t>
            </a:r>
            <a:r>
              <a:rPr lang="es-ES_tradnl" altLang="en-US" sz="1600" dirty="0" smtClean="0"/>
              <a:t> </a:t>
            </a:r>
            <a:br>
              <a:rPr lang="es-ES_tradnl" altLang="en-US" sz="1600" dirty="0" smtClean="0"/>
            </a:br>
            <a:r>
              <a:rPr lang="es-ES_tradnl" altLang="en-US" sz="1600" dirty="0" smtClean="0"/>
              <a:t>and </a:t>
            </a:r>
            <a:r>
              <a:rPr lang="es-ES_tradnl" altLang="en-US" sz="1600" dirty="0" err="1" smtClean="0"/>
              <a:t>scales</a:t>
            </a:r>
            <a:endParaRPr lang="es-ES_tradnl" altLang="en-US" sz="1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Repeat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mass</a:t>
            </a:r>
            <a:r>
              <a:rPr lang="es-ES_tradnl" altLang="en-US" sz="1600" dirty="0" smtClean="0"/>
              <a:t> balance </a:t>
            </a:r>
            <a:r>
              <a:rPr lang="es-ES_tradnl" altLang="en-US" sz="1600" dirty="0" err="1" smtClean="0"/>
              <a:t>only</a:t>
            </a:r>
            <a:endParaRPr lang="es-ES_tradnl" altLang="en-US" sz="1600" dirty="0" smtClean="0"/>
          </a:p>
          <a:p>
            <a:pPr>
              <a:lnSpc>
                <a:spcPct val="90000"/>
              </a:lnSpc>
            </a:pPr>
            <a:endParaRPr lang="es-ES_tradnl" altLang="en-US" sz="1600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4"/>
          </p:nvPr>
        </p:nvSpPr>
        <p:spPr>
          <a:xfrm>
            <a:off x="4916996" y="2492897"/>
            <a:ext cx="4321175" cy="4734053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s-ES_tradnl" altLang="en-US" sz="1800" b="1" dirty="0" smtClean="0"/>
              <a:t>No </a:t>
            </a:r>
            <a:r>
              <a:rPr lang="es-ES_tradnl" altLang="en-US" sz="1800" b="1" dirty="0" err="1" smtClean="0"/>
              <a:t>clinker</a:t>
            </a:r>
            <a:r>
              <a:rPr lang="es-ES_tradnl" altLang="en-US" sz="1800" b="1" dirty="0" smtClean="0"/>
              <a:t> </a:t>
            </a:r>
            <a:r>
              <a:rPr lang="es-ES_tradnl" altLang="en-US" sz="1800" b="1" dirty="0" err="1" smtClean="0"/>
              <a:t>weight</a:t>
            </a:r>
            <a:r>
              <a:rPr lang="es-ES_tradnl" altLang="en-US" sz="1800" b="1" dirty="0" smtClean="0"/>
              <a:t> </a:t>
            </a:r>
            <a:r>
              <a:rPr lang="es-ES_tradnl" altLang="en-US" sz="1800" b="1" dirty="0" err="1" smtClean="0"/>
              <a:t>carried</a:t>
            </a:r>
            <a:r>
              <a:rPr lang="es-ES_tradnl" altLang="en-US" sz="1800" b="1" dirty="0" smtClean="0"/>
              <a:t> </a:t>
            </a:r>
            <a:r>
              <a:rPr lang="es-ES_tradnl" altLang="en-US" sz="1800" b="1" dirty="0" err="1" smtClean="0"/>
              <a:t>out</a:t>
            </a:r>
            <a:r>
              <a:rPr lang="es-ES_tradnl" altLang="en-US" sz="1800" b="1" dirty="0" smtClean="0"/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800" dirty="0" err="1" smtClean="0"/>
              <a:t>Calculate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clinker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rate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by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setting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mass</a:t>
            </a:r>
            <a:r>
              <a:rPr lang="es-ES_tradnl" altLang="en-US" sz="1800" dirty="0" smtClean="0"/>
              <a:t> balance error to </a:t>
            </a:r>
            <a:r>
              <a:rPr lang="es-ES_tradnl" altLang="en-US" sz="1800" dirty="0" err="1" smtClean="0"/>
              <a:t>zero</a:t>
            </a:r>
            <a:endParaRPr lang="es-ES_tradnl" altLang="en-US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800" dirty="0" err="1" smtClean="0"/>
              <a:t>Kiln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feed</a:t>
            </a:r>
            <a:r>
              <a:rPr lang="es-ES_tradnl" altLang="en-US" sz="1800" dirty="0" smtClean="0"/>
              <a:t> / </a:t>
            </a:r>
            <a:r>
              <a:rPr lang="es-ES_tradnl" altLang="en-US" sz="1800" dirty="0" err="1" smtClean="0"/>
              <a:t>clinker</a:t>
            </a:r>
            <a:r>
              <a:rPr lang="es-ES_tradnl" altLang="en-US" sz="1800" dirty="0" smtClean="0"/>
              <a:t> factor </a:t>
            </a:r>
            <a:r>
              <a:rPr lang="es-ES_tradnl" altLang="en-US" sz="1800" dirty="0" err="1" smtClean="0"/>
              <a:t>reasonable</a:t>
            </a:r>
            <a:r>
              <a:rPr lang="es-ES_tradnl" altLang="en-US" sz="18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800" dirty="0" err="1" smtClean="0"/>
              <a:t>Kiln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heat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consumption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reasonable</a:t>
            </a:r>
            <a:r>
              <a:rPr lang="es-ES_tradnl" altLang="en-US" sz="1800" dirty="0" smtClean="0"/>
              <a:t>?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4508" y="1232756"/>
            <a:ext cx="7634287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80000"/>
              </a:lnSpc>
              <a:buSzTx/>
              <a:buFont typeface="Times" pitchFamily="-96" charset="0"/>
              <a:buChar char="•"/>
            </a:pPr>
            <a:endParaRPr lang="es-ES_tradnl" altLang="en-US" sz="14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b="1" dirty="0" smtClean="0"/>
              <a:t>Error &lt; 1 %: </a:t>
            </a:r>
            <a:r>
              <a:rPr lang="es-ES_tradnl" altLang="en-US" sz="2000" b="1" dirty="0" err="1" smtClean="0"/>
              <a:t>good</a:t>
            </a:r>
            <a:endParaRPr lang="es-ES_tradnl" altLang="en-US" sz="2000" b="1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b="1" dirty="0" smtClean="0"/>
              <a:t>Error &lt; 3 %: </a:t>
            </a:r>
            <a:r>
              <a:rPr lang="es-ES_tradnl" altLang="en-US" sz="2000" b="1" dirty="0" err="1" smtClean="0"/>
              <a:t>satisfactory</a:t>
            </a:r>
            <a:endParaRPr lang="es-ES_tradnl" altLang="en-US" sz="2000" b="1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b="1" dirty="0" smtClean="0"/>
              <a:t>Error &gt; 3 %: </a:t>
            </a:r>
            <a:r>
              <a:rPr lang="es-ES_tradnl" altLang="en-US" sz="2000" b="1" dirty="0" err="1" smtClean="0"/>
              <a:t>unsatisfactory</a:t>
            </a:r>
            <a:endParaRPr lang="es-ES_tradnl" altLang="en-US" sz="2000" b="1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b="1" dirty="0" err="1" smtClean="0"/>
              <a:t>If</a:t>
            </a:r>
            <a:r>
              <a:rPr lang="es-ES_tradnl" altLang="en-US" sz="2000" b="1" dirty="0" smtClean="0"/>
              <a:t> </a:t>
            </a:r>
            <a:r>
              <a:rPr lang="es-ES_tradnl" altLang="en-US" sz="2000" b="1" dirty="0" err="1" smtClean="0"/>
              <a:t>unsatisfactory</a:t>
            </a:r>
            <a:r>
              <a:rPr lang="es-ES_tradnl" altLang="en-US" sz="2000" b="1" dirty="0" smtClean="0"/>
              <a:t>, </a:t>
            </a:r>
            <a:r>
              <a:rPr lang="es-ES_tradnl" altLang="en-US" sz="2000" b="1" dirty="0" err="1" smtClean="0"/>
              <a:t>check</a:t>
            </a:r>
            <a:r>
              <a:rPr lang="es-ES_tradnl" altLang="en-US" sz="2000" b="1" dirty="0"/>
              <a:t>:</a:t>
            </a:r>
            <a:r>
              <a:rPr lang="es-ES_tradnl" altLang="en-US" sz="2000" b="1" dirty="0" smtClean="0"/>
              <a:t> </a:t>
            </a:r>
            <a:endParaRPr lang="es-ES_tradnl" altLang="en-US" sz="2000" b="1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4508" y="1232757"/>
            <a:ext cx="3744912" cy="126014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Critical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points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during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measurements</a:t>
            </a:r>
            <a:endParaRPr lang="es-ES_tradnl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dust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loss</a:t>
            </a:r>
            <a:endParaRPr lang="es-ES_tradnl" altLang="en-US" dirty="0" smtClean="0"/>
          </a:p>
          <a:p>
            <a:r>
              <a:rPr lang="es-ES_tradnl" altLang="en-US" dirty="0" smtClean="0"/>
              <a:t>Clinker </a:t>
            </a:r>
            <a:r>
              <a:rPr lang="es-ES_tradnl" altLang="en-US" dirty="0" err="1" smtClean="0"/>
              <a:t>weigh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out</a:t>
            </a:r>
            <a:r>
              <a:rPr lang="es-ES_tradnl" altLang="en-US" dirty="0" smtClean="0"/>
              <a:t> </a:t>
            </a:r>
          </a:p>
          <a:p>
            <a:r>
              <a:rPr lang="es-ES_tradnl" altLang="en-US" dirty="0" smtClean="0"/>
              <a:t>Clinker </a:t>
            </a:r>
            <a:r>
              <a:rPr lang="es-ES_tradnl" altLang="en-US" dirty="0" err="1" smtClean="0"/>
              <a:t>temperature</a:t>
            </a:r>
            <a:endParaRPr lang="es-ES_tradnl" altLang="en-US" dirty="0" smtClean="0"/>
          </a:p>
          <a:p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waste</a:t>
            </a:r>
            <a:r>
              <a:rPr lang="es-ES_tradnl" altLang="en-US" dirty="0" smtClean="0"/>
              <a:t> air </a:t>
            </a:r>
            <a:r>
              <a:rPr lang="es-ES_tradnl" altLang="en-US" dirty="0" err="1" smtClean="0"/>
              <a:t>temperature</a:t>
            </a:r>
            <a:endParaRPr lang="es-ES_tradnl" altLang="en-US" dirty="0" smtClean="0"/>
          </a:p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measurements</a:t>
            </a:r>
            <a:endParaRPr lang="es-ES_tradnl" altLang="en-US" dirty="0" smtClean="0"/>
          </a:p>
          <a:p>
            <a:r>
              <a:rPr lang="es-ES_tradnl" altLang="en-US" dirty="0" smtClean="0"/>
              <a:t>Gas </a:t>
            </a:r>
            <a:r>
              <a:rPr lang="es-ES_tradnl" altLang="en-US" dirty="0" err="1" smtClean="0"/>
              <a:t>analysis</a:t>
            </a:r>
            <a:endParaRPr lang="es-ES_tradnl" altLang="en-US" dirty="0" smtClean="0"/>
          </a:p>
          <a:p>
            <a:r>
              <a:rPr lang="es-ES_tradnl" altLang="en-US" dirty="0" err="1" smtClean="0"/>
              <a:t>Radiation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</a:t>
            </a:r>
            <a:r>
              <a:rPr lang="es-ES_tradnl" altLang="en-US" dirty="0" smtClean="0"/>
              <a:t> </a:t>
            </a:r>
          </a:p>
          <a:p>
            <a:endParaRPr lang="es-ES_tradnl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47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Mass</a:t>
            </a:r>
            <a:r>
              <a:rPr lang="es-ES_tradnl" altLang="en-US" dirty="0" smtClean="0"/>
              <a:t> balance </a:t>
            </a:r>
            <a:r>
              <a:rPr lang="es-ES_tradnl" altLang="en-US" dirty="0" err="1" smtClean="0"/>
              <a:t>guide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values</a:t>
            </a:r>
            <a:endParaRPr lang="es-ES_tradnl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  </a:t>
            </a:r>
            <a:endParaRPr lang="es-ES_tradnl" dirty="0"/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12576"/>
              </p:ext>
            </p:extLst>
          </p:nvPr>
        </p:nvGraphicFramePr>
        <p:xfrm>
          <a:off x="488504" y="1520788"/>
          <a:ext cx="8274368" cy="3738563"/>
        </p:xfrm>
        <a:graphic>
          <a:graphicData uri="http://schemas.openxmlformats.org/drawingml/2006/table">
            <a:tbl>
              <a:tblPr/>
              <a:tblGrid>
                <a:gridCol w="2889568"/>
                <a:gridCol w="2806700"/>
                <a:gridCol w="2578100"/>
              </a:tblGrid>
              <a:tr h="5683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Guide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11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Kiln feed / clinker factor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 – 1.75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Mostly dependent on PH (and bypass) dust loss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values of kiln feed LOI  (&gt; 35.5 – 36.0 %) only explicable if high LSF, high MgCO3 or burnable matter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high bypass dust rates, higher values possible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Cyclone efficiency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 – 95 %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Mainly a function of cyclone design, dip tube velocity, dip tube length, efficiency 2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highest cyclone stage, kiln feed fineness (….)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1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Tuning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air balance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24508" y="2744924"/>
            <a:ext cx="4320542" cy="4734052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s-ES_tradnl" altLang="en-US" sz="1600" b="1" dirty="0" err="1" smtClean="0"/>
              <a:t>Airflow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measurement</a:t>
            </a:r>
            <a:r>
              <a:rPr lang="es-ES_tradnl" altLang="en-US" sz="1600" b="1" dirty="0" smtClean="0"/>
              <a:t> done: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Prandtl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measurement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point</a:t>
            </a:r>
            <a:r>
              <a:rPr lang="es-ES_tradnl" altLang="en-US" sz="1600" dirty="0" smtClean="0"/>
              <a:t> at </a:t>
            </a:r>
            <a:r>
              <a:rPr lang="es-ES_tradnl" altLang="en-US" sz="1600" dirty="0" err="1" smtClean="0"/>
              <a:t>waste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duct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adequate</a:t>
            </a:r>
            <a:r>
              <a:rPr lang="es-ES_tradnl" altLang="en-US" sz="1600" dirty="0" smtClean="0"/>
              <a:t> and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representative</a:t>
            </a:r>
            <a:endParaRPr lang="es-ES_tradnl" altLang="en-US" sz="16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Measured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middle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flow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Additional</a:t>
            </a:r>
            <a:r>
              <a:rPr lang="es-ES_tradnl" altLang="en-US" sz="1600" dirty="0" smtClean="0"/>
              <a:t> false air (</a:t>
            </a:r>
            <a:r>
              <a:rPr lang="es-ES_tradnl" altLang="en-US" sz="1600" dirty="0" err="1" smtClean="0"/>
              <a:t>e.g</a:t>
            </a:r>
            <a:r>
              <a:rPr lang="es-ES_tradnl" altLang="en-US" sz="1600" dirty="0" smtClean="0"/>
              <a:t>. AA-HE, </a:t>
            </a:r>
            <a:r>
              <a:rPr lang="es-ES_tradnl" altLang="en-US" sz="1600" dirty="0" err="1" smtClean="0"/>
              <a:t>filter</a:t>
            </a:r>
            <a:r>
              <a:rPr lang="es-ES_tradnl" altLang="en-US" sz="1600" dirty="0" smtClean="0"/>
              <a:t>, etc.) </a:t>
            </a:r>
            <a:r>
              <a:rPr lang="es-ES_tradnl" altLang="en-US" sz="1600" dirty="0" err="1" smtClean="0"/>
              <a:t>considered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flow</a:t>
            </a:r>
            <a:r>
              <a:rPr lang="es-ES_tradnl" altLang="en-US" sz="1600" dirty="0" smtClean="0"/>
              <a:t> vs.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end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 False air (</a:t>
            </a: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hood</a:t>
            </a:r>
            <a:r>
              <a:rPr lang="es-ES_tradnl" altLang="en-US" sz="1600" dirty="0" smtClean="0"/>
              <a:t>,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, </a:t>
            </a:r>
            <a:r>
              <a:rPr lang="es-ES_tradnl" altLang="en-US" sz="1600" dirty="0" err="1" smtClean="0"/>
              <a:t>crusher</a:t>
            </a:r>
            <a:r>
              <a:rPr lang="es-ES_tradnl" altLang="en-US" sz="1600" dirty="0" smtClean="0"/>
              <a:t>) </a:t>
            </a:r>
            <a:r>
              <a:rPr lang="es-ES_tradnl" altLang="en-US" sz="1600" dirty="0" err="1" smtClean="0"/>
              <a:t>considered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If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unsatisfactory</a:t>
            </a:r>
            <a:r>
              <a:rPr lang="es-ES_tradnl" altLang="en-US" sz="1600" dirty="0" smtClean="0"/>
              <a:t> error </a:t>
            </a:r>
            <a:r>
              <a:rPr lang="es-ES_tradnl" altLang="en-US" sz="1600" dirty="0" err="1" smtClean="0"/>
              <a:t>persists</a:t>
            </a:r>
            <a:endParaRPr lang="es-ES_tradnl" altLang="en-US" sz="1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Calculate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waste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by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zeroizing</a:t>
            </a:r>
            <a:r>
              <a:rPr lang="es-ES_tradnl" altLang="en-US" sz="1600" dirty="0" smtClean="0"/>
              <a:t> air balance error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4"/>
          </p:nvPr>
        </p:nvSpPr>
        <p:spPr>
          <a:xfrm>
            <a:off x="5133020" y="2672916"/>
            <a:ext cx="4321175" cy="4734053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s-ES_tradnl" altLang="en-US" sz="1600" b="1" dirty="0" smtClean="0"/>
              <a:t>No </a:t>
            </a:r>
            <a:r>
              <a:rPr lang="es-ES_tradnl" altLang="en-US" sz="1600" b="1" dirty="0" err="1" smtClean="0"/>
              <a:t>flow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measurement</a:t>
            </a:r>
            <a:r>
              <a:rPr lang="es-ES_tradnl" altLang="en-US" sz="1600" b="1" dirty="0" smtClean="0"/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Adjust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waste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flow</a:t>
            </a:r>
            <a:r>
              <a:rPr lang="es-ES_tradnl" altLang="en-US" sz="1600" dirty="0" smtClean="0"/>
              <a:t> to set air balance error </a:t>
            </a:r>
            <a:r>
              <a:rPr lang="es-ES_tradnl" altLang="en-US" sz="1600" dirty="0" err="1" smtClean="0"/>
              <a:t>zero</a:t>
            </a:r>
            <a:endParaRPr lang="es-ES_tradnl" altLang="en-US" sz="1600" dirty="0" smtClean="0"/>
          </a:p>
          <a:p>
            <a:pPr>
              <a:lnSpc>
                <a:spcPct val="90000"/>
              </a:lnSpc>
              <a:spcBef>
                <a:spcPts val="600"/>
              </a:spcBef>
              <a:buFont typeface="Times" pitchFamily="-96" charset="0"/>
              <a:buNone/>
            </a:pPr>
            <a:r>
              <a:rPr lang="es-ES_tradnl" altLang="en-US" sz="1600" dirty="0" err="1" smtClean="0"/>
              <a:t>Check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the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following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points</a:t>
            </a:r>
            <a:r>
              <a:rPr lang="es-ES_tradnl" altLang="en-US" sz="1600" dirty="0" smtClean="0"/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flow</a:t>
            </a:r>
            <a:r>
              <a:rPr lang="es-ES_tradnl" altLang="en-US" sz="1600" dirty="0" smtClean="0"/>
              <a:t> versus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end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_tradnl" altLang="en-US" sz="1600" dirty="0" smtClean="0"/>
              <a:t>False air in </a:t>
            </a: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hood</a:t>
            </a:r>
            <a:r>
              <a:rPr lang="es-ES_tradnl" altLang="en-US" sz="1600" dirty="0" smtClean="0"/>
              <a:t>,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br>
              <a:rPr lang="es-ES_tradnl" altLang="en-US" sz="1600" dirty="0" smtClean="0"/>
            </a:br>
            <a:r>
              <a:rPr lang="es-ES_tradnl" altLang="en-US" sz="1600" dirty="0" err="1" smtClean="0"/>
              <a:t>crusher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considered</a:t>
            </a:r>
            <a:r>
              <a:rPr lang="es-ES_tradnl" altLang="en-US" sz="1600" dirty="0" smtClean="0"/>
              <a:t>?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32520" y="1182715"/>
            <a:ext cx="7634287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80000"/>
              </a:lnSpc>
              <a:buSzTx/>
              <a:buFont typeface="Times" pitchFamily="-96" charset="0"/>
              <a:buChar char="•"/>
            </a:pPr>
            <a:endParaRPr lang="es-ES_tradnl" altLang="en-US" sz="14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&lt; 1 %: </a:t>
            </a:r>
            <a:r>
              <a:rPr lang="es-ES_tradnl" altLang="en-US" sz="2000" dirty="0" err="1" smtClean="0"/>
              <a:t>good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&lt; 3 %: </a:t>
            </a:r>
            <a:r>
              <a:rPr lang="es-ES_tradnl" altLang="en-US" sz="2000" dirty="0" err="1" smtClean="0"/>
              <a:t>satisfactory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&gt; 3 %: </a:t>
            </a:r>
            <a:r>
              <a:rPr lang="es-ES_tradnl" altLang="en-US" sz="2000" dirty="0" err="1" smtClean="0"/>
              <a:t>unsatisfactory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If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unsatisfactory</a:t>
            </a:r>
            <a:r>
              <a:rPr lang="es-ES_tradnl" altLang="en-US" sz="2000" dirty="0" smtClean="0"/>
              <a:t>, </a:t>
            </a:r>
            <a:r>
              <a:rPr lang="es-ES_tradnl" altLang="en-US" sz="2000" dirty="0" err="1" smtClean="0"/>
              <a:t>check</a:t>
            </a:r>
            <a:r>
              <a:rPr lang="es-ES_tradnl" altLang="en-US" sz="2000" dirty="0" smtClean="0"/>
              <a:t>: </a:t>
            </a:r>
            <a:endParaRPr lang="es-ES_tradnl" altLang="en-US" sz="2000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60512" y="1268983"/>
            <a:ext cx="3744912" cy="125991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air balance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24508" y="1232756"/>
            <a:ext cx="8458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ES_tradnl" altLang="en-US" dirty="0" err="1" smtClean="0"/>
              <a:t>Typical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correlation</a:t>
            </a:r>
            <a:r>
              <a:rPr lang="es-ES_tradnl" altLang="en-US" dirty="0" smtClean="0"/>
              <a:t> in-</a:t>
            </a:r>
            <a:r>
              <a:rPr lang="es-ES_tradnl" altLang="en-US" dirty="0" err="1" smtClean="0"/>
              <a:t>between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air </a:t>
            </a:r>
            <a:r>
              <a:rPr lang="es-ES_tradnl" altLang="en-US" dirty="0" err="1" smtClean="0"/>
              <a:t>flow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clinker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end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for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judgment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specific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air </a:t>
            </a:r>
            <a:r>
              <a:rPr lang="es-ES_tradnl" altLang="en-US" dirty="0" err="1" smtClean="0"/>
              <a:t>flow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rate</a:t>
            </a:r>
            <a:endParaRPr lang="es-ES_tradnl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6" y="1887525"/>
            <a:ext cx="6762750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154380" y="2243138"/>
            <a:ext cx="2590800" cy="609600"/>
          </a:xfrm>
          <a:prstGeom prst="wedgeRoundRectCallout">
            <a:avLst>
              <a:gd name="adj1" fmla="val -37500"/>
              <a:gd name="adj2" fmla="val 155468"/>
              <a:gd name="adj3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s-ES_tradnl" altLang="en-US" sz="1400" dirty="0" err="1" smtClean="0"/>
              <a:t>Conventional</a:t>
            </a:r>
            <a:r>
              <a:rPr lang="es-ES_tradnl" altLang="en-US" sz="1400" dirty="0" smtClean="0"/>
              <a:t> grate </a:t>
            </a:r>
            <a:r>
              <a:rPr lang="es-ES_tradnl" altLang="en-US" sz="1400" dirty="0" err="1" smtClean="0"/>
              <a:t>cooler</a:t>
            </a:r>
            <a:r>
              <a:rPr lang="es-ES_tradnl" altLang="en-US" sz="1400" dirty="0" smtClean="0"/>
              <a:t> (</a:t>
            </a:r>
            <a:r>
              <a:rPr lang="es-ES_tradnl" altLang="en-US" sz="1400" dirty="0" err="1" smtClean="0"/>
              <a:t>old</a:t>
            </a:r>
            <a:r>
              <a:rPr lang="es-ES_tradnl" altLang="en-US" sz="1400" dirty="0" smtClean="0"/>
              <a:t> </a:t>
            </a:r>
            <a:r>
              <a:rPr lang="es-ES_tradnl" altLang="en-US" sz="1400" dirty="0" err="1" smtClean="0"/>
              <a:t>design</a:t>
            </a:r>
            <a:r>
              <a:rPr lang="es-ES_tradnl" altLang="en-US" sz="1400" dirty="0" smtClean="0"/>
              <a:t>)</a:t>
            </a:r>
            <a:endParaRPr lang="es-ES_tradnl" altLang="en-US" sz="1400" dirty="0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425154" y="3032956"/>
            <a:ext cx="2590800" cy="609600"/>
          </a:xfrm>
          <a:prstGeom prst="wedgeRoundRectCallout">
            <a:avLst>
              <a:gd name="adj1" fmla="val -88176"/>
              <a:gd name="adj2" fmla="val 278384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s-ES_tradnl" altLang="en-US" sz="1400" dirty="0" smtClean="0"/>
              <a:t>Modern, </a:t>
            </a:r>
            <a:r>
              <a:rPr lang="es-ES_tradnl" altLang="en-US" sz="1400" dirty="0" err="1" smtClean="0"/>
              <a:t>high</a:t>
            </a:r>
            <a:r>
              <a:rPr lang="es-ES_tradnl" altLang="en-US" sz="1400" dirty="0" smtClean="0"/>
              <a:t> </a:t>
            </a:r>
            <a:r>
              <a:rPr lang="es-ES_tradnl" altLang="en-US" sz="1400" dirty="0" err="1" smtClean="0"/>
              <a:t>efficient</a:t>
            </a:r>
            <a:r>
              <a:rPr lang="es-ES_tradnl" altLang="en-US" sz="1400" dirty="0" smtClean="0"/>
              <a:t> </a:t>
            </a:r>
            <a:r>
              <a:rPr lang="es-ES_tradnl" altLang="en-US" sz="1400" dirty="0" err="1" smtClean="0"/>
              <a:t>cooler</a:t>
            </a:r>
            <a:r>
              <a:rPr lang="es-ES_tradnl" altLang="en-US" sz="1400" dirty="0" smtClean="0"/>
              <a:t> (new </a:t>
            </a:r>
            <a:r>
              <a:rPr lang="es-ES_tradnl" altLang="en-US" sz="1400" dirty="0" err="1" smtClean="0"/>
              <a:t>design</a:t>
            </a:r>
            <a:r>
              <a:rPr lang="es-ES_tradnl" altLang="en-US" sz="1400" dirty="0" smtClean="0"/>
              <a:t>)</a:t>
            </a:r>
            <a:endParaRPr lang="es-ES_tradnl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56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air balance </a:t>
            </a:r>
            <a:r>
              <a:rPr lang="es-ES_tradnl" altLang="en-US" dirty="0" err="1" smtClean="0"/>
              <a:t>guide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values</a:t>
            </a:r>
            <a:endParaRPr lang="es-ES_tradnl" altLang="en-US" dirty="0" smtClean="0"/>
          </a:p>
        </p:txBody>
      </p:sp>
      <p:graphicFrame>
        <p:nvGraphicFramePr>
          <p:cNvPr id="2048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28005"/>
              </p:ext>
            </p:extLst>
          </p:nvPr>
        </p:nvGraphicFramePr>
        <p:xfrm>
          <a:off x="704528" y="1448780"/>
          <a:ext cx="7993062" cy="3840360"/>
        </p:xfrm>
        <a:graphic>
          <a:graphicData uri="http://schemas.openxmlformats.org/drawingml/2006/table">
            <a:tbl>
              <a:tblPr/>
              <a:tblGrid>
                <a:gridCol w="1296987"/>
                <a:gridCol w="2376488"/>
                <a:gridCol w="4319587"/>
              </a:tblGrid>
              <a:tr h="7009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Guide value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39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False air</a:t>
                      </a:r>
                    </a:p>
                  </a:txBody>
                  <a:tcPr marT="45700" marB="457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Kiln inlet seal:        0.02 – 0.05 Nm3/kg cli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Kiln hood:                0.01 – 0.03 Nm3/kg cli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Cooler:                        0.03 –0.05 Nm3/kg cli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 refer to normal operating conditions                (kiln hood pressure:                   - 0.5 to - 1.0 mbar                       kiln inlet pressure:                     - 2 to - 5 mbar) and a normal tight kiln system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case of lower (less negative) pressures, lower values acceptable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case of “big holes and gaps”, higher values acceptable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clinker crusher for false air intake!!!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tightness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pressurized double pendulum flaps / internal drag chain  under grate (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false air input!!)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8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Tuning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heat</a:t>
            </a:r>
            <a:r>
              <a:rPr lang="es-ES_tradnl" altLang="en-US" dirty="0" smtClean="0"/>
              <a:t> balance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3051432"/>
            <a:ext cx="8245550" cy="4734052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1600" b="1" dirty="0" err="1" smtClean="0"/>
              <a:t>Check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the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following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points</a:t>
            </a:r>
            <a:r>
              <a:rPr lang="es-ES_tradnl" altLang="en-US" sz="1600" b="1" dirty="0" smtClean="0"/>
              <a:t>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Difference</a:t>
            </a:r>
            <a:r>
              <a:rPr lang="es-ES_tradnl" altLang="en-US" sz="1600" dirty="0" smtClean="0"/>
              <a:t> in-</a:t>
            </a:r>
            <a:r>
              <a:rPr lang="es-ES_tradnl" altLang="en-US" sz="1600" dirty="0" err="1" smtClean="0"/>
              <a:t>between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secondary</a:t>
            </a:r>
            <a:r>
              <a:rPr lang="es-ES_tradnl" altLang="en-US" sz="1600" dirty="0" smtClean="0"/>
              <a:t> and </a:t>
            </a:r>
            <a:r>
              <a:rPr lang="es-ES_tradnl" altLang="en-US" sz="1600" dirty="0" err="1" smtClean="0"/>
              <a:t>tertiary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 </a:t>
            </a:r>
            <a:br>
              <a:rPr lang="es-ES_tradnl" altLang="en-US" sz="1600" dirty="0" smtClean="0"/>
            </a:br>
            <a:r>
              <a:rPr lang="es-ES_tradnl" altLang="en-US" sz="1600" dirty="0" smtClean="0"/>
              <a:t>(&lt;100 °C </a:t>
            </a:r>
            <a:r>
              <a:rPr lang="es-ES_tradnl" altLang="en-US" sz="1600" dirty="0" err="1" smtClean="0"/>
              <a:t>if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common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take</a:t>
            </a:r>
            <a:r>
              <a:rPr lang="es-ES_tradnl" altLang="en-US" sz="1600" dirty="0" smtClean="0"/>
              <a:t> off </a:t>
            </a:r>
            <a:r>
              <a:rPr lang="es-ES_tradnl" altLang="en-US" sz="1600" dirty="0" err="1" smtClean="0"/>
              <a:t>point</a:t>
            </a:r>
            <a:r>
              <a:rPr lang="es-ES_tradnl" altLang="en-US" sz="1600" dirty="0" smtClean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Normalized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efficiency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smtClean="0"/>
              <a:t>Clinker </a:t>
            </a:r>
            <a:r>
              <a:rPr lang="es-ES_tradnl" altLang="en-US" sz="1600" dirty="0" err="1" smtClean="0"/>
              <a:t>end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Radiation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loss</a:t>
            </a:r>
            <a:r>
              <a:rPr lang="es-ES_tradnl" altLang="en-US" sz="1600" dirty="0" smtClean="0"/>
              <a:t> of </a:t>
            </a:r>
            <a:r>
              <a:rPr lang="es-ES_tradnl" altLang="en-US" sz="1600" dirty="0" err="1" smtClean="0"/>
              <a:t>satellite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 (~250 – 350 kJ/kg cli)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Times" pitchFamily="-96" charset="0"/>
              <a:buNone/>
            </a:pPr>
            <a:r>
              <a:rPr lang="es-ES_tradnl" altLang="en-US" sz="1600" b="1" dirty="0" err="1" smtClean="0"/>
              <a:t>If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results</a:t>
            </a:r>
            <a:r>
              <a:rPr lang="es-ES_tradnl" altLang="en-US" sz="1600" b="1" dirty="0" smtClean="0"/>
              <a:t> are </a:t>
            </a:r>
            <a:r>
              <a:rPr lang="es-ES_tradnl" altLang="en-US" sz="1600" b="1" dirty="0" err="1" smtClean="0"/>
              <a:t>not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reasonable</a:t>
            </a:r>
            <a:r>
              <a:rPr lang="es-ES_tradnl" altLang="en-US" sz="1600" b="1" dirty="0" smtClean="0"/>
              <a:t>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Waste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at </a:t>
            </a:r>
            <a:r>
              <a:rPr lang="es-ES_tradnl" altLang="en-US" sz="1600" dirty="0" err="1" smtClean="0"/>
              <a:t>border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limit</a:t>
            </a:r>
            <a:r>
              <a:rPr lang="es-ES_tradnl" altLang="en-US" sz="1600" dirty="0" smtClean="0"/>
              <a:t> (</a:t>
            </a:r>
            <a:r>
              <a:rPr lang="es-ES_tradnl" altLang="en-US" sz="1600" dirty="0" err="1" smtClean="0"/>
              <a:t>close</a:t>
            </a:r>
            <a:r>
              <a:rPr lang="es-ES_tradnl" altLang="en-US" sz="1600" dirty="0" smtClean="0"/>
              <a:t> to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extraction</a:t>
            </a:r>
            <a:r>
              <a:rPr lang="es-ES_tradnl" altLang="en-US" sz="1600" dirty="0" smtClean="0"/>
              <a:t>) </a:t>
            </a:r>
            <a:r>
              <a:rPr lang="es-ES_tradnl" altLang="en-US" sz="1600" dirty="0" err="1" smtClean="0"/>
              <a:t>representative</a:t>
            </a:r>
            <a:r>
              <a:rPr lang="es-ES_tradnl" altLang="en-US" sz="1600" dirty="0" smtClean="0"/>
              <a:t> (</a:t>
            </a:r>
            <a:r>
              <a:rPr lang="es-ES_tradnl" altLang="en-US" sz="1600" dirty="0" err="1" smtClean="0"/>
              <a:t>average</a:t>
            </a:r>
            <a:r>
              <a:rPr lang="es-ES_tradnl" altLang="en-US" sz="1600" dirty="0" smtClean="0"/>
              <a:t> of </a:t>
            </a:r>
            <a:r>
              <a:rPr lang="es-ES_tradnl" altLang="en-US" sz="1600" dirty="0" err="1" smtClean="0"/>
              <a:t>entire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cross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section</a:t>
            </a:r>
            <a:r>
              <a:rPr lang="es-ES_tradnl" altLang="en-US" sz="1600" dirty="0" smtClean="0"/>
              <a:t>)??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Tertiary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measurement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representative</a:t>
            </a:r>
            <a:r>
              <a:rPr lang="es-ES_tradnl" altLang="en-US" sz="1600" dirty="0" smtClean="0"/>
              <a:t>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smtClean="0"/>
              <a:t>False air (</a:t>
            </a:r>
            <a:r>
              <a:rPr lang="es-ES_tradnl" altLang="en-US" sz="1600" dirty="0" err="1" smtClean="0"/>
              <a:t>kiln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hood</a:t>
            </a:r>
            <a:r>
              <a:rPr lang="es-ES_tradnl" altLang="en-US" sz="1600" dirty="0" smtClean="0"/>
              <a:t>,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, </a:t>
            </a:r>
            <a:r>
              <a:rPr lang="es-ES_tradnl" altLang="en-US" sz="1600" dirty="0" err="1" smtClean="0"/>
              <a:t>crusher</a:t>
            </a:r>
            <a:r>
              <a:rPr lang="es-ES_tradnl" altLang="en-US" sz="1600" dirty="0" smtClean="0"/>
              <a:t>) </a:t>
            </a:r>
            <a:r>
              <a:rPr lang="es-ES_tradnl" altLang="en-US" sz="1600" dirty="0" err="1" smtClean="0"/>
              <a:t>considered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correctly</a:t>
            </a:r>
            <a:r>
              <a:rPr lang="es-ES_tradnl" altLang="en-US" sz="1600" dirty="0" smtClean="0"/>
              <a:t>??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flow</a:t>
            </a:r>
            <a:r>
              <a:rPr lang="es-ES_tradnl" altLang="en-US" sz="1600" dirty="0" smtClean="0"/>
              <a:t> vs.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end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reasonable</a:t>
            </a:r>
            <a:r>
              <a:rPr lang="es-ES_tradnl" altLang="en-US" sz="1600" dirty="0" smtClean="0"/>
              <a:t>??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4"/>
          </p:nvPr>
        </p:nvSpPr>
        <p:spPr/>
        <p:txBody>
          <a:bodyPr/>
          <a:lstStyle/>
          <a:p>
            <a:pPr marL="304800" indent="-304800"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1600" b="1" dirty="0" err="1" smtClean="0"/>
              <a:t>Secondary</a:t>
            </a:r>
            <a:r>
              <a:rPr lang="es-ES_tradnl" altLang="en-US" sz="1600" b="1" dirty="0" smtClean="0"/>
              <a:t> air </a:t>
            </a:r>
            <a:r>
              <a:rPr lang="es-ES_tradnl" altLang="en-US" sz="1600" b="1" dirty="0" err="1" smtClean="0"/>
              <a:t>typically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not</a:t>
            </a:r>
            <a:r>
              <a:rPr lang="es-ES_tradnl" altLang="en-US" sz="1600" b="1" dirty="0" smtClean="0"/>
              <a:t> </a:t>
            </a:r>
            <a:r>
              <a:rPr lang="es-ES_tradnl" altLang="en-US" sz="1600" b="1" dirty="0" err="1" smtClean="0"/>
              <a:t>measured</a:t>
            </a:r>
            <a:endParaRPr lang="es-ES_tradnl" altLang="en-US" sz="1600" b="1" dirty="0" smtClean="0"/>
          </a:p>
          <a:p>
            <a:pPr marL="304800" indent="-304800">
              <a:lnSpc>
                <a:spcPct val="80000"/>
              </a:lnSpc>
            </a:pPr>
            <a:r>
              <a:rPr lang="es-ES_tradnl" altLang="en-US" sz="1600" dirty="0" err="1" smtClean="0"/>
              <a:t>Influence</a:t>
            </a:r>
            <a:r>
              <a:rPr lang="es-ES_tradnl" altLang="en-US" sz="1600" dirty="0" smtClean="0"/>
              <a:t> of </a:t>
            </a:r>
            <a:r>
              <a:rPr lang="es-ES_tradnl" altLang="en-US" sz="1600" dirty="0" err="1" smtClean="0"/>
              <a:t>radiation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from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hot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clinker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bed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on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measured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temperature</a:t>
            </a:r>
            <a:endParaRPr lang="es-ES_tradnl" altLang="en-US" sz="1600" dirty="0" smtClean="0"/>
          </a:p>
          <a:p>
            <a:pPr marL="304800" indent="-304800">
              <a:lnSpc>
                <a:spcPct val="80000"/>
              </a:lnSpc>
            </a:pPr>
            <a:r>
              <a:rPr lang="es-ES_tradnl" altLang="en-US" sz="1600" dirty="0" err="1" smtClean="0"/>
              <a:t>Secondary</a:t>
            </a:r>
            <a:r>
              <a:rPr lang="es-ES_tradnl" altLang="en-US" sz="1600" dirty="0" smtClean="0"/>
              <a:t> air </a:t>
            </a:r>
            <a:r>
              <a:rPr lang="es-ES_tradnl" altLang="en-US" sz="1600" dirty="0" err="1" smtClean="0"/>
              <a:t>temperature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used</a:t>
            </a:r>
            <a:r>
              <a:rPr lang="es-ES_tradnl" altLang="en-US" sz="1600" dirty="0" smtClean="0"/>
              <a:t> as </a:t>
            </a:r>
            <a:r>
              <a:rPr lang="es-ES_tradnl" altLang="en-US" sz="1600" dirty="0" err="1" smtClean="0"/>
              <a:t>fitting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parameter</a:t>
            </a:r>
            <a:r>
              <a:rPr lang="es-ES_tradnl" altLang="en-US" sz="1600" dirty="0" smtClean="0"/>
              <a:t> to </a:t>
            </a:r>
            <a:r>
              <a:rPr lang="es-ES_tradnl" altLang="en-US" sz="1600" dirty="0" err="1" smtClean="0"/>
              <a:t>minimize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cooler</a:t>
            </a:r>
            <a:r>
              <a:rPr lang="es-ES_tradnl" altLang="en-US" sz="1600" dirty="0" smtClean="0"/>
              <a:t> </a:t>
            </a:r>
            <a:r>
              <a:rPr lang="es-ES_tradnl" altLang="en-US" sz="1600" dirty="0" err="1" smtClean="0"/>
              <a:t>heat</a:t>
            </a:r>
            <a:r>
              <a:rPr lang="es-ES_tradnl" altLang="en-US" sz="1600" dirty="0" smtClean="0"/>
              <a:t> balance error</a:t>
            </a:r>
          </a:p>
          <a:p>
            <a:pPr marL="304800" indent="-304800">
              <a:lnSpc>
                <a:spcPct val="80000"/>
              </a:lnSpc>
            </a:pPr>
            <a:endParaRPr lang="es-ES_tradnl" altLang="en-US" sz="1600" dirty="0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4893" y="1303399"/>
            <a:ext cx="7634287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80000"/>
              </a:lnSpc>
              <a:buSzTx/>
              <a:buFont typeface="Times" pitchFamily="-96" charset="0"/>
              <a:buChar char="•"/>
            </a:pPr>
            <a:endParaRPr lang="es-ES_tradnl" altLang="en-US" sz="14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&lt; 1 %: </a:t>
            </a:r>
            <a:r>
              <a:rPr lang="es-ES_tradnl" altLang="en-US" sz="2000" dirty="0" err="1" smtClean="0"/>
              <a:t>good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&lt; 3 %: </a:t>
            </a:r>
            <a:r>
              <a:rPr lang="es-ES_tradnl" altLang="en-US" sz="2000" dirty="0" err="1" smtClean="0"/>
              <a:t>satisfactory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Error &gt; 5 %: </a:t>
            </a:r>
            <a:r>
              <a:rPr lang="es-ES_tradnl" altLang="en-US" sz="2000" dirty="0" err="1" smtClean="0"/>
              <a:t>unsatisfactory</a:t>
            </a:r>
            <a:endParaRPr lang="es-ES_tradnl" altLang="en-US" sz="2000" dirty="0" smtClean="0"/>
          </a:p>
          <a:p>
            <a:pPr algn="l">
              <a:lnSpc>
                <a:spcPct val="80000"/>
              </a:lnSpc>
              <a:buSzTx/>
              <a:buFont typeface="Times" pitchFamily="-96" charset="0"/>
              <a:buNone/>
            </a:pP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If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unsatisfactory</a:t>
            </a:r>
            <a:r>
              <a:rPr lang="es-ES_tradnl" altLang="en-US" sz="2000" dirty="0" smtClean="0"/>
              <a:t>, </a:t>
            </a:r>
            <a:r>
              <a:rPr lang="es-ES_tradnl" altLang="en-US" sz="2000" dirty="0" err="1" smtClean="0"/>
              <a:t>check</a:t>
            </a:r>
            <a:r>
              <a:rPr lang="es-ES_tradnl" altLang="en-US" sz="2000" dirty="0" smtClean="0"/>
              <a:t>: </a:t>
            </a:r>
            <a:endParaRPr lang="es-ES_tradnl" altLang="en-US" sz="20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0512" y="1304764"/>
            <a:ext cx="3744912" cy="14398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7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heat</a:t>
            </a:r>
            <a:r>
              <a:rPr lang="es-ES_tradnl" altLang="en-US" dirty="0" smtClean="0"/>
              <a:t> balance </a:t>
            </a:r>
            <a:r>
              <a:rPr lang="es-ES_tradnl" altLang="en-US" dirty="0" err="1" smtClean="0"/>
              <a:t>guide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values</a:t>
            </a:r>
            <a:endParaRPr lang="es-ES_tradnl" altLang="en-US" dirty="0" smtClean="0"/>
          </a:p>
        </p:txBody>
      </p:sp>
      <p:graphicFrame>
        <p:nvGraphicFramePr>
          <p:cNvPr id="2078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21159"/>
              </p:ext>
            </p:extLst>
          </p:nvPr>
        </p:nvGraphicFramePr>
        <p:xfrm>
          <a:off x="452500" y="1448780"/>
          <a:ext cx="7924800" cy="3556000"/>
        </p:xfrm>
        <a:graphic>
          <a:graphicData uri="http://schemas.openxmlformats.org/drawingml/2006/table">
            <a:tbl>
              <a:tblPr/>
              <a:tblGrid>
                <a:gridCol w="2133600"/>
                <a:gridCol w="3262313"/>
                <a:gridCol w="2528887"/>
              </a:tblGrid>
              <a:tr h="568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Guide value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875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Normalized cooler efficiency (based on 0.8 Nm3/kg cli)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Modern grate cooler:        70 – 75 %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Conventional grate cooler:                     55 – 70 %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Satellite cooler:                  55 – 65 % (tube only)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– 70 % (incl. kiln internal cooling zone)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Efficiency of the cooler depends strongly on the condition (e.g. gap width in-between plates / seals) and design of the cooler (e.g. installation of fixed inlet), on the clinker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granulometry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(and porosity) as well as on operating conditions (no red rivers, geysers,….)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28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Tuning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heat</a:t>
            </a:r>
            <a:r>
              <a:rPr lang="es-ES_tradnl" altLang="en-US" dirty="0" smtClean="0"/>
              <a:t> balance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7258" y="1376772"/>
            <a:ext cx="8858250" cy="47340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b="1" dirty="0" smtClean="0"/>
              <a:t> Balance error:</a:t>
            </a:r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2000" b="1" dirty="0" smtClean="0"/>
              <a:t> Error &lt; 1 %: </a:t>
            </a:r>
            <a:r>
              <a:rPr lang="es-ES_tradnl" altLang="en-US" sz="2000" b="1" dirty="0" err="1" smtClean="0"/>
              <a:t>excellent</a:t>
            </a:r>
            <a:endParaRPr lang="es-ES_tradnl" altLang="en-US" sz="2000" b="1" dirty="0" smtClean="0"/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2000" b="1" dirty="0" smtClean="0"/>
              <a:t> Error &lt; 3 %: </a:t>
            </a:r>
            <a:r>
              <a:rPr lang="es-ES_tradnl" altLang="en-US" sz="2000" b="1" dirty="0" err="1" smtClean="0"/>
              <a:t>good</a:t>
            </a:r>
            <a:endParaRPr lang="es-ES_tradnl" altLang="en-US" sz="2000" b="1" dirty="0" smtClean="0"/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2000" b="1" dirty="0" smtClean="0"/>
              <a:t> Error &gt; 5 %: </a:t>
            </a:r>
            <a:r>
              <a:rPr lang="es-ES_tradnl" altLang="en-US" sz="2000" b="1" dirty="0" err="1" smtClean="0"/>
              <a:t>unsatisfactory</a:t>
            </a:r>
            <a:r>
              <a:rPr lang="es-ES_tradnl" altLang="en-US" sz="2000" b="1" dirty="0" smtClean="0"/>
              <a:t/>
            </a:r>
            <a:br>
              <a:rPr lang="es-ES_tradnl" altLang="en-US" sz="2000" b="1" dirty="0" smtClean="0"/>
            </a:br>
            <a:endParaRPr lang="es-ES_tradnl" altLang="en-US" sz="2000" b="1" dirty="0" smtClean="0"/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1800" dirty="0" err="1" smtClean="0"/>
              <a:t>Check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the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following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points</a:t>
            </a:r>
            <a:r>
              <a:rPr lang="es-ES_tradnl" altLang="en-US" sz="18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err="1" smtClean="0"/>
              <a:t>Kiln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exhaust</a:t>
            </a:r>
            <a:r>
              <a:rPr lang="es-ES_tradnl" altLang="en-US" sz="1800" dirty="0" smtClean="0"/>
              <a:t> gas and </a:t>
            </a:r>
            <a:r>
              <a:rPr lang="es-ES_tradnl" altLang="en-US" sz="1800" dirty="0" err="1" smtClean="0"/>
              <a:t>cooler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waste</a:t>
            </a:r>
            <a:r>
              <a:rPr lang="es-ES_tradnl" altLang="en-US" sz="1800" dirty="0" smtClean="0"/>
              <a:t> air </a:t>
            </a:r>
            <a:r>
              <a:rPr lang="es-ES_tradnl" altLang="en-US" sz="1800" dirty="0" err="1" smtClean="0"/>
              <a:t>losses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reasonable</a:t>
            </a:r>
            <a:r>
              <a:rPr lang="es-ES_tradnl" altLang="en-US" sz="1800" dirty="0" smtClean="0"/>
              <a:t>?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err="1" smtClean="0"/>
              <a:t>Heat</a:t>
            </a:r>
            <a:r>
              <a:rPr lang="es-ES_tradnl" altLang="en-US" sz="1800" dirty="0" smtClean="0"/>
              <a:t> of </a:t>
            </a:r>
            <a:r>
              <a:rPr lang="es-ES_tradnl" altLang="en-US" sz="1800" dirty="0" err="1" smtClean="0"/>
              <a:t>clinker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formation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reasonable</a:t>
            </a:r>
            <a:r>
              <a:rPr lang="es-ES_tradnl" altLang="en-US" sz="1800" dirty="0" smtClean="0"/>
              <a:t> (default: 1750 kJ/kg)?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err="1" smtClean="0"/>
              <a:t>Burnable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matter</a:t>
            </a:r>
            <a:r>
              <a:rPr lang="es-ES_tradnl" altLang="en-US" sz="1800" dirty="0" smtClean="0"/>
              <a:t> in </a:t>
            </a:r>
            <a:r>
              <a:rPr lang="es-ES_tradnl" altLang="en-US" sz="1800" dirty="0" err="1" smtClean="0"/>
              <a:t>kiln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feed</a:t>
            </a:r>
            <a:r>
              <a:rPr lang="es-ES_tradnl" altLang="en-US" sz="1800" dirty="0" smtClean="0"/>
              <a:t> (TOC, </a:t>
            </a:r>
            <a:r>
              <a:rPr lang="es-ES_tradnl" altLang="en-US" sz="1800" dirty="0" err="1" smtClean="0"/>
              <a:t>pyrite</a:t>
            </a:r>
            <a:r>
              <a:rPr lang="es-ES_tradnl" altLang="en-US" sz="1800" dirty="0" smtClean="0"/>
              <a:t>) </a:t>
            </a:r>
            <a:r>
              <a:rPr lang="es-ES_tradnl" altLang="en-US" sz="1800" dirty="0" err="1" smtClean="0"/>
              <a:t>considered</a:t>
            </a:r>
            <a:r>
              <a:rPr lang="es-ES_tradnl" altLang="en-US" sz="1800" dirty="0" smtClean="0"/>
              <a:t>?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err="1" smtClean="0"/>
              <a:t>Radiation</a:t>
            </a:r>
            <a:r>
              <a:rPr lang="es-ES_tradnl" altLang="en-US" sz="1800" dirty="0" smtClean="0"/>
              <a:t> and </a:t>
            </a:r>
            <a:r>
              <a:rPr lang="es-ES_tradnl" altLang="en-US" sz="1800" dirty="0" err="1" smtClean="0"/>
              <a:t>convection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losses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reasonable</a:t>
            </a:r>
            <a:r>
              <a:rPr lang="es-ES_tradnl" altLang="en-US" sz="1800" dirty="0" smtClean="0"/>
              <a:t>?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err="1" smtClean="0"/>
              <a:t>Recheck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calibration</a:t>
            </a:r>
            <a:r>
              <a:rPr lang="es-ES_tradnl" altLang="en-US" sz="1800" dirty="0" smtClean="0"/>
              <a:t> of fuel </a:t>
            </a:r>
            <a:r>
              <a:rPr lang="es-ES_tradnl" altLang="en-US" sz="1800" dirty="0" err="1" smtClean="0"/>
              <a:t>feeders</a:t>
            </a:r>
            <a:r>
              <a:rPr lang="es-ES_tradnl" altLang="en-US" sz="1800" dirty="0" smtClean="0"/>
              <a:t> and NCV </a:t>
            </a:r>
            <a:r>
              <a:rPr lang="es-ES_tradnl" altLang="en-US" sz="1800" dirty="0" err="1" smtClean="0"/>
              <a:t>determination</a:t>
            </a:r>
            <a:endParaRPr lang="es-ES_tradnl" altLang="en-US" sz="1800" dirty="0" smtClean="0"/>
          </a:p>
          <a:p>
            <a:pPr>
              <a:lnSpc>
                <a:spcPct val="80000"/>
              </a:lnSpc>
              <a:buFont typeface="Times" pitchFamily="-96" charset="0"/>
              <a:buNone/>
            </a:pPr>
            <a:r>
              <a:rPr lang="es-ES_tradnl" altLang="en-US" sz="1800" dirty="0" err="1" smtClean="0"/>
              <a:t>If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unsatisfactory</a:t>
            </a:r>
            <a:r>
              <a:rPr lang="es-ES_tradnl" altLang="en-US" sz="1800" dirty="0" smtClean="0"/>
              <a:t> error </a:t>
            </a:r>
            <a:r>
              <a:rPr lang="es-ES_tradnl" altLang="en-US" sz="1800" dirty="0" err="1" smtClean="0"/>
              <a:t>persists</a:t>
            </a:r>
            <a:r>
              <a:rPr lang="es-ES_tradnl" altLang="en-US" sz="18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Repeat</a:t>
            </a:r>
            <a:r>
              <a:rPr lang="es-ES_tradnl" altLang="en-US" sz="1800" dirty="0" smtClean="0"/>
              <a:t> </a:t>
            </a:r>
            <a:r>
              <a:rPr lang="es-ES_tradnl" altLang="en-US" sz="1800" dirty="0" err="1" smtClean="0"/>
              <a:t>heat</a:t>
            </a:r>
            <a:r>
              <a:rPr lang="es-ES_tradnl" altLang="en-US" sz="1800" dirty="0" smtClean="0"/>
              <a:t> balance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6516" y="1268760"/>
            <a:ext cx="3483369" cy="165633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s-ES_tradn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69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heat</a:t>
            </a:r>
            <a:r>
              <a:rPr lang="es-ES_tradnl" altLang="en-US" dirty="0" smtClean="0"/>
              <a:t> balance </a:t>
            </a:r>
            <a:r>
              <a:rPr lang="es-ES_tradnl" altLang="en-US" dirty="0" err="1" smtClean="0"/>
              <a:t>guide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values</a:t>
            </a:r>
            <a:endParaRPr lang="es-ES_tradnl" altLang="en-US" dirty="0" smtClean="0"/>
          </a:p>
        </p:txBody>
      </p:sp>
      <p:graphicFrame>
        <p:nvGraphicFramePr>
          <p:cNvPr id="2150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69485"/>
              </p:ext>
            </p:extLst>
          </p:nvPr>
        </p:nvGraphicFramePr>
        <p:xfrm>
          <a:off x="524508" y="1412776"/>
          <a:ext cx="7620000" cy="2641600"/>
        </p:xfrm>
        <a:graphic>
          <a:graphicData uri="http://schemas.openxmlformats.org/drawingml/2006/table">
            <a:tbl>
              <a:tblPr/>
              <a:tblGrid>
                <a:gridCol w="2540000"/>
                <a:gridCol w="2647950"/>
                <a:gridCol w="2432050"/>
              </a:tblGrid>
              <a:tr h="56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Guide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7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Specific heat consumption of kiln system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stage PH or PC kiln:                         3200 – 3500 kJ/kg cli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stage PH or PC kiln:                         3100 – 3400 kJ/kg cli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Increased heat consumption due to AFR usage not considered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27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10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Mass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flow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measurements</a:t>
            </a:r>
            <a:endParaRPr lang="es-ES_tradnl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Times" pitchFamily="-96" charset="0"/>
              <a:buNone/>
            </a:pPr>
            <a:r>
              <a:rPr lang="es-ES_tradnl" altLang="en-US" sz="2000" b="1" dirty="0" err="1" smtClean="0"/>
              <a:t>Kiln</a:t>
            </a:r>
            <a:r>
              <a:rPr lang="es-ES_tradnl" altLang="en-US" sz="2000" b="1" dirty="0" smtClean="0"/>
              <a:t> </a:t>
            </a:r>
            <a:r>
              <a:rPr lang="es-ES_tradnl" altLang="en-US" sz="2000" b="1" dirty="0" err="1" smtClean="0"/>
              <a:t>dust</a:t>
            </a:r>
            <a:r>
              <a:rPr lang="es-ES_tradnl" altLang="en-US" sz="2000" b="1" dirty="0" smtClean="0"/>
              <a:t> </a:t>
            </a:r>
            <a:r>
              <a:rPr lang="es-ES_tradnl" altLang="en-US" sz="2000" b="1" dirty="0" err="1" smtClean="0"/>
              <a:t>loss</a:t>
            </a:r>
            <a:r>
              <a:rPr lang="es-ES_tradnl" altLang="en-US" sz="2000" b="1" dirty="0" smtClean="0"/>
              <a:t> </a:t>
            </a:r>
            <a:endParaRPr lang="es-ES_tradnl" altLang="en-US" sz="2000" dirty="0" smtClean="0"/>
          </a:p>
          <a:p>
            <a:r>
              <a:rPr lang="es-ES_tradnl" altLang="en-US" sz="2000" dirty="0" smtClean="0"/>
              <a:t>Done </a:t>
            </a:r>
            <a:r>
              <a:rPr lang="es-ES_tradnl" altLang="en-US" sz="2000" dirty="0" err="1" smtClean="0"/>
              <a:t>before</a:t>
            </a:r>
            <a:r>
              <a:rPr lang="es-ES_tradnl" altLang="en-US" sz="2000" dirty="0" smtClean="0"/>
              <a:t>/ </a:t>
            </a:r>
            <a:r>
              <a:rPr lang="es-ES_tradnl" altLang="en-US" sz="2000" dirty="0" err="1" smtClean="0"/>
              <a:t>after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the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balance </a:t>
            </a:r>
          </a:p>
          <a:p>
            <a:r>
              <a:rPr lang="es-ES_tradnl" altLang="en-US" sz="2000" dirty="0" err="1" smtClean="0"/>
              <a:t>Raw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mill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shut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down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for</a:t>
            </a:r>
            <a:r>
              <a:rPr lang="es-ES_tradnl" altLang="en-US" sz="2000" dirty="0" smtClean="0"/>
              <a:t> &gt; 1 h </a:t>
            </a:r>
            <a:r>
              <a:rPr lang="es-ES_tradnl" altLang="en-US" sz="2000" dirty="0" err="1" smtClean="0"/>
              <a:t>before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measurement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started</a:t>
            </a:r>
            <a:endParaRPr lang="es-ES_tradnl" altLang="en-US" sz="2000" dirty="0" smtClean="0"/>
          </a:p>
          <a:p>
            <a:r>
              <a:rPr lang="es-ES_tradnl" altLang="en-US" sz="2000" dirty="0" smtClean="0"/>
              <a:t>At </a:t>
            </a:r>
            <a:r>
              <a:rPr lang="es-ES_tradnl" altLang="en-US" sz="2000" dirty="0" err="1" smtClean="0"/>
              <a:t>least</a:t>
            </a:r>
            <a:r>
              <a:rPr lang="es-ES_tradnl" altLang="en-US" sz="2000" dirty="0" smtClean="0"/>
              <a:t> 1 full </a:t>
            </a:r>
            <a:r>
              <a:rPr lang="es-ES_tradnl" altLang="en-US" sz="2000" dirty="0" err="1" smtClean="0"/>
              <a:t>truck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weighted</a:t>
            </a:r>
            <a:r>
              <a:rPr lang="es-ES_tradnl" altLang="en-US" sz="2000" dirty="0" smtClean="0"/>
              <a:t> and </a:t>
            </a:r>
            <a:r>
              <a:rPr lang="es-ES_tradnl" altLang="en-US" sz="2000" dirty="0" err="1" smtClean="0"/>
              <a:t>required</a:t>
            </a:r>
            <a:r>
              <a:rPr lang="es-ES_tradnl" altLang="en-US" sz="2000" dirty="0" smtClean="0"/>
              <a:t> time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recorded</a:t>
            </a:r>
            <a:endParaRPr lang="es-ES_tradnl" altLang="en-US" sz="2000" dirty="0" smtClean="0"/>
          </a:p>
          <a:p>
            <a:r>
              <a:rPr lang="es-ES_tradnl" altLang="en-US" sz="2000" dirty="0" err="1" smtClean="0"/>
              <a:t>Conditioning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tower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dust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needs</a:t>
            </a:r>
            <a:r>
              <a:rPr lang="es-ES_tradnl" altLang="en-US" sz="2000" dirty="0" smtClean="0"/>
              <a:t> to be </a:t>
            </a:r>
            <a:r>
              <a:rPr lang="es-ES_tradnl" altLang="en-US" sz="2000" dirty="0" err="1" smtClean="0"/>
              <a:t>measured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too</a:t>
            </a:r>
            <a:r>
              <a:rPr lang="es-ES_tradnl" altLang="en-US" sz="2000" dirty="0" smtClean="0"/>
              <a:t>, </a:t>
            </a:r>
            <a:r>
              <a:rPr lang="es-ES_tradnl" altLang="en-US" sz="2000" dirty="0" err="1" smtClean="0"/>
              <a:t>if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not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included</a:t>
            </a:r>
            <a:r>
              <a:rPr lang="es-ES_tradnl" altLang="en-US" sz="2000" dirty="0" smtClean="0"/>
              <a:t> in </a:t>
            </a:r>
            <a:r>
              <a:rPr lang="es-ES_tradnl" altLang="en-US" sz="2000" dirty="0" err="1" smtClean="0"/>
              <a:t>filter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dust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already</a:t>
            </a:r>
            <a:endParaRPr lang="es-ES_tradnl" altLang="en-US" sz="2000" dirty="0" smtClean="0"/>
          </a:p>
          <a:p>
            <a:pPr>
              <a:buFont typeface="Times" pitchFamily="-96" charset="0"/>
              <a:buNone/>
            </a:pPr>
            <a:r>
              <a:rPr lang="es-ES_tradnl" altLang="en-US" sz="2000" b="1" dirty="0" smtClean="0"/>
              <a:t>Clinker </a:t>
            </a:r>
            <a:r>
              <a:rPr lang="es-ES_tradnl" altLang="en-US" sz="2000" b="1" dirty="0" err="1" smtClean="0"/>
              <a:t>rate</a:t>
            </a:r>
            <a:endParaRPr lang="es-ES_tradnl" altLang="en-US" sz="2000" b="1" dirty="0" smtClean="0"/>
          </a:p>
          <a:p>
            <a:r>
              <a:rPr lang="es-ES_tradnl" altLang="en-US" sz="2000" dirty="0" err="1" smtClean="0"/>
              <a:t>Weigh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out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typically</a:t>
            </a:r>
            <a:r>
              <a:rPr lang="es-ES_tradnl" altLang="en-US" sz="2000" dirty="0" smtClean="0"/>
              <a:t> done </a:t>
            </a:r>
            <a:r>
              <a:rPr lang="es-ES_tradnl" altLang="en-US" sz="2000" dirty="0" err="1" smtClean="0"/>
              <a:t>with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trucks</a:t>
            </a:r>
            <a:r>
              <a:rPr lang="es-ES_tradnl" altLang="en-US" sz="2000" dirty="0" smtClean="0"/>
              <a:t> and </a:t>
            </a:r>
            <a:r>
              <a:rPr lang="es-ES_tradnl" altLang="en-US" sz="2000" dirty="0" err="1" smtClean="0"/>
              <a:t>weight</a:t>
            </a:r>
            <a:r>
              <a:rPr lang="es-ES_tradnl" altLang="en-US" sz="2000" dirty="0" smtClean="0"/>
              <a:t> bridge </a:t>
            </a:r>
          </a:p>
          <a:p>
            <a:r>
              <a:rPr lang="es-ES_tradnl" altLang="en-US" sz="2000" dirty="0" err="1" smtClean="0"/>
              <a:t>For</a:t>
            </a:r>
            <a:r>
              <a:rPr lang="es-ES_tradnl" altLang="en-US" sz="2000" dirty="0" smtClean="0"/>
              <a:t> at </a:t>
            </a:r>
            <a:r>
              <a:rPr lang="es-ES_tradnl" altLang="en-US" sz="2000" dirty="0" err="1" smtClean="0"/>
              <a:t>least</a:t>
            </a:r>
            <a:r>
              <a:rPr lang="es-ES_tradnl" altLang="en-US" sz="2000" dirty="0" smtClean="0"/>
              <a:t> 12h</a:t>
            </a:r>
          </a:p>
          <a:p>
            <a:r>
              <a:rPr lang="es-ES_tradnl" altLang="en-US" sz="2000" dirty="0" smtClean="0"/>
              <a:t>Do </a:t>
            </a:r>
            <a:r>
              <a:rPr lang="es-ES_tradnl" altLang="en-US" sz="2000" dirty="0" err="1" smtClean="0"/>
              <a:t>not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overfill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trucks</a:t>
            </a:r>
            <a:r>
              <a:rPr lang="es-ES_tradnl" altLang="en-US" sz="2000" dirty="0" smtClean="0"/>
              <a:t> (</a:t>
            </a:r>
            <a:r>
              <a:rPr lang="es-ES_tradnl" altLang="en-US" sz="2000" dirty="0" err="1" smtClean="0"/>
              <a:t>clinker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loss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during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transport</a:t>
            </a:r>
            <a:r>
              <a:rPr lang="es-ES_tradnl" altLang="en-US" sz="2000" dirty="0" smtClean="0"/>
              <a:t> to </a:t>
            </a:r>
            <a:r>
              <a:rPr lang="es-ES_tradnl" altLang="en-US" sz="2000" dirty="0" err="1" smtClean="0"/>
              <a:t>weight</a:t>
            </a:r>
            <a:r>
              <a:rPr lang="es-ES_tradnl" altLang="en-US" sz="2000" dirty="0" smtClean="0"/>
              <a:t> bridge)</a:t>
            </a:r>
          </a:p>
          <a:p>
            <a:endParaRPr lang="es-ES_tradnl" alt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5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Clinker </a:t>
            </a:r>
            <a:r>
              <a:rPr lang="es-ES_tradnl" altLang="en-US" dirty="0" err="1" smtClean="0"/>
              <a:t>temperature</a:t>
            </a:r>
            <a:endParaRPr lang="es-ES_tradnl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268760"/>
            <a:ext cx="8858250" cy="4734052"/>
          </a:xfrm>
          <a:prstGeom prst="rect">
            <a:avLst/>
          </a:prstGeom>
        </p:spPr>
        <p:txBody>
          <a:bodyPr/>
          <a:lstStyle/>
          <a:p>
            <a:r>
              <a:rPr lang="es-ES_tradnl" altLang="en-US" dirty="0" err="1" smtClean="0"/>
              <a:t>Insulated</a:t>
            </a:r>
            <a:r>
              <a:rPr lang="es-ES_tradnl" altLang="en-US" dirty="0" smtClean="0"/>
              <a:t> box </a:t>
            </a:r>
            <a:r>
              <a:rPr lang="es-ES_tradnl" altLang="en-US" dirty="0" err="1" smtClean="0"/>
              <a:t>method</a:t>
            </a:r>
            <a:endParaRPr lang="es-ES_tradnl" altLang="en-US" dirty="0" smtClean="0"/>
          </a:p>
          <a:p>
            <a:r>
              <a:rPr lang="es-ES_tradnl" altLang="en-US" dirty="0" err="1" smtClean="0"/>
              <a:t>Coating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included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but</a:t>
            </a:r>
            <a:r>
              <a:rPr lang="es-ES_tradnl" altLang="en-US" dirty="0" smtClean="0"/>
              <a:t> </a:t>
            </a:r>
            <a:br>
              <a:rPr lang="es-ES_tradnl" altLang="en-US" dirty="0" smtClean="0"/>
            </a:br>
            <a:r>
              <a:rPr lang="es-ES_tradnl" altLang="en-US" dirty="0" smtClean="0"/>
              <a:t>no </a:t>
            </a:r>
            <a:r>
              <a:rPr lang="es-ES_tradnl" altLang="en-US" dirty="0" err="1" smtClean="0"/>
              <a:t>direct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contact</a:t>
            </a:r>
            <a:r>
              <a:rPr lang="es-ES_tradnl" altLang="en-US" dirty="0" smtClean="0"/>
              <a:t> </a:t>
            </a:r>
            <a:br>
              <a:rPr lang="es-ES_tradnl" altLang="en-US" dirty="0" smtClean="0"/>
            </a:br>
            <a:r>
              <a:rPr lang="es-ES_tradnl" altLang="en-US" dirty="0" err="1" smtClean="0"/>
              <a:t>with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thermocouple</a:t>
            </a:r>
            <a:endParaRPr lang="es-ES_tradnl" altLang="en-US" dirty="0" smtClean="0"/>
          </a:p>
          <a:p>
            <a:pPr>
              <a:buFont typeface="Times" pitchFamily="-96" charset="0"/>
              <a:buNone/>
            </a:pPr>
            <a:endParaRPr lang="es-ES_tradnl" alt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3421" r="10902" b="4022"/>
          <a:stretch>
            <a:fillRect/>
          </a:stretch>
        </p:blipFill>
        <p:spPr bwMode="auto">
          <a:xfrm>
            <a:off x="1208088" y="2708275"/>
            <a:ext cx="52562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628775"/>
            <a:ext cx="31337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01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Clinker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box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12540" y="1520788"/>
            <a:ext cx="23018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s-ES_tradnl" altLang="en-US" sz="2800" dirty="0" err="1" smtClean="0"/>
              <a:t>Insulated</a:t>
            </a:r>
            <a:r>
              <a:rPr lang="es-ES_tradnl" altLang="en-US" sz="2800" dirty="0" smtClean="0"/>
              <a:t> box </a:t>
            </a:r>
          </a:p>
          <a:p>
            <a:pPr algn="l"/>
            <a:r>
              <a:rPr lang="es-ES_tradnl" altLang="en-US" sz="1800" dirty="0" smtClean="0"/>
              <a:t>(</a:t>
            </a:r>
            <a:r>
              <a:rPr lang="es-ES_tradnl" altLang="en-US" sz="1800" dirty="0" err="1" smtClean="0"/>
              <a:t>Measuring</a:t>
            </a:r>
            <a:r>
              <a:rPr lang="es-ES_tradnl" altLang="en-US" sz="1800" dirty="0" smtClean="0"/>
              <a:t> box </a:t>
            </a:r>
            <a:r>
              <a:rPr lang="es-ES_tradnl" altLang="en-US" sz="1800" dirty="0" err="1" smtClean="0"/>
              <a:t>according</a:t>
            </a:r>
            <a:r>
              <a:rPr lang="es-ES_tradnl" altLang="en-US" sz="1800" dirty="0" smtClean="0"/>
              <a:t> to VDZ  </a:t>
            </a:r>
            <a:r>
              <a:rPr lang="es-ES_tradnl" altLang="en-US" sz="1800" dirty="0" err="1" smtClean="0"/>
              <a:t>guidelines</a:t>
            </a:r>
            <a:r>
              <a:rPr lang="es-ES_tradnl" altLang="en-US" sz="1800" dirty="0" smtClean="0"/>
              <a:t>)</a:t>
            </a:r>
            <a:endParaRPr lang="es-ES_tradnl" altLang="en-US" sz="1800" dirty="0"/>
          </a:p>
        </p:txBody>
      </p:sp>
      <p:pic>
        <p:nvPicPr>
          <p:cNvPr id="7172" name="Picture 4" descr="klinkerte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15" y="1520788"/>
            <a:ext cx="3277972" cy="464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0325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Clinker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box</a:t>
            </a:r>
          </a:p>
        </p:txBody>
      </p:sp>
      <p:pic>
        <p:nvPicPr>
          <p:cNvPr id="8195" name="Picture 3" descr="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7" y="1277938"/>
            <a:ext cx="3559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box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270001"/>
            <a:ext cx="356711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 flipH="1" flipV="1">
            <a:off x="4155205" y="5302250"/>
            <a:ext cx="914400" cy="800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881563" y="6021388"/>
            <a:ext cx="4808537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_tradnl" altLang="en-US" sz="2000" dirty="0" err="1" smtClean="0">
                <a:cs typeface="Times New Roman" pitchFamily="18" charset="0"/>
              </a:rPr>
              <a:t>Thermocouple</a:t>
            </a:r>
            <a:r>
              <a:rPr lang="es-ES_tradnl" altLang="en-US" sz="2000" dirty="0" smtClean="0">
                <a:cs typeface="Times New Roman" pitchFamily="18" charset="0"/>
              </a:rPr>
              <a:t> (</a:t>
            </a:r>
            <a:r>
              <a:rPr lang="es-ES_tradnl" altLang="en-US" sz="2000" dirty="0" err="1" smtClean="0">
                <a:cs typeface="Times New Roman" pitchFamily="18" charset="0"/>
              </a:rPr>
              <a:t>tip</a:t>
            </a:r>
            <a:r>
              <a:rPr lang="es-ES_tradnl" altLang="en-US" sz="2000" dirty="0" smtClean="0">
                <a:cs typeface="Times New Roman" pitchFamily="18" charset="0"/>
              </a:rPr>
              <a:t> in center of </a:t>
            </a:r>
            <a:r>
              <a:rPr lang="es-ES_tradnl" altLang="en-US" sz="2000" dirty="0" err="1" smtClean="0">
                <a:cs typeface="Times New Roman" pitchFamily="18" charset="0"/>
              </a:rPr>
              <a:t>sample</a:t>
            </a:r>
            <a:r>
              <a:rPr lang="es-ES_tradnl" altLang="en-US" sz="2000" dirty="0" smtClean="0">
                <a:cs typeface="Times New Roman" pitchFamily="18" charset="0"/>
              </a:rPr>
              <a:t>)</a:t>
            </a:r>
            <a:endParaRPr lang="es-ES_tradnl" altLang="en-US" sz="2000" dirty="0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3218580" y="4510088"/>
            <a:ext cx="457200" cy="400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 flipV="1">
            <a:off x="8121650" y="4365625"/>
            <a:ext cx="792163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545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Enough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samples</a:t>
            </a:r>
            <a:r>
              <a:rPr lang="es-ES_tradnl" altLang="en-US" dirty="0" smtClean="0"/>
              <a:t> are </a:t>
            </a:r>
            <a:r>
              <a:rPr lang="es-ES_tradnl" altLang="en-US" dirty="0" err="1" smtClean="0"/>
              <a:t>required</a:t>
            </a:r>
            <a:r>
              <a:rPr lang="es-ES_tradnl" altLang="en-US" dirty="0" smtClean="0"/>
              <a:t>..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11327" b="3026"/>
          <a:stretch>
            <a:fillRect/>
          </a:stretch>
        </p:blipFill>
        <p:spPr bwMode="auto">
          <a:xfrm>
            <a:off x="798513" y="1196975"/>
            <a:ext cx="9107487" cy="4897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194175" y="1700213"/>
            <a:ext cx="2727029" cy="49244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altLang="en-US" sz="2600" dirty="0" err="1" smtClean="0"/>
              <a:t>Exclude</a:t>
            </a:r>
            <a:r>
              <a:rPr lang="es-ES_tradnl" altLang="en-US" sz="2600" dirty="0" smtClean="0"/>
              <a:t> </a:t>
            </a:r>
            <a:r>
              <a:rPr lang="es-ES_tradnl" altLang="en-US" sz="2600" dirty="0" err="1" smtClean="0"/>
              <a:t>outliers</a:t>
            </a:r>
            <a:r>
              <a:rPr lang="es-ES_tradnl" altLang="en-US" sz="2600" dirty="0" smtClean="0"/>
              <a:t>! </a:t>
            </a:r>
            <a:endParaRPr lang="es-ES_tradnl" alt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97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waste</a:t>
            </a:r>
            <a:r>
              <a:rPr lang="es-ES_tradnl" altLang="en-US" dirty="0" smtClean="0"/>
              <a:t> air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n-US" sz="2000" dirty="0" err="1" smtClean="0"/>
              <a:t>Measure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temperature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close</a:t>
            </a:r>
            <a:r>
              <a:rPr lang="es-ES_tradnl" altLang="en-US" sz="2000" dirty="0" smtClean="0"/>
              <a:t> to </a:t>
            </a:r>
            <a:r>
              <a:rPr lang="es-ES_tradnl" altLang="en-US" sz="2000" dirty="0" err="1" smtClean="0"/>
              <a:t>the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cooler</a:t>
            </a:r>
            <a:r>
              <a:rPr lang="es-ES_tradnl" alt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s-ES_tradnl" altLang="en-US" sz="2000" dirty="0" smtClean="0"/>
              <a:t>Do </a:t>
            </a:r>
            <a:r>
              <a:rPr lang="es-ES_tradnl" altLang="en-US" sz="2000" dirty="0" err="1" smtClean="0"/>
              <a:t>cross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check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with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temperature</a:t>
            </a:r>
            <a:r>
              <a:rPr lang="es-ES_tradnl" altLang="en-US" sz="2000" dirty="0" smtClean="0"/>
              <a:t> at </a:t>
            </a:r>
            <a:r>
              <a:rPr lang="es-ES_tradnl" altLang="en-US" sz="2000" dirty="0" err="1" smtClean="0"/>
              <a:t>the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exchanger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inlet</a:t>
            </a:r>
            <a:r>
              <a:rPr lang="es-ES_tradnl" altLang="en-US" sz="2000" dirty="0" smtClean="0"/>
              <a:t> (</a:t>
            </a:r>
            <a:r>
              <a:rPr lang="es-ES_tradnl" altLang="en-US" sz="2000" dirty="0" err="1" smtClean="0"/>
              <a:t>radiation</a:t>
            </a:r>
            <a:r>
              <a:rPr lang="es-ES_tradnl" altLang="en-US" sz="2000" dirty="0" smtClean="0"/>
              <a:t> of </a:t>
            </a:r>
            <a:r>
              <a:rPr lang="es-ES_tradnl" altLang="en-US" sz="2000" dirty="0" err="1" smtClean="0"/>
              <a:t>crushed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clinker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on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roller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crusher</a:t>
            </a:r>
            <a:r>
              <a:rPr lang="es-ES_tradnl" alt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s-ES_tradnl" altLang="en-US" sz="2000" dirty="0" err="1" smtClean="0"/>
              <a:t>Consider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peaks</a:t>
            </a:r>
            <a:r>
              <a:rPr lang="es-ES_tradnl" altLang="en-US" sz="2000" dirty="0" smtClean="0"/>
              <a:t> in </a:t>
            </a:r>
            <a:r>
              <a:rPr lang="es-ES_tradnl" altLang="en-US" sz="2000" dirty="0" err="1" smtClean="0"/>
              <a:t>measurement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for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averaging</a:t>
            </a:r>
            <a:r>
              <a:rPr lang="es-ES_tradnl" altLang="en-US" sz="2000" dirty="0" smtClean="0"/>
              <a:t> </a:t>
            </a:r>
            <a:br>
              <a:rPr lang="es-ES_tradnl" altLang="en-US" sz="2000" dirty="0" smtClean="0"/>
            </a:br>
            <a:r>
              <a:rPr lang="es-ES_tradnl" altLang="en-US" sz="2000" dirty="0" smtClean="0"/>
              <a:t>(</a:t>
            </a:r>
            <a:r>
              <a:rPr lang="es-ES_tradnl" altLang="en-US" sz="2000" dirty="0" err="1" smtClean="0"/>
              <a:t>e.g</a:t>
            </a:r>
            <a:r>
              <a:rPr lang="es-ES_tradnl" altLang="en-US" sz="2000" dirty="0" smtClean="0"/>
              <a:t>. use </a:t>
            </a:r>
            <a:r>
              <a:rPr lang="es-ES_tradnl" altLang="en-US" sz="2000" dirty="0" err="1" smtClean="0"/>
              <a:t>datalogger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with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different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temperature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probes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connected</a:t>
            </a:r>
            <a:r>
              <a:rPr lang="es-ES_tradnl" alt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s-ES_tradnl" altLang="en-US" sz="2000" dirty="0" err="1" smtClean="0"/>
              <a:t>Average</a:t>
            </a:r>
            <a:r>
              <a:rPr lang="es-ES_tradnl" altLang="en-US" sz="2000" dirty="0" smtClean="0"/>
              <a:t> gas </a:t>
            </a:r>
            <a:r>
              <a:rPr lang="es-ES_tradnl" altLang="en-US" sz="2000" dirty="0" err="1" smtClean="0"/>
              <a:t>temperatures</a:t>
            </a:r>
            <a:r>
              <a:rPr lang="es-ES_tradnl" altLang="en-US" sz="2000" dirty="0" smtClean="0"/>
              <a:t> of </a:t>
            </a:r>
            <a:r>
              <a:rPr lang="es-ES_tradnl" altLang="en-US" sz="2000" dirty="0" err="1" smtClean="0"/>
              <a:t>the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entire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cross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section</a:t>
            </a:r>
            <a:r>
              <a:rPr lang="es-ES_tradnl" altLang="en-US" sz="2000" dirty="0" smtClean="0"/>
              <a:t> (similar to </a:t>
            </a:r>
            <a:r>
              <a:rPr lang="es-ES_tradnl" altLang="en-US" sz="2000" dirty="0" err="1" smtClean="0"/>
              <a:t>Prandtl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measurement</a:t>
            </a:r>
            <a:r>
              <a:rPr lang="es-ES_tradnl" altLang="en-US" sz="2000" dirty="0" smtClean="0"/>
              <a:t>) and compare to </a:t>
            </a:r>
            <a:r>
              <a:rPr lang="es-ES_tradnl" altLang="en-US" sz="2000" dirty="0" err="1" smtClean="0"/>
              <a:t>fix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installed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temperature</a:t>
            </a:r>
            <a:r>
              <a:rPr lang="es-ES_tradnl" altLang="en-US" dirty="0"/>
              <a:t> </a:t>
            </a:r>
            <a:r>
              <a:rPr lang="es-ES_tradnl" altLang="en-US" sz="2000" dirty="0" err="1" smtClean="0"/>
              <a:t>measurement</a:t>
            </a:r>
            <a:endParaRPr lang="es-ES_tradnl" altLang="en-US" sz="2000" dirty="0" smtClean="0"/>
          </a:p>
          <a:p>
            <a:pPr>
              <a:lnSpc>
                <a:spcPct val="90000"/>
              </a:lnSpc>
            </a:pPr>
            <a:r>
              <a:rPr lang="es-ES_tradnl" altLang="en-US" sz="2000" dirty="0" err="1" smtClean="0"/>
              <a:t>Avoid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extracting</a:t>
            </a:r>
            <a:r>
              <a:rPr lang="es-ES_tradnl" altLang="en-US" sz="2000" dirty="0" smtClean="0"/>
              <a:t/>
            </a:r>
            <a:br>
              <a:rPr lang="es-ES_tradnl" altLang="en-US" sz="2000" dirty="0" smtClean="0"/>
            </a:br>
            <a:r>
              <a:rPr lang="es-ES_tradnl" altLang="en-US" sz="2000" dirty="0" err="1" smtClean="0"/>
              <a:t>cooler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middle</a:t>
            </a:r>
            <a:r>
              <a:rPr lang="es-ES_tradnl" altLang="en-US" sz="2000" dirty="0" smtClean="0"/>
              <a:t> air </a:t>
            </a:r>
            <a:br>
              <a:rPr lang="es-ES_tradnl" altLang="en-US" sz="2000" dirty="0" smtClean="0"/>
            </a:br>
            <a:r>
              <a:rPr lang="es-ES_tradnl" altLang="en-US" sz="2000" dirty="0" err="1" smtClean="0"/>
              <a:t>during</a:t>
            </a:r>
            <a:r>
              <a:rPr lang="es-ES_tradnl" altLang="en-US" sz="2000" dirty="0" smtClean="0"/>
              <a:t> </a:t>
            </a:r>
            <a:r>
              <a:rPr lang="es-ES_tradnl" altLang="en-US" sz="2000" dirty="0" err="1" smtClean="0"/>
              <a:t>heat</a:t>
            </a:r>
            <a:r>
              <a:rPr lang="es-ES_tradnl" altLang="en-US" sz="2000" dirty="0" smtClean="0"/>
              <a:t> balance </a:t>
            </a:r>
          </a:p>
          <a:p>
            <a:pPr>
              <a:lnSpc>
                <a:spcPct val="90000"/>
              </a:lnSpc>
            </a:pPr>
            <a:endParaRPr lang="es-ES_tradnl" altLang="en-US" sz="2000" dirty="0" smtClean="0"/>
          </a:p>
        </p:txBody>
      </p:sp>
      <p:pic>
        <p:nvPicPr>
          <p:cNvPr id="10244" name="Picture 4" descr="prand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29" y="3897052"/>
            <a:ext cx="4608512" cy="263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07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measurements</a:t>
            </a:r>
            <a:endParaRPr lang="es-ES_tradnl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fuel and </a:t>
            </a:r>
            <a:r>
              <a:rPr lang="es-ES_tradnl" altLang="en-US" dirty="0" err="1" smtClean="0"/>
              <a:t>transport</a:t>
            </a:r>
            <a:r>
              <a:rPr lang="es-ES_tradnl" altLang="en-US" dirty="0" smtClean="0"/>
              <a:t> air</a:t>
            </a:r>
          </a:p>
          <a:p>
            <a:pPr lvl="1"/>
            <a:r>
              <a:rPr lang="es-ES_tradnl" altLang="en-US" dirty="0" err="1" smtClean="0"/>
              <a:t>Measure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surface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fuel </a:t>
            </a:r>
            <a:r>
              <a:rPr lang="es-ES_tradnl" altLang="en-US" dirty="0" err="1" smtClean="0"/>
              <a:t>transport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duct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close</a:t>
            </a:r>
            <a:r>
              <a:rPr lang="es-ES_tradnl" altLang="en-US" dirty="0" smtClean="0"/>
              <a:t> to </a:t>
            </a:r>
            <a:r>
              <a:rPr lang="es-ES_tradnl" altLang="en-US" dirty="0" err="1" smtClean="0"/>
              <a:t>main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or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calciner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burner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with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contact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thermometer</a:t>
            </a:r>
            <a:endParaRPr lang="es-ES_tradnl" altLang="en-US" dirty="0" smtClean="0"/>
          </a:p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tertiary</a:t>
            </a:r>
            <a:r>
              <a:rPr lang="es-ES_tradnl" altLang="en-US" dirty="0" smtClean="0"/>
              <a:t> air</a:t>
            </a:r>
          </a:p>
          <a:p>
            <a:pPr lvl="1"/>
            <a:r>
              <a:rPr lang="es-ES_tradnl" altLang="en-US" dirty="0" err="1" smtClean="0"/>
              <a:t>Measure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close</a:t>
            </a:r>
            <a:r>
              <a:rPr lang="es-ES_tradnl" altLang="en-US" dirty="0" smtClean="0"/>
              <a:t> to </a:t>
            </a:r>
            <a:r>
              <a:rPr lang="es-ES_tradnl" altLang="en-US" dirty="0" err="1" smtClean="0"/>
              <a:t>the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cooler</a:t>
            </a:r>
            <a:r>
              <a:rPr lang="es-ES_tradnl" altLang="en-US" dirty="0" smtClean="0"/>
              <a:t> (</a:t>
            </a:r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drop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due</a:t>
            </a:r>
            <a:r>
              <a:rPr lang="es-ES_tradnl" altLang="en-US" dirty="0" smtClean="0"/>
              <a:t> to </a:t>
            </a:r>
            <a:r>
              <a:rPr lang="es-ES_tradnl" altLang="en-US" dirty="0" err="1" smtClean="0"/>
              <a:t>radiation</a:t>
            </a:r>
            <a:r>
              <a:rPr lang="es-ES_tradnl" altLang="en-US" dirty="0" smtClean="0"/>
              <a:t> and </a:t>
            </a:r>
            <a:r>
              <a:rPr lang="es-ES_tradnl" altLang="en-US" dirty="0" err="1" smtClean="0"/>
              <a:t>convection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losses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tertiary</a:t>
            </a:r>
            <a:r>
              <a:rPr lang="es-ES_tradnl" altLang="en-US" dirty="0" smtClean="0"/>
              <a:t> air </a:t>
            </a:r>
            <a:r>
              <a:rPr lang="es-ES_tradnl" altLang="en-US" dirty="0" err="1" smtClean="0"/>
              <a:t>duct</a:t>
            </a:r>
            <a:r>
              <a:rPr lang="es-ES_tradnl" altLang="en-US" dirty="0" smtClean="0"/>
              <a:t>)</a:t>
            </a:r>
          </a:p>
          <a:p>
            <a:pPr lvl="1"/>
            <a:r>
              <a:rPr lang="es-ES_tradnl" altLang="en-US" dirty="0" smtClean="0"/>
              <a:t>Do </a:t>
            </a:r>
            <a:r>
              <a:rPr lang="es-ES_tradnl" altLang="en-US" dirty="0" err="1" smtClean="0"/>
              <a:t>not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measure</a:t>
            </a:r>
            <a:r>
              <a:rPr lang="es-ES_tradnl" altLang="en-US" dirty="0" smtClean="0"/>
              <a:t> in </a:t>
            </a:r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hood</a:t>
            </a:r>
            <a:r>
              <a:rPr lang="es-ES_tradnl" altLang="en-US" dirty="0" smtClean="0"/>
              <a:t> (</a:t>
            </a:r>
            <a:r>
              <a:rPr lang="es-ES_tradnl" altLang="en-US" dirty="0" err="1" smtClean="0"/>
              <a:t>radiation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from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clinker</a:t>
            </a:r>
            <a:r>
              <a:rPr lang="es-ES_tradnl" altLang="en-US" dirty="0" smtClean="0"/>
              <a:t>)</a:t>
            </a:r>
          </a:p>
          <a:p>
            <a:r>
              <a:rPr lang="es-ES_tradnl" altLang="en-US" dirty="0" err="1" smtClean="0"/>
              <a:t>Temperature</a:t>
            </a:r>
            <a:r>
              <a:rPr lang="es-ES_tradnl" altLang="en-US" dirty="0" smtClean="0"/>
              <a:t> of </a:t>
            </a:r>
            <a:r>
              <a:rPr lang="es-ES_tradnl" altLang="en-US" dirty="0" err="1" smtClean="0"/>
              <a:t>the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kiln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feed</a:t>
            </a:r>
            <a:endParaRPr lang="es-ES_tradnl" altLang="en-US" dirty="0" smtClean="0"/>
          </a:p>
          <a:p>
            <a:pPr lvl="1"/>
            <a:r>
              <a:rPr lang="es-ES_tradnl" altLang="en-US" dirty="0" err="1" smtClean="0"/>
              <a:t>Measure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before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rotary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valve</a:t>
            </a:r>
            <a:endParaRPr lang="es-ES_tradnl" altLang="en-US" dirty="0" smtClean="0"/>
          </a:p>
          <a:p>
            <a:pPr lvl="1"/>
            <a:r>
              <a:rPr lang="es-ES_tradnl" altLang="en-US" dirty="0" err="1" smtClean="0"/>
              <a:t>If</a:t>
            </a:r>
            <a:r>
              <a:rPr lang="es-ES_tradnl" altLang="en-US" dirty="0" smtClean="0"/>
              <a:t> no </a:t>
            </a:r>
            <a:r>
              <a:rPr lang="es-ES_tradnl" altLang="en-US" dirty="0" err="1" smtClean="0"/>
              <a:t>port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is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available</a:t>
            </a:r>
            <a:r>
              <a:rPr lang="es-ES_tradnl" altLang="en-US" dirty="0" smtClean="0"/>
              <a:t> use </a:t>
            </a:r>
            <a:r>
              <a:rPr lang="es-ES_tradnl" altLang="en-US" dirty="0" err="1" smtClean="0"/>
              <a:t>contact</a:t>
            </a:r>
            <a:r>
              <a:rPr lang="es-ES_tradnl" altLang="en-US" dirty="0" smtClean="0"/>
              <a:t> </a:t>
            </a:r>
            <a:r>
              <a:rPr lang="es-ES_tradnl" altLang="en-US" dirty="0" err="1" smtClean="0"/>
              <a:t>thermometer</a:t>
            </a:r>
            <a:r>
              <a:rPr lang="es-ES_tradnl" altLang="en-US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2016-05-10   © 2016 </a:t>
            </a:r>
            <a:r>
              <a:rPr lang="es-ES_tradnl" dirty="0" err="1" smtClean="0"/>
              <a:t>LafargeHolcim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79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LANGUAGE" val="1034"/>
  <p:tag name="DATE" val="2016-05-10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1354</Words>
  <Application>Microsoft Office PowerPoint</Application>
  <PresentationFormat>A4 Paper (210x297 mm)</PresentationFormat>
  <Paragraphs>270</Paragraphs>
  <Slides>27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LafargeHolcim</vt:lpstr>
      <vt:lpstr>Heat and Mass balance</vt:lpstr>
      <vt:lpstr>Critical points during measurements</vt:lpstr>
      <vt:lpstr>Mass flow measurements</vt:lpstr>
      <vt:lpstr>Clinker temperature</vt:lpstr>
      <vt:lpstr>Clinker temperature box</vt:lpstr>
      <vt:lpstr>Clinker temperature box</vt:lpstr>
      <vt:lpstr>Enough samples are required..</vt:lpstr>
      <vt:lpstr>Temperature of cooler waste air</vt:lpstr>
      <vt:lpstr>Temperature measurements</vt:lpstr>
      <vt:lpstr>Gas properties measurements</vt:lpstr>
      <vt:lpstr>Radiation and convection</vt:lpstr>
      <vt:lpstr>Emissivity of painted surfaces</vt:lpstr>
      <vt:lpstr>Painting influence</vt:lpstr>
      <vt:lpstr>Influence of emissivity</vt:lpstr>
      <vt:lpstr>Influence of dirt</vt:lpstr>
      <vt:lpstr>Comparison of different emissivities and wind speeds</vt:lpstr>
      <vt:lpstr>Typical Emissivity Factors (e)</vt:lpstr>
      <vt:lpstr>Procedure for evaluation of Heat / Mass balance</vt:lpstr>
      <vt:lpstr>Tuning mass balance</vt:lpstr>
      <vt:lpstr>Mass balance guide values</vt:lpstr>
      <vt:lpstr>Tuning cooler air balance</vt:lpstr>
      <vt:lpstr>Cooler air balance</vt:lpstr>
      <vt:lpstr>Cooler air balance guide values</vt:lpstr>
      <vt:lpstr>Tuning cooler heat balance</vt:lpstr>
      <vt:lpstr>Cooler heat balance guide values</vt:lpstr>
      <vt:lpstr>Tuning kiln heat balance</vt:lpstr>
      <vt:lpstr>Kiln heat balance guide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and Mass balance</dc:title>
  <dc:creator>Mirko Weber</dc:creator>
  <cp:lastModifiedBy>Mirko Weber</cp:lastModifiedBy>
  <cp:revision>4</cp:revision>
  <dcterms:created xsi:type="dcterms:W3CDTF">2015-07-13T09:18:26Z</dcterms:created>
  <dcterms:modified xsi:type="dcterms:W3CDTF">2016-05-10T13:43:24Z</dcterms:modified>
</cp:coreProperties>
</file>