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906000" cy="6858000" type="A4"/>
  <p:notesSz cx="6858000" cy="91440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79" autoAdjust="0"/>
  </p:normalViewPr>
  <p:slideViewPr>
    <p:cSldViewPr showGuides="1">
      <p:cViewPr varScale="1">
        <p:scale>
          <a:sx n="72" d="100"/>
          <a:sy n="72" d="100"/>
        </p:scale>
        <p:origin x="-1152" y="-90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5B87-BE1E-4C20-B36A-1878FEEF73C4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383C-4D7C-4661-B4D9-0ABF00F7F1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4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3B37-1B28-4EB7-A331-F33C642B1C8E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2716" y="4343400"/>
            <a:ext cx="5112568" cy="42970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0DAD-C99C-4E3B-8DA9-C3D35B3056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A30D00C-7D00-44D1-91DF-6926F83C8E05}" type="slidenum">
              <a:rPr lang="en-GB" sz="1200" smtClean="0"/>
              <a:pPr/>
              <a:t>1</a:t>
            </a:fld>
            <a:endParaRPr lang="en-GB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anchor="ctr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7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4196306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8" y="5530850"/>
            <a:ext cx="1588393" cy="10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396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Clinker Air Distribution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Hider"/>
          <p:cNvSpPr/>
          <p:nvPr userDrawn="1"/>
        </p:nvSpPr>
        <p:spPr bwMode="white">
          <a:xfrm>
            <a:off x="452500" y="1088740"/>
            <a:ext cx="8996300" cy="13046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503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95" y="1690587"/>
            <a:ext cx="531081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900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Clinker Air Distribution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4128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1113322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Case Study Clinker Air Distribution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99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Clinker Air Distribution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0069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Clinker Air Distribution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698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Clinker Air Distribution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1354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Clinker Air Distribution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16655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Clinker Air Distribution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5043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Clinker Air Distribution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66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188639"/>
            <a:ext cx="8858250" cy="8519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448780"/>
            <a:ext cx="8858250" cy="4734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800" b="1"/>
            </a:lvl1pPr>
          </a:lstStyle>
          <a:p>
            <a:r>
              <a:rPr lang="en-US" dirty="0" smtClean="0"/>
              <a:t>Case Study Clinker Air Distribution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444" y="6417463"/>
            <a:ext cx="432048" cy="1656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45E2B5F-19B1-41F4-9C65-D0E69646D5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748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4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6348414"/>
            <a:ext cx="1105181" cy="2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63" r:id="rId9"/>
    <p:sldLayoutId id="2147483655" r:id="rId10"/>
    <p:sldLayoutId id="2147483664" r:id="rId11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/>
              <a:t>Clinker Cooler Air Distribution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dirty="0" smtClean="0"/>
              <a:t>TASK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SPREAD course 2016 - 2017</a:t>
            </a:r>
            <a:endParaRPr lang="en-US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550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Air Distribution Clinker Cooler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Cooling air measurements have been made </a:t>
            </a:r>
          </a:p>
          <a:p>
            <a:r>
              <a:rPr lang="en-US" altLang="en-US" dirty="0"/>
              <a:t>Using the Cooler Assessment Tool, evaluate the data and assess the clinker cooler operation</a:t>
            </a:r>
          </a:p>
          <a:p>
            <a:pPr lvl="1"/>
            <a:r>
              <a:rPr lang="en-US" altLang="en-US" dirty="0"/>
              <a:t>Use the “Guidelines and hints” tab</a:t>
            </a:r>
          </a:p>
          <a:p>
            <a:pPr lvl="1"/>
            <a:r>
              <a:rPr lang="en-US" altLang="en-US" dirty="0"/>
              <a:t>What are your main findings?</a:t>
            </a:r>
          </a:p>
          <a:p>
            <a:pPr lvl="1"/>
            <a:r>
              <a:rPr lang="en-US" altLang="en-US" dirty="0"/>
              <a:t>For each finding, what is the possible effect on operation?</a:t>
            </a:r>
          </a:p>
          <a:p>
            <a:pPr lvl="1"/>
            <a:r>
              <a:rPr lang="en-US" altLang="en-US" dirty="0"/>
              <a:t>What are your recommendations?</a:t>
            </a:r>
          </a:p>
          <a:p>
            <a:pPr lvl="1"/>
            <a:r>
              <a:rPr lang="en-US" altLang="en-US" dirty="0"/>
              <a:t>Assess the cooling air distribution. How can you improve?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Clinker Air Distribution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Cooler Aeration Scheme</a:t>
            </a:r>
            <a:endParaRPr lang="en-US" dirty="0" smtClean="0"/>
          </a:p>
        </p:txBody>
      </p:sp>
      <p:pic>
        <p:nvPicPr>
          <p:cNvPr id="6" name="Picture 5" descr="Aeration sch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268760"/>
            <a:ext cx="7272982" cy="490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Clinker Air Distribution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Cooler static inlet with horseshoe</a:t>
            </a: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96" y="1556792"/>
            <a:ext cx="5544616" cy="42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Clinker Air Distribution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Closer Look  - Clinker Cooler Air Distribution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3875" y="4797152"/>
            <a:ext cx="8858250" cy="1385680"/>
          </a:xfrm>
        </p:spPr>
        <p:txBody>
          <a:bodyPr/>
          <a:lstStyle/>
          <a:p>
            <a:r>
              <a:rPr lang="en-US" altLang="en-US" dirty="0"/>
              <a:t>All measured data should be converted to ambient conditions at the fan inlet side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1" r="6406"/>
          <a:stretch>
            <a:fillRect/>
          </a:stretch>
        </p:blipFill>
        <p:spPr bwMode="auto">
          <a:xfrm>
            <a:off x="524508" y="1232756"/>
            <a:ext cx="8497887" cy="327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Clinker Air Distribution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3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Specific Task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flow of fan 7 has been measured in the duct between the fan and cooler side wall: 31’339 Am3/h at 32°C</a:t>
            </a:r>
          </a:p>
          <a:p>
            <a:pPr lvl="1"/>
            <a:r>
              <a:rPr lang="en-US" altLang="en-US" sz="2000" dirty="0"/>
              <a:t>Convert this air flow to ambient conditions at the fan inlet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Clinker Air Distribution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3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BRAND" val="100"/>
  <p:tag name="LOGO" val="100"/>
  <p:tag name="COPYRIGHTYEAR" val="2015"/>
  <p:tag name="CLASSIFICATION" val="0"/>
  <p:tag name="LANGUAGE" val="1033"/>
  <p:tag name="FOOTER2" val="Case Study Clinker Air Distribution"/>
  <p:tag name="LEGALTEXT" val="LafargeHolci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LafargeHolcim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191</Words>
  <Application>Microsoft Office PowerPoint</Application>
  <PresentationFormat>A4 Paper (210x297 mm)</PresentationFormat>
  <Paragraphs>31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LafargeHolcim</vt:lpstr>
      <vt:lpstr>Clinker Cooler Air Distribution TASK</vt:lpstr>
      <vt:lpstr>Air Distribution Clinker Cooler</vt:lpstr>
      <vt:lpstr>Cooler Aeration Scheme</vt:lpstr>
      <vt:lpstr>Cooler static inlet with horseshoe</vt:lpstr>
      <vt:lpstr>A Closer Look  - Clinker Cooler Air Distribution</vt:lpstr>
      <vt:lpstr>Specific Task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Clinker Cooler Air Distribution TASK</dc:title>
  <dc:creator>Monika Richter</dc:creator>
  <cp:lastModifiedBy>LOPEZ MAGDALENO, Minerva</cp:lastModifiedBy>
  <cp:revision>2</cp:revision>
  <dcterms:created xsi:type="dcterms:W3CDTF">2015-07-13T09:18:26Z</dcterms:created>
  <dcterms:modified xsi:type="dcterms:W3CDTF">2016-05-10T05:43:14Z</dcterms:modified>
</cp:coreProperties>
</file>