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howGuides="1">
      <p:cViewPr>
        <p:scale>
          <a:sx n="99" d="100"/>
          <a:sy n="99" d="100"/>
        </p:scale>
        <p:origin x="-90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12.05.2016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Clinker Cooler Air Distribution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Solution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Development Program</a:t>
            </a:r>
            <a:br>
              <a:rPr lang="en-US" dirty="0" smtClean="0"/>
            </a:br>
            <a:r>
              <a:rPr lang="en-US" dirty="0" smtClean="0"/>
              <a:t>SPREAD 2016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713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Air Distribution Clinker Cooler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60512" y="1147601"/>
            <a:ext cx="8928992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Cooling air measurements have been made </a:t>
            </a:r>
          </a:p>
          <a:p>
            <a:r>
              <a:rPr lang="en-US" altLang="en-US" dirty="0" smtClean="0"/>
              <a:t>Using the Cooler Assessment Tool, evaluate the data and assess the clinker cooler operation</a:t>
            </a:r>
          </a:p>
          <a:p>
            <a:pPr lvl="1"/>
            <a:r>
              <a:rPr lang="en-US" altLang="en-US" dirty="0" smtClean="0"/>
              <a:t>Use the “Guidelines and hints” tab</a:t>
            </a:r>
          </a:p>
          <a:p>
            <a:pPr lvl="1"/>
            <a:r>
              <a:rPr lang="en-US" altLang="en-US" dirty="0" smtClean="0"/>
              <a:t>What are your main findings?</a:t>
            </a:r>
          </a:p>
          <a:p>
            <a:pPr lvl="1"/>
            <a:r>
              <a:rPr lang="en-US" altLang="en-US" dirty="0" smtClean="0"/>
              <a:t>For each finding, what is the possible effect on operation?</a:t>
            </a:r>
          </a:p>
          <a:p>
            <a:pPr lvl="1"/>
            <a:r>
              <a:rPr lang="en-US" altLang="en-US" dirty="0" smtClean="0"/>
              <a:t>What are your recommendations?</a:t>
            </a:r>
          </a:p>
          <a:p>
            <a:pPr lvl="1"/>
            <a:r>
              <a:rPr lang="en-US" altLang="en-US" dirty="0" smtClean="0"/>
              <a:t>Assess the cooling air distribution. How can you improve?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Cooler Aeration Scheme</a:t>
            </a:r>
            <a:endParaRPr lang="en-US" dirty="0" smtClean="0"/>
          </a:p>
        </p:txBody>
      </p:sp>
      <p:pic>
        <p:nvPicPr>
          <p:cNvPr id="6" name="Picture 5" descr="Aeration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232756"/>
            <a:ext cx="7705030" cy="51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Cooler static inlet with horseshoe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448780"/>
            <a:ext cx="6288207" cy="479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Closer Look  - Clinker Cooler Air Distribution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6406"/>
          <a:stretch>
            <a:fillRect/>
          </a:stretch>
        </p:blipFill>
        <p:spPr bwMode="auto">
          <a:xfrm>
            <a:off x="629951" y="1304764"/>
            <a:ext cx="8497887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2519" y="4509120"/>
            <a:ext cx="8497887" cy="102552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All measured data should be converted to ambient conditions at the fan inlet side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Specific Task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8504" y="1236749"/>
            <a:ext cx="8928992" cy="51085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The flow of fan 7 has been measured in the duct between the fan and cooler side wall: 31’339 Am3/h at 32°C</a:t>
            </a:r>
          </a:p>
          <a:p>
            <a:pPr lvl="1"/>
            <a:r>
              <a:rPr lang="en-US" altLang="en-US" sz="2000" dirty="0" smtClean="0"/>
              <a:t>Convert this air flow to ambient conditions at the fan inlet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8504" y="1128737"/>
            <a:ext cx="8928992" cy="51085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The flow of fan 7 has been measured in the duct between the fan and cooler side wall: 31’339 Am3/h at 32°C</a:t>
            </a:r>
          </a:p>
          <a:p>
            <a:pPr lvl="1"/>
            <a:r>
              <a:rPr lang="en-US" altLang="en-US" sz="2000" dirty="0" smtClean="0"/>
              <a:t>Convert this air flow to ambient conditions at the fan inlet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42059"/>
              </p:ext>
            </p:extLst>
          </p:nvPr>
        </p:nvGraphicFramePr>
        <p:xfrm>
          <a:off x="1136576" y="2492896"/>
          <a:ext cx="72009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949700" imgH="1676400" progId="Equation.3">
                  <p:embed/>
                </p:oleObj>
              </mc:Choice>
              <mc:Fallback>
                <p:oleObj name="Equation" r:id="rId3" imgW="3949700" imgH="167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76" y="2492896"/>
                        <a:ext cx="72009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Main Findings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0512" y="1272753"/>
            <a:ext cx="8784976" cy="51085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dirty="0" smtClean="0"/>
              <a:t>Main findings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Air flow profile:		High flow behind static inlet</a:t>
            </a:r>
            <a:br>
              <a:rPr lang="en-US" altLang="en-US" sz="1600" dirty="0" smtClean="0"/>
            </a:br>
            <a:r>
              <a:rPr lang="en-US" altLang="en-US" sz="1600" dirty="0" smtClean="0"/>
              <a:t>				</a:t>
            </a:r>
            <a:r>
              <a:rPr lang="en-US" altLang="en-US" sz="1600" dirty="0" smtClean="0">
                <a:sym typeface="Wingdings" pitchFamily="2" charset="2"/>
              </a:rPr>
              <a:t> negative impact on heat recuperation</a:t>
            </a:r>
            <a:endParaRPr lang="en-US" altLang="en-US" sz="1600" dirty="0" smtClean="0"/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err="1" smtClean="0"/>
              <a:t>Undergrate</a:t>
            </a:r>
            <a:r>
              <a:rPr lang="en-US" altLang="en-US" sz="1600" dirty="0" smtClean="0"/>
              <a:t> pressure profile:	Flat pressure profile behind static inlet</a:t>
            </a:r>
            <a:br>
              <a:rPr lang="en-US" altLang="en-US" sz="1600" dirty="0" smtClean="0"/>
            </a:br>
            <a:r>
              <a:rPr lang="en-US" altLang="en-US" sz="1600" dirty="0" smtClean="0"/>
              <a:t>				</a:t>
            </a:r>
            <a:r>
              <a:rPr lang="en-US" altLang="en-US" sz="1600" dirty="0" smtClean="0">
                <a:sym typeface="Wingdings" pitchFamily="2" charset="2"/>
              </a:rPr>
              <a:t> unsealed compartments</a:t>
            </a:r>
            <a:endParaRPr lang="en-US" altLang="en-US" sz="1600" dirty="0" smtClean="0"/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Specific cooler area load:	47.2 t/d/m</a:t>
            </a:r>
            <a:r>
              <a:rPr lang="en-US" altLang="en-US" sz="1600" baseline="30000" dirty="0" smtClean="0"/>
              <a:t>2 </a:t>
            </a:r>
            <a:r>
              <a:rPr lang="en-US" altLang="en-US" sz="1600" dirty="0" smtClean="0"/>
              <a:t>(slightly on high side)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Specific grate width load:	1’326 t/d/m (in normal range)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Installed cooling air volume:	2.209 Nm</a:t>
            </a:r>
            <a:r>
              <a:rPr lang="en-US" altLang="en-US" sz="1600" baseline="30000" dirty="0" smtClean="0"/>
              <a:t>3</a:t>
            </a:r>
            <a:r>
              <a:rPr lang="en-US" altLang="en-US" sz="1600" dirty="0" smtClean="0"/>
              <a:t>/</a:t>
            </a:r>
            <a:r>
              <a:rPr lang="en-US" altLang="en-US" sz="1600" dirty="0" err="1" smtClean="0"/>
              <a:t>kg</a:t>
            </a:r>
            <a:r>
              <a:rPr lang="en-US" altLang="en-US" sz="1600" baseline="-25000" dirty="0" err="1" smtClean="0"/>
              <a:t>cli</a:t>
            </a:r>
            <a:r>
              <a:rPr lang="en-US" altLang="en-US" sz="1600" baseline="-25000" dirty="0" smtClean="0"/>
              <a:t> </a:t>
            </a:r>
            <a:r>
              <a:rPr lang="en-US" altLang="en-US" sz="1600" dirty="0" smtClean="0"/>
              <a:t>(in normal range)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Specific cooling air in operation:	1.984 Nm</a:t>
            </a:r>
            <a:r>
              <a:rPr lang="en-US" altLang="en-US" sz="1600" baseline="30000" dirty="0" smtClean="0"/>
              <a:t>3</a:t>
            </a:r>
            <a:r>
              <a:rPr lang="en-US" altLang="en-US" sz="1600" dirty="0" smtClean="0"/>
              <a:t>/</a:t>
            </a:r>
            <a:r>
              <a:rPr lang="en-US" altLang="en-US" sz="1600" dirty="0" err="1" smtClean="0"/>
              <a:t>kg</a:t>
            </a:r>
            <a:r>
              <a:rPr lang="en-US" altLang="en-US" sz="1600" baseline="-25000" dirty="0" err="1" smtClean="0"/>
              <a:t>cli</a:t>
            </a:r>
            <a:r>
              <a:rPr lang="en-US" altLang="en-US" sz="1600" baseline="-25000" dirty="0" smtClean="0"/>
              <a:t> </a:t>
            </a:r>
            <a:r>
              <a:rPr lang="en-US" altLang="en-US" sz="1600" dirty="0" smtClean="0"/>
              <a:t>(in normal range)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Clinker bed height:		450 mm on 1</a:t>
            </a:r>
            <a:r>
              <a:rPr lang="en-US" altLang="en-US" sz="1600" baseline="30000" dirty="0" smtClean="0"/>
              <a:t>st</a:t>
            </a:r>
            <a:r>
              <a:rPr lang="en-US" altLang="en-US" sz="1600" dirty="0" smtClean="0"/>
              <a:t> grate</a:t>
            </a:r>
            <a:br>
              <a:rPr lang="en-US" altLang="en-US" sz="1600" dirty="0" smtClean="0"/>
            </a:br>
            <a:r>
              <a:rPr lang="en-US" altLang="en-US" sz="1600" dirty="0" smtClean="0"/>
              <a:t>Clinker bed height calculation matches with under grate pressure behind the </a:t>
            </a:r>
            <a:br>
              <a:rPr lang="en-US" altLang="en-US" sz="1600" dirty="0" smtClean="0"/>
            </a:br>
            <a:r>
              <a:rPr lang="en-US" altLang="en-US" sz="1600" dirty="0" smtClean="0"/>
              <a:t>static inlet (44 mbar)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Clinker temperature drop on static inlet: 319°C </a:t>
            </a:r>
            <a:br>
              <a:rPr lang="en-US" altLang="en-US" sz="1600" dirty="0" smtClean="0"/>
            </a:br>
            <a:r>
              <a:rPr lang="en-US" altLang="en-US" sz="1600" dirty="0" smtClean="0">
                <a:sym typeface="Wingdings" pitchFamily="2" charset="2"/>
              </a:rPr>
              <a:t> Split required (see next slide)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Clinker temperature drop of compartment 2 too high due to too high air flow.</a:t>
            </a:r>
            <a:br>
              <a:rPr lang="en-US" altLang="en-US" sz="1600" dirty="0" smtClean="0"/>
            </a:br>
            <a:r>
              <a:rPr lang="en-US" altLang="en-US" sz="1600" dirty="0" smtClean="0">
                <a:sym typeface="Wingdings" pitchFamily="2" charset="2"/>
              </a:rPr>
              <a:t> Reduce air flow when compartments are sealed!</a:t>
            </a:r>
            <a:r>
              <a:rPr lang="en-US" altLang="en-US" sz="1600" dirty="0" smtClean="0"/>
              <a:t>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1600" dirty="0" smtClean="0"/>
              <a:t>Calibration required for fans 1, 2 and 6</a:t>
            </a:r>
          </a:p>
          <a:p>
            <a:pPr lvl="1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 Expected operational problems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High clinker temperature 160°C due to too low clinker bed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Unsealed compartments: Air losses into cold clinker areas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Reduced cooler efficiency</a:t>
            </a:r>
          </a:p>
          <a:p>
            <a:pPr lvl="1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static inlet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2016-05-10   © 2016 LafargeHolcim</a:t>
            </a:r>
            <a:endParaRPr lang="en-US" dirty="0"/>
          </a:p>
        </p:txBody>
      </p:sp>
      <p:pic>
        <p:nvPicPr>
          <p:cNvPr id="5" name="Picture 7" descr="Static in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448780"/>
            <a:ext cx="6697662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50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6"/>
  <p:tag name="CLASSIFICATION" val="0"/>
  <p:tag name="LANGUAGE" val="1033"/>
  <p:tag name="DATE" val="2016-05-10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A4 Paper (210x297 mm)</PresentationFormat>
  <Paragraphs>47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LafargeHolcim</vt:lpstr>
      <vt:lpstr>Equation</vt:lpstr>
      <vt:lpstr>Clinker Cooler Air Distribution Solution</vt:lpstr>
      <vt:lpstr>Air Distribution Clinker Cooler</vt:lpstr>
      <vt:lpstr>Cooler Aeration Scheme</vt:lpstr>
      <vt:lpstr>Cooler static inlet with horseshoe</vt:lpstr>
      <vt:lpstr>A Closer Look  - Clinker Cooler Air Distribution</vt:lpstr>
      <vt:lpstr>Specific Task</vt:lpstr>
      <vt:lpstr>Solution</vt:lpstr>
      <vt:lpstr>Main Findings</vt:lpstr>
      <vt:lpstr>Split static inlet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Clinker Cooler Air Distribution Solution</dc:title>
  <dc:creator>Mirko Weber</dc:creator>
  <cp:lastModifiedBy>Mirko Weber</cp:lastModifiedBy>
  <cp:revision>3</cp:revision>
  <dcterms:created xsi:type="dcterms:W3CDTF">2015-07-13T09:18:26Z</dcterms:created>
  <dcterms:modified xsi:type="dcterms:W3CDTF">2016-05-12T07:27:12Z</dcterms:modified>
</cp:coreProperties>
</file>