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handoutMasterIdLst>
    <p:handoutMasterId r:id="rId7"/>
  </p:handoutMasterIdLst>
  <p:sldIdLst>
    <p:sldId id="2147468845"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6E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81060" autoAdjust="0"/>
  </p:normalViewPr>
  <p:slideViewPr>
    <p:cSldViewPr snapToGrid="0">
      <p:cViewPr varScale="1">
        <p:scale>
          <a:sx n="55" d="100"/>
          <a:sy n="55" d="100"/>
        </p:scale>
        <p:origin x="1076" y="40"/>
      </p:cViewPr>
      <p:guideLst/>
    </p:cSldViewPr>
  </p:slideViewPr>
  <p:outlineViewPr>
    <p:cViewPr>
      <p:scale>
        <a:sx n="33" d="100"/>
        <a:sy n="33" d="100"/>
      </p:scale>
      <p:origin x="0" y="0"/>
    </p:cViewPr>
  </p:outlineViewPr>
  <p:notesTextViewPr>
    <p:cViewPr>
      <p:scale>
        <a:sx n="100" d="100"/>
        <a:sy n="100" d="100"/>
      </p:scale>
      <p:origin x="0" y="-232"/>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4/1/2022</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4/1/2022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800" dirty="0"/>
              <a:t>In this demo we are going to address money laundering which is one of the </a:t>
            </a:r>
            <a:r>
              <a:rPr lang="en-US" sz="800" dirty="0" err="1"/>
              <a:t>painpoint</a:t>
            </a:r>
            <a:r>
              <a:rPr lang="en-US" sz="800" dirty="0"/>
              <a:t> of casino industry, so the purpose of this workflow is to identify casino clients or patrons who have spent more than £10,000 in a particular month via cash transaction, total on gaming and non-gaming transactions categories. So we are not including card transaction here because government already knows the sources for money of card transaction already but for the cash transaction, they need to audit the customer profile carefully to avoid money laundering and this is one of the compliance casino need to follow in any country.</a:t>
            </a:r>
          </a:p>
          <a:p>
            <a:pPr marL="0" indent="0">
              <a:buNone/>
            </a:pPr>
            <a:endParaRPr lang="en-US" sz="800"/>
          </a:p>
          <a:p>
            <a:pPr marL="0" indent="0">
              <a:buNone/>
            </a:pPr>
            <a:r>
              <a:rPr lang="en-US" sz="800"/>
              <a:t>For </a:t>
            </a:r>
            <a:r>
              <a:rPr lang="en-US" sz="800" dirty="0"/>
              <a:t>this demo, we set the cash transaction limit to £10,000. I mean to say, If any customer spent more than £10,000 in cash, the casino must monitor their transactions and share the details with the government to prevent money laundering. So that is the whole agenda of this demo. In the end RPA bot will share the result in structured format via outlook email.</a:t>
            </a:r>
          </a:p>
          <a:p>
            <a:pPr marL="0" indent="0">
              <a:buNone/>
            </a:pPr>
            <a:endParaRPr lang="en-US" sz="800" dirty="0"/>
          </a:p>
          <a:p>
            <a:pPr marL="0" indent="0">
              <a:buNone/>
            </a:pPr>
            <a:r>
              <a:rPr lang="en-US" sz="800" dirty="0"/>
              <a:t>Step 1: In the first step we can assume that the RPA robot has downloaded the information from a dedicated data source. That </a:t>
            </a:r>
            <a:r>
              <a:rPr lang="en-US" sz="800" dirty="0" err="1"/>
              <a:t>datasource</a:t>
            </a:r>
            <a:r>
              <a:rPr lang="en-US" sz="800" dirty="0"/>
              <a:t> might be a browser-based application, a desktop application, SAP, salesforce,  a database (it supports almost all kind of databases) , cloud data lake, outlook emails or any other </a:t>
            </a:r>
            <a:r>
              <a:rPr lang="en-US" sz="800" dirty="0" err="1"/>
              <a:t>datasource</a:t>
            </a:r>
            <a:r>
              <a:rPr lang="en-US" sz="800" dirty="0"/>
              <a:t>. RPA is flexible enough to collect data from a variety of sources in any form of data whether it’s structured or unstructured. So, in this step, Robot will download the monthly gaming transaction information. If I do this step </a:t>
            </a:r>
            <a:r>
              <a:rPr lang="en-US" sz="800" dirty="0" err="1"/>
              <a:t>manullay</a:t>
            </a:r>
            <a:r>
              <a:rPr lang="en-US" sz="800" dirty="0"/>
              <a:t> then it will take 5-10 mins to generate and download the report but with the help of automation we can download this report in few sec. by consuming APIs or Ui automation with 100% accuracy.</a:t>
            </a:r>
          </a:p>
          <a:p>
            <a:r>
              <a:rPr lang="en-US" sz="800" dirty="0"/>
              <a:t>Step 2: In this step 2, we’ll follow the similar steps and download the report for non-gaming transactions. In 2</a:t>
            </a:r>
            <a:r>
              <a:rPr lang="en-US" sz="800" baseline="30000" dirty="0"/>
              <a:t>nd</a:t>
            </a:r>
            <a:r>
              <a:rPr lang="en-US" sz="800" dirty="0"/>
              <a:t> step let’s suppose that we are downloading this report from a database.</a:t>
            </a:r>
          </a:p>
          <a:p>
            <a:r>
              <a:rPr lang="en-US" sz="800" dirty="0"/>
              <a:t>Step 3: In this step we are matching the patrons' information and consolidating expenses by patron in both the sheets. Here we have few possibilities for the same patron to make several gaming or non-gaming transactions using a card or cash.</a:t>
            </a:r>
          </a:p>
          <a:p>
            <a:r>
              <a:rPr lang="en-US" sz="800" dirty="0"/>
              <a:t>Phase 4: In this steps We will sort the transactions and filter them with cash.</a:t>
            </a:r>
          </a:p>
          <a:p>
            <a:r>
              <a:rPr lang="en-US" sz="800" dirty="0"/>
              <a:t>Step 5: In the final step, we're pulling all cash transactions with a total value of more than 10,000 British pounds so that Casino staff can start their auditing process to those individuals.</a:t>
            </a:r>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4162306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26,000⁺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25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2021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dustry Partner Logos">
    <p:bg>
      <p:bgPr>
        <a:solidFill>
          <a:srgbClr val="231F20"/>
        </a:solidFill>
        <a:effectLst/>
      </p:bgPr>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3F2FD9E3-4BB4-9248-AD34-B31DAC9941DD}"/>
              </a:ext>
            </a:extLst>
          </p:cNvPr>
          <p:cNvSpPr txBox="1">
            <a:spLocks/>
          </p:cNvSpPr>
          <p:nvPr userDrawn="1"/>
        </p:nvSpPr>
        <p:spPr>
          <a:xfrm>
            <a:off x="365759" y="365760"/>
            <a:ext cx="11457939"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The largest enterprises in the world across industries trust UST as their digital partner</a:t>
            </a:r>
          </a:p>
        </p:txBody>
      </p:sp>
      <p:cxnSp>
        <p:nvCxnSpPr>
          <p:cNvPr id="4" name="Line">
            <a:extLst>
              <a:ext uri="{FF2B5EF4-FFF2-40B4-BE49-F238E27FC236}">
                <a16:creationId xmlns:a16="http://schemas.microsoft.com/office/drawing/2014/main" id="{A75F614A-10A8-1140-901B-9045CBB542BB}"/>
              </a:ext>
              <a:ext uri="{C183D7F6-B498-43B3-948B-1728B52AA6E4}">
                <adec:decorative xmlns:adec="http://schemas.microsoft.com/office/drawing/2017/decorative" val="1"/>
              </a:ext>
            </a:extLst>
          </p:cNvPr>
          <p:cNvCxnSpPr>
            <a:cxnSpLocks/>
          </p:cNvCxnSpPr>
          <p:nvPr userDrawn="1"/>
        </p:nvCxnSpPr>
        <p:spPr>
          <a:xfrm>
            <a:off x="365760" y="182880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5" name="TextBox">
            <a:extLst>
              <a:ext uri="{FF2B5EF4-FFF2-40B4-BE49-F238E27FC236}">
                <a16:creationId xmlns:a16="http://schemas.microsoft.com/office/drawing/2014/main" id="{4FE98CF6-B202-2346-9471-5BD4A58F8947}"/>
              </a:ext>
            </a:extLst>
          </p:cNvPr>
          <p:cNvSpPr txBox="1"/>
          <p:nvPr userDrawn="1"/>
        </p:nvSpPr>
        <p:spPr>
          <a:xfrm>
            <a:off x="365760" y="1920240"/>
            <a:ext cx="1828800" cy="54864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Manufacturing</a:t>
            </a:r>
          </a:p>
        </p:txBody>
      </p:sp>
      <p:sp>
        <p:nvSpPr>
          <p:cNvPr id="6" name="Dana">
            <a:extLst>
              <a:ext uri="{FF2B5EF4-FFF2-40B4-BE49-F238E27FC236}">
                <a16:creationId xmlns:a16="http://schemas.microsoft.com/office/drawing/2014/main" id="{E91340F2-D02D-3A45-AF6E-C100D49E38B5}"/>
              </a:ext>
              <a:ext uri="{C183D7F6-B498-43B3-948B-1728B52AA6E4}">
                <adec:decorative xmlns:adec="http://schemas.microsoft.com/office/drawing/2017/decorative" val="1"/>
              </a:ext>
            </a:extLst>
          </p:cNvPr>
          <p:cNvSpPr>
            <a:spLocks noChangeAspect="1" noEditPoints="1"/>
          </p:cNvSpPr>
          <p:nvPr userDrawn="1"/>
        </p:nvSpPr>
        <p:spPr bwMode="black">
          <a:xfrm>
            <a:off x="2371724" y="1953929"/>
            <a:ext cx="914400" cy="481263"/>
          </a:xfrm>
          <a:custGeom>
            <a:avLst/>
            <a:gdLst>
              <a:gd name="T0" fmla="*/ 1539 w 2646"/>
              <a:gd name="T1" fmla="*/ 554 h 1393"/>
              <a:gd name="T2" fmla="*/ 1640 w 2646"/>
              <a:gd name="T3" fmla="*/ 851 h 1393"/>
              <a:gd name="T4" fmla="*/ 1409 w 2646"/>
              <a:gd name="T5" fmla="*/ 695 h 1393"/>
              <a:gd name="T6" fmla="*/ 1309 w 2646"/>
              <a:gd name="T7" fmla="*/ 851 h 1393"/>
              <a:gd name="T8" fmla="*/ 1412 w 2646"/>
              <a:gd name="T9" fmla="*/ 554 h 1393"/>
              <a:gd name="T10" fmla="*/ 1539 w 2646"/>
              <a:gd name="T11" fmla="*/ 554 h 1393"/>
              <a:gd name="T12" fmla="*/ 1802 w 2646"/>
              <a:gd name="T13" fmla="*/ 746 h 1393"/>
              <a:gd name="T14" fmla="*/ 1865 w 2646"/>
              <a:gd name="T15" fmla="*/ 746 h 1393"/>
              <a:gd name="T16" fmla="*/ 1886 w 2646"/>
              <a:gd name="T17" fmla="*/ 554 h 1393"/>
              <a:gd name="T18" fmla="*/ 1780 w 2646"/>
              <a:gd name="T19" fmla="*/ 554 h 1393"/>
              <a:gd name="T20" fmla="*/ 1756 w 2646"/>
              <a:gd name="T21" fmla="*/ 851 h 1393"/>
              <a:gd name="T22" fmla="*/ 1897 w 2646"/>
              <a:gd name="T23" fmla="*/ 817 h 1393"/>
              <a:gd name="T24" fmla="*/ 2018 w 2646"/>
              <a:gd name="T25" fmla="*/ 851 h 1393"/>
              <a:gd name="T26" fmla="*/ 1082 w 2646"/>
              <a:gd name="T27" fmla="*/ 746 h 1393"/>
              <a:gd name="T28" fmla="*/ 1113 w 2646"/>
              <a:gd name="T29" fmla="*/ 668 h 1393"/>
              <a:gd name="T30" fmla="*/ 1082 w 2646"/>
              <a:gd name="T31" fmla="*/ 746 h 1393"/>
              <a:gd name="T32" fmla="*/ 1166 w 2646"/>
              <a:gd name="T33" fmla="*/ 554 h 1393"/>
              <a:gd name="T34" fmla="*/ 934 w 2646"/>
              <a:gd name="T35" fmla="*/ 851 h 1393"/>
              <a:gd name="T36" fmla="*/ 1050 w 2646"/>
              <a:gd name="T37" fmla="*/ 817 h 1393"/>
              <a:gd name="T38" fmla="*/ 1190 w 2646"/>
              <a:gd name="T39" fmla="*/ 851 h 1393"/>
              <a:gd name="T40" fmla="*/ 1166 w 2646"/>
              <a:gd name="T41" fmla="*/ 554 h 1393"/>
              <a:gd name="T42" fmla="*/ 868 w 2646"/>
              <a:gd name="T43" fmla="*/ 703 h 1393"/>
              <a:gd name="T44" fmla="*/ 736 w 2646"/>
              <a:gd name="T45" fmla="*/ 769 h 1393"/>
              <a:gd name="T46" fmla="*/ 802 w 2646"/>
              <a:gd name="T47" fmla="*/ 638 h 1393"/>
              <a:gd name="T48" fmla="*/ 868 w 2646"/>
              <a:gd name="T49" fmla="*/ 703 h 1393"/>
              <a:gd name="T50" fmla="*/ 798 w 2646"/>
              <a:gd name="T51" fmla="*/ 554 h 1393"/>
              <a:gd name="T52" fmla="*/ 641 w 2646"/>
              <a:gd name="T53" fmla="*/ 851 h 1393"/>
              <a:gd name="T54" fmla="*/ 929 w 2646"/>
              <a:gd name="T55" fmla="*/ 799 h 1393"/>
              <a:gd name="T56" fmla="*/ 798 w 2646"/>
              <a:gd name="T57" fmla="*/ 554 h 1393"/>
              <a:gd name="T58" fmla="*/ 1393 w 2646"/>
              <a:gd name="T59" fmla="*/ 1102 h 1393"/>
              <a:gd name="T60" fmla="*/ 23 w 2646"/>
              <a:gd name="T61" fmla="*/ 696 h 1393"/>
              <a:gd name="T62" fmla="*/ 1394 w 2646"/>
              <a:gd name="T63" fmla="*/ 292 h 1393"/>
              <a:gd name="T64" fmla="*/ 2622 w 2646"/>
              <a:gd name="T65" fmla="*/ 697 h 1393"/>
              <a:gd name="T66" fmla="*/ 2646 w 2646"/>
              <a:gd name="T67" fmla="*/ 697 h 1393"/>
              <a:gd name="T68" fmla="*/ 2646 w 2646"/>
              <a:gd name="T69" fmla="*/ 697 h 1393"/>
              <a:gd name="T70" fmla="*/ 1322 w 2646"/>
              <a:gd name="T71" fmla="*/ 0 h 1393"/>
              <a:gd name="T72" fmla="*/ 0 w 2646"/>
              <a:gd name="T73" fmla="*/ 697 h 1393"/>
              <a:gd name="T74" fmla="*/ 0 w 2646"/>
              <a:gd name="T75" fmla="*/ 697 h 1393"/>
              <a:gd name="T76" fmla="*/ 1324 w 2646"/>
              <a:gd name="T77" fmla="*/ 1393 h 1393"/>
              <a:gd name="T78" fmla="*/ 2646 w 2646"/>
              <a:gd name="T79" fmla="*/ 697 h 1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46" h="1393">
                <a:moveTo>
                  <a:pt x="1539" y="554"/>
                </a:moveTo>
                <a:lnTo>
                  <a:pt x="1539" y="554"/>
                </a:lnTo>
                <a:lnTo>
                  <a:pt x="1640" y="554"/>
                </a:lnTo>
                <a:lnTo>
                  <a:pt x="1640" y="851"/>
                </a:lnTo>
                <a:lnTo>
                  <a:pt x="1536" y="851"/>
                </a:lnTo>
                <a:cubicBezTo>
                  <a:pt x="1536" y="851"/>
                  <a:pt x="1424" y="714"/>
                  <a:pt x="1409" y="695"/>
                </a:cubicBezTo>
                <a:lnTo>
                  <a:pt x="1409" y="851"/>
                </a:lnTo>
                <a:lnTo>
                  <a:pt x="1309" y="851"/>
                </a:lnTo>
                <a:lnTo>
                  <a:pt x="1309" y="554"/>
                </a:lnTo>
                <a:lnTo>
                  <a:pt x="1412" y="554"/>
                </a:lnTo>
                <a:lnTo>
                  <a:pt x="1539" y="714"/>
                </a:lnTo>
                <a:lnTo>
                  <a:pt x="1539" y="554"/>
                </a:lnTo>
                <a:close/>
                <a:moveTo>
                  <a:pt x="1802" y="746"/>
                </a:moveTo>
                <a:lnTo>
                  <a:pt x="1802" y="746"/>
                </a:lnTo>
                <a:lnTo>
                  <a:pt x="1833" y="668"/>
                </a:lnTo>
                <a:lnTo>
                  <a:pt x="1865" y="746"/>
                </a:lnTo>
                <a:lnTo>
                  <a:pt x="1802" y="746"/>
                </a:lnTo>
                <a:close/>
                <a:moveTo>
                  <a:pt x="1886" y="554"/>
                </a:moveTo>
                <a:lnTo>
                  <a:pt x="1886" y="554"/>
                </a:lnTo>
                <a:lnTo>
                  <a:pt x="1780" y="554"/>
                </a:lnTo>
                <a:lnTo>
                  <a:pt x="1654" y="851"/>
                </a:lnTo>
                <a:lnTo>
                  <a:pt x="1756" y="851"/>
                </a:lnTo>
                <a:lnTo>
                  <a:pt x="1770" y="817"/>
                </a:lnTo>
                <a:lnTo>
                  <a:pt x="1897" y="817"/>
                </a:lnTo>
                <a:lnTo>
                  <a:pt x="1910" y="851"/>
                </a:lnTo>
                <a:lnTo>
                  <a:pt x="2018" y="851"/>
                </a:lnTo>
                <a:lnTo>
                  <a:pt x="1886" y="554"/>
                </a:lnTo>
                <a:close/>
                <a:moveTo>
                  <a:pt x="1082" y="746"/>
                </a:moveTo>
                <a:lnTo>
                  <a:pt x="1082" y="746"/>
                </a:lnTo>
                <a:lnTo>
                  <a:pt x="1113" y="668"/>
                </a:lnTo>
                <a:lnTo>
                  <a:pt x="1145" y="746"/>
                </a:lnTo>
                <a:lnTo>
                  <a:pt x="1082" y="746"/>
                </a:lnTo>
                <a:close/>
                <a:moveTo>
                  <a:pt x="1166" y="554"/>
                </a:moveTo>
                <a:lnTo>
                  <a:pt x="1166" y="554"/>
                </a:lnTo>
                <a:lnTo>
                  <a:pt x="1060" y="554"/>
                </a:lnTo>
                <a:lnTo>
                  <a:pt x="934" y="851"/>
                </a:lnTo>
                <a:lnTo>
                  <a:pt x="1036" y="851"/>
                </a:lnTo>
                <a:lnTo>
                  <a:pt x="1050" y="817"/>
                </a:lnTo>
                <a:lnTo>
                  <a:pt x="1177" y="817"/>
                </a:lnTo>
                <a:lnTo>
                  <a:pt x="1190" y="851"/>
                </a:lnTo>
                <a:lnTo>
                  <a:pt x="1298" y="851"/>
                </a:lnTo>
                <a:lnTo>
                  <a:pt x="1166" y="554"/>
                </a:lnTo>
                <a:close/>
                <a:moveTo>
                  <a:pt x="868" y="703"/>
                </a:moveTo>
                <a:lnTo>
                  <a:pt x="868" y="703"/>
                </a:lnTo>
                <a:cubicBezTo>
                  <a:pt x="868" y="741"/>
                  <a:pt x="840" y="769"/>
                  <a:pt x="802" y="769"/>
                </a:cubicBezTo>
                <a:lnTo>
                  <a:pt x="736" y="769"/>
                </a:lnTo>
                <a:lnTo>
                  <a:pt x="736" y="638"/>
                </a:lnTo>
                <a:lnTo>
                  <a:pt x="802" y="638"/>
                </a:lnTo>
                <a:cubicBezTo>
                  <a:pt x="820" y="638"/>
                  <a:pt x="837" y="645"/>
                  <a:pt x="850" y="658"/>
                </a:cubicBezTo>
                <a:cubicBezTo>
                  <a:pt x="862" y="670"/>
                  <a:pt x="868" y="686"/>
                  <a:pt x="868" y="703"/>
                </a:cubicBezTo>
                <a:close/>
                <a:moveTo>
                  <a:pt x="798" y="554"/>
                </a:moveTo>
                <a:lnTo>
                  <a:pt x="798" y="554"/>
                </a:lnTo>
                <a:lnTo>
                  <a:pt x="641" y="554"/>
                </a:lnTo>
                <a:lnTo>
                  <a:pt x="641" y="851"/>
                </a:lnTo>
                <a:cubicBezTo>
                  <a:pt x="641" y="851"/>
                  <a:pt x="749" y="851"/>
                  <a:pt x="798" y="851"/>
                </a:cubicBezTo>
                <a:cubicBezTo>
                  <a:pt x="857" y="850"/>
                  <a:pt x="901" y="833"/>
                  <a:pt x="929" y="799"/>
                </a:cubicBezTo>
                <a:cubicBezTo>
                  <a:pt x="954" y="767"/>
                  <a:pt x="959" y="730"/>
                  <a:pt x="959" y="703"/>
                </a:cubicBezTo>
                <a:cubicBezTo>
                  <a:pt x="959" y="679"/>
                  <a:pt x="951" y="555"/>
                  <a:pt x="798" y="554"/>
                </a:cubicBezTo>
                <a:close/>
                <a:moveTo>
                  <a:pt x="1393" y="1102"/>
                </a:moveTo>
                <a:lnTo>
                  <a:pt x="1393" y="1102"/>
                </a:lnTo>
                <a:cubicBezTo>
                  <a:pt x="1344" y="1118"/>
                  <a:pt x="1304" y="1117"/>
                  <a:pt x="1254" y="1102"/>
                </a:cubicBezTo>
                <a:cubicBezTo>
                  <a:pt x="974" y="1003"/>
                  <a:pt x="37" y="701"/>
                  <a:pt x="23" y="696"/>
                </a:cubicBezTo>
                <a:cubicBezTo>
                  <a:pt x="54" y="686"/>
                  <a:pt x="970" y="384"/>
                  <a:pt x="1252" y="292"/>
                </a:cubicBezTo>
                <a:cubicBezTo>
                  <a:pt x="1296" y="277"/>
                  <a:pt x="1349" y="275"/>
                  <a:pt x="1394" y="292"/>
                </a:cubicBezTo>
                <a:cubicBezTo>
                  <a:pt x="1682" y="381"/>
                  <a:pt x="2622" y="697"/>
                  <a:pt x="2622" y="697"/>
                </a:cubicBezTo>
                <a:lnTo>
                  <a:pt x="2622" y="697"/>
                </a:lnTo>
                <a:cubicBezTo>
                  <a:pt x="2600" y="704"/>
                  <a:pt x="1672" y="1003"/>
                  <a:pt x="1393" y="1102"/>
                </a:cubicBezTo>
                <a:close/>
                <a:moveTo>
                  <a:pt x="2646" y="697"/>
                </a:moveTo>
                <a:lnTo>
                  <a:pt x="2646" y="697"/>
                </a:lnTo>
                <a:lnTo>
                  <a:pt x="2646" y="697"/>
                </a:lnTo>
                <a:lnTo>
                  <a:pt x="2646" y="697"/>
                </a:lnTo>
                <a:lnTo>
                  <a:pt x="1322" y="0"/>
                </a:lnTo>
                <a:lnTo>
                  <a:pt x="1" y="697"/>
                </a:lnTo>
                <a:lnTo>
                  <a:pt x="0" y="697"/>
                </a:lnTo>
                <a:lnTo>
                  <a:pt x="1" y="697"/>
                </a:lnTo>
                <a:lnTo>
                  <a:pt x="0" y="697"/>
                </a:lnTo>
                <a:lnTo>
                  <a:pt x="1" y="697"/>
                </a:lnTo>
                <a:lnTo>
                  <a:pt x="1324" y="1393"/>
                </a:lnTo>
                <a:lnTo>
                  <a:pt x="2646" y="697"/>
                </a:lnTo>
                <a:lnTo>
                  <a:pt x="2646" y="697"/>
                </a:lnTo>
                <a:lnTo>
                  <a:pt x="2646" y="69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GE">
            <a:extLst>
              <a:ext uri="{FF2B5EF4-FFF2-40B4-BE49-F238E27FC236}">
                <a16:creationId xmlns:a16="http://schemas.microsoft.com/office/drawing/2014/main" id="{018A7BA8-FD62-0042-A38C-7120B2B1F60E}"/>
              </a:ext>
              <a:ext uri="{C183D7F6-B498-43B3-948B-1728B52AA6E4}">
                <adec:decorative xmlns:adec="http://schemas.microsoft.com/office/drawing/2017/decorative" val="1"/>
              </a:ext>
            </a:extLst>
          </p:cNvPr>
          <p:cNvSpPr>
            <a:spLocks noChangeAspect="1" noEditPoints="1"/>
          </p:cNvSpPr>
          <p:nvPr userDrawn="1"/>
        </p:nvSpPr>
        <p:spPr bwMode="black">
          <a:xfrm>
            <a:off x="3506101" y="1965960"/>
            <a:ext cx="457200" cy="457200"/>
          </a:xfrm>
          <a:custGeom>
            <a:avLst/>
            <a:gdLst>
              <a:gd name="T0" fmla="*/ 1619 w 2646"/>
              <a:gd name="T1" fmla="*/ 978 h 2645"/>
              <a:gd name="T2" fmla="*/ 1619 w 2646"/>
              <a:gd name="T3" fmla="*/ 978 h 2645"/>
              <a:gd name="T4" fmla="*/ 927 w 2646"/>
              <a:gd name="T5" fmla="*/ 1033 h 2645"/>
              <a:gd name="T6" fmla="*/ 927 w 2646"/>
              <a:gd name="T7" fmla="*/ 1033 h 2645"/>
              <a:gd name="T8" fmla="*/ 806 w 2646"/>
              <a:gd name="T9" fmla="*/ 1898 h 2645"/>
              <a:gd name="T10" fmla="*/ 1098 w 2646"/>
              <a:gd name="T11" fmla="*/ 1418 h 2645"/>
              <a:gd name="T12" fmla="*/ 1814 w 2646"/>
              <a:gd name="T13" fmla="*/ 1385 h 2645"/>
              <a:gd name="T14" fmla="*/ 1594 w 2646"/>
              <a:gd name="T15" fmla="*/ 1586 h 2645"/>
              <a:gd name="T16" fmla="*/ 1773 w 2646"/>
              <a:gd name="T17" fmla="*/ 1704 h 2645"/>
              <a:gd name="T18" fmla="*/ 1806 w 2646"/>
              <a:gd name="T19" fmla="*/ 1495 h 2645"/>
              <a:gd name="T20" fmla="*/ 1715 w 2646"/>
              <a:gd name="T21" fmla="*/ 1898 h 2645"/>
              <a:gd name="T22" fmla="*/ 1697 w 2646"/>
              <a:gd name="T23" fmla="*/ 1245 h 2645"/>
              <a:gd name="T24" fmla="*/ 1793 w 2646"/>
              <a:gd name="T25" fmla="*/ 1132 h 2645"/>
              <a:gd name="T26" fmla="*/ 1642 w 2646"/>
              <a:gd name="T27" fmla="*/ 1080 h 2645"/>
              <a:gd name="T28" fmla="*/ 1770 w 2646"/>
              <a:gd name="T29" fmla="*/ 608 h 2645"/>
              <a:gd name="T30" fmla="*/ 1513 w 2646"/>
              <a:gd name="T31" fmla="*/ 1055 h 2645"/>
              <a:gd name="T32" fmla="*/ 1233 w 2646"/>
              <a:gd name="T33" fmla="*/ 1133 h 2645"/>
              <a:gd name="T34" fmla="*/ 1293 w 2646"/>
              <a:gd name="T35" fmla="*/ 912 h 2645"/>
              <a:gd name="T36" fmla="*/ 997 w 2646"/>
              <a:gd name="T37" fmla="*/ 1190 h 2645"/>
              <a:gd name="T38" fmla="*/ 1246 w 2646"/>
              <a:gd name="T39" fmla="*/ 725 h 2645"/>
              <a:gd name="T40" fmla="*/ 817 w 2646"/>
              <a:gd name="T41" fmla="*/ 1044 h 2645"/>
              <a:gd name="T42" fmla="*/ 755 w 2646"/>
              <a:gd name="T43" fmla="*/ 824 h 2645"/>
              <a:gd name="T44" fmla="*/ 637 w 2646"/>
              <a:gd name="T45" fmla="*/ 948 h 2645"/>
              <a:gd name="T46" fmla="*/ 975 w 2646"/>
              <a:gd name="T47" fmla="*/ 1282 h 2645"/>
              <a:gd name="T48" fmla="*/ 1110 w 2646"/>
              <a:gd name="T49" fmla="*/ 1300 h 2645"/>
              <a:gd name="T50" fmla="*/ 593 w 2646"/>
              <a:gd name="T51" fmla="*/ 1799 h 2645"/>
              <a:gd name="T52" fmla="*/ 1165 w 2646"/>
              <a:gd name="T53" fmla="*/ 1689 h 2645"/>
              <a:gd name="T54" fmla="*/ 1550 w 2646"/>
              <a:gd name="T55" fmla="*/ 1143 h 2645"/>
              <a:gd name="T56" fmla="*/ 1326 w 2646"/>
              <a:gd name="T57" fmla="*/ 1608 h 2645"/>
              <a:gd name="T58" fmla="*/ 2059 w 2646"/>
              <a:gd name="T59" fmla="*/ 1674 h 2645"/>
              <a:gd name="T60" fmla="*/ 2444 w 2646"/>
              <a:gd name="T61" fmla="*/ 1699 h 2645"/>
              <a:gd name="T62" fmla="*/ 2437 w 2646"/>
              <a:gd name="T63" fmla="*/ 1701 h 2645"/>
              <a:gd name="T64" fmla="*/ 2477 w 2646"/>
              <a:gd name="T65" fmla="*/ 1414 h 2645"/>
              <a:gd name="T66" fmla="*/ 2239 w 2646"/>
              <a:gd name="T67" fmla="*/ 1245 h 2645"/>
              <a:gd name="T68" fmla="*/ 2312 w 2646"/>
              <a:gd name="T69" fmla="*/ 1832 h 2645"/>
              <a:gd name="T70" fmla="*/ 949 w 2646"/>
              <a:gd name="T71" fmla="*/ 2444 h 2645"/>
              <a:gd name="T72" fmla="*/ 953 w 2646"/>
              <a:gd name="T73" fmla="*/ 2433 h 2645"/>
              <a:gd name="T74" fmla="*/ 1491 w 2646"/>
              <a:gd name="T75" fmla="*/ 2330 h 2645"/>
              <a:gd name="T76" fmla="*/ 1081 w 2646"/>
              <a:gd name="T77" fmla="*/ 2363 h 2645"/>
              <a:gd name="T78" fmla="*/ 143 w 2646"/>
              <a:gd name="T79" fmla="*/ 1322 h 2645"/>
              <a:gd name="T80" fmla="*/ 209 w 2646"/>
              <a:gd name="T81" fmla="*/ 948 h 2645"/>
              <a:gd name="T82" fmla="*/ 168 w 2646"/>
              <a:gd name="T83" fmla="*/ 1234 h 2645"/>
              <a:gd name="T84" fmla="*/ 407 w 2646"/>
              <a:gd name="T85" fmla="*/ 1403 h 2645"/>
              <a:gd name="T86" fmla="*/ 333 w 2646"/>
              <a:gd name="T87" fmla="*/ 813 h 2645"/>
              <a:gd name="T88" fmla="*/ 1697 w 2646"/>
              <a:gd name="T89" fmla="*/ 205 h 2645"/>
              <a:gd name="T90" fmla="*/ 1693 w 2646"/>
              <a:gd name="T91" fmla="*/ 215 h 2645"/>
              <a:gd name="T92" fmla="*/ 1154 w 2646"/>
              <a:gd name="T93" fmla="*/ 318 h 2645"/>
              <a:gd name="T94" fmla="*/ 1565 w 2646"/>
              <a:gd name="T95" fmla="*/ 285 h 2645"/>
              <a:gd name="T96" fmla="*/ 2503 w 2646"/>
              <a:gd name="T97" fmla="*/ 1322 h 2645"/>
              <a:gd name="T98" fmla="*/ 1323 w 2646"/>
              <a:gd name="T99" fmla="*/ 62 h 2645"/>
              <a:gd name="T100" fmla="*/ 62 w 2646"/>
              <a:gd name="T101" fmla="*/ 1322 h 2645"/>
              <a:gd name="T102" fmla="*/ 2583 w 2646"/>
              <a:gd name="T103" fmla="*/ 1322 h 2645"/>
              <a:gd name="T104" fmla="*/ 1323 w 2646"/>
              <a:gd name="T105" fmla="*/ 2645 h 2645"/>
              <a:gd name="T106" fmla="*/ 0 w 2646"/>
              <a:gd name="T107" fmla="*/ 1322 h 2645"/>
              <a:gd name="T108" fmla="*/ 2646 w 2646"/>
              <a:gd name="T109" fmla="*/ 1322 h 2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46" h="2645">
                <a:moveTo>
                  <a:pt x="1619" y="978"/>
                </a:moveTo>
                <a:lnTo>
                  <a:pt x="1619" y="978"/>
                </a:lnTo>
                <a:cubicBezTo>
                  <a:pt x="1619" y="828"/>
                  <a:pt x="1721" y="681"/>
                  <a:pt x="1777" y="709"/>
                </a:cubicBezTo>
                <a:cubicBezTo>
                  <a:pt x="1840" y="741"/>
                  <a:pt x="1730" y="882"/>
                  <a:pt x="1619" y="978"/>
                </a:cubicBezTo>
                <a:close/>
                <a:moveTo>
                  <a:pt x="927" y="1033"/>
                </a:moveTo>
                <a:lnTo>
                  <a:pt x="927" y="1033"/>
                </a:lnTo>
                <a:cubicBezTo>
                  <a:pt x="927" y="912"/>
                  <a:pt x="1046" y="682"/>
                  <a:pt x="1119" y="706"/>
                </a:cubicBezTo>
                <a:cubicBezTo>
                  <a:pt x="1205" y="735"/>
                  <a:pt x="1048" y="967"/>
                  <a:pt x="927" y="1033"/>
                </a:cubicBezTo>
                <a:close/>
                <a:moveTo>
                  <a:pt x="806" y="1898"/>
                </a:moveTo>
                <a:lnTo>
                  <a:pt x="806" y="1898"/>
                </a:lnTo>
                <a:cubicBezTo>
                  <a:pt x="751" y="1900"/>
                  <a:pt x="715" y="1865"/>
                  <a:pt x="715" y="1806"/>
                </a:cubicBezTo>
                <a:cubicBezTo>
                  <a:pt x="715" y="1649"/>
                  <a:pt x="933" y="1499"/>
                  <a:pt x="1098" y="1418"/>
                </a:cubicBezTo>
                <a:cubicBezTo>
                  <a:pt x="1068" y="1638"/>
                  <a:pt x="994" y="1889"/>
                  <a:pt x="806" y="1898"/>
                </a:cubicBezTo>
                <a:close/>
                <a:moveTo>
                  <a:pt x="1814" y="1385"/>
                </a:moveTo>
                <a:lnTo>
                  <a:pt x="1814" y="1385"/>
                </a:lnTo>
                <a:cubicBezTo>
                  <a:pt x="1689" y="1385"/>
                  <a:pt x="1594" y="1476"/>
                  <a:pt x="1594" y="1586"/>
                </a:cubicBezTo>
                <a:cubicBezTo>
                  <a:pt x="1594" y="1678"/>
                  <a:pt x="1649" y="1751"/>
                  <a:pt x="1722" y="1751"/>
                </a:cubicBezTo>
                <a:cubicBezTo>
                  <a:pt x="1748" y="1751"/>
                  <a:pt x="1773" y="1737"/>
                  <a:pt x="1773" y="1704"/>
                </a:cubicBezTo>
                <a:cubicBezTo>
                  <a:pt x="1773" y="1656"/>
                  <a:pt x="1710" y="1644"/>
                  <a:pt x="1715" y="1573"/>
                </a:cubicBezTo>
                <a:cubicBezTo>
                  <a:pt x="1718" y="1526"/>
                  <a:pt x="1762" y="1495"/>
                  <a:pt x="1806" y="1495"/>
                </a:cubicBezTo>
                <a:cubicBezTo>
                  <a:pt x="1894" y="1495"/>
                  <a:pt x="1935" y="1580"/>
                  <a:pt x="1935" y="1668"/>
                </a:cubicBezTo>
                <a:cubicBezTo>
                  <a:pt x="1932" y="1803"/>
                  <a:pt x="1832" y="1898"/>
                  <a:pt x="1715" y="1898"/>
                </a:cubicBezTo>
                <a:cubicBezTo>
                  <a:pt x="1561" y="1898"/>
                  <a:pt x="1462" y="1751"/>
                  <a:pt x="1462" y="1594"/>
                </a:cubicBezTo>
                <a:cubicBezTo>
                  <a:pt x="1462" y="1359"/>
                  <a:pt x="1616" y="1267"/>
                  <a:pt x="1697" y="1245"/>
                </a:cubicBezTo>
                <a:cubicBezTo>
                  <a:pt x="1697" y="1245"/>
                  <a:pt x="1907" y="1283"/>
                  <a:pt x="1901" y="1190"/>
                </a:cubicBezTo>
                <a:cubicBezTo>
                  <a:pt x="1898" y="1150"/>
                  <a:pt x="1837" y="1134"/>
                  <a:pt x="1793" y="1132"/>
                </a:cubicBezTo>
                <a:cubicBezTo>
                  <a:pt x="1745" y="1130"/>
                  <a:pt x="1696" y="1148"/>
                  <a:pt x="1696" y="1148"/>
                </a:cubicBezTo>
                <a:cubicBezTo>
                  <a:pt x="1670" y="1135"/>
                  <a:pt x="1652" y="1110"/>
                  <a:pt x="1642" y="1080"/>
                </a:cubicBezTo>
                <a:cubicBezTo>
                  <a:pt x="1792" y="967"/>
                  <a:pt x="1898" y="857"/>
                  <a:pt x="1898" y="732"/>
                </a:cubicBezTo>
                <a:cubicBezTo>
                  <a:pt x="1898" y="666"/>
                  <a:pt x="1854" y="608"/>
                  <a:pt x="1770" y="608"/>
                </a:cubicBezTo>
                <a:cubicBezTo>
                  <a:pt x="1619" y="608"/>
                  <a:pt x="1506" y="798"/>
                  <a:pt x="1506" y="970"/>
                </a:cubicBezTo>
                <a:cubicBezTo>
                  <a:pt x="1506" y="1000"/>
                  <a:pt x="1506" y="1029"/>
                  <a:pt x="1513" y="1055"/>
                </a:cubicBezTo>
                <a:cubicBezTo>
                  <a:pt x="1418" y="1124"/>
                  <a:pt x="1347" y="1168"/>
                  <a:pt x="1219" y="1245"/>
                </a:cubicBezTo>
                <a:cubicBezTo>
                  <a:pt x="1219" y="1229"/>
                  <a:pt x="1222" y="1187"/>
                  <a:pt x="1233" y="1133"/>
                </a:cubicBezTo>
                <a:cubicBezTo>
                  <a:pt x="1277" y="1086"/>
                  <a:pt x="1337" y="1014"/>
                  <a:pt x="1337" y="959"/>
                </a:cubicBezTo>
                <a:cubicBezTo>
                  <a:pt x="1337" y="934"/>
                  <a:pt x="1323" y="912"/>
                  <a:pt x="1293" y="912"/>
                </a:cubicBezTo>
                <a:cubicBezTo>
                  <a:pt x="1220" y="912"/>
                  <a:pt x="1165" y="1022"/>
                  <a:pt x="1150" y="1099"/>
                </a:cubicBezTo>
                <a:cubicBezTo>
                  <a:pt x="1117" y="1139"/>
                  <a:pt x="1052" y="1190"/>
                  <a:pt x="997" y="1190"/>
                </a:cubicBezTo>
                <a:cubicBezTo>
                  <a:pt x="953" y="1190"/>
                  <a:pt x="938" y="1150"/>
                  <a:pt x="934" y="1135"/>
                </a:cubicBezTo>
                <a:cubicBezTo>
                  <a:pt x="1074" y="1088"/>
                  <a:pt x="1246" y="897"/>
                  <a:pt x="1246" y="725"/>
                </a:cubicBezTo>
                <a:cubicBezTo>
                  <a:pt x="1246" y="688"/>
                  <a:pt x="1231" y="608"/>
                  <a:pt x="1121" y="608"/>
                </a:cubicBezTo>
                <a:cubicBezTo>
                  <a:pt x="956" y="608"/>
                  <a:pt x="817" y="853"/>
                  <a:pt x="817" y="1044"/>
                </a:cubicBezTo>
                <a:cubicBezTo>
                  <a:pt x="758" y="1044"/>
                  <a:pt x="737" y="981"/>
                  <a:pt x="737" y="934"/>
                </a:cubicBezTo>
                <a:cubicBezTo>
                  <a:pt x="737" y="886"/>
                  <a:pt x="755" y="839"/>
                  <a:pt x="755" y="824"/>
                </a:cubicBezTo>
                <a:cubicBezTo>
                  <a:pt x="755" y="809"/>
                  <a:pt x="748" y="791"/>
                  <a:pt x="725" y="791"/>
                </a:cubicBezTo>
                <a:cubicBezTo>
                  <a:pt x="670" y="791"/>
                  <a:pt x="637" y="864"/>
                  <a:pt x="637" y="948"/>
                </a:cubicBezTo>
                <a:cubicBezTo>
                  <a:pt x="641" y="1066"/>
                  <a:pt x="718" y="1139"/>
                  <a:pt x="821" y="1146"/>
                </a:cubicBezTo>
                <a:cubicBezTo>
                  <a:pt x="836" y="1216"/>
                  <a:pt x="898" y="1282"/>
                  <a:pt x="975" y="1282"/>
                </a:cubicBezTo>
                <a:cubicBezTo>
                  <a:pt x="1022" y="1282"/>
                  <a:pt x="1081" y="1267"/>
                  <a:pt x="1121" y="1231"/>
                </a:cubicBezTo>
                <a:cubicBezTo>
                  <a:pt x="1117" y="1256"/>
                  <a:pt x="1114" y="1278"/>
                  <a:pt x="1110" y="1300"/>
                </a:cubicBezTo>
                <a:cubicBezTo>
                  <a:pt x="949" y="1385"/>
                  <a:pt x="832" y="1443"/>
                  <a:pt x="725" y="1539"/>
                </a:cubicBezTo>
                <a:cubicBezTo>
                  <a:pt x="641" y="1616"/>
                  <a:pt x="593" y="1718"/>
                  <a:pt x="593" y="1799"/>
                </a:cubicBezTo>
                <a:cubicBezTo>
                  <a:pt x="593" y="1909"/>
                  <a:pt x="663" y="2011"/>
                  <a:pt x="806" y="2011"/>
                </a:cubicBezTo>
                <a:cubicBezTo>
                  <a:pt x="975" y="2011"/>
                  <a:pt x="1103" y="1876"/>
                  <a:pt x="1165" y="1689"/>
                </a:cubicBezTo>
                <a:cubicBezTo>
                  <a:pt x="1194" y="1601"/>
                  <a:pt x="1206" y="1473"/>
                  <a:pt x="1213" y="1356"/>
                </a:cubicBezTo>
                <a:cubicBezTo>
                  <a:pt x="1382" y="1260"/>
                  <a:pt x="1462" y="1205"/>
                  <a:pt x="1550" y="1143"/>
                </a:cubicBezTo>
                <a:cubicBezTo>
                  <a:pt x="1561" y="1161"/>
                  <a:pt x="1572" y="1176"/>
                  <a:pt x="1586" y="1187"/>
                </a:cubicBezTo>
                <a:cubicBezTo>
                  <a:pt x="1510" y="1227"/>
                  <a:pt x="1326" y="1341"/>
                  <a:pt x="1326" y="1608"/>
                </a:cubicBezTo>
                <a:cubicBezTo>
                  <a:pt x="1326" y="1799"/>
                  <a:pt x="1455" y="2011"/>
                  <a:pt x="1707" y="2011"/>
                </a:cubicBezTo>
                <a:cubicBezTo>
                  <a:pt x="1916" y="2011"/>
                  <a:pt x="2059" y="1839"/>
                  <a:pt x="2059" y="1674"/>
                </a:cubicBezTo>
                <a:cubicBezTo>
                  <a:pt x="2059" y="1524"/>
                  <a:pt x="1975" y="1385"/>
                  <a:pt x="1814" y="1385"/>
                </a:cubicBezTo>
                <a:close/>
                <a:moveTo>
                  <a:pt x="2444" y="1699"/>
                </a:moveTo>
                <a:lnTo>
                  <a:pt x="2444" y="1699"/>
                </a:lnTo>
                <a:cubicBezTo>
                  <a:pt x="2443" y="1701"/>
                  <a:pt x="2441" y="1702"/>
                  <a:pt x="2437" y="1701"/>
                </a:cubicBezTo>
                <a:cubicBezTo>
                  <a:pt x="2434" y="1700"/>
                  <a:pt x="2433" y="1698"/>
                  <a:pt x="2433" y="1696"/>
                </a:cubicBezTo>
                <a:cubicBezTo>
                  <a:pt x="2433" y="1694"/>
                  <a:pt x="2477" y="1564"/>
                  <a:pt x="2477" y="1414"/>
                </a:cubicBezTo>
                <a:cubicBezTo>
                  <a:pt x="2477" y="1253"/>
                  <a:pt x="2411" y="1154"/>
                  <a:pt x="2327" y="1154"/>
                </a:cubicBezTo>
                <a:cubicBezTo>
                  <a:pt x="2275" y="1154"/>
                  <a:pt x="2239" y="1190"/>
                  <a:pt x="2239" y="1245"/>
                </a:cubicBezTo>
                <a:cubicBezTo>
                  <a:pt x="2239" y="1344"/>
                  <a:pt x="2360" y="1352"/>
                  <a:pt x="2360" y="1568"/>
                </a:cubicBezTo>
                <a:cubicBezTo>
                  <a:pt x="2360" y="1656"/>
                  <a:pt x="2342" y="1740"/>
                  <a:pt x="2312" y="1832"/>
                </a:cubicBezTo>
                <a:cubicBezTo>
                  <a:pt x="2176" y="2290"/>
                  <a:pt x="1744" y="2502"/>
                  <a:pt x="1323" y="2502"/>
                </a:cubicBezTo>
                <a:cubicBezTo>
                  <a:pt x="1129" y="2502"/>
                  <a:pt x="991" y="2462"/>
                  <a:pt x="949" y="2444"/>
                </a:cubicBezTo>
                <a:cubicBezTo>
                  <a:pt x="948" y="2443"/>
                  <a:pt x="946" y="2440"/>
                  <a:pt x="948" y="2436"/>
                </a:cubicBezTo>
                <a:cubicBezTo>
                  <a:pt x="949" y="2434"/>
                  <a:pt x="951" y="2432"/>
                  <a:pt x="953" y="2433"/>
                </a:cubicBezTo>
                <a:cubicBezTo>
                  <a:pt x="970" y="2439"/>
                  <a:pt x="1088" y="2477"/>
                  <a:pt x="1235" y="2477"/>
                </a:cubicBezTo>
                <a:cubicBezTo>
                  <a:pt x="1396" y="2477"/>
                  <a:pt x="1491" y="2411"/>
                  <a:pt x="1491" y="2330"/>
                </a:cubicBezTo>
                <a:cubicBezTo>
                  <a:pt x="1491" y="2279"/>
                  <a:pt x="1451" y="2239"/>
                  <a:pt x="1400" y="2239"/>
                </a:cubicBezTo>
                <a:cubicBezTo>
                  <a:pt x="1301" y="2239"/>
                  <a:pt x="1293" y="2363"/>
                  <a:pt x="1081" y="2363"/>
                </a:cubicBezTo>
                <a:cubicBezTo>
                  <a:pt x="989" y="2363"/>
                  <a:pt x="909" y="2345"/>
                  <a:pt x="813" y="2315"/>
                </a:cubicBezTo>
                <a:cubicBezTo>
                  <a:pt x="359" y="2176"/>
                  <a:pt x="142" y="1747"/>
                  <a:pt x="143" y="1322"/>
                </a:cubicBezTo>
                <a:cubicBezTo>
                  <a:pt x="143" y="1115"/>
                  <a:pt x="201" y="950"/>
                  <a:pt x="202" y="949"/>
                </a:cubicBezTo>
                <a:cubicBezTo>
                  <a:pt x="202" y="948"/>
                  <a:pt x="205" y="947"/>
                  <a:pt x="209" y="948"/>
                </a:cubicBezTo>
                <a:cubicBezTo>
                  <a:pt x="212" y="949"/>
                  <a:pt x="213" y="951"/>
                  <a:pt x="212" y="952"/>
                </a:cubicBezTo>
                <a:cubicBezTo>
                  <a:pt x="207" y="970"/>
                  <a:pt x="168" y="1088"/>
                  <a:pt x="168" y="1234"/>
                </a:cubicBezTo>
                <a:cubicBezTo>
                  <a:pt x="168" y="1396"/>
                  <a:pt x="235" y="1491"/>
                  <a:pt x="319" y="1491"/>
                </a:cubicBezTo>
                <a:cubicBezTo>
                  <a:pt x="366" y="1491"/>
                  <a:pt x="407" y="1454"/>
                  <a:pt x="407" y="1403"/>
                </a:cubicBezTo>
                <a:cubicBezTo>
                  <a:pt x="407" y="1304"/>
                  <a:pt x="286" y="1293"/>
                  <a:pt x="286" y="1080"/>
                </a:cubicBezTo>
                <a:cubicBezTo>
                  <a:pt x="286" y="989"/>
                  <a:pt x="304" y="908"/>
                  <a:pt x="333" y="813"/>
                </a:cubicBezTo>
                <a:cubicBezTo>
                  <a:pt x="473" y="359"/>
                  <a:pt x="901" y="146"/>
                  <a:pt x="1323" y="142"/>
                </a:cubicBezTo>
                <a:cubicBezTo>
                  <a:pt x="1519" y="141"/>
                  <a:pt x="1690" y="199"/>
                  <a:pt x="1697" y="205"/>
                </a:cubicBezTo>
                <a:cubicBezTo>
                  <a:pt x="1698" y="206"/>
                  <a:pt x="1699" y="208"/>
                  <a:pt x="1698" y="211"/>
                </a:cubicBezTo>
                <a:cubicBezTo>
                  <a:pt x="1696" y="215"/>
                  <a:pt x="1694" y="215"/>
                  <a:pt x="1693" y="215"/>
                </a:cubicBezTo>
                <a:cubicBezTo>
                  <a:pt x="1691" y="215"/>
                  <a:pt x="1579" y="168"/>
                  <a:pt x="1411" y="168"/>
                </a:cubicBezTo>
                <a:cubicBezTo>
                  <a:pt x="1253" y="168"/>
                  <a:pt x="1154" y="234"/>
                  <a:pt x="1154" y="318"/>
                </a:cubicBezTo>
                <a:cubicBezTo>
                  <a:pt x="1154" y="366"/>
                  <a:pt x="1191" y="406"/>
                  <a:pt x="1246" y="406"/>
                </a:cubicBezTo>
                <a:cubicBezTo>
                  <a:pt x="1345" y="406"/>
                  <a:pt x="1352" y="285"/>
                  <a:pt x="1565" y="285"/>
                </a:cubicBezTo>
                <a:cubicBezTo>
                  <a:pt x="1656" y="285"/>
                  <a:pt x="1737" y="304"/>
                  <a:pt x="1832" y="333"/>
                </a:cubicBezTo>
                <a:cubicBezTo>
                  <a:pt x="2290" y="472"/>
                  <a:pt x="2499" y="905"/>
                  <a:pt x="2503" y="1322"/>
                </a:cubicBezTo>
                <a:cubicBezTo>
                  <a:pt x="2505" y="1536"/>
                  <a:pt x="2444" y="1698"/>
                  <a:pt x="2444" y="1699"/>
                </a:cubicBezTo>
                <a:close/>
                <a:moveTo>
                  <a:pt x="1323" y="62"/>
                </a:moveTo>
                <a:lnTo>
                  <a:pt x="1323" y="62"/>
                </a:lnTo>
                <a:cubicBezTo>
                  <a:pt x="627" y="62"/>
                  <a:pt x="62" y="626"/>
                  <a:pt x="62" y="1322"/>
                </a:cubicBezTo>
                <a:cubicBezTo>
                  <a:pt x="62" y="2019"/>
                  <a:pt x="627" y="2583"/>
                  <a:pt x="1323" y="2583"/>
                </a:cubicBezTo>
                <a:cubicBezTo>
                  <a:pt x="2019" y="2583"/>
                  <a:pt x="2583" y="2019"/>
                  <a:pt x="2583" y="1322"/>
                </a:cubicBezTo>
                <a:cubicBezTo>
                  <a:pt x="2583" y="630"/>
                  <a:pt x="2019" y="62"/>
                  <a:pt x="1323" y="62"/>
                </a:cubicBezTo>
                <a:close/>
                <a:moveTo>
                  <a:pt x="1323" y="2645"/>
                </a:moveTo>
                <a:lnTo>
                  <a:pt x="1323" y="2645"/>
                </a:lnTo>
                <a:cubicBezTo>
                  <a:pt x="593" y="2645"/>
                  <a:pt x="0" y="2055"/>
                  <a:pt x="0" y="1322"/>
                </a:cubicBezTo>
                <a:cubicBezTo>
                  <a:pt x="0" y="593"/>
                  <a:pt x="593" y="0"/>
                  <a:pt x="1323" y="0"/>
                </a:cubicBezTo>
                <a:cubicBezTo>
                  <a:pt x="2052" y="0"/>
                  <a:pt x="2646" y="593"/>
                  <a:pt x="2646" y="1322"/>
                </a:cubicBezTo>
                <a:cubicBezTo>
                  <a:pt x="2646" y="2055"/>
                  <a:pt x="2052" y="2645"/>
                  <a:pt x="1323" y="264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Rockwell Automation">
            <a:extLst>
              <a:ext uri="{FF2B5EF4-FFF2-40B4-BE49-F238E27FC236}">
                <a16:creationId xmlns:a16="http://schemas.microsoft.com/office/drawing/2014/main" id="{599A2D20-4403-1146-AD1D-B41DEC8311E3}"/>
              </a:ext>
              <a:ext uri="{C183D7F6-B498-43B3-948B-1728B52AA6E4}">
                <adec:decorative xmlns:adec="http://schemas.microsoft.com/office/drawing/2017/decorative" val="1"/>
              </a:ext>
            </a:extLst>
          </p:cNvPr>
          <p:cNvSpPr>
            <a:spLocks noChangeAspect="1" noEditPoints="1"/>
          </p:cNvSpPr>
          <p:nvPr userDrawn="1"/>
        </p:nvSpPr>
        <p:spPr bwMode="black">
          <a:xfrm>
            <a:off x="4183278" y="2055654"/>
            <a:ext cx="1098549" cy="277813"/>
          </a:xfrm>
          <a:custGeom>
            <a:avLst/>
            <a:gdLst>
              <a:gd name="T0" fmla="*/ 1274 w 2320"/>
              <a:gd name="T1" fmla="*/ 27 h 572"/>
              <a:gd name="T2" fmla="*/ 1397 w 2320"/>
              <a:gd name="T3" fmla="*/ 82 h 572"/>
              <a:gd name="T4" fmla="*/ 1516 w 2320"/>
              <a:gd name="T5" fmla="*/ 258 h 572"/>
              <a:gd name="T6" fmla="*/ 636 w 2320"/>
              <a:gd name="T7" fmla="*/ 372 h 572"/>
              <a:gd name="T8" fmla="*/ 636 w 2320"/>
              <a:gd name="T9" fmla="*/ 430 h 572"/>
              <a:gd name="T10" fmla="*/ 553 w 2320"/>
              <a:gd name="T11" fmla="*/ 308 h 572"/>
              <a:gd name="T12" fmla="*/ 147 w 2320"/>
              <a:gd name="T13" fmla="*/ 387 h 572"/>
              <a:gd name="T14" fmla="*/ 117 w 2320"/>
              <a:gd name="T15" fmla="*/ 308 h 572"/>
              <a:gd name="T16" fmla="*/ 99 w 2320"/>
              <a:gd name="T17" fmla="*/ 518 h 572"/>
              <a:gd name="T18" fmla="*/ 234 w 2320"/>
              <a:gd name="T19" fmla="*/ 567 h 572"/>
              <a:gd name="T20" fmla="*/ 2312 w 2320"/>
              <a:gd name="T21" fmla="*/ 258 h 572"/>
              <a:gd name="T22" fmla="*/ 2312 w 2320"/>
              <a:gd name="T23" fmla="*/ 0 h 572"/>
              <a:gd name="T24" fmla="*/ 1704 w 2320"/>
              <a:gd name="T25" fmla="*/ 429 h 572"/>
              <a:gd name="T26" fmla="*/ 1579 w 2320"/>
              <a:gd name="T27" fmla="*/ 538 h 572"/>
              <a:gd name="T28" fmla="*/ 2242 w 2320"/>
              <a:gd name="T29" fmla="*/ 367 h 572"/>
              <a:gd name="T30" fmla="*/ 2243 w 2320"/>
              <a:gd name="T31" fmla="*/ 467 h 572"/>
              <a:gd name="T32" fmla="*/ 2106 w 2320"/>
              <a:gd name="T33" fmla="*/ 567 h 572"/>
              <a:gd name="T34" fmla="*/ 2242 w 2320"/>
              <a:gd name="T35" fmla="*/ 367 h 572"/>
              <a:gd name="T36" fmla="*/ 1293 w 2320"/>
              <a:gd name="T37" fmla="*/ 567 h 572"/>
              <a:gd name="T38" fmla="*/ 1163 w 2320"/>
              <a:gd name="T39" fmla="*/ 473 h 572"/>
              <a:gd name="T40" fmla="*/ 1061 w 2320"/>
              <a:gd name="T41" fmla="*/ 432 h 572"/>
              <a:gd name="T42" fmla="*/ 955 w 2320"/>
              <a:gd name="T43" fmla="*/ 372 h 572"/>
              <a:gd name="T44" fmla="*/ 1150 w 2320"/>
              <a:gd name="T45" fmla="*/ 400 h 572"/>
              <a:gd name="T46" fmla="*/ 518 w 2320"/>
              <a:gd name="T47" fmla="*/ 372 h 572"/>
              <a:gd name="T48" fmla="*/ 446 w 2320"/>
              <a:gd name="T49" fmla="*/ 544 h 572"/>
              <a:gd name="T50" fmla="*/ 382 w 2320"/>
              <a:gd name="T51" fmla="*/ 372 h 572"/>
              <a:gd name="T52" fmla="*/ 1854 w 2320"/>
              <a:gd name="T53" fmla="*/ 63 h 572"/>
              <a:gd name="T54" fmla="*/ 1701 w 2320"/>
              <a:gd name="T55" fmla="*/ 241 h 572"/>
              <a:gd name="T56" fmla="*/ 1642 w 2320"/>
              <a:gd name="T57" fmla="*/ 258 h 572"/>
              <a:gd name="T58" fmla="*/ 1609 w 2320"/>
              <a:gd name="T59" fmla="*/ 191 h 572"/>
              <a:gd name="T60" fmla="*/ 1776 w 2320"/>
              <a:gd name="T61" fmla="*/ 63 h 572"/>
              <a:gd name="T62" fmla="*/ 1432 w 2320"/>
              <a:gd name="T63" fmla="*/ 423 h 572"/>
              <a:gd name="T64" fmla="*/ 1468 w 2320"/>
              <a:gd name="T65" fmla="*/ 371 h 572"/>
              <a:gd name="T66" fmla="*/ 1315 w 2320"/>
              <a:gd name="T67" fmla="*/ 470 h 572"/>
              <a:gd name="T68" fmla="*/ 1489 w 2320"/>
              <a:gd name="T69" fmla="*/ 567 h 572"/>
              <a:gd name="T70" fmla="*/ 669 w 2320"/>
              <a:gd name="T71" fmla="*/ 110 h 572"/>
              <a:gd name="T72" fmla="*/ 670 w 2320"/>
              <a:gd name="T73" fmla="*/ 54 h 572"/>
              <a:gd name="T74" fmla="*/ 764 w 2320"/>
              <a:gd name="T75" fmla="*/ 159 h 572"/>
              <a:gd name="T76" fmla="*/ 692 w 2320"/>
              <a:gd name="T77" fmla="*/ 0 h 572"/>
              <a:gd name="T78" fmla="*/ 635 w 2320"/>
              <a:gd name="T79" fmla="*/ 164 h 572"/>
              <a:gd name="T80" fmla="*/ 723 w 2320"/>
              <a:gd name="T81" fmla="*/ 258 h 572"/>
              <a:gd name="T82" fmla="*/ 1153 w 2320"/>
              <a:gd name="T83" fmla="*/ 261 h 572"/>
              <a:gd name="T84" fmla="*/ 1235 w 2320"/>
              <a:gd name="T85" fmla="*/ 66 h 572"/>
              <a:gd name="T86" fmla="*/ 1139 w 2320"/>
              <a:gd name="T87" fmla="*/ 160 h 572"/>
              <a:gd name="T88" fmla="*/ 1235 w 2320"/>
              <a:gd name="T89" fmla="*/ 255 h 572"/>
              <a:gd name="T90" fmla="*/ 2109 w 2320"/>
              <a:gd name="T91" fmla="*/ 258 h 572"/>
              <a:gd name="T92" fmla="*/ 1977 w 2320"/>
              <a:gd name="T93" fmla="*/ 103 h 572"/>
              <a:gd name="T94" fmla="*/ 1977 w 2320"/>
              <a:gd name="T95" fmla="*/ 103 h 572"/>
              <a:gd name="T96" fmla="*/ 2074 w 2320"/>
              <a:gd name="T97" fmla="*/ 185 h 572"/>
              <a:gd name="T98" fmla="*/ 1865 w 2320"/>
              <a:gd name="T99" fmla="*/ 157 h 572"/>
              <a:gd name="T100" fmla="*/ 1994 w 2320"/>
              <a:gd name="T101" fmla="*/ 210 h 572"/>
              <a:gd name="T102" fmla="*/ 919 w 2320"/>
              <a:gd name="T103" fmla="*/ 114 h 572"/>
              <a:gd name="T104" fmla="*/ 919 w 2320"/>
              <a:gd name="T105" fmla="*/ 58 h 572"/>
              <a:gd name="T106" fmla="*/ 919 w 2320"/>
              <a:gd name="T107" fmla="*/ 58 h 572"/>
              <a:gd name="T108" fmla="*/ 1964 w 2320"/>
              <a:gd name="T109" fmla="*/ 423 h 572"/>
              <a:gd name="T110" fmla="*/ 1964 w 2320"/>
              <a:gd name="T111" fmla="*/ 367 h 572"/>
              <a:gd name="T112" fmla="*/ 1964 w 2320"/>
              <a:gd name="T113" fmla="*/ 367 h 572"/>
              <a:gd name="T114" fmla="*/ 1815 w 2320"/>
              <a:gd name="T115" fmla="*/ 348 h 572"/>
              <a:gd name="T116" fmla="*/ 1732 w 2320"/>
              <a:gd name="T117" fmla="*/ 372 h 572"/>
              <a:gd name="T118" fmla="*/ 1732 w 2320"/>
              <a:gd name="T119" fmla="*/ 538 h 572"/>
              <a:gd name="T120" fmla="*/ 813 w 2320"/>
              <a:gd name="T121" fmla="*/ 423 h 572"/>
              <a:gd name="T122" fmla="*/ 813 w 2320"/>
              <a:gd name="T123" fmla="*/ 367 h 572"/>
              <a:gd name="T124" fmla="*/ 813 w 2320"/>
              <a:gd name="T125" fmla="*/ 367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0" h="572">
                <a:moveTo>
                  <a:pt x="1352" y="257"/>
                </a:moveTo>
                <a:lnTo>
                  <a:pt x="1352" y="257"/>
                </a:lnTo>
                <a:lnTo>
                  <a:pt x="1274" y="257"/>
                </a:lnTo>
                <a:lnTo>
                  <a:pt x="1274" y="27"/>
                </a:lnTo>
                <a:cubicBezTo>
                  <a:pt x="1274" y="11"/>
                  <a:pt x="1286" y="0"/>
                  <a:pt x="1302" y="0"/>
                </a:cubicBezTo>
                <a:lnTo>
                  <a:pt x="1352" y="0"/>
                </a:lnTo>
                <a:lnTo>
                  <a:pt x="1352" y="148"/>
                </a:lnTo>
                <a:lnTo>
                  <a:pt x="1397" y="82"/>
                </a:lnTo>
                <a:cubicBezTo>
                  <a:pt x="1404" y="70"/>
                  <a:pt x="1416" y="62"/>
                  <a:pt x="1428" y="62"/>
                </a:cubicBezTo>
                <a:lnTo>
                  <a:pt x="1508" y="63"/>
                </a:lnTo>
                <a:lnTo>
                  <a:pt x="1437" y="154"/>
                </a:lnTo>
                <a:lnTo>
                  <a:pt x="1516" y="258"/>
                </a:lnTo>
                <a:lnTo>
                  <a:pt x="1435" y="257"/>
                </a:lnTo>
                <a:cubicBezTo>
                  <a:pt x="1423" y="257"/>
                  <a:pt x="1412" y="250"/>
                  <a:pt x="1405" y="238"/>
                </a:cubicBezTo>
                <a:lnTo>
                  <a:pt x="1352" y="160"/>
                </a:lnTo>
                <a:moveTo>
                  <a:pt x="636" y="372"/>
                </a:moveTo>
                <a:lnTo>
                  <a:pt x="636" y="372"/>
                </a:lnTo>
                <a:lnTo>
                  <a:pt x="683" y="372"/>
                </a:lnTo>
                <a:lnTo>
                  <a:pt x="683" y="430"/>
                </a:lnTo>
                <a:lnTo>
                  <a:pt x="636" y="430"/>
                </a:lnTo>
                <a:lnTo>
                  <a:pt x="636" y="567"/>
                </a:lnTo>
                <a:lnTo>
                  <a:pt x="581" y="567"/>
                </a:lnTo>
                <a:cubicBezTo>
                  <a:pt x="566" y="567"/>
                  <a:pt x="553" y="554"/>
                  <a:pt x="553" y="539"/>
                </a:cubicBezTo>
                <a:lnTo>
                  <a:pt x="553" y="308"/>
                </a:lnTo>
                <a:lnTo>
                  <a:pt x="636" y="308"/>
                </a:lnTo>
                <a:moveTo>
                  <a:pt x="120" y="460"/>
                </a:moveTo>
                <a:lnTo>
                  <a:pt x="120" y="460"/>
                </a:lnTo>
                <a:lnTo>
                  <a:pt x="147" y="387"/>
                </a:lnTo>
                <a:lnTo>
                  <a:pt x="173" y="460"/>
                </a:lnTo>
                <a:lnTo>
                  <a:pt x="120" y="460"/>
                </a:lnTo>
                <a:close/>
                <a:moveTo>
                  <a:pt x="117" y="308"/>
                </a:moveTo>
                <a:lnTo>
                  <a:pt x="117" y="308"/>
                </a:lnTo>
                <a:cubicBezTo>
                  <a:pt x="108" y="308"/>
                  <a:pt x="101" y="313"/>
                  <a:pt x="98" y="321"/>
                </a:cubicBezTo>
                <a:lnTo>
                  <a:pt x="0" y="567"/>
                </a:lnTo>
                <a:lnTo>
                  <a:pt x="81" y="567"/>
                </a:lnTo>
                <a:lnTo>
                  <a:pt x="99" y="518"/>
                </a:lnTo>
                <a:lnTo>
                  <a:pt x="193" y="518"/>
                </a:lnTo>
                <a:lnTo>
                  <a:pt x="203" y="546"/>
                </a:lnTo>
                <a:lnTo>
                  <a:pt x="203" y="546"/>
                </a:lnTo>
                <a:cubicBezTo>
                  <a:pt x="209" y="559"/>
                  <a:pt x="221" y="567"/>
                  <a:pt x="234" y="567"/>
                </a:cubicBezTo>
                <a:lnTo>
                  <a:pt x="298" y="567"/>
                </a:lnTo>
                <a:lnTo>
                  <a:pt x="194" y="308"/>
                </a:lnTo>
                <a:moveTo>
                  <a:pt x="2312" y="258"/>
                </a:moveTo>
                <a:lnTo>
                  <a:pt x="2312" y="258"/>
                </a:lnTo>
                <a:lnTo>
                  <a:pt x="2230" y="258"/>
                </a:lnTo>
                <a:lnTo>
                  <a:pt x="2230" y="28"/>
                </a:lnTo>
                <a:cubicBezTo>
                  <a:pt x="2230" y="12"/>
                  <a:pt x="2243" y="0"/>
                  <a:pt x="2258" y="0"/>
                </a:cubicBezTo>
                <a:lnTo>
                  <a:pt x="2312" y="0"/>
                </a:lnTo>
                <a:moveTo>
                  <a:pt x="1657" y="372"/>
                </a:moveTo>
                <a:lnTo>
                  <a:pt x="1657" y="372"/>
                </a:lnTo>
                <a:lnTo>
                  <a:pt x="1704" y="372"/>
                </a:lnTo>
                <a:lnTo>
                  <a:pt x="1704" y="429"/>
                </a:lnTo>
                <a:lnTo>
                  <a:pt x="1657" y="429"/>
                </a:lnTo>
                <a:lnTo>
                  <a:pt x="1657" y="567"/>
                </a:lnTo>
                <a:lnTo>
                  <a:pt x="1607" y="567"/>
                </a:lnTo>
                <a:cubicBezTo>
                  <a:pt x="1592" y="567"/>
                  <a:pt x="1579" y="554"/>
                  <a:pt x="1579" y="538"/>
                </a:cubicBezTo>
                <a:lnTo>
                  <a:pt x="1579" y="308"/>
                </a:lnTo>
                <a:lnTo>
                  <a:pt x="1657" y="308"/>
                </a:lnTo>
                <a:moveTo>
                  <a:pt x="2242" y="367"/>
                </a:moveTo>
                <a:lnTo>
                  <a:pt x="2242" y="367"/>
                </a:lnTo>
                <a:cubicBezTo>
                  <a:pt x="2292" y="367"/>
                  <a:pt x="2320" y="398"/>
                  <a:pt x="2320" y="454"/>
                </a:cubicBezTo>
                <a:lnTo>
                  <a:pt x="2320" y="567"/>
                </a:lnTo>
                <a:lnTo>
                  <a:pt x="2243" y="567"/>
                </a:lnTo>
                <a:lnTo>
                  <a:pt x="2243" y="467"/>
                </a:lnTo>
                <a:cubicBezTo>
                  <a:pt x="2243" y="435"/>
                  <a:pt x="2229" y="431"/>
                  <a:pt x="2216" y="431"/>
                </a:cubicBezTo>
                <a:cubicBezTo>
                  <a:pt x="2197" y="431"/>
                  <a:pt x="2184" y="447"/>
                  <a:pt x="2184" y="473"/>
                </a:cubicBezTo>
                <a:lnTo>
                  <a:pt x="2184" y="567"/>
                </a:lnTo>
                <a:lnTo>
                  <a:pt x="2106" y="567"/>
                </a:lnTo>
                <a:lnTo>
                  <a:pt x="2106" y="372"/>
                </a:lnTo>
                <a:lnTo>
                  <a:pt x="2178" y="372"/>
                </a:lnTo>
                <a:lnTo>
                  <a:pt x="2178" y="393"/>
                </a:lnTo>
                <a:cubicBezTo>
                  <a:pt x="2194" y="376"/>
                  <a:pt x="2216" y="367"/>
                  <a:pt x="2242" y="367"/>
                </a:cubicBezTo>
                <a:close/>
                <a:moveTo>
                  <a:pt x="1217" y="367"/>
                </a:moveTo>
                <a:lnTo>
                  <a:pt x="1217" y="367"/>
                </a:lnTo>
                <a:cubicBezTo>
                  <a:pt x="1266" y="367"/>
                  <a:pt x="1293" y="398"/>
                  <a:pt x="1293" y="454"/>
                </a:cubicBezTo>
                <a:lnTo>
                  <a:pt x="1293" y="567"/>
                </a:lnTo>
                <a:lnTo>
                  <a:pt x="1216" y="567"/>
                </a:lnTo>
                <a:lnTo>
                  <a:pt x="1216" y="467"/>
                </a:lnTo>
                <a:cubicBezTo>
                  <a:pt x="1216" y="436"/>
                  <a:pt x="1204" y="432"/>
                  <a:pt x="1192" y="432"/>
                </a:cubicBezTo>
                <a:cubicBezTo>
                  <a:pt x="1174" y="432"/>
                  <a:pt x="1163" y="447"/>
                  <a:pt x="1163" y="473"/>
                </a:cubicBezTo>
                <a:lnTo>
                  <a:pt x="1163" y="567"/>
                </a:lnTo>
                <a:lnTo>
                  <a:pt x="1085" y="567"/>
                </a:lnTo>
                <a:lnTo>
                  <a:pt x="1085" y="467"/>
                </a:lnTo>
                <a:cubicBezTo>
                  <a:pt x="1085" y="436"/>
                  <a:pt x="1074" y="432"/>
                  <a:pt x="1061" y="432"/>
                </a:cubicBezTo>
                <a:cubicBezTo>
                  <a:pt x="1043" y="432"/>
                  <a:pt x="1032" y="448"/>
                  <a:pt x="1032" y="473"/>
                </a:cubicBezTo>
                <a:lnTo>
                  <a:pt x="1032" y="567"/>
                </a:lnTo>
                <a:lnTo>
                  <a:pt x="955" y="567"/>
                </a:lnTo>
                <a:lnTo>
                  <a:pt x="955" y="372"/>
                </a:lnTo>
                <a:lnTo>
                  <a:pt x="1026" y="372"/>
                </a:lnTo>
                <a:lnTo>
                  <a:pt x="1026" y="393"/>
                </a:lnTo>
                <a:cubicBezTo>
                  <a:pt x="1042" y="377"/>
                  <a:pt x="1063" y="367"/>
                  <a:pt x="1086" y="367"/>
                </a:cubicBezTo>
                <a:cubicBezTo>
                  <a:pt x="1115" y="367"/>
                  <a:pt x="1137" y="379"/>
                  <a:pt x="1150" y="400"/>
                </a:cubicBezTo>
                <a:cubicBezTo>
                  <a:pt x="1167" y="379"/>
                  <a:pt x="1190" y="367"/>
                  <a:pt x="1217" y="367"/>
                </a:cubicBezTo>
                <a:close/>
                <a:moveTo>
                  <a:pt x="440" y="372"/>
                </a:moveTo>
                <a:lnTo>
                  <a:pt x="440" y="372"/>
                </a:lnTo>
                <a:lnTo>
                  <a:pt x="518" y="372"/>
                </a:lnTo>
                <a:lnTo>
                  <a:pt x="518" y="567"/>
                </a:lnTo>
                <a:lnTo>
                  <a:pt x="467" y="567"/>
                </a:lnTo>
                <a:cubicBezTo>
                  <a:pt x="455" y="567"/>
                  <a:pt x="446" y="557"/>
                  <a:pt x="446" y="546"/>
                </a:cubicBezTo>
                <a:lnTo>
                  <a:pt x="446" y="544"/>
                </a:lnTo>
                <a:cubicBezTo>
                  <a:pt x="430" y="561"/>
                  <a:pt x="408" y="570"/>
                  <a:pt x="382" y="570"/>
                </a:cubicBezTo>
                <a:cubicBezTo>
                  <a:pt x="332" y="570"/>
                  <a:pt x="304" y="539"/>
                  <a:pt x="304" y="483"/>
                </a:cubicBezTo>
                <a:lnTo>
                  <a:pt x="304" y="372"/>
                </a:lnTo>
                <a:lnTo>
                  <a:pt x="382" y="372"/>
                </a:lnTo>
                <a:lnTo>
                  <a:pt x="382" y="470"/>
                </a:lnTo>
                <a:cubicBezTo>
                  <a:pt x="382" y="502"/>
                  <a:pt x="395" y="507"/>
                  <a:pt x="408" y="507"/>
                </a:cubicBezTo>
                <a:cubicBezTo>
                  <a:pt x="429" y="507"/>
                  <a:pt x="440" y="490"/>
                  <a:pt x="440" y="456"/>
                </a:cubicBezTo>
                <a:moveTo>
                  <a:pt x="1854" y="63"/>
                </a:moveTo>
                <a:lnTo>
                  <a:pt x="1854" y="63"/>
                </a:lnTo>
                <a:lnTo>
                  <a:pt x="1807" y="258"/>
                </a:lnTo>
                <a:lnTo>
                  <a:pt x="1720" y="258"/>
                </a:lnTo>
                <a:cubicBezTo>
                  <a:pt x="1711" y="258"/>
                  <a:pt x="1703" y="251"/>
                  <a:pt x="1701" y="241"/>
                </a:cubicBezTo>
                <a:lnTo>
                  <a:pt x="1684" y="126"/>
                </a:lnTo>
                <a:lnTo>
                  <a:pt x="1678" y="126"/>
                </a:lnTo>
                <a:lnTo>
                  <a:pt x="1661" y="241"/>
                </a:lnTo>
                <a:cubicBezTo>
                  <a:pt x="1660" y="251"/>
                  <a:pt x="1651" y="258"/>
                  <a:pt x="1642" y="258"/>
                </a:cubicBezTo>
                <a:lnTo>
                  <a:pt x="1555" y="258"/>
                </a:lnTo>
                <a:lnTo>
                  <a:pt x="1508" y="63"/>
                </a:lnTo>
                <a:lnTo>
                  <a:pt x="1586" y="63"/>
                </a:lnTo>
                <a:lnTo>
                  <a:pt x="1609" y="191"/>
                </a:lnTo>
                <a:lnTo>
                  <a:pt x="1635" y="63"/>
                </a:lnTo>
                <a:lnTo>
                  <a:pt x="1728" y="63"/>
                </a:lnTo>
                <a:lnTo>
                  <a:pt x="1753" y="191"/>
                </a:lnTo>
                <a:lnTo>
                  <a:pt x="1776" y="63"/>
                </a:lnTo>
                <a:moveTo>
                  <a:pt x="1432" y="515"/>
                </a:moveTo>
                <a:lnTo>
                  <a:pt x="1432" y="515"/>
                </a:lnTo>
                <a:cubicBezTo>
                  <a:pt x="1411" y="515"/>
                  <a:pt x="1396" y="496"/>
                  <a:pt x="1396" y="469"/>
                </a:cubicBezTo>
                <a:cubicBezTo>
                  <a:pt x="1396" y="442"/>
                  <a:pt x="1411" y="423"/>
                  <a:pt x="1432" y="423"/>
                </a:cubicBezTo>
                <a:cubicBezTo>
                  <a:pt x="1454" y="423"/>
                  <a:pt x="1468" y="441"/>
                  <a:pt x="1468" y="469"/>
                </a:cubicBezTo>
                <a:cubicBezTo>
                  <a:pt x="1468" y="497"/>
                  <a:pt x="1454" y="515"/>
                  <a:pt x="1432" y="515"/>
                </a:cubicBezTo>
                <a:close/>
                <a:moveTo>
                  <a:pt x="1468" y="371"/>
                </a:moveTo>
                <a:lnTo>
                  <a:pt x="1468" y="371"/>
                </a:lnTo>
                <a:lnTo>
                  <a:pt x="1468" y="397"/>
                </a:lnTo>
                <a:cubicBezTo>
                  <a:pt x="1456" y="379"/>
                  <a:pt x="1438" y="367"/>
                  <a:pt x="1411" y="367"/>
                </a:cubicBezTo>
                <a:cubicBezTo>
                  <a:pt x="1350" y="367"/>
                  <a:pt x="1315" y="405"/>
                  <a:pt x="1315" y="469"/>
                </a:cubicBezTo>
                <a:lnTo>
                  <a:pt x="1315" y="470"/>
                </a:lnTo>
                <a:cubicBezTo>
                  <a:pt x="1315" y="533"/>
                  <a:pt x="1350" y="572"/>
                  <a:pt x="1411" y="572"/>
                </a:cubicBezTo>
                <a:cubicBezTo>
                  <a:pt x="1438" y="572"/>
                  <a:pt x="1456" y="560"/>
                  <a:pt x="1468" y="542"/>
                </a:cubicBezTo>
                <a:lnTo>
                  <a:pt x="1468" y="546"/>
                </a:lnTo>
                <a:cubicBezTo>
                  <a:pt x="1468" y="557"/>
                  <a:pt x="1477" y="567"/>
                  <a:pt x="1489" y="567"/>
                </a:cubicBezTo>
                <a:lnTo>
                  <a:pt x="1546" y="567"/>
                </a:lnTo>
                <a:lnTo>
                  <a:pt x="1546" y="371"/>
                </a:lnTo>
                <a:lnTo>
                  <a:pt x="1489" y="371"/>
                </a:lnTo>
                <a:moveTo>
                  <a:pt x="669" y="110"/>
                </a:moveTo>
                <a:lnTo>
                  <a:pt x="669" y="110"/>
                </a:lnTo>
                <a:lnTo>
                  <a:pt x="636" y="110"/>
                </a:lnTo>
                <a:lnTo>
                  <a:pt x="636" y="54"/>
                </a:lnTo>
                <a:lnTo>
                  <a:pt x="670" y="54"/>
                </a:lnTo>
                <a:cubicBezTo>
                  <a:pt x="687" y="54"/>
                  <a:pt x="703" y="58"/>
                  <a:pt x="703" y="81"/>
                </a:cubicBezTo>
                <a:cubicBezTo>
                  <a:pt x="703" y="107"/>
                  <a:pt x="686" y="110"/>
                  <a:pt x="669" y="110"/>
                </a:cubicBezTo>
                <a:close/>
                <a:moveTo>
                  <a:pt x="764" y="159"/>
                </a:moveTo>
                <a:lnTo>
                  <a:pt x="764" y="159"/>
                </a:lnTo>
                <a:cubicBezTo>
                  <a:pt x="756" y="148"/>
                  <a:pt x="745" y="140"/>
                  <a:pt x="728" y="137"/>
                </a:cubicBezTo>
                <a:lnTo>
                  <a:pt x="728" y="137"/>
                </a:lnTo>
                <a:cubicBezTo>
                  <a:pt x="764" y="132"/>
                  <a:pt x="786" y="108"/>
                  <a:pt x="786" y="68"/>
                </a:cubicBezTo>
                <a:cubicBezTo>
                  <a:pt x="786" y="18"/>
                  <a:pt x="750" y="0"/>
                  <a:pt x="692" y="0"/>
                </a:cubicBezTo>
                <a:lnTo>
                  <a:pt x="553" y="0"/>
                </a:lnTo>
                <a:lnTo>
                  <a:pt x="553" y="258"/>
                </a:lnTo>
                <a:lnTo>
                  <a:pt x="635" y="258"/>
                </a:lnTo>
                <a:lnTo>
                  <a:pt x="635" y="164"/>
                </a:lnTo>
                <a:lnTo>
                  <a:pt x="658" y="164"/>
                </a:lnTo>
                <a:cubicBezTo>
                  <a:pt x="669" y="164"/>
                  <a:pt x="681" y="165"/>
                  <a:pt x="684" y="177"/>
                </a:cubicBezTo>
                <a:lnTo>
                  <a:pt x="707" y="245"/>
                </a:lnTo>
                <a:cubicBezTo>
                  <a:pt x="709" y="252"/>
                  <a:pt x="715" y="258"/>
                  <a:pt x="723" y="258"/>
                </a:cubicBezTo>
                <a:lnTo>
                  <a:pt x="799" y="258"/>
                </a:lnTo>
                <a:lnTo>
                  <a:pt x="770" y="171"/>
                </a:lnTo>
                <a:cubicBezTo>
                  <a:pt x="769" y="167"/>
                  <a:pt x="767" y="162"/>
                  <a:pt x="764" y="159"/>
                </a:cubicBezTo>
                <a:close/>
                <a:moveTo>
                  <a:pt x="1153" y="261"/>
                </a:moveTo>
                <a:lnTo>
                  <a:pt x="1153" y="261"/>
                </a:lnTo>
                <a:cubicBezTo>
                  <a:pt x="1094" y="256"/>
                  <a:pt x="1059" y="219"/>
                  <a:pt x="1059" y="160"/>
                </a:cubicBezTo>
                <a:cubicBezTo>
                  <a:pt x="1059" y="97"/>
                  <a:pt x="1096" y="62"/>
                  <a:pt x="1157" y="58"/>
                </a:cubicBezTo>
                <a:cubicBezTo>
                  <a:pt x="1185" y="56"/>
                  <a:pt x="1221" y="63"/>
                  <a:pt x="1235" y="66"/>
                </a:cubicBezTo>
                <a:cubicBezTo>
                  <a:pt x="1238" y="67"/>
                  <a:pt x="1240" y="70"/>
                  <a:pt x="1240" y="73"/>
                </a:cubicBezTo>
                <a:lnTo>
                  <a:pt x="1240" y="121"/>
                </a:lnTo>
                <a:cubicBezTo>
                  <a:pt x="1240" y="121"/>
                  <a:pt x="1220" y="117"/>
                  <a:pt x="1186" y="117"/>
                </a:cubicBezTo>
                <a:cubicBezTo>
                  <a:pt x="1157" y="117"/>
                  <a:pt x="1139" y="133"/>
                  <a:pt x="1139" y="160"/>
                </a:cubicBezTo>
                <a:cubicBezTo>
                  <a:pt x="1139" y="185"/>
                  <a:pt x="1158" y="202"/>
                  <a:pt x="1189" y="202"/>
                </a:cubicBezTo>
                <a:cubicBezTo>
                  <a:pt x="1225" y="202"/>
                  <a:pt x="1240" y="200"/>
                  <a:pt x="1240" y="200"/>
                </a:cubicBezTo>
                <a:lnTo>
                  <a:pt x="1240" y="247"/>
                </a:lnTo>
                <a:cubicBezTo>
                  <a:pt x="1240" y="251"/>
                  <a:pt x="1238" y="254"/>
                  <a:pt x="1235" y="255"/>
                </a:cubicBezTo>
                <a:cubicBezTo>
                  <a:pt x="1221" y="257"/>
                  <a:pt x="1185" y="264"/>
                  <a:pt x="1153" y="261"/>
                </a:cubicBezTo>
                <a:close/>
                <a:moveTo>
                  <a:pt x="2191" y="258"/>
                </a:moveTo>
                <a:lnTo>
                  <a:pt x="2191" y="258"/>
                </a:lnTo>
                <a:lnTo>
                  <a:pt x="2109" y="258"/>
                </a:lnTo>
                <a:lnTo>
                  <a:pt x="2109" y="28"/>
                </a:lnTo>
                <a:cubicBezTo>
                  <a:pt x="2109" y="12"/>
                  <a:pt x="2122" y="0"/>
                  <a:pt x="2137" y="0"/>
                </a:cubicBezTo>
                <a:lnTo>
                  <a:pt x="2191" y="0"/>
                </a:lnTo>
                <a:moveTo>
                  <a:pt x="1977" y="103"/>
                </a:moveTo>
                <a:lnTo>
                  <a:pt x="1977" y="103"/>
                </a:lnTo>
                <a:cubicBezTo>
                  <a:pt x="1999" y="103"/>
                  <a:pt x="2009" y="121"/>
                  <a:pt x="2009" y="144"/>
                </a:cubicBezTo>
                <a:lnTo>
                  <a:pt x="1941" y="144"/>
                </a:lnTo>
                <a:cubicBezTo>
                  <a:pt x="1941" y="121"/>
                  <a:pt x="1948" y="103"/>
                  <a:pt x="1977" y="103"/>
                </a:cubicBezTo>
                <a:close/>
                <a:moveTo>
                  <a:pt x="1994" y="210"/>
                </a:moveTo>
                <a:lnTo>
                  <a:pt x="1994" y="210"/>
                </a:lnTo>
                <a:cubicBezTo>
                  <a:pt x="1960" y="210"/>
                  <a:pt x="1948" y="207"/>
                  <a:pt x="1942" y="185"/>
                </a:cubicBezTo>
                <a:lnTo>
                  <a:pt x="2074" y="185"/>
                </a:lnTo>
                <a:cubicBezTo>
                  <a:pt x="2077" y="185"/>
                  <a:pt x="2080" y="182"/>
                  <a:pt x="2080" y="179"/>
                </a:cubicBezTo>
                <a:lnTo>
                  <a:pt x="2080" y="164"/>
                </a:lnTo>
                <a:cubicBezTo>
                  <a:pt x="2080" y="97"/>
                  <a:pt x="2045" y="59"/>
                  <a:pt x="1976" y="58"/>
                </a:cubicBezTo>
                <a:cubicBezTo>
                  <a:pt x="1900" y="57"/>
                  <a:pt x="1865" y="97"/>
                  <a:pt x="1865" y="157"/>
                </a:cubicBezTo>
                <a:cubicBezTo>
                  <a:pt x="1865" y="223"/>
                  <a:pt x="1900" y="263"/>
                  <a:pt x="1983" y="263"/>
                </a:cubicBezTo>
                <a:cubicBezTo>
                  <a:pt x="2042" y="263"/>
                  <a:pt x="2069" y="239"/>
                  <a:pt x="2074" y="211"/>
                </a:cubicBezTo>
                <a:cubicBezTo>
                  <a:pt x="2074" y="210"/>
                  <a:pt x="2073" y="208"/>
                  <a:pt x="2072" y="208"/>
                </a:cubicBezTo>
                <a:cubicBezTo>
                  <a:pt x="2063" y="208"/>
                  <a:pt x="2026" y="210"/>
                  <a:pt x="1994" y="210"/>
                </a:cubicBezTo>
                <a:close/>
                <a:moveTo>
                  <a:pt x="919" y="206"/>
                </a:moveTo>
                <a:lnTo>
                  <a:pt x="919" y="206"/>
                </a:lnTo>
                <a:cubicBezTo>
                  <a:pt x="897" y="206"/>
                  <a:pt x="883" y="187"/>
                  <a:pt x="883" y="160"/>
                </a:cubicBezTo>
                <a:cubicBezTo>
                  <a:pt x="883" y="133"/>
                  <a:pt x="897" y="114"/>
                  <a:pt x="919" y="114"/>
                </a:cubicBezTo>
                <a:cubicBezTo>
                  <a:pt x="940" y="114"/>
                  <a:pt x="955" y="132"/>
                  <a:pt x="955" y="160"/>
                </a:cubicBezTo>
                <a:cubicBezTo>
                  <a:pt x="955" y="188"/>
                  <a:pt x="941" y="206"/>
                  <a:pt x="919" y="206"/>
                </a:cubicBezTo>
                <a:close/>
                <a:moveTo>
                  <a:pt x="919" y="58"/>
                </a:moveTo>
                <a:lnTo>
                  <a:pt x="919" y="58"/>
                </a:lnTo>
                <a:cubicBezTo>
                  <a:pt x="846" y="58"/>
                  <a:pt x="802" y="96"/>
                  <a:pt x="802" y="160"/>
                </a:cubicBezTo>
                <a:cubicBezTo>
                  <a:pt x="802" y="224"/>
                  <a:pt x="846" y="262"/>
                  <a:pt x="919" y="262"/>
                </a:cubicBezTo>
                <a:cubicBezTo>
                  <a:pt x="992" y="262"/>
                  <a:pt x="1035" y="224"/>
                  <a:pt x="1035" y="160"/>
                </a:cubicBezTo>
                <a:cubicBezTo>
                  <a:pt x="1035" y="96"/>
                  <a:pt x="992" y="58"/>
                  <a:pt x="919" y="58"/>
                </a:cubicBezTo>
                <a:close/>
                <a:moveTo>
                  <a:pt x="1964" y="515"/>
                </a:moveTo>
                <a:lnTo>
                  <a:pt x="1964" y="515"/>
                </a:lnTo>
                <a:cubicBezTo>
                  <a:pt x="1943" y="515"/>
                  <a:pt x="1928" y="496"/>
                  <a:pt x="1928" y="469"/>
                </a:cubicBezTo>
                <a:cubicBezTo>
                  <a:pt x="1928" y="442"/>
                  <a:pt x="1943" y="423"/>
                  <a:pt x="1964" y="423"/>
                </a:cubicBezTo>
                <a:cubicBezTo>
                  <a:pt x="1986" y="423"/>
                  <a:pt x="2000" y="441"/>
                  <a:pt x="2000" y="469"/>
                </a:cubicBezTo>
                <a:cubicBezTo>
                  <a:pt x="2000" y="497"/>
                  <a:pt x="1986" y="515"/>
                  <a:pt x="1964" y="515"/>
                </a:cubicBezTo>
                <a:close/>
                <a:moveTo>
                  <a:pt x="1964" y="367"/>
                </a:moveTo>
                <a:lnTo>
                  <a:pt x="1964" y="367"/>
                </a:lnTo>
                <a:cubicBezTo>
                  <a:pt x="1891" y="367"/>
                  <a:pt x="1848" y="405"/>
                  <a:pt x="1848" y="469"/>
                </a:cubicBezTo>
                <a:cubicBezTo>
                  <a:pt x="1848" y="533"/>
                  <a:pt x="1891" y="571"/>
                  <a:pt x="1964" y="571"/>
                </a:cubicBezTo>
                <a:cubicBezTo>
                  <a:pt x="2037" y="571"/>
                  <a:pt x="2081" y="533"/>
                  <a:pt x="2081" y="469"/>
                </a:cubicBezTo>
                <a:cubicBezTo>
                  <a:pt x="2081" y="405"/>
                  <a:pt x="2037" y="367"/>
                  <a:pt x="1964" y="367"/>
                </a:cubicBezTo>
                <a:close/>
                <a:moveTo>
                  <a:pt x="1732" y="308"/>
                </a:moveTo>
                <a:lnTo>
                  <a:pt x="1732" y="308"/>
                </a:lnTo>
                <a:lnTo>
                  <a:pt x="1815" y="308"/>
                </a:lnTo>
                <a:lnTo>
                  <a:pt x="1815" y="348"/>
                </a:lnTo>
                <a:lnTo>
                  <a:pt x="1732" y="348"/>
                </a:lnTo>
                <a:lnTo>
                  <a:pt x="1732" y="308"/>
                </a:lnTo>
                <a:close/>
                <a:moveTo>
                  <a:pt x="1732" y="372"/>
                </a:moveTo>
                <a:lnTo>
                  <a:pt x="1732" y="372"/>
                </a:lnTo>
                <a:lnTo>
                  <a:pt x="1815" y="372"/>
                </a:lnTo>
                <a:lnTo>
                  <a:pt x="1815" y="567"/>
                </a:lnTo>
                <a:lnTo>
                  <a:pt x="1760" y="567"/>
                </a:lnTo>
                <a:cubicBezTo>
                  <a:pt x="1745" y="567"/>
                  <a:pt x="1732" y="554"/>
                  <a:pt x="1732" y="538"/>
                </a:cubicBezTo>
                <a:moveTo>
                  <a:pt x="813" y="515"/>
                </a:moveTo>
                <a:lnTo>
                  <a:pt x="813" y="515"/>
                </a:lnTo>
                <a:cubicBezTo>
                  <a:pt x="791" y="515"/>
                  <a:pt x="777" y="496"/>
                  <a:pt x="777" y="469"/>
                </a:cubicBezTo>
                <a:cubicBezTo>
                  <a:pt x="777" y="442"/>
                  <a:pt x="791" y="423"/>
                  <a:pt x="813" y="423"/>
                </a:cubicBezTo>
                <a:cubicBezTo>
                  <a:pt x="834" y="423"/>
                  <a:pt x="849" y="441"/>
                  <a:pt x="849" y="469"/>
                </a:cubicBezTo>
                <a:cubicBezTo>
                  <a:pt x="849" y="497"/>
                  <a:pt x="835" y="515"/>
                  <a:pt x="813" y="515"/>
                </a:cubicBezTo>
                <a:close/>
                <a:moveTo>
                  <a:pt x="813" y="367"/>
                </a:moveTo>
                <a:lnTo>
                  <a:pt x="813" y="367"/>
                </a:lnTo>
                <a:cubicBezTo>
                  <a:pt x="740" y="367"/>
                  <a:pt x="696" y="405"/>
                  <a:pt x="696" y="469"/>
                </a:cubicBezTo>
                <a:cubicBezTo>
                  <a:pt x="696" y="533"/>
                  <a:pt x="740" y="571"/>
                  <a:pt x="813" y="571"/>
                </a:cubicBezTo>
                <a:cubicBezTo>
                  <a:pt x="886" y="571"/>
                  <a:pt x="929" y="533"/>
                  <a:pt x="929" y="469"/>
                </a:cubicBezTo>
                <a:cubicBezTo>
                  <a:pt x="929" y="405"/>
                  <a:pt x="886" y="367"/>
                  <a:pt x="813" y="3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Otis">
            <a:extLst>
              <a:ext uri="{FF2B5EF4-FFF2-40B4-BE49-F238E27FC236}">
                <a16:creationId xmlns:a16="http://schemas.microsoft.com/office/drawing/2014/main" id="{BF333469-7A12-E640-A69A-6654C56CC06A}"/>
              </a:ext>
              <a:ext uri="{C183D7F6-B498-43B3-948B-1728B52AA6E4}">
                <adec:decorative xmlns:adec="http://schemas.microsoft.com/office/drawing/2017/decorative" val="1"/>
              </a:ext>
            </a:extLst>
          </p:cNvPr>
          <p:cNvSpPr>
            <a:spLocks noChangeAspect="1" noEditPoints="1"/>
          </p:cNvSpPr>
          <p:nvPr userDrawn="1"/>
        </p:nvSpPr>
        <p:spPr bwMode="black">
          <a:xfrm>
            <a:off x="5501804" y="2059813"/>
            <a:ext cx="822960" cy="269494"/>
          </a:xfrm>
          <a:custGeom>
            <a:avLst/>
            <a:gdLst>
              <a:gd name="T0" fmla="*/ 2389 w 2933"/>
              <a:gd name="T1" fmla="*/ 629 h 959"/>
              <a:gd name="T2" fmla="*/ 2389 w 2933"/>
              <a:gd name="T3" fmla="*/ 629 h 959"/>
              <a:gd name="T4" fmla="*/ 2400 w 2933"/>
              <a:gd name="T5" fmla="*/ 689 h 959"/>
              <a:gd name="T6" fmla="*/ 2534 w 2933"/>
              <a:gd name="T7" fmla="*/ 756 h 959"/>
              <a:gd name="T8" fmla="*/ 2651 w 2933"/>
              <a:gd name="T9" fmla="*/ 673 h 959"/>
              <a:gd name="T10" fmla="*/ 2454 w 2933"/>
              <a:gd name="T11" fmla="*/ 568 h 959"/>
              <a:gd name="T12" fmla="*/ 2143 w 2933"/>
              <a:gd name="T13" fmla="*/ 302 h 959"/>
              <a:gd name="T14" fmla="*/ 2512 w 2933"/>
              <a:gd name="T15" fmla="*/ 0 h 959"/>
              <a:gd name="T16" fmla="*/ 2894 w 2933"/>
              <a:gd name="T17" fmla="*/ 299 h 959"/>
              <a:gd name="T18" fmla="*/ 2628 w 2933"/>
              <a:gd name="T19" fmla="*/ 299 h 959"/>
              <a:gd name="T20" fmla="*/ 2595 w 2933"/>
              <a:gd name="T21" fmla="*/ 226 h 959"/>
              <a:gd name="T22" fmla="*/ 2511 w 2933"/>
              <a:gd name="T23" fmla="*/ 202 h 959"/>
              <a:gd name="T24" fmla="*/ 2410 w 2933"/>
              <a:gd name="T25" fmla="*/ 264 h 959"/>
              <a:gd name="T26" fmla="*/ 2675 w 2933"/>
              <a:gd name="T27" fmla="*/ 379 h 959"/>
              <a:gd name="T28" fmla="*/ 2933 w 2933"/>
              <a:gd name="T29" fmla="*/ 643 h 959"/>
              <a:gd name="T30" fmla="*/ 2510 w 2933"/>
              <a:gd name="T31" fmla="*/ 959 h 959"/>
              <a:gd name="T32" fmla="*/ 2108 w 2933"/>
              <a:gd name="T33" fmla="*/ 629 h 959"/>
              <a:gd name="T34" fmla="*/ 2389 w 2933"/>
              <a:gd name="T35" fmla="*/ 629 h 959"/>
              <a:gd name="T36" fmla="*/ 1776 w 2933"/>
              <a:gd name="T37" fmla="*/ 22 h 959"/>
              <a:gd name="T38" fmla="*/ 1776 w 2933"/>
              <a:gd name="T39" fmla="*/ 22 h 959"/>
              <a:gd name="T40" fmla="*/ 2058 w 2933"/>
              <a:gd name="T41" fmla="*/ 22 h 959"/>
              <a:gd name="T42" fmla="*/ 2058 w 2933"/>
              <a:gd name="T43" fmla="*/ 937 h 959"/>
              <a:gd name="T44" fmla="*/ 1776 w 2933"/>
              <a:gd name="T45" fmla="*/ 937 h 959"/>
              <a:gd name="T46" fmla="*/ 1776 w 2933"/>
              <a:gd name="T47" fmla="*/ 22 h 959"/>
              <a:gd name="T48" fmla="*/ 1177 w 2933"/>
              <a:gd name="T49" fmla="*/ 256 h 959"/>
              <a:gd name="T50" fmla="*/ 1177 w 2933"/>
              <a:gd name="T51" fmla="*/ 256 h 959"/>
              <a:gd name="T52" fmla="*/ 921 w 2933"/>
              <a:gd name="T53" fmla="*/ 256 h 959"/>
              <a:gd name="T54" fmla="*/ 921 w 2933"/>
              <a:gd name="T55" fmla="*/ 22 h 959"/>
              <a:gd name="T56" fmla="*/ 1716 w 2933"/>
              <a:gd name="T57" fmla="*/ 22 h 959"/>
              <a:gd name="T58" fmla="*/ 1716 w 2933"/>
              <a:gd name="T59" fmla="*/ 256 h 959"/>
              <a:gd name="T60" fmla="*/ 1459 w 2933"/>
              <a:gd name="T61" fmla="*/ 256 h 959"/>
              <a:gd name="T62" fmla="*/ 1459 w 2933"/>
              <a:gd name="T63" fmla="*/ 937 h 959"/>
              <a:gd name="T64" fmla="*/ 1177 w 2933"/>
              <a:gd name="T65" fmla="*/ 937 h 959"/>
              <a:gd name="T66" fmla="*/ 1177 w 2933"/>
              <a:gd name="T67" fmla="*/ 256 h 959"/>
              <a:gd name="T68" fmla="*/ 0 w 2933"/>
              <a:gd name="T69" fmla="*/ 479 h 959"/>
              <a:gd name="T70" fmla="*/ 0 w 2933"/>
              <a:gd name="T71" fmla="*/ 479 h 959"/>
              <a:gd name="T72" fmla="*/ 463 w 2933"/>
              <a:gd name="T73" fmla="*/ 959 h 959"/>
              <a:gd name="T74" fmla="*/ 927 w 2933"/>
              <a:gd name="T75" fmla="*/ 479 h 959"/>
              <a:gd name="T76" fmla="*/ 463 w 2933"/>
              <a:gd name="T77" fmla="*/ 0 h 959"/>
              <a:gd name="T78" fmla="*/ 0 w 2933"/>
              <a:gd name="T79" fmla="*/ 479 h 959"/>
              <a:gd name="T80" fmla="*/ 281 w 2933"/>
              <a:gd name="T81" fmla="*/ 479 h 959"/>
              <a:gd name="T82" fmla="*/ 281 w 2933"/>
              <a:gd name="T83" fmla="*/ 479 h 959"/>
              <a:gd name="T84" fmla="*/ 463 w 2933"/>
              <a:gd name="T85" fmla="*/ 228 h 959"/>
              <a:gd name="T86" fmla="*/ 645 w 2933"/>
              <a:gd name="T87" fmla="*/ 479 h 959"/>
              <a:gd name="T88" fmla="*/ 463 w 2933"/>
              <a:gd name="T89" fmla="*/ 731 h 959"/>
              <a:gd name="T90" fmla="*/ 281 w 2933"/>
              <a:gd name="T91" fmla="*/ 479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33" h="959">
                <a:moveTo>
                  <a:pt x="2389" y="629"/>
                </a:moveTo>
                <a:lnTo>
                  <a:pt x="2389" y="629"/>
                </a:lnTo>
                <a:cubicBezTo>
                  <a:pt x="2389" y="652"/>
                  <a:pt x="2393" y="673"/>
                  <a:pt x="2400" y="689"/>
                </a:cubicBezTo>
                <a:cubicBezTo>
                  <a:pt x="2420" y="745"/>
                  <a:pt x="2482" y="756"/>
                  <a:pt x="2534" y="756"/>
                </a:cubicBezTo>
                <a:cubicBezTo>
                  <a:pt x="2580" y="756"/>
                  <a:pt x="2651" y="741"/>
                  <a:pt x="2651" y="673"/>
                </a:cubicBezTo>
                <a:cubicBezTo>
                  <a:pt x="2651" y="625"/>
                  <a:pt x="2611" y="613"/>
                  <a:pt x="2454" y="568"/>
                </a:cubicBezTo>
                <a:cubicBezTo>
                  <a:pt x="2309" y="527"/>
                  <a:pt x="2143" y="487"/>
                  <a:pt x="2143" y="302"/>
                </a:cubicBezTo>
                <a:cubicBezTo>
                  <a:pt x="2143" y="91"/>
                  <a:pt x="2324" y="0"/>
                  <a:pt x="2512" y="0"/>
                </a:cubicBezTo>
                <a:cubicBezTo>
                  <a:pt x="2711" y="0"/>
                  <a:pt x="2887" y="76"/>
                  <a:pt x="2894" y="299"/>
                </a:cubicBezTo>
                <a:lnTo>
                  <a:pt x="2628" y="299"/>
                </a:lnTo>
                <a:cubicBezTo>
                  <a:pt x="2633" y="264"/>
                  <a:pt x="2618" y="241"/>
                  <a:pt x="2595" y="226"/>
                </a:cubicBezTo>
                <a:cubicBezTo>
                  <a:pt x="2571" y="209"/>
                  <a:pt x="2539" y="202"/>
                  <a:pt x="2511" y="202"/>
                </a:cubicBezTo>
                <a:cubicBezTo>
                  <a:pt x="2473" y="202"/>
                  <a:pt x="2410" y="213"/>
                  <a:pt x="2410" y="264"/>
                </a:cubicBezTo>
                <a:cubicBezTo>
                  <a:pt x="2415" y="329"/>
                  <a:pt x="2546" y="343"/>
                  <a:pt x="2675" y="379"/>
                </a:cubicBezTo>
                <a:cubicBezTo>
                  <a:pt x="2805" y="415"/>
                  <a:pt x="2933" y="475"/>
                  <a:pt x="2933" y="643"/>
                </a:cubicBezTo>
                <a:cubicBezTo>
                  <a:pt x="2933" y="882"/>
                  <a:pt x="2714" y="959"/>
                  <a:pt x="2510" y="959"/>
                </a:cubicBezTo>
                <a:cubicBezTo>
                  <a:pt x="2406" y="959"/>
                  <a:pt x="2110" y="921"/>
                  <a:pt x="2108" y="629"/>
                </a:cubicBezTo>
                <a:lnTo>
                  <a:pt x="2389" y="629"/>
                </a:lnTo>
                <a:close/>
                <a:moveTo>
                  <a:pt x="1776" y="22"/>
                </a:moveTo>
                <a:lnTo>
                  <a:pt x="1776" y="22"/>
                </a:lnTo>
                <a:lnTo>
                  <a:pt x="2058" y="22"/>
                </a:lnTo>
                <a:lnTo>
                  <a:pt x="2058" y="937"/>
                </a:lnTo>
                <a:lnTo>
                  <a:pt x="1776" y="937"/>
                </a:lnTo>
                <a:lnTo>
                  <a:pt x="1776" y="22"/>
                </a:lnTo>
                <a:close/>
                <a:moveTo>
                  <a:pt x="1177" y="256"/>
                </a:moveTo>
                <a:lnTo>
                  <a:pt x="1177" y="256"/>
                </a:lnTo>
                <a:lnTo>
                  <a:pt x="921" y="256"/>
                </a:lnTo>
                <a:lnTo>
                  <a:pt x="921" y="22"/>
                </a:lnTo>
                <a:lnTo>
                  <a:pt x="1716" y="22"/>
                </a:lnTo>
                <a:lnTo>
                  <a:pt x="1716" y="256"/>
                </a:lnTo>
                <a:lnTo>
                  <a:pt x="1459" y="256"/>
                </a:lnTo>
                <a:lnTo>
                  <a:pt x="1459" y="937"/>
                </a:lnTo>
                <a:lnTo>
                  <a:pt x="1177" y="937"/>
                </a:lnTo>
                <a:lnTo>
                  <a:pt x="1177" y="256"/>
                </a:lnTo>
                <a:close/>
                <a:moveTo>
                  <a:pt x="0" y="479"/>
                </a:moveTo>
                <a:lnTo>
                  <a:pt x="0" y="479"/>
                </a:lnTo>
                <a:cubicBezTo>
                  <a:pt x="0" y="759"/>
                  <a:pt x="185" y="959"/>
                  <a:pt x="463" y="959"/>
                </a:cubicBezTo>
                <a:cubicBezTo>
                  <a:pt x="742" y="959"/>
                  <a:pt x="927" y="759"/>
                  <a:pt x="927" y="479"/>
                </a:cubicBezTo>
                <a:cubicBezTo>
                  <a:pt x="927" y="200"/>
                  <a:pt x="742" y="0"/>
                  <a:pt x="463" y="0"/>
                </a:cubicBezTo>
                <a:cubicBezTo>
                  <a:pt x="185" y="0"/>
                  <a:pt x="0" y="200"/>
                  <a:pt x="0" y="479"/>
                </a:cubicBezTo>
                <a:close/>
                <a:moveTo>
                  <a:pt x="281" y="479"/>
                </a:moveTo>
                <a:lnTo>
                  <a:pt x="281" y="479"/>
                </a:lnTo>
                <a:cubicBezTo>
                  <a:pt x="281" y="276"/>
                  <a:pt x="392" y="228"/>
                  <a:pt x="463" y="228"/>
                </a:cubicBezTo>
                <a:cubicBezTo>
                  <a:pt x="535" y="228"/>
                  <a:pt x="645" y="276"/>
                  <a:pt x="645" y="479"/>
                </a:cubicBezTo>
                <a:cubicBezTo>
                  <a:pt x="645" y="683"/>
                  <a:pt x="535" y="731"/>
                  <a:pt x="463" y="731"/>
                </a:cubicBezTo>
                <a:cubicBezTo>
                  <a:pt x="392" y="731"/>
                  <a:pt x="281" y="683"/>
                  <a:pt x="281" y="47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Navistar">
            <a:extLst>
              <a:ext uri="{FF2B5EF4-FFF2-40B4-BE49-F238E27FC236}">
                <a16:creationId xmlns:a16="http://schemas.microsoft.com/office/drawing/2014/main" id="{87311B09-1129-7A4B-8E45-A3BAA02334FB}"/>
              </a:ext>
              <a:ext uri="{C183D7F6-B498-43B3-948B-1728B52AA6E4}">
                <adec:decorative xmlns:adec="http://schemas.microsoft.com/office/drawing/2017/decorative" val="1"/>
              </a:ext>
            </a:extLst>
          </p:cNvPr>
          <p:cNvSpPr>
            <a:spLocks noChangeAspect="1" noEditPoints="1"/>
          </p:cNvSpPr>
          <p:nvPr userDrawn="1"/>
        </p:nvSpPr>
        <p:spPr bwMode="black">
          <a:xfrm>
            <a:off x="6544741" y="2116302"/>
            <a:ext cx="1188720" cy="156517"/>
          </a:xfrm>
          <a:custGeom>
            <a:avLst/>
            <a:gdLst>
              <a:gd name="T0" fmla="*/ 699 w 2934"/>
              <a:gd name="T1" fmla="*/ 142 h 386"/>
              <a:gd name="T2" fmla="*/ 788 w 2934"/>
              <a:gd name="T3" fmla="*/ 11 h 386"/>
              <a:gd name="T4" fmla="*/ 2217 w 2934"/>
              <a:gd name="T5" fmla="*/ 227 h 386"/>
              <a:gd name="T6" fmla="*/ 2356 w 2934"/>
              <a:gd name="T7" fmla="*/ 11 h 386"/>
              <a:gd name="T8" fmla="*/ 2269 w 2934"/>
              <a:gd name="T9" fmla="*/ 142 h 386"/>
              <a:gd name="T10" fmla="*/ 2356 w 2934"/>
              <a:gd name="T11" fmla="*/ 11 h 386"/>
              <a:gd name="T12" fmla="*/ 717 w 2934"/>
              <a:gd name="T13" fmla="*/ 373 h 386"/>
              <a:gd name="T14" fmla="*/ 2732 w 2934"/>
              <a:gd name="T15" fmla="*/ 141 h 386"/>
              <a:gd name="T16" fmla="*/ 2604 w 2934"/>
              <a:gd name="T17" fmla="*/ 163 h 386"/>
              <a:gd name="T18" fmla="*/ 2739 w 2934"/>
              <a:gd name="T19" fmla="*/ 123 h 386"/>
              <a:gd name="T20" fmla="*/ 2773 w 2934"/>
              <a:gd name="T21" fmla="*/ 15 h 386"/>
              <a:gd name="T22" fmla="*/ 2548 w 2934"/>
              <a:gd name="T23" fmla="*/ 373 h 386"/>
              <a:gd name="T24" fmla="*/ 2812 w 2934"/>
              <a:gd name="T25" fmla="*/ 373 h 386"/>
              <a:gd name="T26" fmla="*/ 2854 w 2934"/>
              <a:gd name="T27" fmla="*/ 142 h 386"/>
              <a:gd name="T28" fmla="*/ 1863 w 2934"/>
              <a:gd name="T29" fmla="*/ 236 h 386"/>
              <a:gd name="T30" fmla="*/ 1824 w 2934"/>
              <a:gd name="T31" fmla="*/ 374 h 386"/>
              <a:gd name="T32" fmla="*/ 1795 w 2934"/>
              <a:gd name="T33" fmla="*/ 93 h 386"/>
              <a:gd name="T34" fmla="*/ 2029 w 2934"/>
              <a:gd name="T35" fmla="*/ 93 h 386"/>
              <a:gd name="T36" fmla="*/ 1774 w 2934"/>
              <a:gd name="T37" fmla="*/ 78 h 386"/>
              <a:gd name="T38" fmla="*/ 1655 w 2934"/>
              <a:gd name="T39" fmla="*/ 90 h 386"/>
              <a:gd name="T40" fmla="*/ 1570 w 2934"/>
              <a:gd name="T41" fmla="*/ 129 h 386"/>
              <a:gd name="T42" fmla="*/ 1731 w 2934"/>
              <a:gd name="T43" fmla="*/ 197 h 386"/>
              <a:gd name="T44" fmla="*/ 1443 w 2934"/>
              <a:gd name="T45" fmla="*/ 120 h 386"/>
              <a:gd name="T46" fmla="*/ 1629 w 2934"/>
              <a:gd name="T47" fmla="*/ 0 h 386"/>
              <a:gd name="T48" fmla="*/ 1774 w 2934"/>
              <a:gd name="T49" fmla="*/ 78 h 386"/>
              <a:gd name="T50" fmla="*/ 1742 w 2934"/>
              <a:gd name="T51" fmla="*/ 290 h 386"/>
              <a:gd name="T52" fmla="*/ 1558 w 2934"/>
              <a:gd name="T53" fmla="*/ 386 h 386"/>
              <a:gd name="T54" fmla="*/ 1398 w 2934"/>
              <a:gd name="T55" fmla="*/ 304 h 386"/>
              <a:gd name="T56" fmla="*/ 1518 w 2934"/>
              <a:gd name="T57" fmla="*/ 293 h 386"/>
              <a:gd name="T58" fmla="*/ 1632 w 2934"/>
              <a:gd name="T59" fmla="*/ 269 h 386"/>
              <a:gd name="T60" fmla="*/ 1238 w 2934"/>
              <a:gd name="T61" fmla="*/ 253 h 386"/>
              <a:gd name="T62" fmla="*/ 1206 w 2934"/>
              <a:gd name="T63" fmla="*/ 375 h 386"/>
              <a:gd name="T64" fmla="*/ 1378 w 2934"/>
              <a:gd name="T65" fmla="*/ 192 h 386"/>
              <a:gd name="T66" fmla="*/ 994 w 2934"/>
              <a:gd name="T67" fmla="*/ 186 h 386"/>
              <a:gd name="T68" fmla="*/ 981 w 2934"/>
              <a:gd name="T69" fmla="*/ 13 h 386"/>
              <a:gd name="T70" fmla="*/ 1109 w 2934"/>
              <a:gd name="T71" fmla="*/ 256 h 386"/>
              <a:gd name="T72" fmla="*/ 1283 w 2934"/>
              <a:gd name="T73" fmla="*/ 13 h 386"/>
              <a:gd name="T74" fmla="*/ 1145 w 2934"/>
              <a:gd name="T75" fmla="*/ 13 h 386"/>
              <a:gd name="T76" fmla="*/ 389 w 2934"/>
              <a:gd name="T77" fmla="*/ 374 h 386"/>
              <a:gd name="T78" fmla="*/ 0 w 2934"/>
              <a:gd name="T79" fmla="*/ 374 h 386"/>
              <a:gd name="T80" fmla="*/ 376 w 2934"/>
              <a:gd name="T81" fmla="*/ 12 h 386"/>
              <a:gd name="T82" fmla="*/ 2873 w 2934"/>
              <a:gd name="T83" fmla="*/ 41 h 386"/>
              <a:gd name="T84" fmla="*/ 2901 w 2934"/>
              <a:gd name="T85" fmla="*/ 8 h 386"/>
              <a:gd name="T86" fmla="*/ 2934 w 2934"/>
              <a:gd name="T87" fmla="*/ 41 h 386"/>
              <a:gd name="T88" fmla="*/ 2893 w 2934"/>
              <a:gd name="T89" fmla="*/ 37 h 386"/>
              <a:gd name="T90" fmla="*/ 2899 w 2934"/>
              <a:gd name="T91" fmla="*/ 37 h 386"/>
              <a:gd name="T92" fmla="*/ 2888 w 2934"/>
              <a:gd name="T93" fmla="*/ 22 h 386"/>
              <a:gd name="T94" fmla="*/ 2899 w 2934"/>
              <a:gd name="T95" fmla="*/ 42 h 386"/>
              <a:gd name="T96" fmla="*/ 2917 w 2934"/>
              <a:gd name="T97" fmla="*/ 32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34" h="386">
                <a:moveTo>
                  <a:pt x="815" y="183"/>
                </a:moveTo>
                <a:lnTo>
                  <a:pt x="815" y="183"/>
                </a:lnTo>
                <a:lnTo>
                  <a:pt x="702" y="182"/>
                </a:lnTo>
                <a:lnTo>
                  <a:pt x="699" y="142"/>
                </a:lnTo>
                <a:lnTo>
                  <a:pt x="553" y="373"/>
                </a:lnTo>
                <a:lnTo>
                  <a:pt x="415" y="373"/>
                </a:lnTo>
                <a:lnTo>
                  <a:pt x="674" y="11"/>
                </a:lnTo>
                <a:lnTo>
                  <a:pt x="788" y="11"/>
                </a:lnTo>
                <a:lnTo>
                  <a:pt x="815" y="183"/>
                </a:lnTo>
                <a:close/>
                <a:moveTo>
                  <a:pt x="2093" y="230"/>
                </a:moveTo>
                <a:lnTo>
                  <a:pt x="2093" y="230"/>
                </a:lnTo>
                <a:lnTo>
                  <a:pt x="2217" y="227"/>
                </a:lnTo>
                <a:lnTo>
                  <a:pt x="2127" y="373"/>
                </a:lnTo>
                <a:lnTo>
                  <a:pt x="1993" y="373"/>
                </a:lnTo>
                <a:lnTo>
                  <a:pt x="2093" y="230"/>
                </a:lnTo>
                <a:close/>
                <a:moveTo>
                  <a:pt x="2356" y="11"/>
                </a:moveTo>
                <a:lnTo>
                  <a:pt x="2356" y="11"/>
                </a:lnTo>
                <a:lnTo>
                  <a:pt x="2410" y="373"/>
                </a:lnTo>
                <a:lnTo>
                  <a:pt x="2286" y="373"/>
                </a:lnTo>
                <a:lnTo>
                  <a:pt x="2269" y="142"/>
                </a:lnTo>
                <a:lnTo>
                  <a:pt x="2231" y="204"/>
                </a:lnTo>
                <a:lnTo>
                  <a:pt x="2112" y="203"/>
                </a:lnTo>
                <a:lnTo>
                  <a:pt x="2245" y="11"/>
                </a:lnTo>
                <a:lnTo>
                  <a:pt x="2356" y="11"/>
                </a:lnTo>
                <a:close/>
                <a:moveTo>
                  <a:pt x="828" y="264"/>
                </a:moveTo>
                <a:lnTo>
                  <a:pt x="828" y="264"/>
                </a:lnTo>
                <a:lnTo>
                  <a:pt x="845" y="373"/>
                </a:lnTo>
                <a:lnTo>
                  <a:pt x="717" y="373"/>
                </a:lnTo>
                <a:lnTo>
                  <a:pt x="709" y="267"/>
                </a:lnTo>
                <a:lnTo>
                  <a:pt x="828" y="264"/>
                </a:lnTo>
                <a:close/>
                <a:moveTo>
                  <a:pt x="2732" y="141"/>
                </a:moveTo>
                <a:lnTo>
                  <a:pt x="2732" y="141"/>
                </a:lnTo>
                <a:cubicBezTo>
                  <a:pt x="2728" y="147"/>
                  <a:pt x="2724" y="152"/>
                  <a:pt x="2719" y="155"/>
                </a:cubicBezTo>
                <a:cubicBezTo>
                  <a:pt x="2715" y="158"/>
                  <a:pt x="2709" y="160"/>
                  <a:pt x="2701" y="162"/>
                </a:cubicBezTo>
                <a:cubicBezTo>
                  <a:pt x="2693" y="163"/>
                  <a:pt x="2681" y="163"/>
                  <a:pt x="2666" y="164"/>
                </a:cubicBezTo>
                <a:cubicBezTo>
                  <a:pt x="2650" y="164"/>
                  <a:pt x="2630" y="164"/>
                  <a:pt x="2604" y="163"/>
                </a:cubicBezTo>
                <a:lnTo>
                  <a:pt x="2622" y="92"/>
                </a:lnTo>
                <a:lnTo>
                  <a:pt x="2706" y="92"/>
                </a:lnTo>
                <a:cubicBezTo>
                  <a:pt x="2715" y="92"/>
                  <a:pt x="2723" y="94"/>
                  <a:pt x="2729" y="99"/>
                </a:cubicBezTo>
                <a:cubicBezTo>
                  <a:pt x="2736" y="103"/>
                  <a:pt x="2739" y="111"/>
                  <a:pt x="2739" y="123"/>
                </a:cubicBezTo>
                <a:cubicBezTo>
                  <a:pt x="2738" y="129"/>
                  <a:pt x="2736" y="135"/>
                  <a:pt x="2732" y="141"/>
                </a:cubicBezTo>
                <a:close/>
                <a:moveTo>
                  <a:pt x="2814" y="27"/>
                </a:moveTo>
                <a:lnTo>
                  <a:pt x="2814" y="27"/>
                </a:lnTo>
                <a:cubicBezTo>
                  <a:pt x="2800" y="21"/>
                  <a:pt x="2787" y="17"/>
                  <a:pt x="2773" y="15"/>
                </a:cubicBezTo>
                <a:cubicBezTo>
                  <a:pt x="2759" y="13"/>
                  <a:pt x="2747" y="12"/>
                  <a:pt x="2737" y="11"/>
                </a:cubicBezTo>
                <a:lnTo>
                  <a:pt x="2527" y="11"/>
                </a:lnTo>
                <a:lnTo>
                  <a:pt x="2431" y="373"/>
                </a:lnTo>
                <a:lnTo>
                  <a:pt x="2548" y="373"/>
                </a:lnTo>
                <a:lnTo>
                  <a:pt x="2581" y="247"/>
                </a:lnTo>
                <a:lnTo>
                  <a:pt x="2654" y="247"/>
                </a:lnTo>
                <a:lnTo>
                  <a:pt x="2692" y="373"/>
                </a:lnTo>
                <a:lnTo>
                  <a:pt x="2812" y="373"/>
                </a:lnTo>
                <a:lnTo>
                  <a:pt x="2765" y="230"/>
                </a:lnTo>
                <a:cubicBezTo>
                  <a:pt x="2779" y="225"/>
                  <a:pt x="2792" y="219"/>
                  <a:pt x="2806" y="210"/>
                </a:cubicBezTo>
                <a:cubicBezTo>
                  <a:pt x="2819" y="202"/>
                  <a:pt x="2831" y="188"/>
                  <a:pt x="2842" y="169"/>
                </a:cubicBezTo>
                <a:cubicBezTo>
                  <a:pt x="2847" y="160"/>
                  <a:pt x="2851" y="151"/>
                  <a:pt x="2854" y="142"/>
                </a:cubicBezTo>
                <a:cubicBezTo>
                  <a:pt x="2856" y="132"/>
                  <a:pt x="2857" y="124"/>
                  <a:pt x="2858" y="116"/>
                </a:cubicBezTo>
                <a:cubicBezTo>
                  <a:pt x="2859" y="91"/>
                  <a:pt x="2855" y="72"/>
                  <a:pt x="2846" y="58"/>
                </a:cubicBezTo>
                <a:cubicBezTo>
                  <a:pt x="2838" y="44"/>
                  <a:pt x="2827" y="34"/>
                  <a:pt x="2814" y="27"/>
                </a:cubicBezTo>
                <a:close/>
                <a:moveTo>
                  <a:pt x="1863" y="236"/>
                </a:moveTo>
                <a:lnTo>
                  <a:pt x="1863" y="236"/>
                </a:lnTo>
                <a:lnTo>
                  <a:pt x="1990" y="233"/>
                </a:lnTo>
                <a:lnTo>
                  <a:pt x="1951" y="374"/>
                </a:lnTo>
                <a:lnTo>
                  <a:pt x="1824" y="374"/>
                </a:lnTo>
                <a:lnTo>
                  <a:pt x="1863" y="236"/>
                </a:lnTo>
                <a:close/>
                <a:moveTo>
                  <a:pt x="1902" y="93"/>
                </a:moveTo>
                <a:lnTo>
                  <a:pt x="1902" y="93"/>
                </a:lnTo>
                <a:lnTo>
                  <a:pt x="1795" y="93"/>
                </a:lnTo>
                <a:lnTo>
                  <a:pt x="1817" y="12"/>
                </a:lnTo>
                <a:lnTo>
                  <a:pt x="2149" y="12"/>
                </a:lnTo>
                <a:lnTo>
                  <a:pt x="2127" y="93"/>
                </a:lnTo>
                <a:lnTo>
                  <a:pt x="2029" y="93"/>
                </a:lnTo>
                <a:lnTo>
                  <a:pt x="1999" y="201"/>
                </a:lnTo>
                <a:lnTo>
                  <a:pt x="1873" y="199"/>
                </a:lnTo>
                <a:lnTo>
                  <a:pt x="1902" y="93"/>
                </a:lnTo>
                <a:close/>
                <a:moveTo>
                  <a:pt x="1774" y="78"/>
                </a:moveTo>
                <a:lnTo>
                  <a:pt x="1774" y="78"/>
                </a:lnTo>
                <a:cubicBezTo>
                  <a:pt x="1776" y="89"/>
                  <a:pt x="1779" y="107"/>
                  <a:pt x="1778" y="116"/>
                </a:cubicBezTo>
                <a:lnTo>
                  <a:pt x="1667" y="116"/>
                </a:lnTo>
                <a:cubicBezTo>
                  <a:pt x="1669" y="105"/>
                  <a:pt x="1665" y="96"/>
                  <a:pt x="1655" y="90"/>
                </a:cubicBezTo>
                <a:cubicBezTo>
                  <a:pt x="1645" y="84"/>
                  <a:pt x="1630" y="80"/>
                  <a:pt x="1611" y="80"/>
                </a:cubicBezTo>
                <a:cubicBezTo>
                  <a:pt x="1592" y="81"/>
                  <a:pt x="1579" y="84"/>
                  <a:pt x="1570" y="89"/>
                </a:cubicBezTo>
                <a:cubicBezTo>
                  <a:pt x="1562" y="95"/>
                  <a:pt x="1557" y="101"/>
                  <a:pt x="1557" y="108"/>
                </a:cubicBezTo>
                <a:cubicBezTo>
                  <a:pt x="1557" y="117"/>
                  <a:pt x="1562" y="124"/>
                  <a:pt x="1570" y="129"/>
                </a:cubicBezTo>
                <a:cubicBezTo>
                  <a:pt x="1579" y="134"/>
                  <a:pt x="1587" y="138"/>
                  <a:pt x="1597" y="141"/>
                </a:cubicBezTo>
                <a:lnTo>
                  <a:pt x="1666" y="162"/>
                </a:lnTo>
                <a:cubicBezTo>
                  <a:pt x="1683" y="168"/>
                  <a:pt x="1698" y="174"/>
                  <a:pt x="1711" y="181"/>
                </a:cubicBezTo>
                <a:cubicBezTo>
                  <a:pt x="1719" y="185"/>
                  <a:pt x="1726" y="190"/>
                  <a:pt x="1731" y="197"/>
                </a:cubicBezTo>
                <a:lnTo>
                  <a:pt x="1478" y="193"/>
                </a:lnTo>
                <a:cubicBezTo>
                  <a:pt x="1474" y="191"/>
                  <a:pt x="1470" y="187"/>
                  <a:pt x="1467" y="184"/>
                </a:cubicBezTo>
                <a:cubicBezTo>
                  <a:pt x="1458" y="177"/>
                  <a:pt x="1452" y="167"/>
                  <a:pt x="1447" y="155"/>
                </a:cubicBezTo>
                <a:cubicBezTo>
                  <a:pt x="1443" y="143"/>
                  <a:pt x="1442" y="131"/>
                  <a:pt x="1443" y="120"/>
                </a:cubicBezTo>
                <a:cubicBezTo>
                  <a:pt x="1444" y="97"/>
                  <a:pt x="1450" y="78"/>
                  <a:pt x="1462" y="61"/>
                </a:cubicBezTo>
                <a:cubicBezTo>
                  <a:pt x="1474" y="45"/>
                  <a:pt x="1490" y="32"/>
                  <a:pt x="1510" y="22"/>
                </a:cubicBezTo>
                <a:cubicBezTo>
                  <a:pt x="1522" y="15"/>
                  <a:pt x="1538" y="10"/>
                  <a:pt x="1557" y="6"/>
                </a:cubicBezTo>
                <a:cubicBezTo>
                  <a:pt x="1576" y="2"/>
                  <a:pt x="1600" y="0"/>
                  <a:pt x="1629" y="0"/>
                </a:cubicBezTo>
                <a:cubicBezTo>
                  <a:pt x="1645" y="0"/>
                  <a:pt x="1661" y="1"/>
                  <a:pt x="1676" y="3"/>
                </a:cubicBezTo>
                <a:cubicBezTo>
                  <a:pt x="1691" y="6"/>
                  <a:pt x="1706" y="10"/>
                  <a:pt x="1720" y="16"/>
                </a:cubicBezTo>
                <a:cubicBezTo>
                  <a:pt x="1739" y="24"/>
                  <a:pt x="1752" y="34"/>
                  <a:pt x="1760" y="45"/>
                </a:cubicBezTo>
                <a:cubicBezTo>
                  <a:pt x="1768" y="56"/>
                  <a:pt x="1773" y="67"/>
                  <a:pt x="1774" y="78"/>
                </a:cubicBezTo>
                <a:close/>
                <a:moveTo>
                  <a:pt x="1749" y="239"/>
                </a:moveTo>
                <a:lnTo>
                  <a:pt x="1749" y="239"/>
                </a:lnTo>
                <a:cubicBezTo>
                  <a:pt x="1749" y="245"/>
                  <a:pt x="1750" y="251"/>
                  <a:pt x="1749" y="257"/>
                </a:cubicBezTo>
                <a:cubicBezTo>
                  <a:pt x="1749" y="266"/>
                  <a:pt x="1747" y="277"/>
                  <a:pt x="1742" y="290"/>
                </a:cubicBezTo>
                <a:cubicBezTo>
                  <a:pt x="1738" y="303"/>
                  <a:pt x="1730" y="316"/>
                  <a:pt x="1719" y="329"/>
                </a:cubicBezTo>
                <a:cubicBezTo>
                  <a:pt x="1708" y="342"/>
                  <a:pt x="1693" y="353"/>
                  <a:pt x="1673" y="364"/>
                </a:cubicBezTo>
                <a:cubicBezTo>
                  <a:pt x="1657" y="372"/>
                  <a:pt x="1639" y="378"/>
                  <a:pt x="1619" y="381"/>
                </a:cubicBezTo>
                <a:cubicBezTo>
                  <a:pt x="1600" y="385"/>
                  <a:pt x="1580" y="386"/>
                  <a:pt x="1558" y="386"/>
                </a:cubicBezTo>
                <a:cubicBezTo>
                  <a:pt x="1531" y="386"/>
                  <a:pt x="1508" y="384"/>
                  <a:pt x="1489" y="379"/>
                </a:cubicBezTo>
                <a:cubicBezTo>
                  <a:pt x="1470" y="374"/>
                  <a:pt x="1455" y="369"/>
                  <a:pt x="1444" y="363"/>
                </a:cubicBezTo>
                <a:cubicBezTo>
                  <a:pt x="1433" y="356"/>
                  <a:pt x="1424" y="350"/>
                  <a:pt x="1419" y="345"/>
                </a:cubicBezTo>
                <a:cubicBezTo>
                  <a:pt x="1407" y="331"/>
                  <a:pt x="1400" y="318"/>
                  <a:pt x="1398" y="304"/>
                </a:cubicBezTo>
                <a:cubicBezTo>
                  <a:pt x="1395" y="290"/>
                  <a:pt x="1393" y="270"/>
                  <a:pt x="1394" y="258"/>
                </a:cubicBezTo>
                <a:lnTo>
                  <a:pt x="1505" y="259"/>
                </a:lnTo>
                <a:cubicBezTo>
                  <a:pt x="1504" y="264"/>
                  <a:pt x="1505" y="269"/>
                  <a:pt x="1506" y="275"/>
                </a:cubicBezTo>
                <a:cubicBezTo>
                  <a:pt x="1508" y="281"/>
                  <a:pt x="1512" y="287"/>
                  <a:pt x="1518" y="293"/>
                </a:cubicBezTo>
                <a:cubicBezTo>
                  <a:pt x="1525" y="298"/>
                  <a:pt x="1534" y="302"/>
                  <a:pt x="1544" y="304"/>
                </a:cubicBezTo>
                <a:cubicBezTo>
                  <a:pt x="1554" y="306"/>
                  <a:pt x="1564" y="307"/>
                  <a:pt x="1574" y="306"/>
                </a:cubicBezTo>
                <a:cubicBezTo>
                  <a:pt x="1592" y="306"/>
                  <a:pt x="1606" y="302"/>
                  <a:pt x="1616" y="296"/>
                </a:cubicBezTo>
                <a:cubicBezTo>
                  <a:pt x="1626" y="290"/>
                  <a:pt x="1631" y="280"/>
                  <a:pt x="1632" y="269"/>
                </a:cubicBezTo>
                <a:cubicBezTo>
                  <a:pt x="1632" y="258"/>
                  <a:pt x="1628" y="251"/>
                  <a:pt x="1619" y="246"/>
                </a:cubicBezTo>
                <a:cubicBezTo>
                  <a:pt x="1616" y="245"/>
                  <a:pt x="1614" y="244"/>
                  <a:pt x="1611" y="243"/>
                </a:cubicBezTo>
                <a:lnTo>
                  <a:pt x="1749" y="239"/>
                </a:lnTo>
                <a:close/>
                <a:moveTo>
                  <a:pt x="1238" y="253"/>
                </a:moveTo>
                <a:lnTo>
                  <a:pt x="1238" y="253"/>
                </a:lnTo>
                <a:lnTo>
                  <a:pt x="1363" y="249"/>
                </a:lnTo>
                <a:lnTo>
                  <a:pt x="1329" y="375"/>
                </a:lnTo>
                <a:lnTo>
                  <a:pt x="1206" y="375"/>
                </a:lnTo>
                <a:lnTo>
                  <a:pt x="1238" y="253"/>
                </a:lnTo>
                <a:close/>
                <a:moveTo>
                  <a:pt x="1427" y="13"/>
                </a:moveTo>
                <a:lnTo>
                  <a:pt x="1427" y="13"/>
                </a:lnTo>
                <a:lnTo>
                  <a:pt x="1378" y="192"/>
                </a:lnTo>
                <a:lnTo>
                  <a:pt x="1255" y="190"/>
                </a:lnTo>
                <a:lnTo>
                  <a:pt x="1303" y="13"/>
                </a:lnTo>
                <a:lnTo>
                  <a:pt x="1427" y="13"/>
                </a:lnTo>
                <a:close/>
                <a:moveTo>
                  <a:pt x="994" y="186"/>
                </a:moveTo>
                <a:lnTo>
                  <a:pt x="994" y="186"/>
                </a:lnTo>
                <a:lnTo>
                  <a:pt x="880" y="184"/>
                </a:lnTo>
                <a:lnTo>
                  <a:pt x="853" y="13"/>
                </a:lnTo>
                <a:lnTo>
                  <a:pt x="981" y="13"/>
                </a:lnTo>
                <a:lnTo>
                  <a:pt x="994" y="186"/>
                </a:lnTo>
                <a:close/>
                <a:moveTo>
                  <a:pt x="892" y="262"/>
                </a:moveTo>
                <a:lnTo>
                  <a:pt x="892" y="262"/>
                </a:lnTo>
                <a:lnTo>
                  <a:pt x="1109" y="256"/>
                </a:lnTo>
                <a:lnTo>
                  <a:pt x="1024" y="375"/>
                </a:lnTo>
                <a:lnTo>
                  <a:pt x="910" y="375"/>
                </a:lnTo>
                <a:lnTo>
                  <a:pt x="892" y="262"/>
                </a:lnTo>
                <a:close/>
                <a:moveTo>
                  <a:pt x="1283" y="13"/>
                </a:moveTo>
                <a:lnTo>
                  <a:pt x="1283" y="13"/>
                </a:lnTo>
                <a:lnTo>
                  <a:pt x="1157" y="189"/>
                </a:lnTo>
                <a:lnTo>
                  <a:pt x="1035" y="187"/>
                </a:lnTo>
                <a:lnTo>
                  <a:pt x="1145" y="13"/>
                </a:lnTo>
                <a:lnTo>
                  <a:pt x="1283" y="13"/>
                </a:lnTo>
                <a:close/>
                <a:moveTo>
                  <a:pt x="488" y="12"/>
                </a:moveTo>
                <a:lnTo>
                  <a:pt x="488" y="12"/>
                </a:lnTo>
                <a:lnTo>
                  <a:pt x="389" y="374"/>
                </a:lnTo>
                <a:lnTo>
                  <a:pt x="279" y="374"/>
                </a:lnTo>
                <a:lnTo>
                  <a:pt x="175" y="147"/>
                </a:lnTo>
                <a:lnTo>
                  <a:pt x="115" y="374"/>
                </a:lnTo>
                <a:lnTo>
                  <a:pt x="0" y="374"/>
                </a:lnTo>
                <a:lnTo>
                  <a:pt x="98" y="12"/>
                </a:lnTo>
                <a:lnTo>
                  <a:pt x="210" y="12"/>
                </a:lnTo>
                <a:lnTo>
                  <a:pt x="315" y="241"/>
                </a:lnTo>
                <a:lnTo>
                  <a:pt x="376" y="12"/>
                </a:lnTo>
                <a:lnTo>
                  <a:pt x="488" y="12"/>
                </a:lnTo>
                <a:close/>
                <a:moveTo>
                  <a:pt x="2901" y="69"/>
                </a:moveTo>
                <a:lnTo>
                  <a:pt x="2901" y="69"/>
                </a:lnTo>
                <a:cubicBezTo>
                  <a:pt x="2886" y="69"/>
                  <a:pt x="2873" y="56"/>
                  <a:pt x="2873" y="41"/>
                </a:cubicBezTo>
                <a:cubicBezTo>
                  <a:pt x="2873" y="25"/>
                  <a:pt x="2886" y="13"/>
                  <a:pt x="2901" y="13"/>
                </a:cubicBezTo>
                <a:cubicBezTo>
                  <a:pt x="2916" y="13"/>
                  <a:pt x="2929" y="25"/>
                  <a:pt x="2929" y="41"/>
                </a:cubicBezTo>
                <a:cubicBezTo>
                  <a:pt x="2929" y="56"/>
                  <a:pt x="2916" y="69"/>
                  <a:pt x="2901" y="69"/>
                </a:cubicBezTo>
                <a:close/>
                <a:moveTo>
                  <a:pt x="2901" y="8"/>
                </a:moveTo>
                <a:lnTo>
                  <a:pt x="2901" y="8"/>
                </a:lnTo>
                <a:cubicBezTo>
                  <a:pt x="2882" y="8"/>
                  <a:pt x="2868" y="22"/>
                  <a:pt x="2868" y="41"/>
                </a:cubicBezTo>
                <a:cubicBezTo>
                  <a:pt x="2868" y="59"/>
                  <a:pt x="2882" y="74"/>
                  <a:pt x="2901" y="74"/>
                </a:cubicBezTo>
                <a:cubicBezTo>
                  <a:pt x="2919" y="74"/>
                  <a:pt x="2934" y="59"/>
                  <a:pt x="2934" y="41"/>
                </a:cubicBezTo>
                <a:cubicBezTo>
                  <a:pt x="2934" y="22"/>
                  <a:pt x="2919" y="8"/>
                  <a:pt x="2901" y="8"/>
                </a:cubicBezTo>
                <a:close/>
                <a:moveTo>
                  <a:pt x="2899" y="37"/>
                </a:moveTo>
                <a:lnTo>
                  <a:pt x="2899" y="37"/>
                </a:lnTo>
                <a:lnTo>
                  <a:pt x="2893" y="37"/>
                </a:lnTo>
                <a:lnTo>
                  <a:pt x="2893" y="27"/>
                </a:lnTo>
                <a:lnTo>
                  <a:pt x="2903" y="27"/>
                </a:lnTo>
                <a:cubicBezTo>
                  <a:pt x="2907" y="27"/>
                  <a:pt x="2912" y="28"/>
                  <a:pt x="2912" y="32"/>
                </a:cubicBezTo>
                <a:cubicBezTo>
                  <a:pt x="2912" y="38"/>
                  <a:pt x="2904" y="37"/>
                  <a:pt x="2899" y="37"/>
                </a:cubicBezTo>
                <a:close/>
                <a:moveTo>
                  <a:pt x="2917" y="32"/>
                </a:moveTo>
                <a:lnTo>
                  <a:pt x="2917" y="32"/>
                </a:lnTo>
                <a:cubicBezTo>
                  <a:pt x="2917" y="24"/>
                  <a:pt x="2910" y="22"/>
                  <a:pt x="2904" y="22"/>
                </a:cubicBezTo>
                <a:lnTo>
                  <a:pt x="2888" y="22"/>
                </a:lnTo>
                <a:lnTo>
                  <a:pt x="2888" y="58"/>
                </a:lnTo>
                <a:lnTo>
                  <a:pt x="2893" y="58"/>
                </a:lnTo>
                <a:lnTo>
                  <a:pt x="2893" y="42"/>
                </a:lnTo>
                <a:lnTo>
                  <a:pt x="2899" y="42"/>
                </a:lnTo>
                <a:lnTo>
                  <a:pt x="2910" y="58"/>
                </a:lnTo>
                <a:lnTo>
                  <a:pt x="2916" y="58"/>
                </a:lnTo>
                <a:lnTo>
                  <a:pt x="2905" y="42"/>
                </a:lnTo>
                <a:cubicBezTo>
                  <a:pt x="2912" y="42"/>
                  <a:pt x="2917" y="39"/>
                  <a:pt x="2917" y="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Liebherr">
            <a:extLst>
              <a:ext uri="{FF2B5EF4-FFF2-40B4-BE49-F238E27FC236}">
                <a16:creationId xmlns:a16="http://schemas.microsoft.com/office/drawing/2014/main" id="{DD65C66D-E7DC-BF4C-8A68-33428502D3A4}"/>
              </a:ext>
              <a:ext uri="{C183D7F6-B498-43B3-948B-1728B52AA6E4}">
                <adec:decorative xmlns:adec="http://schemas.microsoft.com/office/drawing/2017/decorative" val="1"/>
              </a:ext>
            </a:extLst>
          </p:cNvPr>
          <p:cNvSpPr>
            <a:spLocks noChangeAspect="1" noEditPoints="1"/>
          </p:cNvSpPr>
          <p:nvPr userDrawn="1"/>
        </p:nvSpPr>
        <p:spPr bwMode="black">
          <a:xfrm>
            <a:off x="7953438" y="2113278"/>
            <a:ext cx="1188720" cy="162565"/>
          </a:xfrm>
          <a:custGeom>
            <a:avLst/>
            <a:gdLst>
              <a:gd name="T0" fmla="*/ 2860 w 8314"/>
              <a:gd name="T1" fmla="*/ 669 h 1138"/>
              <a:gd name="T2" fmla="*/ 2937 w 8314"/>
              <a:gd name="T3" fmla="*/ 899 h 1138"/>
              <a:gd name="T4" fmla="*/ 3032 w 8314"/>
              <a:gd name="T5" fmla="*/ 724 h 1138"/>
              <a:gd name="T6" fmla="*/ 2860 w 8314"/>
              <a:gd name="T7" fmla="*/ 669 h 1138"/>
              <a:gd name="T8" fmla="*/ 7560 w 8314"/>
              <a:gd name="T9" fmla="*/ 214 h 1138"/>
              <a:gd name="T10" fmla="*/ 7627 w 8314"/>
              <a:gd name="T11" fmla="*/ 481 h 1138"/>
              <a:gd name="T12" fmla="*/ 7740 w 8314"/>
              <a:gd name="T13" fmla="*/ 278 h 1138"/>
              <a:gd name="T14" fmla="*/ 7560 w 8314"/>
              <a:gd name="T15" fmla="*/ 214 h 1138"/>
              <a:gd name="T16" fmla="*/ 6314 w 8314"/>
              <a:gd name="T17" fmla="*/ 214 h 1138"/>
              <a:gd name="T18" fmla="*/ 6381 w 8314"/>
              <a:gd name="T19" fmla="*/ 481 h 1138"/>
              <a:gd name="T20" fmla="*/ 6494 w 8314"/>
              <a:gd name="T21" fmla="*/ 278 h 1138"/>
              <a:gd name="T22" fmla="*/ 6314 w 8314"/>
              <a:gd name="T23" fmla="*/ 214 h 1138"/>
              <a:gd name="T24" fmla="*/ 806 w 8314"/>
              <a:gd name="T25" fmla="*/ 1125 h 1138"/>
              <a:gd name="T26" fmla="*/ 563 w 8314"/>
              <a:gd name="T27" fmla="*/ 814 h 1138"/>
              <a:gd name="T28" fmla="*/ 0 w 8314"/>
              <a:gd name="T29" fmla="*/ 1 h 1138"/>
              <a:gd name="T30" fmla="*/ 806 w 8314"/>
              <a:gd name="T31" fmla="*/ 1125 h 1138"/>
              <a:gd name="T32" fmla="*/ 860 w 8314"/>
              <a:gd name="T33" fmla="*/ 1 h 1138"/>
              <a:gd name="T34" fmla="*/ 1406 w 8314"/>
              <a:gd name="T35" fmla="*/ 1125 h 1138"/>
              <a:gd name="T36" fmla="*/ 860 w 8314"/>
              <a:gd name="T37" fmla="*/ 1 h 1138"/>
              <a:gd name="T38" fmla="*/ 2277 w 8314"/>
              <a:gd name="T39" fmla="*/ 1125 h 1138"/>
              <a:gd name="T40" fmla="*/ 2033 w 8314"/>
              <a:gd name="T41" fmla="*/ 867 h 1138"/>
              <a:gd name="T42" fmla="*/ 2274 w 8314"/>
              <a:gd name="T43" fmla="*/ 662 h 1138"/>
              <a:gd name="T44" fmla="*/ 2033 w 8314"/>
              <a:gd name="T45" fmla="*/ 438 h 1138"/>
              <a:gd name="T46" fmla="*/ 2277 w 8314"/>
              <a:gd name="T47" fmla="*/ 222 h 1138"/>
              <a:gd name="T48" fmla="*/ 1477 w 8314"/>
              <a:gd name="T49" fmla="*/ 1 h 1138"/>
              <a:gd name="T50" fmla="*/ 2277 w 8314"/>
              <a:gd name="T51" fmla="*/ 1125 h 1138"/>
              <a:gd name="T52" fmla="*/ 4322 w 8314"/>
              <a:gd name="T53" fmla="*/ 1125 h 1138"/>
              <a:gd name="T54" fmla="*/ 4877 w 8314"/>
              <a:gd name="T55" fmla="*/ 1 h 1138"/>
              <a:gd name="T56" fmla="*/ 4322 w 8314"/>
              <a:gd name="T57" fmla="*/ 426 h 1138"/>
              <a:gd name="T58" fmla="*/ 4141 w 8314"/>
              <a:gd name="T59" fmla="*/ 1 h 1138"/>
              <a:gd name="T60" fmla="*/ 3573 w 8314"/>
              <a:gd name="T61" fmla="*/ 1125 h 1138"/>
              <a:gd name="T62" fmla="*/ 4141 w 8314"/>
              <a:gd name="T63" fmla="*/ 652 h 1138"/>
              <a:gd name="T64" fmla="*/ 4322 w 8314"/>
              <a:gd name="T65" fmla="*/ 1125 h 1138"/>
              <a:gd name="T66" fmla="*/ 5747 w 8314"/>
              <a:gd name="T67" fmla="*/ 1125 h 1138"/>
              <a:gd name="T68" fmla="*/ 5504 w 8314"/>
              <a:gd name="T69" fmla="*/ 867 h 1138"/>
              <a:gd name="T70" fmla="*/ 5744 w 8314"/>
              <a:gd name="T71" fmla="*/ 662 h 1138"/>
              <a:gd name="T72" fmla="*/ 5504 w 8314"/>
              <a:gd name="T73" fmla="*/ 438 h 1138"/>
              <a:gd name="T74" fmla="*/ 5747 w 8314"/>
              <a:gd name="T75" fmla="*/ 222 h 1138"/>
              <a:gd name="T76" fmla="*/ 4948 w 8314"/>
              <a:gd name="T77" fmla="*/ 1 h 1138"/>
              <a:gd name="T78" fmla="*/ 5747 w 8314"/>
              <a:gd name="T79" fmla="*/ 1125 h 1138"/>
              <a:gd name="T80" fmla="*/ 2326 w 8314"/>
              <a:gd name="T81" fmla="*/ 0 h 1138"/>
              <a:gd name="T82" fmla="*/ 3530 w 8314"/>
              <a:gd name="T83" fmla="*/ 298 h 1138"/>
              <a:gd name="T84" fmla="*/ 3541 w 8314"/>
              <a:gd name="T85" fmla="*/ 810 h 1138"/>
              <a:gd name="T86" fmla="*/ 2326 w 8314"/>
              <a:gd name="T87" fmla="*/ 1125 h 1138"/>
              <a:gd name="T88" fmla="*/ 2861 w 8314"/>
              <a:gd name="T89" fmla="*/ 215 h 1138"/>
              <a:gd name="T90" fmla="*/ 2861 w 8314"/>
              <a:gd name="T91" fmla="*/ 427 h 1138"/>
              <a:gd name="T92" fmla="*/ 3020 w 8314"/>
              <a:gd name="T93" fmla="*/ 374 h 1138"/>
              <a:gd name="T94" fmla="*/ 2937 w 8314"/>
              <a:gd name="T95" fmla="*/ 215 h 1138"/>
              <a:gd name="T96" fmla="*/ 7045 w 8314"/>
              <a:gd name="T97" fmla="*/ 1 h 1138"/>
              <a:gd name="T98" fmla="*/ 7883 w 8314"/>
              <a:gd name="T99" fmla="*/ 0 h 1138"/>
              <a:gd name="T100" fmla="*/ 8010 w 8314"/>
              <a:gd name="T101" fmla="*/ 639 h 1138"/>
              <a:gd name="T102" fmla="*/ 7702 w 8314"/>
              <a:gd name="T103" fmla="*/ 1125 h 1138"/>
              <a:gd name="T104" fmla="*/ 7570 w 8314"/>
              <a:gd name="T105" fmla="*/ 1125 h 1138"/>
              <a:gd name="T106" fmla="*/ 6324 w 8314"/>
              <a:gd name="T107" fmla="*/ 802 h 1138"/>
              <a:gd name="T108" fmla="*/ 5799 w 8314"/>
              <a:gd name="T109" fmla="*/ 1125 h 1138"/>
              <a:gd name="T110" fmla="*/ 6637 w 8314"/>
              <a:gd name="T111" fmla="*/ 0 h 1138"/>
              <a:gd name="T112" fmla="*/ 6764 w 8314"/>
              <a:gd name="T113" fmla="*/ 639 h 1138"/>
              <a:gd name="T114" fmla="*/ 7045 w 8314"/>
              <a:gd name="T115" fmla="*/ 1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14" h="1138">
                <a:moveTo>
                  <a:pt x="2860" y="669"/>
                </a:moveTo>
                <a:lnTo>
                  <a:pt x="2860" y="669"/>
                </a:lnTo>
                <a:lnTo>
                  <a:pt x="2860" y="899"/>
                </a:lnTo>
                <a:lnTo>
                  <a:pt x="2937" y="899"/>
                </a:lnTo>
                <a:cubicBezTo>
                  <a:pt x="2977" y="899"/>
                  <a:pt x="3018" y="872"/>
                  <a:pt x="3033" y="841"/>
                </a:cubicBezTo>
                <a:cubicBezTo>
                  <a:pt x="3045" y="817"/>
                  <a:pt x="3053" y="769"/>
                  <a:pt x="3032" y="724"/>
                </a:cubicBezTo>
                <a:cubicBezTo>
                  <a:pt x="3004" y="664"/>
                  <a:pt x="2943" y="669"/>
                  <a:pt x="2937" y="669"/>
                </a:cubicBezTo>
                <a:lnTo>
                  <a:pt x="2860" y="669"/>
                </a:lnTo>
                <a:close/>
                <a:moveTo>
                  <a:pt x="7560" y="214"/>
                </a:moveTo>
                <a:lnTo>
                  <a:pt x="7560" y="214"/>
                </a:lnTo>
                <a:lnTo>
                  <a:pt x="7560" y="481"/>
                </a:lnTo>
                <a:lnTo>
                  <a:pt x="7627" y="481"/>
                </a:lnTo>
                <a:cubicBezTo>
                  <a:pt x="7699" y="481"/>
                  <a:pt x="7725" y="447"/>
                  <a:pt x="7740" y="411"/>
                </a:cubicBezTo>
                <a:cubicBezTo>
                  <a:pt x="7753" y="382"/>
                  <a:pt x="7761" y="331"/>
                  <a:pt x="7740" y="278"/>
                </a:cubicBezTo>
                <a:cubicBezTo>
                  <a:pt x="7729" y="249"/>
                  <a:pt x="7699" y="215"/>
                  <a:pt x="7627" y="215"/>
                </a:cubicBezTo>
                <a:lnTo>
                  <a:pt x="7560" y="214"/>
                </a:lnTo>
                <a:close/>
                <a:moveTo>
                  <a:pt x="6314" y="214"/>
                </a:moveTo>
                <a:lnTo>
                  <a:pt x="6314" y="214"/>
                </a:lnTo>
                <a:lnTo>
                  <a:pt x="6314" y="481"/>
                </a:lnTo>
                <a:lnTo>
                  <a:pt x="6381" y="481"/>
                </a:lnTo>
                <a:cubicBezTo>
                  <a:pt x="6453" y="481"/>
                  <a:pt x="6479" y="447"/>
                  <a:pt x="6494" y="411"/>
                </a:cubicBezTo>
                <a:cubicBezTo>
                  <a:pt x="6507" y="382"/>
                  <a:pt x="6515" y="331"/>
                  <a:pt x="6494" y="278"/>
                </a:cubicBezTo>
                <a:cubicBezTo>
                  <a:pt x="6483" y="249"/>
                  <a:pt x="6453" y="215"/>
                  <a:pt x="6381" y="215"/>
                </a:cubicBezTo>
                <a:lnTo>
                  <a:pt x="6314" y="214"/>
                </a:lnTo>
                <a:close/>
                <a:moveTo>
                  <a:pt x="806" y="1125"/>
                </a:moveTo>
                <a:lnTo>
                  <a:pt x="806" y="1125"/>
                </a:lnTo>
                <a:lnTo>
                  <a:pt x="806" y="814"/>
                </a:lnTo>
                <a:lnTo>
                  <a:pt x="563" y="814"/>
                </a:lnTo>
                <a:lnTo>
                  <a:pt x="563" y="1"/>
                </a:lnTo>
                <a:lnTo>
                  <a:pt x="0" y="1"/>
                </a:lnTo>
                <a:lnTo>
                  <a:pt x="0" y="1125"/>
                </a:lnTo>
                <a:lnTo>
                  <a:pt x="806" y="1125"/>
                </a:lnTo>
                <a:close/>
                <a:moveTo>
                  <a:pt x="860" y="1"/>
                </a:moveTo>
                <a:lnTo>
                  <a:pt x="860" y="1"/>
                </a:lnTo>
                <a:lnTo>
                  <a:pt x="1406" y="1"/>
                </a:lnTo>
                <a:lnTo>
                  <a:pt x="1406" y="1125"/>
                </a:lnTo>
                <a:lnTo>
                  <a:pt x="860" y="1125"/>
                </a:lnTo>
                <a:lnTo>
                  <a:pt x="860" y="1"/>
                </a:lnTo>
                <a:close/>
                <a:moveTo>
                  <a:pt x="2277" y="1125"/>
                </a:moveTo>
                <a:lnTo>
                  <a:pt x="2277" y="1125"/>
                </a:lnTo>
                <a:lnTo>
                  <a:pt x="2277" y="867"/>
                </a:lnTo>
                <a:lnTo>
                  <a:pt x="2033" y="867"/>
                </a:lnTo>
                <a:lnTo>
                  <a:pt x="2033" y="662"/>
                </a:lnTo>
                <a:lnTo>
                  <a:pt x="2274" y="662"/>
                </a:lnTo>
                <a:lnTo>
                  <a:pt x="2274" y="438"/>
                </a:lnTo>
                <a:lnTo>
                  <a:pt x="2033" y="438"/>
                </a:lnTo>
                <a:lnTo>
                  <a:pt x="2033" y="222"/>
                </a:lnTo>
                <a:lnTo>
                  <a:pt x="2277" y="222"/>
                </a:lnTo>
                <a:lnTo>
                  <a:pt x="2277" y="1"/>
                </a:lnTo>
                <a:lnTo>
                  <a:pt x="1477" y="1"/>
                </a:lnTo>
                <a:lnTo>
                  <a:pt x="1477" y="1125"/>
                </a:lnTo>
                <a:lnTo>
                  <a:pt x="2277" y="1125"/>
                </a:lnTo>
                <a:close/>
                <a:moveTo>
                  <a:pt x="4322" y="1125"/>
                </a:moveTo>
                <a:lnTo>
                  <a:pt x="4322" y="1125"/>
                </a:lnTo>
                <a:lnTo>
                  <a:pt x="4877" y="1125"/>
                </a:lnTo>
                <a:lnTo>
                  <a:pt x="4877" y="1"/>
                </a:lnTo>
                <a:lnTo>
                  <a:pt x="4322" y="1"/>
                </a:lnTo>
                <a:lnTo>
                  <a:pt x="4322" y="426"/>
                </a:lnTo>
                <a:lnTo>
                  <a:pt x="4141" y="426"/>
                </a:lnTo>
                <a:lnTo>
                  <a:pt x="4141" y="1"/>
                </a:lnTo>
                <a:lnTo>
                  <a:pt x="3573" y="1"/>
                </a:lnTo>
                <a:lnTo>
                  <a:pt x="3573" y="1125"/>
                </a:lnTo>
                <a:lnTo>
                  <a:pt x="4141" y="1125"/>
                </a:lnTo>
                <a:lnTo>
                  <a:pt x="4141" y="652"/>
                </a:lnTo>
                <a:lnTo>
                  <a:pt x="4322" y="652"/>
                </a:lnTo>
                <a:lnTo>
                  <a:pt x="4322" y="1125"/>
                </a:lnTo>
                <a:close/>
                <a:moveTo>
                  <a:pt x="5747" y="1125"/>
                </a:moveTo>
                <a:lnTo>
                  <a:pt x="5747" y="1125"/>
                </a:lnTo>
                <a:lnTo>
                  <a:pt x="5747" y="867"/>
                </a:lnTo>
                <a:lnTo>
                  <a:pt x="5504" y="867"/>
                </a:lnTo>
                <a:lnTo>
                  <a:pt x="5504" y="662"/>
                </a:lnTo>
                <a:lnTo>
                  <a:pt x="5744" y="662"/>
                </a:lnTo>
                <a:lnTo>
                  <a:pt x="5744" y="438"/>
                </a:lnTo>
                <a:lnTo>
                  <a:pt x="5504" y="438"/>
                </a:lnTo>
                <a:lnTo>
                  <a:pt x="5504" y="222"/>
                </a:lnTo>
                <a:lnTo>
                  <a:pt x="5747" y="222"/>
                </a:lnTo>
                <a:lnTo>
                  <a:pt x="5747" y="1"/>
                </a:lnTo>
                <a:lnTo>
                  <a:pt x="4948" y="1"/>
                </a:lnTo>
                <a:lnTo>
                  <a:pt x="4948" y="1125"/>
                </a:lnTo>
                <a:lnTo>
                  <a:pt x="5747" y="1125"/>
                </a:lnTo>
                <a:close/>
                <a:moveTo>
                  <a:pt x="2326" y="0"/>
                </a:moveTo>
                <a:lnTo>
                  <a:pt x="2326" y="0"/>
                </a:lnTo>
                <a:cubicBezTo>
                  <a:pt x="2326" y="0"/>
                  <a:pt x="3090" y="1"/>
                  <a:pt x="3221" y="1"/>
                </a:cubicBezTo>
                <a:cubicBezTo>
                  <a:pt x="3470" y="0"/>
                  <a:pt x="3529" y="188"/>
                  <a:pt x="3530" y="298"/>
                </a:cubicBezTo>
                <a:cubicBezTo>
                  <a:pt x="3530" y="495"/>
                  <a:pt x="3392" y="543"/>
                  <a:pt x="3392" y="543"/>
                </a:cubicBezTo>
                <a:cubicBezTo>
                  <a:pt x="3392" y="543"/>
                  <a:pt x="3541" y="600"/>
                  <a:pt x="3541" y="810"/>
                </a:cubicBezTo>
                <a:cubicBezTo>
                  <a:pt x="3541" y="1138"/>
                  <a:pt x="3240" y="1125"/>
                  <a:pt x="3194" y="1125"/>
                </a:cubicBezTo>
                <a:lnTo>
                  <a:pt x="2326" y="1125"/>
                </a:lnTo>
                <a:lnTo>
                  <a:pt x="2326" y="0"/>
                </a:lnTo>
                <a:close/>
                <a:moveTo>
                  <a:pt x="2861" y="215"/>
                </a:moveTo>
                <a:lnTo>
                  <a:pt x="2861" y="215"/>
                </a:lnTo>
                <a:lnTo>
                  <a:pt x="2861" y="427"/>
                </a:lnTo>
                <a:lnTo>
                  <a:pt x="2936" y="427"/>
                </a:lnTo>
                <a:cubicBezTo>
                  <a:pt x="2977" y="427"/>
                  <a:pt x="3006" y="403"/>
                  <a:pt x="3020" y="374"/>
                </a:cubicBezTo>
                <a:cubicBezTo>
                  <a:pt x="3031" y="351"/>
                  <a:pt x="3039" y="307"/>
                  <a:pt x="3019" y="265"/>
                </a:cubicBezTo>
                <a:cubicBezTo>
                  <a:pt x="2995" y="215"/>
                  <a:pt x="2948" y="215"/>
                  <a:pt x="2937" y="215"/>
                </a:cubicBezTo>
                <a:lnTo>
                  <a:pt x="2861" y="215"/>
                </a:lnTo>
                <a:close/>
                <a:moveTo>
                  <a:pt x="7045" y="1"/>
                </a:moveTo>
                <a:lnTo>
                  <a:pt x="7045" y="1"/>
                </a:lnTo>
                <a:lnTo>
                  <a:pt x="7883" y="0"/>
                </a:lnTo>
                <a:cubicBezTo>
                  <a:pt x="8146" y="0"/>
                  <a:pt x="8245" y="178"/>
                  <a:pt x="8245" y="331"/>
                </a:cubicBezTo>
                <a:cubicBezTo>
                  <a:pt x="8245" y="592"/>
                  <a:pt x="8010" y="639"/>
                  <a:pt x="8010" y="639"/>
                </a:cubicBezTo>
                <a:lnTo>
                  <a:pt x="8314" y="1125"/>
                </a:lnTo>
                <a:lnTo>
                  <a:pt x="7702" y="1125"/>
                </a:lnTo>
                <a:lnTo>
                  <a:pt x="7570" y="802"/>
                </a:lnTo>
                <a:lnTo>
                  <a:pt x="7570" y="1125"/>
                </a:lnTo>
                <a:lnTo>
                  <a:pt x="6456" y="1125"/>
                </a:lnTo>
                <a:lnTo>
                  <a:pt x="6324" y="802"/>
                </a:lnTo>
                <a:lnTo>
                  <a:pt x="6324" y="1125"/>
                </a:lnTo>
                <a:lnTo>
                  <a:pt x="5799" y="1125"/>
                </a:lnTo>
                <a:lnTo>
                  <a:pt x="5799" y="1"/>
                </a:lnTo>
                <a:lnTo>
                  <a:pt x="6637" y="0"/>
                </a:lnTo>
                <a:cubicBezTo>
                  <a:pt x="6900" y="0"/>
                  <a:pt x="6999" y="178"/>
                  <a:pt x="6999" y="331"/>
                </a:cubicBezTo>
                <a:cubicBezTo>
                  <a:pt x="6999" y="592"/>
                  <a:pt x="6764" y="639"/>
                  <a:pt x="6764" y="639"/>
                </a:cubicBezTo>
                <a:lnTo>
                  <a:pt x="7045" y="1087"/>
                </a:lnTo>
                <a:lnTo>
                  <a:pt x="7045" y="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Bosch">
            <a:extLst>
              <a:ext uri="{FF2B5EF4-FFF2-40B4-BE49-F238E27FC236}">
                <a16:creationId xmlns:a16="http://schemas.microsoft.com/office/drawing/2014/main" id="{0C7CBF4B-9D11-AC42-8CD2-6EFE7B23BB80}"/>
              </a:ext>
              <a:ext uri="{C183D7F6-B498-43B3-948B-1728B52AA6E4}">
                <adec:decorative xmlns:adec="http://schemas.microsoft.com/office/drawing/2017/decorative" val="1"/>
              </a:ext>
            </a:extLst>
          </p:cNvPr>
          <p:cNvSpPr>
            <a:spLocks noChangeAspect="1" noEditPoints="1"/>
          </p:cNvSpPr>
          <p:nvPr userDrawn="1"/>
        </p:nvSpPr>
        <p:spPr bwMode="black">
          <a:xfrm>
            <a:off x="9362135" y="2061737"/>
            <a:ext cx="1143000" cy="265647"/>
          </a:xfrm>
          <a:custGeom>
            <a:avLst/>
            <a:gdLst>
              <a:gd name="T0" fmla="*/ 613 w 3589"/>
              <a:gd name="T1" fmla="*/ 563 h 827"/>
              <a:gd name="T2" fmla="*/ 662 w 3589"/>
              <a:gd name="T3" fmla="*/ 414 h 827"/>
              <a:gd name="T4" fmla="*/ 164 w 3589"/>
              <a:gd name="T5" fmla="*/ 414 h 827"/>
              <a:gd name="T6" fmla="*/ 214 w 3589"/>
              <a:gd name="T7" fmla="*/ 563 h 827"/>
              <a:gd name="T8" fmla="*/ 276 w 3589"/>
              <a:gd name="T9" fmla="*/ 472 h 827"/>
              <a:gd name="T10" fmla="*/ 550 w 3589"/>
              <a:gd name="T11" fmla="*/ 351 h 827"/>
              <a:gd name="T12" fmla="*/ 276 w 3589"/>
              <a:gd name="T13" fmla="*/ 472 h 827"/>
              <a:gd name="T14" fmla="*/ 550 w 3589"/>
              <a:gd name="T15" fmla="*/ 288 h 827"/>
              <a:gd name="T16" fmla="*/ 261 w 3589"/>
              <a:gd name="T17" fmla="*/ 144 h 827"/>
              <a:gd name="T18" fmla="*/ 252 w 3589"/>
              <a:gd name="T19" fmla="*/ 679 h 827"/>
              <a:gd name="T20" fmla="*/ 276 w 3589"/>
              <a:gd name="T21" fmla="*/ 537 h 827"/>
              <a:gd name="T22" fmla="*/ 568 w 3589"/>
              <a:gd name="T23" fmla="*/ 682 h 827"/>
              <a:gd name="T24" fmla="*/ 577 w 3589"/>
              <a:gd name="T25" fmla="*/ 146 h 827"/>
              <a:gd name="T26" fmla="*/ 54 w 3589"/>
              <a:gd name="T27" fmla="*/ 414 h 827"/>
              <a:gd name="T28" fmla="*/ 773 w 3589"/>
              <a:gd name="T29" fmla="*/ 414 h 827"/>
              <a:gd name="T30" fmla="*/ 0 w 3589"/>
              <a:gd name="T31" fmla="*/ 414 h 827"/>
              <a:gd name="T32" fmla="*/ 827 w 3589"/>
              <a:gd name="T33" fmla="*/ 414 h 827"/>
              <a:gd name="T34" fmla="*/ 3589 w 3589"/>
              <a:gd name="T35" fmla="*/ 139 h 827"/>
              <a:gd name="T36" fmla="*/ 3445 w 3589"/>
              <a:gd name="T37" fmla="*/ 686 h 827"/>
              <a:gd name="T38" fmla="*/ 3279 w 3589"/>
              <a:gd name="T39" fmla="*/ 686 h 827"/>
              <a:gd name="T40" fmla="*/ 3279 w 3589"/>
              <a:gd name="T41" fmla="*/ 139 h 827"/>
              <a:gd name="T42" fmla="*/ 3445 w 3589"/>
              <a:gd name="T43" fmla="*/ 139 h 827"/>
              <a:gd name="T44" fmla="*/ 2872 w 3589"/>
              <a:gd name="T45" fmla="*/ 568 h 827"/>
              <a:gd name="T46" fmla="*/ 2865 w 3589"/>
              <a:gd name="T47" fmla="*/ 699 h 827"/>
              <a:gd name="T48" fmla="*/ 3078 w 3589"/>
              <a:gd name="T49" fmla="*/ 245 h 827"/>
              <a:gd name="T50" fmla="*/ 2748 w 3589"/>
              <a:gd name="T51" fmla="*/ 409 h 827"/>
              <a:gd name="T52" fmla="*/ 2395 w 3589"/>
              <a:gd name="T53" fmla="*/ 354 h 827"/>
              <a:gd name="T54" fmla="*/ 2128 w 3589"/>
              <a:gd name="T55" fmla="*/ 597 h 827"/>
              <a:gd name="T56" fmla="*/ 2427 w 3589"/>
              <a:gd name="T57" fmla="*/ 527 h 827"/>
              <a:gd name="T58" fmla="*/ 2153 w 3589"/>
              <a:gd name="T59" fmla="*/ 298 h 827"/>
              <a:gd name="T60" fmla="*/ 2471 w 3589"/>
              <a:gd name="T61" fmla="*/ 295 h 827"/>
              <a:gd name="T62" fmla="*/ 2375 w 3589"/>
              <a:gd name="T63" fmla="*/ 350 h 827"/>
              <a:gd name="T64" fmla="*/ 1851 w 3589"/>
              <a:gd name="T65" fmla="*/ 568 h 827"/>
              <a:gd name="T66" fmla="*/ 1968 w 3589"/>
              <a:gd name="T67" fmla="*/ 412 h 827"/>
              <a:gd name="T68" fmla="*/ 1851 w 3589"/>
              <a:gd name="T69" fmla="*/ 125 h 827"/>
              <a:gd name="T70" fmla="*/ 2103 w 3589"/>
              <a:gd name="T71" fmla="*/ 412 h 827"/>
              <a:gd name="T72" fmla="*/ 1339 w 3589"/>
              <a:gd name="T73" fmla="*/ 572 h 827"/>
              <a:gd name="T74" fmla="*/ 1337 w 3589"/>
              <a:gd name="T75" fmla="*/ 465 h 827"/>
              <a:gd name="T76" fmla="*/ 1239 w 3589"/>
              <a:gd name="T77" fmla="*/ 253 h 827"/>
              <a:gd name="T78" fmla="*/ 1391 w 3589"/>
              <a:gd name="T79" fmla="*/ 305 h 827"/>
              <a:gd name="T80" fmla="*/ 1239 w 3589"/>
              <a:gd name="T81" fmla="*/ 253 h 827"/>
              <a:gd name="T82" fmla="*/ 1531 w 3589"/>
              <a:gd name="T83" fmla="*/ 289 h 827"/>
              <a:gd name="T84" fmla="*/ 1105 w 3589"/>
              <a:gd name="T85" fmla="*/ 686 h 827"/>
              <a:gd name="T86" fmla="*/ 1456 w 3589"/>
              <a:gd name="T87" fmla="*/ 402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89" h="827">
                <a:moveTo>
                  <a:pt x="617" y="557"/>
                </a:moveTo>
                <a:lnTo>
                  <a:pt x="617" y="557"/>
                </a:lnTo>
                <a:lnTo>
                  <a:pt x="613" y="563"/>
                </a:lnTo>
                <a:lnTo>
                  <a:pt x="613" y="263"/>
                </a:lnTo>
                <a:lnTo>
                  <a:pt x="617" y="268"/>
                </a:lnTo>
                <a:cubicBezTo>
                  <a:pt x="646" y="311"/>
                  <a:pt x="662" y="362"/>
                  <a:pt x="662" y="414"/>
                </a:cubicBezTo>
                <a:cubicBezTo>
                  <a:pt x="662" y="471"/>
                  <a:pt x="644" y="516"/>
                  <a:pt x="617" y="557"/>
                </a:cubicBezTo>
                <a:close/>
                <a:moveTo>
                  <a:pt x="164" y="414"/>
                </a:moveTo>
                <a:lnTo>
                  <a:pt x="164" y="414"/>
                </a:lnTo>
                <a:cubicBezTo>
                  <a:pt x="164" y="362"/>
                  <a:pt x="181" y="311"/>
                  <a:pt x="210" y="268"/>
                </a:cubicBezTo>
                <a:lnTo>
                  <a:pt x="214" y="263"/>
                </a:lnTo>
                <a:lnTo>
                  <a:pt x="214" y="563"/>
                </a:lnTo>
                <a:lnTo>
                  <a:pt x="210" y="557"/>
                </a:lnTo>
                <a:cubicBezTo>
                  <a:pt x="182" y="516"/>
                  <a:pt x="164" y="471"/>
                  <a:pt x="164" y="414"/>
                </a:cubicBezTo>
                <a:close/>
                <a:moveTo>
                  <a:pt x="276" y="472"/>
                </a:moveTo>
                <a:lnTo>
                  <a:pt x="276" y="472"/>
                </a:lnTo>
                <a:lnTo>
                  <a:pt x="276" y="351"/>
                </a:lnTo>
                <a:lnTo>
                  <a:pt x="550" y="351"/>
                </a:lnTo>
                <a:lnTo>
                  <a:pt x="550" y="475"/>
                </a:lnTo>
                <a:lnTo>
                  <a:pt x="276" y="475"/>
                </a:lnTo>
                <a:lnTo>
                  <a:pt x="276" y="472"/>
                </a:lnTo>
                <a:close/>
                <a:moveTo>
                  <a:pt x="550" y="161"/>
                </a:moveTo>
                <a:lnTo>
                  <a:pt x="550" y="161"/>
                </a:lnTo>
                <a:lnTo>
                  <a:pt x="550" y="288"/>
                </a:lnTo>
                <a:lnTo>
                  <a:pt x="276" y="288"/>
                </a:lnTo>
                <a:lnTo>
                  <a:pt x="276" y="161"/>
                </a:lnTo>
                <a:cubicBezTo>
                  <a:pt x="276" y="152"/>
                  <a:pt x="271" y="144"/>
                  <a:pt x="261" y="144"/>
                </a:cubicBezTo>
                <a:cubicBezTo>
                  <a:pt x="258" y="144"/>
                  <a:pt x="255" y="145"/>
                  <a:pt x="252" y="146"/>
                </a:cubicBezTo>
                <a:cubicBezTo>
                  <a:pt x="158" y="204"/>
                  <a:pt x="102" y="304"/>
                  <a:pt x="102" y="414"/>
                </a:cubicBezTo>
                <a:cubicBezTo>
                  <a:pt x="102" y="524"/>
                  <a:pt x="158" y="622"/>
                  <a:pt x="252" y="679"/>
                </a:cubicBezTo>
                <a:cubicBezTo>
                  <a:pt x="255" y="681"/>
                  <a:pt x="258" y="682"/>
                  <a:pt x="261" y="682"/>
                </a:cubicBezTo>
                <a:cubicBezTo>
                  <a:pt x="269" y="682"/>
                  <a:pt x="276" y="676"/>
                  <a:pt x="276" y="667"/>
                </a:cubicBezTo>
                <a:lnTo>
                  <a:pt x="276" y="537"/>
                </a:lnTo>
                <a:lnTo>
                  <a:pt x="550" y="537"/>
                </a:lnTo>
                <a:lnTo>
                  <a:pt x="550" y="664"/>
                </a:lnTo>
                <a:cubicBezTo>
                  <a:pt x="550" y="674"/>
                  <a:pt x="558" y="682"/>
                  <a:pt x="568" y="682"/>
                </a:cubicBezTo>
                <a:cubicBezTo>
                  <a:pt x="571" y="682"/>
                  <a:pt x="573" y="681"/>
                  <a:pt x="575" y="680"/>
                </a:cubicBezTo>
                <a:cubicBezTo>
                  <a:pt x="666" y="625"/>
                  <a:pt x="725" y="526"/>
                  <a:pt x="725" y="414"/>
                </a:cubicBezTo>
                <a:cubicBezTo>
                  <a:pt x="725" y="304"/>
                  <a:pt x="671" y="204"/>
                  <a:pt x="577" y="146"/>
                </a:cubicBezTo>
                <a:cubicBezTo>
                  <a:pt x="574" y="145"/>
                  <a:pt x="571" y="144"/>
                  <a:pt x="568" y="144"/>
                </a:cubicBezTo>
                <a:cubicBezTo>
                  <a:pt x="558" y="144"/>
                  <a:pt x="550" y="152"/>
                  <a:pt x="550" y="161"/>
                </a:cubicBezTo>
                <a:close/>
                <a:moveTo>
                  <a:pt x="54" y="414"/>
                </a:moveTo>
                <a:lnTo>
                  <a:pt x="54" y="414"/>
                </a:lnTo>
                <a:cubicBezTo>
                  <a:pt x="54" y="214"/>
                  <a:pt x="217" y="53"/>
                  <a:pt x="415" y="53"/>
                </a:cubicBezTo>
                <a:cubicBezTo>
                  <a:pt x="612" y="53"/>
                  <a:pt x="773" y="217"/>
                  <a:pt x="773" y="414"/>
                </a:cubicBezTo>
                <a:cubicBezTo>
                  <a:pt x="773" y="612"/>
                  <a:pt x="612" y="772"/>
                  <a:pt x="415" y="772"/>
                </a:cubicBezTo>
                <a:cubicBezTo>
                  <a:pt x="217" y="772"/>
                  <a:pt x="54" y="612"/>
                  <a:pt x="54" y="414"/>
                </a:cubicBezTo>
                <a:close/>
                <a:moveTo>
                  <a:pt x="0" y="414"/>
                </a:moveTo>
                <a:lnTo>
                  <a:pt x="0" y="414"/>
                </a:lnTo>
                <a:cubicBezTo>
                  <a:pt x="0" y="643"/>
                  <a:pt x="186" y="827"/>
                  <a:pt x="415" y="827"/>
                </a:cubicBezTo>
                <a:cubicBezTo>
                  <a:pt x="643" y="827"/>
                  <a:pt x="827" y="641"/>
                  <a:pt x="827" y="414"/>
                </a:cubicBezTo>
                <a:cubicBezTo>
                  <a:pt x="827" y="185"/>
                  <a:pt x="644" y="0"/>
                  <a:pt x="415" y="0"/>
                </a:cubicBezTo>
                <a:cubicBezTo>
                  <a:pt x="186" y="0"/>
                  <a:pt x="0" y="185"/>
                  <a:pt x="0" y="414"/>
                </a:cubicBezTo>
                <a:close/>
                <a:moveTo>
                  <a:pt x="3589" y="139"/>
                </a:moveTo>
                <a:lnTo>
                  <a:pt x="3589" y="139"/>
                </a:lnTo>
                <a:lnTo>
                  <a:pt x="3589" y="686"/>
                </a:lnTo>
                <a:lnTo>
                  <a:pt x="3445" y="686"/>
                </a:lnTo>
                <a:lnTo>
                  <a:pt x="3445" y="471"/>
                </a:lnTo>
                <a:lnTo>
                  <a:pt x="3279" y="471"/>
                </a:lnTo>
                <a:lnTo>
                  <a:pt x="3279" y="686"/>
                </a:lnTo>
                <a:lnTo>
                  <a:pt x="3136" y="686"/>
                </a:lnTo>
                <a:lnTo>
                  <a:pt x="3136" y="139"/>
                </a:lnTo>
                <a:lnTo>
                  <a:pt x="3279" y="139"/>
                </a:lnTo>
                <a:lnTo>
                  <a:pt x="3279" y="340"/>
                </a:lnTo>
                <a:lnTo>
                  <a:pt x="3445" y="340"/>
                </a:lnTo>
                <a:lnTo>
                  <a:pt x="3445" y="139"/>
                </a:lnTo>
                <a:lnTo>
                  <a:pt x="3589" y="139"/>
                </a:lnTo>
                <a:close/>
                <a:moveTo>
                  <a:pt x="2872" y="568"/>
                </a:moveTo>
                <a:lnTo>
                  <a:pt x="2872" y="568"/>
                </a:lnTo>
                <a:cubicBezTo>
                  <a:pt x="2924" y="568"/>
                  <a:pt x="2948" y="542"/>
                  <a:pt x="2970" y="505"/>
                </a:cubicBezTo>
                <a:lnTo>
                  <a:pt x="3082" y="580"/>
                </a:lnTo>
                <a:cubicBezTo>
                  <a:pt x="3026" y="661"/>
                  <a:pt x="2973" y="699"/>
                  <a:pt x="2865" y="699"/>
                </a:cubicBezTo>
                <a:cubicBezTo>
                  <a:pt x="2711" y="699"/>
                  <a:pt x="2612" y="572"/>
                  <a:pt x="2612" y="409"/>
                </a:cubicBezTo>
                <a:cubicBezTo>
                  <a:pt x="2612" y="255"/>
                  <a:pt x="2702" y="126"/>
                  <a:pt x="2867" y="126"/>
                </a:cubicBezTo>
                <a:cubicBezTo>
                  <a:pt x="2957" y="126"/>
                  <a:pt x="3022" y="162"/>
                  <a:pt x="3078" y="245"/>
                </a:cubicBezTo>
                <a:lnTo>
                  <a:pt x="2967" y="319"/>
                </a:lnTo>
                <a:cubicBezTo>
                  <a:pt x="2945" y="280"/>
                  <a:pt x="2916" y="257"/>
                  <a:pt x="2868" y="257"/>
                </a:cubicBezTo>
                <a:cubicBezTo>
                  <a:pt x="2807" y="257"/>
                  <a:pt x="2748" y="312"/>
                  <a:pt x="2748" y="409"/>
                </a:cubicBezTo>
                <a:cubicBezTo>
                  <a:pt x="2748" y="518"/>
                  <a:pt x="2812" y="568"/>
                  <a:pt x="2872" y="568"/>
                </a:cubicBezTo>
                <a:close/>
                <a:moveTo>
                  <a:pt x="2395" y="354"/>
                </a:moveTo>
                <a:lnTo>
                  <a:pt x="2395" y="354"/>
                </a:lnTo>
                <a:cubicBezTo>
                  <a:pt x="2473" y="371"/>
                  <a:pt x="2567" y="395"/>
                  <a:pt x="2567" y="521"/>
                </a:cubicBezTo>
                <a:cubicBezTo>
                  <a:pt x="2567" y="641"/>
                  <a:pt x="2458" y="699"/>
                  <a:pt x="2355" y="699"/>
                </a:cubicBezTo>
                <a:cubicBezTo>
                  <a:pt x="2237" y="699"/>
                  <a:pt x="2176" y="654"/>
                  <a:pt x="2128" y="597"/>
                </a:cubicBezTo>
                <a:lnTo>
                  <a:pt x="2215" y="511"/>
                </a:lnTo>
                <a:cubicBezTo>
                  <a:pt x="2252" y="558"/>
                  <a:pt x="2300" y="581"/>
                  <a:pt x="2354" y="581"/>
                </a:cubicBezTo>
                <a:cubicBezTo>
                  <a:pt x="2398" y="581"/>
                  <a:pt x="2427" y="559"/>
                  <a:pt x="2427" y="527"/>
                </a:cubicBezTo>
                <a:cubicBezTo>
                  <a:pt x="2427" y="492"/>
                  <a:pt x="2401" y="481"/>
                  <a:pt x="2330" y="466"/>
                </a:cubicBezTo>
                <a:lnTo>
                  <a:pt x="2310" y="462"/>
                </a:lnTo>
                <a:cubicBezTo>
                  <a:pt x="2224" y="444"/>
                  <a:pt x="2153" y="395"/>
                  <a:pt x="2153" y="298"/>
                </a:cubicBezTo>
                <a:cubicBezTo>
                  <a:pt x="2153" y="190"/>
                  <a:pt x="2241" y="125"/>
                  <a:pt x="2356" y="125"/>
                </a:cubicBezTo>
                <a:cubicBezTo>
                  <a:pt x="2454" y="125"/>
                  <a:pt x="2517" y="167"/>
                  <a:pt x="2556" y="211"/>
                </a:cubicBezTo>
                <a:lnTo>
                  <a:pt x="2471" y="295"/>
                </a:lnTo>
                <a:cubicBezTo>
                  <a:pt x="2444" y="267"/>
                  <a:pt x="2404" y="244"/>
                  <a:pt x="2359" y="244"/>
                </a:cubicBezTo>
                <a:cubicBezTo>
                  <a:pt x="2327" y="244"/>
                  <a:pt x="2292" y="259"/>
                  <a:pt x="2292" y="295"/>
                </a:cubicBezTo>
                <a:cubicBezTo>
                  <a:pt x="2292" y="328"/>
                  <a:pt x="2329" y="340"/>
                  <a:pt x="2375" y="350"/>
                </a:cubicBezTo>
                <a:lnTo>
                  <a:pt x="2395" y="354"/>
                </a:lnTo>
                <a:close/>
                <a:moveTo>
                  <a:pt x="1851" y="568"/>
                </a:moveTo>
                <a:lnTo>
                  <a:pt x="1851" y="568"/>
                </a:lnTo>
                <a:cubicBezTo>
                  <a:pt x="1773" y="568"/>
                  <a:pt x="1735" y="499"/>
                  <a:pt x="1735" y="412"/>
                </a:cubicBezTo>
                <a:cubicBezTo>
                  <a:pt x="1735" y="327"/>
                  <a:pt x="1773" y="257"/>
                  <a:pt x="1851" y="257"/>
                </a:cubicBezTo>
                <a:cubicBezTo>
                  <a:pt x="1929" y="257"/>
                  <a:pt x="1968" y="327"/>
                  <a:pt x="1968" y="412"/>
                </a:cubicBezTo>
                <a:cubicBezTo>
                  <a:pt x="1968" y="499"/>
                  <a:pt x="1929" y="568"/>
                  <a:pt x="1851" y="568"/>
                </a:cubicBezTo>
                <a:close/>
                <a:moveTo>
                  <a:pt x="1851" y="125"/>
                </a:moveTo>
                <a:lnTo>
                  <a:pt x="1851" y="125"/>
                </a:lnTo>
                <a:cubicBezTo>
                  <a:pt x="1692" y="125"/>
                  <a:pt x="1599" y="252"/>
                  <a:pt x="1599" y="412"/>
                </a:cubicBezTo>
                <a:cubicBezTo>
                  <a:pt x="1599" y="573"/>
                  <a:pt x="1692" y="699"/>
                  <a:pt x="1851" y="699"/>
                </a:cubicBezTo>
                <a:cubicBezTo>
                  <a:pt x="2010" y="699"/>
                  <a:pt x="2103" y="573"/>
                  <a:pt x="2103" y="412"/>
                </a:cubicBezTo>
                <a:cubicBezTo>
                  <a:pt x="2103" y="252"/>
                  <a:pt x="2010" y="125"/>
                  <a:pt x="1851" y="125"/>
                </a:cubicBezTo>
                <a:close/>
                <a:moveTo>
                  <a:pt x="1339" y="572"/>
                </a:moveTo>
                <a:lnTo>
                  <a:pt x="1339" y="572"/>
                </a:lnTo>
                <a:lnTo>
                  <a:pt x="1239" y="572"/>
                </a:lnTo>
                <a:lnTo>
                  <a:pt x="1239" y="465"/>
                </a:lnTo>
                <a:lnTo>
                  <a:pt x="1337" y="465"/>
                </a:lnTo>
                <a:cubicBezTo>
                  <a:pt x="1386" y="465"/>
                  <a:pt x="1409" y="487"/>
                  <a:pt x="1409" y="518"/>
                </a:cubicBezTo>
                <a:cubicBezTo>
                  <a:pt x="1409" y="558"/>
                  <a:pt x="1380" y="572"/>
                  <a:pt x="1339" y="572"/>
                </a:cubicBezTo>
                <a:close/>
                <a:moveTo>
                  <a:pt x="1239" y="253"/>
                </a:moveTo>
                <a:lnTo>
                  <a:pt x="1239" y="253"/>
                </a:lnTo>
                <a:lnTo>
                  <a:pt x="1339" y="253"/>
                </a:lnTo>
                <a:cubicBezTo>
                  <a:pt x="1371" y="253"/>
                  <a:pt x="1391" y="274"/>
                  <a:pt x="1391" y="305"/>
                </a:cubicBezTo>
                <a:cubicBezTo>
                  <a:pt x="1391" y="329"/>
                  <a:pt x="1372" y="355"/>
                  <a:pt x="1337" y="355"/>
                </a:cubicBezTo>
                <a:lnTo>
                  <a:pt x="1239" y="355"/>
                </a:lnTo>
                <a:lnTo>
                  <a:pt x="1239" y="253"/>
                </a:lnTo>
                <a:close/>
                <a:moveTo>
                  <a:pt x="1456" y="402"/>
                </a:moveTo>
                <a:lnTo>
                  <a:pt x="1456" y="402"/>
                </a:lnTo>
                <a:cubicBezTo>
                  <a:pt x="1456" y="402"/>
                  <a:pt x="1531" y="376"/>
                  <a:pt x="1531" y="289"/>
                </a:cubicBezTo>
                <a:cubicBezTo>
                  <a:pt x="1531" y="188"/>
                  <a:pt x="1460" y="139"/>
                  <a:pt x="1361" y="139"/>
                </a:cubicBezTo>
                <a:lnTo>
                  <a:pt x="1105" y="139"/>
                </a:lnTo>
                <a:lnTo>
                  <a:pt x="1105" y="686"/>
                </a:lnTo>
                <a:lnTo>
                  <a:pt x="1384" y="686"/>
                </a:lnTo>
                <a:cubicBezTo>
                  <a:pt x="1470" y="686"/>
                  <a:pt x="1555" y="626"/>
                  <a:pt x="1555" y="534"/>
                </a:cubicBezTo>
                <a:cubicBezTo>
                  <a:pt x="1555" y="425"/>
                  <a:pt x="1456" y="403"/>
                  <a:pt x="1456"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UPS">
            <a:extLst>
              <a:ext uri="{FF2B5EF4-FFF2-40B4-BE49-F238E27FC236}">
                <a16:creationId xmlns:a16="http://schemas.microsoft.com/office/drawing/2014/main" id="{0985FE4C-EB47-A348-9C11-8384F4D1DC5A}"/>
              </a:ext>
              <a:ext uri="{C183D7F6-B498-43B3-948B-1728B52AA6E4}">
                <adec:decorative xmlns:adec="http://schemas.microsoft.com/office/drawing/2017/decorative" val="1"/>
              </a:ext>
            </a:extLst>
          </p:cNvPr>
          <p:cNvSpPr>
            <a:spLocks noChangeAspect="1" noEditPoints="1"/>
          </p:cNvSpPr>
          <p:nvPr userDrawn="1"/>
        </p:nvSpPr>
        <p:spPr bwMode="black">
          <a:xfrm>
            <a:off x="10725112" y="1943100"/>
            <a:ext cx="422136" cy="502920"/>
          </a:xfrm>
          <a:custGeom>
            <a:avLst/>
            <a:gdLst>
              <a:gd name="T0" fmla="*/ 2035 w 2933"/>
              <a:gd name="T1" fmla="*/ 1453 h 3490"/>
              <a:gd name="T2" fmla="*/ 2657 w 2933"/>
              <a:gd name="T3" fmla="*/ 1203 h 3490"/>
              <a:gd name="T4" fmla="*/ 2428 w 2933"/>
              <a:gd name="T5" fmla="*/ 1320 h 3490"/>
              <a:gd name="T6" fmla="*/ 2446 w 2933"/>
              <a:gd name="T7" fmla="*/ 1627 h 3490"/>
              <a:gd name="T8" fmla="*/ 2326 w 2933"/>
              <a:gd name="T9" fmla="*/ 2355 h 3490"/>
              <a:gd name="T10" fmla="*/ 2046 w 2933"/>
              <a:gd name="T11" fmla="*/ 2041 h 3490"/>
              <a:gd name="T12" fmla="*/ 2442 w 2933"/>
              <a:gd name="T13" fmla="*/ 2003 h 3490"/>
              <a:gd name="T14" fmla="*/ 2035 w 2933"/>
              <a:gd name="T15" fmla="*/ 1453 h 3490"/>
              <a:gd name="T16" fmla="*/ 1499 w 2933"/>
              <a:gd name="T17" fmla="*/ 2143 h 3490"/>
              <a:gd name="T18" fmla="*/ 1416 w 2933"/>
              <a:gd name="T19" fmla="*/ 1344 h 3490"/>
              <a:gd name="T20" fmla="*/ 1716 w 2933"/>
              <a:gd name="T21" fmla="*/ 1730 h 3490"/>
              <a:gd name="T22" fmla="*/ 1505 w 2933"/>
              <a:gd name="T23" fmla="*/ 1120 h 3490"/>
              <a:gd name="T24" fmla="*/ 1161 w 2933"/>
              <a:gd name="T25" fmla="*/ 1211 h 3490"/>
              <a:gd name="T26" fmla="*/ 1416 w 2933"/>
              <a:gd name="T27" fmla="*/ 2874 h 3490"/>
              <a:gd name="T28" fmla="*/ 1531 w 2933"/>
              <a:gd name="T29" fmla="*/ 2351 h 3490"/>
              <a:gd name="T30" fmla="*/ 1505 w 2933"/>
              <a:gd name="T31" fmla="*/ 1120 h 3490"/>
              <a:gd name="T32" fmla="*/ 265 w 2933"/>
              <a:gd name="T33" fmla="*/ 1948 h 3490"/>
              <a:gd name="T34" fmla="*/ 520 w 2933"/>
              <a:gd name="T35" fmla="*/ 1146 h 3490"/>
              <a:gd name="T36" fmla="*/ 654 w 2933"/>
              <a:gd name="T37" fmla="*/ 2139 h 3490"/>
              <a:gd name="T38" fmla="*/ 775 w 2933"/>
              <a:gd name="T39" fmla="*/ 1146 h 3490"/>
              <a:gd name="T40" fmla="*/ 1030 w 2933"/>
              <a:gd name="T41" fmla="*/ 2253 h 3490"/>
              <a:gd name="T42" fmla="*/ 265 w 2933"/>
              <a:gd name="T43" fmla="*/ 1948 h 3490"/>
              <a:gd name="T44" fmla="*/ 135 w 2933"/>
              <a:gd name="T45" fmla="*/ 2051 h 3490"/>
              <a:gd name="T46" fmla="*/ 1467 w 2933"/>
              <a:gd name="T47" fmla="*/ 3342 h 3490"/>
              <a:gd name="T48" fmla="*/ 2798 w 2933"/>
              <a:gd name="T49" fmla="*/ 2051 h 3490"/>
              <a:gd name="T50" fmla="*/ 135 w 2933"/>
              <a:gd name="T51" fmla="*/ 1063 h 3490"/>
              <a:gd name="T52" fmla="*/ 1467 w 2933"/>
              <a:gd name="T53" fmla="*/ 3490 h 3490"/>
              <a:gd name="T54" fmla="*/ 395 w 2933"/>
              <a:gd name="T55" fmla="*/ 2929 h 3490"/>
              <a:gd name="T56" fmla="*/ 0 w 2933"/>
              <a:gd name="T57" fmla="*/ 324 h 3490"/>
              <a:gd name="T58" fmla="*/ 2933 w 2933"/>
              <a:gd name="T59" fmla="*/ 324 h 3490"/>
              <a:gd name="T60" fmla="*/ 2539 w 2933"/>
              <a:gd name="T61" fmla="*/ 2929 h 3490"/>
              <a:gd name="T62" fmla="*/ 2446 w 2933"/>
              <a:gd name="T63" fmla="*/ 3243 h 3490"/>
              <a:gd name="T64" fmla="*/ 2323 w 2933"/>
              <a:gd name="T65" fmla="*/ 3367 h 3490"/>
              <a:gd name="T66" fmla="*/ 2570 w 2933"/>
              <a:gd name="T67" fmla="*/ 3367 h 3490"/>
              <a:gd name="T68" fmla="*/ 2548 w 2933"/>
              <a:gd name="T69" fmla="*/ 3367 h 3490"/>
              <a:gd name="T70" fmla="*/ 2446 w 2933"/>
              <a:gd name="T71" fmla="*/ 3468 h 3490"/>
              <a:gd name="T72" fmla="*/ 2446 w 2933"/>
              <a:gd name="T73" fmla="*/ 3265 h 3490"/>
              <a:gd name="T74" fmla="*/ 2442 w 2933"/>
              <a:gd name="T75" fmla="*/ 3313 h 3490"/>
              <a:gd name="T76" fmla="*/ 2468 w 2933"/>
              <a:gd name="T77" fmla="*/ 3334 h 3490"/>
              <a:gd name="T78" fmla="*/ 2430 w 2933"/>
              <a:gd name="T79" fmla="*/ 3358 h 3490"/>
              <a:gd name="T80" fmla="*/ 2442 w 2933"/>
              <a:gd name="T81" fmla="*/ 3313 h 3490"/>
              <a:gd name="T82" fmla="*/ 2403 w 2933"/>
              <a:gd name="T83" fmla="*/ 3291 h 3490"/>
              <a:gd name="T84" fmla="*/ 2430 w 2933"/>
              <a:gd name="T85" fmla="*/ 3441 h 3490"/>
              <a:gd name="T86" fmla="*/ 2434 w 2933"/>
              <a:gd name="T87" fmla="*/ 3379 h 3490"/>
              <a:gd name="T88" fmla="*/ 2507 w 2933"/>
              <a:gd name="T89" fmla="*/ 3441 h 3490"/>
              <a:gd name="T90" fmla="*/ 2495 w 2933"/>
              <a:gd name="T91" fmla="*/ 3335 h 3490"/>
              <a:gd name="T92" fmla="*/ 2403 w 2933"/>
              <a:gd name="T93" fmla="*/ 3291 h 3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33" h="3490">
                <a:moveTo>
                  <a:pt x="2035" y="1453"/>
                </a:moveTo>
                <a:lnTo>
                  <a:pt x="2035" y="1453"/>
                </a:lnTo>
                <a:cubicBezTo>
                  <a:pt x="2034" y="1247"/>
                  <a:pt x="2209" y="1125"/>
                  <a:pt x="2377" y="1120"/>
                </a:cubicBezTo>
                <a:cubicBezTo>
                  <a:pt x="2517" y="1116"/>
                  <a:pt x="2612" y="1169"/>
                  <a:pt x="2657" y="1203"/>
                </a:cubicBezTo>
                <a:lnTo>
                  <a:pt x="2657" y="1425"/>
                </a:lnTo>
                <a:cubicBezTo>
                  <a:pt x="2604" y="1370"/>
                  <a:pt x="2518" y="1321"/>
                  <a:pt x="2428" y="1320"/>
                </a:cubicBezTo>
                <a:cubicBezTo>
                  <a:pt x="2356" y="1319"/>
                  <a:pt x="2281" y="1351"/>
                  <a:pt x="2278" y="1442"/>
                </a:cubicBezTo>
                <a:cubicBezTo>
                  <a:pt x="2276" y="1535"/>
                  <a:pt x="2351" y="1572"/>
                  <a:pt x="2446" y="1627"/>
                </a:cubicBezTo>
                <a:cubicBezTo>
                  <a:pt x="2659" y="1753"/>
                  <a:pt x="2700" y="1865"/>
                  <a:pt x="2696" y="2014"/>
                </a:cubicBezTo>
                <a:cubicBezTo>
                  <a:pt x="2691" y="2177"/>
                  <a:pt x="2578" y="2355"/>
                  <a:pt x="2326" y="2355"/>
                </a:cubicBezTo>
                <a:cubicBezTo>
                  <a:pt x="2225" y="2355"/>
                  <a:pt x="2126" y="2324"/>
                  <a:pt x="2046" y="2276"/>
                </a:cubicBezTo>
                <a:lnTo>
                  <a:pt x="2046" y="2041"/>
                </a:lnTo>
                <a:cubicBezTo>
                  <a:pt x="2111" y="2099"/>
                  <a:pt x="2208" y="2145"/>
                  <a:pt x="2290" y="2145"/>
                </a:cubicBezTo>
                <a:cubicBezTo>
                  <a:pt x="2383" y="2146"/>
                  <a:pt x="2445" y="2092"/>
                  <a:pt x="2442" y="2003"/>
                </a:cubicBezTo>
                <a:cubicBezTo>
                  <a:pt x="2441" y="1923"/>
                  <a:pt x="2395" y="1879"/>
                  <a:pt x="2283" y="1813"/>
                </a:cubicBezTo>
                <a:cubicBezTo>
                  <a:pt x="2073" y="1690"/>
                  <a:pt x="2035" y="1588"/>
                  <a:pt x="2035" y="1453"/>
                </a:cubicBezTo>
                <a:close/>
                <a:moveTo>
                  <a:pt x="1499" y="2143"/>
                </a:moveTo>
                <a:lnTo>
                  <a:pt x="1499" y="2143"/>
                </a:lnTo>
                <a:cubicBezTo>
                  <a:pt x="1464" y="2143"/>
                  <a:pt x="1434" y="2135"/>
                  <a:pt x="1416" y="2128"/>
                </a:cubicBezTo>
                <a:lnTo>
                  <a:pt x="1416" y="1344"/>
                </a:lnTo>
                <a:cubicBezTo>
                  <a:pt x="1437" y="1334"/>
                  <a:pt x="1472" y="1326"/>
                  <a:pt x="1506" y="1326"/>
                </a:cubicBezTo>
                <a:cubicBezTo>
                  <a:pt x="1655" y="1326"/>
                  <a:pt x="1716" y="1444"/>
                  <a:pt x="1716" y="1730"/>
                </a:cubicBezTo>
                <a:cubicBezTo>
                  <a:pt x="1716" y="2009"/>
                  <a:pt x="1646" y="2143"/>
                  <a:pt x="1499" y="2143"/>
                </a:cubicBezTo>
                <a:close/>
                <a:moveTo>
                  <a:pt x="1505" y="1120"/>
                </a:moveTo>
                <a:lnTo>
                  <a:pt x="1505" y="1120"/>
                </a:lnTo>
                <a:cubicBezTo>
                  <a:pt x="1366" y="1120"/>
                  <a:pt x="1253" y="1151"/>
                  <a:pt x="1161" y="1211"/>
                </a:cubicBezTo>
                <a:lnTo>
                  <a:pt x="1161" y="2874"/>
                </a:lnTo>
                <a:lnTo>
                  <a:pt x="1416" y="2874"/>
                </a:lnTo>
                <a:lnTo>
                  <a:pt x="1416" y="2337"/>
                </a:lnTo>
                <a:cubicBezTo>
                  <a:pt x="1442" y="2344"/>
                  <a:pt x="1479" y="2351"/>
                  <a:pt x="1531" y="2351"/>
                </a:cubicBezTo>
                <a:cubicBezTo>
                  <a:pt x="1814" y="2351"/>
                  <a:pt x="1977" y="2096"/>
                  <a:pt x="1977" y="1723"/>
                </a:cubicBezTo>
                <a:cubicBezTo>
                  <a:pt x="1977" y="1351"/>
                  <a:pt x="1809" y="1120"/>
                  <a:pt x="1505" y="1120"/>
                </a:cubicBezTo>
                <a:close/>
                <a:moveTo>
                  <a:pt x="265" y="1948"/>
                </a:moveTo>
                <a:lnTo>
                  <a:pt x="265" y="1948"/>
                </a:lnTo>
                <a:lnTo>
                  <a:pt x="265" y="1146"/>
                </a:lnTo>
                <a:lnTo>
                  <a:pt x="520" y="1146"/>
                </a:lnTo>
                <a:lnTo>
                  <a:pt x="520" y="1959"/>
                </a:lnTo>
                <a:cubicBezTo>
                  <a:pt x="520" y="2032"/>
                  <a:pt x="537" y="2139"/>
                  <a:pt x="654" y="2139"/>
                </a:cubicBezTo>
                <a:cubicBezTo>
                  <a:pt x="706" y="2139"/>
                  <a:pt x="747" y="2127"/>
                  <a:pt x="775" y="2108"/>
                </a:cubicBezTo>
                <a:lnTo>
                  <a:pt x="775" y="1146"/>
                </a:lnTo>
                <a:lnTo>
                  <a:pt x="1030" y="1146"/>
                </a:lnTo>
                <a:lnTo>
                  <a:pt x="1030" y="2253"/>
                </a:lnTo>
                <a:cubicBezTo>
                  <a:pt x="932" y="2319"/>
                  <a:pt x="802" y="2355"/>
                  <a:pt x="645" y="2355"/>
                </a:cubicBezTo>
                <a:cubicBezTo>
                  <a:pt x="393" y="2355"/>
                  <a:pt x="265" y="2218"/>
                  <a:pt x="265" y="1948"/>
                </a:cubicBezTo>
                <a:close/>
                <a:moveTo>
                  <a:pt x="135" y="2051"/>
                </a:moveTo>
                <a:lnTo>
                  <a:pt x="135" y="2051"/>
                </a:lnTo>
                <a:cubicBezTo>
                  <a:pt x="135" y="2373"/>
                  <a:pt x="254" y="2641"/>
                  <a:pt x="480" y="2825"/>
                </a:cubicBezTo>
                <a:cubicBezTo>
                  <a:pt x="679" y="2988"/>
                  <a:pt x="1293" y="3266"/>
                  <a:pt x="1467" y="3342"/>
                </a:cubicBezTo>
                <a:cubicBezTo>
                  <a:pt x="1637" y="3267"/>
                  <a:pt x="2250" y="2993"/>
                  <a:pt x="2453" y="2825"/>
                </a:cubicBezTo>
                <a:cubicBezTo>
                  <a:pt x="2681" y="2638"/>
                  <a:pt x="2798" y="2376"/>
                  <a:pt x="2798" y="2051"/>
                </a:cubicBezTo>
                <a:lnTo>
                  <a:pt x="2798" y="360"/>
                </a:lnTo>
                <a:cubicBezTo>
                  <a:pt x="1945" y="281"/>
                  <a:pt x="934" y="330"/>
                  <a:pt x="135" y="1063"/>
                </a:cubicBezTo>
                <a:lnTo>
                  <a:pt x="135" y="2051"/>
                </a:lnTo>
                <a:close/>
                <a:moveTo>
                  <a:pt x="1467" y="3490"/>
                </a:moveTo>
                <a:lnTo>
                  <a:pt x="1467" y="3490"/>
                </a:lnTo>
                <a:cubicBezTo>
                  <a:pt x="1376" y="3450"/>
                  <a:pt x="634" y="3126"/>
                  <a:pt x="395" y="2929"/>
                </a:cubicBezTo>
                <a:cubicBezTo>
                  <a:pt x="136" y="2718"/>
                  <a:pt x="0" y="2414"/>
                  <a:pt x="0" y="2051"/>
                </a:cubicBezTo>
                <a:lnTo>
                  <a:pt x="0" y="324"/>
                </a:lnTo>
                <a:cubicBezTo>
                  <a:pt x="407" y="108"/>
                  <a:pt x="901" y="0"/>
                  <a:pt x="1467" y="0"/>
                </a:cubicBezTo>
                <a:cubicBezTo>
                  <a:pt x="2032" y="0"/>
                  <a:pt x="2526" y="108"/>
                  <a:pt x="2933" y="324"/>
                </a:cubicBezTo>
                <a:lnTo>
                  <a:pt x="2933" y="2051"/>
                </a:lnTo>
                <a:cubicBezTo>
                  <a:pt x="2933" y="2414"/>
                  <a:pt x="2797" y="2718"/>
                  <a:pt x="2539" y="2929"/>
                </a:cubicBezTo>
                <a:cubicBezTo>
                  <a:pt x="2303" y="3123"/>
                  <a:pt x="1553" y="3452"/>
                  <a:pt x="1467" y="3490"/>
                </a:cubicBezTo>
                <a:close/>
                <a:moveTo>
                  <a:pt x="2446" y="3243"/>
                </a:moveTo>
                <a:lnTo>
                  <a:pt x="2446" y="3243"/>
                </a:lnTo>
                <a:cubicBezTo>
                  <a:pt x="2379" y="3243"/>
                  <a:pt x="2323" y="3299"/>
                  <a:pt x="2323" y="3367"/>
                </a:cubicBezTo>
                <a:cubicBezTo>
                  <a:pt x="2323" y="3435"/>
                  <a:pt x="2379" y="3490"/>
                  <a:pt x="2446" y="3490"/>
                </a:cubicBezTo>
                <a:cubicBezTo>
                  <a:pt x="2515" y="3490"/>
                  <a:pt x="2570" y="3435"/>
                  <a:pt x="2570" y="3367"/>
                </a:cubicBezTo>
                <a:cubicBezTo>
                  <a:pt x="2570" y="3299"/>
                  <a:pt x="2515" y="3243"/>
                  <a:pt x="2446" y="3243"/>
                </a:cubicBezTo>
                <a:close/>
                <a:moveTo>
                  <a:pt x="2548" y="3367"/>
                </a:moveTo>
                <a:lnTo>
                  <a:pt x="2548" y="3367"/>
                </a:lnTo>
                <a:cubicBezTo>
                  <a:pt x="2548" y="3422"/>
                  <a:pt x="2503" y="3468"/>
                  <a:pt x="2446" y="3468"/>
                </a:cubicBezTo>
                <a:cubicBezTo>
                  <a:pt x="2390" y="3468"/>
                  <a:pt x="2345" y="3422"/>
                  <a:pt x="2345" y="3367"/>
                </a:cubicBezTo>
                <a:cubicBezTo>
                  <a:pt x="2345" y="3311"/>
                  <a:pt x="2390" y="3265"/>
                  <a:pt x="2446" y="3265"/>
                </a:cubicBezTo>
                <a:cubicBezTo>
                  <a:pt x="2503" y="3265"/>
                  <a:pt x="2548" y="3311"/>
                  <a:pt x="2548" y="3367"/>
                </a:cubicBezTo>
                <a:close/>
                <a:moveTo>
                  <a:pt x="2442" y="3313"/>
                </a:moveTo>
                <a:lnTo>
                  <a:pt x="2442" y="3313"/>
                </a:lnTo>
                <a:cubicBezTo>
                  <a:pt x="2465" y="3313"/>
                  <a:pt x="2468" y="3325"/>
                  <a:pt x="2468" y="3334"/>
                </a:cubicBezTo>
                <a:cubicBezTo>
                  <a:pt x="2468" y="3348"/>
                  <a:pt x="2462" y="3358"/>
                  <a:pt x="2433" y="3358"/>
                </a:cubicBezTo>
                <a:lnTo>
                  <a:pt x="2430" y="3358"/>
                </a:lnTo>
                <a:lnTo>
                  <a:pt x="2430" y="3313"/>
                </a:lnTo>
                <a:lnTo>
                  <a:pt x="2442" y="3313"/>
                </a:lnTo>
                <a:close/>
                <a:moveTo>
                  <a:pt x="2403" y="3291"/>
                </a:moveTo>
                <a:lnTo>
                  <a:pt x="2403" y="3291"/>
                </a:lnTo>
                <a:lnTo>
                  <a:pt x="2403" y="3441"/>
                </a:lnTo>
                <a:lnTo>
                  <a:pt x="2430" y="3441"/>
                </a:lnTo>
                <a:lnTo>
                  <a:pt x="2430" y="3379"/>
                </a:lnTo>
                <a:lnTo>
                  <a:pt x="2434" y="3379"/>
                </a:lnTo>
                <a:cubicBezTo>
                  <a:pt x="2436" y="3382"/>
                  <a:pt x="2474" y="3441"/>
                  <a:pt x="2474" y="3441"/>
                </a:cubicBezTo>
                <a:lnTo>
                  <a:pt x="2507" y="3441"/>
                </a:lnTo>
                <a:cubicBezTo>
                  <a:pt x="2507" y="3441"/>
                  <a:pt x="2466" y="3381"/>
                  <a:pt x="2462" y="3375"/>
                </a:cubicBezTo>
                <a:cubicBezTo>
                  <a:pt x="2482" y="3370"/>
                  <a:pt x="2495" y="3356"/>
                  <a:pt x="2495" y="3335"/>
                </a:cubicBezTo>
                <a:cubicBezTo>
                  <a:pt x="2495" y="3314"/>
                  <a:pt x="2482" y="3291"/>
                  <a:pt x="2445" y="3291"/>
                </a:cubicBezTo>
                <a:lnTo>
                  <a:pt x="2403" y="329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BMW">
            <a:extLst>
              <a:ext uri="{FF2B5EF4-FFF2-40B4-BE49-F238E27FC236}">
                <a16:creationId xmlns:a16="http://schemas.microsoft.com/office/drawing/2014/main" id="{365AF65D-DF37-E04F-83C6-EC50BB6B9C20}"/>
              </a:ext>
              <a:ext uri="{C183D7F6-B498-43B3-948B-1728B52AA6E4}">
                <adec:decorative xmlns:adec="http://schemas.microsoft.com/office/drawing/2017/decorative" val="1"/>
              </a:ext>
            </a:extLst>
          </p:cNvPr>
          <p:cNvSpPr>
            <a:spLocks noChangeAspect="1" noEditPoints="1"/>
          </p:cNvSpPr>
          <p:nvPr userDrawn="1"/>
        </p:nvSpPr>
        <p:spPr bwMode="black">
          <a:xfrm>
            <a:off x="11367227" y="1965960"/>
            <a:ext cx="456473" cy="457200"/>
          </a:xfrm>
          <a:custGeom>
            <a:avLst/>
            <a:gdLst>
              <a:gd name="T0" fmla="*/ 1879 w 7465"/>
              <a:gd name="T1" fmla="*/ 1869 h 7465"/>
              <a:gd name="T2" fmla="*/ 1411 w 7465"/>
              <a:gd name="T3" fmla="*/ 2061 h 7465"/>
              <a:gd name="T4" fmla="*/ 1856 w 7465"/>
              <a:gd name="T5" fmla="*/ 1706 h 7465"/>
              <a:gd name="T6" fmla="*/ 1118 w 7465"/>
              <a:gd name="T7" fmla="*/ 1815 h 7465"/>
              <a:gd name="T8" fmla="*/ 1394 w 7465"/>
              <a:gd name="T9" fmla="*/ 1486 h 7465"/>
              <a:gd name="T10" fmla="*/ 1561 w 7465"/>
              <a:gd name="T11" fmla="*/ 1633 h 7465"/>
              <a:gd name="T12" fmla="*/ 1118 w 7465"/>
              <a:gd name="T13" fmla="*/ 1815 h 7465"/>
              <a:gd name="T14" fmla="*/ 2052 w 7465"/>
              <a:gd name="T15" fmla="*/ 1550 h 7465"/>
              <a:gd name="T16" fmla="*/ 1751 w 7465"/>
              <a:gd name="T17" fmla="*/ 1382 h 7465"/>
              <a:gd name="T18" fmla="*/ 1293 w 7465"/>
              <a:gd name="T19" fmla="*/ 1350 h 7465"/>
              <a:gd name="T20" fmla="*/ 1556 w 7465"/>
              <a:gd name="T21" fmla="*/ 2504 h 7465"/>
              <a:gd name="T22" fmla="*/ 2052 w 7465"/>
              <a:gd name="T23" fmla="*/ 1550 h 7465"/>
              <a:gd name="T24" fmla="*/ 6232 w 7465"/>
              <a:gd name="T25" fmla="*/ 1489 h 7465"/>
              <a:gd name="T26" fmla="*/ 6036 w 7465"/>
              <a:gd name="T27" fmla="*/ 1248 h 7465"/>
              <a:gd name="T28" fmla="*/ 5299 w 7465"/>
              <a:gd name="T29" fmla="*/ 1828 h 7465"/>
              <a:gd name="T30" fmla="*/ 6030 w 7465"/>
              <a:gd name="T31" fmla="*/ 1810 h 7465"/>
              <a:gd name="T32" fmla="*/ 5692 w 7465"/>
              <a:gd name="T33" fmla="*/ 2310 h 7465"/>
              <a:gd name="T34" fmla="*/ 6729 w 7465"/>
              <a:gd name="T35" fmla="*/ 2103 h 7465"/>
              <a:gd name="T36" fmla="*/ 6033 w 7465"/>
              <a:gd name="T37" fmla="*/ 2185 h 7465"/>
              <a:gd name="T38" fmla="*/ 6232 w 7465"/>
              <a:gd name="T39" fmla="*/ 1489 h 7465"/>
              <a:gd name="T40" fmla="*/ 3852 w 7465"/>
              <a:gd name="T41" fmla="*/ 1290 h 7465"/>
              <a:gd name="T42" fmla="*/ 4100 w 7465"/>
              <a:gd name="T43" fmla="*/ 1290 h 7465"/>
              <a:gd name="T44" fmla="*/ 4289 w 7465"/>
              <a:gd name="T45" fmla="*/ 348 h 7465"/>
              <a:gd name="T46" fmla="*/ 3748 w 7465"/>
              <a:gd name="T47" fmla="*/ 1022 h 7465"/>
              <a:gd name="T48" fmla="*/ 3493 w 7465"/>
              <a:gd name="T49" fmla="*/ 348 h 7465"/>
              <a:gd name="T50" fmla="*/ 3209 w 7465"/>
              <a:gd name="T51" fmla="*/ 1290 h 7465"/>
              <a:gd name="T52" fmla="*/ 3398 w 7465"/>
              <a:gd name="T53" fmla="*/ 632 h 7465"/>
              <a:gd name="T54" fmla="*/ 3852 w 7465"/>
              <a:gd name="T55" fmla="*/ 1290 h 7465"/>
              <a:gd name="T56" fmla="*/ 3732 w 7465"/>
              <a:gd name="T57" fmla="*/ 3732 h 7465"/>
              <a:gd name="T58" fmla="*/ 5871 w 7465"/>
              <a:gd name="T59" fmla="*/ 3732 h 7465"/>
              <a:gd name="T60" fmla="*/ 1593 w 7465"/>
              <a:gd name="T61" fmla="*/ 3732 h 7465"/>
              <a:gd name="T62" fmla="*/ 3732 w 7465"/>
              <a:gd name="T63" fmla="*/ 3732 h 7465"/>
              <a:gd name="T64" fmla="*/ 1593 w 7465"/>
              <a:gd name="T65" fmla="*/ 3732 h 7465"/>
              <a:gd name="T66" fmla="*/ 3732 w 7465"/>
              <a:gd name="T67" fmla="*/ 6018 h 7465"/>
              <a:gd name="T68" fmla="*/ 3732 w 7465"/>
              <a:gd name="T69" fmla="*/ 1445 h 7465"/>
              <a:gd name="T70" fmla="*/ 3732 w 7465"/>
              <a:gd name="T71" fmla="*/ 6018 h 7465"/>
              <a:gd name="T72" fmla="*/ 3732 w 7465"/>
              <a:gd name="T73" fmla="*/ 153 h 7465"/>
              <a:gd name="T74" fmla="*/ 3732 w 7465"/>
              <a:gd name="T75" fmla="*/ 7311 h 7465"/>
              <a:gd name="T76" fmla="*/ 3732 w 7465"/>
              <a:gd name="T77" fmla="*/ 153 h 7465"/>
              <a:gd name="T78" fmla="*/ 0 w 7465"/>
              <a:gd name="T79" fmla="*/ 3732 h 7465"/>
              <a:gd name="T80" fmla="*/ 3732 w 7465"/>
              <a:gd name="T81" fmla="*/ 0 h 7465"/>
              <a:gd name="T82" fmla="*/ 7465 w 7465"/>
              <a:gd name="T83" fmla="*/ 3732 h 7465"/>
              <a:gd name="T84" fmla="*/ 1093 w 7465"/>
              <a:gd name="T85" fmla="*/ 6371 h 7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465" h="7465">
                <a:moveTo>
                  <a:pt x="1879" y="1869"/>
                </a:moveTo>
                <a:lnTo>
                  <a:pt x="1879" y="1869"/>
                </a:lnTo>
                <a:lnTo>
                  <a:pt x="1592" y="2212"/>
                </a:lnTo>
                <a:lnTo>
                  <a:pt x="1411" y="2061"/>
                </a:lnTo>
                <a:lnTo>
                  <a:pt x="1701" y="1715"/>
                </a:lnTo>
                <a:cubicBezTo>
                  <a:pt x="1734" y="1676"/>
                  <a:pt x="1807" y="1665"/>
                  <a:pt x="1856" y="1706"/>
                </a:cubicBezTo>
                <a:cubicBezTo>
                  <a:pt x="1912" y="1753"/>
                  <a:pt x="1918" y="1824"/>
                  <a:pt x="1879" y="1869"/>
                </a:cubicBezTo>
                <a:close/>
                <a:moveTo>
                  <a:pt x="1118" y="1815"/>
                </a:moveTo>
                <a:lnTo>
                  <a:pt x="1118" y="1815"/>
                </a:lnTo>
                <a:lnTo>
                  <a:pt x="1394" y="1486"/>
                </a:lnTo>
                <a:cubicBezTo>
                  <a:pt x="1426" y="1447"/>
                  <a:pt x="1498" y="1449"/>
                  <a:pt x="1544" y="1488"/>
                </a:cubicBezTo>
                <a:cubicBezTo>
                  <a:pt x="1595" y="1531"/>
                  <a:pt x="1596" y="1592"/>
                  <a:pt x="1561" y="1633"/>
                </a:cubicBezTo>
                <a:lnTo>
                  <a:pt x="1288" y="1958"/>
                </a:lnTo>
                <a:lnTo>
                  <a:pt x="1118" y="1815"/>
                </a:lnTo>
                <a:close/>
                <a:moveTo>
                  <a:pt x="2052" y="1550"/>
                </a:moveTo>
                <a:lnTo>
                  <a:pt x="2052" y="1550"/>
                </a:lnTo>
                <a:cubicBezTo>
                  <a:pt x="1977" y="1477"/>
                  <a:pt x="1859" y="1455"/>
                  <a:pt x="1749" y="1523"/>
                </a:cubicBezTo>
                <a:cubicBezTo>
                  <a:pt x="1770" y="1468"/>
                  <a:pt x="1762" y="1413"/>
                  <a:pt x="1751" y="1382"/>
                </a:cubicBezTo>
                <a:cubicBezTo>
                  <a:pt x="1703" y="1296"/>
                  <a:pt x="1687" y="1285"/>
                  <a:pt x="1648" y="1252"/>
                </a:cubicBezTo>
                <a:cubicBezTo>
                  <a:pt x="1521" y="1146"/>
                  <a:pt x="1388" y="1237"/>
                  <a:pt x="1293" y="1350"/>
                </a:cubicBezTo>
                <a:lnTo>
                  <a:pt x="833" y="1898"/>
                </a:lnTo>
                <a:lnTo>
                  <a:pt x="1556" y="2504"/>
                </a:lnTo>
                <a:lnTo>
                  <a:pt x="2041" y="1926"/>
                </a:lnTo>
                <a:cubicBezTo>
                  <a:pt x="2152" y="1794"/>
                  <a:pt x="2169" y="1664"/>
                  <a:pt x="2052" y="1550"/>
                </a:cubicBezTo>
                <a:close/>
                <a:moveTo>
                  <a:pt x="6232" y="1489"/>
                </a:moveTo>
                <a:lnTo>
                  <a:pt x="6232" y="1489"/>
                </a:lnTo>
                <a:lnTo>
                  <a:pt x="5666" y="1732"/>
                </a:lnTo>
                <a:lnTo>
                  <a:pt x="6036" y="1248"/>
                </a:lnTo>
                <a:lnTo>
                  <a:pt x="5890" y="1068"/>
                </a:lnTo>
                <a:lnTo>
                  <a:pt x="5299" y="1828"/>
                </a:lnTo>
                <a:lnTo>
                  <a:pt x="5472" y="2039"/>
                </a:lnTo>
                <a:lnTo>
                  <a:pt x="6030" y="1810"/>
                </a:lnTo>
                <a:lnTo>
                  <a:pt x="6032" y="1812"/>
                </a:lnTo>
                <a:lnTo>
                  <a:pt x="5692" y="2310"/>
                </a:lnTo>
                <a:lnTo>
                  <a:pt x="5863" y="2523"/>
                </a:lnTo>
                <a:lnTo>
                  <a:pt x="6729" y="2103"/>
                </a:lnTo>
                <a:lnTo>
                  <a:pt x="6583" y="1923"/>
                </a:lnTo>
                <a:lnTo>
                  <a:pt x="6033" y="2185"/>
                </a:lnTo>
                <a:lnTo>
                  <a:pt x="6388" y="1682"/>
                </a:lnTo>
                <a:lnTo>
                  <a:pt x="6232" y="1489"/>
                </a:lnTo>
                <a:close/>
                <a:moveTo>
                  <a:pt x="3852" y="1290"/>
                </a:moveTo>
                <a:lnTo>
                  <a:pt x="3852" y="1290"/>
                </a:lnTo>
                <a:lnTo>
                  <a:pt x="4100" y="632"/>
                </a:lnTo>
                <a:lnTo>
                  <a:pt x="4100" y="1290"/>
                </a:lnTo>
                <a:lnTo>
                  <a:pt x="4289" y="1290"/>
                </a:lnTo>
                <a:lnTo>
                  <a:pt x="4289" y="348"/>
                </a:lnTo>
                <a:lnTo>
                  <a:pt x="4005" y="348"/>
                </a:lnTo>
                <a:lnTo>
                  <a:pt x="3748" y="1022"/>
                </a:lnTo>
                <a:lnTo>
                  <a:pt x="3750" y="1022"/>
                </a:lnTo>
                <a:lnTo>
                  <a:pt x="3493" y="348"/>
                </a:lnTo>
                <a:lnTo>
                  <a:pt x="3209" y="348"/>
                </a:lnTo>
                <a:lnTo>
                  <a:pt x="3209" y="1290"/>
                </a:lnTo>
                <a:lnTo>
                  <a:pt x="3398" y="1290"/>
                </a:lnTo>
                <a:lnTo>
                  <a:pt x="3398" y="632"/>
                </a:lnTo>
                <a:lnTo>
                  <a:pt x="3646" y="1290"/>
                </a:lnTo>
                <a:lnTo>
                  <a:pt x="3852" y="1290"/>
                </a:lnTo>
                <a:close/>
                <a:moveTo>
                  <a:pt x="3732" y="3732"/>
                </a:moveTo>
                <a:lnTo>
                  <a:pt x="3732" y="3732"/>
                </a:lnTo>
                <a:lnTo>
                  <a:pt x="3732" y="5871"/>
                </a:lnTo>
                <a:cubicBezTo>
                  <a:pt x="4914" y="5871"/>
                  <a:pt x="5871" y="4913"/>
                  <a:pt x="5871" y="3732"/>
                </a:cubicBezTo>
                <a:lnTo>
                  <a:pt x="3732" y="3732"/>
                </a:lnTo>
                <a:close/>
                <a:moveTo>
                  <a:pt x="1593" y="3732"/>
                </a:moveTo>
                <a:lnTo>
                  <a:pt x="1593" y="3732"/>
                </a:lnTo>
                <a:lnTo>
                  <a:pt x="3732" y="3732"/>
                </a:lnTo>
                <a:lnTo>
                  <a:pt x="3732" y="1593"/>
                </a:lnTo>
                <a:cubicBezTo>
                  <a:pt x="2551" y="1593"/>
                  <a:pt x="1593" y="2550"/>
                  <a:pt x="1593" y="3732"/>
                </a:cubicBezTo>
                <a:close/>
                <a:moveTo>
                  <a:pt x="3732" y="6018"/>
                </a:moveTo>
                <a:lnTo>
                  <a:pt x="3732" y="6018"/>
                </a:lnTo>
                <a:cubicBezTo>
                  <a:pt x="2470" y="6018"/>
                  <a:pt x="1446" y="4994"/>
                  <a:pt x="1446" y="3732"/>
                </a:cubicBezTo>
                <a:cubicBezTo>
                  <a:pt x="1446" y="2469"/>
                  <a:pt x="2470" y="1445"/>
                  <a:pt x="3732" y="1445"/>
                </a:cubicBezTo>
                <a:cubicBezTo>
                  <a:pt x="4995" y="1445"/>
                  <a:pt x="6019" y="2469"/>
                  <a:pt x="6019" y="3732"/>
                </a:cubicBezTo>
                <a:cubicBezTo>
                  <a:pt x="6019" y="4994"/>
                  <a:pt x="4995" y="6018"/>
                  <a:pt x="3732" y="6018"/>
                </a:cubicBezTo>
                <a:close/>
                <a:moveTo>
                  <a:pt x="3732" y="153"/>
                </a:moveTo>
                <a:lnTo>
                  <a:pt x="3732" y="153"/>
                </a:lnTo>
                <a:cubicBezTo>
                  <a:pt x="1756" y="153"/>
                  <a:pt x="153" y="1755"/>
                  <a:pt x="153" y="3732"/>
                </a:cubicBezTo>
                <a:cubicBezTo>
                  <a:pt x="153" y="5708"/>
                  <a:pt x="1756" y="7311"/>
                  <a:pt x="3732" y="7311"/>
                </a:cubicBezTo>
                <a:cubicBezTo>
                  <a:pt x="5709" y="7311"/>
                  <a:pt x="7311" y="5708"/>
                  <a:pt x="7311" y="3732"/>
                </a:cubicBezTo>
                <a:cubicBezTo>
                  <a:pt x="7311" y="1755"/>
                  <a:pt x="5709" y="153"/>
                  <a:pt x="3732" y="153"/>
                </a:cubicBezTo>
                <a:close/>
                <a:moveTo>
                  <a:pt x="0" y="3732"/>
                </a:moveTo>
                <a:lnTo>
                  <a:pt x="0" y="3732"/>
                </a:lnTo>
                <a:cubicBezTo>
                  <a:pt x="0" y="2735"/>
                  <a:pt x="388" y="1797"/>
                  <a:pt x="1093" y="1092"/>
                </a:cubicBezTo>
                <a:cubicBezTo>
                  <a:pt x="1798" y="387"/>
                  <a:pt x="2735" y="0"/>
                  <a:pt x="3732" y="0"/>
                </a:cubicBezTo>
                <a:cubicBezTo>
                  <a:pt x="4729" y="0"/>
                  <a:pt x="5667" y="387"/>
                  <a:pt x="6372" y="1092"/>
                </a:cubicBezTo>
                <a:cubicBezTo>
                  <a:pt x="7077" y="1797"/>
                  <a:pt x="7465" y="2735"/>
                  <a:pt x="7465" y="3732"/>
                </a:cubicBezTo>
                <a:cubicBezTo>
                  <a:pt x="7465" y="5790"/>
                  <a:pt x="5791" y="7465"/>
                  <a:pt x="3732" y="7465"/>
                </a:cubicBezTo>
                <a:cubicBezTo>
                  <a:pt x="2735" y="7465"/>
                  <a:pt x="1798" y="7076"/>
                  <a:pt x="1093" y="6371"/>
                </a:cubicBezTo>
                <a:cubicBezTo>
                  <a:pt x="388" y="5666"/>
                  <a:pt x="0" y="4729"/>
                  <a:pt x="0" y="37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5" name="Line">
            <a:extLst>
              <a:ext uri="{FF2B5EF4-FFF2-40B4-BE49-F238E27FC236}">
                <a16:creationId xmlns:a16="http://schemas.microsoft.com/office/drawing/2014/main" id="{BF124F49-E4C5-A548-BADB-9F68F2685B27}"/>
              </a:ext>
              <a:ext uri="{C183D7F6-B498-43B3-948B-1728B52AA6E4}">
                <adec:decorative xmlns:adec="http://schemas.microsoft.com/office/drawing/2017/decorative" val="1"/>
              </a:ext>
            </a:extLst>
          </p:cNvPr>
          <p:cNvCxnSpPr>
            <a:cxnSpLocks/>
          </p:cNvCxnSpPr>
          <p:nvPr userDrawn="1"/>
        </p:nvCxnSpPr>
        <p:spPr>
          <a:xfrm>
            <a:off x="367030" y="256032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16" name="TextBox">
            <a:extLst>
              <a:ext uri="{FF2B5EF4-FFF2-40B4-BE49-F238E27FC236}">
                <a16:creationId xmlns:a16="http://schemas.microsoft.com/office/drawing/2014/main" id="{FC4A9C49-25A5-AE4A-BAB2-180F96ACA7B4}"/>
              </a:ext>
            </a:extLst>
          </p:cNvPr>
          <p:cNvSpPr txBox="1"/>
          <p:nvPr userDrawn="1"/>
        </p:nvSpPr>
        <p:spPr>
          <a:xfrm>
            <a:off x="365760" y="2651760"/>
            <a:ext cx="1828800" cy="54864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Retail &amp; CPG</a:t>
            </a:r>
          </a:p>
        </p:txBody>
      </p:sp>
      <p:sp>
        <p:nvSpPr>
          <p:cNvPr id="17" name="Albertsons">
            <a:extLst>
              <a:ext uri="{FF2B5EF4-FFF2-40B4-BE49-F238E27FC236}">
                <a16:creationId xmlns:a16="http://schemas.microsoft.com/office/drawing/2014/main" id="{520B46B6-108E-2546-9660-EBFF5A06E62E}"/>
              </a:ext>
              <a:ext uri="{C183D7F6-B498-43B3-948B-1728B52AA6E4}">
                <adec:decorative xmlns:adec="http://schemas.microsoft.com/office/drawing/2017/decorative" val="1"/>
              </a:ext>
            </a:extLst>
          </p:cNvPr>
          <p:cNvSpPr>
            <a:spLocks noChangeAspect="1" noEditPoints="1"/>
          </p:cNvSpPr>
          <p:nvPr userDrawn="1"/>
        </p:nvSpPr>
        <p:spPr bwMode="black">
          <a:xfrm>
            <a:off x="2577814" y="2706397"/>
            <a:ext cx="594360" cy="439366"/>
          </a:xfrm>
          <a:custGeom>
            <a:avLst/>
            <a:gdLst>
              <a:gd name="T0" fmla="*/ 2462 w 2494"/>
              <a:gd name="T1" fmla="*/ 1525 h 1839"/>
              <a:gd name="T2" fmla="*/ 2465 w 2494"/>
              <a:gd name="T3" fmla="*/ 1542 h 1839"/>
              <a:gd name="T4" fmla="*/ 2448 w 2494"/>
              <a:gd name="T5" fmla="*/ 1562 h 1839"/>
              <a:gd name="T6" fmla="*/ 2477 w 2494"/>
              <a:gd name="T7" fmla="*/ 1562 h 1839"/>
              <a:gd name="T8" fmla="*/ 2460 w 2494"/>
              <a:gd name="T9" fmla="*/ 1511 h 1839"/>
              <a:gd name="T10" fmla="*/ 2494 w 2494"/>
              <a:gd name="T11" fmla="*/ 1542 h 1839"/>
              <a:gd name="T12" fmla="*/ 940 w 2494"/>
              <a:gd name="T13" fmla="*/ 1722 h 1839"/>
              <a:gd name="T14" fmla="*/ 933 w 2494"/>
              <a:gd name="T15" fmla="*/ 1713 h 1839"/>
              <a:gd name="T16" fmla="*/ 855 w 2494"/>
              <a:gd name="T17" fmla="*/ 1681 h 1839"/>
              <a:gd name="T18" fmla="*/ 911 w 2494"/>
              <a:gd name="T19" fmla="*/ 1547 h 1839"/>
              <a:gd name="T20" fmla="*/ 991 w 2494"/>
              <a:gd name="T21" fmla="*/ 1759 h 1839"/>
              <a:gd name="T22" fmla="*/ 610 w 2494"/>
              <a:gd name="T23" fmla="*/ 1615 h 1839"/>
              <a:gd name="T24" fmla="*/ 600 w 2494"/>
              <a:gd name="T25" fmla="*/ 1778 h 1839"/>
              <a:gd name="T26" fmla="*/ 595 w 2494"/>
              <a:gd name="T27" fmla="*/ 1467 h 1839"/>
              <a:gd name="T28" fmla="*/ 493 w 2494"/>
              <a:gd name="T29" fmla="*/ 1810 h 1839"/>
              <a:gd name="T30" fmla="*/ 654 w 2494"/>
              <a:gd name="T31" fmla="*/ 1550 h 1839"/>
              <a:gd name="T32" fmla="*/ 1767 w 2494"/>
              <a:gd name="T33" fmla="*/ 1603 h 1839"/>
              <a:gd name="T34" fmla="*/ 1718 w 2494"/>
              <a:gd name="T35" fmla="*/ 1591 h 1839"/>
              <a:gd name="T36" fmla="*/ 1621 w 2494"/>
              <a:gd name="T37" fmla="*/ 1766 h 1839"/>
              <a:gd name="T38" fmla="*/ 2397 w 2494"/>
              <a:gd name="T39" fmla="*/ 1559 h 1839"/>
              <a:gd name="T40" fmla="*/ 2251 w 2494"/>
              <a:gd name="T41" fmla="*/ 1710 h 1839"/>
              <a:gd name="T42" fmla="*/ 2195 w 2494"/>
              <a:gd name="T43" fmla="*/ 1790 h 1839"/>
              <a:gd name="T44" fmla="*/ 1986 w 2494"/>
              <a:gd name="T45" fmla="*/ 1555 h 1839"/>
              <a:gd name="T46" fmla="*/ 1959 w 2494"/>
              <a:gd name="T47" fmla="*/ 1822 h 1839"/>
              <a:gd name="T48" fmla="*/ 2027 w 2494"/>
              <a:gd name="T49" fmla="*/ 1625 h 1839"/>
              <a:gd name="T50" fmla="*/ 2392 w 2494"/>
              <a:gd name="T51" fmla="*/ 1810 h 1839"/>
              <a:gd name="T52" fmla="*/ 2338 w 2494"/>
              <a:gd name="T53" fmla="*/ 1645 h 1839"/>
              <a:gd name="T54" fmla="*/ 150 w 2494"/>
              <a:gd name="T55" fmla="*/ 1540 h 1839"/>
              <a:gd name="T56" fmla="*/ 150 w 2494"/>
              <a:gd name="T57" fmla="*/ 1540 h 1839"/>
              <a:gd name="T58" fmla="*/ 359 w 2494"/>
              <a:gd name="T59" fmla="*/ 1533 h 1839"/>
              <a:gd name="T60" fmla="*/ 235 w 2494"/>
              <a:gd name="T61" fmla="*/ 1460 h 1839"/>
              <a:gd name="T62" fmla="*/ 24 w 2494"/>
              <a:gd name="T63" fmla="*/ 1820 h 1839"/>
              <a:gd name="T64" fmla="*/ 211 w 2494"/>
              <a:gd name="T65" fmla="*/ 1698 h 1839"/>
              <a:gd name="T66" fmla="*/ 471 w 2494"/>
              <a:gd name="T67" fmla="*/ 1815 h 1839"/>
              <a:gd name="T68" fmla="*/ 1337 w 2494"/>
              <a:gd name="T69" fmla="*/ 1496 h 1839"/>
              <a:gd name="T70" fmla="*/ 1103 w 2494"/>
              <a:gd name="T71" fmla="*/ 1552 h 1839"/>
              <a:gd name="T72" fmla="*/ 1028 w 2494"/>
              <a:gd name="T73" fmla="*/ 1822 h 1839"/>
              <a:gd name="T74" fmla="*/ 1184 w 2494"/>
              <a:gd name="T75" fmla="*/ 1611 h 1839"/>
              <a:gd name="T76" fmla="*/ 1363 w 2494"/>
              <a:gd name="T77" fmla="*/ 1810 h 1839"/>
              <a:gd name="T78" fmla="*/ 1422 w 2494"/>
              <a:gd name="T79" fmla="*/ 1700 h 1839"/>
              <a:gd name="T80" fmla="*/ 1390 w 2494"/>
              <a:gd name="T81" fmla="*/ 1727 h 1839"/>
              <a:gd name="T82" fmla="*/ 1492 w 2494"/>
              <a:gd name="T83" fmla="*/ 1642 h 1839"/>
              <a:gd name="T84" fmla="*/ 1534 w 2494"/>
              <a:gd name="T85" fmla="*/ 1647 h 1839"/>
              <a:gd name="T86" fmla="*/ 1383 w 2494"/>
              <a:gd name="T87" fmla="*/ 1564 h 1839"/>
              <a:gd name="T88" fmla="*/ 746 w 2494"/>
              <a:gd name="T89" fmla="*/ 896 h 1839"/>
              <a:gd name="T90" fmla="*/ 1239 w 2494"/>
              <a:gd name="T91" fmla="*/ 1338 h 1839"/>
              <a:gd name="T92" fmla="*/ 1235 w 2494"/>
              <a:gd name="T93" fmla="*/ 1151 h 1839"/>
              <a:gd name="T94" fmla="*/ 1084 w 2494"/>
              <a:gd name="T95" fmla="*/ 682 h 1839"/>
              <a:gd name="T96" fmla="*/ 1524 w 2494"/>
              <a:gd name="T97" fmla="*/ 6 h 1839"/>
              <a:gd name="T98" fmla="*/ 1874 w 2494"/>
              <a:gd name="T99" fmla="*/ 1066 h 1839"/>
              <a:gd name="T100" fmla="*/ 1524 w 2494"/>
              <a:gd name="T101" fmla="*/ 6 h 1839"/>
              <a:gd name="T102" fmla="*/ 644 w 2494"/>
              <a:gd name="T103" fmla="*/ 1360 h 1839"/>
              <a:gd name="T104" fmla="*/ 1475 w 2494"/>
              <a:gd name="T105"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94" h="1839">
                <a:moveTo>
                  <a:pt x="2460" y="1540"/>
                </a:moveTo>
                <a:lnTo>
                  <a:pt x="2460" y="1540"/>
                </a:lnTo>
                <a:lnTo>
                  <a:pt x="2453" y="1540"/>
                </a:lnTo>
                <a:lnTo>
                  <a:pt x="2453" y="1525"/>
                </a:lnTo>
                <a:lnTo>
                  <a:pt x="2462" y="1525"/>
                </a:lnTo>
                <a:cubicBezTo>
                  <a:pt x="2467" y="1525"/>
                  <a:pt x="2475" y="1528"/>
                  <a:pt x="2475" y="1533"/>
                </a:cubicBezTo>
                <a:cubicBezTo>
                  <a:pt x="2475" y="1540"/>
                  <a:pt x="2465" y="1540"/>
                  <a:pt x="2460" y="1540"/>
                </a:cubicBezTo>
                <a:close/>
                <a:moveTo>
                  <a:pt x="2477" y="1562"/>
                </a:moveTo>
                <a:lnTo>
                  <a:pt x="2477" y="1562"/>
                </a:lnTo>
                <a:lnTo>
                  <a:pt x="2465" y="1542"/>
                </a:lnTo>
                <a:cubicBezTo>
                  <a:pt x="2472" y="1542"/>
                  <a:pt x="2477" y="1540"/>
                  <a:pt x="2477" y="1533"/>
                </a:cubicBezTo>
                <a:cubicBezTo>
                  <a:pt x="2477" y="1530"/>
                  <a:pt x="2477" y="1525"/>
                  <a:pt x="2475" y="1525"/>
                </a:cubicBezTo>
                <a:cubicBezTo>
                  <a:pt x="2472" y="1523"/>
                  <a:pt x="2467" y="1523"/>
                  <a:pt x="2465" y="1523"/>
                </a:cubicBezTo>
                <a:lnTo>
                  <a:pt x="2448" y="1523"/>
                </a:lnTo>
                <a:lnTo>
                  <a:pt x="2448" y="1562"/>
                </a:lnTo>
                <a:lnTo>
                  <a:pt x="2453" y="1562"/>
                </a:lnTo>
                <a:lnTo>
                  <a:pt x="2453" y="1542"/>
                </a:lnTo>
                <a:lnTo>
                  <a:pt x="2460" y="1542"/>
                </a:lnTo>
                <a:lnTo>
                  <a:pt x="2472" y="1562"/>
                </a:lnTo>
                <a:lnTo>
                  <a:pt x="2477" y="1562"/>
                </a:lnTo>
                <a:close/>
                <a:moveTo>
                  <a:pt x="2492" y="1542"/>
                </a:moveTo>
                <a:lnTo>
                  <a:pt x="2492" y="1542"/>
                </a:lnTo>
                <a:cubicBezTo>
                  <a:pt x="2492" y="1559"/>
                  <a:pt x="2477" y="1572"/>
                  <a:pt x="2460" y="1572"/>
                </a:cubicBezTo>
                <a:cubicBezTo>
                  <a:pt x="2443" y="1572"/>
                  <a:pt x="2431" y="1559"/>
                  <a:pt x="2431" y="1542"/>
                </a:cubicBezTo>
                <a:cubicBezTo>
                  <a:pt x="2431" y="1525"/>
                  <a:pt x="2443" y="1511"/>
                  <a:pt x="2460" y="1511"/>
                </a:cubicBezTo>
                <a:cubicBezTo>
                  <a:pt x="2477" y="1511"/>
                  <a:pt x="2492" y="1525"/>
                  <a:pt x="2492" y="1542"/>
                </a:cubicBezTo>
                <a:close/>
                <a:moveTo>
                  <a:pt x="2426" y="1542"/>
                </a:moveTo>
                <a:lnTo>
                  <a:pt x="2426" y="1542"/>
                </a:lnTo>
                <a:cubicBezTo>
                  <a:pt x="2426" y="1559"/>
                  <a:pt x="2440" y="1576"/>
                  <a:pt x="2460" y="1576"/>
                </a:cubicBezTo>
                <a:cubicBezTo>
                  <a:pt x="2479" y="1576"/>
                  <a:pt x="2494" y="1559"/>
                  <a:pt x="2494" y="1542"/>
                </a:cubicBezTo>
                <a:cubicBezTo>
                  <a:pt x="2494" y="1523"/>
                  <a:pt x="2479" y="1508"/>
                  <a:pt x="2460" y="1508"/>
                </a:cubicBezTo>
                <a:cubicBezTo>
                  <a:pt x="2440" y="1508"/>
                  <a:pt x="2426" y="1523"/>
                  <a:pt x="2426" y="1542"/>
                </a:cubicBezTo>
                <a:close/>
                <a:moveTo>
                  <a:pt x="933" y="1713"/>
                </a:moveTo>
                <a:lnTo>
                  <a:pt x="933" y="1713"/>
                </a:lnTo>
                <a:lnTo>
                  <a:pt x="940" y="1722"/>
                </a:lnTo>
                <a:cubicBezTo>
                  <a:pt x="945" y="1742"/>
                  <a:pt x="938" y="1764"/>
                  <a:pt x="923" y="1778"/>
                </a:cubicBezTo>
                <a:cubicBezTo>
                  <a:pt x="914" y="1786"/>
                  <a:pt x="894" y="1788"/>
                  <a:pt x="880" y="1786"/>
                </a:cubicBezTo>
                <a:cubicBezTo>
                  <a:pt x="860" y="1776"/>
                  <a:pt x="855" y="1756"/>
                  <a:pt x="853" y="1737"/>
                </a:cubicBezTo>
                <a:cubicBezTo>
                  <a:pt x="853" y="1730"/>
                  <a:pt x="858" y="1727"/>
                  <a:pt x="863" y="1727"/>
                </a:cubicBezTo>
                <a:cubicBezTo>
                  <a:pt x="884" y="1720"/>
                  <a:pt x="909" y="1713"/>
                  <a:pt x="933" y="1713"/>
                </a:cubicBezTo>
                <a:close/>
                <a:moveTo>
                  <a:pt x="877" y="1586"/>
                </a:moveTo>
                <a:lnTo>
                  <a:pt x="877" y="1586"/>
                </a:lnTo>
                <a:cubicBezTo>
                  <a:pt x="887" y="1586"/>
                  <a:pt x="897" y="1586"/>
                  <a:pt x="904" y="1593"/>
                </a:cubicBezTo>
                <a:cubicBezTo>
                  <a:pt x="916" y="1615"/>
                  <a:pt x="919" y="1645"/>
                  <a:pt x="911" y="1669"/>
                </a:cubicBezTo>
                <a:cubicBezTo>
                  <a:pt x="897" y="1679"/>
                  <a:pt x="875" y="1688"/>
                  <a:pt x="855" y="1681"/>
                </a:cubicBezTo>
                <a:cubicBezTo>
                  <a:pt x="848" y="1654"/>
                  <a:pt x="850" y="1625"/>
                  <a:pt x="858" y="1601"/>
                </a:cubicBezTo>
                <a:cubicBezTo>
                  <a:pt x="863" y="1593"/>
                  <a:pt x="870" y="1586"/>
                  <a:pt x="877" y="1586"/>
                </a:cubicBezTo>
                <a:close/>
                <a:moveTo>
                  <a:pt x="977" y="1589"/>
                </a:moveTo>
                <a:lnTo>
                  <a:pt x="977" y="1589"/>
                </a:lnTo>
                <a:cubicBezTo>
                  <a:pt x="965" y="1567"/>
                  <a:pt x="940" y="1547"/>
                  <a:pt x="911" y="1547"/>
                </a:cubicBezTo>
                <a:cubicBezTo>
                  <a:pt x="863" y="1545"/>
                  <a:pt x="802" y="1540"/>
                  <a:pt x="780" y="1589"/>
                </a:cubicBezTo>
                <a:cubicBezTo>
                  <a:pt x="760" y="1645"/>
                  <a:pt x="758" y="1708"/>
                  <a:pt x="770" y="1766"/>
                </a:cubicBezTo>
                <a:cubicBezTo>
                  <a:pt x="778" y="1786"/>
                  <a:pt x="790" y="1810"/>
                  <a:pt x="814" y="1815"/>
                </a:cubicBezTo>
                <a:cubicBezTo>
                  <a:pt x="850" y="1827"/>
                  <a:pt x="902" y="1827"/>
                  <a:pt x="940" y="1817"/>
                </a:cubicBezTo>
                <a:cubicBezTo>
                  <a:pt x="965" y="1807"/>
                  <a:pt x="987" y="1786"/>
                  <a:pt x="991" y="1759"/>
                </a:cubicBezTo>
                <a:cubicBezTo>
                  <a:pt x="991" y="1744"/>
                  <a:pt x="996" y="1725"/>
                  <a:pt x="979" y="1717"/>
                </a:cubicBezTo>
                <a:cubicBezTo>
                  <a:pt x="972" y="1713"/>
                  <a:pt x="960" y="1710"/>
                  <a:pt x="955" y="1703"/>
                </a:cubicBezTo>
                <a:cubicBezTo>
                  <a:pt x="970" y="1696"/>
                  <a:pt x="989" y="1693"/>
                  <a:pt x="994" y="1676"/>
                </a:cubicBezTo>
                <a:cubicBezTo>
                  <a:pt x="999" y="1642"/>
                  <a:pt x="991" y="1613"/>
                  <a:pt x="977" y="1589"/>
                </a:cubicBezTo>
                <a:close/>
                <a:moveTo>
                  <a:pt x="610" y="1615"/>
                </a:moveTo>
                <a:lnTo>
                  <a:pt x="610" y="1615"/>
                </a:lnTo>
                <a:cubicBezTo>
                  <a:pt x="617" y="1613"/>
                  <a:pt x="624" y="1615"/>
                  <a:pt x="627" y="1620"/>
                </a:cubicBezTo>
                <a:cubicBezTo>
                  <a:pt x="649" y="1662"/>
                  <a:pt x="661" y="1710"/>
                  <a:pt x="654" y="1759"/>
                </a:cubicBezTo>
                <a:cubicBezTo>
                  <a:pt x="654" y="1771"/>
                  <a:pt x="644" y="1778"/>
                  <a:pt x="634" y="1781"/>
                </a:cubicBezTo>
                <a:cubicBezTo>
                  <a:pt x="622" y="1783"/>
                  <a:pt x="610" y="1783"/>
                  <a:pt x="600" y="1778"/>
                </a:cubicBezTo>
                <a:cubicBezTo>
                  <a:pt x="590" y="1761"/>
                  <a:pt x="588" y="1744"/>
                  <a:pt x="590" y="1722"/>
                </a:cubicBezTo>
                <a:cubicBezTo>
                  <a:pt x="593" y="1691"/>
                  <a:pt x="585" y="1654"/>
                  <a:pt x="595" y="1628"/>
                </a:cubicBezTo>
                <a:cubicBezTo>
                  <a:pt x="598" y="1620"/>
                  <a:pt x="602" y="1615"/>
                  <a:pt x="610" y="1615"/>
                </a:cubicBezTo>
                <a:close/>
                <a:moveTo>
                  <a:pt x="595" y="1467"/>
                </a:moveTo>
                <a:lnTo>
                  <a:pt x="595" y="1467"/>
                </a:lnTo>
                <a:cubicBezTo>
                  <a:pt x="593" y="1460"/>
                  <a:pt x="585" y="1457"/>
                  <a:pt x="578" y="1457"/>
                </a:cubicBezTo>
                <a:cubicBezTo>
                  <a:pt x="547" y="1467"/>
                  <a:pt x="515" y="1487"/>
                  <a:pt x="488" y="1508"/>
                </a:cubicBezTo>
                <a:cubicBezTo>
                  <a:pt x="478" y="1528"/>
                  <a:pt x="505" y="1525"/>
                  <a:pt x="503" y="1542"/>
                </a:cubicBezTo>
                <a:cubicBezTo>
                  <a:pt x="508" y="1623"/>
                  <a:pt x="510" y="1703"/>
                  <a:pt x="503" y="1781"/>
                </a:cubicBezTo>
                <a:cubicBezTo>
                  <a:pt x="500" y="1790"/>
                  <a:pt x="491" y="1798"/>
                  <a:pt x="493" y="1810"/>
                </a:cubicBezTo>
                <a:cubicBezTo>
                  <a:pt x="495" y="1817"/>
                  <a:pt x="508" y="1817"/>
                  <a:pt x="512" y="1822"/>
                </a:cubicBezTo>
                <a:cubicBezTo>
                  <a:pt x="573" y="1820"/>
                  <a:pt x="641" y="1829"/>
                  <a:pt x="695" y="1812"/>
                </a:cubicBezTo>
                <a:cubicBezTo>
                  <a:pt x="722" y="1805"/>
                  <a:pt x="739" y="1778"/>
                  <a:pt x="741" y="1752"/>
                </a:cubicBezTo>
                <a:cubicBezTo>
                  <a:pt x="746" y="1681"/>
                  <a:pt x="731" y="1611"/>
                  <a:pt x="690" y="1559"/>
                </a:cubicBezTo>
                <a:cubicBezTo>
                  <a:pt x="680" y="1552"/>
                  <a:pt x="668" y="1547"/>
                  <a:pt x="654" y="1550"/>
                </a:cubicBezTo>
                <a:cubicBezTo>
                  <a:pt x="632" y="1552"/>
                  <a:pt x="619" y="1569"/>
                  <a:pt x="598" y="1572"/>
                </a:cubicBezTo>
                <a:cubicBezTo>
                  <a:pt x="593" y="1538"/>
                  <a:pt x="600" y="1501"/>
                  <a:pt x="595" y="1467"/>
                </a:cubicBezTo>
                <a:close/>
                <a:moveTo>
                  <a:pt x="1718" y="1591"/>
                </a:moveTo>
                <a:lnTo>
                  <a:pt x="1718" y="1591"/>
                </a:lnTo>
                <a:cubicBezTo>
                  <a:pt x="1735" y="1589"/>
                  <a:pt x="1760" y="1584"/>
                  <a:pt x="1767" y="1603"/>
                </a:cubicBezTo>
                <a:cubicBezTo>
                  <a:pt x="1779" y="1652"/>
                  <a:pt x="1786" y="1705"/>
                  <a:pt x="1784" y="1761"/>
                </a:cubicBezTo>
                <a:cubicBezTo>
                  <a:pt x="1779" y="1771"/>
                  <a:pt x="1774" y="1778"/>
                  <a:pt x="1762" y="1781"/>
                </a:cubicBezTo>
                <a:cubicBezTo>
                  <a:pt x="1750" y="1786"/>
                  <a:pt x="1733" y="1783"/>
                  <a:pt x="1723" y="1776"/>
                </a:cubicBezTo>
                <a:cubicBezTo>
                  <a:pt x="1699" y="1735"/>
                  <a:pt x="1704" y="1683"/>
                  <a:pt x="1701" y="1635"/>
                </a:cubicBezTo>
                <a:cubicBezTo>
                  <a:pt x="1704" y="1620"/>
                  <a:pt x="1701" y="1598"/>
                  <a:pt x="1718" y="1591"/>
                </a:cubicBezTo>
                <a:close/>
                <a:moveTo>
                  <a:pt x="1850" y="1586"/>
                </a:moveTo>
                <a:lnTo>
                  <a:pt x="1850" y="1586"/>
                </a:lnTo>
                <a:cubicBezTo>
                  <a:pt x="1842" y="1572"/>
                  <a:pt x="1828" y="1562"/>
                  <a:pt x="1816" y="1555"/>
                </a:cubicBezTo>
                <a:cubicBezTo>
                  <a:pt x="1760" y="1542"/>
                  <a:pt x="1682" y="1530"/>
                  <a:pt x="1636" y="1572"/>
                </a:cubicBezTo>
                <a:cubicBezTo>
                  <a:pt x="1599" y="1623"/>
                  <a:pt x="1609" y="1705"/>
                  <a:pt x="1621" y="1766"/>
                </a:cubicBezTo>
                <a:cubicBezTo>
                  <a:pt x="1631" y="1798"/>
                  <a:pt x="1653" y="1820"/>
                  <a:pt x="1687" y="1827"/>
                </a:cubicBezTo>
                <a:cubicBezTo>
                  <a:pt x="1735" y="1824"/>
                  <a:pt x="1789" y="1834"/>
                  <a:pt x="1830" y="1817"/>
                </a:cubicBezTo>
                <a:cubicBezTo>
                  <a:pt x="1852" y="1810"/>
                  <a:pt x="1864" y="1790"/>
                  <a:pt x="1869" y="1769"/>
                </a:cubicBezTo>
                <a:cubicBezTo>
                  <a:pt x="1876" y="1705"/>
                  <a:pt x="1869" y="1642"/>
                  <a:pt x="1850" y="1586"/>
                </a:cubicBezTo>
                <a:close/>
                <a:moveTo>
                  <a:pt x="2397" y="1559"/>
                </a:moveTo>
                <a:lnTo>
                  <a:pt x="2397" y="1559"/>
                </a:lnTo>
                <a:cubicBezTo>
                  <a:pt x="2382" y="1550"/>
                  <a:pt x="2365" y="1550"/>
                  <a:pt x="2348" y="1545"/>
                </a:cubicBezTo>
                <a:cubicBezTo>
                  <a:pt x="2299" y="1542"/>
                  <a:pt x="2246" y="1540"/>
                  <a:pt x="2210" y="1574"/>
                </a:cubicBezTo>
                <a:cubicBezTo>
                  <a:pt x="2195" y="1603"/>
                  <a:pt x="2197" y="1635"/>
                  <a:pt x="2202" y="1666"/>
                </a:cubicBezTo>
                <a:cubicBezTo>
                  <a:pt x="2210" y="1688"/>
                  <a:pt x="2231" y="1700"/>
                  <a:pt x="2251" y="1710"/>
                </a:cubicBezTo>
                <a:cubicBezTo>
                  <a:pt x="2278" y="1727"/>
                  <a:pt x="2316" y="1722"/>
                  <a:pt x="2338" y="1749"/>
                </a:cubicBezTo>
                <a:cubicBezTo>
                  <a:pt x="2341" y="1759"/>
                  <a:pt x="2338" y="1769"/>
                  <a:pt x="2331" y="1776"/>
                </a:cubicBezTo>
                <a:cubicBezTo>
                  <a:pt x="2314" y="1788"/>
                  <a:pt x="2287" y="1781"/>
                  <a:pt x="2268" y="1776"/>
                </a:cubicBezTo>
                <a:cubicBezTo>
                  <a:pt x="2236" y="1776"/>
                  <a:pt x="2236" y="1725"/>
                  <a:pt x="2202" y="1737"/>
                </a:cubicBezTo>
                <a:cubicBezTo>
                  <a:pt x="2188" y="1752"/>
                  <a:pt x="2202" y="1771"/>
                  <a:pt x="2195" y="1790"/>
                </a:cubicBezTo>
                <a:cubicBezTo>
                  <a:pt x="2185" y="1786"/>
                  <a:pt x="2178" y="1781"/>
                  <a:pt x="2173" y="1769"/>
                </a:cubicBezTo>
                <a:cubicBezTo>
                  <a:pt x="2156" y="1710"/>
                  <a:pt x="2141" y="1652"/>
                  <a:pt x="2127" y="1593"/>
                </a:cubicBezTo>
                <a:cubicBezTo>
                  <a:pt x="2117" y="1581"/>
                  <a:pt x="2117" y="1562"/>
                  <a:pt x="2105" y="1552"/>
                </a:cubicBezTo>
                <a:cubicBezTo>
                  <a:pt x="2066" y="1530"/>
                  <a:pt x="2027" y="1559"/>
                  <a:pt x="1996" y="1576"/>
                </a:cubicBezTo>
                <a:cubicBezTo>
                  <a:pt x="1986" y="1576"/>
                  <a:pt x="1991" y="1562"/>
                  <a:pt x="1986" y="1555"/>
                </a:cubicBezTo>
                <a:cubicBezTo>
                  <a:pt x="1962" y="1542"/>
                  <a:pt x="1923" y="1550"/>
                  <a:pt x="1893" y="1559"/>
                </a:cubicBezTo>
                <a:cubicBezTo>
                  <a:pt x="1857" y="1574"/>
                  <a:pt x="1903" y="1593"/>
                  <a:pt x="1901" y="1615"/>
                </a:cubicBezTo>
                <a:cubicBezTo>
                  <a:pt x="1901" y="1671"/>
                  <a:pt x="1906" y="1725"/>
                  <a:pt x="1901" y="1776"/>
                </a:cubicBezTo>
                <a:cubicBezTo>
                  <a:pt x="1896" y="1786"/>
                  <a:pt x="1884" y="1795"/>
                  <a:pt x="1889" y="1810"/>
                </a:cubicBezTo>
                <a:cubicBezTo>
                  <a:pt x="1906" y="1827"/>
                  <a:pt x="1935" y="1820"/>
                  <a:pt x="1959" y="1822"/>
                </a:cubicBezTo>
                <a:cubicBezTo>
                  <a:pt x="1979" y="1822"/>
                  <a:pt x="2000" y="1827"/>
                  <a:pt x="2010" y="1810"/>
                </a:cubicBezTo>
                <a:cubicBezTo>
                  <a:pt x="2020" y="1790"/>
                  <a:pt x="1993" y="1786"/>
                  <a:pt x="1993" y="1769"/>
                </a:cubicBezTo>
                <a:cubicBezTo>
                  <a:pt x="1988" y="1722"/>
                  <a:pt x="1988" y="1686"/>
                  <a:pt x="1988" y="1640"/>
                </a:cubicBezTo>
                <a:cubicBezTo>
                  <a:pt x="1991" y="1632"/>
                  <a:pt x="1993" y="1625"/>
                  <a:pt x="2000" y="1620"/>
                </a:cubicBezTo>
                <a:cubicBezTo>
                  <a:pt x="2010" y="1618"/>
                  <a:pt x="2020" y="1618"/>
                  <a:pt x="2027" y="1625"/>
                </a:cubicBezTo>
                <a:cubicBezTo>
                  <a:pt x="2049" y="1669"/>
                  <a:pt x="2054" y="1720"/>
                  <a:pt x="2069" y="1766"/>
                </a:cubicBezTo>
                <a:cubicBezTo>
                  <a:pt x="2076" y="1786"/>
                  <a:pt x="2076" y="1817"/>
                  <a:pt x="2103" y="1820"/>
                </a:cubicBezTo>
                <a:cubicBezTo>
                  <a:pt x="2137" y="1820"/>
                  <a:pt x="2178" y="1829"/>
                  <a:pt x="2202" y="1805"/>
                </a:cubicBezTo>
                <a:cubicBezTo>
                  <a:pt x="2207" y="1805"/>
                  <a:pt x="2210" y="1812"/>
                  <a:pt x="2214" y="1812"/>
                </a:cubicBezTo>
                <a:cubicBezTo>
                  <a:pt x="2265" y="1832"/>
                  <a:pt x="2338" y="1832"/>
                  <a:pt x="2392" y="1810"/>
                </a:cubicBezTo>
                <a:cubicBezTo>
                  <a:pt x="2419" y="1793"/>
                  <a:pt x="2428" y="1756"/>
                  <a:pt x="2423" y="1720"/>
                </a:cubicBezTo>
                <a:cubicBezTo>
                  <a:pt x="2414" y="1649"/>
                  <a:pt x="2324" y="1671"/>
                  <a:pt x="2290" y="1620"/>
                </a:cubicBezTo>
                <a:cubicBezTo>
                  <a:pt x="2285" y="1611"/>
                  <a:pt x="2290" y="1598"/>
                  <a:pt x="2297" y="1591"/>
                </a:cubicBezTo>
                <a:cubicBezTo>
                  <a:pt x="2307" y="1584"/>
                  <a:pt x="2321" y="1584"/>
                  <a:pt x="2334" y="1586"/>
                </a:cubicBezTo>
                <a:cubicBezTo>
                  <a:pt x="2358" y="1601"/>
                  <a:pt x="2331" y="1628"/>
                  <a:pt x="2338" y="1645"/>
                </a:cubicBezTo>
                <a:cubicBezTo>
                  <a:pt x="2341" y="1652"/>
                  <a:pt x="2348" y="1647"/>
                  <a:pt x="2353" y="1649"/>
                </a:cubicBezTo>
                <a:cubicBezTo>
                  <a:pt x="2375" y="1647"/>
                  <a:pt x="2392" y="1640"/>
                  <a:pt x="2402" y="1620"/>
                </a:cubicBezTo>
                <a:cubicBezTo>
                  <a:pt x="2404" y="1601"/>
                  <a:pt x="2416" y="1572"/>
                  <a:pt x="2397" y="1559"/>
                </a:cubicBezTo>
                <a:close/>
                <a:moveTo>
                  <a:pt x="150" y="1540"/>
                </a:moveTo>
                <a:lnTo>
                  <a:pt x="150" y="1540"/>
                </a:lnTo>
                <a:cubicBezTo>
                  <a:pt x="158" y="1533"/>
                  <a:pt x="175" y="1535"/>
                  <a:pt x="179" y="1545"/>
                </a:cubicBezTo>
                <a:cubicBezTo>
                  <a:pt x="184" y="1574"/>
                  <a:pt x="194" y="1603"/>
                  <a:pt x="199" y="1632"/>
                </a:cubicBezTo>
                <a:cubicBezTo>
                  <a:pt x="199" y="1647"/>
                  <a:pt x="182" y="1640"/>
                  <a:pt x="172" y="1642"/>
                </a:cubicBezTo>
                <a:cubicBezTo>
                  <a:pt x="155" y="1640"/>
                  <a:pt x="133" y="1647"/>
                  <a:pt x="121" y="1635"/>
                </a:cubicBezTo>
                <a:cubicBezTo>
                  <a:pt x="131" y="1603"/>
                  <a:pt x="136" y="1569"/>
                  <a:pt x="150" y="1540"/>
                </a:cubicBezTo>
                <a:close/>
                <a:moveTo>
                  <a:pt x="459" y="1457"/>
                </a:moveTo>
                <a:lnTo>
                  <a:pt x="459" y="1457"/>
                </a:lnTo>
                <a:cubicBezTo>
                  <a:pt x="457" y="1448"/>
                  <a:pt x="444" y="1448"/>
                  <a:pt x="435" y="1448"/>
                </a:cubicBezTo>
                <a:cubicBezTo>
                  <a:pt x="406" y="1460"/>
                  <a:pt x="376" y="1472"/>
                  <a:pt x="347" y="1484"/>
                </a:cubicBezTo>
                <a:cubicBezTo>
                  <a:pt x="328" y="1504"/>
                  <a:pt x="359" y="1516"/>
                  <a:pt x="359" y="1533"/>
                </a:cubicBezTo>
                <a:cubicBezTo>
                  <a:pt x="369" y="1611"/>
                  <a:pt x="367" y="1683"/>
                  <a:pt x="362" y="1764"/>
                </a:cubicBezTo>
                <a:cubicBezTo>
                  <a:pt x="362" y="1771"/>
                  <a:pt x="357" y="1781"/>
                  <a:pt x="350" y="1788"/>
                </a:cubicBezTo>
                <a:cubicBezTo>
                  <a:pt x="333" y="1788"/>
                  <a:pt x="328" y="1771"/>
                  <a:pt x="323" y="1761"/>
                </a:cubicBezTo>
                <a:cubicBezTo>
                  <a:pt x="299" y="1664"/>
                  <a:pt x="274" y="1569"/>
                  <a:pt x="245" y="1474"/>
                </a:cubicBezTo>
                <a:lnTo>
                  <a:pt x="235" y="1460"/>
                </a:lnTo>
                <a:cubicBezTo>
                  <a:pt x="199" y="1445"/>
                  <a:pt x="150" y="1448"/>
                  <a:pt x="109" y="1452"/>
                </a:cubicBezTo>
                <a:cubicBezTo>
                  <a:pt x="87" y="1465"/>
                  <a:pt x="114" y="1484"/>
                  <a:pt x="109" y="1501"/>
                </a:cubicBezTo>
                <a:cubicBezTo>
                  <a:pt x="75" y="1596"/>
                  <a:pt x="38" y="1691"/>
                  <a:pt x="2" y="1788"/>
                </a:cubicBezTo>
                <a:lnTo>
                  <a:pt x="0" y="1805"/>
                </a:lnTo>
                <a:cubicBezTo>
                  <a:pt x="4" y="1815"/>
                  <a:pt x="14" y="1815"/>
                  <a:pt x="24" y="1820"/>
                </a:cubicBezTo>
                <a:cubicBezTo>
                  <a:pt x="46" y="1817"/>
                  <a:pt x="75" y="1829"/>
                  <a:pt x="89" y="1810"/>
                </a:cubicBezTo>
                <a:cubicBezTo>
                  <a:pt x="89" y="1803"/>
                  <a:pt x="87" y="1793"/>
                  <a:pt x="80" y="1788"/>
                </a:cubicBezTo>
                <a:cubicBezTo>
                  <a:pt x="72" y="1744"/>
                  <a:pt x="97" y="1708"/>
                  <a:pt x="106" y="1669"/>
                </a:cubicBezTo>
                <a:lnTo>
                  <a:pt x="111" y="1666"/>
                </a:lnTo>
                <a:cubicBezTo>
                  <a:pt x="131" y="1705"/>
                  <a:pt x="175" y="1693"/>
                  <a:pt x="211" y="1698"/>
                </a:cubicBezTo>
                <a:cubicBezTo>
                  <a:pt x="223" y="1717"/>
                  <a:pt x="221" y="1742"/>
                  <a:pt x="228" y="1761"/>
                </a:cubicBezTo>
                <a:cubicBezTo>
                  <a:pt x="235" y="1776"/>
                  <a:pt x="218" y="1788"/>
                  <a:pt x="216" y="1803"/>
                </a:cubicBezTo>
                <a:cubicBezTo>
                  <a:pt x="213" y="1812"/>
                  <a:pt x="226" y="1817"/>
                  <a:pt x="233" y="1820"/>
                </a:cubicBezTo>
                <a:lnTo>
                  <a:pt x="442" y="1822"/>
                </a:lnTo>
                <a:cubicBezTo>
                  <a:pt x="452" y="1822"/>
                  <a:pt x="461" y="1820"/>
                  <a:pt x="471" y="1815"/>
                </a:cubicBezTo>
                <a:cubicBezTo>
                  <a:pt x="493" y="1798"/>
                  <a:pt x="459" y="1788"/>
                  <a:pt x="459" y="1769"/>
                </a:cubicBezTo>
                <a:cubicBezTo>
                  <a:pt x="454" y="1722"/>
                  <a:pt x="457" y="1676"/>
                  <a:pt x="457" y="1630"/>
                </a:cubicBezTo>
                <a:cubicBezTo>
                  <a:pt x="457" y="1572"/>
                  <a:pt x="461" y="1516"/>
                  <a:pt x="459" y="1457"/>
                </a:cubicBezTo>
                <a:close/>
                <a:moveTo>
                  <a:pt x="1337" y="1496"/>
                </a:moveTo>
                <a:lnTo>
                  <a:pt x="1337" y="1496"/>
                </a:lnTo>
                <a:cubicBezTo>
                  <a:pt x="1334" y="1489"/>
                  <a:pt x="1325" y="1487"/>
                  <a:pt x="1317" y="1489"/>
                </a:cubicBezTo>
                <a:cubicBezTo>
                  <a:pt x="1293" y="1506"/>
                  <a:pt x="1273" y="1525"/>
                  <a:pt x="1247" y="1542"/>
                </a:cubicBezTo>
                <a:cubicBezTo>
                  <a:pt x="1225" y="1567"/>
                  <a:pt x="1188" y="1550"/>
                  <a:pt x="1162" y="1559"/>
                </a:cubicBezTo>
                <a:cubicBezTo>
                  <a:pt x="1142" y="1564"/>
                  <a:pt x="1130" y="1579"/>
                  <a:pt x="1115" y="1591"/>
                </a:cubicBezTo>
                <a:cubicBezTo>
                  <a:pt x="1108" y="1579"/>
                  <a:pt x="1118" y="1562"/>
                  <a:pt x="1103" y="1552"/>
                </a:cubicBezTo>
                <a:cubicBezTo>
                  <a:pt x="1072" y="1545"/>
                  <a:pt x="1040" y="1552"/>
                  <a:pt x="1011" y="1559"/>
                </a:cubicBezTo>
                <a:cubicBezTo>
                  <a:pt x="987" y="1581"/>
                  <a:pt x="1030" y="1589"/>
                  <a:pt x="1025" y="1613"/>
                </a:cubicBezTo>
                <a:cubicBezTo>
                  <a:pt x="1025" y="1664"/>
                  <a:pt x="1028" y="1722"/>
                  <a:pt x="1023" y="1773"/>
                </a:cubicBezTo>
                <a:cubicBezTo>
                  <a:pt x="1021" y="1788"/>
                  <a:pt x="1004" y="1793"/>
                  <a:pt x="1006" y="1807"/>
                </a:cubicBezTo>
                <a:cubicBezTo>
                  <a:pt x="1008" y="1817"/>
                  <a:pt x="1021" y="1820"/>
                  <a:pt x="1028" y="1822"/>
                </a:cubicBezTo>
                <a:cubicBezTo>
                  <a:pt x="1062" y="1817"/>
                  <a:pt x="1108" y="1839"/>
                  <a:pt x="1137" y="1807"/>
                </a:cubicBezTo>
                <a:cubicBezTo>
                  <a:pt x="1140" y="1795"/>
                  <a:pt x="1128" y="1790"/>
                  <a:pt x="1125" y="1781"/>
                </a:cubicBezTo>
                <a:cubicBezTo>
                  <a:pt x="1113" y="1735"/>
                  <a:pt x="1120" y="1693"/>
                  <a:pt x="1123" y="1642"/>
                </a:cubicBezTo>
                <a:lnTo>
                  <a:pt x="1130" y="1630"/>
                </a:lnTo>
                <a:cubicBezTo>
                  <a:pt x="1142" y="1613"/>
                  <a:pt x="1164" y="1613"/>
                  <a:pt x="1184" y="1611"/>
                </a:cubicBezTo>
                <a:cubicBezTo>
                  <a:pt x="1198" y="1615"/>
                  <a:pt x="1225" y="1606"/>
                  <a:pt x="1235" y="1625"/>
                </a:cubicBezTo>
                <a:lnTo>
                  <a:pt x="1235" y="1705"/>
                </a:lnTo>
                <a:cubicBezTo>
                  <a:pt x="1232" y="1735"/>
                  <a:pt x="1227" y="1764"/>
                  <a:pt x="1235" y="1793"/>
                </a:cubicBezTo>
                <a:cubicBezTo>
                  <a:pt x="1242" y="1812"/>
                  <a:pt x="1264" y="1820"/>
                  <a:pt x="1283" y="1822"/>
                </a:cubicBezTo>
                <a:cubicBezTo>
                  <a:pt x="1310" y="1820"/>
                  <a:pt x="1344" y="1829"/>
                  <a:pt x="1363" y="1810"/>
                </a:cubicBezTo>
                <a:cubicBezTo>
                  <a:pt x="1373" y="1783"/>
                  <a:pt x="1342" y="1788"/>
                  <a:pt x="1334" y="1766"/>
                </a:cubicBezTo>
                <a:cubicBezTo>
                  <a:pt x="1327" y="1720"/>
                  <a:pt x="1329" y="1664"/>
                  <a:pt x="1332" y="1618"/>
                </a:cubicBezTo>
                <a:cubicBezTo>
                  <a:pt x="1342" y="1601"/>
                  <a:pt x="1373" y="1613"/>
                  <a:pt x="1383" y="1593"/>
                </a:cubicBezTo>
                <a:cubicBezTo>
                  <a:pt x="1383" y="1615"/>
                  <a:pt x="1380" y="1637"/>
                  <a:pt x="1385" y="1659"/>
                </a:cubicBezTo>
                <a:cubicBezTo>
                  <a:pt x="1390" y="1676"/>
                  <a:pt x="1405" y="1696"/>
                  <a:pt x="1422" y="1700"/>
                </a:cubicBezTo>
                <a:cubicBezTo>
                  <a:pt x="1453" y="1720"/>
                  <a:pt x="1497" y="1722"/>
                  <a:pt x="1519" y="1752"/>
                </a:cubicBezTo>
                <a:cubicBezTo>
                  <a:pt x="1517" y="1761"/>
                  <a:pt x="1519" y="1769"/>
                  <a:pt x="1514" y="1776"/>
                </a:cubicBezTo>
                <a:cubicBezTo>
                  <a:pt x="1504" y="1783"/>
                  <a:pt x="1490" y="1786"/>
                  <a:pt x="1478" y="1781"/>
                </a:cubicBezTo>
                <a:cubicBezTo>
                  <a:pt x="1451" y="1776"/>
                  <a:pt x="1424" y="1771"/>
                  <a:pt x="1415" y="1742"/>
                </a:cubicBezTo>
                <a:cubicBezTo>
                  <a:pt x="1410" y="1735"/>
                  <a:pt x="1400" y="1727"/>
                  <a:pt x="1390" y="1727"/>
                </a:cubicBezTo>
                <a:cubicBezTo>
                  <a:pt x="1383" y="1730"/>
                  <a:pt x="1380" y="1735"/>
                  <a:pt x="1378" y="1739"/>
                </a:cubicBezTo>
                <a:cubicBezTo>
                  <a:pt x="1376" y="1766"/>
                  <a:pt x="1373" y="1803"/>
                  <a:pt x="1400" y="1815"/>
                </a:cubicBezTo>
                <a:cubicBezTo>
                  <a:pt x="1449" y="1827"/>
                  <a:pt x="1519" y="1837"/>
                  <a:pt x="1565" y="1812"/>
                </a:cubicBezTo>
                <a:cubicBezTo>
                  <a:pt x="1594" y="1795"/>
                  <a:pt x="1599" y="1761"/>
                  <a:pt x="1599" y="1727"/>
                </a:cubicBezTo>
                <a:cubicBezTo>
                  <a:pt x="1594" y="1669"/>
                  <a:pt x="1534" y="1662"/>
                  <a:pt x="1492" y="1642"/>
                </a:cubicBezTo>
                <a:cubicBezTo>
                  <a:pt x="1475" y="1635"/>
                  <a:pt x="1461" y="1625"/>
                  <a:pt x="1466" y="1603"/>
                </a:cubicBezTo>
                <a:cubicBezTo>
                  <a:pt x="1468" y="1598"/>
                  <a:pt x="1470" y="1591"/>
                  <a:pt x="1478" y="1589"/>
                </a:cubicBezTo>
                <a:cubicBezTo>
                  <a:pt x="1492" y="1584"/>
                  <a:pt x="1514" y="1584"/>
                  <a:pt x="1524" y="1593"/>
                </a:cubicBezTo>
                <a:cubicBezTo>
                  <a:pt x="1536" y="1608"/>
                  <a:pt x="1521" y="1625"/>
                  <a:pt x="1519" y="1637"/>
                </a:cubicBezTo>
                <a:cubicBezTo>
                  <a:pt x="1521" y="1645"/>
                  <a:pt x="1526" y="1645"/>
                  <a:pt x="1534" y="1647"/>
                </a:cubicBezTo>
                <a:cubicBezTo>
                  <a:pt x="1543" y="1652"/>
                  <a:pt x="1553" y="1647"/>
                  <a:pt x="1560" y="1642"/>
                </a:cubicBezTo>
                <a:cubicBezTo>
                  <a:pt x="1580" y="1625"/>
                  <a:pt x="1594" y="1601"/>
                  <a:pt x="1590" y="1572"/>
                </a:cubicBezTo>
                <a:cubicBezTo>
                  <a:pt x="1573" y="1550"/>
                  <a:pt x="1541" y="1545"/>
                  <a:pt x="1514" y="1545"/>
                </a:cubicBezTo>
                <a:cubicBezTo>
                  <a:pt x="1463" y="1545"/>
                  <a:pt x="1402" y="1542"/>
                  <a:pt x="1383" y="1593"/>
                </a:cubicBezTo>
                <a:cubicBezTo>
                  <a:pt x="1383" y="1584"/>
                  <a:pt x="1385" y="1576"/>
                  <a:pt x="1383" y="1564"/>
                </a:cubicBezTo>
                <a:cubicBezTo>
                  <a:pt x="1376" y="1550"/>
                  <a:pt x="1356" y="1557"/>
                  <a:pt x="1342" y="1552"/>
                </a:cubicBezTo>
                <a:cubicBezTo>
                  <a:pt x="1332" y="1538"/>
                  <a:pt x="1342" y="1516"/>
                  <a:pt x="1337" y="1496"/>
                </a:cubicBezTo>
                <a:close/>
                <a:moveTo>
                  <a:pt x="1089" y="947"/>
                </a:moveTo>
                <a:lnTo>
                  <a:pt x="1089" y="947"/>
                </a:lnTo>
                <a:cubicBezTo>
                  <a:pt x="996" y="879"/>
                  <a:pt x="865" y="898"/>
                  <a:pt x="746" y="896"/>
                </a:cubicBezTo>
                <a:cubicBezTo>
                  <a:pt x="743" y="918"/>
                  <a:pt x="741" y="942"/>
                  <a:pt x="743" y="966"/>
                </a:cubicBezTo>
                <a:cubicBezTo>
                  <a:pt x="751" y="1063"/>
                  <a:pt x="812" y="1146"/>
                  <a:pt x="897" y="1190"/>
                </a:cubicBezTo>
                <a:cubicBezTo>
                  <a:pt x="962" y="1226"/>
                  <a:pt x="1047" y="1209"/>
                  <a:pt x="1120" y="1226"/>
                </a:cubicBezTo>
                <a:cubicBezTo>
                  <a:pt x="1179" y="1246"/>
                  <a:pt x="1220" y="1294"/>
                  <a:pt x="1232" y="1358"/>
                </a:cubicBezTo>
                <a:cubicBezTo>
                  <a:pt x="1235" y="1350"/>
                  <a:pt x="1237" y="1345"/>
                  <a:pt x="1239" y="1338"/>
                </a:cubicBezTo>
                <a:cubicBezTo>
                  <a:pt x="1256" y="1277"/>
                  <a:pt x="1312" y="1231"/>
                  <a:pt x="1373" y="1219"/>
                </a:cubicBezTo>
                <a:cubicBezTo>
                  <a:pt x="1461" y="1219"/>
                  <a:pt x="1551" y="1217"/>
                  <a:pt x="1616" y="1163"/>
                </a:cubicBezTo>
                <a:cubicBezTo>
                  <a:pt x="1694" y="1105"/>
                  <a:pt x="1743" y="1003"/>
                  <a:pt x="1721" y="898"/>
                </a:cubicBezTo>
                <a:cubicBezTo>
                  <a:pt x="1653" y="898"/>
                  <a:pt x="1580" y="896"/>
                  <a:pt x="1512" y="898"/>
                </a:cubicBezTo>
                <a:cubicBezTo>
                  <a:pt x="1373" y="918"/>
                  <a:pt x="1266" y="1017"/>
                  <a:pt x="1235" y="1151"/>
                </a:cubicBezTo>
                <a:cubicBezTo>
                  <a:pt x="1213" y="1066"/>
                  <a:pt x="1159" y="991"/>
                  <a:pt x="1089" y="947"/>
                </a:cubicBezTo>
                <a:close/>
                <a:moveTo>
                  <a:pt x="1363" y="619"/>
                </a:moveTo>
                <a:lnTo>
                  <a:pt x="1363" y="619"/>
                </a:lnTo>
                <a:cubicBezTo>
                  <a:pt x="1325" y="555"/>
                  <a:pt x="1278" y="492"/>
                  <a:pt x="1235" y="429"/>
                </a:cubicBezTo>
                <a:cubicBezTo>
                  <a:pt x="1186" y="514"/>
                  <a:pt x="1111" y="585"/>
                  <a:pt x="1084" y="682"/>
                </a:cubicBezTo>
                <a:cubicBezTo>
                  <a:pt x="1043" y="845"/>
                  <a:pt x="1184" y="939"/>
                  <a:pt x="1232" y="1068"/>
                </a:cubicBezTo>
                <a:cubicBezTo>
                  <a:pt x="1261" y="1008"/>
                  <a:pt x="1305" y="952"/>
                  <a:pt x="1342" y="893"/>
                </a:cubicBezTo>
                <a:cubicBezTo>
                  <a:pt x="1397" y="823"/>
                  <a:pt x="1410" y="704"/>
                  <a:pt x="1363" y="619"/>
                </a:cubicBezTo>
                <a:close/>
                <a:moveTo>
                  <a:pt x="1524" y="6"/>
                </a:moveTo>
                <a:lnTo>
                  <a:pt x="1524" y="6"/>
                </a:lnTo>
                <a:lnTo>
                  <a:pt x="1521" y="6"/>
                </a:lnTo>
                <a:cubicBezTo>
                  <a:pt x="1436" y="110"/>
                  <a:pt x="1351" y="213"/>
                  <a:pt x="1264" y="312"/>
                </a:cubicBezTo>
                <a:lnTo>
                  <a:pt x="1264" y="317"/>
                </a:lnTo>
                <a:lnTo>
                  <a:pt x="1716" y="854"/>
                </a:lnTo>
                <a:cubicBezTo>
                  <a:pt x="1769" y="927"/>
                  <a:pt x="1842" y="986"/>
                  <a:pt x="1874" y="1066"/>
                </a:cubicBezTo>
                <a:cubicBezTo>
                  <a:pt x="1913" y="1166"/>
                  <a:pt x="1893" y="1290"/>
                  <a:pt x="1825" y="1363"/>
                </a:cubicBezTo>
                <a:cubicBezTo>
                  <a:pt x="1983" y="1365"/>
                  <a:pt x="2146" y="1363"/>
                  <a:pt x="2307" y="1363"/>
                </a:cubicBezTo>
                <a:cubicBezTo>
                  <a:pt x="2338" y="1338"/>
                  <a:pt x="2368" y="1302"/>
                  <a:pt x="2382" y="1263"/>
                </a:cubicBezTo>
                <a:cubicBezTo>
                  <a:pt x="2421" y="1183"/>
                  <a:pt x="2406" y="1071"/>
                  <a:pt x="2358" y="1003"/>
                </a:cubicBezTo>
                <a:cubicBezTo>
                  <a:pt x="2071" y="662"/>
                  <a:pt x="1811" y="346"/>
                  <a:pt x="1524" y="6"/>
                </a:cubicBezTo>
                <a:close/>
                <a:moveTo>
                  <a:pt x="1475" y="0"/>
                </a:moveTo>
                <a:lnTo>
                  <a:pt x="1475" y="0"/>
                </a:lnTo>
                <a:cubicBezTo>
                  <a:pt x="1475" y="0"/>
                  <a:pt x="867" y="721"/>
                  <a:pt x="629" y="998"/>
                </a:cubicBezTo>
                <a:cubicBezTo>
                  <a:pt x="568" y="1076"/>
                  <a:pt x="556" y="1202"/>
                  <a:pt x="600" y="1292"/>
                </a:cubicBezTo>
                <a:cubicBezTo>
                  <a:pt x="612" y="1316"/>
                  <a:pt x="627" y="1338"/>
                  <a:pt x="644" y="1360"/>
                </a:cubicBezTo>
                <a:lnTo>
                  <a:pt x="158" y="1358"/>
                </a:lnTo>
                <a:cubicBezTo>
                  <a:pt x="89" y="1277"/>
                  <a:pt x="46" y="1170"/>
                  <a:pt x="75" y="1076"/>
                </a:cubicBezTo>
                <a:cubicBezTo>
                  <a:pt x="92" y="1008"/>
                  <a:pt x="145" y="959"/>
                  <a:pt x="189" y="903"/>
                </a:cubicBezTo>
                <a:cubicBezTo>
                  <a:pt x="447" y="599"/>
                  <a:pt x="702" y="300"/>
                  <a:pt x="960" y="0"/>
                </a:cubicBezTo>
                <a:lnTo>
                  <a:pt x="147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Walgreens Boots Alliance">
            <a:extLst>
              <a:ext uri="{FF2B5EF4-FFF2-40B4-BE49-F238E27FC236}">
                <a16:creationId xmlns:a16="http://schemas.microsoft.com/office/drawing/2014/main" id="{00AE541C-72BF-A241-84BD-5AEE93B17B22}"/>
              </a:ext>
              <a:ext uri="{C183D7F6-B498-43B3-948B-1728B52AA6E4}">
                <adec:decorative xmlns:adec="http://schemas.microsoft.com/office/drawing/2017/decorative" val="1"/>
              </a:ext>
            </a:extLst>
          </p:cNvPr>
          <p:cNvSpPr>
            <a:spLocks noChangeAspect="1" noEditPoints="1"/>
          </p:cNvSpPr>
          <p:nvPr userDrawn="1"/>
        </p:nvSpPr>
        <p:spPr bwMode="black">
          <a:xfrm>
            <a:off x="3644899" y="2732097"/>
            <a:ext cx="1554480" cy="387966"/>
          </a:xfrm>
          <a:custGeom>
            <a:avLst/>
            <a:gdLst>
              <a:gd name="T0" fmla="*/ 845 w 8000"/>
              <a:gd name="T1" fmla="*/ 1796 h 1994"/>
              <a:gd name="T2" fmla="*/ 1459 w 8000"/>
              <a:gd name="T3" fmla="*/ 1893 h 1994"/>
              <a:gd name="T4" fmla="*/ 855 w 8000"/>
              <a:gd name="T5" fmla="*/ 1635 h 1994"/>
              <a:gd name="T6" fmla="*/ 1332 w 8000"/>
              <a:gd name="T7" fmla="*/ 1618 h 1994"/>
              <a:gd name="T8" fmla="*/ 1814 w 8000"/>
              <a:gd name="T9" fmla="*/ 1588 h 1994"/>
              <a:gd name="T10" fmla="*/ 172 w 8000"/>
              <a:gd name="T11" fmla="*/ 1576 h 1994"/>
              <a:gd name="T12" fmla="*/ 835 w 8000"/>
              <a:gd name="T13" fmla="*/ 1614 h 1994"/>
              <a:gd name="T14" fmla="*/ 236 w 8000"/>
              <a:gd name="T15" fmla="*/ 1315 h 1994"/>
              <a:gd name="T16" fmla="*/ 841 w 8000"/>
              <a:gd name="T17" fmla="*/ 1173 h 1994"/>
              <a:gd name="T18" fmla="*/ 641 w 8000"/>
              <a:gd name="T19" fmla="*/ 1333 h 1994"/>
              <a:gd name="T20" fmla="*/ 0 w 8000"/>
              <a:gd name="T21" fmla="*/ 1134 h 1994"/>
              <a:gd name="T22" fmla="*/ 6667 w 8000"/>
              <a:gd name="T23" fmla="*/ 1167 h 1994"/>
              <a:gd name="T24" fmla="*/ 6365 w 8000"/>
              <a:gd name="T25" fmla="*/ 797 h 1994"/>
              <a:gd name="T26" fmla="*/ 7815 w 8000"/>
              <a:gd name="T27" fmla="*/ 1006 h 1994"/>
              <a:gd name="T28" fmla="*/ 7838 w 8000"/>
              <a:gd name="T29" fmla="*/ 1166 h 1994"/>
              <a:gd name="T30" fmla="*/ 7514 w 8000"/>
              <a:gd name="T31" fmla="*/ 1030 h 1994"/>
              <a:gd name="T32" fmla="*/ 7459 w 8000"/>
              <a:gd name="T33" fmla="*/ 933 h 1994"/>
              <a:gd name="T34" fmla="*/ 7472 w 8000"/>
              <a:gd name="T35" fmla="*/ 1167 h 1994"/>
              <a:gd name="T36" fmla="*/ 6855 w 8000"/>
              <a:gd name="T37" fmla="*/ 888 h 1994"/>
              <a:gd name="T38" fmla="*/ 7112 w 8000"/>
              <a:gd name="T39" fmla="*/ 1108 h 1994"/>
              <a:gd name="T40" fmla="*/ 7102 w 8000"/>
              <a:gd name="T41" fmla="*/ 1169 h 1994"/>
              <a:gd name="T42" fmla="*/ 6097 w 8000"/>
              <a:gd name="T43" fmla="*/ 1024 h 1994"/>
              <a:gd name="T44" fmla="*/ 5935 w 8000"/>
              <a:gd name="T45" fmla="*/ 1094 h 1994"/>
              <a:gd name="T46" fmla="*/ 3273 w 8000"/>
              <a:gd name="T47" fmla="*/ 1096 h 1994"/>
              <a:gd name="T48" fmla="*/ 3215 w 8000"/>
              <a:gd name="T49" fmla="*/ 1260 h 1994"/>
              <a:gd name="T50" fmla="*/ 3617 w 8000"/>
              <a:gd name="T51" fmla="*/ 884 h 1994"/>
              <a:gd name="T52" fmla="*/ 3651 w 8000"/>
              <a:gd name="T53" fmla="*/ 938 h 1994"/>
              <a:gd name="T54" fmla="*/ 3090 w 8000"/>
              <a:gd name="T55" fmla="*/ 785 h 1994"/>
              <a:gd name="T56" fmla="*/ 2548 w 8000"/>
              <a:gd name="T57" fmla="*/ 798 h 1994"/>
              <a:gd name="T58" fmla="*/ 2768 w 8000"/>
              <a:gd name="T59" fmla="*/ 797 h 1994"/>
              <a:gd name="T60" fmla="*/ 2835 w 8000"/>
              <a:gd name="T61" fmla="*/ 898 h 1994"/>
              <a:gd name="T62" fmla="*/ 5635 w 8000"/>
              <a:gd name="T63" fmla="*/ 1086 h 1994"/>
              <a:gd name="T64" fmla="*/ 5450 w 8000"/>
              <a:gd name="T65" fmla="*/ 964 h 1994"/>
              <a:gd name="T66" fmla="*/ 4093 w 8000"/>
              <a:gd name="T67" fmla="*/ 954 h 1994"/>
              <a:gd name="T68" fmla="*/ 4031 w 8000"/>
              <a:gd name="T69" fmla="*/ 1115 h 1994"/>
              <a:gd name="T70" fmla="*/ 5769 w 8000"/>
              <a:gd name="T71" fmla="*/ 888 h 1994"/>
              <a:gd name="T72" fmla="*/ 5901 w 8000"/>
              <a:gd name="T73" fmla="*/ 939 h 1994"/>
              <a:gd name="T74" fmla="*/ 5370 w 8000"/>
              <a:gd name="T75" fmla="*/ 913 h 1994"/>
              <a:gd name="T76" fmla="*/ 5021 w 8000"/>
              <a:gd name="T77" fmla="*/ 1106 h 1994"/>
              <a:gd name="T78" fmla="*/ 4900 w 8000"/>
              <a:gd name="T79" fmla="*/ 950 h 1994"/>
              <a:gd name="T80" fmla="*/ 5111 w 8000"/>
              <a:gd name="T81" fmla="*/ 1037 h 1994"/>
              <a:gd name="T82" fmla="*/ 4395 w 8000"/>
              <a:gd name="T83" fmla="*/ 1168 h 1994"/>
              <a:gd name="T84" fmla="*/ 4532 w 8000"/>
              <a:gd name="T85" fmla="*/ 895 h 1994"/>
              <a:gd name="T86" fmla="*/ 1635 w 8000"/>
              <a:gd name="T87" fmla="*/ 855 h 1994"/>
              <a:gd name="T88" fmla="*/ 217 w 8000"/>
              <a:gd name="T89" fmla="*/ 862 h 1994"/>
              <a:gd name="T90" fmla="*/ 821 w 8000"/>
              <a:gd name="T91" fmla="*/ 1155 h 1994"/>
              <a:gd name="T92" fmla="*/ 52 w 8000"/>
              <a:gd name="T93" fmla="*/ 727 h 1994"/>
              <a:gd name="T94" fmla="*/ 1616 w 8000"/>
              <a:gd name="T95" fmla="*/ 834 h 1994"/>
              <a:gd name="T96" fmla="*/ 844 w 8000"/>
              <a:gd name="T97" fmla="*/ 653 h 1994"/>
              <a:gd name="T98" fmla="*/ 1577 w 8000"/>
              <a:gd name="T99" fmla="*/ 443 h 1994"/>
              <a:gd name="T100" fmla="*/ 1333 w 8000"/>
              <a:gd name="T101" fmla="*/ 640 h 1994"/>
              <a:gd name="T102" fmla="*/ 203 w 8000"/>
              <a:gd name="T103" fmla="*/ 383 h 1994"/>
              <a:gd name="T104" fmla="*/ 1892 w 8000"/>
              <a:gd name="T105" fmla="*/ 534 h 1994"/>
              <a:gd name="T106" fmla="*/ 484 w 8000"/>
              <a:gd name="T107" fmla="*/ 278 h 1994"/>
              <a:gd name="T108" fmla="*/ 863 w 8000"/>
              <a:gd name="T109" fmla="*/ 216 h 1994"/>
              <a:gd name="T110" fmla="*/ 534 w 8000"/>
              <a:gd name="T111" fmla="*/ 102 h 1994"/>
              <a:gd name="T112" fmla="*/ 1133 w 8000"/>
              <a:gd name="T113" fmla="*/ 0 h 1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000" h="1994">
                <a:moveTo>
                  <a:pt x="1149" y="1796"/>
                </a:moveTo>
                <a:lnTo>
                  <a:pt x="1149" y="1796"/>
                </a:lnTo>
                <a:cubicBezTo>
                  <a:pt x="1197" y="1793"/>
                  <a:pt x="1245" y="1787"/>
                  <a:pt x="1292" y="1781"/>
                </a:cubicBezTo>
                <a:cubicBezTo>
                  <a:pt x="1284" y="1844"/>
                  <a:pt x="1273" y="1906"/>
                  <a:pt x="1262" y="1969"/>
                </a:cubicBezTo>
                <a:cubicBezTo>
                  <a:pt x="1224" y="1980"/>
                  <a:pt x="1184" y="1987"/>
                  <a:pt x="1144" y="1994"/>
                </a:cubicBezTo>
                <a:lnTo>
                  <a:pt x="1135" y="1994"/>
                </a:lnTo>
                <a:cubicBezTo>
                  <a:pt x="1138" y="1928"/>
                  <a:pt x="1145" y="1862"/>
                  <a:pt x="1149" y="1796"/>
                </a:cubicBezTo>
                <a:close/>
                <a:moveTo>
                  <a:pt x="701" y="1781"/>
                </a:moveTo>
                <a:lnTo>
                  <a:pt x="701" y="1781"/>
                </a:lnTo>
                <a:cubicBezTo>
                  <a:pt x="749" y="1787"/>
                  <a:pt x="797" y="1793"/>
                  <a:pt x="845" y="1796"/>
                </a:cubicBezTo>
                <a:cubicBezTo>
                  <a:pt x="850" y="1862"/>
                  <a:pt x="855" y="1928"/>
                  <a:pt x="861" y="1994"/>
                </a:cubicBezTo>
                <a:lnTo>
                  <a:pt x="843" y="1994"/>
                </a:lnTo>
                <a:cubicBezTo>
                  <a:pt x="806" y="1986"/>
                  <a:pt x="768" y="1981"/>
                  <a:pt x="732" y="1969"/>
                </a:cubicBezTo>
                <a:cubicBezTo>
                  <a:pt x="721" y="1906"/>
                  <a:pt x="710" y="1844"/>
                  <a:pt x="701" y="1781"/>
                </a:cubicBezTo>
                <a:close/>
                <a:moveTo>
                  <a:pt x="1524" y="1731"/>
                </a:moveTo>
                <a:lnTo>
                  <a:pt x="1524" y="1731"/>
                </a:lnTo>
                <a:cubicBezTo>
                  <a:pt x="1568" y="1719"/>
                  <a:pt x="1611" y="1704"/>
                  <a:pt x="1655" y="1690"/>
                </a:cubicBezTo>
                <a:cubicBezTo>
                  <a:pt x="1642" y="1724"/>
                  <a:pt x="1627" y="1757"/>
                  <a:pt x="1611" y="1790"/>
                </a:cubicBezTo>
                <a:cubicBezTo>
                  <a:pt x="1607" y="1799"/>
                  <a:pt x="1600" y="1806"/>
                  <a:pt x="1592" y="1811"/>
                </a:cubicBezTo>
                <a:cubicBezTo>
                  <a:pt x="1550" y="1842"/>
                  <a:pt x="1505" y="1870"/>
                  <a:pt x="1459" y="1893"/>
                </a:cubicBezTo>
                <a:cubicBezTo>
                  <a:pt x="1483" y="1840"/>
                  <a:pt x="1506" y="1786"/>
                  <a:pt x="1524" y="1731"/>
                </a:cubicBezTo>
                <a:close/>
                <a:moveTo>
                  <a:pt x="339" y="1689"/>
                </a:moveTo>
                <a:lnTo>
                  <a:pt x="339" y="1689"/>
                </a:lnTo>
                <a:cubicBezTo>
                  <a:pt x="382" y="1704"/>
                  <a:pt x="426" y="1719"/>
                  <a:pt x="470" y="1732"/>
                </a:cubicBezTo>
                <a:cubicBezTo>
                  <a:pt x="488" y="1787"/>
                  <a:pt x="511" y="1839"/>
                  <a:pt x="534" y="1892"/>
                </a:cubicBezTo>
                <a:cubicBezTo>
                  <a:pt x="491" y="1871"/>
                  <a:pt x="450" y="1844"/>
                  <a:pt x="410" y="1817"/>
                </a:cubicBezTo>
                <a:cubicBezTo>
                  <a:pt x="400" y="1810"/>
                  <a:pt x="389" y="1802"/>
                  <a:pt x="384" y="1790"/>
                </a:cubicBezTo>
                <a:cubicBezTo>
                  <a:pt x="368" y="1757"/>
                  <a:pt x="352" y="1724"/>
                  <a:pt x="339" y="1689"/>
                </a:cubicBezTo>
                <a:close/>
                <a:moveTo>
                  <a:pt x="855" y="1635"/>
                </a:moveTo>
                <a:lnTo>
                  <a:pt x="855" y="1635"/>
                </a:lnTo>
                <a:cubicBezTo>
                  <a:pt x="950" y="1639"/>
                  <a:pt x="1044" y="1638"/>
                  <a:pt x="1139" y="1635"/>
                </a:cubicBezTo>
                <a:cubicBezTo>
                  <a:pt x="1137" y="1683"/>
                  <a:pt x="1135" y="1730"/>
                  <a:pt x="1132" y="1778"/>
                </a:cubicBezTo>
                <a:cubicBezTo>
                  <a:pt x="1043" y="1786"/>
                  <a:pt x="953" y="1783"/>
                  <a:pt x="864" y="1779"/>
                </a:cubicBezTo>
                <a:cubicBezTo>
                  <a:pt x="857" y="1732"/>
                  <a:pt x="858" y="1683"/>
                  <a:pt x="855" y="1635"/>
                </a:cubicBezTo>
                <a:close/>
                <a:moveTo>
                  <a:pt x="1332" y="1618"/>
                </a:moveTo>
                <a:lnTo>
                  <a:pt x="1332" y="1618"/>
                </a:lnTo>
                <a:cubicBezTo>
                  <a:pt x="1405" y="1607"/>
                  <a:pt x="1478" y="1594"/>
                  <a:pt x="1551" y="1577"/>
                </a:cubicBezTo>
                <a:cubicBezTo>
                  <a:pt x="1539" y="1624"/>
                  <a:pt x="1525" y="1670"/>
                  <a:pt x="1510" y="1716"/>
                </a:cubicBezTo>
                <a:cubicBezTo>
                  <a:pt x="1446" y="1733"/>
                  <a:pt x="1381" y="1747"/>
                  <a:pt x="1315" y="1757"/>
                </a:cubicBezTo>
                <a:cubicBezTo>
                  <a:pt x="1321" y="1711"/>
                  <a:pt x="1327" y="1664"/>
                  <a:pt x="1332" y="1618"/>
                </a:cubicBezTo>
                <a:close/>
                <a:moveTo>
                  <a:pt x="445" y="1577"/>
                </a:moveTo>
                <a:lnTo>
                  <a:pt x="445" y="1577"/>
                </a:lnTo>
                <a:cubicBezTo>
                  <a:pt x="517" y="1594"/>
                  <a:pt x="589" y="1607"/>
                  <a:pt x="663" y="1617"/>
                </a:cubicBezTo>
                <a:cubicBezTo>
                  <a:pt x="668" y="1664"/>
                  <a:pt x="673" y="1710"/>
                  <a:pt x="679" y="1757"/>
                </a:cubicBezTo>
                <a:cubicBezTo>
                  <a:pt x="612" y="1748"/>
                  <a:pt x="546" y="1734"/>
                  <a:pt x="482" y="1714"/>
                </a:cubicBezTo>
                <a:cubicBezTo>
                  <a:pt x="471" y="1668"/>
                  <a:pt x="452" y="1624"/>
                  <a:pt x="445" y="1577"/>
                </a:cubicBezTo>
                <a:close/>
                <a:moveTo>
                  <a:pt x="1731" y="1524"/>
                </a:moveTo>
                <a:lnTo>
                  <a:pt x="1731" y="1524"/>
                </a:lnTo>
                <a:cubicBezTo>
                  <a:pt x="1786" y="1506"/>
                  <a:pt x="1839" y="1481"/>
                  <a:pt x="1893" y="1459"/>
                </a:cubicBezTo>
                <a:cubicBezTo>
                  <a:pt x="1872" y="1505"/>
                  <a:pt x="1843" y="1547"/>
                  <a:pt x="1814" y="1588"/>
                </a:cubicBezTo>
                <a:cubicBezTo>
                  <a:pt x="1808" y="1597"/>
                  <a:pt x="1801" y="1607"/>
                  <a:pt x="1791" y="1611"/>
                </a:cubicBezTo>
                <a:cubicBezTo>
                  <a:pt x="1757" y="1627"/>
                  <a:pt x="1724" y="1642"/>
                  <a:pt x="1689" y="1655"/>
                </a:cubicBezTo>
                <a:cubicBezTo>
                  <a:pt x="1703" y="1612"/>
                  <a:pt x="1719" y="1569"/>
                  <a:pt x="1731" y="1524"/>
                </a:cubicBezTo>
                <a:close/>
                <a:moveTo>
                  <a:pt x="172" y="1576"/>
                </a:moveTo>
                <a:lnTo>
                  <a:pt x="172" y="1576"/>
                </a:lnTo>
                <a:cubicBezTo>
                  <a:pt x="145" y="1538"/>
                  <a:pt x="122" y="1499"/>
                  <a:pt x="101" y="1459"/>
                </a:cubicBezTo>
                <a:cubicBezTo>
                  <a:pt x="154" y="1483"/>
                  <a:pt x="207" y="1506"/>
                  <a:pt x="262" y="1524"/>
                </a:cubicBezTo>
                <a:cubicBezTo>
                  <a:pt x="275" y="1568"/>
                  <a:pt x="289" y="1612"/>
                  <a:pt x="304" y="1655"/>
                </a:cubicBezTo>
                <a:cubicBezTo>
                  <a:pt x="270" y="1641"/>
                  <a:pt x="237" y="1626"/>
                  <a:pt x="204" y="1610"/>
                </a:cubicBezTo>
                <a:cubicBezTo>
                  <a:pt x="189" y="1603"/>
                  <a:pt x="181" y="1588"/>
                  <a:pt x="172" y="1576"/>
                </a:cubicBezTo>
                <a:close/>
                <a:moveTo>
                  <a:pt x="1168" y="1360"/>
                </a:moveTo>
                <a:lnTo>
                  <a:pt x="1168" y="1360"/>
                </a:lnTo>
                <a:cubicBezTo>
                  <a:pt x="1223" y="1358"/>
                  <a:pt x="1278" y="1356"/>
                  <a:pt x="1333" y="1353"/>
                </a:cubicBezTo>
                <a:cubicBezTo>
                  <a:pt x="1328" y="1436"/>
                  <a:pt x="1322" y="1518"/>
                  <a:pt x="1314" y="1600"/>
                </a:cubicBezTo>
                <a:cubicBezTo>
                  <a:pt x="1263" y="1606"/>
                  <a:pt x="1211" y="1612"/>
                  <a:pt x="1159" y="1614"/>
                </a:cubicBezTo>
                <a:cubicBezTo>
                  <a:pt x="1162" y="1529"/>
                  <a:pt x="1167" y="1445"/>
                  <a:pt x="1168" y="1360"/>
                </a:cubicBezTo>
                <a:close/>
                <a:moveTo>
                  <a:pt x="661" y="1353"/>
                </a:moveTo>
                <a:lnTo>
                  <a:pt x="661" y="1353"/>
                </a:lnTo>
                <a:cubicBezTo>
                  <a:pt x="716" y="1356"/>
                  <a:pt x="771" y="1358"/>
                  <a:pt x="826" y="1359"/>
                </a:cubicBezTo>
                <a:cubicBezTo>
                  <a:pt x="827" y="1444"/>
                  <a:pt x="832" y="1529"/>
                  <a:pt x="835" y="1614"/>
                </a:cubicBezTo>
                <a:cubicBezTo>
                  <a:pt x="783" y="1613"/>
                  <a:pt x="731" y="1607"/>
                  <a:pt x="680" y="1600"/>
                </a:cubicBezTo>
                <a:cubicBezTo>
                  <a:pt x="672" y="1518"/>
                  <a:pt x="666" y="1436"/>
                  <a:pt x="661" y="1353"/>
                </a:cubicBezTo>
                <a:close/>
                <a:moveTo>
                  <a:pt x="1617" y="1331"/>
                </a:moveTo>
                <a:lnTo>
                  <a:pt x="1617" y="1331"/>
                </a:lnTo>
                <a:cubicBezTo>
                  <a:pt x="1664" y="1327"/>
                  <a:pt x="1711" y="1320"/>
                  <a:pt x="1757" y="1315"/>
                </a:cubicBezTo>
                <a:cubicBezTo>
                  <a:pt x="1748" y="1381"/>
                  <a:pt x="1733" y="1446"/>
                  <a:pt x="1716" y="1510"/>
                </a:cubicBezTo>
                <a:cubicBezTo>
                  <a:pt x="1671" y="1526"/>
                  <a:pt x="1624" y="1539"/>
                  <a:pt x="1577" y="1551"/>
                </a:cubicBezTo>
                <a:cubicBezTo>
                  <a:pt x="1594" y="1478"/>
                  <a:pt x="1607" y="1405"/>
                  <a:pt x="1617" y="1331"/>
                </a:cubicBezTo>
                <a:close/>
                <a:moveTo>
                  <a:pt x="236" y="1315"/>
                </a:moveTo>
                <a:lnTo>
                  <a:pt x="236" y="1315"/>
                </a:lnTo>
                <a:cubicBezTo>
                  <a:pt x="283" y="1320"/>
                  <a:pt x="330" y="1326"/>
                  <a:pt x="377" y="1331"/>
                </a:cubicBezTo>
                <a:cubicBezTo>
                  <a:pt x="388" y="1405"/>
                  <a:pt x="400" y="1478"/>
                  <a:pt x="418" y="1551"/>
                </a:cubicBezTo>
                <a:cubicBezTo>
                  <a:pt x="371" y="1542"/>
                  <a:pt x="326" y="1524"/>
                  <a:pt x="279" y="1512"/>
                </a:cubicBezTo>
                <a:cubicBezTo>
                  <a:pt x="259" y="1448"/>
                  <a:pt x="247" y="1381"/>
                  <a:pt x="236" y="1315"/>
                </a:cubicBezTo>
                <a:close/>
                <a:moveTo>
                  <a:pt x="841" y="1173"/>
                </a:moveTo>
                <a:lnTo>
                  <a:pt x="841" y="1173"/>
                </a:lnTo>
                <a:cubicBezTo>
                  <a:pt x="945" y="1173"/>
                  <a:pt x="1049" y="1173"/>
                  <a:pt x="1154" y="1173"/>
                </a:cubicBezTo>
                <a:cubicBezTo>
                  <a:pt x="1150" y="1229"/>
                  <a:pt x="1152" y="1285"/>
                  <a:pt x="1150" y="1341"/>
                </a:cubicBezTo>
                <a:cubicBezTo>
                  <a:pt x="1048" y="1343"/>
                  <a:pt x="946" y="1343"/>
                  <a:pt x="844" y="1341"/>
                </a:cubicBezTo>
                <a:cubicBezTo>
                  <a:pt x="842" y="1285"/>
                  <a:pt x="843" y="1229"/>
                  <a:pt x="841" y="1173"/>
                </a:cubicBezTo>
                <a:close/>
                <a:moveTo>
                  <a:pt x="1359" y="1168"/>
                </a:moveTo>
                <a:lnTo>
                  <a:pt x="1359" y="1168"/>
                </a:lnTo>
                <a:cubicBezTo>
                  <a:pt x="1444" y="1167"/>
                  <a:pt x="1529" y="1162"/>
                  <a:pt x="1614" y="1159"/>
                </a:cubicBezTo>
                <a:cubicBezTo>
                  <a:pt x="1612" y="1211"/>
                  <a:pt x="1607" y="1263"/>
                  <a:pt x="1600" y="1314"/>
                </a:cubicBezTo>
                <a:cubicBezTo>
                  <a:pt x="1518" y="1322"/>
                  <a:pt x="1436" y="1328"/>
                  <a:pt x="1353" y="1333"/>
                </a:cubicBezTo>
                <a:cubicBezTo>
                  <a:pt x="1356" y="1278"/>
                  <a:pt x="1358" y="1223"/>
                  <a:pt x="1359" y="1168"/>
                </a:cubicBezTo>
                <a:close/>
                <a:moveTo>
                  <a:pt x="380" y="1160"/>
                </a:moveTo>
                <a:lnTo>
                  <a:pt x="380" y="1160"/>
                </a:lnTo>
                <a:cubicBezTo>
                  <a:pt x="465" y="1162"/>
                  <a:pt x="549" y="1167"/>
                  <a:pt x="634" y="1168"/>
                </a:cubicBezTo>
                <a:cubicBezTo>
                  <a:pt x="636" y="1223"/>
                  <a:pt x="638" y="1278"/>
                  <a:pt x="641" y="1333"/>
                </a:cubicBezTo>
                <a:cubicBezTo>
                  <a:pt x="558" y="1328"/>
                  <a:pt x="476" y="1322"/>
                  <a:pt x="394" y="1314"/>
                </a:cubicBezTo>
                <a:cubicBezTo>
                  <a:pt x="387" y="1263"/>
                  <a:pt x="382" y="1211"/>
                  <a:pt x="380" y="1160"/>
                </a:cubicBezTo>
                <a:close/>
                <a:moveTo>
                  <a:pt x="1797" y="1148"/>
                </a:moveTo>
                <a:lnTo>
                  <a:pt x="1797" y="1148"/>
                </a:lnTo>
                <a:cubicBezTo>
                  <a:pt x="1863" y="1145"/>
                  <a:pt x="1929" y="1139"/>
                  <a:pt x="1996" y="1133"/>
                </a:cubicBezTo>
                <a:cubicBezTo>
                  <a:pt x="1989" y="1176"/>
                  <a:pt x="1982" y="1220"/>
                  <a:pt x="1969" y="1262"/>
                </a:cubicBezTo>
                <a:cubicBezTo>
                  <a:pt x="1906" y="1273"/>
                  <a:pt x="1844" y="1284"/>
                  <a:pt x="1780" y="1293"/>
                </a:cubicBezTo>
                <a:cubicBezTo>
                  <a:pt x="1787" y="1245"/>
                  <a:pt x="1792" y="1196"/>
                  <a:pt x="1797" y="1148"/>
                </a:cubicBezTo>
                <a:close/>
                <a:moveTo>
                  <a:pt x="0" y="1134"/>
                </a:moveTo>
                <a:lnTo>
                  <a:pt x="0" y="1134"/>
                </a:lnTo>
                <a:cubicBezTo>
                  <a:pt x="66" y="1137"/>
                  <a:pt x="131" y="1145"/>
                  <a:pt x="197" y="1148"/>
                </a:cubicBezTo>
                <a:cubicBezTo>
                  <a:pt x="202" y="1196"/>
                  <a:pt x="207" y="1244"/>
                  <a:pt x="213" y="1292"/>
                </a:cubicBezTo>
                <a:cubicBezTo>
                  <a:pt x="150" y="1284"/>
                  <a:pt x="86" y="1275"/>
                  <a:pt x="23" y="1260"/>
                </a:cubicBezTo>
                <a:cubicBezTo>
                  <a:pt x="15" y="1223"/>
                  <a:pt x="6" y="1186"/>
                  <a:pt x="0" y="1149"/>
                </a:cubicBezTo>
                <a:lnTo>
                  <a:pt x="0" y="1134"/>
                </a:lnTo>
                <a:close/>
                <a:moveTo>
                  <a:pt x="6607" y="785"/>
                </a:moveTo>
                <a:lnTo>
                  <a:pt x="6607" y="785"/>
                </a:lnTo>
                <a:lnTo>
                  <a:pt x="6607" y="785"/>
                </a:lnTo>
                <a:cubicBezTo>
                  <a:pt x="6607" y="912"/>
                  <a:pt x="6608" y="1040"/>
                  <a:pt x="6607" y="1167"/>
                </a:cubicBezTo>
                <a:cubicBezTo>
                  <a:pt x="6627" y="1168"/>
                  <a:pt x="6647" y="1168"/>
                  <a:pt x="6667" y="1167"/>
                </a:cubicBezTo>
                <a:cubicBezTo>
                  <a:pt x="6667" y="1040"/>
                  <a:pt x="6667" y="912"/>
                  <a:pt x="6667" y="785"/>
                </a:cubicBezTo>
                <a:cubicBezTo>
                  <a:pt x="6647" y="785"/>
                  <a:pt x="6627" y="785"/>
                  <a:pt x="6607" y="785"/>
                </a:cubicBezTo>
                <a:close/>
                <a:moveTo>
                  <a:pt x="6343" y="1010"/>
                </a:moveTo>
                <a:lnTo>
                  <a:pt x="6343" y="1010"/>
                </a:lnTo>
                <a:cubicBezTo>
                  <a:pt x="6360" y="967"/>
                  <a:pt x="6376" y="923"/>
                  <a:pt x="6394" y="879"/>
                </a:cubicBezTo>
                <a:cubicBezTo>
                  <a:pt x="6410" y="923"/>
                  <a:pt x="6427" y="967"/>
                  <a:pt x="6444" y="1010"/>
                </a:cubicBezTo>
                <a:cubicBezTo>
                  <a:pt x="6410" y="1010"/>
                  <a:pt x="6377" y="1010"/>
                  <a:pt x="6343" y="1010"/>
                </a:cubicBezTo>
                <a:close/>
                <a:moveTo>
                  <a:pt x="6365" y="797"/>
                </a:moveTo>
                <a:lnTo>
                  <a:pt x="6365" y="797"/>
                </a:lnTo>
                <a:lnTo>
                  <a:pt x="6365" y="797"/>
                </a:lnTo>
                <a:cubicBezTo>
                  <a:pt x="6316" y="921"/>
                  <a:pt x="6267" y="1044"/>
                  <a:pt x="6218" y="1167"/>
                </a:cubicBezTo>
                <a:cubicBezTo>
                  <a:pt x="6239" y="1168"/>
                  <a:pt x="6261" y="1168"/>
                  <a:pt x="6283" y="1167"/>
                </a:cubicBezTo>
                <a:cubicBezTo>
                  <a:pt x="6296" y="1134"/>
                  <a:pt x="6309" y="1100"/>
                  <a:pt x="6322" y="1066"/>
                </a:cubicBezTo>
                <a:cubicBezTo>
                  <a:pt x="6370" y="1066"/>
                  <a:pt x="6417" y="1066"/>
                  <a:pt x="6465" y="1066"/>
                </a:cubicBezTo>
                <a:cubicBezTo>
                  <a:pt x="6478" y="1100"/>
                  <a:pt x="6491" y="1134"/>
                  <a:pt x="6504" y="1168"/>
                </a:cubicBezTo>
                <a:cubicBezTo>
                  <a:pt x="6526" y="1168"/>
                  <a:pt x="6547" y="1168"/>
                  <a:pt x="6569" y="1167"/>
                </a:cubicBezTo>
                <a:cubicBezTo>
                  <a:pt x="6520" y="1043"/>
                  <a:pt x="6471" y="921"/>
                  <a:pt x="6422" y="797"/>
                </a:cubicBezTo>
                <a:lnTo>
                  <a:pt x="6365" y="797"/>
                </a:lnTo>
                <a:close/>
                <a:moveTo>
                  <a:pt x="7815" y="1006"/>
                </a:moveTo>
                <a:lnTo>
                  <a:pt x="7815" y="1006"/>
                </a:lnTo>
                <a:cubicBezTo>
                  <a:pt x="7818" y="986"/>
                  <a:pt x="7820" y="962"/>
                  <a:pt x="7838" y="948"/>
                </a:cubicBezTo>
                <a:cubicBezTo>
                  <a:pt x="7861" y="932"/>
                  <a:pt x="7897" y="933"/>
                  <a:pt x="7919" y="952"/>
                </a:cubicBezTo>
                <a:cubicBezTo>
                  <a:pt x="7934" y="966"/>
                  <a:pt x="7939" y="987"/>
                  <a:pt x="7943" y="1006"/>
                </a:cubicBezTo>
                <a:cubicBezTo>
                  <a:pt x="7900" y="1006"/>
                  <a:pt x="7857" y="1006"/>
                  <a:pt x="7815" y="1006"/>
                </a:cubicBezTo>
                <a:close/>
                <a:moveTo>
                  <a:pt x="8000" y="985"/>
                </a:moveTo>
                <a:lnTo>
                  <a:pt x="8000" y="985"/>
                </a:lnTo>
                <a:cubicBezTo>
                  <a:pt x="7993" y="942"/>
                  <a:pt x="7964" y="902"/>
                  <a:pt x="7921" y="889"/>
                </a:cubicBezTo>
                <a:cubicBezTo>
                  <a:pt x="7872" y="876"/>
                  <a:pt x="7809" y="883"/>
                  <a:pt x="7778" y="929"/>
                </a:cubicBezTo>
                <a:cubicBezTo>
                  <a:pt x="7751" y="971"/>
                  <a:pt x="7751" y="1025"/>
                  <a:pt x="7758" y="1073"/>
                </a:cubicBezTo>
                <a:cubicBezTo>
                  <a:pt x="7764" y="1116"/>
                  <a:pt x="7795" y="1156"/>
                  <a:pt x="7838" y="1166"/>
                </a:cubicBezTo>
                <a:cubicBezTo>
                  <a:pt x="7886" y="1177"/>
                  <a:pt x="7938" y="1171"/>
                  <a:pt x="7984" y="1153"/>
                </a:cubicBezTo>
                <a:lnTo>
                  <a:pt x="7984" y="1096"/>
                </a:lnTo>
                <a:cubicBezTo>
                  <a:pt x="7945" y="1115"/>
                  <a:pt x="7899" y="1126"/>
                  <a:pt x="7856" y="1115"/>
                </a:cubicBezTo>
                <a:cubicBezTo>
                  <a:pt x="7832" y="1108"/>
                  <a:pt x="7821" y="1083"/>
                  <a:pt x="7815" y="1061"/>
                </a:cubicBezTo>
                <a:cubicBezTo>
                  <a:pt x="7876" y="1061"/>
                  <a:pt x="7938" y="1061"/>
                  <a:pt x="8000" y="1061"/>
                </a:cubicBezTo>
                <a:lnTo>
                  <a:pt x="8000" y="985"/>
                </a:lnTo>
                <a:close/>
                <a:moveTo>
                  <a:pt x="7575" y="898"/>
                </a:moveTo>
                <a:lnTo>
                  <a:pt x="7575" y="898"/>
                </a:lnTo>
                <a:lnTo>
                  <a:pt x="7575" y="898"/>
                </a:lnTo>
                <a:cubicBezTo>
                  <a:pt x="7528" y="923"/>
                  <a:pt x="7511" y="980"/>
                  <a:pt x="7514" y="1030"/>
                </a:cubicBezTo>
                <a:cubicBezTo>
                  <a:pt x="7511" y="1083"/>
                  <a:pt x="7536" y="1144"/>
                  <a:pt x="7589" y="1162"/>
                </a:cubicBezTo>
                <a:cubicBezTo>
                  <a:pt x="7635" y="1176"/>
                  <a:pt x="7685" y="1172"/>
                  <a:pt x="7729" y="1155"/>
                </a:cubicBezTo>
                <a:cubicBezTo>
                  <a:pt x="7729" y="1136"/>
                  <a:pt x="7729" y="1116"/>
                  <a:pt x="7729" y="1097"/>
                </a:cubicBezTo>
                <a:cubicBezTo>
                  <a:pt x="7692" y="1113"/>
                  <a:pt x="7648" y="1126"/>
                  <a:pt x="7609" y="1109"/>
                </a:cubicBezTo>
                <a:cubicBezTo>
                  <a:pt x="7580" y="1094"/>
                  <a:pt x="7576" y="1059"/>
                  <a:pt x="7574" y="1031"/>
                </a:cubicBezTo>
                <a:cubicBezTo>
                  <a:pt x="7575" y="1000"/>
                  <a:pt x="7578" y="961"/>
                  <a:pt x="7609" y="945"/>
                </a:cubicBezTo>
                <a:cubicBezTo>
                  <a:pt x="7648" y="928"/>
                  <a:pt x="7692" y="941"/>
                  <a:pt x="7729" y="957"/>
                </a:cubicBezTo>
                <a:cubicBezTo>
                  <a:pt x="7729" y="938"/>
                  <a:pt x="7729" y="919"/>
                  <a:pt x="7730" y="899"/>
                </a:cubicBezTo>
                <a:cubicBezTo>
                  <a:pt x="7680" y="881"/>
                  <a:pt x="7623" y="875"/>
                  <a:pt x="7575" y="898"/>
                </a:cubicBezTo>
                <a:close/>
                <a:moveTo>
                  <a:pt x="7459" y="933"/>
                </a:moveTo>
                <a:lnTo>
                  <a:pt x="7459" y="933"/>
                </a:lnTo>
                <a:cubicBezTo>
                  <a:pt x="7446" y="908"/>
                  <a:pt x="7421" y="893"/>
                  <a:pt x="7394" y="886"/>
                </a:cubicBezTo>
                <a:cubicBezTo>
                  <a:pt x="7341" y="878"/>
                  <a:pt x="7285" y="888"/>
                  <a:pt x="7237" y="912"/>
                </a:cubicBezTo>
                <a:cubicBezTo>
                  <a:pt x="7237" y="997"/>
                  <a:pt x="7237" y="1082"/>
                  <a:pt x="7237" y="1167"/>
                </a:cubicBezTo>
                <a:cubicBezTo>
                  <a:pt x="7257" y="1168"/>
                  <a:pt x="7277" y="1168"/>
                  <a:pt x="7297" y="1167"/>
                </a:cubicBezTo>
                <a:cubicBezTo>
                  <a:pt x="7297" y="1093"/>
                  <a:pt x="7297" y="1020"/>
                  <a:pt x="7297" y="946"/>
                </a:cubicBezTo>
                <a:cubicBezTo>
                  <a:pt x="7330" y="940"/>
                  <a:pt x="7366" y="931"/>
                  <a:pt x="7396" y="948"/>
                </a:cubicBezTo>
                <a:cubicBezTo>
                  <a:pt x="7411" y="957"/>
                  <a:pt x="7411" y="976"/>
                  <a:pt x="7412" y="991"/>
                </a:cubicBezTo>
                <a:cubicBezTo>
                  <a:pt x="7412" y="1049"/>
                  <a:pt x="7412" y="1108"/>
                  <a:pt x="7412" y="1167"/>
                </a:cubicBezTo>
                <a:cubicBezTo>
                  <a:pt x="7432" y="1168"/>
                  <a:pt x="7452" y="1168"/>
                  <a:pt x="7472" y="1167"/>
                </a:cubicBezTo>
                <a:cubicBezTo>
                  <a:pt x="7472" y="1113"/>
                  <a:pt x="7472" y="1058"/>
                  <a:pt x="7472" y="1003"/>
                </a:cubicBezTo>
                <a:cubicBezTo>
                  <a:pt x="7472" y="980"/>
                  <a:pt x="7469" y="955"/>
                  <a:pt x="7459" y="933"/>
                </a:cubicBezTo>
                <a:close/>
                <a:moveTo>
                  <a:pt x="6785" y="785"/>
                </a:moveTo>
                <a:lnTo>
                  <a:pt x="6785" y="785"/>
                </a:lnTo>
                <a:cubicBezTo>
                  <a:pt x="6765" y="785"/>
                  <a:pt x="6745" y="785"/>
                  <a:pt x="6725" y="785"/>
                </a:cubicBezTo>
                <a:cubicBezTo>
                  <a:pt x="6725" y="913"/>
                  <a:pt x="6725" y="1040"/>
                  <a:pt x="6725" y="1167"/>
                </a:cubicBezTo>
                <a:cubicBezTo>
                  <a:pt x="6745" y="1168"/>
                  <a:pt x="6765" y="1168"/>
                  <a:pt x="6785" y="1167"/>
                </a:cubicBezTo>
                <a:cubicBezTo>
                  <a:pt x="6785" y="1040"/>
                  <a:pt x="6785" y="912"/>
                  <a:pt x="6785" y="785"/>
                </a:cubicBezTo>
                <a:close/>
                <a:moveTo>
                  <a:pt x="6855" y="888"/>
                </a:moveTo>
                <a:lnTo>
                  <a:pt x="6855" y="888"/>
                </a:lnTo>
                <a:cubicBezTo>
                  <a:pt x="6856" y="981"/>
                  <a:pt x="6856" y="1074"/>
                  <a:pt x="6856" y="1167"/>
                </a:cubicBezTo>
                <a:cubicBezTo>
                  <a:pt x="6875" y="1167"/>
                  <a:pt x="6895" y="1167"/>
                  <a:pt x="6914" y="1167"/>
                </a:cubicBezTo>
                <a:cubicBezTo>
                  <a:pt x="6915" y="1074"/>
                  <a:pt x="6914" y="981"/>
                  <a:pt x="6914" y="888"/>
                </a:cubicBezTo>
                <a:cubicBezTo>
                  <a:pt x="6895" y="888"/>
                  <a:pt x="6875" y="888"/>
                  <a:pt x="6855" y="888"/>
                </a:cubicBezTo>
                <a:close/>
                <a:moveTo>
                  <a:pt x="7112" y="1108"/>
                </a:moveTo>
                <a:lnTo>
                  <a:pt x="7112" y="1108"/>
                </a:lnTo>
                <a:cubicBezTo>
                  <a:pt x="7087" y="1121"/>
                  <a:pt x="7055" y="1121"/>
                  <a:pt x="7029" y="1109"/>
                </a:cubicBezTo>
                <a:cubicBezTo>
                  <a:pt x="7009" y="1098"/>
                  <a:pt x="7004" y="1065"/>
                  <a:pt x="7025" y="1052"/>
                </a:cubicBezTo>
                <a:cubicBezTo>
                  <a:pt x="7055" y="1033"/>
                  <a:pt x="7093" y="1035"/>
                  <a:pt x="7128" y="1038"/>
                </a:cubicBezTo>
                <a:cubicBezTo>
                  <a:pt x="7127" y="1061"/>
                  <a:pt x="7136" y="1093"/>
                  <a:pt x="7112" y="1108"/>
                </a:cubicBezTo>
                <a:close/>
                <a:moveTo>
                  <a:pt x="7187" y="990"/>
                </a:moveTo>
                <a:lnTo>
                  <a:pt x="7187" y="990"/>
                </a:lnTo>
                <a:cubicBezTo>
                  <a:pt x="7187" y="950"/>
                  <a:pt x="7165" y="908"/>
                  <a:pt x="7126" y="894"/>
                </a:cubicBezTo>
                <a:cubicBezTo>
                  <a:pt x="7079" y="876"/>
                  <a:pt x="7026" y="882"/>
                  <a:pt x="6980" y="899"/>
                </a:cubicBezTo>
                <a:cubicBezTo>
                  <a:pt x="6980" y="916"/>
                  <a:pt x="6980" y="934"/>
                  <a:pt x="6980" y="951"/>
                </a:cubicBezTo>
                <a:cubicBezTo>
                  <a:pt x="7019" y="940"/>
                  <a:pt x="7062" y="927"/>
                  <a:pt x="7101" y="944"/>
                </a:cubicBezTo>
                <a:cubicBezTo>
                  <a:pt x="7120" y="951"/>
                  <a:pt x="7125" y="972"/>
                  <a:pt x="7129" y="989"/>
                </a:cubicBezTo>
                <a:cubicBezTo>
                  <a:pt x="7079" y="983"/>
                  <a:pt x="7023" y="984"/>
                  <a:pt x="6981" y="1015"/>
                </a:cubicBezTo>
                <a:cubicBezTo>
                  <a:pt x="6939" y="1047"/>
                  <a:pt x="6944" y="1117"/>
                  <a:pt x="6985" y="1147"/>
                </a:cubicBezTo>
                <a:cubicBezTo>
                  <a:pt x="7018" y="1173"/>
                  <a:pt x="7062" y="1172"/>
                  <a:pt x="7102" y="1169"/>
                </a:cubicBezTo>
                <a:cubicBezTo>
                  <a:pt x="7143" y="1165"/>
                  <a:pt x="7184" y="1134"/>
                  <a:pt x="7187" y="1091"/>
                </a:cubicBezTo>
                <a:cubicBezTo>
                  <a:pt x="7188" y="1057"/>
                  <a:pt x="7187" y="1023"/>
                  <a:pt x="7187" y="990"/>
                </a:cubicBezTo>
                <a:close/>
                <a:moveTo>
                  <a:pt x="6853" y="793"/>
                </a:moveTo>
                <a:lnTo>
                  <a:pt x="6853" y="793"/>
                </a:lnTo>
                <a:cubicBezTo>
                  <a:pt x="6853" y="814"/>
                  <a:pt x="6853" y="835"/>
                  <a:pt x="6853" y="856"/>
                </a:cubicBezTo>
                <a:cubicBezTo>
                  <a:pt x="6874" y="856"/>
                  <a:pt x="6895" y="856"/>
                  <a:pt x="6916" y="856"/>
                </a:cubicBezTo>
                <a:cubicBezTo>
                  <a:pt x="6915" y="835"/>
                  <a:pt x="6916" y="814"/>
                  <a:pt x="6915" y="793"/>
                </a:cubicBezTo>
                <a:cubicBezTo>
                  <a:pt x="6895" y="793"/>
                  <a:pt x="6874" y="793"/>
                  <a:pt x="6853" y="793"/>
                </a:cubicBezTo>
                <a:close/>
                <a:moveTo>
                  <a:pt x="6097" y="1024"/>
                </a:moveTo>
                <a:lnTo>
                  <a:pt x="6097" y="1024"/>
                </a:lnTo>
                <a:cubicBezTo>
                  <a:pt x="6065" y="994"/>
                  <a:pt x="6016" y="999"/>
                  <a:pt x="5984" y="971"/>
                </a:cubicBezTo>
                <a:cubicBezTo>
                  <a:pt x="5986" y="961"/>
                  <a:pt x="5988" y="949"/>
                  <a:pt x="5998" y="944"/>
                </a:cubicBezTo>
                <a:cubicBezTo>
                  <a:pt x="6033" y="928"/>
                  <a:pt x="6072" y="942"/>
                  <a:pt x="6105" y="956"/>
                </a:cubicBezTo>
                <a:cubicBezTo>
                  <a:pt x="6104" y="938"/>
                  <a:pt x="6104" y="920"/>
                  <a:pt x="6105" y="902"/>
                </a:cubicBezTo>
                <a:cubicBezTo>
                  <a:pt x="6072" y="884"/>
                  <a:pt x="6033" y="880"/>
                  <a:pt x="5997" y="886"/>
                </a:cubicBezTo>
                <a:cubicBezTo>
                  <a:pt x="5969" y="891"/>
                  <a:pt x="5942" y="910"/>
                  <a:pt x="5932" y="937"/>
                </a:cubicBezTo>
                <a:cubicBezTo>
                  <a:pt x="5922" y="965"/>
                  <a:pt x="5924" y="1000"/>
                  <a:pt x="5948" y="1021"/>
                </a:cubicBezTo>
                <a:cubicBezTo>
                  <a:pt x="5979" y="1048"/>
                  <a:pt x="6025" y="1045"/>
                  <a:pt x="6056" y="1071"/>
                </a:cubicBezTo>
                <a:cubicBezTo>
                  <a:pt x="6071" y="1083"/>
                  <a:pt x="6063" y="1106"/>
                  <a:pt x="6046" y="1112"/>
                </a:cubicBezTo>
                <a:cubicBezTo>
                  <a:pt x="6009" y="1126"/>
                  <a:pt x="5968" y="1112"/>
                  <a:pt x="5935" y="1094"/>
                </a:cubicBezTo>
                <a:cubicBezTo>
                  <a:pt x="5936" y="1113"/>
                  <a:pt x="5936" y="1131"/>
                  <a:pt x="5935" y="1150"/>
                </a:cubicBezTo>
                <a:cubicBezTo>
                  <a:pt x="5978" y="1174"/>
                  <a:pt x="6034" y="1178"/>
                  <a:pt x="6079" y="1158"/>
                </a:cubicBezTo>
                <a:cubicBezTo>
                  <a:pt x="6130" y="1136"/>
                  <a:pt x="6139" y="1059"/>
                  <a:pt x="6097" y="1024"/>
                </a:cubicBezTo>
                <a:close/>
                <a:moveTo>
                  <a:pt x="3273" y="1096"/>
                </a:moveTo>
                <a:lnTo>
                  <a:pt x="3273" y="1096"/>
                </a:lnTo>
                <a:cubicBezTo>
                  <a:pt x="3249" y="1075"/>
                  <a:pt x="3250" y="1040"/>
                  <a:pt x="3250" y="1010"/>
                </a:cubicBezTo>
                <a:cubicBezTo>
                  <a:pt x="3251" y="983"/>
                  <a:pt x="3259" y="950"/>
                  <a:pt x="3288" y="940"/>
                </a:cubicBezTo>
                <a:cubicBezTo>
                  <a:pt x="3314" y="932"/>
                  <a:pt x="3347" y="935"/>
                  <a:pt x="3364" y="958"/>
                </a:cubicBezTo>
                <a:cubicBezTo>
                  <a:pt x="3365" y="1004"/>
                  <a:pt x="3364" y="1051"/>
                  <a:pt x="3365" y="1098"/>
                </a:cubicBezTo>
                <a:cubicBezTo>
                  <a:pt x="3336" y="1108"/>
                  <a:pt x="3300" y="1114"/>
                  <a:pt x="3273" y="1096"/>
                </a:cubicBezTo>
                <a:close/>
                <a:moveTo>
                  <a:pt x="3423" y="959"/>
                </a:moveTo>
                <a:lnTo>
                  <a:pt x="3423" y="959"/>
                </a:lnTo>
                <a:cubicBezTo>
                  <a:pt x="3420" y="916"/>
                  <a:pt x="3378" y="888"/>
                  <a:pt x="3338" y="885"/>
                </a:cubicBezTo>
                <a:cubicBezTo>
                  <a:pt x="3306" y="882"/>
                  <a:pt x="3270" y="881"/>
                  <a:pt x="3242" y="901"/>
                </a:cubicBezTo>
                <a:cubicBezTo>
                  <a:pt x="3203" y="928"/>
                  <a:pt x="3189" y="978"/>
                  <a:pt x="3191" y="1023"/>
                </a:cubicBezTo>
                <a:cubicBezTo>
                  <a:pt x="3189" y="1066"/>
                  <a:pt x="3200" y="1112"/>
                  <a:pt x="3236" y="1139"/>
                </a:cubicBezTo>
                <a:cubicBezTo>
                  <a:pt x="3273" y="1166"/>
                  <a:pt x="3322" y="1166"/>
                  <a:pt x="3365" y="1156"/>
                </a:cubicBezTo>
                <a:cubicBezTo>
                  <a:pt x="3365" y="1174"/>
                  <a:pt x="3367" y="1197"/>
                  <a:pt x="3347" y="1207"/>
                </a:cubicBezTo>
                <a:cubicBezTo>
                  <a:pt x="3305" y="1225"/>
                  <a:pt x="3258" y="1214"/>
                  <a:pt x="3216" y="1203"/>
                </a:cubicBezTo>
                <a:cubicBezTo>
                  <a:pt x="3216" y="1222"/>
                  <a:pt x="3216" y="1241"/>
                  <a:pt x="3215" y="1260"/>
                </a:cubicBezTo>
                <a:cubicBezTo>
                  <a:pt x="3267" y="1274"/>
                  <a:pt x="3325" y="1280"/>
                  <a:pt x="3375" y="1258"/>
                </a:cubicBezTo>
                <a:cubicBezTo>
                  <a:pt x="3407" y="1245"/>
                  <a:pt x="3424" y="1210"/>
                  <a:pt x="3423" y="1177"/>
                </a:cubicBezTo>
                <a:cubicBezTo>
                  <a:pt x="3423" y="1104"/>
                  <a:pt x="3424" y="1031"/>
                  <a:pt x="3423" y="959"/>
                </a:cubicBezTo>
                <a:close/>
                <a:moveTo>
                  <a:pt x="3477" y="911"/>
                </a:moveTo>
                <a:lnTo>
                  <a:pt x="3477" y="911"/>
                </a:lnTo>
                <a:cubicBezTo>
                  <a:pt x="3477" y="996"/>
                  <a:pt x="3477" y="1082"/>
                  <a:pt x="3477" y="1167"/>
                </a:cubicBezTo>
                <a:cubicBezTo>
                  <a:pt x="3497" y="1167"/>
                  <a:pt x="3517" y="1167"/>
                  <a:pt x="3536" y="1167"/>
                </a:cubicBezTo>
                <a:cubicBezTo>
                  <a:pt x="3536" y="1094"/>
                  <a:pt x="3536" y="1022"/>
                  <a:pt x="3536" y="949"/>
                </a:cubicBezTo>
                <a:cubicBezTo>
                  <a:pt x="3563" y="942"/>
                  <a:pt x="3590" y="940"/>
                  <a:pt x="3617" y="937"/>
                </a:cubicBezTo>
                <a:cubicBezTo>
                  <a:pt x="3617" y="919"/>
                  <a:pt x="3617" y="901"/>
                  <a:pt x="3617" y="884"/>
                </a:cubicBezTo>
                <a:cubicBezTo>
                  <a:pt x="3569" y="882"/>
                  <a:pt x="3522" y="893"/>
                  <a:pt x="3477" y="911"/>
                </a:cubicBezTo>
                <a:close/>
                <a:moveTo>
                  <a:pt x="3694" y="1006"/>
                </a:moveTo>
                <a:lnTo>
                  <a:pt x="3694" y="1006"/>
                </a:lnTo>
                <a:cubicBezTo>
                  <a:pt x="3697" y="986"/>
                  <a:pt x="3699" y="963"/>
                  <a:pt x="3716" y="949"/>
                </a:cubicBezTo>
                <a:cubicBezTo>
                  <a:pt x="3740" y="933"/>
                  <a:pt x="3774" y="933"/>
                  <a:pt x="3797" y="951"/>
                </a:cubicBezTo>
                <a:cubicBezTo>
                  <a:pt x="3812" y="965"/>
                  <a:pt x="3818" y="986"/>
                  <a:pt x="3821" y="1006"/>
                </a:cubicBezTo>
                <a:cubicBezTo>
                  <a:pt x="3779" y="1006"/>
                  <a:pt x="3736" y="1006"/>
                  <a:pt x="3694" y="1006"/>
                </a:cubicBezTo>
                <a:close/>
                <a:moveTo>
                  <a:pt x="3757" y="884"/>
                </a:moveTo>
                <a:lnTo>
                  <a:pt x="3757" y="884"/>
                </a:lnTo>
                <a:cubicBezTo>
                  <a:pt x="3716" y="881"/>
                  <a:pt x="3671" y="899"/>
                  <a:pt x="3651" y="938"/>
                </a:cubicBezTo>
                <a:cubicBezTo>
                  <a:pt x="3629" y="982"/>
                  <a:pt x="3629" y="1035"/>
                  <a:pt x="3639" y="1083"/>
                </a:cubicBezTo>
                <a:cubicBezTo>
                  <a:pt x="3647" y="1122"/>
                  <a:pt x="3678" y="1156"/>
                  <a:pt x="3718" y="1166"/>
                </a:cubicBezTo>
                <a:cubicBezTo>
                  <a:pt x="3765" y="1176"/>
                  <a:pt x="3817" y="1171"/>
                  <a:pt x="3862" y="1153"/>
                </a:cubicBezTo>
                <a:cubicBezTo>
                  <a:pt x="3862" y="1134"/>
                  <a:pt x="3862" y="1115"/>
                  <a:pt x="3862" y="1096"/>
                </a:cubicBezTo>
                <a:cubicBezTo>
                  <a:pt x="3824" y="1116"/>
                  <a:pt x="3780" y="1125"/>
                  <a:pt x="3738" y="1116"/>
                </a:cubicBezTo>
                <a:cubicBezTo>
                  <a:pt x="3712" y="1110"/>
                  <a:pt x="3700" y="1085"/>
                  <a:pt x="3694" y="1061"/>
                </a:cubicBezTo>
                <a:cubicBezTo>
                  <a:pt x="3756" y="1060"/>
                  <a:pt x="3818" y="1062"/>
                  <a:pt x="3880" y="1060"/>
                </a:cubicBezTo>
                <a:cubicBezTo>
                  <a:pt x="3881" y="1024"/>
                  <a:pt x="3884" y="985"/>
                  <a:pt x="3868" y="951"/>
                </a:cubicBezTo>
                <a:cubicBezTo>
                  <a:pt x="3850" y="908"/>
                  <a:pt x="3803" y="881"/>
                  <a:pt x="3757" y="884"/>
                </a:cubicBezTo>
                <a:close/>
                <a:moveTo>
                  <a:pt x="3090" y="785"/>
                </a:moveTo>
                <a:lnTo>
                  <a:pt x="3090" y="785"/>
                </a:lnTo>
                <a:cubicBezTo>
                  <a:pt x="3089" y="912"/>
                  <a:pt x="3090" y="1040"/>
                  <a:pt x="3089" y="1167"/>
                </a:cubicBezTo>
                <a:cubicBezTo>
                  <a:pt x="3109" y="1168"/>
                  <a:pt x="3129" y="1168"/>
                  <a:pt x="3149" y="1167"/>
                </a:cubicBezTo>
                <a:cubicBezTo>
                  <a:pt x="3149" y="1040"/>
                  <a:pt x="3149" y="913"/>
                  <a:pt x="3149" y="785"/>
                </a:cubicBezTo>
                <a:cubicBezTo>
                  <a:pt x="3129" y="785"/>
                  <a:pt x="3109" y="785"/>
                  <a:pt x="3090" y="785"/>
                </a:cubicBezTo>
                <a:close/>
                <a:moveTo>
                  <a:pt x="2768" y="797"/>
                </a:moveTo>
                <a:lnTo>
                  <a:pt x="2768" y="797"/>
                </a:lnTo>
                <a:cubicBezTo>
                  <a:pt x="2740" y="889"/>
                  <a:pt x="2712" y="980"/>
                  <a:pt x="2684" y="1071"/>
                </a:cubicBezTo>
                <a:cubicBezTo>
                  <a:pt x="2656" y="980"/>
                  <a:pt x="2627" y="889"/>
                  <a:pt x="2599" y="797"/>
                </a:cubicBezTo>
                <a:cubicBezTo>
                  <a:pt x="2582" y="797"/>
                  <a:pt x="2565" y="797"/>
                  <a:pt x="2548" y="798"/>
                </a:cubicBezTo>
                <a:cubicBezTo>
                  <a:pt x="2520" y="889"/>
                  <a:pt x="2491" y="981"/>
                  <a:pt x="2464" y="1072"/>
                </a:cubicBezTo>
                <a:cubicBezTo>
                  <a:pt x="2436" y="981"/>
                  <a:pt x="2407" y="889"/>
                  <a:pt x="2379" y="797"/>
                </a:cubicBezTo>
                <a:lnTo>
                  <a:pt x="2316" y="797"/>
                </a:lnTo>
                <a:cubicBezTo>
                  <a:pt x="2355" y="921"/>
                  <a:pt x="2394" y="1044"/>
                  <a:pt x="2435" y="1167"/>
                </a:cubicBezTo>
                <a:cubicBezTo>
                  <a:pt x="2454" y="1167"/>
                  <a:pt x="2473" y="1167"/>
                  <a:pt x="2493" y="1168"/>
                </a:cubicBezTo>
                <a:cubicBezTo>
                  <a:pt x="2520" y="1082"/>
                  <a:pt x="2545" y="996"/>
                  <a:pt x="2574" y="910"/>
                </a:cubicBezTo>
                <a:cubicBezTo>
                  <a:pt x="2601" y="996"/>
                  <a:pt x="2627" y="1082"/>
                  <a:pt x="2655" y="1167"/>
                </a:cubicBezTo>
                <a:cubicBezTo>
                  <a:pt x="2674" y="1167"/>
                  <a:pt x="2693" y="1167"/>
                  <a:pt x="2712" y="1168"/>
                </a:cubicBezTo>
                <a:cubicBezTo>
                  <a:pt x="2753" y="1045"/>
                  <a:pt x="2791" y="921"/>
                  <a:pt x="2832" y="798"/>
                </a:cubicBezTo>
                <a:cubicBezTo>
                  <a:pt x="2811" y="797"/>
                  <a:pt x="2790" y="797"/>
                  <a:pt x="2768" y="797"/>
                </a:cubicBezTo>
                <a:close/>
                <a:moveTo>
                  <a:pt x="2973" y="1105"/>
                </a:moveTo>
                <a:lnTo>
                  <a:pt x="2973" y="1105"/>
                </a:lnTo>
                <a:cubicBezTo>
                  <a:pt x="2948" y="1122"/>
                  <a:pt x="2913" y="1121"/>
                  <a:pt x="2886" y="1109"/>
                </a:cubicBezTo>
                <a:cubicBezTo>
                  <a:pt x="2864" y="1100"/>
                  <a:pt x="2861" y="1065"/>
                  <a:pt x="2881" y="1052"/>
                </a:cubicBezTo>
                <a:cubicBezTo>
                  <a:pt x="2912" y="1032"/>
                  <a:pt x="2950" y="1035"/>
                  <a:pt x="2985" y="1038"/>
                </a:cubicBezTo>
                <a:cubicBezTo>
                  <a:pt x="2985" y="1060"/>
                  <a:pt x="2990" y="1087"/>
                  <a:pt x="2973" y="1105"/>
                </a:cubicBezTo>
                <a:close/>
                <a:moveTo>
                  <a:pt x="3035" y="948"/>
                </a:moveTo>
                <a:lnTo>
                  <a:pt x="3035" y="948"/>
                </a:lnTo>
                <a:cubicBezTo>
                  <a:pt x="3023" y="915"/>
                  <a:pt x="2992" y="892"/>
                  <a:pt x="2958" y="886"/>
                </a:cubicBezTo>
                <a:cubicBezTo>
                  <a:pt x="2917" y="880"/>
                  <a:pt x="2874" y="884"/>
                  <a:pt x="2835" y="898"/>
                </a:cubicBezTo>
                <a:cubicBezTo>
                  <a:pt x="2835" y="916"/>
                  <a:pt x="2835" y="934"/>
                  <a:pt x="2835" y="951"/>
                </a:cubicBezTo>
                <a:cubicBezTo>
                  <a:pt x="2873" y="940"/>
                  <a:pt x="2915" y="928"/>
                  <a:pt x="2954" y="942"/>
                </a:cubicBezTo>
                <a:cubicBezTo>
                  <a:pt x="2974" y="949"/>
                  <a:pt x="2981" y="970"/>
                  <a:pt x="2985" y="988"/>
                </a:cubicBezTo>
                <a:cubicBezTo>
                  <a:pt x="2937" y="984"/>
                  <a:pt x="2883" y="984"/>
                  <a:pt x="2841" y="1012"/>
                </a:cubicBezTo>
                <a:cubicBezTo>
                  <a:pt x="2797" y="1041"/>
                  <a:pt x="2798" y="1112"/>
                  <a:pt x="2838" y="1145"/>
                </a:cubicBezTo>
                <a:cubicBezTo>
                  <a:pt x="2860" y="1163"/>
                  <a:pt x="2890" y="1171"/>
                  <a:pt x="2919" y="1170"/>
                </a:cubicBezTo>
                <a:cubicBezTo>
                  <a:pt x="2951" y="1171"/>
                  <a:pt x="2985" y="1168"/>
                  <a:pt x="3011" y="1148"/>
                </a:cubicBezTo>
                <a:cubicBezTo>
                  <a:pt x="3035" y="1131"/>
                  <a:pt x="3046" y="1099"/>
                  <a:pt x="3044" y="1070"/>
                </a:cubicBezTo>
                <a:cubicBezTo>
                  <a:pt x="3043" y="1029"/>
                  <a:pt x="3049" y="987"/>
                  <a:pt x="3035" y="948"/>
                </a:cubicBezTo>
                <a:close/>
                <a:moveTo>
                  <a:pt x="5635" y="1086"/>
                </a:moveTo>
                <a:lnTo>
                  <a:pt x="5635" y="1086"/>
                </a:lnTo>
                <a:cubicBezTo>
                  <a:pt x="5618" y="1122"/>
                  <a:pt x="5570" y="1123"/>
                  <a:pt x="5538" y="1112"/>
                </a:cubicBezTo>
                <a:cubicBezTo>
                  <a:pt x="5502" y="1096"/>
                  <a:pt x="5500" y="1051"/>
                  <a:pt x="5501" y="1017"/>
                </a:cubicBezTo>
                <a:cubicBezTo>
                  <a:pt x="5500" y="984"/>
                  <a:pt x="5515" y="942"/>
                  <a:pt x="5553" y="938"/>
                </a:cubicBezTo>
                <a:cubicBezTo>
                  <a:pt x="5582" y="934"/>
                  <a:pt x="5621" y="937"/>
                  <a:pt x="5635" y="968"/>
                </a:cubicBezTo>
                <a:cubicBezTo>
                  <a:pt x="5650" y="1005"/>
                  <a:pt x="5650" y="1049"/>
                  <a:pt x="5635" y="1086"/>
                </a:cubicBezTo>
                <a:close/>
                <a:moveTo>
                  <a:pt x="5656" y="906"/>
                </a:moveTo>
                <a:lnTo>
                  <a:pt x="5656" y="906"/>
                </a:lnTo>
                <a:cubicBezTo>
                  <a:pt x="5619" y="881"/>
                  <a:pt x="5571" y="880"/>
                  <a:pt x="5529" y="888"/>
                </a:cubicBezTo>
                <a:cubicBezTo>
                  <a:pt x="5491" y="897"/>
                  <a:pt x="5460" y="927"/>
                  <a:pt x="5450" y="964"/>
                </a:cubicBezTo>
                <a:cubicBezTo>
                  <a:pt x="5437" y="1009"/>
                  <a:pt x="5437" y="1058"/>
                  <a:pt x="5454" y="1101"/>
                </a:cubicBezTo>
                <a:cubicBezTo>
                  <a:pt x="5470" y="1144"/>
                  <a:pt x="5515" y="1170"/>
                  <a:pt x="5559" y="1170"/>
                </a:cubicBezTo>
                <a:cubicBezTo>
                  <a:pt x="5597" y="1173"/>
                  <a:pt x="5639" y="1167"/>
                  <a:pt x="5667" y="1139"/>
                </a:cubicBezTo>
                <a:cubicBezTo>
                  <a:pt x="5700" y="1108"/>
                  <a:pt x="5706" y="1059"/>
                  <a:pt x="5704" y="1017"/>
                </a:cubicBezTo>
                <a:cubicBezTo>
                  <a:pt x="5704" y="976"/>
                  <a:pt x="5691" y="931"/>
                  <a:pt x="5656" y="906"/>
                </a:cubicBezTo>
                <a:close/>
                <a:moveTo>
                  <a:pt x="3986" y="1006"/>
                </a:moveTo>
                <a:lnTo>
                  <a:pt x="3986" y="1006"/>
                </a:lnTo>
                <a:cubicBezTo>
                  <a:pt x="3990" y="983"/>
                  <a:pt x="3994" y="956"/>
                  <a:pt x="4017" y="944"/>
                </a:cubicBezTo>
                <a:lnTo>
                  <a:pt x="4017" y="944"/>
                </a:lnTo>
                <a:cubicBezTo>
                  <a:pt x="4041" y="933"/>
                  <a:pt x="4073" y="934"/>
                  <a:pt x="4093" y="954"/>
                </a:cubicBezTo>
                <a:cubicBezTo>
                  <a:pt x="4107" y="967"/>
                  <a:pt x="4110" y="988"/>
                  <a:pt x="4115" y="1006"/>
                </a:cubicBezTo>
                <a:cubicBezTo>
                  <a:pt x="4072" y="1006"/>
                  <a:pt x="4029" y="1006"/>
                  <a:pt x="3986" y="1006"/>
                </a:cubicBezTo>
                <a:close/>
                <a:moveTo>
                  <a:pt x="4050" y="884"/>
                </a:moveTo>
                <a:lnTo>
                  <a:pt x="4050" y="884"/>
                </a:lnTo>
                <a:cubicBezTo>
                  <a:pt x="4011" y="882"/>
                  <a:pt x="3970" y="897"/>
                  <a:pt x="3949" y="930"/>
                </a:cubicBezTo>
                <a:cubicBezTo>
                  <a:pt x="3924" y="970"/>
                  <a:pt x="3924" y="1019"/>
                  <a:pt x="3929" y="1063"/>
                </a:cubicBezTo>
                <a:cubicBezTo>
                  <a:pt x="3933" y="1105"/>
                  <a:pt x="3957" y="1147"/>
                  <a:pt x="3998" y="1162"/>
                </a:cubicBezTo>
                <a:cubicBezTo>
                  <a:pt x="4049" y="1179"/>
                  <a:pt x="4105" y="1171"/>
                  <a:pt x="4155" y="1154"/>
                </a:cubicBezTo>
                <a:cubicBezTo>
                  <a:pt x="4156" y="1135"/>
                  <a:pt x="4156" y="1115"/>
                  <a:pt x="4156" y="1096"/>
                </a:cubicBezTo>
                <a:cubicBezTo>
                  <a:pt x="4118" y="1115"/>
                  <a:pt x="4073" y="1125"/>
                  <a:pt x="4031" y="1115"/>
                </a:cubicBezTo>
                <a:cubicBezTo>
                  <a:pt x="4006" y="1109"/>
                  <a:pt x="3993" y="1084"/>
                  <a:pt x="3987" y="1061"/>
                </a:cubicBezTo>
                <a:cubicBezTo>
                  <a:pt x="4049" y="1061"/>
                  <a:pt x="4111" y="1061"/>
                  <a:pt x="4173" y="1061"/>
                </a:cubicBezTo>
                <a:cubicBezTo>
                  <a:pt x="4177" y="1018"/>
                  <a:pt x="4177" y="971"/>
                  <a:pt x="4152" y="934"/>
                </a:cubicBezTo>
                <a:cubicBezTo>
                  <a:pt x="4131" y="900"/>
                  <a:pt x="4089" y="881"/>
                  <a:pt x="4050" y="884"/>
                </a:cubicBezTo>
                <a:close/>
                <a:moveTo>
                  <a:pt x="5900" y="888"/>
                </a:moveTo>
                <a:lnTo>
                  <a:pt x="5900" y="888"/>
                </a:lnTo>
                <a:cubicBezTo>
                  <a:pt x="5877" y="888"/>
                  <a:pt x="5853" y="888"/>
                  <a:pt x="5829" y="888"/>
                </a:cubicBezTo>
                <a:cubicBezTo>
                  <a:pt x="5829" y="861"/>
                  <a:pt x="5829" y="834"/>
                  <a:pt x="5829" y="807"/>
                </a:cubicBezTo>
                <a:cubicBezTo>
                  <a:pt x="5809" y="806"/>
                  <a:pt x="5789" y="806"/>
                  <a:pt x="5769" y="807"/>
                </a:cubicBezTo>
                <a:cubicBezTo>
                  <a:pt x="5769" y="834"/>
                  <a:pt x="5769" y="861"/>
                  <a:pt x="5769" y="888"/>
                </a:cubicBezTo>
                <a:cubicBezTo>
                  <a:pt x="5754" y="888"/>
                  <a:pt x="5738" y="888"/>
                  <a:pt x="5723" y="888"/>
                </a:cubicBezTo>
                <a:cubicBezTo>
                  <a:pt x="5723" y="905"/>
                  <a:pt x="5723" y="922"/>
                  <a:pt x="5723" y="940"/>
                </a:cubicBezTo>
                <a:lnTo>
                  <a:pt x="5769" y="940"/>
                </a:lnTo>
                <a:cubicBezTo>
                  <a:pt x="5769" y="985"/>
                  <a:pt x="5769" y="1031"/>
                  <a:pt x="5769" y="1077"/>
                </a:cubicBezTo>
                <a:cubicBezTo>
                  <a:pt x="5769" y="1101"/>
                  <a:pt x="5772" y="1127"/>
                  <a:pt x="5790" y="1145"/>
                </a:cubicBezTo>
                <a:cubicBezTo>
                  <a:pt x="5817" y="1175"/>
                  <a:pt x="5864" y="1176"/>
                  <a:pt x="5900" y="1162"/>
                </a:cubicBezTo>
                <a:cubicBezTo>
                  <a:pt x="5901" y="1144"/>
                  <a:pt x="5901" y="1125"/>
                  <a:pt x="5901" y="1106"/>
                </a:cubicBezTo>
                <a:cubicBezTo>
                  <a:pt x="5880" y="1118"/>
                  <a:pt x="5847" y="1126"/>
                  <a:pt x="5831" y="1103"/>
                </a:cubicBezTo>
                <a:cubicBezTo>
                  <a:pt x="5827" y="1049"/>
                  <a:pt x="5830" y="994"/>
                  <a:pt x="5829" y="940"/>
                </a:cubicBezTo>
                <a:cubicBezTo>
                  <a:pt x="5853" y="939"/>
                  <a:pt x="5877" y="940"/>
                  <a:pt x="5901" y="939"/>
                </a:cubicBezTo>
                <a:cubicBezTo>
                  <a:pt x="5901" y="922"/>
                  <a:pt x="5900" y="905"/>
                  <a:pt x="5900" y="888"/>
                </a:cubicBezTo>
                <a:close/>
                <a:moveTo>
                  <a:pt x="5350" y="1050"/>
                </a:moveTo>
                <a:lnTo>
                  <a:pt x="5350" y="1050"/>
                </a:lnTo>
                <a:cubicBezTo>
                  <a:pt x="5348" y="1076"/>
                  <a:pt x="5336" y="1106"/>
                  <a:pt x="5309" y="1114"/>
                </a:cubicBezTo>
                <a:cubicBezTo>
                  <a:pt x="5282" y="1121"/>
                  <a:pt x="5250" y="1121"/>
                  <a:pt x="5228" y="1102"/>
                </a:cubicBezTo>
                <a:cubicBezTo>
                  <a:pt x="5206" y="1077"/>
                  <a:pt x="5205" y="1040"/>
                  <a:pt x="5207" y="1009"/>
                </a:cubicBezTo>
                <a:cubicBezTo>
                  <a:pt x="5209" y="982"/>
                  <a:pt x="5219" y="949"/>
                  <a:pt x="5249" y="941"/>
                </a:cubicBezTo>
                <a:cubicBezTo>
                  <a:pt x="5276" y="934"/>
                  <a:pt x="5308" y="934"/>
                  <a:pt x="5330" y="953"/>
                </a:cubicBezTo>
                <a:cubicBezTo>
                  <a:pt x="5353" y="980"/>
                  <a:pt x="5351" y="1017"/>
                  <a:pt x="5350" y="1050"/>
                </a:cubicBezTo>
                <a:close/>
                <a:moveTo>
                  <a:pt x="5370" y="913"/>
                </a:moveTo>
                <a:lnTo>
                  <a:pt x="5370" y="913"/>
                </a:lnTo>
                <a:cubicBezTo>
                  <a:pt x="5335" y="883"/>
                  <a:pt x="5286" y="880"/>
                  <a:pt x="5243" y="887"/>
                </a:cubicBezTo>
                <a:cubicBezTo>
                  <a:pt x="5210" y="893"/>
                  <a:pt x="5179" y="913"/>
                  <a:pt x="5165" y="943"/>
                </a:cubicBezTo>
                <a:cubicBezTo>
                  <a:pt x="5144" y="984"/>
                  <a:pt x="5144" y="1033"/>
                  <a:pt x="5152" y="1078"/>
                </a:cubicBezTo>
                <a:cubicBezTo>
                  <a:pt x="5160" y="1122"/>
                  <a:pt x="5195" y="1160"/>
                  <a:pt x="5240" y="1167"/>
                </a:cubicBezTo>
                <a:cubicBezTo>
                  <a:pt x="5282" y="1173"/>
                  <a:pt x="5329" y="1173"/>
                  <a:pt x="5364" y="1147"/>
                </a:cubicBezTo>
                <a:cubicBezTo>
                  <a:pt x="5400" y="1120"/>
                  <a:pt x="5411" y="1073"/>
                  <a:pt x="5411" y="1030"/>
                </a:cubicBezTo>
                <a:cubicBezTo>
                  <a:pt x="5412" y="988"/>
                  <a:pt x="5402" y="942"/>
                  <a:pt x="5370" y="913"/>
                </a:cubicBezTo>
                <a:close/>
                <a:moveTo>
                  <a:pt x="5021" y="1106"/>
                </a:moveTo>
                <a:lnTo>
                  <a:pt x="5021" y="1106"/>
                </a:lnTo>
                <a:cubicBezTo>
                  <a:pt x="4982" y="1117"/>
                  <a:pt x="4940" y="1111"/>
                  <a:pt x="4900" y="1112"/>
                </a:cubicBezTo>
                <a:cubicBezTo>
                  <a:pt x="4900" y="1076"/>
                  <a:pt x="4899" y="1040"/>
                  <a:pt x="4900" y="1004"/>
                </a:cubicBezTo>
                <a:cubicBezTo>
                  <a:pt x="4942" y="1006"/>
                  <a:pt x="4985" y="998"/>
                  <a:pt x="5025" y="1011"/>
                </a:cubicBezTo>
                <a:cubicBezTo>
                  <a:pt x="5066" y="1026"/>
                  <a:pt x="5062" y="1093"/>
                  <a:pt x="5021" y="1106"/>
                </a:cubicBezTo>
                <a:close/>
                <a:moveTo>
                  <a:pt x="4900" y="851"/>
                </a:moveTo>
                <a:lnTo>
                  <a:pt x="4900" y="851"/>
                </a:lnTo>
                <a:lnTo>
                  <a:pt x="4900" y="851"/>
                </a:lnTo>
                <a:cubicBezTo>
                  <a:pt x="4935" y="852"/>
                  <a:pt x="4972" y="846"/>
                  <a:pt x="5007" y="858"/>
                </a:cubicBezTo>
                <a:cubicBezTo>
                  <a:pt x="5043" y="871"/>
                  <a:pt x="5041" y="937"/>
                  <a:pt x="5002" y="945"/>
                </a:cubicBezTo>
                <a:cubicBezTo>
                  <a:pt x="4968" y="952"/>
                  <a:pt x="4934" y="950"/>
                  <a:pt x="4900" y="950"/>
                </a:cubicBezTo>
                <a:cubicBezTo>
                  <a:pt x="4899" y="917"/>
                  <a:pt x="4900" y="884"/>
                  <a:pt x="4900" y="851"/>
                </a:cubicBezTo>
                <a:close/>
                <a:moveTo>
                  <a:pt x="5057" y="973"/>
                </a:moveTo>
                <a:lnTo>
                  <a:pt x="5057" y="973"/>
                </a:lnTo>
                <a:cubicBezTo>
                  <a:pt x="5101" y="941"/>
                  <a:pt x="5103" y="874"/>
                  <a:pt x="5071" y="834"/>
                </a:cubicBezTo>
                <a:cubicBezTo>
                  <a:pt x="5049" y="807"/>
                  <a:pt x="5013" y="798"/>
                  <a:pt x="4980" y="797"/>
                </a:cubicBezTo>
                <a:cubicBezTo>
                  <a:pt x="4934" y="797"/>
                  <a:pt x="4887" y="798"/>
                  <a:pt x="4841" y="797"/>
                </a:cubicBezTo>
                <a:lnTo>
                  <a:pt x="4841" y="1167"/>
                </a:lnTo>
                <a:cubicBezTo>
                  <a:pt x="4885" y="1167"/>
                  <a:pt x="4929" y="1168"/>
                  <a:pt x="4974" y="1167"/>
                </a:cubicBezTo>
                <a:cubicBezTo>
                  <a:pt x="5011" y="1167"/>
                  <a:pt x="5050" y="1162"/>
                  <a:pt x="5080" y="1138"/>
                </a:cubicBezTo>
                <a:cubicBezTo>
                  <a:pt x="5110" y="1114"/>
                  <a:pt x="5118" y="1073"/>
                  <a:pt x="5111" y="1037"/>
                </a:cubicBezTo>
                <a:cubicBezTo>
                  <a:pt x="5105" y="1008"/>
                  <a:pt x="5083" y="985"/>
                  <a:pt x="5057" y="973"/>
                </a:cubicBezTo>
                <a:close/>
                <a:moveTo>
                  <a:pt x="4384" y="888"/>
                </a:moveTo>
                <a:lnTo>
                  <a:pt x="4384" y="888"/>
                </a:lnTo>
                <a:cubicBezTo>
                  <a:pt x="4329" y="877"/>
                  <a:pt x="4272" y="886"/>
                  <a:pt x="4222" y="911"/>
                </a:cubicBezTo>
                <a:cubicBezTo>
                  <a:pt x="4222" y="997"/>
                  <a:pt x="4222" y="1082"/>
                  <a:pt x="4222" y="1168"/>
                </a:cubicBezTo>
                <a:cubicBezTo>
                  <a:pt x="4242" y="1167"/>
                  <a:pt x="4261" y="1167"/>
                  <a:pt x="4281" y="1167"/>
                </a:cubicBezTo>
                <a:cubicBezTo>
                  <a:pt x="4282" y="1094"/>
                  <a:pt x="4280" y="1019"/>
                  <a:pt x="4282" y="946"/>
                </a:cubicBezTo>
                <a:cubicBezTo>
                  <a:pt x="4314" y="941"/>
                  <a:pt x="4349" y="931"/>
                  <a:pt x="4379" y="947"/>
                </a:cubicBezTo>
                <a:cubicBezTo>
                  <a:pt x="4393" y="956"/>
                  <a:pt x="4395" y="975"/>
                  <a:pt x="4395" y="990"/>
                </a:cubicBezTo>
                <a:cubicBezTo>
                  <a:pt x="4395" y="1049"/>
                  <a:pt x="4395" y="1108"/>
                  <a:pt x="4395" y="1168"/>
                </a:cubicBezTo>
                <a:cubicBezTo>
                  <a:pt x="4415" y="1167"/>
                  <a:pt x="4434" y="1167"/>
                  <a:pt x="4454" y="1167"/>
                </a:cubicBezTo>
                <a:cubicBezTo>
                  <a:pt x="4454" y="1104"/>
                  <a:pt x="4454" y="1040"/>
                  <a:pt x="4454" y="977"/>
                </a:cubicBezTo>
                <a:cubicBezTo>
                  <a:pt x="4453" y="935"/>
                  <a:pt x="4424" y="898"/>
                  <a:pt x="4384" y="888"/>
                </a:cubicBezTo>
                <a:close/>
                <a:moveTo>
                  <a:pt x="4652" y="1019"/>
                </a:moveTo>
                <a:lnTo>
                  <a:pt x="4652" y="1019"/>
                </a:lnTo>
                <a:cubicBezTo>
                  <a:pt x="4623" y="997"/>
                  <a:pt x="4585" y="996"/>
                  <a:pt x="4555" y="978"/>
                </a:cubicBezTo>
                <a:cubicBezTo>
                  <a:pt x="4540" y="970"/>
                  <a:pt x="4549" y="949"/>
                  <a:pt x="4561" y="944"/>
                </a:cubicBezTo>
                <a:cubicBezTo>
                  <a:pt x="4596" y="928"/>
                  <a:pt x="4634" y="942"/>
                  <a:pt x="4667" y="956"/>
                </a:cubicBezTo>
                <a:cubicBezTo>
                  <a:pt x="4667" y="938"/>
                  <a:pt x="4667" y="920"/>
                  <a:pt x="4667" y="902"/>
                </a:cubicBezTo>
                <a:cubicBezTo>
                  <a:pt x="4626" y="882"/>
                  <a:pt x="4575" y="875"/>
                  <a:pt x="4532" y="895"/>
                </a:cubicBezTo>
                <a:cubicBezTo>
                  <a:pt x="4489" y="914"/>
                  <a:pt x="4474" y="977"/>
                  <a:pt x="4503" y="1014"/>
                </a:cubicBezTo>
                <a:cubicBezTo>
                  <a:pt x="4531" y="1046"/>
                  <a:pt x="4578" y="1045"/>
                  <a:pt x="4612" y="1065"/>
                </a:cubicBezTo>
                <a:cubicBezTo>
                  <a:pt x="4629" y="1074"/>
                  <a:pt x="4630" y="1100"/>
                  <a:pt x="4613" y="1109"/>
                </a:cubicBezTo>
                <a:cubicBezTo>
                  <a:pt x="4576" y="1129"/>
                  <a:pt x="4532" y="1112"/>
                  <a:pt x="4497" y="1095"/>
                </a:cubicBezTo>
                <a:cubicBezTo>
                  <a:pt x="4497" y="1113"/>
                  <a:pt x="4497" y="1132"/>
                  <a:pt x="4497" y="1150"/>
                </a:cubicBezTo>
                <a:cubicBezTo>
                  <a:pt x="4531" y="1171"/>
                  <a:pt x="4571" y="1173"/>
                  <a:pt x="4609" y="1169"/>
                </a:cubicBezTo>
                <a:cubicBezTo>
                  <a:pt x="4631" y="1165"/>
                  <a:pt x="4654" y="1155"/>
                  <a:pt x="4668" y="1137"/>
                </a:cubicBezTo>
                <a:cubicBezTo>
                  <a:pt x="4697" y="1103"/>
                  <a:pt x="4690" y="1044"/>
                  <a:pt x="4652" y="1019"/>
                </a:cubicBezTo>
                <a:close/>
                <a:moveTo>
                  <a:pt x="1635" y="855"/>
                </a:moveTo>
                <a:lnTo>
                  <a:pt x="1635" y="855"/>
                </a:lnTo>
                <a:cubicBezTo>
                  <a:pt x="1682" y="857"/>
                  <a:pt x="1730" y="861"/>
                  <a:pt x="1777" y="863"/>
                </a:cubicBezTo>
                <a:cubicBezTo>
                  <a:pt x="1785" y="952"/>
                  <a:pt x="1784" y="1042"/>
                  <a:pt x="1778" y="1131"/>
                </a:cubicBezTo>
                <a:cubicBezTo>
                  <a:pt x="1730" y="1133"/>
                  <a:pt x="1682" y="1137"/>
                  <a:pt x="1635" y="1139"/>
                </a:cubicBezTo>
                <a:cubicBezTo>
                  <a:pt x="1641" y="1045"/>
                  <a:pt x="1641" y="950"/>
                  <a:pt x="1635" y="855"/>
                </a:cubicBezTo>
                <a:close/>
                <a:moveTo>
                  <a:pt x="217" y="862"/>
                </a:moveTo>
                <a:lnTo>
                  <a:pt x="217" y="862"/>
                </a:lnTo>
                <a:cubicBezTo>
                  <a:pt x="265" y="862"/>
                  <a:pt x="312" y="857"/>
                  <a:pt x="359" y="855"/>
                </a:cubicBezTo>
                <a:cubicBezTo>
                  <a:pt x="353" y="950"/>
                  <a:pt x="354" y="1044"/>
                  <a:pt x="359" y="1139"/>
                </a:cubicBezTo>
                <a:cubicBezTo>
                  <a:pt x="311" y="1136"/>
                  <a:pt x="264" y="1133"/>
                  <a:pt x="216" y="1131"/>
                </a:cubicBezTo>
                <a:cubicBezTo>
                  <a:pt x="211" y="1042"/>
                  <a:pt x="208" y="952"/>
                  <a:pt x="217" y="862"/>
                </a:cubicBezTo>
                <a:close/>
                <a:moveTo>
                  <a:pt x="1173" y="840"/>
                </a:moveTo>
                <a:lnTo>
                  <a:pt x="1173" y="840"/>
                </a:lnTo>
                <a:cubicBezTo>
                  <a:pt x="1229" y="843"/>
                  <a:pt x="1285" y="842"/>
                  <a:pt x="1341" y="844"/>
                </a:cubicBezTo>
                <a:cubicBezTo>
                  <a:pt x="1344" y="946"/>
                  <a:pt x="1343" y="1048"/>
                  <a:pt x="1341" y="1150"/>
                </a:cubicBezTo>
                <a:cubicBezTo>
                  <a:pt x="1285" y="1152"/>
                  <a:pt x="1229" y="1151"/>
                  <a:pt x="1173" y="1154"/>
                </a:cubicBezTo>
                <a:cubicBezTo>
                  <a:pt x="1173" y="1049"/>
                  <a:pt x="1173" y="945"/>
                  <a:pt x="1173" y="840"/>
                </a:cubicBezTo>
                <a:close/>
                <a:moveTo>
                  <a:pt x="652" y="844"/>
                </a:moveTo>
                <a:lnTo>
                  <a:pt x="652" y="844"/>
                </a:lnTo>
                <a:cubicBezTo>
                  <a:pt x="708" y="842"/>
                  <a:pt x="765" y="843"/>
                  <a:pt x="821" y="839"/>
                </a:cubicBezTo>
                <a:cubicBezTo>
                  <a:pt x="822" y="944"/>
                  <a:pt x="822" y="1049"/>
                  <a:pt x="821" y="1155"/>
                </a:cubicBezTo>
                <a:cubicBezTo>
                  <a:pt x="765" y="1151"/>
                  <a:pt x="708" y="1152"/>
                  <a:pt x="652" y="1150"/>
                </a:cubicBezTo>
                <a:cubicBezTo>
                  <a:pt x="651" y="1048"/>
                  <a:pt x="651" y="946"/>
                  <a:pt x="652" y="844"/>
                </a:cubicBezTo>
                <a:close/>
                <a:moveTo>
                  <a:pt x="1782" y="701"/>
                </a:moveTo>
                <a:lnTo>
                  <a:pt x="1782" y="701"/>
                </a:lnTo>
                <a:cubicBezTo>
                  <a:pt x="1844" y="710"/>
                  <a:pt x="1907" y="721"/>
                  <a:pt x="1969" y="732"/>
                </a:cubicBezTo>
                <a:cubicBezTo>
                  <a:pt x="1982" y="774"/>
                  <a:pt x="1990" y="818"/>
                  <a:pt x="1996" y="861"/>
                </a:cubicBezTo>
                <a:cubicBezTo>
                  <a:pt x="1929" y="855"/>
                  <a:pt x="1863" y="850"/>
                  <a:pt x="1797" y="846"/>
                </a:cubicBezTo>
                <a:cubicBezTo>
                  <a:pt x="1793" y="798"/>
                  <a:pt x="1786" y="750"/>
                  <a:pt x="1782" y="701"/>
                </a:cubicBezTo>
                <a:close/>
                <a:moveTo>
                  <a:pt x="52" y="727"/>
                </a:moveTo>
                <a:lnTo>
                  <a:pt x="52" y="727"/>
                </a:lnTo>
                <a:cubicBezTo>
                  <a:pt x="105" y="718"/>
                  <a:pt x="159" y="709"/>
                  <a:pt x="213" y="701"/>
                </a:cubicBezTo>
                <a:cubicBezTo>
                  <a:pt x="207" y="749"/>
                  <a:pt x="202" y="797"/>
                  <a:pt x="197" y="845"/>
                </a:cubicBezTo>
                <a:cubicBezTo>
                  <a:pt x="131" y="850"/>
                  <a:pt x="65" y="855"/>
                  <a:pt x="0" y="861"/>
                </a:cubicBezTo>
                <a:lnTo>
                  <a:pt x="0" y="843"/>
                </a:lnTo>
                <a:cubicBezTo>
                  <a:pt x="8" y="807"/>
                  <a:pt x="13" y="770"/>
                  <a:pt x="24" y="735"/>
                </a:cubicBezTo>
                <a:cubicBezTo>
                  <a:pt x="32" y="729"/>
                  <a:pt x="42" y="729"/>
                  <a:pt x="52" y="727"/>
                </a:cubicBezTo>
                <a:close/>
                <a:moveTo>
                  <a:pt x="1352" y="660"/>
                </a:moveTo>
                <a:lnTo>
                  <a:pt x="1352" y="660"/>
                </a:lnTo>
                <a:cubicBezTo>
                  <a:pt x="1435" y="665"/>
                  <a:pt x="1518" y="671"/>
                  <a:pt x="1601" y="679"/>
                </a:cubicBezTo>
                <a:cubicBezTo>
                  <a:pt x="1607" y="731"/>
                  <a:pt x="1612" y="782"/>
                  <a:pt x="1616" y="834"/>
                </a:cubicBezTo>
                <a:cubicBezTo>
                  <a:pt x="1531" y="833"/>
                  <a:pt x="1445" y="828"/>
                  <a:pt x="1360" y="827"/>
                </a:cubicBezTo>
                <a:cubicBezTo>
                  <a:pt x="1354" y="771"/>
                  <a:pt x="1358" y="715"/>
                  <a:pt x="1352" y="660"/>
                </a:cubicBezTo>
                <a:close/>
                <a:moveTo>
                  <a:pt x="394" y="680"/>
                </a:moveTo>
                <a:lnTo>
                  <a:pt x="394" y="680"/>
                </a:lnTo>
                <a:cubicBezTo>
                  <a:pt x="476" y="672"/>
                  <a:pt x="558" y="666"/>
                  <a:pt x="641" y="661"/>
                </a:cubicBezTo>
                <a:cubicBezTo>
                  <a:pt x="638" y="716"/>
                  <a:pt x="637" y="771"/>
                  <a:pt x="634" y="826"/>
                </a:cubicBezTo>
                <a:cubicBezTo>
                  <a:pt x="549" y="827"/>
                  <a:pt x="465" y="831"/>
                  <a:pt x="380" y="835"/>
                </a:cubicBezTo>
                <a:cubicBezTo>
                  <a:pt x="382" y="783"/>
                  <a:pt x="387" y="731"/>
                  <a:pt x="394" y="680"/>
                </a:cubicBezTo>
                <a:close/>
                <a:moveTo>
                  <a:pt x="844" y="653"/>
                </a:moveTo>
                <a:lnTo>
                  <a:pt x="844" y="653"/>
                </a:lnTo>
                <a:cubicBezTo>
                  <a:pt x="946" y="651"/>
                  <a:pt x="1048" y="651"/>
                  <a:pt x="1150" y="653"/>
                </a:cubicBezTo>
                <a:cubicBezTo>
                  <a:pt x="1152" y="709"/>
                  <a:pt x="1151" y="765"/>
                  <a:pt x="1154" y="821"/>
                </a:cubicBezTo>
                <a:cubicBezTo>
                  <a:pt x="1049" y="821"/>
                  <a:pt x="945" y="821"/>
                  <a:pt x="841" y="821"/>
                </a:cubicBezTo>
                <a:cubicBezTo>
                  <a:pt x="843" y="765"/>
                  <a:pt x="842" y="709"/>
                  <a:pt x="844" y="653"/>
                </a:cubicBezTo>
                <a:close/>
                <a:moveTo>
                  <a:pt x="1577" y="443"/>
                </a:moveTo>
                <a:lnTo>
                  <a:pt x="1577" y="443"/>
                </a:lnTo>
                <a:cubicBezTo>
                  <a:pt x="1624" y="455"/>
                  <a:pt x="1671" y="468"/>
                  <a:pt x="1716" y="484"/>
                </a:cubicBezTo>
                <a:cubicBezTo>
                  <a:pt x="1733" y="548"/>
                  <a:pt x="1748" y="613"/>
                  <a:pt x="1757" y="679"/>
                </a:cubicBezTo>
                <a:cubicBezTo>
                  <a:pt x="1711" y="673"/>
                  <a:pt x="1664" y="667"/>
                  <a:pt x="1617" y="662"/>
                </a:cubicBezTo>
                <a:cubicBezTo>
                  <a:pt x="1608" y="589"/>
                  <a:pt x="1593" y="515"/>
                  <a:pt x="1577" y="443"/>
                </a:cubicBezTo>
                <a:close/>
                <a:moveTo>
                  <a:pt x="280" y="482"/>
                </a:moveTo>
                <a:lnTo>
                  <a:pt x="280" y="482"/>
                </a:lnTo>
                <a:cubicBezTo>
                  <a:pt x="325" y="469"/>
                  <a:pt x="371" y="454"/>
                  <a:pt x="417" y="443"/>
                </a:cubicBezTo>
                <a:cubicBezTo>
                  <a:pt x="401" y="515"/>
                  <a:pt x="387" y="589"/>
                  <a:pt x="376" y="663"/>
                </a:cubicBezTo>
                <a:cubicBezTo>
                  <a:pt x="330" y="667"/>
                  <a:pt x="283" y="673"/>
                  <a:pt x="236" y="679"/>
                </a:cubicBezTo>
                <a:cubicBezTo>
                  <a:pt x="247" y="613"/>
                  <a:pt x="259" y="546"/>
                  <a:pt x="280" y="482"/>
                </a:cubicBezTo>
                <a:close/>
                <a:moveTo>
                  <a:pt x="1159" y="380"/>
                </a:moveTo>
                <a:lnTo>
                  <a:pt x="1159" y="380"/>
                </a:lnTo>
                <a:cubicBezTo>
                  <a:pt x="1211" y="382"/>
                  <a:pt x="1263" y="387"/>
                  <a:pt x="1314" y="394"/>
                </a:cubicBezTo>
                <a:cubicBezTo>
                  <a:pt x="1322" y="476"/>
                  <a:pt x="1328" y="558"/>
                  <a:pt x="1333" y="640"/>
                </a:cubicBezTo>
                <a:cubicBezTo>
                  <a:pt x="1278" y="638"/>
                  <a:pt x="1223" y="635"/>
                  <a:pt x="1168" y="634"/>
                </a:cubicBezTo>
                <a:cubicBezTo>
                  <a:pt x="1167" y="549"/>
                  <a:pt x="1163" y="465"/>
                  <a:pt x="1159" y="380"/>
                </a:cubicBezTo>
                <a:close/>
                <a:moveTo>
                  <a:pt x="680" y="394"/>
                </a:moveTo>
                <a:lnTo>
                  <a:pt x="680" y="394"/>
                </a:lnTo>
                <a:cubicBezTo>
                  <a:pt x="731" y="387"/>
                  <a:pt x="783" y="382"/>
                  <a:pt x="835" y="380"/>
                </a:cubicBezTo>
                <a:cubicBezTo>
                  <a:pt x="831" y="465"/>
                  <a:pt x="829" y="550"/>
                  <a:pt x="825" y="635"/>
                </a:cubicBezTo>
                <a:cubicBezTo>
                  <a:pt x="770" y="635"/>
                  <a:pt x="715" y="638"/>
                  <a:pt x="660" y="641"/>
                </a:cubicBezTo>
                <a:cubicBezTo>
                  <a:pt x="666" y="558"/>
                  <a:pt x="672" y="476"/>
                  <a:pt x="680" y="394"/>
                </a:cubicBezTo>
                <a:close/>
                <a:moveTo>
                  <a:pt x="203" y="383"/>
                </a:moveTo>
                <a:lnTo>
                  <a:pt x="203" y="383"/>
                </a:lnTo>
                <a:cubicBezTo>
                  <a:pt x="237" y="367"/>
                  <a:pt x="270" y="350"/>
                  <a:pt x="305" y="339"/>
                </a:cubicBezTo>
                <a:cubicBezTo>
                  <a:pt x="291" y="382"/>
                  <a:pt x="276" y="426"/>
                  <a:pt x="263" y="470"/>
                </a:cubicBezTo>
                <a:cubicBezTo>
                  <a:pt x="208" y="488"/>
                  <a:pt x="155" y="512"/>
                  <a:pt x="102" y="534"/>
                </a:cubicBezTo>
                <a:cubicBezTo>
                  <a:pt x="122" y="490"/>
                  <a:pt x="149" y="449"/>
                  <a:pt x="177" y="409"/>
                </a:cubicBezTo>
                <a:cubicBezTo>
                  <a:pt x="184" y="399"/>
                  <a:pt x="191" y="388"/>
                  <a:pt x="203" y="383"/>
                </a:cubicBezTo>
                <a:close/>
                <a:moveTo>
                  <a:pt x="1690" y="339"/>
                </a:moveTo>
                <a:lnTo>
                  <a:pt x="1690" y="339"/>
                </a:lnTo>
                <a:cubicBezTo>
                  <a:pt x="1724" y="352"/>
                  <a:pt x="1757" y="368"/>
                  <a:pt x="1790" y="383"/>
                </a:cubicBezTo>
                <a:cubicBezTo>
                  <a:pt x="1798" y="386"/>
                  <a:pt x="1804" y="392"/>
                  <a:pt x="1808" y="398"/>
                </a:cubicBezTo>
                <a:cubicBezTo>
                  <a:pt x="1840" y="441"/>
                  <a:pt x="1868" y="487"/>
                  <a:pt x="1892" y="534"/>
                </a:cubicBezTo>
                <a:cubicBezTo>
                  <a:pt x="1840" y="511"/>
                  <a:pt x="1786" y="488"/>
                  <a:pt x="1732" y="469"/>
                </a:cubicBezTo>
                <a:cubicBezTo>
                  <a:pt x="1719" y="426"/>
                  <a:pt x="1705" y="382"/>
                  <a:pt x="1690" y="339"/>
                </a:cubicBezTo>
                <a:close/>
                <a:moveTo>
                  <a:pt x="1316" y="236"/>
                </a:moveTo>
                <a:lnTo>
                  <a:pt x="1316" y="236"/>
                </a:lnTo>
                <a:cubicBezTo>
                  <a:pt x="1382" y="246"/>
                  <a:pt x="1446" y="261"/>
                  <a:pt x="1510" y="278"/>
                </a:cubicBezTo>
                <a:cubicBezTo>
                  <a:pt x="1525" y="324"/>
                  <a:pt x="1540" y="370"/>
                  <a:pt x="1551" y="417"/>
                </a:cubicBezTo>
                <a:cubicBezTo>
                  <a:pt x="1478" y="401"/>
                  <a:pt x="1405" y="386"/>
                  <a:pt x="1331" y="377"/>
                </a:cubicBezTo>
                <a:cubicBezTo>
                  <a:pt x="1328" y="330"/>
                  <a:pt x="1319" y="283"/>
                  <a:pt x="1316" y="236"/>
                </a:cubicBezTo>
                <a:close/>
                <a:moveTo>
                  <a:pt x="484" y="278"/>
                </a:moveTo>
                <a:lnTo>
                  <a:pt x="484" y="278"/>
                </a:lnTo>
                <a:cubicBezTo>
                  <a:pt x="548" y="261"/>
                  <a:pt x="613" y="246"/>
                  <a:pt x="679" y="237"/>
                </a:cubicBezTo>
                <a:cubicBezTo>
                  <a:pt x="673" y="283"/>
                  <a:pt x="667" y="330"/>
                  <a:pt x="662" y="376"/>
                </a:cubicBezTo>
                <a:cubicBezTo>
                  <a:pt x="589" y="386"/>
                  <a:pt x="516" y="401"/>
                  <a:pt x="443" y="416"/>
                </a:cubicBezTo>
                <a:cubicBezTo>
                  <a:pt x="456" y="370"/>
                  <a:pt x="468" y="323"/>
                  <a:pt x="484" y="278"/>
                </a:cubicBezTo>
                <a:close/>
                <a:moveTo>
                  <a:pt x="863" y="216"/>
                </a:moveTo>
                <a:lnTo>
                  <a:pt x="863" y="216"/>
                </a:lnTo>
                <a:cubicBezTo>
                  <a:pt x="952" y="209"/>
                  <a:pt x="1042" y="210"/>
                  <a:pt x="1131" y="216"/>
                </a:cubicBezTo>
                <a:cubicBezTo>
                  <a:pt x="1133" y="264"/>
                  <a:pt x="1137" y="311"/>
                  <a:pt x="1139" y="359"/>
                </a:cubicBezTo>
                <a:cubicBezTo>
                  <a:pt x="1044" y="354"/>
                  <a:pt x="950" y="353"/>
                  <a:pt x="855" y="359"/>
                </a:cubicBezTo>
                <a:cubicBezTo>
                  <a:pt x="857" y="311"/>
                  <a:pt x="861" y="264"/>
                  <a:pt x="863" y="216"/>
                </a:cubicBezTo>
                <a:close/>
                <a:moveTo>
                  <a:pt x="1459" y="101"/>
                </a:moveTo>
                <a:lnTo>
                  <a:pt x="1459" y="101"/>
                </a:lnTo>
                <a:cubicBezTo>
                  <a:pt x="1503" y="123"/>
                  <a:pt x="1544" y="149"/>
                  <a:pt x="1585" y="177"/>
                </a:cubicBezTo>
                <a:cubicBezTo>
                  <a:pt x="1594" y="185"/>
                  <a:pt x="1605" y="192"/>
                  <a:pt x="1611" y="204"/>
                </a:cubicBezTo>
                <a:cubicBezTo>
                  <a:pt x="1626" y="237"/>
                  <a:pt x="1642" y="270"/>
                  <a:pt x="1655" y="304"/>
                </a:cubicBezTo>
                <a:cubicBezTo>
                  <a:pt x="1612" y="290"/>
                  <a:pt x="1568" y="275"/>
                  <a:pt x="1524" y="262"/>
                </a:cubicBezTo>
                <a:cubicBezTo>
                  <a:pt x="1506" y="207"/>
                  <a:pt x="1483" y="154"/>
                  <a:pt x="1459" y="101"/>
                </a:cubicBezTo>
                <a:close/>
                <a:moveTo>
                  <a:pt x="388" y="195"/>
                </a:moveTo>
                <a:lnTo>
                  <a:pt x="388" y="195"/>
                </a:lnTo>
                <a:cubicBezTo>
                  <a:pt x="432" y="158"/>
                  <a:pt x="483" y="128"/>
                  <a:pt x="534" y="102"/>
                </a:cubicBezTo>
                <a:cubicBezTo>
                  <a:pt x="512" y="155"/>
                  <a:pt x="487" y="207"/>
                  <a:pt x="470" y="263"/>
                </a:cubicBezTo>
                <a:cubicBezTo>
                  <a:pt x="426" y="275"/>
                  <a:pt x="382" y="290"/>
                  <a:pt x="339" y="305"/>
                </a:cubicBezTo>
                <a:cubicBezTo>
                  <a:pt x="353" y="267"/>
                  <a:pt x="369" y="230"/>
                  <a:pt x="388" y="195"/>
                </a:cubicBezTo>
                <a:close/>
                <a:moveTo>
                  <a:pt x="1133" y="0"/>
                </a:moveTo>
                <a:lnTo>
                  <a:pt x="1133" y="0"/>
                </a:lnTo>
                <a:lnTo>
                  <a:pt x="1151" y="0"/>
                </a:lnTo>
                <a:cubicBezTo>
                  <a:pt x="1188" y="8"/>
                  <a:pt x="1225" y="14"/>
                  <a:pt x="1262" y="24"/>
                </a:cubicBezTo>
                <a:cubicBezTo>
                  <a:pt x="1273" y="87"/>
                  <a:pt x="1284" y="150"/>
                  <a:pt x="1292" y="213"/>
                </a:cubicBezTo>
                <a:cubicBezTo>
                  <a:pt x="1244" y="207"/>
                  <a:pt x="1196" y="201"/>
                  <a:pt x="1148" y="197"/>
                </a:cubicBezTo>
                <a:cubicBezTo>
                  <a:pt x="1145" y="131"/>
                  <a:pt x="1139" y="65"/>
                  <a:pt x="1133" y="0"/>
                </a:cubicBezTo>
                <a:close/>
                <a:moveTo>
                  <a:pt x="842" y="0"/>
                </a:moveTo>
                <a:lnTo>
                  <a:pt x="842" y="0"/>
                </a:lnTo>
                <a:lnTo>
                  <a:pt x="863" y="0"/>
                </a:lnTo>
                <a:cubicBezTo>
                  <a:pt x="854" y="65"/>
                  <a:pt x="852" y="132"/>
                  <a:pt x="845" y="198"/>
                </a:cubicBezTo>
                <a:cubicBezTo>
                  <a:pt x="797" y="202"/>
                  <a:pt x="749" y="208"/>
                  <a:pt x="701" y="213"/>
                </a:cubicBezTo>
                <a:cubicBezTo>
                  <a:pt x="709" y="149"/>
                  <a:pt x="720" y="86"/>
                  <a:pt x="732" y="23"/>
                </a:cubicBezTo>
                <a:cubicBezTo>
                  <a:pt x="769" y="14"/>
                  <a:pt x="805" y="7"/>
                  <a:pt x="842"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Carrefour">
            <a:extLst>
              <a:ext uri="{FF2B5EF4-FFF2-40B4-BE49-F238E27FC236}">
                <a16:creationId xmlns:a16="http://schemas.microsoft.com/office/drawing/2014/main" id="{4BC9B5F9-219C-A64A-960B-BD3E8186AFC1}"/>
              </a:ext>
              <a:ext uri="{C183D7F6-B498-43B3-948B-1728B52AA6E4}">
                <adec:decorative xmlns:adec="http://schemas.microsoft.com/office/drawing/2017/decorative" val="1"/>
              </a:ext>
            </a:extLst>
          </p:cNvPr>
          <p:cNvSpPr>
            <a:spLocks noChangeAspect="1" noEditPoints="1"/>
          </p:cNvSpPr>
          <p:nvPr userDrawn="1"/>
        </p:nvSpPr>
        <p:spPr bwMode="black">
          <a:xfrm>
            <a:off x="5530373" y="2729781"/>
            <a:ext cx="548640" cy="413622"/>
          </a:xfrm>
          <a:custGeom>
            <a:avLst/>
            <a:gdLst>
              <a:gd name="T0" fmla="*/ 1341 w 8340"/>
              <a:gd name="T1" fmla="*/ 5922 h 6293"/>
              <a:gd name="T2" fmla="*/ 5995 w 8340"/>
              <a:gd name="T3" fmla="*/ 5967 h 6293"/>
              <a:gd name="T4" fmla="*/ 4069 w 8340"/>
              <a:gd name="T5" fmla="*/ 5715 h 6293"/>
              <a:gd name="T6" fmla="*/ 7504 w 8340"/>
              <a:gd name="T7" fmla="*/ 5576 h 6293"/>
              <a:gd name="T8" fmla="*/ 7533 w 8340"/>
              <a:gd name="T9" fmla="*/ 6223 h 6293"/>
              <a:gd name="T10" fmla="*/ 7933 w 8340"/>
              <a:gd name="T11" fmla="*/ 6047 h 6293"/>
              <a:gd name="T12" fmla="*/ 8321 w 8340"/>
              <a:gd name="T13" fmla="*/ 5675 h 6293"/>
              <a:gd name="T14" fmla="*/ 7575 w 8340"/>
              <a:gd name="T15" fmla="*/ 5415 h 6293"/>
              <a:gd name="T16" fmla="*/ 6507 w 8340"/>
              <a:gd name="T17" fmla="*/ 6054 h 6293"/>
              <a:gd name="T18" fmla="*/ 7414 w 8340"/>
              <a:gd name="T19" fmla="*/ 6212 h 6293"/>
              <a:gd name="T20" fmla="*/ 6955 w 8340"/>
              <a:gd name="T21" fmla="*/ 5414 h 6293"/>
              <a:gd name="T22" fmla="*/ 6964 w 8340"/>
              <a:gd name="T23" fmla="*/ 5984 h 6293"/>
              <a:gd name="T24" fmla="*/ 6499 w 8340"/>
              <a:gd name="T25" fmla="*/ 5417 h 6293"/>
              <a:gd name="T26" fmla="*/ 3256 w 8340"/>
              <a:gd name="T27" fmla="*/ 5420 h 6293"/>
              <a:gd name="T28" fmla="*/ 3073 w 8340"/>
              <a:gd name="T29" fmla="*/ 5823 h 6293"/>
              <a:gd name="T30" fmla="*/ 3463 w 8340"/>
              <a:gd name="T31" fmla="*/ 6227 h 6293"/>
              <a:gd name="T32" fmla="*/ 3484 w 8340"/>
              <a:gd name="T33" fmla="*/ 5720 h 6293"/>
              <a:gd name="T34" fmla="*/ 2380 w 8340"/>
              <a:gd name="T35" fmla="*/ 5574 h 6293"/>
              <a:gd name="T36" fmla="*/ 2183 w 8340"/>
              <a:gd name="T37" fmla="*/ 5598 h 6293"/>
              <a:gd name="T38" fmla="*/ 2057 w 8340"/>
              <a:gd name="T39" fmla="*/ 6226 h 6293"/>
              <a:gd name="T40" fmla="*/ 2443 w 8340"/>
              <a:gd name="T41" fmla="*/ 5849 h 6293"/>
              <a:gd name="T42" fmla="*/ 2718 w 8340"/>
              <a:gd name="T43" fmla="*/ 5422 h 6293"/>
              <a:gd name="T44" fmla="*/ 5537 w 8340"/>
              <a:gd name="T45" fmla="*/ 6122 h 6293"/>
              <a:gd name="T46" fmla="*/ 5773 w 8340"/>
              <a:gd name="T47" fmla="*/ 5404 h 6293"/>
              <a:gd name="T48" fmla="*/ 4133 w 8340"/>
              <a:gd name="T49" fmla="*/ 6243 h 6293"/>
              <a:gd name="T50" fmla="*/ 4276 w 8340"/>
              <a:gd name="T51" fmla="*/ 6057 h 6293"/>
              <a:gd name="T52" fmla="*/ 4604 w 8340"/>
              <a:gd name="T53" fmla="*/ 5714 h 6293"/>
              <a:gd name="T54" fmla="*/ 1119 w 8340"/>
              <a:gd name="T55" fmla="*/ 5643 h 6293"/>
              <a:gd name="T56" fmla="*/ 1465 w 8340"/>
              <a:gd name="T57" fmla="*/ 5715 h 6293"/>
              <a:gd name="T58" fmla="*/ 1614 w 8340"/>
              <a:gd name="T59" fmla="*/ 6162 h 6293"/>
              <a:gd name="T60" fmla="*/ 1716 w 8340"/>
              <a:gd name="T61" fmla="*/ 5458 h 6293"/>
              <a:gd name="T62" fmla="*/ 4880 w 8340"/>
              <a:gd name="T63" fmla="*/ 5433 h 6293"/>
              <a:gd name="T64" fmla="*/ 4871 w 8340"/>
              <a:gd name="T65" fmla="*/ 6045 h 6293"/>
              <a:gd name="T66" fmla="*/ 5322 w 8340"/>
              <a:gd name="T67" fmla="*/ 6191 h 6293"/>
              <a:gd name="T68" fmla="*/ 5257 w 8340"/>
              <a:gd name="T69" fmla="*/ 5431 h 6293"/>
              <a:gd name="T70" fmla="*/ 5435 w 8340"/>
              <a:gd name="T71" fmla="*/ 5353 h 6293"/>
              <a:gd name="T72" fmla="*/ 523 w 8340"/>
              <a:gd name="T73" fmla="*/ 1944 h 6293"/>
              <a:gd name="T74" fmla="*/ 2408 w 8340"/>
              <a:gd name="T75" fmla="*/ 4381 h 6293"/>
              <a:gd name="T76" fmla="*/ 1839 w 8340"/>
              <a:gd name="T77" fmla="*/ 1523 h 6293"/>
              <a:gd name="T78" fmla="*/ 2234 w 8340"/>
              <a:gd name="T79" fmla="*/ 246 h 6293"/>
              <a:gd name="T80" fmla="*/ 2786 w 8340"/>
              <a:gd name="T81" fmla="*/ 1986 h 6293"/>
              <a:gd name="T82" fmla="*/ 4822 w 8340"/>
              <a:gd name="T83" fmla="*/ 3953 h 6293"/>
              <a:gd name="T84" fmla="*/ 4357 w 8340"/>
              <a:gd name="T85" fmla="*/ 2839 h 6293"/>
              <a:gd name="T86" fmla="*/ 5541 w 8340"/>
              <a:gd name="T87" fmla="*/ 3870 h 6293"/>
              <a:gd name="T88" fmla="*/ 7226 w 8340"/>
              <a:gd name="T89" fmla="*/ 2548 h 6293"/>
              <a:gd name="T90" fmla="*/ 5359 w 8340"/>
              <a:gd name="T91" fmla="*/ 180 h 6293"/>
              <a:gd name="T92" fmla="*/ 4413 w 8340"/>
              <a:gd name="T93" fmla="*/ 1727 h 6293"/>
              <a:gd name="T94" fmla="*/ 4805 w 8340"/>
              <a:gd name="T95" fmla="*/ 521 h 6293"/>
              <a:gd name="T96" fmla="*/ 371 w 8340"/>
              <a:gd name="T97" fmla="*/ 5148 h 6293"/>
              <a:gd name="T98" fmla="*/ 910 w 8340"/>
              <a:gd name="T99" fmla="*/ 5588 h 6293"/>
              <a:gd name="T100" fmla="*/ 311 w 8340"/>
              <a:gd name="T101" fmla="*/ 5685 h 6293"/>
              <a:gd name="T102" fmla="*/ 920 w 8340"/>
              <a:gd name="T103" fmla="*/ 6067 h 6293"/>
              <a:gd name="T104" fmla="*/ 371 w 8340"/>
              <a:gd name="T105" fmla="*/ 5148 h 6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340" h="6293">
                <a:moveTo>
                  <a:pt x="1339" y="6057"/>
                </a:moveTo>
                <a:lnTo>
                  <a:pt x="1339" y="6057"/>
                </a:lnTo>
                <a:cubicBezTo>
                  <a:pt x="1392" y="6083"/>
                  <a:pt x="1465" y="6076"/>
                  <a:pt x="1508" y="6034"/>
                </a:cubicBezTo>
                <a:cubicBezTo>
                  <a:pt x="1549" y="5987"/>
                  <a:pt x="1544" y="5922"/>
                  <a:pt x="1544" y="5864"/>
                </a:cubicBezTo>
                <a:cubicBezTo>
                  <a:pt x="1477" y="5887"/>
                  <a:pt x="1407" y="5896"/>
                  <a:pt x="1341" y="5922"/>
                </a:cubicBezTo>
                <a:cubicBezTo>
                  <a:pt x="1287" y="5944"/>
                  <a:pt x="1288" y="6031"/>
                  <a:pt x="1339" y="6057"/>
                </a:cubicBezTo>
                <a:close/>
                <a:moveTo>
                  <a:pt x="5689" y="5781"/>
                </a:moveTo>
                <a:lnTo>
                  <a:pt x="5689" y="5781"/>
                </a:lnTo>
                <a:cubicBezTo>
                  <a:pt x="5685" y="5857"/>
                  <a:pt x="5688" y="5941"/>
                  <a:pt x="5739" y="6003"/>
                </a:cubicBezTo>
                <a:cubicBezTo>
                  <a:pt x="5804" y="6086"/>
                  <a:pt x="5957" y="6068"/>
                  <a:pt x="5995" y="5967"/>
                </a:cubicBezTo>
                <a:cubicBezTo>
                  <a:pt x="6035" y="5878"/>
                  <a:pt x="6034" y="5769"/>
                  <a:pt x="5995" y="5679"/>
                </a:cubicBezTo>
                <a:cubicBezTo>
                  <a:pt x="5958" y="5598"/>
                  <a:pt x="5852" y="5570"/>
                  <a:pt x="5776" y="5611"/>
                </a:cubicBezTo>
                <a:cubicBezTo>
                  <a:pt x="5718" y="5646"/>
                  <a:pt x="5695" y="5716"/>
                  <a:pt x="5689" y="5781"/>
                </a:cubicBezTo>
                <a:close/>
                <a:moveTo>
                  <a:pt x="4069" y="5715"/>
                </a:moveTo>
                <a:lnTo>
                  <a:pt x="4069" y="5715"/>
                </a:lnTo>
                <a:cubicBezTo>
                  <a:pt x="4161" y="5718"/>
                  <a:pt x="4254" y="5718"/>
                  <a:pt x="4345" y="5715"/>
                </a:cubicBezTo>
                <a:cubicBezTo>
                  <a:pt x="4341" y="5669"/>
                  <a:pt x="4328" y="5617"/>
                  <a:pt x="4286" y="5593"/>
                </a:cubicBezTo>
                <a:cubicBezTo>
                  <a:pt x="4230" y="5567"/>
                  <a:pt x="4156" y="5570"/>
                  <a:pt x="4112" y="5616"/>
                </a:cubicBezTo>
                <a:cubicBezTo>
                  <a:pt x="4084" y="5640"/>
                  <a:pt x="4076" y="5679"/>
                  <a:pt x="4069" y="5715"/>
                </a:cubicBezTo>
                <a:close/>
                <a:moveTo>
                  <a:pt x="7504" y="5576"/>
                </a:moveTo>
                <a:lnTo>
                  <a:pt x="7504" y="5576"/>
                </a:lnTo>
                <a:cubicBezTo>
                  <a:pt x="7540" y="5635"/>
                  <a:pt x="7613" y="5578"/>
                  <a:pt x="7665" y="5602"/>
                </a:cubicBezTo>
                <a:cubicBezTo>
                  <a:pt x="7671" y="5748"/>
                  <a:pt x="7671" y="5894"/>
                  <a:pt x="7667" y="6041"/>
                </a:cubicBezTo>
                <a:cubicBezTo>
                  <a:pt x="7620" y="6052"/>
                  <a:pt x="7570" y="6030"/>
                  <a:pt x="7523" y="6043"/>
                </a:cubicBezTo>
                <a:cubicBezTo>
                  <a:pt x="7471" y="6085"/>
                  <a:pt x="7469" y="6191"/>
                  <a:pt x="7533" y="6223"/>
                </a:cubicBezTo>
                <a:cubicBezTo>
                  <a:pt x="7582" y="6235"/>
                  <a:pt x="7635" y="6224"/>
                  <a:pt x="7686" y="6223"/>
                </a:cubicBezTo>
                <a:cubicBezTo>
                  <a:pt x="7791" y="6213"/>
                  <a:pt x="7897" y="6223"/>
                  <a:pt x="8003" y="6230"/>
                </a:cubicBezTo>
                <a:cubicBezTo>
                  <a:pt x="8042" y="6230"/>
                  <a:pt x="8090" y="6231"/>
                  <a:pt x="8115" y="6197"/>
                </a:cubicBezTo>
                <a:cubicBezTo>
                  <a:pt x="8147" y="6147"/>
                  <a:pt x="8139" y="6061"/>
                  <a:pt x="8076" y="6039"/>
                </a:cubicBezTo>
                <a:cubicBezTo>
                  <a:pt x="8028" y="6032"/>
                  <a:pt x="7981" y="6047"/>
                  <a:pt x="7933" y="6047"/>
                </a:cubicBezTo>
                <a:cubicBezTo>
                  <a:pt x="7919" y="5983"/>
                  <a:pt x="7925" y="5915"/>
                  <a:pt x="7925" y="5849"/>
                </a:cubicBezTo>
                <a:cubicBezTo>
                  <a:pt x="7925" y="5780"/>
                  <a:pt x="7929" y="5701"/>
                  <a:pt x="7978" y="5646"/>
                </a:cubicBezTo>
                <a:cubicBezTo>
                  <a:pt x="8001" y="5620"/>
                  <a:pt x="8034" y="5610"/>
                  <a:pt x="8065" y="5600"/>
                </a:cubicBezTo>
                <a:cubicBezTo>
                  <a:pt x="8064" y="5640"/>
                  <a:pt x="8053" y="5686"/>
                  <a:pt x="8079" y="5720"/>
                </a:cubicBezTo>
                <a:cubicBezTo>
                  <a:pt x="8140" y="5805"/>
                  <a:pt x="8299" y="5778"/>
                  <a:pt x="8321" y="5675"/>
                </a:cubicBezTo>
                <a:cubicBezTo>
                  <a:pt x="8340" y="5587"/>
                  <a:pt x="8310" y="5479"/>
                  <a:pt x="8225" y="5436"/>
                </a:cubicBezTo>
                <a:cubicBezTo>
                  <a:pt x="8145" y="5395"/>
                  <a:pt x="8043" y="5395"/>
                  <a:pt x="7966" y="5442"/>
                </a:cubicBezTo>
                <a:cubicBezTo>
                  <a:pt x="7918" y="5469"/>
                  <a:pt x="7893" y="5520"/>
                  <a:pt x="7863" y="5565"/>
                </a:cubicBezTo>
                <a:cubicBezTo>
                  <a:pt x="7861" y="5515"/>
                  <a:pt x="7865" y="5464"/>
                  <a:pt x="7846" y="5417"/>
                </a:cubicBezTo>
                <a:cubicBezTo>
                  <a:pt x="7756" y="5427"/>
                  <a:pt x="7665" y="5418"/>
                  <a:pt x="7575" y="5415"/>
                </a:cubicBezTo>
                <a:cubicBezTo>
                  <a:pt x="7494" y="5411"/>
                  <a:pt x="7460" y="5519"/>
                  <a:pt x="7504" y="5576"/>
                </a:cubicBezTo>
                <a:close/>
                <a:moveTo>
                  <a:pt x="6354" y="5593"/>
                </a:moveTo>
                <a:lnTo>
                  <a:pt x="6354" y="5593"/>
                </a:lnTo>
                <a:cubicBezTo>
                  <a:pt x="6400" y="5606"/>
                  <a:pt x="6448" y="5595"/>
                  <a:pt x="6494" y="5600"/>
                </a:cubicBezTo>
                <a:cubicBezTo>
                  <a:pt x="6506" y="5752"/>
                  <a:pt x="6489" y="5904"/>
                  <a:pt x="6507" y="6054"/>
                </a:cubicBezTo>
                <a:cubicBezTo>
                  <a:pt x="6516" y="6122"/>
                  <a:pt x="6558" y="6183"/>
                  <a:pt x="6618" y="6214"/>
                </a:cubicBezTo>
                <a:cubicBezTo>
                  <a:pt x="6760" y="6293"/>
                  <a:pt x="6961" y="6242"/>
                  <a:pt x="7044" y="6100"/>
                </a:cubicBezTo>
                <a:cubicBezTo>
                  <a:pt x="7041" y="6143"/>
                  <a:pt x="7041" y="6187"/>
                  <a:pt x="7046" y="6230"/>
                </a:cubicBezTo>
                <a:cubicBezTo>
                  <a:pt x="7124" y="6235"/>
                  <a:pt x="7203" y="6217"/>
                  <a:pt x="7280" y="6227"/>
                </a:cubicBezTo>
                <a:cubicBezTo>
                  <a:pt x="7324" y="6227"/>
                  <a:pt x="7377" y="6246"/>
                  <a:pt x="7414" y="6212"/>
                </a:cubicBezTo>
                <a:cubicBezTo>
                  <a:pt x="7455" y="6174"/>
                  <a:pt x="7455" y="6101"/>
                  <a:pt x="7424" y="6057"/>
                </a:cubicBezTo>
                <a:cubicBezTo>
                  <a:pt x="7375" y="6021"/>
                  <a:pt x="7312" y="6049"/>
                  <a:pt x="7257" y="6041"/>
                </a:cubicBezTo>
                <a:cubicBezTo>
                  <a:pt x="7246" y="5853"/>
                  <a:pt x="7257" y="5665"/>
                  <a:pt x="7251" y="5478"/>
                </a:cubicBezTo>
                <a:cubicBezTo>
                  <a:pt x="7250" y="5457"/>
                  <a:pt x="7243" y="5436"/>
                  <a:pt x="7237" y="5415"/>
                </a:cubicBezTo>
                <a:cubicBezTo>
                  <a:pt x="7144" y="5410"/>
                  <a:pt x="7048" y="5424"/>
                  <a:pt x="6955" y="5414"/>
                </a:cubicBezTo>
                <a:cubicBezTo>
                  <a:pt x="6920" y="5414"/>
                  <a:pt x="6880" y="5406"/>
                  <a:pt x="6852" y="5431"/>
                </a:cubicBezTo>
                <a:cubicBezTo>
                  <a:pt x="6810" y="5467"/>
                  <a:pt x="6810" y="5534"/>
                  <a:pt x="6840" y="5578"/>
                </a:cubicBezTo>
                <a:cubicBezTo>
                  <a:pt x="6883" y="5611"/>
                  <a:pt x="6942" y="5595"/>
                  <a:pt x="6993" y="5600"/>
                </a:cubicBezTo>
                <a:cubicBezTo>
                  <a:pt x="7000" y="5679"/>
                  <a:pt x="6999" y="5758"/>
                  <a:pt x="6997" y="5836"/>
                </a:cubicBezTo>
                <a:cubicBezTo>
                  <a:pt x="6995" y="5887"/>
                  <a:pt x="6992" y="5941"/>
                  <a:pt x="6964" y="5984"/>
                </a:cubicBezTo>
                <a:cubicBezTo>
                  <a:pt x="6932" y="6030"/>
                  <a:pt x="6866" y="6038"/>
                  <a:pt x="6816" y="6019"/>
                </a:cubicBezTo>
                <a:cubicBezTo>
                  <a:pt x="6772" y="6001"/>
                  <a:pt x="6752" y="5951"/>
                  <a:pt x="6753" y="5905"/>
                </a:cubicBezTo>
                <a:cubicBezTo>
                  <a:pt x="6750" y="5809"/>
                  <a:pt x="6753" y="5712"/>
                  <a:pt x="6752" y="5616"/>
                </a:cubicBezTo>
                <a:cubicBezTo>
                  <a:pt x="6752" y="5549"/>
                  <a:pt x="6757" y="5482"/>
                  <a:pt x="6739" y="5415"/>
                </a:cubicBezTo>
                <a:cubicBezTo>
                  <a:pt x="6659" y="5409"/>
                  <a:pt x="6579" y="5424"/>
                  <a:pt x="6499" y="5417"/>
                </a:cubicBezTo>
                <a:cubicBezTo>
                  <a:pt x="6456" y="5417"/>
                  <a:pt x="6412" y="5407"/>
                  <a:pt x="6369" y="5418"/>
                </a:cubicBezTo>
                <a:cubicBezTo>
                  <a:pt x="6306" y="5449"/>
                  <a:pt x="6295" y="5553"/>
                  <a:pt x="6354" y="5593"/>
                </a:cubicBezTo>
                <a:close/>
                <a:moveTo>
                  <a:pt x="3263" y="5573"/>
                </a:moveTo>
                <a:lnTo>
                  <a:pt x="3263" y="5573"/>
                </a:lnTo>
                <a:cubicBezTo>
                  <a:pt x="3266" y="5522"/>
                  <a:pt x="3266" y="5471"/>
                  <a:pt x="3256" y="5420"/>
                </a:cubicBezTo>
                <a:cubicBezTo>
                  <a:pt x="3187" y="5417"/>
                  <a:pt x="3118" y="5425"/>
                  <a:pt x="3049" y="5418"/>
                </a:cubicBezTo>
                <a:cubicBezTo>
                  <a:pt x="3002" y="5417"/>
                  <a:pt x="2942" y="5404"/>
                  <a:pt x="2910" y="5449"/>
                </a:cubicBezTo>
                <a:cubicBezTo>
                  <a:pt x="2875" y="5494"/>
                  <a:pt x="2881" y="5581"/>
                  <a:pt x="2940" y="5603"/>
                </a:cubicBezTo>
                <a:cubicBezTo>
                  <a:pt x="2982" y="5603"/>
                  <a:pt x="3024" y="5595"/>
                  <a:pt x="3066" y="5598"/>
                </a:cubicBezTo>
                <a:cubicBezTo>
                  <a:pt x="3077" y="5672"/>
                  <a:pt x="3071" y="5748"/>
                  <a:pt x="3073" y="5823"/>
                </a:cubicBezTo>
                <a:cubicBezTo>
                  <a:pt x="3071" y="5897"/>
                  <a:pt x="3077" y="5973"/>
                  <a:pt x="3066" y="6047"/>
                </a:cubicBezTo>
                <a:cubicBezTo>
                  <a:pt x="3018" y="6047"/>
                  <a:pt x="2964" y="6025"/>
                  <a:pt x="2918" y="6049"/>
                </a:cubicBezTo>
                <a:cubicBezTo>
                  <a:pt x="2868" y="6100"/>
                  <a:pt x="2877" y="6230"/>
                  <a:pt x="2966" y="6228"/>
                </a:cubicBezTo>
                <a:cubicBezTo>
                  <a:pt x="3049" y="6230"/>
                  <a:pt x="3132" y="6214"/>
                  <a:pt x="3215" y="6219"/>
                </a:cubicBezTo>
                <a:cubicBezTo>
                  <a:pt x="3298" y="6219"/>
                  <a:pt x="3380" y="6234"/>
                  <a:pt x="3463" y="6227"/>
                </a:cubicBezTo>
                <a:cubicBezTo>
                  <a:pt x="3560" y="6219"/>
                  <a:pt x="3563" y="6056"/>
                  <a:pt x="3472" y="6038"/>
                </a:cubicBezTo>
                <a:cubicBezTo>
                  <a:pt x="3425" y="6034"/>
                  <a:pt x="3378" y="6054"/>
                  <a:pt x="3331" y="6041"/>
                </a:cubicBezTo>
                <a:cubicBezTo>
                  <a:pt x="3325" y="5956"/>
                  <a:pt x="3327" y="5871"/>
                  <a:pt x="3331" y="5785"/>
                </a:cubicBezTo>
                <a:cubicBezTo>
                  <a:pt x="3334" y="5704"/>
                  <a:pt x="3379" y="5613"/>
                  <a:pt x="3469" y="5600"/>
                </a:cubicBezTo>
                <a:cubicBezTo>
                  <a:pt x="3466" y="5640"/>
                  <a:pt x="3456" y="5686"/>
                  <a:pt x="3484" y="5720"/>
                </a:cubicBezTo>
                <a:cubicBezTo>
                  <a:pt x="3541" y="5798"/>
                  <a:pt x="3684" y="5784"/>
                  <a:pt x="3719" y="5691"/>
                </a:cubicBezTo>
                <a:cubicBezTo>
                  <a:pt x="3752" y="5599"/>
                  <a:pt x="3717" y="5483"/>
                  <a:pt x="3629" y="5435"/>
                </a:cubicBezTo>
                <a:cubicBezTo>
                  <a:pt x="3556" y="5399"/>
                  <a:pt x="3465" y="5398"/>
                  <a:pt x="3389" y="5431"/>
                </a:cubicBezTo>
                <a:cubicBezTo>
                  <a:pt x="3329" y="5458"/>
                  <a:pt x="3295" y="5518"/>
                  <a:pt x="3263" y="5573"/>
                </a:cubicBezTo>
                <a:close/>
                <a:moveTo>
                  <a:pt x="2380" y="5574"/>
                </a:moveTo>
                <a:lnTo>
                  <a:pt x="2380" y="5574"/>
                </a:lnTo>
                <a:cubicBezTo>
                  <a:pt x="2383" y="5522"/>
                  <a:pt x="2381" y="5471"/>
                  <a:pt x="2370" y="5421"/>
                </a:cubicBezTo>
                <a:cubicBezTo>
                  <a:pt x="2275" y="5421"/>
                  <a:pt x="2179" y="5420"/>
                  <a:pt x="2082" y="5417"/>
                </a:cubicBezTo>
                <a:cubicBezTo>
                  <a:pt x="1991" y="5421"/>
                  <a:pt x="1974" y="5574"/>
                  <a:pt x="2057" y="5605"/>
                </a:cubicBezTo>
                <a:cubicBezTo>
                  <a:pt x="2098" y="5603"/>
                  <a:pt x="2140" y="5595"/>
                  <a:pt x="2183" y="5598"/>
                </a:cubicBezTo>
                <a:cubicBezTo>
                  <a:pt x="2192" y="5676"/>
                  <a:pt x="2187" y="5756"/>
                  <a:pt x="2188" y="5836"/>
                </a:cubicBezTo>
                <a:cubicBezTo>
                  <a:pt x="2187" y="5907"/>
                  <a:pt x="2192" y="5977"/>
                  <a:pt x="2183" y="6047"/>
                </a:cubicBezTo>
                <a:cubicBezTo>
                  <a:pt x="2140" y="6046"/>
                  <a:pt x="2098" y="6035"/>
                  <a:pt x="2056" y="6039"/>
                </a:cubicBezTo>
                <a:cubicBezTo>
                  <a:pt x="2013" y="6050"/>
                  <a:pt x="2002" y="6101"/>
                  <a:pt x="2005" y="6140"/>
                </a:cubicBezTo>
                <a:cubicBezTo>
                  <a:pt x="2005" y="6174"/>
                  <a:pt x="2018" y="6216"/>
                  <a:pt x="2057" y="6226"/>
                </a:cubicBezTo>
                <a:cubicBezTo>
                  <a:pt x="2138" y="6237"/>
                  <a:pt x="2221" y="6216"/>
                  <a:pt x="2304" y="6219"/>
                </a:cubicBezTo>
                <a:cubicBezTo>
                  <a:pt x="2397" y="6216"/>
                  <a:pt x="2488" y="6234"/>
                  <a:pt x="2580" y="6227"/>
                </a:cubicBezTo>
                <a:cubicBezTo>
                  <a:pt x="2674" y="6219"/>
                  <a:pt x="2678" y="6056"/>
                  <a:pt x="2588" y="6038"/>
                </a:cubicBezTo>
                <a:cubicBezTo>
                  <a:pt x="2543" y="6035"/>
                  <a:pt x="2497" y="6047"/>
                  <a:pt x="2452" y="6047"/>
                </a:cubicBezTo>
                <a:cubicBezTo>
                  <a:pt x="2437" y="5983"/>
                  <a:pt x="2446" y="5915"/>
                  <a:pt x="2443" y="5849"/>
                </a:cubicBezTo>
                <a:cubicBezTo>
                  <a:pt x="2443" y="5781"/>
                  <a:pt x="2448" y="5707"/>
                  <a:pt x="2492" y="5651"/>
                </a:cubicBezTo>
                <a:cubicBezTo>
                  <a:pt x="2515" y="5622"/>
                  <a:pt x="2551" y="5610"/>
                  <a:pt x="2586" y="5599"/>
                </a:cubicBezTo>
                <a:cubicBezTo>
                  <a:pt x="2583" y="5638"/>
                  <a:pt x="2573" y="5679"/>
                  <a:pt x="2594" y="5712"/>
                </a:cubicBezTo>
                <a:cubicBezTo>
                  <a:pt x="2637" y="5784"/>
                  <a:pt x="2750" y="5787"/>
                  <a:pt x="2808" y="5733"/>
                </a:cubicBezTo>
                <a:cubicBezTo>
                  <a:pt x="2886" y="5635"/>
                  <a:pt x="2838" y="5465"/>
                  <a:pt x="2718" y="5422"/>
                </a:cubicBezTo>
                <a:cubicBezTo>
                  <a:pt x="2644" y="5399"/>
                  <a:pt x="2557" y="5400"/>
                  <a:pt x="2488" y="5440"/>
                </a:cubicBezTo>
                <a:cubicBezTo>
                  <a:pt x="2437" y="5471"/>
                  <a:pt x="2408" y="5523"/>
                  <a:pt x="2380" y="5574"/>
                </a:cubicBezTo>
                <a:close/>
                <a:moveTo>
                  <a:pt x="5448" y="5708"/>
                </a:moveTo>
                <a:lnTo>
                  <a:pt x="5448" y="5708"/>
                </a:lnTo>
                <a:cubicBezTo>
                  <a:pt x="5420" y="5849"/>
                  <a:pt x="5438" y="6012"/>
                  <a:pt x="5537" y="6122"/>
                </a:cubicBezTo>
                <a:cubicBezTo>
                  <a:pt x="5615" y="6210"/>
                  <a:pt x="5735" y="6252"/>
                  <a:pt x="5851" y="6249"/>
                </a:cubicBezTo>
                <a:cubicBezTo>
                  <a:pt x="5964" y="6252"/>
                  <a:pt x="6084" y="6220"/>
                  <a:pt x="6162" y="6136"/>
                </a:cubicBezTo>
                <a:cubicBezTo>
                  <a:pt x="6263" y="6038"/>
                  <a:pt x="6289" y="5887"/>
                  <a:pt x="6273" y="5754"/>
                </a:cubicBezTo>
                <a:cubicBezTo>
                  <a:pt x="6262" y="5640"/>
                  <a:pt x="6202" y="5531"/>
                  <a:pt x="6107" y="5468"/>
                </a:cubicBezTo>
                <a:cubicBezTo>
                  <a:pt x="6011" y="5402"/>
                  <a:pt x="5888" y="5389"/>
                  <a:pt x="5773" y="5404"/>
                </a:cubicBezTo>
                <a:cubicBezTo>
                  <a:pt x="5613" y="5421"/>
                  <a:pt x="5475" y="5549"/>
                  <a:pt x="5448" y="5708"/>
                </a:cubicBezTo>
                <a:close/>
                <a:moveTo>
                  <a:pt x="3807" y="5683"/>
                </a:moveTo>
                <a:lnTo>
                  <a:pt x="3807" y="5683"/>
                </a:lnTo>
                <a:cubicBezTo>
                  <a:pt x="3775" y="5810"/>
                  <a:pt x="3782" y="5954"/>
                  <a:pt x="3851" y="6068"/>
                </a:cubicBezTo>
                <a:cubicBezTo>
                  <a:pt x="3910" y="6168"/>
                  <a:pt x="4019" y="6231"/>
                  <a:pt x="4133" y="6243"/>
                </a:cubicBezTo>
                <a:cubicBezTo>
                  <a:pt x="4253" y="6256"/>
                  <a:pt x="4382" y="6249"/>
                  <a:pt x="4489" y="6185"/>
                </a:cubicBezTo>
                <a:cubicBezTo>
                  <a:pt x="4540" y="6154"/>
                  <a:pt x="4587" y="6105"/>
                  <a:pt x="4595" y="6043"/>
                </a:cubicBezTo>
                <a:cubicBezTo>
                  <a:pt x="4599" y="6009"/>
                  <a:pt x="4596" y="5969"/>
                  <a:pt x="4569" y="5945"/>
                </a:cubicBezTo>
                <a:cubicBezTo>
                  <a:pt x="4526" y="5905"/>
                  <a:pt x="4460" y="5904"/>
                  <a:pt x="4407" y="5923"/>
                </a:cubicBezTo>
                <a:cubicBezTo>
                  <a:pt x="4342" y="5947"/>
                  <a:pt x="4346" y="6045"/>
                  <a:pt x="4276" y="6057"/>
                </a:cubicBezTo>
                <a:cubicBezTo>
                  <a:pt x="4215" y="6068"/>
                  <a:pt x="4144" y="6060"/>
                  <a:pt x="4104" y="6010"/>
                </a:cubicBezTo>
                <a:cubicBezTo>
                  <a:pt x="4069" y="5969"/>
                  <a:pt x="4065" y="5912"/>
                  <a:pt x="4062" y="5861"/>
                </a:cubicBezTo>
                <a:cubicBezTo>
                  <a:pt x="4213" y="5860"/>
                  <a:pt x="4363" y="5861"/>
                  <a:pt x="4513" y="5861"/>
                </a:cubicBezTo>
                <a:cubicBezTo>
                  <a:pt x="4535" y="5860"/>
                  <a:pt x="4560" y="5861"/>
                  <a:pt x="4582" y="5852"/>
                </a:cubicBezTo>
                <a:cubicBezTo>
                  <a:pt x="4618" y="5816"/>
                  <a:pt x="4607" y="5759"/>
                  <a:pt x="4604" y="5714"/>
                </a:cubicBezTo>
                <a:cubicBezTo>
                  <a:pt x="4595" y="5610"/>
                  <a:pt x="4538" y="5512"/>
                  <a:pt x="4450" y="5457"/>
                </a:cubicBezTo>
                <a:cubicBezTo>
                  <a:pt x="4346" y="5398"/>
                  <a:pt x="4224" y="5389"/>
                  <a:pt x="4108" y="5407"/>
                </a:cubicBezTo>
                <a:cubicBezTo>
                  <a:pt x="3966" y="5429"/>
                  <a:pt x="3841" y="5541"/>
                  <a:pt x="3807" y="5683"/>
                </a:cubicBezTo>
                <a:close/>
                <a:moveTo>
                  <a:pt x="1119" y="5643"/>
                </a:moveTo>
                <a:lnTo>
                  <a:pt x="1119" y="5643"/>
                </a:lnTo>
                <a:cubicBezTo>
                  <a:pt x="1166" y="5719"/>
                  <a:pt x="1276" y="5722"/>
                  <a:pt x="1348" y="5680"/>
                </a:cubicBezTo>
                <a:cubicBezTo>
                  <a:pt x="1393" y="5656"/>
                  <a:pt x="1375" y="5596"/>
                  <a:pt x="1385" y="5553"/>
                </a:cubicBezTo>
                <a:cubicBezTo>
                  <a:pt x="1422" y="5547"/>
                  <a:pt x="1462" y="5536"/>
                  <a:pt x="1498" y="5552"/>
                </a:cubicBezTo>
                <a:cubicBezTo>
                  <a:pt x="1533" y="5567"/>
                  <a:pt x="1551" y="5606"/>
                  <a:pt x="1551" y="5642"/>
                </a:cubicBezTo>
                <a:cubicBezTo>
                  <a:pt x="1540" y="5682"/>
                  <a:pt x="1501" y="5704"/>
                  <a:pt x="1465" y="5715"/>
                </a:cubicBezTo>
                <a:cubicBezTo>
                  <a:pt x="1381" y="5743"/>
                  <a:pt x="1290" y="5745"/>
                  <a:pt x="1206" y="5773"/>
                </a:cubicBezTo>
                <a:cubicBezTo>
                  <a:pt x="1153" y="5787"/>
                  <a:pt x="1101" y="5813"/>
                  <a:pt x="1072" y="5858"/>
                </a:cubicBezTo>
                <a:cubicBezTo>
                  <a:pt x="1033" y="5916"/>
                  <a:pt x="1030" y="5988"/>
                  <a:pt x="1040" y="6054"/>
                </a:cubicBezTo>
                <a:cubicBezTo>
                  <a:pt x="1057" y="6151"/>
                  <a:pt x="1144" y="6223"/>
                  <a:pt x="1237" y="6241"/>
                </a:cubicBezTo>
                <a:cubicBezTo>
                  <a:pt x="1367" y="6263"/>
                  <a:pt x="1508" y="6243"/>
                  <a:pt x="1614" y="6162"/>
                </a:cubicBezTo>
                <a:cubicBezTo>
                  <a:pt x="1671" y="6249"/>
                  <a:pt x="1792" y="6274"/>
                  <a:pt x="1883" y="6227"/>
                </a:cubicBezTo>
                <a:cubicBezTo>
                  <a:pt x="1937" y="6199"/>
                  <a:pt x="1952" y="6119"/>
                  <a:pt x="1918" y="6071"/>
                </a:cubicBezTo>
                <a:cubicBezTo>
                  <a:pt x="1883" y="6050"/>
                  <a:pt x="1839" y="6050"/>
                  <a:pt x="1803" y="6035"/>
                </a:cubicBezTo>
                <a:cubicBezTo>
                  <a:pt x="1792" y="5887"/>
                  <a:pt x="1809" y="5740"/>
                  <a:pt x="1792" y="5592"/>
                </a:cubicBezTo>
                <a:cubicBezTo>
                  <a:pt x="1788" y="5540"/>
                  <a:pt x="1762" y="5487"/>
                  <a:pt x="1716" y="5458"/>
                </a:cubicBezTo>
                <a:cubicBezTo>
                  <a:pt x="1642" y="5410"/>
                  <a:pt x="1549" y="5400"/>
                  <a:pt x="1462" y="5400"/>
                </a:cubicBezTo>
                <a:cubicBezTo>
                  <a:pt x="1366" y="5398"/>
                  <a:pt x="1264" y="5404"/>
                  <a:pt x="1177" y="5455"/>
                </a:cubicBezTo>
                <a:cubicBezTo>
                  <a:pt x="1113" y="5490"/>
                  <a:pt x="1084" y="5578"/>
                  <a:pt x="1119" y="5643"/>
                </a:cubicBezTo>
                <a:close/>
                <a:moveTo>
                  <a:pt x="4880" y="5433"/>
                </a:moveTo>
                <a:lnTo>
                  <a:pt x="4880" y="5433"/>
                </a:lnTo>
                <a:cubicBezTo>
                  <a:pt x="4822" y="5435"/>
                  <a:pt x="4755" y="5411"/>
                  <a:pt x="4705" y="5449"/>
                </a:cubicBezTo>
                <a:cubicBezTo>
                  <a:pt x="4668" y="5491"/>
                  <a:pt x="4667" y="5581"/>
                  <a:pt x="4726" y="5606"/>
                </a:cubicBezTo>
                <a:cubicBezTo>
                  <a:pt x="4770" y="5616"/>
                  <a:pt x="4817" y="5606"/>
                  <a:pt x="4863" y="5605"/>
                </a:cubicBezTo>
                <a:cubicBezTo>
                  <a:pt x="4886" y="5656"/>
                  <a:pt x="4875" y="5714"/>
                  <a:pt x="4876" y="5767"/>
                </a:cubicBezTo>
                <a:cubicBezTo>
                  <a:pt x="4875" y="5860"/>
                  <a:pt x="4882" y="5952"/>
                  <a:pt x="4871" y="6045"/>
                </a:cubicBezTo>
                <a:cubicBezTo>
                  <a:pt x="4824" y="6050"/>
                  <a:pt x="4777" y="6034"/>
                  <a:pt x="4729" y="6041"/>
                </a:cubicBezTo>
                <a:cubicBezTo>
                  <a:pt x="4664" y="6060"/>
                  <a:pt x="4651" y="6148"/>
                  <a:pt x="4686" y="6199"/>
                </a:cubicBezTo>
                <a:cubicBezTo>
                  <a:pt x="4723" y="6238"/>
                  <a:pt x="4780" y="6230"/>
                  <a:pt x="4827" y="6227"/>
                </a:cubicBezTo>
                <a:cubicBezTo>
                  <a:pt x="4956" y="6219"/>
                  <a:pt x="5087" y="6220"/>
                  <a:pt x="5216" y="6230"/>
                </a:cubicBezTo>
                <a:cubicBezTo>
                  <a:pt x="5254" y="6232"/>
                  <a:pt x="5299" y="6226"/>
                  <a:pt x="5322" y="6191"/>
                </a:cubicBezTo>
                <a:cubicBezTo>
                  <a:pt x="5352" y="6141"/>
                  <a:pt x="5337" y="6057"/>
                  <a:pt x="5275" y="6041"/>
                </a:cubicBezTo>
                <a:cubicBezTo>
                  <a:pt x="5227" y="6032"/>
                  <a:pt x="5180" y="6050"/>
                  <a:pt x="5132" y="6045"/>
                </a:cubicBezTo>
                <a:cubicBezTo>
                  <a:pt x="5123" y="5900"/>
                  <a:pt x="5126" y="5755"/>
                  <a:pt x="5130" y="5610"/>
                </a:cubicBezTo>
                <a:cubicBezTo>
                  <a:pt x="5179" y="5605"/>
                  <a:pt x="5228" y="5616"/>
                  <a:pt x="5275" y="5606"/>
                </a:cubicBezTo>
                <a:cubicBezTo>
                  <a:pt x="5333" y="5566"/>
                  <a:pt x="5330" y="5451"/>
                  <a:pt x="5257" y="5431"/>
                </a:cubicBezTo>
                <a:cubicBezTo>
                  <a:pt x="5212" y="5427"/>
                  <a:pt x="5166" y="5432"/>
                  <a:pt x="5121" y="5433"/>
                </a:cubicBezTo>
                <a:cubicBezTo>
                  <a:pt x="5122" y="5388"/>
                  <a:pt x="5112" y="5333"/>
                  <a:pt x="5145" y="5295"/>
                </a:cubicBezTo>
                <a:cubicBezTo>
                  <a:pt x="5161" y="5277"/>
                  <a:pt x="5188" y="5283"/>
                  <a:pt x="5209" y="5283"/>
                </a:cubicBezTo>
                <a:cubicBezTo>
                  <a:pt x="5217" y="5316"/>
                  <a:pt x="5214" y="5358"/>
                  <a:pt x="5245" y="5380"/>
                </a:cubicBezTo>
                <a:cubicBezTo>
                  <a:pt x="5301" y="5421"/>
                  <a:pt x="5397" y="5415"/>
                  <a:pt x="5435" y="5353"/>
                </a:cubicBezTo>
                <a:cubicBezTo>
                  <a:pt x="5461" y="5301"/>
                  <a:pt x="5448" y="5231"/>
                  <a:pt x="5405" y="5192"/>
                </a:cubicBezTo>
                <a:cubicBezTo>
                  <a:pt x="5350" y="5144"/>
                  <a:pt x="5272" y="5130"/>
                  <a:pt x="5201" y="5128"/>
                </a:cubicBezTo>
                <a:cubicBezTo>
                  <a:pt x="5114" y="5126"/>
                  <a:pt x="5016" y="5134"/>
                  <a:pt x="4951" y="5199"/>
                </a:cubicBezTo>
                <a:cubicBezTo>
                  <a:pt x="4887" y="5258"/>
                  <a:pt x="4885" y="5352"/>
                  <a:pt x="4880" y="5433"/>
                </a:cubicBezTo>
                <a:close/>
                <a:moveTo>
                  <a:pt x="523" y="1944"/>
                </a:moveTo>
                <a:lnTo>
                  <a:pt x="523" y="1944"/>
                </a:lnTo>
                <a:cubicBezTo>
                  <a:pt x="434" y="2033"/>
                  <a:pt x="321" y="2119"/>
                  <a:pt x="296" y="2250"/>
                </a:cubicBezTo>
                <a:cubicBezTo>
                  <a:pt x="289" y="2349"/>
                  <a:pt x="364" y="2431"/>
                  <a:pt x="427" y="2498"/>
                </a:cubicBezTo>
                <a:cubicBezTo>
                  <a:pt x="1043" y="3105"/>
                  <a:pt x="1664" y="3707"/>
                  <a:pt x="2281" y="4314"/>
                </a:cubicBezTo>
                <a:cubicBezTo>
                  <a:pt x="2315" y="4349"/>
                  <a:pt x="2352" y="4394"/>
                  <a:pt x="2408" y="4381"/>
                </a:cubicBezTo>
                <a:cubicBezTo>
                  <a:pt x="2409" y="4356"/>
                  <a:pt x="2413" y="4328"/>
                  <a:pt x="2397" y="4307"/>
                </a:cubicBezTo>
                <a:cubicBezTo>
                  <a:pt x="2332" y="4197"/>
                  <a:pt x="2261" y="4089"/>
                  <a:pt x="2202" y="3976"/>
                </a:cubicBezTo>
                <a:cubicBezTo>
                  <a:pt x="2043" y="3711"/>
                  <a:pt x="1940" y="3417"/>
                  <a:pt x="1867" y="3119"/>
                </a:cubicBezTo>
                <a:cubicBezTo>
                  <a:pt x="1789" y="2776"/>
                  <a:pt x="1758" y="2421"/>
                  <a:pt x="1782" y="2069"/>
                </a:cubicBezTo>
                <a:cubicBezTo>
                  <a:pt x="1788" y="1886"/>
                  <a:pt x="1811" y="1703"/>
                  <a:pt x="1839" y="1523"/>
                </a:cubicBezTo>
                <a:cubicBezTo>
                  <a:pt x="1898" y="1204"/>
                  <a:pt x="1981" y="884"/>
                  <a:pt x="2152" y="605"/>
                </a:cubicBezTo>
                <a:cubicBezTo>
                  <a:pt x="2214" y="506"/>
                  <a:pt x="2272" y="404"/>
                  <a:pt x="2333" y="304"/>
                </a:cubicBezTo>
                <a:cubicBezTo>
                  <a:pt x="2361" y="259"/>
                  <a:pt x="2402" y="216"/>
                  <a:pt x="2395" y="159"/>
                </a:cubicBezTo>
                <a:cubicBezTo>
                  <a:pt x="2379" y="154"/>
                  <a:pt x="2362" y="150"/>
                  <a:pt x="2345" y="147"/>
                </a:cubicBezTo>
                <a:cubicBezTo>
                  <a:pt x="2301" y="172"/>
                  <a:pt x="2271" y="213"/>
                  <a:pt x="2234" y="246"/>
                </a:cubicBezTo>
                <a:cubicBezTo>
                  <a:pt x="1664" y="812"/>
                  <a:pt x="1092" y="1376"/>
                  <a:pt x="523" y="1944"/>
                </a:cubicBezTo>
                <a:close/>
                <a:moveTo>
                  <a:pt x="3307" y="340"/>
                </a:moveTo>
                <a:lnTo>
                  <a:pt x="3307" y="340"/>
                </a:lnTo>
                <a:cubicBezTo>
                  <a:pt x="3164" y="510"/>
                  <a:pt x="3064" y="713"/>
                  <a:pt x="2993" y="922"/>
                </a:cubicBezTo>
                <a:cubicBezTo>
                  <a:pt x="2873" y="1265"/>
                  <a:pt x="2813" y="1625"/>
                  <a:pt x="2786" y="1986"/>
                </a:cubicBezTo>
                <a:cubicBezTo>
                  <a:pt x="2762" y="2363"/>
                  <a:pt x="2782" y="2744"/>
                  <a:pt x="2841" y="3118"/>
                </a:cubicBezTo>
                <a:cubicBezTo>
                  <a:pt x="2903" y="3460"/>
                  <a:pt x="2997" y="3809"/>
                  <a:pt x="3209" y="4089"/>
                </a:cubicBezTo>
                <a:cubicBezTo>
                  <a:pt x="3356" y="4287"/>
                  <a:pt x="3578" y="4430"/>
                  <a:pt x="3823" y="4462"/>
                </a:cubicBezTo>
                <a:cubicBezTo>
                  <a:pt x="4047" y="4498"/>
                  <a:pt x="4279" y="4447"/>
                  <a:pt x="4475" y="4336"/>
                </a:cubicBezTo>
                <a:cubicBezTo>
                  <a:pt x="4629" y="4251"/>
                  <a:pt x="4744" y="4107"/>
                  <a:pt x="4822" y="3953"/>
                </a:cubicBezTo>
                <a:cubicBezTo>
                  <a:pt x="4846" y="3889"/>
                  <a:pt x="4880" y="3801"/>
                  <a:pt x="4821" y="3747"/>
                </a:cubicBezTo>
                <a:cubicBezTo>
                  <a:pt x="4785" y="3737"/>
                  <a:pt x="4751" y="3751"/>
                  <a:pt x="4716" y="3762"/>
                </a:cubicBezTo>
                <a:cubicBezTo>
                  <a:pt x="4607" y="3804"/>
                  <a:pt x="4477" y="3754"/>
                  <a:pt x="4408" y="3664"/>
                </a:cubicBezTo>
                <a:cubicBezTo>
                  <a:pt x="4348" y="3586"/>
                  <a:pt x="4313" y="3489"/>
                  <a:pt x="4288" y="3394"/>
                </a:cubicBezTo>
                <a:cubicBezTo>
                  <a:pt x="4243" y="3209"/>
                  <a:pt x="4261" y="3006"/>
                  <a:pt x="4357" y="2839"/>
                </a:cubicBezTo>
                <a:cubicBezTo>
                  <a:pt x="4444" y="2685"/>
                  <a:pt x="4587" y="2549"/>
                  <a:pt x="4765" y="2512"/>
                </a:cubicBezTo>
                <a:cubicBezTo>
                  <a:pt x="4973" y="2475"/>
                  <a:pt x="5196" y="2523"/>
                  <a:pt x="5366" y="2650"/>
                </a:cubicBezTo>
                <a:cubicBezTo>
                  <a:pt x="5492" y="2741"/>
                  <a:pt x="5575" y="2883"/>
                  <a:pt x="5598" y="3036"/>
                </a:cubicBezTo>
                <a:cubicBezTo>
                  <a:pt x="5619" y="3187"/>
                  <a:pt x="5630" y="3339"/>
                  <a:pt x="5624" y="3490"/>
                </a:cubicBezTo>
                <a:cubicBezTo>
                  <a:pt x="5619" y="3622"/>
                  <a:pt x="5576" y="3746"/>
                  <a:pt x="5541" y="3870"/>
                </a:cubicBezTo>
                <a:cubicBezTo>
                  <a:pt x="5517" y="3955"/>
                  <a:pt x="5475" y="4033"/>
                  <a:pt x="5439" y="4114"/>
                </a:cubicBezTo>
                <a:cubicBezTo>
                  <a:pt x="5408" y="4190"/>
                  <a:pt x="5362" y="4262"/>
                  <a:pt x="5350" y="4345"/>
                </a:cubicBezTo>
                <a:cubicBezTo>
                  <a:pt x="5355" y="4354"/>
                  <a:pt x="5363" y="4372"/>
                  <a:pt x="5368" y="4382"/>
                </a:cubicBezTo>
                <a:cubicBezTo>
                  <a:pt x="5426" y="4375"/>
                  <a:pt x="5460" y="4323"/>
                  <a:pt x="5500" y="4285"/>
                </a:cubicBezTo>
                <a:cubicBezTo>
                  <a:pt x="6075" y="3706"/>
                  <a:pt x="6651" y="3128"/>
                  <a:pt x="7226" y="2548"/>
                </a:cubicBezTo>
                <a:cubicBezTo>
                  <a:pt x="7301" y="2472"/>
                  <a:pt x="7382" y="2392"/>
                  <a:pt x="7409" y="2286"/>
                </a:cubicBezTo>
                <a:cubicBezTo>
                  <a:pt x="7417" y="2181"/>
                  <a:pt x="7341" y="2097"/>
                  <a:pt x="7275" y="2025"/>
                </a:cubicBezTo>
                <a:cubicBezTo>
                  <a:pt x="6665" y="1403"/>
                  <a:pt x="6053" y="780"/>
                  <a:pt x="5442" y="158"/>
                </a:cubicBezTo>
                <a:cubicBezTo>
                  <a:pt x="5427" y="137"/>
                  <a:pt x="5401" y="144"/>
                  <a:pt x="5379" y="144"/>
                </a:cubicBezTo>
                <a:cubicBezTo>
                  <a:pt x="5373" y="154"/>
                  <a:pt x="5363" y="170"/>
                  <a:pt x="5359" y="180"/>
                </a:cubicBezTo>
                <a:cubicBezTo>
                  <a:pt x="5410" y="293"/>
                  <a:pt x="5497" y="388"/>
                  <a:pt x="5537" y="507"/>
                </a:cubicBezTo>
                <a:cubicBezTo>
                  <a:pt x="5616" y="725"/>
                  <a:pt x="5674" y="954"/>
                  <a:pt x="5670" y="1186"/>
                </a:cubicBezTo>
                <a:cubicBezTo>
                  <a:pt x="5667" y="1389"/>
                  <a:pt x="5606" y="1601"/>
                  <a:pt x="5456" y="1743"/>
                </a:cubicBezTo>
                <a:cubicBezTo>
                  <a:pt x="5293" y="1897"/>
                  <a:pt x="5060" y="1948"/>
                  <a:pt x="4843" y="1932"/>
                </a:cubicBezTo>
                <a:cubicBezTo>
                  <a:pt x="4682" y="1917"/>
                  <a:pt x="4519" y="1852"/>
                  <a:pt x="4413" y="1727"/>
                </a:cubicBezTo>
                <a:cubicBezTo>
                  <a:pt x="4324" y="1623"/>
                  <a:pt x="4284" y="1487"/>
                  <a:pt x="4282" y="1353"/>
                </a:cubicBezTo>
                <a:cubicBezTo>
                  <a:pt x="4279" y="1204"/>
                  <a:pt x="4290" y="1047"/>
                  <a:pt x="4359" y="913"/>
                </a:cubicBezTo>
                <a:cubicBezTo>
                  <a:pt x="4417" y="800"/>
                  <a:pt x="4535" y="715"/>
                  <a:pt x="4664" y="713"/>
                </a:cubicBezTo>
                <a:cubicBezTo>
                  <a:pt x="4730" y="707"/>
                  <a:pt x="4795" y="733"/>
                  <a:pt x="4861" y="724"/>
                </a:cubicBezTo>
                <a:cubicBezTo>
                  <a:pt x="4886" y="651"/>
                  <a:pt x="4840" y="582"/>
                  <a:pt x="4805" y="521"/>
                </a:cubicBezTo>
                <a:cubicBezTo>
                  <a:pt x="4716" y="399"/>
                  <a:pt x="4610" y="289"/>
                  <a:pt x="4484" y="208"/>
                </a:cubicBezTo>
                <a:cubicBezTo>
                  <a:pt x="4272" y="65"/>
                  <a:pt x="4003" y="0"/>
                  <a:pt x="3750" y="56"/>
                </a:cubicBezTo>
                <a:cubicBezTo>
                  <a:pt x="3575" y="94"/>
                  <a:pt x="3422" y="205"/>
                  <a:pt x="3307" y="340"/>
                </a:cubicBezTo>
                <a:close/>
                <a:moveTo>
                  <a:pt x="371" y="5148"/>
                </a:moveTo>
                <a:lnTo>
                  <a:pt x="371" y="5148"/>
                </a:lnTo>
                <a:cubicBezTo>
                  <a:pt x="496" y="5117"/>
                  <a:pt x="655" y="5117"/>
                  <a:pt x="742" y="5228"/>
                </a:cubicBezTo>
                <a:cubicBezTo>
                  <a:pt x="759" y="5195"/>
                  <a:pt x="771" y="5148"/>
                  <a:pt x="815" y="5142"/>
                </a:cubicBezTo>
                <a:cubicBezTo>
                  <a:pt x="855" y="5135"/>
                  <a:pt x="916" y="5141"/>
                  <a:pt x="924" y="5191"/>
                </a:cubicBezTo>
                <a:cubicBezTo>
                  <a:pt x="939" y="5257"/>
                  <a:pt x="921" y="5327"/>
                  <a:pt x="927" y="5395"/>
                </a:cubicBezTo>
                <a:cubicBezTo>
                  <a:pt x="926" y="5460"/>
                  <a:pt x="948" y="5530"/>
                  <a:pt x="910" y="5588"/>
                </a:cubicBezTo>
                <a:cubicBezTo>
                  <a:pt x="873" y="5628"/>
                  <a:pt x="808" y="5629"/>
                  <a:pt x="759" y="5614"/>
                </a:cubicBezTo>
                <a:cubicBezTo>
                  <a:pt x="710" y="5602"/>
                  <a:pt x="701" y="5547"/>
                  <a:pt x="691" y="5505"/>
                </a:cubicBezTo>
                <a:cubicBezTo>
                  <a:pt x="679" y="5451"/>
                  <a:pt x="669" y="5385"/>
                  <a:pt x="612" y="5362"/>
                </a:cubicBezTo>
                <a:cubicBezTo>
                  <a:pt x="541" y="5331"/>
                  <a:pt x="449" y="5348"/>
                  <a:pt x="394" y="5403"/>
                </a:cubicBezTo>
                <a:cubicBezTo>
                  <a:pt x="328" y="5480"/>
                  <a:pt x="311" y="5587"/>
                  <a:pt x="311" y="5685"/>
                </a:cubicBezTo>
                <a:cubicBezTo>
                  <a:pt x="311" y="5781"/>
                  <a:pt x="322" y="5883"/>
                  <a:pt x="382" y="5963"/>
                </a:cubicBezTo>
                <a:cubicBezTo>
                  <a:pt x="444" y="6056"/>
                  <a:pt x="597" y="6064"/>
                  <a:pt x="672" y="5983"/>
                </a:cubicBezTo>
                <a:cubicBezTo>
                  <a:pt x="719" y="5926"/>
                  <a:pt x="690" y="5845"/>
                  <a:pt x="717" y="5781"/>
                </a:cubicBezTo>
                <a:cubicBezTo>
                  <a:pt x="774" y="5697"/>
                  <a:pt x="924" y="5725"/>
                  <a:pt x="952" y="5821"/>
                </a:cubicBezTo>
                <a:cubicBezTo>
                  <a:pt x="974" y="5903"/>
                  <a:pt x="963" y="5994"/>
                  <a:pt x="920" y="6067"/>
                </a:cubicBezTo>
                <a:cubicBezTo>
                  <a:pt x="862" y="6161"/>
                  <a:pt x="756" y="6217"/>
                  <a:pt x="648" y="6234"/>
                </a:cubicBezTo>
                <a:cubicBezTo>
                  <a:pt x="524" y="6256"/>
                  <a:pt x="389" y="6257"/>
                  <a:pt x="273" y="6198"/>
                </a:cubicBezTo>
                <a:cubicBezTo>
                  <a:pt x="160" y="6144"/>
                  <a:pt x="80" y="6034"/>
                  <a:pt x="44" y="5915"/>
                </a:cubicBezTo>
                <a:cubicBezTo>
                  <a:pt x="0" y="5774"/>
                  <a:pt x="2" y="5620"/>
                  <a:pt x="41" y="5479"/>
                </a:cubicBezTo>
                <a:cubicBezTo>
                  <a:pt x="82" y="5322"/>
                  <a:pt x="209" y="5184"/>
                  <a:pt x="371" y="514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HEB">
            <a:extLst>
              <a:ext uri="{FF2B5EF4-FFF2-40B4-BE49-F238E27FC236}">
                <a16:creationId xmlns:a16="http://schemas.microsoft.com/office/drawing/2014/main" id="{8FF68A7F-D532-F644-9FA3-989B1201560F}"/>
              </a:ext>
              <a:ext uri="{C183D7F6-B498-43B3-948B-1728B52AA6E4}">
                <adec:decorative xmlns:adec="http://schemas.microsoft.com/office/drawing/2017/decorative" val="1"/>
              </a:ext>
            </a:extLst>
          </p:cNvPr>
          <p:cNvSpPr>
            <a:spLocks noChangeAspect="1" noEditPoints="1"/>
          </p:cNvSpPr>
          <p:nvPr userDrawn="1"/>
        </p:nvSpPr>
        <p:spPr bwMode="black">
          <a:xfrm>
            <a:off x="7618136" y="2794421"/>
            <a:ext cx="822960" cy="263319"/>
          </a:xfrm>
          <a:custGeom>
            <a:avLst/>
            <a:gdLst>
              <a:gd name="T0" fmla="*/ 8003 w 8315"/>
              <a:gd name="T1" fmla="*/ 2322 h 2661"/>
              <a:gd name="T2" fmla="*/ 8113 w 8315"/>
              <a:gd name="T3" fmla="*/ 2340 h 2661"/>
              <a:gd name="T4" fmla="*/ 8055 w 8315"/>
              <a:gd name="T5" fmla="*/ 2402 h 2661"/>
              <a:gd name="T6" fmla="*/ 7960 w 8315"/>
              <a:gd name="T7" fmla="*/ 2551 h 2661"/>
              <a:gd name="T8" fmla="*/ 8028 w 8315"/>
              <a:gd name="T9" fmla="*/ 2439 h 2661"/>
              <a:gd name="T10" fmla="*/ 8131 w 8315"/>
              <a:gd name="T11" fmla="*/ 2551 h 2661"/>
              <a:gd name="T12" fmla="*/ 8111 w 8315"/>
              <a:gd name="T13" fmla="*/ 2447 h 2661"/>
              <a:gd name="T14" fmla="*/ 8165 w 8315"/>
              <a:gd name="T15" fmla="*/ 2358 h 2661"/>
              <a:gd name="T16" fmla="*/ 8051 w 8315"/>
              <a:gd name="T17" fmla="*/ 2286 h 2661"/>
              <a:gd name="T18" fmla="*/ 8068 w 8315"/>
              <a:gd name="T19" fmla="*/ 2209 h 2661"/>
              <a:gd name="T20" fmla="*/ 8246 w 8315"/>
              <a:gd name="T21" fmla="*/ 2312 h 2661"/>
              <a:gd name="T22" fmla="*/ 8170 w 8315"/>
              <a:gd name="T23" fmla="*/ 2593 h 2661"/>
              <a:gd name="T24" fmla="*/ 7890 w 8315"/>
              <a:gd name="T25" fmla="*/ 2517 h 2661"/>
              <a:gd name="T26" fmla="*/ 7967 w 8315"/>
              <a:gd name="T27" fmla="*/ 2236 h 2661"/>
              <a:gd name="T28" fmla="*/ 8068 w 8315"/>
              <a:gd name="T29" fmla="*/ 2168 h 2661"/>
              <a:gd name="T30" fmla="*/ 7821 w 8315"/>
              <a:gd name="T31" fmla="*/ 2415 h 2661"/>
              <a:gd name="T32" fmla="*/ 8068 w 8315"/>
              <a:gd name="T33" fmla="*/ 2661 h 2661"/>
              <a:gd name="T34" fmla="*/ 8315 w 8315"/>
              <a:gd name="T35" fmla="*/ 2415 h 2661"/>
              <a:gd name="T36" fmla="*/ 8068 w 8315"/>
              <a:gd name="T37" fmla="*/ 2168 h 2661"/>
              <a:gd name="T38" fmla="*/ 6846 w 8315"/>
              <a:gd name="T39" fmla="*/ 1025 h 2661"/>
              <a:gd name="T40" fmla="*/ 6398 w 8315"/>
              <a:gd name="T41" fmla="*/ 1877 h 2661"/>
              <a:gd name="T42" fmla="*/ 6470 w 8315"/>
              <a:gd name="T43" fmla="*/ 707 h 2661"/>
              <a:gd name="T44" fmla="*/ 5936 w 8315"/>
              <a:gd name="T45" fmla="*/ 1003 h 2661"/>
              <a:gd name="T46" fmla="*/ 6289 w 8315"/>
              <a:gd name="T47" fmla="*/ 1119 h 2661"/>
              <a:gd name="T48" fmla="*/ 6246 w 8315"/>
              <a:gd name="T49" fmla="*/ 1560 h 2661"/>
              <a:gd name="T50" fmla="*/ 5928 w 8315"/>
              <a:gd name="T51" fmla="*/ 1668 h 2661"/>
              <a:gd name="T52" fmla="*/ 4383 w 8315"/>
              <a:gd name="T53" fmla="*/ 1235 h 2661"/>
              <a:gd name="T54" fmla="*/ 3776 w 8315"/>
              <a:gd name="T55" fmla="*/ 1025 h 2661"/>
              <a:gd name="T56" fmla="*/ 3206 w 8315"/>
              <a:gd name="T57" fmla="*/ 707 h 2661"/>
              <a:gd name="T58" fmla="*/ 4614 w 8315"/>
              <a:gd name="T59" fmla="*/ 1661 h 2661"/>
              <a:gd name="T60" fmla="*/ 4376 w 8315"/>
              <a:gd name="T61" fmla="*/ 1466 h 2661"/>
              <a:gd name="T62" fmla="*/ 4824 w 8315"/>
              <a:gd name="T63" fmla="*/ 1473 h 2661"/>
              <a:gd name="T64" fmla="*/ 4824 w 8315"/>
              <a:gd name="T65" fmla="*/ 1235 h 2661"/>
              <a:gd name="T66" fmla="*/ 2664 w 8315"/>
              <a:gd name="T67" fmla="*/ 1473 h 2661"/>
              <a:gd name="T68" fmla="*/ 2664 w 8315"/>
              <a:gd name="T69" fmla="*/ 1235 h 2661"/>
              <a:gd name="T70" fmla="*/ 1928 w 8315"/>
              <a:gd name="T71" fmla="*/ 1466 h 2661"/>
              <a:gd name="T72" fmla="*/ 2484 w 8315"/>
              <a:gd name="T73" fmla="*/ 707 h 2661"/>
              <a:gd name="T74" fmla="*/ 1581 w 8315"/>
              <a:gd name="T75" fmla="*/ 1235 h 2661"/>
              <a:gd name="T76" fmla="*/ 1090 w 8315"/>
              <a:gd name="T77" fmla="*/ 1877 h 2661"/>
              <a:gd name="T78" fmla="*/ 1928 w 8315"/>
              <a:gd name="T79" fmla="*/ 1466 h 2661"/>
              <a:gd name="T80" fmla="*/ 7589 w 8315"/>
              <a:gd name="T81" fmla="*/ 1292 h 2661"/>
              <a:gd name="T82" fmla="*/ 231 w 8315"/>
              <a:gd name="T83" fmla="*/ 1292 h 2661"/>
              <a:gd name="T84" fmla="*/ 6528 w 8315"/>
              <a:gd name="T85" fmla="*/ 2469 h 2661"/>
              <a:gd name="T86" fmla="*/ 6528 w 8315"/>
              <a:gd name="T87" fmla="*/ 115 h 2661"/>
              <a:gd name="T88" fmla="*/ 1292 w 8315"/>
              <a:gd name="T89" fmla="*/ 2469 h 2661"/>
              <a:gd name="T90" fmla="*/ 6528 w 8315"/>
              <a:gd name="T91" fmla="*/ 2585 h 2661"/>
              <a:gd name="T92" fmla="*/ 1292 w 8315"/>
              <a:gd name="T93" fmla="*/ 0 h 2661"/>
              <a:gd name="T94" fmla="*/ 6528 w 8315"/>
              <a:gd name="T95" fmla="*/ 2585 h 2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15" h="2661">
                <a:moveTo>
                  <a:pt x="8003" y="2402"/>
                </a:moveTo>
                <a:lnTo>
                  <a:pt x="8003" y="2402"/>
                </a:lnTo>
                <a:lnTo>
                  <a:pt x="8003" y="2322"/>
                </a:lnTo>
                <a:lnTo>
                  <a:pt x="8051" y="2322"/>
                </a:lnTo>
                <a:cubicBezTo>
                  <a:pt x="8072" y="2322"/>
                  <a:pt x="8087" y="2323"/>
                  <a:pt x="8095" y="2327"/>
                </a:cubicBezTo>
                <a:cubicBezTo>
                  <a:pt x="8102" y="2330"/>
                  <a:pt x="8108" y="2334"/>
                  <a:pt x="8113" y="2340"/>
                </a:cubicBezTo>
                <a:cubicBezTo>
                  <a:pt x="8117" y="2347"/>
                  <a:pt x="8119" y="2354"/>
                  <a:pt x="8119" y="2361"/>
                </a:cubicBezTo>
                <a:cubicBezTo>
                  <a:pt x="8119" y="2374"/>
                  <a:pt x="8115" y="2384"/>
                  <a:pt x="8106" y="2391"/>
                </a:cubicBezTo>
                <a:cubicBezTo>
                  <a:pt x="8096" y="2398"/>
                  <a:pt x="8080" y="2402"/>
                  <a:pt x="8055" y="2402"/>
                </a:cubicBezTo>
                <a:lnTo>
                  <a:pt x="8003" y="2402"/>
                </a:lnTo>
                <a:close/>
                <a:moveTo>
                  <a:pt x="7960" y="2551"/>
                </a:moveTo>
                <a:lnTo>
                  <a:pt x="7960" y="2551"/>
                </a:lnTo>
                <a:lnTo>
                  <a:pt x="8003" y="2551"/>
                </a:lnTo>
                <a:lnTo>
                  <a:pt x="8003" y="2439"/>
                </a:lnTo>
                <a:lnTo>
                  <a:pt x="8028" y="2439"/>
                </a:lnTo>
                <a:cubicBezTo>
                  <a:pt x="8043" y="2439"/>
                  <a:pt x="8054" y="2442"/>
                  <a:pt x="8062" y="2448"/>
                </a:cubicBezTo>
                <a:cubicBezTo>
                  <a:pt x="8074" y="2456"/>
                  <a:pt x="8088" y="2477"/>
                  <a:pt x="8107" y="2509"/>
                </a:cubicBezTo>
                <a:lnTo>
                  <a:pt x="8131" y="2551"/>
                </a:lnTo>
                <a:lnTo>
                  <a:pt x="8183" y="2551"/>
                </a:lnTo>
                <a:lnTo>
                  <a:pt x="8150" y="2499"/>
                </a:lnTo>
                <a:cubicBezTo>
                  <a:pt x="8135" y="2475"/>
                  <a:pt x="8122" y="2457"/>
                  <a:pt x="8111" y="2447"/>
                </a:cubicBezTo>
                <a:cubicBezTo>
                  <a:pt x="8106" y="2441"/>
                  <a:pt x="8098" y="2437"/>
                  <a:pt x="8089" y="2433"/>
                </a:cubicBezTo>
                <a:cubicBezTo>
                  <a:pt x="8112" y="2431"/>
                  <a:pt x="8130" y="2423"/>
                  <a:pt x="8144" y="2409"/>
                </a:cubicBezTo>
                <a:cubicBezTo>
                  <a:pt x="8158" y="2394"/>
                  <a:pt x="8165" y="2377"/>
                  <a:pt x="8165" y="2358"/>
                </a:cubicBezTo>
                <a:cubicBezTo>
                  <a:pt x="8165" y="2344"/>
                  <a:pt x="8160" y="2331"/>
                  <a:pt x="8152" y="2319"/>
                </a:cubicBezTo>
                <a:cubicBezTo>
                  <a:pt x="8144" y="2307"/>
                  <a:pt x="8133" y="2298"/>
                  <a:pt x="8119" y="2293"/>
                </a:cubicBezTo>
                <a:cubicBezTo>
                  <a:pt x="8105" y="2288"/>
                  <a:pt x="8082" y="2286"/>
                  <a:pt x="8051" y="2286"/>
                </a:cubicBezTo>
                <a:lnTo>
                  <a:pt x="7960" y="2286"/>
                </a:lnTo>
                <a:lnTo>
                  <a:pt x="7960" y="2551"/>
                </a:lnTo>
                <a:close/>
                <a:moveTo>
                  <a:pt x="8068" y="2209"/>
                </a:moveTo>
                <a:lnTo>
                  <a:pt x="8068" y="2209"/>
                </a:lnTo>
                <a:cubicBezTo>
                  <a:pt x="8103" y="2209"/>
                  <a:pt x="8136" y="2218"/>
                  <a:pt x="8169" y="2236"/>
                </a:cubicBezTo>
                <a:cubicBezTo>
                  <a:pt x="8202" y="2254"/>
                  <a:pt x="8228" y="2279"/>
                  <a:pt x="8246" y="2312"/>
                </a:cubicBezTo>
                <a:cubicBezTo>
                  <a:pt x="8264" y="2345"/>
                  <a:pt x="8274" y="2379"/>
                  <a:pt x="8274" y="2415"/>
                </a:cubicBezTo>
                <a:cubicBezTo>
                  <a:pt x="8274" y="2451"/>
                  <a:pt x="8265" y="2485"/>
                  <a:pt x="8247" y="2517"/>
                </a:cubicBezTo>
                <a:cubicBezTo>
                  <a:pt x="8228" y="2550"/>
                  <a:pt x="8203" y="2575"/>
                  <a:pt x="8170" y="2593"/>
                </a:cubicBezTo>
                <a:cubicBezTo>
                  <a:pt x="8138" y="2611"/>
                  <a:pt x="8104" y="2621"/>
                  <a:pt x="8068" y="2621"/>
                </a:cubicBezTo>
                <a:cubicBezTo>
                  <a:pt x="8033" y="2621"/>
                  <a:pt x="7999" y="2611"/>
                  <a:pt x="7966" y="2593"/>
                </a:cubicBezTo>
                <a:cubicBezTo>
                  <a:pt x="7933" y="2575"/>
                  <a:pt x="7908" y="2550"/>
                  <a:pt x="7890" y="2517"/>
                </a:cubicBezTo>
                <a:cubicBezTo>
                  <a:pt x="7871" y="2485"/>
                  <a:pt x="7862" y="2451"/>
                  <a:pt x="7862" y="2415"/>
                </a:cubicBezTo>
                <a:cubicBezTo>
                  <a:pt x="7862" y="2379"/>
                  <a:pt x="7871" y="2345"/>
                  <a:pt x="7890" y="2312"/>
                </a:cubicBezTo>
                <a:cubicBezTo>
                  <a:pt x="7909" y="2279"/>
                  <a:pt x="7934" y="2254"/>
                  <a:pt x="7967" y="2236"/>
                </a:cubicBezTo>
                <a:cubicBezTo>
                  <a:pt x="8000" y="2218"/>
                  <a:pt x="8033" y="2209"/>
                  <a:pt x="8068" y="2209"/>
                </a:cubicBezTo>
                <a:close/>
                <a:moveTo>
                  <a:pt x="8068" y="2168"/>
                </a:moveTo>
                <a:lnTo>
                  <a:pt x="8068" y="2168"/>
                </a:lnTo>
                <a:cubicBezTo>
                  <a:pt x="8027" y="2168"/>
                  <a:pt x="7986" y="2179"/>
                  <a:pt x="7947" y="2200"/>
                </a:cubicBezTo>
                <a:cubicBezTo>
                  <a:pt x="7907" y="2221"/>
                  <a:pt x="7877" y="2252"/>
                  <a:pt x="7855" y="2291"/>
                </a:cubicBezTo>
                <a:cubicBezTo>
                  <a:pt x="7832" y="2331"/>
                  <a:pt x="7821" y="2372"/>
                  <a:pt x="7821" y="2415"/>
                </a:cubicBezTo>
                <a:cubicBezTo>
                  <a:pt x="7821" y="2458"/>
                  <a:pt x="7832" y="2498"/>
                  <a:pt x="7854" y="2538"/>
                </a:cubicBezTo>
                <a:cubicBezTo>
                  <a:pt x="7876" y="2577"/>
                  <a:pt x="7906" y="2607"/>
                  <a:pt x="7945" y="2629"/>
                </a:cubicBezTo>
                <a:cubicBezTo>
                  <a:pt x="7985" y="2651"/>
                  <a:pt x="8025" y="2661"/>
                  <a:pt x="8068" y="2661"/>
                </a:cubicBezTo>
                <a:cubicBezTo>
                  <a:pt x="8111" y="2661"/>
                  <a:pt x="8152" y="2651"/>
                  <a:pt x="8191" y="2629"/>
                </a:cubicBezTo>
                <a:cubicBezTo>
                  <a:pt x="8230" y="2607"/>
                  <a:pt x="8260" y="2577"/>
                  <a:pt x="8282" y="2538"/>
                </a:cubicBezTo>
                <a:cubicBezTo>
                  <a:pt x="8304" y="2498"/>
                  <a:pt x="8315" y="2458"/>
                  <a:pt x="8315" y="2415"/>
                </a:cubicBezTo>
                <a:cubicBezTo>
                  <a:pt x="8315" y="2372"/>
                  <a:pt x="8304" y="2331"/>
                  <a:pt x="8282" y="2291"/>
                </a:cubicBezTo>
                <a:cubicBezTo>
                  <a:pt x="8260" y="2252"/>
                  <a:pt x="8229" y="2221"/>
                  <a:pt x="8189" y="2200"/>
                </a:cubicBezTo>
                <a:cubicBezTo>
                  <a:pt x="8150" y="2179"/>
                  <a:pt x="8110" y="2168"/>
                  <a:pt x="8068" y="2168"/>
                </a:cubicBezTo>
                <a:close/>
                <a:moveTo>
                  <a:pt x="6470" y="707"/>
                </a:moveTo>
                <a:lnTo>
                  <a:pt x="6470" y="707"/>
                </a:lnTo>
                <a:cubicBezTo>
                  <a:pt x="6788" y="707"/>
                  <a:pt x="6853" y="910"/>
                  <a:pt x="6846" y="1025"/>
                </a:cubicBezTo>
                <a:cubicBezTo>
                  <a:pt x="6846" y="1213"/>
                  <a:pt x="6766" y="1314"/>
                  <a:pt x="6600" y="1350"/>
                </a:cubicBezTo>
                <a:cubicBezTo>
                  <a:pt x="6809" y="1372"/>
                  <a:pt x="6802" y="1531"/>
                  <a:pt x="6781" y="1632"/>
                </a:cubicBezTo>
                <a:cubicBezTo>
                  <a:pt x="6759" y="1740"/>
                  <a:pt x="6687" y="1877"/>
                  <a:pt x="6398" y="1877"/>
                </a:cubicBezTo>
                <a:lnTo>
                  <a:pt x="5445" y="1877"/>
                </a:lnTo>
                <a:lnTo>
                  <a:pt x="5372" y="707"/>
                </a:lnTo>
                <a:lnTo>
                  <a:pt x="6470" y="707"/>
                </a:lnTo>
                <a:close/>
                <a:moveTo>
                  <a:pt x="6116" y="1003"/>
                </a:moveTo>
                <a:lnTo>
                  <a:pt x="6116" y="1003"/>
                </a:lnTo>
                <a:lnTo>
                  <a:pt x="5936" y="1003"/>
                </a:lnTo>
                <a:lnTo>
                  <a:pt x="5936" y="1242"/>
                </a:lnTo>
                <a:lnTo>
                  <a:pt x="6102" y="1242"/>
                </a:lnTo>
                <a:cubicBezTo>
                  <a:pt x="6203" y="1242"/>
                  <a:pt x="6289" y="1220"/>
                  <a:pt x="6289" y="1119"/>
                </a:cubicBezTo>
                <a:cubicBezTo>
                  <a:pt x="6297" y="1040"/>
                  <a:pt x="6203" y="1003"/>
                  <a:pt x="6116" y="1003"/>
                </a:cubicBezTo>
                <a:close/>
                <a:moveTo>
                  <a:pt x="6246" y="1560"/>
                </a:moveTo>
                <a:lnTo>
                  <a:pt x="6246" y="1560"/>
                </a:lnTo>
                <a:cubicBezTo>
                  <a:pt x="6253" y="1466"/>
                  <a:pt x="6174" y="1451"/>
                  <a:pt x="6095" y="1451"/>
                </a:cubicBezTo>
                <a:lnTo>
                  <a:pt x="5928" y="1451"/>
                </a:lnTo>
                <a:lnTo>
                  <a:pt x="5928" y="1668"/>
                </a:lnTo>
                <a:lnTo>
                  <a:pt x="6030" y="1668"/>
                </a:lnTo>
                <a:cubicBezTo>
                  <a:pt x="6116" y="1668"/>
                  <a:pt x="6239" y="1675"/>
                  <a:pt x="6246" y="1560"/>
                </a:cubicBezTo>
                <a:close/>
                <a:moveTo>
                  <a:pt x="4383" y="1235"/>
                </a:moveTo>
                <a:lnTo>
                  <a:pt x="4383" y="1235"/>
                </a:lnTo>
                <a:lnTo>
                  <a:pt x="3769" y="1235"/>
                </a:lnTo>
                <a:lnTo>
                  <a:pt x="3776" y="1025"/>
                </a:lnTo>
                <a:lnTo>
                  <a:pt x="4636" y="1025"/>
                </a:lnTo>
                <a:lnTo>
                  <a:pt x="4657" y="707"/>
                </a:lnTo>
                <a:lnTo>
                  <a:pt x="3206" y="707"/>
                </a:lnTo>
                <a:lnTo>
                  <a:pt x="3256" y="1877"/>
                </a:lnTo>
                <a:lnTo>
                  <a:pt x="4592" y="1877"/>
                </a:lnTo>
                <a:lnTo>
                  <a:pt x="4614" y="1661"/>
                </a:lnTo>
                <a:lnTo>
                  <a:pt x="3762" y="1661"/>
                </a:lnTo>
                <a:lnTo>
                  <a:pt x="3762" y="1466"/>
                </a:lnTo>
                <a:lnTo>
                  <a:pt x="4376" y="1466"/>
                </a:lnTo>
                <a:lnTo>
                  <a:pt x="4383" y="1235"/>
                </a:lnTo>
                <a:close/>
                <a:moveTo>
                  <a:pt x="4824" y="1473"/>
                </a:moveTo>
                <a:lnTo>
                  <a:pt x="4824" y="1473"/>
                </a:lnTo>
                <a:lnTo>
                  <a:pt x="5170" y="1473"/>
                </a:lnTo>
                <a:lnTo>
                  <a:pt x="5170" y="1235"/>
                </a:lnTo>
                <a:lnTo>
                  <a:pt x="4824" y="1235"/>
                </a:lnTo>
                <a:lnTo>
                  <a:pt x="4824" y="1473"/>
                </a:lnTo>
                <a:close/>
                <a:moveTo>
                  <a:pt x="2664" y="1473"/>
                </a:moveTo>
                <a:lnTo>
                  <a:pt x="2664" y="1473"/>
                </a:lnTo>
                <a:lnTo>
                  <a:pt x="3004" y="1473"/>
                </a:lnTo>
                <a:lnTo>
                  <a:pt x="3004" y="1235"/>
                </a:lnTo>
                <a:lnTo>
                  <a:pt x="2664" y="1235"/>
                </a:lnTo>
                <a:lnTo>
                  <a:pt x="2664" y="1473"/>
                </a:lnTo>
                <a:close/>
                <a:moveTo>
                  <a:pt x="1928" y="1466"/>
                </a:moveTo>
                <a:lnTo>
                  <a:pt x="1928" y="1466"/>
                </a:lnTo>
                <a:lnTo>
                  <a:pt x="1935" y="1877"/>
                </a:lnTo>
                <a:lnTo>
                  <a:pt x="2419" y="1877"/>
                </a:lnTo>
                <a:lnTo>
                  <a:pt x="2484" y="707"/>
                </a:lnTo>
                <a:lnTo>
                  <a:pt x="1913" y="707"/>
                </a:lnTo>
                <a:lnTo>
                  <a:pt x="1920" y="1235"/>
                </a:lnTo>
                <a:lnTo>
                  <a:pt x="1581" y="1235"/>
                </a:lnTo>
                <a:lnTo>
                  <a:pt x="1588" y="707"/>
                </a:lnTo>
                <a:lnTo>
                  <a:pt x="1018" y="707"/>
                </a:lnTo>
                <a:lnTo>
                  <a:pt x="1090" y="1877"/>
                </a:lnTo>
                <a:lnTo>
                  <a:pt x="1567" y="1877"/>
                </a:lnTo>
                <a:lnTo>
                  <a:pt x="1574" y="1466"/>
                </a:lnTo>
                <a:lnTo>
                  <a:pt x="1928" y="1466"/>
                </a:lnTo>
                <a:close/>
                <a:moveTo>
                  <a:pt x="6528" y="2354"/>
                </a:moveTo>
                <a:lnTo>
                  <a:pt x="6528" y="2354"/>
                </a:lnTo>
                <a:cubicBezTo>
                  <a:pt x="7113" y="2354"/>
                  <a:pt x="7589" y="1877"/>
                  <a:pt x="7589" y="1292"/>
                </a:cubicBezTo>
                <a:cubicBezTo>
                  <a:pt x="7589" y="707"/>
                  <a:pt x="7113" y="231"/>
                  <a:pt x="6528" y="231"/>
                </a:cubicBezTo>
                <a:lnTo>
                  <a:pt x="1292" y="231"/>
                </a:lnTo>
                <a:cubicBezTo>
                  <a:pt x="707" y="231"/>
                  <a:pt x="231" y="707"/>
                  <a:pt x="231" y="1292"/>
                </a:cubicBezTo>
                <a:cubicBezTo>
                  <a:pt x="231" y="1877"/>
                  <a:pt x="707" y="2354"/>
                  <a:pt x="1292" y="2354"/>
                </a:cubicBezTo>
                <a:lnTo>
                  <a:pt x="6528" y="2354"/>
                </a:lnTo>
                <a:close/>
                <a:moveTo>
                  <a:pt x="6528" y="2469"/>
                </a:moveTo>
                <a:lnTo>
                  <a:pt x="6528" y="2469"/>
                </a:lnTo>
                <a:cubicBezTo>
                  <a:pt x="7178" y="2469"/>
                  <a:pt x="7705" y="1942"/>
                  <a:pt x="7705" y="1292"/>
                </a:cubicBezTo>
                <a:cubicBezTo>
                  <a:pt x="7705" y="642"/>
                  <a:pt x="7178" y="115"/>
                  <a:pt x="6528" y="115"/>
                </a:cubicBezTo>
                <a:lnTo>
                  <a:pt x="1292" y="115"/>
                </a:lnTo>
                <a:cubicBezTo>
                  <a:pt x="642" y="115"/>
                  <a:pt x="115" y="642"/>
                  <a:pt x="115" y="1292"/>
                </a:cubicBezTo>
                <a:cubicBezTo>
                  <a:pt x="115" y="1942"/>
                  <a:pt x="642" y="2469"/>
                  <a:pt x="1292" y="2469"/>
                </a:cubicBezTo>
                <a:lnTo>
                  <a:pt x="6528" y="2469"/>
                </a:lnTo>
                <a:close/>
                <a:moveTo>
                  <a:pt x="6528" y="2585"/>
                </a:moveTo>
                <a:lnTo>
                  <a:pt x="6528" y="2585"/>
                </a:lnTo>
                <a:lnTo>
                  <a:pt x="1292" y="2585"/>
                </a:lnTo>
                <a:cubicBezTo>
                  <a:pt x="577" y="2585"/>
                  <a:pt x="0" y="2007"/>
                  <a:pt x="0" y="1292"/>
                </a:cubicBezTo>
                <a:cubicBezTo>
                  <a:pt x="0" y="577"/>
                  <a:pt x="577" y="0"/>
                  <a:pt x="1292" y="0"/>
                </a:cubicBezTo>
                <a:lnTo>
                  <a:pt x="6528" y="0"/>
                </a:lnTo>
                <a:cubicBezTo>
                  <a:pt x="7236" y="0"/>
                  <a:pt x="7813" y="577"/>
                  <a:pt x="7813" y="1292"/>
                </a:cubicBezTo>
                <a:cubicBezTo>
                  <a:pt x="7813" y="2007"/>
                  <a:pt x="7236" y="2585"/>
                  <a:pt x="6528" y="258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Levis">
            <a:extLst>
              <a:ext uri="{FF2B5EF4-FFF2-40B4-BE49-F238E27FC236}">
                <a16:creationId xmlns:a16="http://schemas.microsoft.com/office/drawing/2014/main" id="{20AF8D26-C3B1-A141-A52B-ABA336798C30}"/>
              </a:ext>
              <a:ext uri="{C183D7F6-B498-43B3-948B-1728B52AA6E4}">
                <adec:decorative xmlns:adec="http://schemas.microsoft.com/office/drawing/2017/decorative" val="1"/>
              </a:ext>
            </a:extLst>
          </p:cNvPr>
          <p:cNvSpPr>
            <a:spLocks noChangeAspect="1" noEditPoints="1"/>
          </p:cNvSpPr>
          <p:nvPr userDrawn="1"/>
        </p:nvSpPr>
        <p:spPr bwMode="black">
          <a:xfrm>
            <a:off x="8901069" y="2776401"/>
            <a:ext cx="731520" cy="299359"/>
          </a:xfrm>
          <a:custGeom>
            <a:avLst/>
            <a:gdLst>
              <a:gd name="T0" fmla="*/ 7392 w 8315"/>
              <a:gd name="T1" fmla="*/ 195 h 3408"/>
              <a:gd name="T2" fmla="*/ 7433 w 8315"/>
              <a:gd name="T3" fmla="*/ 47 h 3408"/>
              <a:gd name="T4" fmla="*/ 7329 w 8315"/>
              <a:gd name="T5" fmla="*/ 0 h 3408"/>
              <a:gd name="T6" fmla="*/ 7270 w 8315"/>
              <a:gd name="T7" fmla="*/ 210 h 3408"/>
              <a:gd name="T8" fmla="*/ 6945 w 8315"/>
              <a:gd name="T9" fmla="*/ 594 h 3408"/>
              <a:gd name="T10" fmla="*/ 7465 w 8315"/>
              <a:gd name="T11" fmla="*/ 697 h 3408"/>
              <a:gd name="T12" fmla="*/ 7749 w 8315"/>
              <a:gd name="T13" fmla="*/ 245 h 3408"/>
              <a:gd name="T14" fmla="*/ 7524 w 8315"/>
              <a:gd name="T15" fmla="*/ 0 h 3408"/>
              <a:gd name="T16" fmla="*/ 7374 w 8315"/>
              <a:gd name="T17" fmla="*/ 286 h 3408"/>
              <a:gd name="T18" fmla="*/ 7272 w 8315"/>
              <a:gd name="T19" fmla="*/ 294 h 3408"/>
              <a:gd name="T20" fmla="*/ 7059 w 8315"/>
              <a:gd name="T21" fmla="*/ 580 h 3408"/>
              <a:gd name="T22" fmla="*/ 6846 w 8315"/>
              <a:gd name="T23" fmla="*/ 54 h 3408"/>
              <a:gd name="T24" fmla="*/ 6945 w 8315"/>
              <a:gd name="T25" fmla="*/ 594 h 3408"/>
              <a:gd name="T26" fmla="*/ 2708 w 8315"/>
              <a:gd name="T27" fmla="*/ 1367 h 3408"/>
              <a:gd name="T28" fmla="*/ 7796 w 8315"/>
              <a:gd name="T29" fmla="*/ 0 h 3408"/>
              <a:gd name="T30" fmla="*/ 7852 w 8315"/>
              <a:gd name="T31" fmla="*/ 245 h 3408"/>
              <a:gd name="T32" fmla="*/ 7502 w 8315"/>
              <a:gd name="T33" fmla="*/ 774 h 3408"/>
              <a:gd name="T34" fmla="*/ 6876 w 8315"/>
              <a:gd name="T35" fmla="*/ 654 h 3408"/>
              <a:gd name="T36" fmla="*/ 6752 w 8315"/>
              <a:gd name="T37" fmla="*/ 21 h 3408"/>
              <a:gd name="T38" fmla="*/ 800 w 8315"/>
              <a:gd name="T39" fmla="*/ 3408 h 3408"/>
              <a:gd name="T40" fmla="*/ 4158 w 8315"/>
              <a:gd name="T41" fmla="*/ 3405 h 3408"/>
              <a:gd name="T42" fmla="*/ 4159 w 8315"/>
              <a:gd name="T43" fmla="*/ 3405 h 3408"/>
              <a:gd name="T44" fmla="*/ 7796 w 8315"/>
              <a:gd name="T45" fmla="*/ 0 h 3408"/>
              <a:gd name="T46" fmla="*/ 1105 w 8315"/>
              <a:gd name="T47" fmla="*/ 2069 h 3408"/>
              <a:gd name="T48" fmla="*/ 1596 w 8315"/>
              <a:gd name="T49" fmla="*/ 1759 h 3408"/>
              <a:gd name="T50" fmla="*/ 3667 w 8315"/>
              <a:gd name="T51" fmla="*/ 1596 h 3408"/>
              <a:gd name="T52" fmla="*/ 3001 w 8315"/>
              <a:gd name="T53" fmla="*/ 1856 h 3408"/>
              <a:gd name="T54" fmla="*/ 2940 w 8315"/>
              <a:gd name="T55" fmla="*/ 2103 h 3408"/>
              <a:gd name="T56" fmla="*/ 3669 w 8315"/>
              <a:gd name="T57" fmla="*/ 1518 h 3408"/>
              <a:gd name="T58" fmla="*/ 4557 w 8315"/>
              <a:gd name="T59" fmla="*/ 2070 h 3408"/>
              <a:gd name="T60" fmla="*/ 4083 w 8315"/>
              <a:gd name="T61" fmla="*/ 929 h 3408"/>
              <a:gd name="T62" fmla="*/ 4456 w 8315"/>
              <a:gd name="T63" fmla="*/ 1623 h 3408"/>
              <a:gd name="T64" fmla="*/ 4557 w 8315"/>
              <a:gd name="T65" fmla="*/ 2070 h 3408"/>
              <a:gd name="T66" fmla="*/ 5175 w 8315"/>
              <a:gd name="T67" fmla="*/ 2068 h 3408"/>
              <a:gd name="T68" fmla="*/ 5649 w 8315"/>
              <a:gd name="T69" fmla="*/ 2068 h 3408"/>
              <a:gd name="T70" fmla="*/ 5862 w 8315"/>
              <a:gd name="T71" fmla="*/ 1226 h 3408"/>
              <a:gd name="T72" fmla="*/ 5737 w 8315"/>
              <a:gd name="T73" fmla="*/ 1056 h 3408"/>
              <a:gd name="T74" fmla="*/ 6005 w 8315"/>
              <a:gd name="T75" fmla="*/ 1070 h 3408"/>
              <a:gd name="T76" fmla="*/ 6028 w 8315"/>
              <a:gd name="T77" fmla="*/ 1736 h 3408"/>
              <a:gd name="T78" fmla="*/ 6628 w 8315"/>
              <a:gd name="T79" fmla="*/ 1871 h 3408"/>
              <a:gd name="T80" fmla="*/ 6008 w 8315"/>
              <a:gd name="T81" fmla="*/ 1310 h 3408"/>
              <a:gd name="T82" fmla="*/ 6885 w 8315"/>
              <a:gd name="T83" fmla="*/ 1260 h 3408"/>
              <a:gd name="T84" fmla="*/ 6451 w 8315"/>
              <a:gd name="T85" fmla="*/ 1221 h 3408"/>
              <a:gd name="T86" fmla="*/ 6627 w 8315"/>
              <a:gd name="T87" fmla="*/ 2101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315" h="3408">
                <a:moveTo>
                  <a:pt x="7337" y="208"/>
                </a:moveTo>
                <a:lnTo>
                  <a:pt x="7337" y="208"/>
                </a:lnTo>
                <a:cubicBezTo>
                  <a:pt x="7357" y="206"/>
                  <a:pt x="7376" y="202"/>
                  <a:pt x="7392" y="195"/>
                </a:cubicBezTo>
                <a:cubicBezTo>
                  <a:pt x="7408" y="188"/>
                  <a:pt x="7421" y="177"/>
                  <a:pt x="7431" y="162"/>
                </a:cubicBezTo>
                <a:cubicBezTo>
                  <a:pt x="7441" y="147"/>
                  <a:pt x="7446" y="127"/>
                  <a:pt x="7446" y="100"/>
                </a:cubicBezTo>
                <a:cubicBezTo>
                  <a:pt x="7446" y="78"/>
                  <a:pt x="7441" y="60"/>
                  <a:pt x="7433" y="47"/>
                </a:cubicBezTo>
                <a:cubicBezTo>
                  <a:pt x="7424" y="34"/>
                  <a:pt x="7413" y="24"/>
                  <a:pt x="7399" y="16"/>
                </a:cubicBezTo>
                <a:cubicBezTo>
                  <a:pt x="7385" y="9"/>
                  <a:pt x="7370" y="5"/>
                  <a:pt x="7352" y="3"/>
                </a:cubicBezTo>
                <a:cubicBezTo>
                  <a:pt x="7344" y="2"/>
                  <a:pt x="7337" y="1"/>
                  <a:pt x="7329" y="0"/>
                </a:cubicBezTo>
                <a:lnTo>
                  <a:pt x="7162" y="0"/>
                </a:lnTo>
                <a:lnTo>
                  <a:pt x="7162" y="210"/>
                </a:lnTo>
                <a:lnTo>
                  <a:pt x="7270" y="210"/>
                </a:lnTo>
                <a:cubicBezTo>
                  <a:pt x="7294" y="210"/>
                  <a:pt x="7316" y="209"/>
                  <a:pt x="7337" y="208"/>
                </a:cubicBezTo>
                <a:close/>
                <a:moveTo>
                  <a:pt x="6945" y="594"/>
                </a:moveTo>
                <a:lnTo>
                  <a:pt x="6945" y="594"/>
                </a:lnTo>
                <a:cubicBezTo>
                  <a:pt x="6987" y="638"/>
                  <a:pt x="7037" y="672"/>
                  <a:pt x="7094" y="697"/>
                </a:cubicBezTo>
                <a:cubicBezTo>
                  <a:pt x="7152" y="722"/>
                  <a:pt x="7214" y="734"/>
                  <a:pt x="7281" y="734"/>
                </a:cubicBezTo>
                <a:cubicBezTo>
                  <a:pt x="7347" y="734"/>
                  <a:pt x="7408" y="722"/>
                  <a:pt x="7465" y="697"/>
                </a:cubicBezTo>
                <a:cubicBezTo>
                  <a:pt x="7522" y="672"/>
                  <a:pt x="7572" y="638"/>
                  <a:pt x="7614" y="594"/>
                </a:cubicBezTo>
                <a:cubicBezTo>
                  <a:pt x="7656" y="550"/>
                  <a:pt x="7689" y="499"/>
                  <a:pt x="7713" y="439"/>
                </a:cubicBezTo>
                <a:cubicBezTo>
                  <a:pt x="7737" y="380"/>
                  <a:pt x="7749" y="315"/>
                  <a:pt x="7749" y="245"/>
                </a:cubicBezTo>
                <a:cubicBezTo>
                  <a:pt x="7749" y="177"/>
                  <a:pt x="7737" y="113"/>
                  <a:pt x="7713" y="54"/>
                </a:cubicBezTo>
                <a:cubicBezTo>
                  <a:pt x="7705" y="35"/>
                  <a:pt x="7696" y="17"/>
                  <a:pt x="7686" y="0"/>
                </a:cubicBezTo>
                <a:lnTo>
                  <a:pt x="7524" y="0"/>
                </a:lnTo>
                <a:cubicBezTo>
                  <a:pt x="7541" y="28"/>
                  <a:pt x="7549" y="63"/>
                  <a:pt x="7549" y="105"/>
                </a:cubicBezTo>
                <a:cubicBezTo>
                  <a:pt x="7549" y="165"/>
                  <a:pt x="7532" y="209"/>
                  <a:pt x="7499" y="236"/>
                </a:cubicBezTo>
                <a:cubicBezTo>
                  <a:pt x="7465" y="264"/>
                  <a:pt x="7424" y="281"/>
                  <a:pt x="7374" y="286"/>
                </a:cubicBezTo>
                <a:lnTo>
                  <a:pt x="7564" y="580"/>
                </a:lnTo>
                <a:lnTo>
                  <a:pt x="7453" y="580"/>
                </a:lnTo>
                <a:lnTo>
                  <a:pt x="7272" y="294"/>
                </a:lnTo>
                <a:lnTo>
                  <a:pt x="7162" y="294"/>
                </a:lnTo>
                <a:lnTo>
                  <a:pt x="7162" y="580"/>
                </a:lnTo>
                <a:lnTo>
                  <a:pt x="7059" y="580"/>
                </a:lnTo>
                <a:lnTo>
                  <a:pt x="7059" y="0"/>
                </a:lnTo>
                <a:lnTo>
                  <a:pt x="6873" y="0"/>
                </a:lnTo>
                <a:cubicBezTo>
                  <a:pt x="6863" y="17"/>
                  <a:pt x="6854" y="35"/>
                  <a:pt x="6846" y="54"/>
                </a:cubicBezTo>
                <a:cubicBezTo>
                  <a:pt x="6822" y="113"/>
                  <a:pt x="6810" y="177"/>
                  <a:pt x="6810" y="245"/>
                </a:cubicBezTo>
                <a:cubicBezTo>
                  <a:pt x="6810" y="315"/>
                  <a:pt x="6822" y="380"/>
                  <a:pt x="6846" y="439"/>
                </a:cubicBezTo>
                <a:cubicBezTo>
                  <a:pt x="6870" y="499"/>
                  <a:pt x="6903" y="550"/>
                  <a:pt x="6945" y="594"/>
                </a:cubicBezTo>
                <a:close/>
                <a:moveTo>
                  <a:pt x="2930" y="1139"/>
                </a:moveTo>
                <a:lnTo>
                  <a:pt x="2930" y="1139"/>
                </a:lnTo>
                <a:cubicBezTo>
                  <a:pt x="2786" y="1139"/>
                  <a:pt x="2709" y="1252"/>
                  <a:pt x="2708" y="1367"/>
                </a:cubicBezTo>
                <a:lnTo>
                  <a:pt x="3172" y="1367"/>
                </a:lnTo>
                <a:cubicBezTo>
                  <a:pt x="3172" y="1231"/>
                  <a:pt x="3086" y="1139"/>
                  <a:pt x="2930" y="1139"/>
                </a:cubicBezTo>
                <a:close/>
                <a:moveTo>
                  <a:pt x="7796" y="0"/>
                </a:moveTo>
                <a:lnTo>
                  <a:pt x="7796" y="0"/>
                </a:lnTo>
                <a:cubicBezTo>
                  <a:pt x="7799" y="8"/>
                  <a:pt x="7803" y="14"/>
                  <a:pt x="7807" y="21"/>
                </a:cubicBezTo>
                <a:cubicBezTo>
                  <a:pt x="7837" y="90"/>
                  <a:pt x="7852" y="165"/>
                  <a:pt x="7852" y="245"/>
                </a:cubicBezTo>
                <a:cubicBezTo>
                  <a:pt x="7852" y="327"/>
                  <a:pt x="7837" y="403"/>
                  <a:pt x="7807" y="473"/>
                </a:cubicBezTo>
                <a:cubicBezTo>
                  <a:pt x="7776" y="542"/>
                  <a:pt x="7735" y="603"/>
                  <a:pt x="7683" y="654"/>
                </a:cubicBezTo>
                <a:cubicBezTo>
                  <a:pt x="7631" y="705"/>
                  <a:pt x="7571" y="745"/>
                  <a:pt x="7502" y="774"/>
                </a:cubicBezTo>
                <a:cubicBezTo>
                  <a:pt x="7433" y="802"/>
                  <a:pt x="7359" y="816"/>
                  <a:pt x="7281" y="816"/>
                </a:cubicBezTo>
                <a:cubicBezTo>
                  <a:pt x="7203" y="816"/>
                  <a:pt x="7129" y="802"/>
                  <a:pt x="7059" y="774"/>
                </a:cubicBezTo>
                <a:cubicBezTo>
                  <a:pt x="6990" y="745"/>
                  <a:pt x="6929" y="705"/>
                  <a:pt x="6876" y="654"/>
                </a:cubicBezTo>
                <a:cubicBezTo>
                  <a:pt x="6824" y="603"/>
                  <a:pt x="6783" y="542"/>
                  <a:pt x="6752" y="473"/>
                </a:cubicBezTo>
                <a:cubicBezTo>
                  <a:pt x="6722" y="403"/>
                  <a:pt x="6707" y="327"/>
                  <a:pt x="6707" y="245"/>
                </a:cubicBezTo>
                <a:cubicBezTo>
                  <a:pt x="6707" y="165"/>
                  <a:pt x="6722" y="90"/>
                  <a:pt x="6752" y="21"/>
                </a:cubicBezTo>
                <a:cubicBezTo>
                  <a:pt x="6756" y="14"/>
                  <a:pt x="6760" y="8"/>
                  <a:pt x="6763" y="0"/>
                </a:cubicBezTo>
                <a:lnTo>
                  <a:pt x="0" y="0"/>
                </a:lnTo>
                <a:lnTo>
                  <a:pt x="800" y="3408"/>
                </a:lnTo>
                <a:cubicBezTo>
                  <a:pt x="2479" y="2328"/>
                  <a:pt x="4092" y="3366"/>
                  <a:pt x="4157" y="3405"/>
                </a:cubicBezTo>
                <a:lnTo>
                  <a:pt x="4157" y="3405"/>
                </a:lnTo>
                <a:lnTo>
                  <a:pt x="4158" y="3405"/>
                </a:lnTo>
                <a:lnTo>
                  <a:pt x="4158" y="3405"/>
                </a:lnTo>
                <a:lnTo>
                  <a:pt x="4159" y="3405"/>
                </a:lnTo>
                <a:lnTo>
                  <a:pt x="4159" y="3405"/>
                </a:lnTo>
                <a:cubicBezTo>
                  <a:pt x="4224" y="3366"/>
                  <a:pt x="5837" y="2328"/>
                  <a:pt x="7516" y="3408"/>
                </a:cubicBezTo>
                <a:lnTo>
                  <a:pt x="8315" y="0"/>
                </a:lnTo>
                <a:lnTo>
                  <a:pt x="7796" y="0"/>
                </a:lnTo>
                <a:close/>
                <a:moveTo>
                  <a:pt x="2198" y="2069"/>
                </a:moveTo>
                <a:lnTo>
                  <a:pt x="2198" y="2069"/>
                </a:lnTo>
                <a:lnTo>
                  <a:pt x="1105" y="2069"/>
                </a:lnTo>
                <a:lnTo>
                  <a:pt x="1105" y="930"/>
                </a:lnTo>
                <a:lnTo>
                  <a:pt x="1596" y="930"/>
                </a:lnTo>
                <a:lnTo>
                  <a:pt x="1596" y="1759"/>
                </a:lnTo>
                <a:lnTo>
                  <a:pt x="2198" y="1759"/>
                </a:lnTo>
                <a:lnTo>
                  <a:pt x="2198" y="2069"/>
                </a:lnTo>
                <a:close/>
                <a:moveTo>
                  <a:pt x="3667" y="1596"/>
                </a:moveTo>
                <a:lnTo>
                  <a:pt x="3667" y="1596"/>
                </a:lnTo>
                <a:lnTo>
                  <a:pt x="2709" y="1596"/>
                </a:lnTo>
                <a:cubicBezTo>
                  <a:pt x="2709" y="1745"/>
                  <a:pt x="2834" y="1856"/>
                  <a:pt x="3001" y="1856"/>
                </a:cubicBezTo>
                <a:cubicBezTo>
                  <a:pt x="3101" y="1856"/>
                  <a:pt x="3191" y="1823"/>
                  <a:pt x="3255" y="1734"/>
                </a:cubicBezTo>
                <a:lnTo>
                  <a:pt x="3637" y="1734"/>
                </a:lnTo>
                <a:cubicBezTo>
                  <a:pt x="3512" y="2022"/>
                  <a:pt x="3270" y="2103"/>
                  <a:pt x="2940" y="2103"/>
                </a:cubicBezTo>
                <a:cubicBezTo>
                  <a:pt x="2510" y="2103"/>
                  <a:pt x="2206" y="1871"/>
                  <a:pt x="2206" y="1502"/>
                </a:cubicBezTo>
                <a:cubicBezTo>
                  <a:pt x="2206" y="1108"/>
                  <a:pt x="2505" y="900"/>
                  <a:pt x="2940" y="900"/>
                </a:cubicBezTo>
                <a:cubicBezTo>
                  <a:pt x="3426" y="900"/>
                  <a:pt x="3669" y="1215"/>
                  <a:pt x="3669" y="1518"/>
                </a:cubicBezTo>
                <a:cubicBezTo>
                  <a:pt x="3669" y="1544"/>
                  <a:pt x="3671" y="1569"/>
                  <a:pt x="3667" y="1596"/>
                </a:cubicBezTo>
                <a:close/>
                <a:moveTo>
                  <a:pt x="4557" y="2070"/>
                </a:moveTo>
                <a:lnTo>
                  <a:pt x="4557" y="2070"/>
                </a:lnTo>
                <a:lnTo>
                  <a:pt x="4143" y="2070"/>
                </a:lnTo>
                <a:lnTo>
                  <a:pt x="3525" y="929"/>
                </a:lnTo>
                <a:lnTo>
                  <a:pt x="4083" y="929"/>
                </a:lnTo>
                <a:lnTo>
                  <a:pt x="4437" y="1623"/>
                </a:lnTo>
                <a:lnTo>
                  <a:pt x="4447" y="1644"/>
                </a:lnTo>
                <a:lnTo>
                  <a:pt x="4456" y="1623"/>
                </a:lnTo>
                <a:lnTo>
                  <a:pt x="4788" y="929"/>
                </a:lnTo>
                <a:lnTo>
                  <a:pt x="5123" y="929"/>
                </a:lnTo>
                <a:lnTo>
                  <a:pt x="4557" y="2070"/>
                </a:lnTo>
                <a:close/>
                <a:moveTo>
                  <a:pt x="5649" y="2068"/>
                </a:moveTo>
                <a:lnTo>
                  <a:pt x="5649" y="2068"/>
                </a:lnTo>
                <a:lnTo>
                  <a:pt x="5175" y="2068"/>
                </a:lnTo>
                <a:lnTo>
                  <a:pt x="5175" y="927"/>
                </a:lnTo>
                <a:lnTo>
                  <a:pt x="5649" y="927"/>
                </a:lnTo>
                <a:lnTo>
                  <a:pt x="5649" y="2068"/>
                </a:lnTo>
                <a:close/>
                <a:moveTo>
                  <a:pt x="6005" y="1070"/>
                </a:moveTo>
                <a:lnTo>
                  <a:pt x="6005" y="1070"/>
                </a:lnTo>
                <a:lnTo>
                  <a:pt x="5862" y="1226"/>
                </a:lnTo>
                <a:lnTo>
                  <a:pt x="5803" y="1226"/>
                </a:lnTo>
                <a:lnTo>
                  <a:pt x="5868" y="1056"/>
                </a:lnTo>
                <a:lnTo>
                  <a:pt x="5737" y="1056"/>
                </a:lnTo>
                <a:lnTo>
                  <a:pt x="5737" y="830"/>
                </a:lnTo>
                <a:lnTo>
                  <a:pt x="6005" y="830"/>
                </a:lnTo>
                <a:lnTo>
                  <a:pt x="6005" y="1070"/>
                </a:lnTo>
                <a:close/>
                <a:moveTo>
                  <a:pt x="6627" y="2101"/>
                </a:moveTo>
                <a:lnTo>
                  <a:pt x="6627" y="2101"/>
                </a:lnTo>
                <a:cubicBezTo>
                  <a:pt x="6121" y="2101"/>
                  <a:pt x="6028" y="1808"/>
                  <a:pt x="6028" y="1736"/>
                </a:cubicBezTo>
                <a:lnTo>
                  <a:pt x="6395" y="1736"/>
                </a:lnTo>
                <a:cubicBezTo>
                  <a:pt x="6395" y="1778"/>
                  <a:pt x="6453" y="1829"/>
                  <a:pt x="6501" y="1850"/>
                </a:cubicBezTo>
                <a:cubicBezTo>
                  <a:pt x="6542" y="1867"/>
                  <a:pt x="6586" y="1871"/>
                  <a:pt x="6628" y="1871"/>
                </a:cubicBezTo>
                <a:cubicBezTo>
                  <a:pt x="6731" y="1871"/>
                  <a:pt x="6816" y="1846"/>
                  <a:pt x="6816" y="1786"/>
                </a:cubicBezTo>
                <a:cubicBezTo>
                  <a:pt x="6816" y="1713"/>
                  <a:pt x="6729" y="1696"/>
                  <a:pt x="6633" y="1683"/>
                </a:cubicBezTo>
                <a:cubicBezTo>
                  <a:pt x="6373" y="1645"/>
                  <a:pt x="6008" y="1601"/>
                  <a:pt x="6008" y="1310"/>
                </a:cubicBezTo>
                <a:cubicBezTo>
                  <a:pt x="6008" y="1038"/>
                  <a:pt x="6305" y="900"/>
                  <a:pt x="6620" y="900"/>
                </a:cubicBezTo>
                <a:cubicBezTo>
                  <a:pt x="7124" y="900"/>
                  <a:pt x="7257" y="1179"/>
                  <a:pt x="7257" y="1260"/>
                </a:cubicBezTo>
                <a:lnTo>
                  <a:pt x="6885" y="1260"/>
                </a:lnTo>
                <a:cubicBezTo>
                  <a:pt x="6885" y="1236"/>
                  <a:pt x="6866" y="1190"/>
                  <a:pt x="6816" y="1163"/>
                </a:cubicBezTo>
                <a:cubicBezTo>
                  <a:pt x="6778" y="1144"/>
                  <a:pt x="6722" y="1128"/>
                  <a:pt x="6669" y="1128"/>
                </a:cubicBezTo>
                <a:cubicBezTo>
                  <a:pt x="6530" y="1128"/>
                  <a:pt x="6451" y="1157"/>
                  <a:pt x="6451" y="1221"/>
                </a:cubicBezTo>
                <a:cubicBezTo>
                  <a:pt x="6451" y="1273"/>
                  <a:pt x="6522" y="1298"/>
                  <a:pt x="6623" y="1316"/>
                </a:cubicBezTo>
                <a:cubicBezTo>
                  <a:pt x="6888" y="1361"/>
                  <a:pt x="7295" y="1377"/>
                  <a:pt x="7295" y="1699"/>
                </a:cubicBezTo>
                <a:cubicBezTo>
                  <a:pt x="7295" y="1863"/>
                  <a:pt x="7153" y="2101"/>
                  <a:pt x="6627" y="210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Nike">
            <a:extLst>
              <a:ext uri="{FF2B5EF4-FFF2-40B4-BE49-F238E27FC236}">
                <a16:creationId xmlns:a16="http://schemas.microsoft.com/office/drawing/2014/main" id="{CFB34099-F92B-1846-A05E-3FF426B00415}"/>
              </a:ext>
              <a:ext uri="{C183D7F6-B498-43B3-948B-1728B52AA6E4}">
                <adec:decorative xmlns:adec="http://schemas.microsoft.com/office/drawing/2017/decorative" val="1"/>
              </a:ext>
            </a:extLst>
          </p:cNvPr>
          <p:cNvSpPr>
            <a:spLocks noChangeAspect="1" noEditPoints="1"/>
          </p:cNvSpPr>
          <p:nvPr userDrawn="1"/>
        </p:nvSpPr>
        <p:spPr bwMode="black">
          <a:xfrm>
            <a:off x="10139375" y="2733092"/>
            <a:ext cx="731520" cy="385977"/>
          </a:xfrm>
          <a:custGeom>
            <a:avLst/>
            <a:gdLst>
              <a:gd name="T0" fmla="*/ 7420 w 9089"/>
              <a:gd name="T1" fmla="*/ 76 h 4773"/>
              <a:gd name="T2" fmla="*/ 7455 w 9089"/>
              <a:gd name="T3" fmla="*/ 89 h 4773"/>
              <a:gd name="T4" fmla="*/ 7420 w 9089"/>
              <a:gd name="T5" fmla="*/ 105 h 4773"/>
              <a:gd name="T6" fmla="*/ 7420 w 9089"/>
              <a:gd name="T7" fmla="*/ 127 h 4773"/>
              <a:gd name="T8" fmla="*/ 7425 w 9089"/>
              <a:gd name="T9" fmla="*/ 127 h 4773"/>
              <a:gd name="T10" fmla="*/ 7491 w 9089"/>
              <a:gd name="T11" fmla="*/ 182 h 4773"/>
              <a:gd name="T12" fmla="*/ 7489 w 9089"/>
              <a:gd name="T13" fmla="*/ 93 h 4773"/>
              <a:gd name="T14" fmla="*/ 7387 w 9089"/>
              <a:gd name="T15" fmla="*/ 54 h 4773"/>
              <a:gd name="T16" fmla="*/ 7420 w 9089"/>
              <a:gd name="T17" fmla="*/ 182 h 4773"/>
              <a:gd name="T18" fmla="*/ 7438 w 9089"/>
              <a:gd name="T19" fmla="*/ 33 h 4773"/>
              <a:gd name="T20" fmla="*/ 7523 w 9089"/>
              <a:gd name="T21" fmla="*/ 118 h 4773"/>
              <a:gd name="T22" fmla="*/ 7352 w 9089"/>
              <a:gd name="T23" fmla="*/ 118 h 4773"/>
              <a:gd name="T24" fmla="*/ 7438 w 9089"/>
              <a:gd name="T25" fmla="*/ 236 h 4773"/>
              <a:gd name="T26" fmla="*/ 7561 w 9089"/>
              <a:gd name="T27" fmla="*/ 118 h 4773"/>
              <a:gd name="T28" fmla="*/ 7315 w 9089"/>
              <a:gd name="T29" fmla="*/ 118 h 4773"/>
              <a:gd name="T30" fmla="*/ 1869 w 9089"/>
              <a:gd name="T31" fmla="*/ 2863 h 4773"/>
              <a:gd name="T32" fmla="*/ 1851 w 9089"/>
              <a:gd name="T33" fmla="*/ 2879 h 4773"/>
              <a:gd name="T34" fmla="*/ 1833 w 9089"/>
              <a:gd name="T35" fmla="*/ 2849 h 4773"/>
              <a:gd name="T36" fmla="*/ 1869 w 9089"/>
              <a:gd name="T37" fmla="*/ 2863 h 4773"/>
              <a:gd name="T38" fmla="*/ 1801 w 9089"/>
              <a:gd name="T39" fmla="*/ 2827 h 4773"/>
              <a:gd name="T40" fmla="*/ 1833 w 9089"/>
              <a:gd name="T41" fmla="*/ 2955 h 4773"/>
              <a:gd name="T42" fmla="*/ 1838 w 9089"/>
              <a:gd name="T43" fmla="*/ 2901 h 4773"/>
              <a:gd name="T44" fmla="*/ 1905 w 9089"/>
              <a:gd name="T45" fmla="*/ 2955 h 4773"/>
              <a:gd name="T46" fmla="*/ 1903 w 9089"/>
              <a:gd name="T47" fmla="*/ 2866 h 4773"/>
              <a:gd name="T48" fmla="*/ 1801 w 9089"/>
              <a:gd name="T49" fmla="*/ 2827 h 4773"/>
              <a:gd name="T50" fmla="*/ 5245 w 9089"/>
              <a:gd name="T51" fmla="*/ 975 h 4773"/>
              <a:gd name="T52" fmla="*/ 5280 w 9089"/>
              <a:gd name="T53" fmla="*/ 2201 h 4773"/>
              <a:gd name="T54" fmla="*/ 9007 w 9089"/>
              <a:gd name="T55" fmla="*/ 1414 h 4773"/>
              <a:gd name="T56" fmla="*/ 6531 w 9089"/>
              <a:gd name="T57" fmla="*/ 2084 h 4773"/>
              <a:gd name="T58" fmla="*/ 5948 w 9089"/>
              <a:gd name="T59" fmla="*/ 1902 h 4773"/>
              <a:gd name="T60" fmla="*/ 6695 w 9089"/>
              <a:gd name="T61" fmla="*/ 1332 h 4773"/>
              <a:gd name="T62" fmla="*/ 6325 w 9089"/>
              <a:gd name="T63" fmla="*/ 893 h 4773"/>
              <a:gd name="T64" fmla="*/ 7071 w 9089"/>
              <a:gd name="T65" fmla="*/ 398 h 4773"/>
              <a:gd name="T66" fmla="*/ 6107 w 9089"/>
              <a:gd name="T67" fmla="*/ 7 h 4773"/>
              <a:gd name="T68" fmla="*/ 5525 w 9089"/>
              <a:gd name="T69" fmla="*/ 7 h 4773"/>
              <a:gd name="T70" fmla="*/ 5212 w 9089"/>
              <a:gd name="T71" fmla="*/ 7 h 4773"/>
              <a:gd name="T72" fmla="*/ 3774 w 9089"/>
              <a:gd name="T73" fmla="*/ 2358 h 4773"/>
              <a:gd name="T74" fmla="*/ 4703 w 9089"/>
              <a:gd name="T75" fmla="*/ 1374 h 4773"/>
              <a:gd name="T76" fmla="*/ 5528 w 9089"/>
              <a:gd name="T77" fmla="*/ 2356 h 4773"/>
              <a:gd name="T78" fmla="*/ 1508 w 9089"/>
              <a:gd name="T79" fmla="*/ 1547 h 4773"/>
              <a:gd name="T80" fmla="*/ 2591 w 9089"/>
              <a:gd name="T81" fmla="*/ 4239 h 4773"/>
              <a:gd name="T82" fmla="*/ 9007 w 9089"/>
              <a:gd name="T83" fmla="*/ 1414 h 4773"/>
              <a:gd name="T84" fmla="*/ 3119 w 9089"/>
              <a:gd name="T85" fmla="*/ 2358 h 4773"/>
              <a:gd name="T86" fmla="*/ 4557 w 9089"/>
              <a:gd name="T87" fmla="*/ 7 h 4773"/>
              <a:gd name="T88" fmla="*/ 3119 w 9089"/>
              <a:gd name="T89" fmla="*/ 2358 h 4773"/>
              <a:gd name="T90" fmla="*/ 2128 w 9089"/>
              <a:gd name="T91" fmla="*/ 2358 h 4773"/>
              <a:gd name="T92" fmla="*/ 2454 w 9089"/>
              <a:gd name="T93" fmla="*/ 7 h 4773"/>
              <a:gd name="T94" fmla="*/ 2977 w 9089"/>
              <a:gd name="T95" fmla="*/ 1061 h 4773"/>
              <a:gd name="T96" fmla="*/ 3929 w 9089"/>
              <a:gd name="T97" fmla="*/ 7 h 4773"/>
              <a:gd name="T98" fmla="*/ 2449 w 9089"/>
              <a:gd name="T99" fmla="*/ 2358 h 4773"/>
              <a:gd name="T100" fmla="*/ 2128 w 9089"/>
              <a:gd name="T101" fmla="*/ 2358 h 4773"/>
              <a:gd name="T102" fmla="*/ 1937 w 9089"/>
              <a:gd name="T103" fmla="*/ 2891 h 4773"/>
              <a:gd name="T104" fmla="*/ 1765 w 9089"/>
              <a:gd name="T105" fmla="*/ 2891 h 4773"/>
              <a:gd name="T106" fmla="*/ 1937 w 9089"/>
              <a:gd name="T107" fmla="*/ 2891 h 4773"/>
              <a:gd name="T108" fmla="*/ 1728 w 9089"/>
              <a:gd name="T109" fmla="*/ 2891 h 4773"/>
              <a:gd name="T110" fmla="*/ 1974 w 9089"/>
              <a:gd name="T111" fmla="*/ 2891 h 4773"/>
              <a:gd name="T112" fmla="*/ 1728 w 9089"/>
              <a:gd name="T113" fmla="*/ 2891 h 4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89" h="4773">
                <a:moveTo>
                  <a:pt x="7420" y="76"/>
                </a:moveTo>
                <a:lnTo>
                  <a:pt x="7420" y="76"/>
                </a:lnTo>
                <a:lnTo>
                  <a:pt x="7435" y="76"/>
                </a:lnTo>
                <a:cubicBezTo>
                  <a:pt x="7445" y="76"/>
                  <a:pt x="7455" y="77"/>
                  <a:pt x="7455" y="89"/>
                </a:cubicBezTo>
                <a:cubicBezTo>
                  <a:pt x="7455" y="103"/>
                  <a:pt x="7449" y="105"/>
                  <a:pt x="7438" y="105"/>
                </a:cubicBezTo>
                <a:lnTo>
                  <a:pt x="7420" y="105"/>
                </a:lnTo>
                <a:lnTo>
                  <a:pt x="7420" y="76"/>
                </a:lnTo>
                <a:close/>
                <a:moveTo>
                  <a:pt x="7420" y="127"/>
                </a:moveTo>
                <a:lnTo>
                  <a:pt x="7420" y="127"/>
                </a:lnTo>
                <a:lnTo>
                  <a:pt x="7425" y="127"/>
                </a:lnTo>
                <a:lnTo>
                  <a:pt x="7454" y="182"/>
                </a:lnTo>
                <a:lnTo>
                  <a:pt x="7491" y="182"/>
                </a:lnTo>
                <a:lnTo>
                  <a:pt x="7459" y="126"/>
                </a:lnTo>
                <a:cubicBezTo>
                  <a:pt x="7476" y="125"/>
                  <a:pt x="7489" y="116"/>
                  <a:pt x="7489" y="93"/>
                </a:cubicBezTo>
                <a:cubicBezTo>
                  <a:pt x="7489" y="62"/>
                  <a:pt x="7469" y="54"/>
                  <a:pt x="7436" y="54"/>
                </a:cubicBezTo>
                <a:lnTo>
                  <a:pt x="7387" y="54"/>
                </a:lnTo>
                <a:lnTo>
                  <a:pt x="7387" y="182"/>
                </a:lnTo>
                <a:lnTo>
                  <a:pt x="7420" y="182"/>
                </a:lnTo>
                <a:lnTo>
                  <a:pt x="7420" y="127"/>
                </a:lnTo>
                <a:close/>
                <a:moveTo>
                  <a:pt x="7438" y="33"/>
                </a:moveTo>
                <a:lnTo>
                  <a:pt x="7438" y="33"/>
                </a:lnTo>
                <a:cubicBezTo>
                  <a:pt x="7486" y="33"/>
                  <a:pt x="7523" y="70"/>
                  <a:pt x="7523" y="118"/>
                </a:cubicBezTo>
                <a:cubicBezTo>
                  <a:pt x="7523" y="165"/>
                  <a:pt x="7486" y="202"/>
                  <a:pt x="7438" y="202"/>
                </a:cubicBezTo>
                <a:cubicBezTo>
                  <a:pt x="7389" y="202"/>
                  <a:pt x="7352" y="166"/>
                  <a:pt x="7352" y="118"/>
                </a:cubicBezTo>
                <a:cubicBezTo>
                  <a:pt x="7352" y="69"/>
                  <a:pt x="7388" y="33"/>
                  <a:pt x="7438" y="33"/>
                </a:cubicBezTo>
                <a:close/>
                <a:moveTo>
                  <a:pt x="7438" y="236"/>
                </a:moveTo>
                <a:lnTo>
                  <a:pt x="7438" y="236"/>
                </a:lnTo>
                <a:cubicBezTo>
                  <a:pt x="7506" y="236"/>
                  <a:pt x="7561" y="188"/>
                  <a:pt x="7561" y="118"/>
                </a:cubicBezTo>
                <a:cubicBezTo>
                  <a:pt x="7561" y="47"/>
                  <a:pt x="7507" y="0"/>
                  <a:pt x="7438" y="0"/>
                </a:cubicBezTo>
                <a:cubicBezTo>
                  <a:pt x="7369" y="0"/>
                  <a:pt x="7315" y="47"/>
                  <a:pt x="7315" y="118"/>
                </a:cubicBezTo>
                <a:cubicBezTo>
                  <a:pt x="7315" y="188"/>
                  <a:pt x="7369" y="236"/>
                  <a:pt x="7438" y="236"/>
                </a:cubicBezTo>
                <a:close/>
                <a:moveTo>
                  <a:pt x="1869" y="2863"/>
                </a:moveTo>
                <a:lnTo>
                  <a:pt x="1869" y="2863"/>
                </a:lnTo>
                <a:cubicBezTo>
                  <a:pt x="1869" y="2876"/>
                  <a:pt x="1862" y="2879"/>
                  <a:pt x="1851" y="2879"/>
                </a:cubicBezTo>
                <a:lnTo>
                  <a:pt x="1833" y="2879"/>
                </a:lnTo>
                <a:lnTo>
                  <a:pt x="1833" y="2849"/>
                </a:lnTo>
                <a:lnTo>
                  <a:pt x="1848" y="2849"/>
                </a:lnTo>
                <a:cubicBezTo>
                  <a:pt x="1858" y="2849"/>
                  <a:pt x="1869" y="2850"/>
                  <a:pt x="1869" y="2863"/>
                </a:cubicBezTo>
                <a:close/>
                <a:moveTo>
                  <a:pt x="1801" y="2827"/>
                </a:moveTo>
                <a:lnTo>
                  <a:pt x="1801" y="2827"/>
                </a:lnTo>
                <a:lnTo>
                  <a:pt x="1801" y="2955"/>
                </a:lnTo>
                <a:lnTo>
                  <a:pt x="1833" y="2955"/>
                </a:lnTo>
                <a:lnTo>
                  <a:pt x="1833" y="2901"/>
                </a:lnTo>
                <a:lnTo>
                  <a:pt x="1838" y="2901"/>
                </a:lnTo>
                <a:lnTo>
                  <a:pt x="1868" y="2955"/>
                </a:lnTo>
                <a:lnTo>
                  <a:pt x="1905" y="2955"/>
                </a:lnTo>
                <a:lnTo>
                  <a:pt x="1872" y="2899"/>
                </a:lnTo>
                <a:cubicBezTo>
                  <a:pt x="1889" y="2899"/>
                  <a:pt x="1903" y="2890"/>
                  <a:pt x="1903" y="2866"/>
                </a:cubicBezTo>
                <a:cubicBezTo>
                  <a:pt x="1903" y="2835"/>
                  <a:pt x="1883" y="2827"/>
                  <a:pt x="1849" y="2827"/>
                </a:cubicBezTo>
                <a:lnTo>
                  <a:pt x="1801" y="2827"/>
                </a:lnTo>
                <a:close/>
                <a:moveTo>
                  <a:pt x="5245" y="975"/>
                </a:moveTo>
                <a:lnTo>
                  <a:pt x="5245" y="975"/>
                </a:lnTo>
                <a:lnTo>
                  <a:pt x="6085" y="53"/>
                </a:lnTo>
                <a:lnTo>
                  <a:pt x="5280" y="2201"/>
                </a:lnTo>
                <a:lnTo>
                  <a:pt x="5245" y="975"/>
                </a:lnTo>
                <a:close/>
                <a:moveTo>
                  <a:pt x="9007" y="1414"/>
                </a:moveTo>
                <a:lnTo>
                  <a:pt x="9007" y="1414"/>
                </a:lnTo>
                <a:cubicBezTo>
                  <a:pt x="8995" y="1417"/>
                  <a:pt x="7851" y="1727"/>
                  <a:pt x="6531" y="2084"/>
                </a:cubicBezTo>
                <a:lnTo>
                  <a:pt x="6596" y="1902"/>
                </a:lnTo>
                <a:lnTo>
                  <a:pt x="5948" y="1902"/>
                </a:lnTo>
                <a:lnTo>
                  <a:pt x="6161" y="1332"/>
                </a:lnTo>
                <a:lnTo>
                  <a:pt x="6695" y="1332"/>
                </a:lnTo>
                <a:lnTo>
                  <a:pt x="6860" y="893"/>
                </a:lnTo>
                <a:lnTo>
                  <a:pt x="6325" y="893"/>
                </a:lnTo>
                <a:lnTo>
                  <a:pt x="6509" y="398"/>
                </a:lnTo>
                <a:lnTo>
                  <a:pt x="7071" y="398"/>
                </a:lnTo>
                <a:lnTo>
                  <a:pt x="7221" y="7"/>
                </a:lnTo>
                <a:lnTo>
                  <a:pt x="6107" y="7"/>
                </a:lnTo>
                <a:lnTo>
                  <a:pt x="6102" y="7"/>
                </a:lnTo>
                <a:lnTo>
                  <a:pt x="5525" y="7"/>
                </a:lnTo>
                <a:lnTo>
                  <a:pt x="4943" y="712"/>
                </a:lnTo>
                <a:lnTo>
                  <a:pt x="5212" y="7"/>
                </a:lnTo>
                <a:lnTo>
                  <a:pt x="4649" y="7"/>
                </a:lnTo>
                <a:lnTo>
                  <a:pt x="3774" y="2358"/>
                </a:lnTo>
                <a:lnTo>
                  <a:pt x="4330" y="2358"/>
                </a:lnTo>
                <a:lnTo>
                  <a:pt x="4703" y="1374"/>
                </a:lnTo>
                <a:lnTo>
                  <a:pt x="4729" y="2358"/>
                </a:lnTo>
                <a:lnTo>
                  <a:pt x="5528" y="2356"/>
                </a:lnTo>
                <a:cubicBezTo>
                  <a:pt x="4013" y="2766"/>
                  <a:pt x="2577" y="3156"/>
                  <a:pt x="2577" y="3156"/>
                </a:cubicBezTo>
                <a:cubicBezTo>
                  <a:pt x="1765" y="3384"/>
                  <a:pt x="839" y="2887"/>
                  <a:pt x="1508" y="1547"/>
                </a:cubicBezTo>
                <a:cubicBezTo>
                  <a:pt x="732" y="2459"/>
                  <a:pt x="0" y="3673"/>
                  <a:pt x="646" y="4231"/>
                </a:cubicBezTo>
                <a:cubicBezTo>
                  <a:pt x="1273" y="4773"/>
                  <a:pt x="2057" y="4452"/>
                  <a:pt x="2591" y="4239"/>
                </a:cubicBezTo>
                <a:cubicBezTo>
                  <a:pt x="3126" y="4025"/>
                  <a:pt x="9032" y="1460"/>
                  <a:pt x="9032" y="1460"/>
                </a:cubicBezTo>
                <a:cubicBezTo>
                  <a:pt x="9089" y="1431"/>
                  <a:pt x="9079" y="1396"/>
                  <a:pt x="9007" y="1414"/>
                </a:cubicBezTo>
                <a:close/>
                <a:moveTo>
                  <a:pt x="3119" y="2358"/>
                </a:moveTo>
                <a:lnTo>
                  <a:pt x="3119" y="2358"/>
                </a:lnTo>
                <a:lnTo>
                  <a:pt x="4001" y="7"/>
                </a:lnTo>
                <a:lnTo>
                  <a:pt x="4557" y="7"/>
                </a:lnTo>
                <a:lnTo>
                  <a:pt x="3675" y="2358"/>
                </a:lnTo>
                <a:lnTo>
                  <a:pt x="3119" y="2358"/>
                </a:lnTo>
                <a:close/>
                <a:moveTo>
                  <a:pt x="2128" y="2358"/>
                </a:moveTo>
                <a:lnTo>
                  <a:pt x="2128" y="2358"/>
                </a:lnTo>
                <a:lnTo>
                  <a:pt x="1572" y="2358"/>
                </a:lnTo>
                <a:lnTo>
                  <a:pt x="2454" y="7"/>
                </a:lnTo>
                <a:lnTo>
                  <a:pt x="3046" y="7"/>
                </a:lnTo>
                <a:lnTo>
                  <a:pt x="2977" y="1061"/>
                </a:lnTo>
                <a:lnTo>
                  <a:pt x="3373" y="7"/>
                </a:lnTo>
                <a:lnTo>
                  <a:pt x="3929" y="7"/>
                </a:lnTo>
                <a:lnTo>
                  <a:pt x="3047" y="2358"/>
                </a:lnTo>
                <a:lnTo>
                  <a:pt x="2449" y="2358"/>
                </a:lnTo>
                <a:lnTo>
                  <a:pt x="2517" y="1317"/>
                </a:lnTo>
                <a:lnTo>
                  <a:pt x="2128" y="2358"/>
                </a:lnTo>
                <a:close/>
                <a:moveTo>
                  <a:pt x="1937" y="2891"/>
                </a:moveTo>
                <a:lnTo>
                  <a:pt x="1937" y="2891"/>
                </a:lnTo>
                <a:cubicBezTo>
                  <a:pt x="1937" y="2939"/>
                  <a:pt x="1900" y="2976"/>
                  <a:pt x="1851" y="2976"/>
                </a:cubicBezTo>
                <a:cubicBezTo>
                  <a:pt x="1802" y="2976"/>
                  <a:pt x="1765" y="2940"/>
                  <a:pt x="1765" y="2891"/>
                </a:cubicBezTo>
                <a:cubicBezTo>
                  <a:pt x="1765" y="2843"/>
                  <a:pt x="1802" y="2806"/>
                  <a:pt x="1851" y="2806"/>
                </a:cubicBezTo>
                <a:cubicBezTo>
                  <a:pt x="1900" y="2806"/>
                  <a:pt x="1937" y="2843"/>
                  <a:pt x="1937" y="2891"/>
                </a:cubicBezTo>
                <a:close/>
                <a:moveTo>
                  <a:pt x="1728" y="2891"/>
                </a:moveTo>
                <a:lnTo>
                  <a:pt x="1728" y="2891"/>
                </a:lnTo>
                <a:cubicBezTo>
                  <a:pt x="1728" y="2962"/>
                  <a:pt x="1782" y="3009"/>
                  <a:pt x="1851" y="3009"/>
                </a:cubicBezTo>
                <a:cubicBezTo>
                  <a:pt x="1920" y="3009"/>
                  <a:pt x="1974" y="2961"/>
                  <a:pt x="1974" y="2891"/>
                </a:cubicBezTo>
                <a:cubicBezTo>
                  <a:pt x="1974" y="2821"/>
                  <a:pt x="1920" y="2772"/>
                  <a:pt x="1851" y="2772"/>
                </a:cubicBezTo>
                <a:cubicBezTo>
                  <a:pt x="1782" y="2772"/>
                  <a:pt x="1728" y="2821"/>
                  <a:pt x="1728" y="289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LEGO">
            <a:extLst>
              <a:ext uri="{FF2B5EF4-FFF2-40B4-BE49-F238E27FC236}">
                <a16:creationId xmlns:a16="http://schemas.microsoft.com/office/drawing/2014/main" id="{51C7153B-D579-3546-A31E-E233CBE3FDCA}"/>
              </a:ext>
              <a:ext uri="{C183D7F6-B498-43B3-948B-1728B52AA6E4}">
                <adec:decorative xmlns:adec="http://schemas.microsoft.com/office/drawing/2017/decorative" val="1"/>
              </a:ext>
            </a:extLst>
          </p:cNvPr>
          <p:cNvSpPr>
            <a:spLocks noChangeAspect="1" noEditPoints="1"/>
          </p:cNvSpPr>
          <p:nvPr userDrawn="1"/>
        </p:nvSpPr>
        <p:spPr bwMode="black">
          <a:xfrm>
            <a:off x="11229340" y="2789427"/>
            <a:ext cx="594360" cy="273306"/>
          </a:xfrm>
          <a:custGeom>
            <a:avLst/>
            <a:gdLst>
              <a:gd name="T0" fmla="*/ 6562 w 8329"/>
              <a:gd name="T1" fmla="*/ 2548 h 3832"/>
              <a:gd name="T2" fmla="*/ 6713 w 8329"/>
              <a:gd name="T3" fmla="*/ 1174 h 3832"/>
              <a:gd name="T4" fmla="*/ 6994 w 8329"/>
              <a:gd name="T5" fmla="*/ 495 h 3832"/>
              <a:gd name="T6" fmla="*/ 5534 w 8329"/>
              <a:gd name="T7" fmla="*/ 2735 h 3832"/>
              <a:gd name="T8" fmla="*/ 7624 w 8329"/>
              <a:gd name="T9" fmla="*/ 1586 h 3832"/>
              <a:gd name="T10" fmla="*/ 4934 w 8329"/>
              <a:gd name="T11" fmla="*/ 1061 h 3832"/>
              <a:gd name="T12" fmla="*/ 4369 w 8329"/>
              <a:gd name="T13" fmla="*/ 2700 h 3832"/>
              <a:gd name="T14" fmla="*/ 5031 w 8329"/>
              <a:gd name="T15" fmla="*/ 1661 h 3832"/>
              <a:gd name="T16" fmla="*/ 3506 w 8329"/>
              <a:gd name="T17" fmla="*/ 2661 h 3832"/>
              <a:gd name="T18" fmla="*/ 5764 w 8329"/>
              <a:gd name="T19" fmla="*/ 1045 h 3832"/>
              <a:gd name="T20" fmla="*/ 4934 w 8329"/>
              <a:gd name="T21" fmla="*/ 1061 h 3832"/>
              <a:gd name="T22" fmla="*/ 2575 w 8329"/>
              <a:gd name="T23" fmla="*/ 2584 h 3832"/>
              <a:gd name="T24" fmla="*/ 2566 w 8329"/>
              <a:gd name="T25" fmla="*/ 3349 h 3832"/>
              <a:gd name="T26" fmla="*/ 3464 w 8329"/>
              <a:gd name="T27" fmla="*/ 479 h 3832"/>
              <a:gd name="T28" fmla="*/ 3090 w 8329"/>
              <a:gd name="T29" fmla="*/ 1206 h 3832"/>
              <a:gd name="T30" fmla="*/ 2704 w 8329"/>
              <a:gd name="T31" fmla="*/ 2163 h 3832"/>
              <a:gd name="T32" fmla="*/ 1802 w 8329"/>
              <a:gd name="T33" fmla="*/ 2804 h 3832"/>
              <a:gd name="T34" fmla="*/ 1275 w 8329"/>
              <a:gd name="T35" fmla="*/ 790 h 3832"/>
              <a:gd name="T36" fmla="*/ 1261 w 8329"/>
              <a:gd name="T37" fmla="*/ 2572 h 3832"/>
              <a:gd name="T38" fmla="*/ 5973 w 8329"/>
              <a:gd name="T39" fmla="*/ 665 h 3832"/>
              <a:gd name="T40" fmla="*/ 4145 w 8329"/>
              <a:gd name="T41" fmla="*/ 518 h 3832"/>
              <a:gd name="T42" fmla="*/ 2200 w 8329"/>
              <a:gd name="T43" fmla="*/ 379 h 3832"/>
              <a:gd name="T44" fmla="*/ 235 w 8329"/>
              <a:gd name="T45" fmla="*/ 2910 h 3832"/>
              <a:gd name="T46" fmla="*/ 2559 w 8329"/>
              <a:gd name="T47" fmla="*/ 3613 h 3832"/>
              <a:gd name="T48" fmla="*/ 5318 w 8329"/>
              <a:gd name="T49" fmla="*/ 3076 h 3832"/>
              <a:gd name="T50" fmla="*/ 7936 w 8329"/>
              <a:gd name="T51" fmla="*/ 1238 h 3832"/>
              <a:gd name="T52" fmla="*/ 8117 w 8329"/>
              <a:gd name="T53" fmla="*/ 2 h 3832"/>
              <a:gd name="T54" fmla="*/ 8329 w 8329"/>
              <a:gd name="T55" fmla="*/ 215 h 3832"/>
              <a:gd name="T56" fmla="*/ 8117 w 8329"/>
              <a:gd name="T57" fmla="*/ 44 h 3832"/>
              <a:gd name="T58" fmla="*/ 7947 w 8329"/>
              <a:gd name="T59" fmla="*/ 215 h 3832"/>
              <a:gd name="T60" fmla="*/ 8225 w 8329"/>
              <a:gd name="T61" fmla="*/ 325 h 3832"/>
              <a:gd name="T62" fmla="*/ 8152 w 8329"/>
              <a:gd name="T63" fmla="*/ 229 h 3832"/>
              <a:gd name="T64" fmla="*/ 8033 w 8329"/>
              <a:gd name="T65" fmla="*/ 106 h 3832"/>
              <a:gd name="T66" fmla="*/ 8078 w 8329"/>
              <a:gd name="T67" fmla="*/ 235 h 3832"/>
              <a:gd name="T68" fmla="*/ 8152 w 8329"/>
              <a:gd name="T69" fmla="*/ 289 h 3832"/>
              <a:gd name="T70" fmla="*/ 8078 w 8329"/>
              <a:gd name="T71" fmla="*/ 200 h 3832"/>
              <a:gd name="T72" fmla="*/ 8119 w 8329"/>
              <a:gd name="T73" fmla="*/ 140 h 3832"/>
              <a:gd name="T74" fmla="*/ 8078 w 8329"/>
              <a:gd name="T75" fmla="*/ 200 h 3832"/>
              <a:gd name="T76" fmla="*/ 7752 w 8329"/>
              <a:gd name="T77" fmla="*/ 2712 h 3832"/>
              <a:gd name="T78" fmla="*/ 4217 w 8329"/>
              <a:gd name="T79" fmla="*/ 3832 h 3832"/>
              <a:gd name="T80" fmla="*/ 1829 w 8329"/>
              <a:gd name="T81" fmla="*/ 3609 h 3832"/>
              <a:gd name="T82" fmla="*/ 856 w 8329"/>
              <a:gd name="T83" fmla="*/ 537 h 3832"/>
              <a:gd name="T84" fmla="*/ 3449 w 8329"/>
              <a:gd name="T85" fmla="*/ 0 h 3832"/>
              <a:gd name="T86" fmla="*/ 6014 w 8329"/>
              <a:gd name="T87" fmla="*/ 327 h 3832"/>
              <a:gd name="T88" fmla="*/ 8121 w 8329"/>
              <a:gd name="T89" fmla="*/ 1570 h 3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329" h="3832">
                <a:moveTo>
                  <a:pt x="7020" y="1217"/>
                </a:moveTo>
                <a:lnTo>
                  <a:pt x="7020" y="1217"/>
                </a:lnTo>
                <a:cubicBezTo>
                  <a:pt x="7011" y="1443"/>
                  <a:pt x="6680" y="2348"/>
                  <a:pt x="6562" y="2548"/>
                </a:cubicBezTo>
                <a:cubicBezTo>
                  <a:pt x="6511" y="2634"/>
                  <a:pt x="6453" y="2706"/>
                  <a:pt x="6349" y="2706"/>
                </a:cubicBezTo>
                <a:cubicBezTo>
                  <a:pt x="6259" y="2706"/>
                  <a:pt x="6218" y="2642"/>
                  <a:pt x="6216" y="2568"/>
                </a:cubicBezTo>
                <a:cubicBezTo>
                  <a:pt x="6210" y="2364"/>
                  <a:pt x="6584" y="1340"/>
                  <a:pt x="6713" y="1174"/>
                </a:cubicBezTo>
                <a:cubicBezTo>
                  <a:pt x="6770" y="1086"/>
                  <a:pt x="6833" y="1072"/>
                  <a:pt x="6906" y="1073"/>
                </a:cubicBezTo>
                <a:cubicBezTo>
                  <a:pt x="7012" y="1074"/>
                  <a:pt x="7023" y="1151"/>
                  <a:pt x="7020" y="1217"/>
                </a:cubicBezTo>
                <a:close/>
                <a:moveTo>
                  <a:pt x="6994" y="495"/>
                </a:moveTo>
                <a:lnTo>
                  <a:pt x="6994" y="495"/>
                </a:lnTo>
                <a:cubicBezTo>
                  <a:pt x="6268" y="486"/>
                  <a:pt x="6038" y="968"/>
                  <a:pt x="5813" y="1559"/>
                </a:cubicBezTo>
                <a:cubicBezTo>
                  <a:pt x="5684" y="1885"/>
                  <a:pt x="5532" y="2383"/>
                  <a:pt x="5534" y="2735"/>
                </a:cubicBezTo>
                <a:cubicBezTo>
                  <a:pt x="5536" y="3226"/>
                  <a:pt x="5895" y="3343"/>
                  <a:pt x="6213" y="3347"/>
                </a:cubicBezTo>
                <a:cubicBezTo>
                  <a:pt x="6532" y="3351"/>
                  <a:pt x="6896" y="3275"/>
                  <a:pt x="7196" y="2736"/>
                </a:cubicBezTo>
                <a:cubicBezTo>
                  <a:pt x="7380" y="2405"/>
                  <a:pt x="7549" y="1961"/>
                  <a:pt x="7624" y="1586"/>
                </a:cubicBezTo>
                <a:cubicBezTo>
                  <a:pt x="7690" y="1258"/>
                  <a:pt x="7842" y="505"/>
                  <a:pt x="6994" y="495"/>
                </a:cubicBezTo>
                <a:close/>
                <a:moveTo>
                  <a:pt x="4934" y="1061"/>
                </a:moveTo>
                <a:lnTo>
                  <a:pt x="4934" y="1061"/>
                </a:lnTo>
                <a:cubicBezTo>
                  <a:pt x="4811" y="1061"/>
                  <a:pt x="4731" y="1138"/>
                  <a:pt x="4671" y="1222"/>
                </a:cubicBezTo>
                <a:cubicBezTo>
                  <a:pt x="4540" y="1406"/>
                  <a:pt x="4255" y="2146"/>
                  <a:pt x="4211" y="2449"/>
                </a:cubicBezTo>
                <a:cubicBezTo>
                  <a:pt x="4181" y="2657"/>
                  <a:pt x="4270" y="2700"/>
                  <a:pt x="4369" y="2700"/>
                </a:cubicBezTo>
                <a:cubicBezTo>
                  <a:pt x="4526" y="2700"/>
                  <a:pt x="4703" y="2533"/>
                  <a:pt x="4763" y="2258"/>
                </a:cubicBezTo>
                <a:cubicBezTo>
                  <a:pt x="4763" y="2258"/>
                  <a:pt x="4463" y="2251"/>
                  <a:pt x="4546" y="1985"/>
                </a:cubicBezTo>
                <a:cubicBezTo>
                  <a:pt x="4626" y="1727"/>
                  <a:pt x="4778" y="1671"/>
                  <a:pt x="5031" y="1661"/>
                </a:cubicBezTo>
                <a:cubicBezTo>
                  <a:pt x="5528" y="1641"/>
                  <a:pt x="5479" y="2008"/>
                  <a:pt x="5439" y="2204"/>
                </a:cubicBezTo>
                <a:cubicBezTo>
                  <a:pt x="5310" y="2840"/>
                  <a:pt x="4858" y="3351"/>
                  <a:pt x="4217" y="3351"/>
                </a:cubicBezTo>
                <a:cubicBezTo>
                  <a:pt x="3778" y="3351"/>
                  <a:pt x="3506" y="3109"/>
                  <a:pt x="3506" y="2661"/>
                </a:cubicBezTo>
                <a:cubicBezTo>
                  <a:pt x="3506" y="2343"/>
                  <a:pt x="3664" y="1843"/>
                  <a:pt x="3790" y="1550"/>
                </a:cubicBezTo>
                <a:cubicBezTo>
                  <a:pt x="4056" y="927"/>
                  <a:pt x="4336" y="491"/>
                  <a:pt x="5049" y="491"/>
                </a:cubicBezTo>
                <a:cubicBezTo>
                  <a:pt x="5476" y="491"/>
                  <a:pt x="5813" y="645"/>
                  <a:pt x="5764" y="1045"/>
                </a:cubicBezTo>
                <a:cubicBezTo>
                  <a:pt x="5727" y="1339"/>
                  <a:pt x="5580" y="1512"/>
                  <a:pt x="5313" y="1532"/>
                </a:cubicBezTo>
                <a:cubicBezTo>
                  <a:pt x="5238" y="1538"/>
                  <a:pt x="4933" y="1531"/>
                  <a:pt x="5034" y="1241"/>
                </a:cubicBezTo>
                <a:cubicBezTo>
                  <a:pt x="5069" y="1140"/>
                  <a:pt x="5084" y="1061"/>
                  <a:pt x="4934" y="1061"/>
                </a:cubicBezTo>
                <a:close/>
                <a:moveTo>
                  <a:pt x="2704" y="2163"/>
                </a:moveTo>
                <a:lnTo>
                  <a:pt x="2704" y="2163"/>
                </a:lnTo>
                <a:cubicBezTo>
                  <a:pt x="2675" y="2242"/>
                  <a:pt x="2620" y="2408"/>
                  <a:pt x="2575" y="2584"/>
                </a:cubicBezTo>
                <a:cubicBezTo>
                  <a:pt x="2720" y="2548"/>
                  <a:pt x="2829" y="2523"/>
                  <a:pt x="3016" y="2527"/>
                </a:cubicBezTo>
                <a:cubicBezTo>
                  <a:pt x="3229" y="2532"/>
                  <a:pt x="3365" y="2621"/>
                  <a:pt x="3365" y="2797"/>
                </a:cubicBezTo>
                <a:cubicBezTo>
                  <a:pt x="3365" y="3224"/>
                  <a:pt x="2893" y="3349"/>
                  <a:pt x="2566" y="3349"/>
                </a:cubicBezTo>
                <a:cubicBezTo>
                  <a:pt x="2207" y="3349"/>
                  <a:pt x="1891" y="3144"/>
                  <a:pt x="1891" y="2751"/>
                </a:cubicBezTo>
                <a:cubicBezTo>
                  <a:pt x="1891" y="2291"/>
                  <a:pt x="2141" y="1592"/>
                  <a:pt x="2375" y="1126"/>
                </a:cubicBezTo>
                <a:cubicBezTo>
                  <a:pt x="2663" y="555"/>
                  <a:pt x="2957" y="479"/>
                  <a:pt x="3464" y="479"/>
                </a:cubicBezTo>
                <a:cubicBezTo>
                  <a:pt x="3686" y="479"/>
                  <a:pt x="3943" y="574"/>
                  <a:pt x="3943" y="784"/>
                </a:cubicBezTo>
                <a:cubicBezTo>
                  <a:pt x="3943" y="1076"/>
                  <a:pt x="3696" y="1187"/>
                  <a:pt x="3451" y="1201"/>
                </a:cubicBezTo>
                <a:cubicBezTo>
                  <a:pt x="3347" y="1207"/>
                  <a:pt x="3186" y="1212"/>
                  <a:pt x="3090" y="1206"/>
                </a:cubicBezTo>
                <a:cubicBezTo>
                  <a:pt x="3090" y="1206"/>
                  <a:pt x="3008" y="1330"/>
                  <a:pt x="2922" y="1551"/>
                </a:cubicBezTo>
                <a:cubicBezTo>
                  <a:pt x="3375" y="1487"/>
                  <a:pt x="3567" y="1590"/>
                  <a:pt x="3490" y="1852"/>
                </a:cubicBezTo>
                <a:cubicBezTo>
                  <a:pt x="3387" y="2206"/>
                  <a:pt x="3080" y="2230"/>
                  <a:pt x="2704" y="2163"/>
                </a:cubicBezTo>
                <a:close/>
                <a:moveTo>
                  <a:pt x="1261" y="2572"/>
                </a:moveTo>
                <a:lnTo>
                  <a:pt x="1261" y="2572"/>
                </a:lnTo>
                <a:cubicBezTo>
                  <a:pt x="1704" y="2495"/>
                  <a:pt x="1816" y="2655"/>
                  <a:pt x="1802" y="2804"/>
                </a:cubicBezTo>
                <a:cubicBezTo>
                  <a:pt x="1760" y="3248"/>
                  <a:pt x="1352" y="3347"/>
                  <a:pt x="998" y="3339"/>
                </a:cubicBezTo>
                <a:cubicBezTo>
                  <a:pt x="742" y="3333"/>
                  <a:pt x="511" y="3215"/>
                  <a:pt x="504" y="2917"/>
                </a:cubicBezTo>
                <a:cubicBezTo>
                  <a:pt x="493" y="2396"/>
                  <a:pt x="1025" y="1190"/>
                  <a:pt x="1275" y="790"/>
                </a:cubicBezTo>
                <a:cubicBezTo>
                  <a:pt x="1391" y="600"/>
                  <a:pt x="1532" y="506"/>
                  <a:pt x="1756" y="506"/>
                </a:cubicBezTo>
                <a:cubicBezTo>
                  <a:pt x="1969" y="506"/>
                  <a:pt x="2022" y="616"/>
                  <a:pt x="2019" y="747"/>
                </a:cubicBezTo>
                <a:cubicBezTo>
                  <a:pt x="2010" y="1096"/>
                  <a:pt x="1446" y="2157"/>
                  <a:pt x="1261" y="2572"/>
                </a:cubicBezTo>
                <a:close/>
                <a:moveTo>
                  <a:pt x="6962" y="230"/>
                </a:moveTo>
                <a:lnTo>
                  <a:pt x="6962" y="230"/>
                </a:lnTo>
                <a:cubicBezTo>
                  <a:pt x="6504" y="230"/>
                  <a:pt x="6188" y="411"/>
                  <a:pt x="5973" y="665"/>
                </a:cubicBezTo>
                <a:cubicBezTo>
                  <a:pt x="5937" y="589"/>
                  <a:pt x="5910" y="556"/>
                  <a:pt x="5871" y="512"/>
                </a:cubicBezTo>
                <a:cubicBezTo>
                  <a:pt x="5696" y="314"/>
                  <a:pt x="5414" y="221"/>
                  <a:pt x="5036" y="221"/>
                </a:cubicBezTo>
                <a:cubicBezTo>
                  <a:pt x="4666" y="221"/>
                  <a:pt x="4358" y="337"/>
                  <a:pt x="4145" y="518"/>
                </a:cubicBezTo>
                <a:cubicBezTo>
                  <a:pt x="4033" y="338"/>
                  <a:pt x="3769" y="218"/>
                  <a:pt x="3449" y="218"/>
                </a:cubicBezTo>
                <a:cubicBezTo>
                  <a:pt x="3032" y="218"/>
                  <a:pt x="2578" y="277"/>
                  <a:pt x="2308" y="712"/>
                </a:cubicBezTo>
                <a:cubicBezTo>
                  <a:pt x="2302" y="555"/>
                  <a:pt x="2288" y="473"/>
                  <a:pt x="2200" y="379"/>
                </a:cubicBezTo>
                <a:cubicBezTo>
                  <a:pt x="2093" y="266"/>
                  <a:pt x="1920" y="237"/>
                  <a:pt x="1751" y="237"/>
                </a:cubicBezTo>
                <a:cubicBezTo>
                  <a:pt x="1444" y="237"/>
                  <a:pt x="1213" y="371"/>
                  <a:pt x="1047" y="644"/>
                </a:cubicBezTo>
                <a:cubicBezTo>
                  <a:pt x="806" y="1029"/>
                  <a:pt x="221" y="2296"/>
                  <a:pt x="235" y="2910"/>
                </a:cubicBezTo>
                <a:cubicBezTo>
                  <a:pt x="243" y="3307"/>
                  <a:pt x="509" y="3593"/>
                  <a:pt x="985" y="3604"/>
                </a:cubicBezTo>
                <a:cubicBezTo>
                  <a:pt x="1357" y="3612"/>
                  <a:pt x="1649" y="3513"/>
                  <a:pt x="1835" y="3326"/>
                </a:cubicBezTo>
                <a:cubicBezTo>
                  <a:pt x="2001" y="3507"/>
                  <a:pt x="2255" y="3613"/>
                  <a:pt x="2559" y="3613"/>
                </a:cubicBezTo>
                <a:cubicBezTo>
                  <a:pt x="2898" y="3613"/>
                  <a:pt x="3239" y="3511"/>
                  <a:pt x="3440" y="3289"/>
                </a:cubicBezTo>
                <a:cubicBezTo>
                  <a:pt x="3609" y="3497"/>
                  <a:pt x="3876" y="3618"/>
                  <a:pt x="4219" y="3617"/>
                </a:cubicBezTo>
                <a:cubicBezTo>
                  <a:pt x="4667" y="3614"/>
                  <a:pt x="5061" y="3402"/>
                  <a:pt x="5318" y="3076"/>
                </a:cubicBezTo>
                <a:cubicBezTo>
                  <a:pt x="5460" y="3460"/>
                  <a:pt x="5818" y="3613"/>
                  <a:pt x="6208" y="3613"/>
                </a:cubicBezTo>
                <a:cubicBezTo>
                  <a:pt x="7065" y="3613"/>
                  <a:pt x="7442" y="3024"/>
                  <a:pt x="7755" y="2092"/>
                </a:cubicBezTo>
                <a:cubicBezTo>
                  <a:pt x="7826" y="1882"/>
                  <a:pt x="7920" y="1532"/>
                  <a:pt x="7936" y="1238"/>
                </a:cubicBezTo>
                <a:cubicBezTo>
                  <a:pt x="7962" y="748"/>
                  <a:pt x="7754" y="230"/>
                  <a:pt x="6962" y="230"/>
                </a:cubicBezTo>
                <a:close/>
                <a:moveTo>
                  <a:pt x="8117" y="2"/>
                </a:moveTo>
                <a:lnTo>
                  <a:pt x="8117" y="2"/>
                </a:lnTo>
                <a:cubicBezTo>
                  <a:pt x="7999" y="2"/>
                  <a:pt x="7905" y="97"/>
                  <a:pt x="7905" y="215"/>
                </a:cubicBezTo>
                <a:cubicBezTo>
                  <a:pt x="7905" y="332"/>
                  <a:pt x="7999" y="427"/>
                  <a:pt x="8117" y="427"/>
                </a:cubicBezTo>
                <a:cubicBezTo>
                  <a:pt x="8235" y="427"/>
                  <a:pt x="8329" y="332"/>
                  <a:pt x="8329" y="215"/>
                </a:cubicBezTo>
                <a:cubicBezTo>
                  <a:pt x="8329" y="97"/>
                  <a:pt x="8235" y="2"/>
                  <a:pt x="8117" y="2"/>
                </a:cubicBezTo>
                <a:close/>
                <a:moveTo>
                  <a:pt x="8117" y="44"/>
                </a:moveTo>
                <a:lnTo>
                  <a:pt x="8117" y="44"/>
                </a:lnTo>
                <a:cubicBezTo>
                  <a:pt x="8211" y="44"/>
                  <a:pt x="8288" y="120"/>
                  <a:pt x="8288" y="215"/>
                </a:cubicBezTo>
                <a:cubicBezTo>
                  <a:pt x="8288" y="309"/>
                  <a:pt x="8211" y="385"/>
                  <a:pt x="8117" y="385"/>
                </a:cubicBezTo>
                <a:cubicBezTo>
                  <a:pt x="8023" y="385"/>
                  <a:pt x="7947" y="309"/>
                  <a:pt x="7947" y="215"/>
                </a:cubicBezTo>
                <a:cubicBezTo>
                  <a:pt x="7947" y="120"/>
                  <a:pt x="8023" y="44"/>
                  <a:pt x="8117" y="44"/>
                </a:cubicBezTo>
                <a:close/>
                <a:moveTo>
                  <a:pt x="8225" y="325"/>
                </a:moveTo>
                <a:lnTo>
                  <a:pt x="8225" y="325"/>
                </a:lnTo>
                <a:lnTo>
                  <a:pt x="8199" y="281"/>
                </a:lnTo>
                <a:cubicBezTo>
                  <a:pt x="8177" y="243"/>
                  <a:pt x="8171" y="236"/>
                  <a:pt x="8152" y="230"/>
                </a:cubicBezTo>
                <a:lnTo>
                  <a:pt x="8152" y="229"/>
                </a:lnTo>
                <a:cubicBezTo>
                  <a:pt x="8189" y="224"/>
                  <a:pt x="8212" y="200"/>
                  <a:pt x="8212" y="167"/>
                </a:cubicBezTo>
                <a:cubicBezTo>
                  <a:pt x="8212" y="132"/>
                  <a:pt x="8189" y="106"/>
                  <a:pt x="8142" y="106"/>
                </a:cubicBezTo>
                <a:lnTo>
                  <a:pt x="8033" y="106"/>
                </a:lnTo>
                <a:lnTo>
                  <a:pt x="8033" y="325"/>
                </a:lnTo>
                <a:lnTo>
                  <a:pt x="8078" y="325"/>
                </a:lnTo>
                <a:lnTo>
                  <a:pt x="8078" y="235"/>
                </a:lnTo>
                <a:lnTo>
                  <a:pt x="8086" y="235"/>
                </a:lnTo>
                <a:cubicBezTo>
                  <a:pt x="8106" y="235"/>
                  <a:pt x="8114" y="238"/>
                  <a:pt x="8122" y="246"/>
                </a:cubicBezTo>
                <a:cubicBezTo>
                  <a:pt x="8131" y="255"/>
                  <a:pt x="8145" y="274"/>
                  <a:pt x="8152" y="289"/>
                </a:cubicBezTo>
                <a:lnTo>
                  <a:pt x="8170" y="325"/>
                </a:lnTo>
                <a:lnTo>
                  <a:pt x="8225" y="325"/>
                </a:lnTo>
                <a:close/>
                <a:moveTo>
                  <a:pt x="8078" y="200"/>
                </a:moveTo>
                <a:lnTo>
                  <a:pt x="8078" y="200"/>
                </a:lnTo>
                <a:lnTo>
                  <a:pt x="8078" y="140"/>
                </a:lnTo>
                <a:lnTo>
                  <a:pt x="8119" y="140"/>
                </a:lnTo>
                <a:cubicBezTo>
                  <a:pt x="8149" y="140"/>
                  <a:pt x="8165" y="150"/>
                  <a:pt x="8165" y="170"/>
                </a:cubicBezTo>
                <a:cubicBezTo>
                  <a:pt x="8165" y="185"/>
                  <a:pt x="8154" y="200"/>
                  <a:pt x="8124" y="200"/>
                </a:cubicBezTo>
                <a:lnTo>
                  <a:pt x="8078" y="200"/>
                </a:lnTo>
                <a:close/>
                <a:moveTo>
                  <a:pt x="8121" y="1570"/>
                </a:moveTo>
                <a:lnTo>
                  <a:pt x="8121" y="1570"/>
                </a:lnTo>
                <a:cubicBezTo>
                  <a:pt x="8081" y="1888"/>
                  <a:pt x="7866" y="2477"/>
                  <a:pt x="7752" y="2712"/>
                </a:cubicBezTo>
                <a:cubicBezTo>
                  <a:pt x="7446" y="3344"/>
                  <a:pt x="7036" y="3829"/>
                  <a:pt x="6247" y="3829"/>
                </a:cubicBezTo>
                <a:cubicBezTo>
                  <a:pt x="5826" y="3829"/>
                  <a:pt x="5480" y="3694"/>
                  <a:pt x="5277" y="3436"/>
                </a:cubicBezTo>
                <a:cubicBezTo>
                  <a:pt x="4980" y="3696"/>
                  <a:pt x="4613" y="3832"/>
                  <a:pt x="4217" y="3832"/>
                </a:cubicBezTo>
                <a:cubicBezTo>
                  <a:pt x="3912" y="3832"/>
                  <a:pt x="3643" y="3744"/>
                  <a:pt x="3438" y="3582"/>
                </a:cubicBezTo>
                <a:cubicBezTo>
                  <a:pt x="3211" y="3741"/>
                  <a:pt x="2905" y="3830"/>
                  <a:pt x="2566" y="3830"/>
                </a:cubicBezTo>
                <a:cubicBezTo>
                  <a:pt x="2283" y="3830"/>
                  <a:pt x="2028" y="3753"/>
                  <a:pt x="1829" y="3609"/>
                </a:cubicBezTo>
                <a:cubicBezTo>
                  <a:pt x="1608" y="3756"/>
                  <a:pt x="1319" y="3828"/>
                  <a:pt x="980" y="3820"/>
                </a:cubicBezTo>
                <a:cubicBezTo>
                  <a:pt x="416" y="3807"/>
                  <a:pt x="26" y="3449"/>
                  <a:pt x="15" y="2929"/>
                </a:cubicBezTo>
                <a:cubicBezTo>
                  <a:pt x="0" y="2238"/>
                  <a:pt x="582" y="974"/>
                  <a:pt x="856" y="537"/>
                </a:cubicBezTo>
                <a:cubicBezTo>
                  <a:pt x="1061" y="200"/>
                  <a:pt x="1374" y="18"/>
                  <a:pt x="1757" y="18"/>
                </a:cubicBezTo>
                <a:cubicBezTo>
                  <a:pt x="2174" y="18"/>
                  <a:pt x="2325" y="137"/>
                  <a:pt x="2399" y="289"/>
                </a:cubicBezTo>
                <a:cubicBezTo>
                  <a:pt x="2720" y="16"/>
                  <a:pt x="3146" y="0"/>
                  <a:pt x="3449" y="0"/>
                </a:cubicBezTo>
                <a:cubicBezTo>
                  <a:pt x="3784" y="0"/>
                  <a:pt x="3994" y="89"/>
                  <a:pt x="4173" y="231"/>
                </a:cubicBezTo>
                <a:cubicBezTo>
                  <a:pt x="4420" y="83"/>
                  <a:pt x="4703" y="6"/>
                  <a:pt x="5040" y="6"/>
                </a:cubicBezTo>
                <a:cubicBezTo>
                  <a:pt x="5471" y="6"/>
                  <a:pt x="5791" y="107"/>
                  <a:pt x="6014" y="327"/>
                </a:cubicBezTo>
                <a:cubicBezTo>
                  <a:pt x="6275" y="111"/>
                  <a:pt x="6601" y="12"/>
                  <a:pt x="6966" y="12"/>
                </a:cubicBezTo>
                <a:cubicBezTo>
                  <a:pt x="7449" y="12"/>
                  <a:pt x="7767" y="186"/>
                  <a:pt x="7953" y="445"/>
                </a:cubicBezTo>
                <a:cubicBezTo>
                  <a:pt x="8216" y="811"/>
                  <a:pt x="8169" y="1180"/>
                  <a:pt x="8121" y="15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25" name="Line">
            <a:extLst>
              <a:ext uri="{FF2B5EF4-FFF2-40B4-BE49-F238E27FC236}">
                <a16:creationId xmlns:a16="http://schemas.microsoft.com/office/drawing/2014/main" id="{66F02EA6-E355-4E41-A285-F3E7CF32FA53}"/>
              </a:ext>
              <a:ext uri="{C183D7F6-B498-43B3-948B-1728B52AA6E4}">
                <adec:decorative xmlns:adec="http://schemas.microsoft.com/office/drawing/2017/decorative" val="1"/>
              </a:ext>
            </a:extLst>
          </p:cNvPr>
          <p:cNvCxnSpPr>
            <a:cxnSpLocks/>
          </p:cNvCxnSpPr>
          <p:nvPr userDrawn="1"/>
        </p:nvCxnSpPr>
        <p:spPr>
          <a:xfrm>
            <a:off x="367030" y="329184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26" name="TextBox">
            <a:extLst>
              <a:ext uri="{FF2B5EF4-FFF2-40B4-BE49-F238E27FC236}">
                <a16:creationId xmlns:a16="http://schemas.microsoft.com/office/drawing/2014/main" id="{6C2392AB-EA03-244F-9A8B-65F65E476AAB}"/>
              </a:ext>
            </a:extLst>
          </p:cNvPr>
          <p:cNvSpPr txBox="1"/>
          <p:nvPr userDrawn="1"/>
        </p:nvSpPr>
        <p:spPr>
          <a:xfrm>
            <a:off x="365760" y="3383280"/>
            <a:ext cx="1828800" cy="54864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Healthcare</a:t>
            </a:r>
          </a:p>
        </p:txBody>
      </p:sp>
      <p:sp>
        <p:nvSpPr>
          <p:cNvPr id="27" name="Anthem">
            <a:extLst>
              <a:ext uri="{FF2B5EF4-FFF2-40B4-BE49-F238E27FC236}">
                <a16:creationId xmlns:a16="http://schemas.microsoft.com/office/drawing/2014/main" id="{340446AA-2235-764E-A84A-D5E0797F5DE0}"/>
              </a:ext>
              <a:ext uri="{C183D7F6-B498-43B3-948B-1728B52AA6E4}">
                <adec:decorative xmlns:adec="http://schemas.microsoft.com/office/drawing/2017/decorative" val="1"/>
              </a:ext>
            </a:extLst>
          </p:cNvPr>
          <p:cNvSpPr>
            <a:spLocks noChangeAspect="1" noEditPoints="1"/>
          </p:cNvSpPr>
          <p:nvPr userDrawn="1"/>
        </p:nvSpPr>
        <p:spPr bwMode="black">
          <a:xfrm>
            <a:off x="2371724" y="3520937"/>
            <a:ext cx="1143000" cy="273326"/>
          </a:xfrm>
          <a:custGeom>
            <a:avLst/>
            <a:gdLst>
              <a:gd name="T0" fmla="*/ 2361 w 2933"/>
              <a:gd name="T1" fmla="*/ 381 h 702"/>
              <a:gd name="T2" fmla="*/ 2748 w 2933"/>
              <a:gd name="T3" fmla="*/ 282 h 702"/>
              <a:gd name="T4" fmla="*/ 2933 w 2933"/>
              <a:gd name="T5" fmla="*/ 661 h 702"/>
              <a:gd name="T6" fmla="*/ 2709 w 2933"/>
              <a:gd name="T7" fmla="*/ 661 h 702"/>
              <a:gd name="T8" fmla="*/ 2720 w 2933"/>
              <a:gd name="T9" fmla="*/ 318 h 702"/>
              <a:gd name="T10" fmla="*/ 2669 w 2933"/>
              <a:gd name="T11" fmla="*/ 661 h 702"/>
              <a:gd name="T12" fmla="*/ 2455 w 2933"/>
              <a:gd name="T13" fmla="*/ 661 h 702"/>
              <a:gd name="T14" fmla="*/ 2459 w 2933"/>
              <a:gd name="T15" fmla="*/ 318 h 702"/>
              <a:gd name="T16" fmla="*/ 2415 w 2933"/>
              <a:gd name="T17" fmla="*/ 661 h 702"/>
              <a:gd name="T18" fmla="*/ 2188 w 2933"/>
              <a:gd name="T19" fmla="*/ 661 h 702"/>
              <a:gd name="T20" fmla="*/ 2183 w 2933"/>
              <a:gd name="T21" fmla="*/ 313 h 702"/>
              <a:gd name="T22" fmla="*/ 2360 w 2933"/>
              <a:gd name="T23" fmla="*/ 381 h 702"/>
              <a:gd name="T24" fmla="*/ 1952 w 2933"/>
              <a:gd name="T25" fmla="*/ 545 h 702"/>
              <a:gd name="T26" fmla="*/ 2215 w 2933"/>
              <a:gd name="T27" fmla="*/ 561 h 702"/>
              <a:gd name="T28" fmla="*/ 2033 w 2933"/>
              <a:gd name="T29" fmla="*/ 282 h 702"/>
              <a:gd name="T30" fmla="*/ 1952 w 2933"/>
              <a:gd name="T31" fmla="*/ 464 h 702"/>
              <a:gd name="T32" fmla="*/ 2027 w 2933"/>
              <a:gd name="T33" fmla="*/ 302 h 702"/>
              <a:gd name="T34" fmla="*/ 1348 w 2933"/>
              <a:gd name="T35" fmla="*/ 687 h 702"/>
              <a:gd name="T36" fmla="*/ 1414 w 2933"/>
              <a:gd name="T37" fmla="*/ 661 h 702"/>
              <a:gd name="T38" fmla="*/ 1342 w 2933"/>
              <a:gd name="T39" fmla="*/ 15 h 702"/>
              <a:gd name="T40" fmla="*/ 1525 w 2933"/>
              <a:gd name="T41" fmla="*/ 379 h 702"/>
              <a:gd name="T42" fmla="*/ 1798 w 2933"/>
              <a:gd name="T43" fmla="*/ 505 h 702"/>
              <a:gd name="T44" fmla="*/ 1862 w 2933"/>
              <a:gd name="T45" fmla="*/ 687 h 702"/>
              <a:gd name="T46" fmla="*/ 1692 w 2933"/>
              <a:gd name="T47" fmla="*/ 661 h 702"/>
              <a:gd name="T48" fmla="*/ 1537 w 2933"/>
              <a:gd name="T49" fmla="*/ 402 h 702"/>
              <a:gd name="T50" fmla="*/ 1584 w 2933"/>
              <a:gd name="T51" fmla="*/ 661 h 702"/>
              <a:gd name="T52" fmla="*/ 1157 w 2933"/>
              <a:gd name="T53" fmla="*/ 184 h 702"/>
              <a:gd name="T54" fmla="*/ 1266 w 2933"/>
              <a:gd name="T55" fmla="*/ 300 h 702"/>
              <a:gd name="T56" fmla="*/ 1266 w 2933"/>
              <a:gd name="T57" fmla="*/ 330 h 702"/>
              <a:gd name="T58" fmla="*/ 1367 w 2933"/>
              <a:gd name="T59" fmla="*/ 609 h 702"/>
              <a:gd name="T60" fmla="*/ 1157 w 2933"/>
              <a:gd name="T61" fmla="*/ 615 h 702"/>
              <a:gd name="T62" fmla="*/ 1093 w 2933"/>
              <a:gd name="T63" fmla="*/ 300 h 702"/>
              <a:gd name="T64" fmla="*/ 786 w 2933"/>
              <a:gd name="T65" fmla="*/ 379 h 702"/>
              <a:gd name="T66" fmla="*/ 938 w 2933"/>
              <a:gd name="T67" fmla="*/ 282 h 702"/>
              <a:gd name="T68" fmla="*/ 1124 w 2933"/>
              <a:gd name="T69" fmla="*/ 661 h 702"/>
              <a:gd name="T70" fmla="*/ 891 w 2933"/>
              <a:gd name="T71" fmla="*/ 661 h 702"/>
              <a:gd name="T72" fmla="*/ 897 w 2933"/>
              <a:gd name="T73" fmla="*/ 318 h 702"/>
              <a:gd name="T74" fmla="*/ 786 w 2933"/>
              <a:gd name="T75" fmla="*/ 661 h 702"/>
              <a:gd name="T76" fmla="*/ 611 w 2933"/>
              <a:gd name="T77" fmla="*/ 687 h 702"/>
              <a:gd name="T78" fmla="*/ 679 w 2933"/>
              <a:gd name="T79" fmla="*/ 313 h 702"/>
              <a:gd name="T80" fmla="*/ 786 w 2933"/>
              <a:gd name="T81" fmla="*/ 284 h 702"/>
              <a:gd name="T82" fmla="*/ 0 w 2933"/>
              <a:gd name="T83" fmla="*/ 687 h 702"/>
              <a:gd name="T84" fmla="*/ 321 w 2933"/>
              <a:gd name="T85" fmla="*/ 0 h 702"/>
              <a:gd name="T86" fmla="*/ 666 w 2933"/>
              <a:gd name="T87" fmla="*/ 661 h 702"/>
              <a:gd name="T88" fmla="*/ 348 w 2933"/>
              <a:gd name="T89" fmla="*/ 661 h 702"/>
              <a:gd name="T90" fmla="*/ 173 w 2933"/>
              <a:gd name="T91" fmla="*/ 483 h 702"/>
              <a:gd name="T92" fmla="*/ 214 w 2933"/>
              <a:gd name="T93" fmla="*/ 687 h 702"/>
              <a:gd name="T94" fmla="*/ 185 w 2933"/>
              <a:gd name="T95" fmla="*/ 458 h 702"/>
              <a:gd name="T96" fmla="*/ 185 w 2933"/>
              <a:gd name="T97" fmla="*/ 458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33" h="702">
                <a:moveTo>
                  <a:pt x="2360" y="381"/>
                </a:moveTo>
                <a:lnTo>
                  <a:pt x="2360" y="381"/>
                </a:lnTo>
                <a:lnTo>
                  <a:pt x="2361" y="381"/>
                </a:lnTo>
                <a:cubicBezTo>
                  <a:pt x="2387" y="320"/>
                  <a:pt x="2433" y="282"/>
                  <a:pt x="2501" y="282"/>
                </a:cubicBezTo>
                <a:cubicBezTo>
                  <a:pt x="2557" y="282"/>
                  <a:pt x="2599" y="312"/>
                  <a:pt x="2617" y="366"/>
                </a:cubicBezTo>
                <a:cubicBezTo>
                  <a:pt x="2646" y="316"/>
                  <a:pt x="2689" y="282"/>
                  <a:pt x="2748" y="282"/>
                </a:cubicBezTo>
                <a:cubicBezTo>
                  <a:pt x="2880" y="282"/>
                  <a:pt x="2869" y="364"/>
                  <a:pt x="2869" y="467"/>
                </a:cubicBezTo>
                <a:lnTo>
                  <a:pt x="2869" y="661"/>
                </a:lnTo>
                <a:lnTo>
                  <a:pt x="2933" y="661"/>
                </a:lnTo>
                <a:lnTo>
                  <a:pt x="2933" y="687"/>
                </a:lnTo>
                <a:lnTo>
                  <a:pt x="2709" y="687"/>
                </a:lnTo>
                <a:lnTo>
                  <a:pt x="2709" y="661"/>
                </a:lnTo>
                <a:lnTo>
                  <a:pt x="2762" y="661"/>
                </a:lnTo>
                <a:lnTo>
                  <a:pt x="2762" y="393"/>
                </a:lnTo>
                <a:cubicBezTo>
                  <a:pt x="2762" y="365"/>
                  <a:pt x="2767" y="318"/>
                  <a:pt x="2720" y="318"/>
                </a:cubicBezTo>
                <a:cubicBezTo>
                  <a:pt x="2644" y="318"/>
                  <a:pt x="2614" y="406"/>
                  <a:pt x="2614" y="467"/>
                </a:cubicBezTo>
                <a:lnTo>
                  <a:pt x="2614" y="661"/>
                </a:lnTo>
                <a:lnTo>
                  <a:pt x="2669" y="661"/>
                </a:lnTo>
                <a:lnTo>
                  <a:pt x="2669" y="687"/>
                </a:lnTo>
                <a:lnTo>
                  <a:pt x="2455" y="687"/>
                </a:lnTo>
                <a:lnTo>
                  <a:pt x="2455" y="661"/>
                </a:lnTo>
                <a:lnTo>
                  <a:pt x="2507" y="661"/>
                </a:lnTo>
                <a:lnTo>
                  <a:pt x="2507" y="421"/>
                </a:lnTo>
                <a:cubicBezTo>
                  <a:pt x="2507" y="375"/>
                  <a:pt x="2519" y="318"/>
                  <a:pt x="2459" y="318"/>
                </a:cubicBezTo>
                <a:cubicBezTo>
                  <a:pt x="2410" y="318"/>
                  <a:pt x="2360" y="395"/>
                  <a:pt x="2360" y="469"/>
                </a:cubicBezTo>
                <a:lnTo>
                  <a:pt x="2360" y="661"/>
                </a:lnTo>
                <a:lnTo>
                  <a:pt x="2415" y="661"/>
                </a:lnTo>
                <a:lnTo>
                  <a:pt x="2415" y="687"/>
                </a:lnTo>
                <a:lnTo>
                  <a:pt x="2188" y="687"/>
                </a:lnTo>
                <a:lnTo>
                  <a:pt x="2188" y="661"/>
                </a:lnTo>
                <a:lnTo>
                  <a:pt x="2253" y="661"/>
                </a:lnTo>
                <a:lnTo>
                  <a:pt x="2253" y="313"/>
                </a:lnTo>
                <a:lnTo>
                  <a:pt x="2183" y="313"/>
                </a:lnTo>
                <a:lnTo>
                  <a:pt x="2183" y="288"/>
                </a:lnTo>
                <a:cubicBezTo>
                  <a:pt x="2235" y="290"/>
                  <a:pt x="2296" y="286"/>
                  <a:pt x="2360" y="284"/>
                </a:cubicBezTo>
                <a:lnTo>
                  <a:pt x="2360" y="381"/>
                </a:lnTo>
                <a:close/>
                <a:moveTo>
                  <a:pt x="1952" y="464"/>
                </a:moveTo>
                <a:lnTo>
                  <a:pt x="1952" y="464"/>
                </a:lnTo>
                <a:lnTo>
                  <a:pt x="1952" y="545"/>
                </a:lnTo>
                <a:cubicBezTo>
                  <a:pt x="1952" y="615"/>
                  <a:pt x="1956" y="682"/>
                  <a:pt x="2042" y="682"/>
                </a:cubicBezTo>
                <a:cubicBezTo>
                  <a:pt x="2114" y="682"/>
                  <a:pt x="2169" y="629"/>
                  <a:pt x="2190" y="561"/>
                </a:cubicBezTo>
                <a:lnTo>
                  <a:pt x="2215" y="561"/>
                </a:lnTo>
                <a:cubicBezTo>
                  <a:pt x="2188" y="658"/>
                  <a:pt x="2119" y="702"/>
                  <a:pt x="2021" y="702"/>
                </a:cubicBezTo>
                <a:cubicBezTo>
                  <a:pt x="1912" y="702"/>
                  <a:pt x="1832" y="596"/>
                  <a:pt x="1832" y="493"/>
                </a:cubicBezTo>
                <a:cubicBezTo>
                  <a:pt x="1832" y="383"/>
                  <a:pt x="1923" y="282"/>
                  <a:pt x="2033" y="282"/>
                </a:cubicBezTo>
                <a:cubicBezTo>
                  <a:pt x="2126" y="282"/>
                  <a:pt x="2213" y="347"/>
                  <a:pt x="2213" y="446"/>
                </a:cubicBezTo>
                <a:cubicBezTo>
                  <a:pt x="2213" y="467"/>
                  <a:pt x="2204" y="464"/>
                  <a:pt x="2188" y="464"/>
                </a:cubicBezTo>
                <a:lnTo>
                  <a:pt x="1952" y="464"/>
                </a:lnTo>
                <a:close/>
                <a:moveTo>
                  <a:pt x="2099" y="439"/>
                </a:moveTo>
                <a:lnTo>
                  <a:pt x="2099" y="439"/>
                </a:lnTo>
                <a:cubicBezTo>
                  <a:pt x="2099" y="372"/>
                  <a:pt x="2116" y="302"/>
                  <a:pt x="2027" y="302"/>
                </a:cubicBezTo>
                <a:cubicBezTo>
                  <a:pt x="1943" y="302"/>
                  <a:pt x="1952" y="376"/>
                  <a:pt x="1952" y="439"/>
                </a:cubicBezTo>
                <a:lnTo>
                  <a:pt x="2099" y="439"/>
                </a:lnTo>
                <a:close/>
                <a:moveTo>
                  <a:pt x="1348" y="687"/>
                </a:moveTo>
                <a:lnTo>
                  <a:pt x="1348" y="687"/>
                </a:lnTo>
                <a:lnTo>
                  <a:pt x="1348" y="661"/>
                </a:lnTo>
                <a:lnTo>
                  <a:pt x="1414" y="661"/>
                </a:lnTo>
                <a:lnTo>
                  <a:pt x="1414" y="40"/>
                </a:lnTo>
                <a:lnTo>
                  <a:pt x="1342" y="40"/>
                </a:lnTo>
                <a:lnTo>
                  <a:pt x="1342" y="15"/>
                </a:lnTo>
                <a:cubicBezTo>
                  <a:pt x="1403" y="17"/>
                  <a:pt x="1463" y="11"/>
                  <a:pt x="1522" y="0"/>
                </a:cubicBezTo>
                <a:lnTo>
                  <a:pt x="1522" y="379"/>
                </a:lnTo>
                <a:lnTo>
                  <a:pt x="1525" y="379"/>
                </a:lnTo>
                <a:cubicBezTo>
                  <a:pt x="1550" y="318"/>
                  <a:pt x="1602" y="282"/>
                  <a:pt x="1670" y="282"/>
                </a:cubicBezTo>
                <a:cubicBezTo>
                  <a:pt x="1709" y="282"/>
                  <a:pt x="1779" y="296"/>
                  <a:pt x="1789" y="343"/>
                </a:cubicBezTo>
                <a:cubicBezTo>
                  <a:pt x="1799" y="393"/>
                  <a:pt x="1798" y="455"/>
                  <a:pt x="1798" y="505"/>
                </a:cubicBezTo>
                <a:lnTo>
                  <a:pt x="1798" y="661"/>
                </a:lnTo>
                <a:lnTo>
                  <a:pt x="1862" y="661"/>
                </a:lnTo>
                <a:lnTo>
                  <a:pt x="1862" y="687"/>
                </a:lnTo>
                <a:lnTo>
                  <a:pt x="1628" y="687"/>
                </a:lnTo>
                <a:lnTo>
                  <a:pt x="1628" y="661"/>
                </a:lnTo>
                <a:lnTo>
                  <a:pt x="1692" y="661"/>
                </a:lnTo>
                <a:lnTo>
                  <a:pt x="1692" y="480"/>
                </a:lnTo>
                <a:cubicBezTo>
                  <a:pt x="1692" y="387"/>
                  <a:pt x="1702" y="315"/>
                  <a:pt x="1634" y="315"/>
                </a:cubicBezTo>
                <a:cubicBezTo>
                  <a:pt x="1591" y="315"/>
                  <a:pt x="1552" y="365"/>
                  <a:pt x="1537" y="402"/>
                </a:cubicBezTo>
                <a:cubicBezTo>
                  <a:pt x="1524" y="435"/>
                  <a:pt x="1524" y="481"/>
                  <a:pt x="1524" y="529"/>
                </a:cubicBezTo>
                <a:lnTo>
                  <a:pt x="1524" y="661"/>
                </a:lnTo>
                <a:lnTo>
                  <a:pt x="1584" y="661"/>
                </a:lnTo>
                <a:lnTo>
                  <a:pt x="1584" y="687"/>
                </a:lnTo>
                <a:lnTo>
                  <a:pt x="1348" y="687"/>
                </a:lnTo>
                <a:close/>
                <a:moveTo>
                  <a:pt x="1157" y="184"/>
                </a:moveTo>
                <a:lnTo>
                  <a:pt x="1157" y="184"/>
                </a:lnTo>
                <a:cubicBezTo>
                  <a:pt x="1194" y="184"/>
                  <a:pt x="1230" y="180"/>
                  <a:pt x="1266" y="178"/>
                </a:cubicBezTo>
                <a:lnTo>
                  <a:pt x="1266" y="300"/>
                </a:lnTo>
                <a:lnTo>
                  <a:pt x="1362" y="300"/>
                </a:lnTo>
                <a:lnTo>
                  <a:pt x="1362" y="330"/>
                </a:lnTo>
                <a:lnTo>
                  <a:pt x="1266" y="330"/>
                </a:lnTo>
                <a:lnTo>
                  <a:pt x="1266" y="607"/>
                </a:lnTo>
                <a:cubicBezTo>
                  <a:pt x="1266" y="639"/>
                  <a:pt x="1267" y="662"/>
                  <a:pt x="1305" y="662"/>
                </a:cubicBezTo>
                <a:cubicBezTo>
                  <a:pt x="1337" y="662"/>
                  <a:pt x="1357" y="637"/>
                  <a:pt x="1367" y="609"/>
                </a:cubicBezTo>
                <a:lnTo>
                  <a:pt x="1387" y="619"/>
                </a:lnTo>
                <a:cubicBezTo>
                  <a:pt x="1366" y="676"/>
                  <a:pt x="1322" y="702"/>
                  <a:pt x="1264" y="702"/>
                </a:cubicBezTo>
                <a:cubicBezTo>
                  <a:pt x="1172" y="702"/>
                  <a:pt x="1157" y="670"/>
                  <a:pt x="1157" y="615"/>
                </a:cubicBezTo>
                <a:lnTo>
                  <a:pt x="1157" y="330"/>
                </a:lnTo>
                <a:lnTo>
                  <a:pt x="1093" y="330"/>
                </a:lnTo>
                <a:lnTo>
                  <a:pt x="1093" y="300"/>
                </a:lnTo>
                <a:lnTo>
                  <a:pt x="1157" y="300"/>
                </a:lnTo>
                <a:lnTo>
                  <a:pt x="1157" y="184"/>
                </a:lnTo>
                <a:close/>
                <a:moveTo>
                  <a:pt x="786" y="379"/>
                </a:moveTo>
                <a:lnTo>
                  <a:pt x="786" y="379"/>
                </a:lnTo>
                <a:lnTo>
                  <a:pt x="788" y="379"/>
                </a:lnTo>
                <a:cubicBezTo>
                  <a:pt x="820" y="316"/>
                  <a:pt x="866" y="282"/>
                  <a:pt x="938" y="282"/>
                </a:cubicBezTo>
                <a:cubicBezTo>
                  <a:pt x="1072" y="282"/>
                  <a:pt x="1061" y="376"/>
                  <a:pt x="1061" y="475"/>
                </a:cubicBezTo>
                <a:lnTo>
                  <a:pt x="1061" y="661"/>
                </a:lnTo>
                <a:lnTo>
                  <a:pt x="1124" y="661"/>
                </a:lnTo>
                <a:lnTo>
                  <a:pt x="1124" y="687"/>
                </a:lnTo>
                <a:lnTo>
                  <a:pt x="891" y="687"/>
                </a:lnTo>
                <a:lnTo>
                  <a:pt x="891" y="661"/>
                </a:lnTo>
                <a:lnTo>
                  <a:pt x="954" y="661"/>
                </a:lnTo>
                <a:lnTo>
                  <a:pt x="954" y="480"/>
                </a:lnTo>
                <a:cubicBezTo>
                  <a:pt x="954" y="387"/>
                  <a:pt x="964" y="318"/>
                  <a:pt x="897" y="318"/>
                </a:cubicBezTo>
                <a:cubicBezTo>
                  <a:pt x="854" y="318"/>
                  <a:pt x="814" y="365"/>
                  <a:pt x="799" y="402"/>
                </a:cubicBezTo>
                <a:cubicBezTo>
                  <a:pt x="786" y="435"/>
                  <a:pt x="786" y="481"/>
                  <a:pt x="786" y="529"/>
                </a:cubicBezTo>
                <a:lnTo>
                  <a:pt x="786" y="661"/>
                </a:lnTo>
                <a:lnTo>
                  <a:pt x="850" y="661"/>
                </a:lnTo>
                <a:lnTo>
                  <a:pt x="850" y="687"/>
                </a:lnTo>
                <a:lnTo>
                  <a:pt x="611" y="687"/>
                </a:lnTo>
                <a:lnTo>
                  <a:pt x="611" y="661"/>
                </a:lnTo>
                <a:lnTo>
                  <a:pt x="679" y="661"/>
                </a:lnTo>
                <a:lnTo>
                  <a:pt x="679" y="313"/>
                </a:lnTo>
                <a:lnTo>
                  <a:pt x="611" y="313"/>
                </a:lnTo>
                <a:lnTo>
                  <a:pt x="611" y="288"/>
                </a:lnTo>
                <a:cubicBezTo>
                  <a:pt x="662" y="290"/>
                  <a:pt x="724" y="286"/>
                  <a:pt x="786" y="284"/>
                </a:cubicBezTo>
                <a:lnTo>
                  <a:pt x="786" y="379"/>
                </a:lnTo>
                <a:close/>
                <a:moveTo>
                  <a:pt x="0" y="687"/>
                </a:moveTo>
                <a:lnTo>
                  <a:pt x="0" y="687"/>
                </a:lnTo>
                <a:lnTo>
                  <a:pt x="0" y="661"/>
                </a:lnTo>
                <a:lnTo>
                  <a:pt x="81" y="661"/>
                </a:lnTo>
                <a:lnTo>
                  <a:pt x="321" y="0"/>
                </a:lnTo>
                <a:lnTo>
                  <a:pt x="356" y="0"/>
                </a:lnTo>
                <a:lnTo>
                  <a:pt x="586" y="661"/>
                </a:lnTo>
                <a:lnTo>
                  <a:pt x="666" y="661"/>
                </a:lnTo>
                <a:lnTo>
                  <a:pt x="666" y="687"/>
                </a:lnTo>
                <a:lnTo>
                  <a:pt x="348" y="687"/>
                </a:lnTo>
                <a:lnTo>
                  <a:pt x="348" y="661"/>
                </a:lnTo>
                <a:lnTo>
                  <a:pt x="452" y="661"/>
                </a:lnTo>
                <a:lnTo>
                  <a:pt x="391" y="483"/>
                </a:lnTo>
                <a:lnTo>
                  <a:pt x="173" y="483"/>
                </a:lnTo>
                <a:lnTo>
                  <a:pt x="111" y="661"/>
                </a:lnTo>
                <a:lnTo>
                  <a:pt x="214" y="661"/>
                </a:lnTo>
                <a:lnTo>
                  <a:pt x="214" y="687"/>
                </a:lnTo>
                <a:lnTo>
                  <a:pt x="0" y="687"/>
                </a:lnTo>
                <a:close/>
                <a:moveTo>
                  <a:pt x="185" y="458"/>
                </a:moveTo>
                <a:lnTo>
                  <a:pt x="185" y="458"/>
                </a:lnTo>
                <a:lnTo>
                  <a:pt x="381" y="458"/>
                </a:lnTo>
                <a:lnTo>
                  <a:pt x="286" y="178"/>
                </a:lnTo>
                <a:lnTo>
                  <a:pt x="185" y="45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McKesson">
            <a:extLst>
              <a:ext uri="{FF2B5EF4-FFF2-40B4-BE49-F238E27FC236}">
                <a16:creationId xmlns:a16="http://schemas.microsoft.com/office/drawing/2014/main" id="{4B898A9E-5DFE-2142-9E9D-9C954F24B5DD}"/>
              </a:ext>
              <a:ext uri="{C183D7F6-B498-43B3-948B-1728B52AA6E4}">
                <adec:decorative xmlns:adec="http://schemas.microsoft.com/office/drawing/2017/decorative" val="1"/>
              </a:ext>
            </a:extLst>
          </p:cNvPr>
          <p:cNvSpPr>
            <a:spLocks noChangeAspect="1" noEditPoints="1"/>
          </p:cNvSpPr>
          <p:nvPr userDrawn="1"/>
        </p:nvSpPr>
        <p:spPr bwMode="black">
          <a:xfrm>
            <a:off x="4048918" y="3564109"/>
            <a:ext cx="1371600" cy="186983"/>
          </a:xfrm>
          <a:custGeom>
            <a:avLst/>
            <a:gdLst>
              <a:gd name="T0" fmla="*/ 1715 w 8314"/>
              <a:gd name="T1" fmla="*/ 802 h 1135"/>
              <a:gd name="T2" fmla="*/ 1892 w 8314"/>
              <a:gd name="T3" fmla="*/ 576 h 1135"/>
              <a:gd name="T4" fmla="*/ 1529 w 8314"/>
              <a:gd name="T5" fmla="*/ 403 h 1135"/>
              <a:gd name="T6" fmla="*/ 1892 w 8314"/>
              <a:gd name="T7" fmla="*/ 229 h 1135"/>
              <a:gd name="T8" fmla="*/ 1715 w 8314"/>
              <a:gd name="T9" fmla="*/ 3 h 1135"/>
              <a:gd name="T10" fmla="*/ 1715 w 8314"/>
              <a:gd name="T11" fmla="*/ 802 h 1135"/>
              <a:gd name="T12" fmla="*/ 5662 w 8314"/>
              <a:gd name="T13" fmla="*/ 451 h 1135"/>
              <a:gd name="T14" fmla="*/ 5452 w 8314"/>
              <a:gd name="T15" fmla="*/ 267 h 1135"/>
              <a:gd name="T16" fmla="*/ 5938 w 8314"/>
              <a:gd name="T17" fmla="*/ 301 h 1135"/>
              <a:gd name="T18" fmla="*/ 5594 w 8314"/>
              <a:gd name="T19" fmla="*/ 2 h 1135"/>
              <a:gd name="T20" fmla="*/ 5534 w 8314"/>
              <a:gd name="T21" fmla="*/ 677 h 1135"/>
              <a:gd name="T22" fmla="*/ 5532 w 8314"/>
              <a:gd name="T23" fmla="*/ 924 h 1135"/>
              <a:gd name="T24" fmla="*/ 5141 w 8314"/>
              <a:gd name="T25" fmla="*/ 1046 h 1135"/>
              <a:gd name="T26" fmla="*/ 5931 w 8314"/>
              <a:gd name="T27" fmla="*/ 1005 h 1135"/>
              <a:gd name="T28" fmla="*/ 5662 w 8314"/>
              <a:gd name="T29" fmla="*/ 451 h 1135"/>
              <a:gd name="T30" fmla="*/ 4674 w 8314"/>
              <a:gd name="T31" fmla="*/ 451 h 1135"/>
              <a:gd name="T32" fmla="*/ 4464 w 8314"/>
              <a:gd name="T33" fmla="*/ 267 h 1135"/>
              <a:gd name="T34" fmla="*/ 4949 w 8314"/>
              <a:gd name="T35" fmla="*/ 301 h 1135"/>
              <a:gd name="T36" fmla="*/ 4607 w 8314"/>
              <a:gd name="T37" fmla="*/ 2 h 1135"/>
              <a:gd name="T38" fmla="*/ 4546 w 8314"/>
              <a:gd name="T39" fmla="*/ 677 h 1135"/>
              <a:gd name="T40" fmla="*/ 4544 w 8314"/>
              <a:gd name="T41" fmla="*/ 924 h 1135"/>
              <a:gd name="T42" fmla="*/ 4153 w 8314"/>
              <a:gd name="T43" fmla="*/ 1046 h 1135"/>
              <a:gd name="T44" fmla="*/ 4943 w 8314"/>
              <a:gd name="T45" fmla="*/ 1005 h 1135"/>
              <a:gd name="T46" fmla="*/ 4674 w 8314"/>
              <a:gd name="T47" fmla="*/ 451 h 1135"/>
              <a:gd name="T48" fmla="*/ 6409 w 8314"/>
              <a:gd name="T49" fmla="*/ 566 h 1135"/>
              <a:gd name="T50" fmla="*/ 6913 w 8314"/>
              <a:gd name="T51" fmla="*/ 566 h 1135"/>
              <a:gd name="T52" fmla="*/ 6409 w 8314"/>
              <a:gd name="T53" fmla="*/ 566 h 1135"/>
              <a:gd name="T54" fmla="*/ 6146 w 8314"/>
              <a:gd name="T55" fmla="*/ 565 h 1135"/>
              <a:gd name="T56" fmla="*/ 7175 w 8314"/>
              <a:gd name="T57" fmla="*/ 565 h 1135"/>
              <a:gd name="T58" fmla="*/ 6146 w 8314"/>
              <a:gd name="T59" fmla="*/ 565 h 1135"/>
              <a:gd name="T60" fmla="*/ 2724 w 8314"/>
              <a:gd name="T61" fmla="*/ 23 h 1135"/>
              <a:gd name="T62" fmla="*/ 2391 w 8314"/>
              <a:gd name="T63" fmla="*/ 23 h 1135"/>
              <a:gd name="T64" fmla="*/ 2143 w 8314"/>
              <a:gd name="T65" fmla="*/ 1113 h 1135"/>
              <a:gd name="T66" fmla="*/ 2391 w 8314"/>
              <a:gd name="T67" fmla="*/ 632 h 1135"/>
              <a:gd name="T68" fmla="*/ 3077 w 8314"/>
              <a:gd name="T69" fmla="*/ 1113 h 1135"/>
              <a:gd name="T70" fmla="*/ 3051 w 8314"/>
              <a:gd name="T71" fmla="*/ 23 h 1135"/>
              <a:gd name="T72" fmla="*/ 1348 w 8314"/>
              <a:gd name="T73" fmla="*/ 1113 h 1135"/>
              <a:gd name="T74" fmla="*/ 1938 w 8314"/>
              <a:gd name="T75" fmla="*/ 916 h 1135"/>
              <a:gd name="T76" fmla="*/ 1348 w 8314"/>
              <a:gd name="T77" fmla="*/ 1113 h 1135"/>
              <a:gd name="T78" fmla="*/ 3982 w 8314"/>
              <a:gd name="T79" fmla="*/ 902 h 1135"/>
              <a:gd name="T80" fmla="*/ 3440 w 8314"/>
              <a:gd name="T81" fmla="*/ 649 h 1135"/>
              <a:gd name="T82" fmla="*/ 3937 w 8314"/>
              <a:gd name="T83" fmla="*/ 438 h 1135"/>
              <a:gd name="T84" fmla="*/ 3440 w 8314"/>
              <a:gd name="T85" fmla="*/ 235 h 1135"/>
              <a:gd name="T86" fmla="*/ 3982 w 8314"/>
              <a:gd name="T87" fmla="*/ 23 h 1135"/>
              <a:gd name="T88" fmla="*/ 3178 w 8314"/>
              <a:gd name="T89" fmla="*/ 1113 h 1135"/>
              <a:gd name="T90" fmla="*/ 779 w 8314"/>
              <a:gd name="T91" fmla="*/ 23 h 1135"/>
              <a:gd name="T92" fmla="*/ 563 w 8314"/>
              <a:gd name="T93" fmla="*/ 689 h 1135"/>
              <a:gd name="T94" fmla="*/ 0 w 8314"/>
              <a:gd name="T95" fmla="*/ 23 h 1135"/>
              <a:gd name="T96" fmla="*/ 241 w 8314"/>
              <a:gd name="T97" fmla="*/ 1113 h 1135"/>
              <a:gd name="T98" fmla="*/ 466 w 8314"/>
              <a:gd name="T99" fmla="*/ 1113 h 1135"/>
              <a:gd name="T100" fmla="*/ 884 w 8314"/>
              <a:gd name="T101" fmla="*/ 366 h 1135"/>
              <a:gd name="T102" fmla="*/ 1126 w 8314"/>
              <a:gd name="T103" fmla="*/ 1113 h 1135"/>
              <a:gd name="T104" fmla="*/ 779 w 8314"/>
              <a:gd name="T105" fmla="*/ 23 h 1135"/>
              <a:gd name="T106" fmla="*/ 8314 w 8314"/>
              <a:gd name="T107" fmla="*/ 23 h 1135"/>
              <a:gd name="T108" fmla="*/ 8007 w 8314"/>
              <a:gd name="T109" fmla="*/ 1113 h 1135"/>
              <a:gd name="T110" fmla="*/ 7593 w 8314"/>
              <a:gd name="T111" fmla="*/ 1113 h 1135"/>
              <a:gd name="T112" fmla="*/ 7346 w 8314"/>
              <a:gd name="T113" fmla="*/ 23 h 1135"/>
              <a:gd name="T114" fmla="*/ 8068 w 8314"/>
              <a:gd name="T115" fmla="*/ 726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14" h="1135">
                <a:moveTo>
                  <a:pt x="1715" y="802"/>
                </a:moveTo>
                <a:lnTo>
                  <a:pt x="1715" y="802"/>
                </a:lnTo>
                <a:cubicBezTo>
                  <a:pt x="1807" y="802"/>
                  <a:pt x="1895" y="786"/>
                  <a:pt x="1967" y="752"/>
                </a:cubicBezTo>
                <a:lnTo>
                  <a:pt x="1892" y="576"/>
                </a:lnTo>
                <a:cubicBezTo>
                  <a:pt x="1855" y="598"/>
                  <a:pt x="1810" y="612"/>
                  <a:pt x="1762" y="612"/>
                </a:cubicBezTo>
                <a:cubicBezTo>
                  <a:pt x="1635" y="612"/>
                  <a:pt x="1529" y="548"/>
                  <a:pt x="1529" y="403"/>
                </a:cubicBezTo>
                <a:cubicBezTo>
                  <a:pt x="1529" y="257"/>
                  <a:pt x="1635" y="194"/>
                  <a:pt x="1762" y="194"/>
                </a:cubicBezTo>
                <a:cubicBezTo>
                  <a:pt x="1810" y="194"/>
                  <a:pt x="1855" y="207"/>
                  <a:pt x="1892" y="229"/>
                </a:cubicBezTo>
                <a:lnTo>
                  <a:pt x="1967" y="53"/>
                </a:lnTo>
                <a:cubicBezTo>
                  <a:pt x="1895" y="19"/>
                  <a:pt x="1807" y="3"/>
                  <a:pt x="1715" y="3"/>
                </a:cubicBezTo>
                <a:cubicBezTo>
                  <a:pt x="1455" y="3"/>
                  <a:pt x="1289" y="153"/>
                  <a:pt x="1289" y="403"/>
                </a:cubicBezTo>
                <a:cubicBezTo>
                  <a:pt x="1289" y="652"/>
                  <a:pt x="1455" y="802"/>
                  <a:pt x="1715" y="802"/>
                </a:cubicBezTo>
                <a:close/>
                <a:moveTo>
                  <a:pt x="5662" y="451"/>
                </a:moveTo>
                <a:lnTo>
                  <a:pt x="5662" y="451"/>
                </a:lnTo>
                <a:cubicBezTo>
                  <a:pt x="5543" y="419"/>
                  <a:pt x="5430" y="400"/>
                  <a:pt x="5428" y="323"/>
                </a:cubicBezTo>
                <a:cubicBezTo>
                  <a:pt x="5428" y="301"/>
                  <a:pt x="5436" y="283"/>
                  <a:pt x="5452" y="267"/>
                </a:cubicBezTo>
                <a:cubicBezTo>
                  <a:pt x="5494" y="228"/>
                  <a:pt x="5589" y="216"/>
                  <a:pt x="5665" y="222"/>
                </a:cubicBezTo>
                <a:cubicBezTo>
                  <a:pt x="5779" y="231"/>
                  <a:pt x="5846" y="251"/>
                  <a:pt x="5938" y="301"/>
                </a:cubicBezTo>
                <a:lnTo>
                  <a:pt x="5991" y="80"/>
                </a:lnTo>
                <a:cubicBezTo>
                  <a:pt x="5852" y="32"/>
                  <a:pt x="5746" y="0"/>
                  <a:pt x="5594" y="2"/>
                </a:cubicBezTo>
                <a:cubicBezTo>
                  <a:pt x="5321" y="5"/>
                  <a:pt x="5153" y="139"/>
                  <a:pt x="5153" y="353"/>
                </a:cubicBezTo>
                <a:cubicBezTo>
                  <a:pt x="5153" y="571"/>
                  <a:pt x="5360" y="627"/>
                  <a:pt x="5534" y="677"/>
                </a:cubicBezTo>
                <a:cubicBezTo>
                  <a:pt x="5648" y="708"/>
                  <a:pt x="5761" y="725"/>
                  <a:pt x="5761" y="810"/>
                </a:cubicBezTo>
                <a:cubicBezTo>
                  <a:pt x="5761" y="894"/>
                  <a:pt x="5624" y="924"/>
                  <a:pt x="5532" y="924"/>
                </a:cubicBezTo>
                <a:cubicBezTo>
                  <a:pt x="5425" y="924"/>
                  <a:pt x="5328" y="894"/>
                  <a:pt x="5212" y="827"/>
                </a:cubicBezTo>
                <a:lnTo>
                  <a:pt x="5141" y="1046"/>
                </a:lnTo>
                <a:cubicBezTo>
                  <a:pt x="5298" y="1108"/>
                  <a:pt x="5393" y="1134"/>
                  <a:pt x="5545" y="1134"/>
                </a:cubicBezTo>
                <a:cubicBezTo>
                  <a:pt x="5711" y="1134"/>
                  <a:pt x="5848" y="1088"/>
                  <a:pt x="5931" y="1005"/>
                </a:cubicBezTo>
                <a:cubicBezTo>
                  <a:pt x="5991" y="946"/>
                  <a:pt x="6022" y="867"/>
                  <a:pt x="6022" y="777"/>
                </a:cubicBezTo>
                <a:cubicBezTo>
                  <a:pt x="6022" y="555"/>
                  <a:pt x="5827" y="494"/>
                  <a:pt x="5662" y="451"/>
                </a:cubicBezTo>
                <a:close/>
                <a:moveTo>
                  <a:pt x="4674" y="451"/>
                </a:moveTo>
                <a:lnTo>
                  <a:pt x="4674" y="451"/>
                </a:lnTo>
                <a:cubicBezTo>
                  <a:pt x="4555" y="419"/>
                  <a:pt x="4443" y="400"/>
                  <a:pt x="4441" y="323"/>
                </a:cubicBezTo>
                <a:cubicBezTo>
                  <a:pt x="4440" y="301"/>
                  <a:pt x="4447" y="283"/>
                  <a:pt x="4464" y="267"/>
                </a:cubicBezTo>
                <a:cubicBezTo>
                  <a:pt x="4506" y="228"/>
                  <a:pt x="4601" y="216"/>
                  <a:pt x="4677" y="222"/>
                </a:cubicBezTo>
                <a:cubicBezTo>
                  <a:pt x="4791" y="231"/>
                  <a:pt x="4858" y="251"/>
                  <a:pt x="4949" y="301"/>
                </a:cubicBezTo>
                <a:lnTo>
                  <a:pt x="5003" y="80"/>
                </a:lnTo>
                <a:cubicBezTo>
                  <a:pt x="4864" y="32"/>
                  <a:pt x="4758" y="0"/>
                  <a:pt x="4607" y="2"/>
                </a:cubicBezTo>
                <a:cubicBezTo>
                  <a:pt x="4333" y="5"/>
                  <a:pt x="4165" y="139"/>
                  <a:pt x="4165" y="353"/>
                </a:cubicBezTo>
                <a:cubicBezTo>
                  <a:pt x="4165" y="571"/>
                  <a:pt x="4372" y="627"/>
                  <a:pt x="4546" y="677"/>
                </a:cubicBezTo>
                <a:cubicBezTo>
                  <a:pt x="4659" y="708"/>
                  <a:pt x="4773" y="725"/>
                  <a:pt x="4773" y="810"/>
                </a:cubicBezTo>
                <a:cubicBezTo>
                  <a:pt x="4773" y="894"/>
                  <a:pt x="4636" y="924"/>
                  <a:pt x="4544" y="924"/>
                </a:cubicBezTo>
                <a:cubicBezTo>
                  <a:pt x="4437" y="924"/>
                  <a:pt x="4340" y="894"/>
                  <a:pt x="4224" y="827"/>
                </a:cubicBezTo>
                <a:lnTo>
                  <a:pt x="4153" y="1046"/>
                </a:lnTo>
                <a:cubicBezTo>
                  <a:pt x="4310" y="1108"/>
                  <a:pt x="4406" y="1134"/>
                  <a:pt x="4557" y="1134"/>
                </a:cubicBezTo>
                <a:cubicBezTo>
                  <a:pt x="4723" y="1134"/>
                  <a:pt x="4860" y="1088"/>
                  <a:pt x="4943" y="1005"/>
                </a:cubicBezTo>
                <a:cubicBezTo>
                  <a:pt x="5003" y="946"/>
                  <a:pt x="5034" y="867"/>
                  <a:pt x="5034" y="777"/>
                </a:cubicBezTo>
                <a:cubicBezTo>
                  <a:pt x="5034" y="555"/>
                  <a:pt x="4840" y="494"/>
                  <a:pt x="4674" y="451"/>
                </a:cubicBezTo>
                <a:close/>
                <a:moveTo>
                  <a:pt x="6409" y="566"/>
                </a:moveTo>
                <a:lnTo>
                  <a:pt x="6409" y="566"/>
                </a:lnTo>
                <a:cubicBezTo>
                  <a:pt x="6409" y="735"/>
                  <a:pt x="6477" y="906"/>
                  <a:pt x="6661" y="906"/>
                </a:cubicBezTo>
                <a:cubicBezTo>
                  <a:pt x="6846" y="906"/>
                  <a:pt x="6913" y="735"/>
                  <a:pt x="6913" y="566"/>
                </a:cubicBezTo>
                <a:cubicBezTo>
                  <a:pt x="6913" y="401"/>
                  <a:pt x="6840" y="232"/>
                  <a:pt x="6661" y="232"/>
                </a:cubicBezTo>
                <a:cubicBezTo>
                  <a:pt x="6482" y="232"/>
                  <a:pt x="6409" y="401"/>
                  <a:pt x="6409" y="566"/>
                </a:cubicBezTo>
                <a:close/>
                <a:moveTo>
                  <a:pt x="6146" y="565"/>
                </a:moveTo>
                <a:lnTo>
                  <a:pt x="6146" y="565"/>
                </a:lnTo>
                <a:cubicBezTo>
                  <a:pt x="6146" y="230"/>
                  <a:pt x="6326" y="2"/>
                  <a:pt x="6661" y="2"/>
                </a:cubicBezTo>
                <a:cubicBezTo>
                  <a:pt x="6991" y="2"/>
                  <a:pt x="7175" y="234"/>
                  <a:pt x="7175" y="565"/>
                </a:cubicBezTo>
                <a:cubicBezTo>
                  <a:pt x="7175" y="896"/>
                  <a:pt x="6994" y="1135"/>
                  <a:pt x="6661" y="1135"/>
                </a:cubicBezTo>
                <a:cubicBezTo>
                  <a:pt x="6324" y="1135"/>
                  <a:pt x="6146" y="901"/>
                  <a:pt x="6146" y="565"/>
                </a:cubicBezTo>
                <a:close/>
                <a:moveTo>
                  <a:pt x="2724" y="23"/>
                </a:moveTo>
                <a:lnTo>
                  <a:pt x="2724" y="23"/>
                </a:lnTo>
                <a:cubicBezTo>
                  <a:pt x="2724" y="23"/>
                  <a:pt x="2433" y="388"/>
                  <a:pt x="2391" y="436"/>
                </a:cubicBezTo>
                <a:lnTo>
                  <a:pt x="2391" y="23"/>
                </a:lnTo>
                <a:lnTo>
                  <a:pt x="2143" y="23"/>
                </a:lnTo>
                <a:lnTo>
                  <a:pt x="2143" y="1113"/>
                </a:lnTo>
                <a:lnTo>
                  <a:pt x="2391" y="1113"/>
                </a:lnTo>
                <a:lnTo>
                  <a:pt x="2391" y="632"/>
                </a:lnTo>
                <a:cubicBezTo>
                  <a:pt x="2435" y="686"/>
                  <a:pt x="2731" y="1113"/>
                  <a:pt x="2731" y="1113"/>
                </a:cubicBezTo>
                <a:lnTo>
                  <a:pt x="3077" y="1113"/>
                </a:lnTo>
                <a:cubicBezTo>
                  <a:pt x="3077" y="1113"/>
                  <a:pt x="2620" y="548"/>
                  <a:pt x="2603" y="528"/>
                </a:cubicBezTo>
                <a:cubicBezTo>
                  <a:pt x="2620" y="509"/>
                  <a:pt x="3051" y="23"/>
                  <a:pt x="3051" y="23"/>
                </a:cubicBezTo>
                <a:moveTo>
                  <a:pt x="1348" y="1113"/>
                </a:moveTo>
                <a:lnTo>
                  <a:pt x="1348" y="1113"/>
                </a:lnTo>
                <a:lnTo>
                  <a:pt x="1938" y="1113"/>
                </a:lnTo>
                <a:lnTo>
                  <a:pt x="1938" y="916"/>
                </a:lnTo>
                <a:lnTo>
                  <a:pt x="1348" y="916"/>
                </a:lnTo>
                <a:lnTo>
                  <a:pt x="1348" y="1113"/>
                </a:lnTo>
                <a:close/>
                <a:moveTo>
                  <a:pt x="3982" y="902"/>
                </a:moveTo>
                <a:lnTo>
                  <a:pt x="3982" y="902"/>
                </a:lnTo>
                <a:lnTo>
                  <a:pt x="3440" y="902"/>
                </a:lnTo>
                <a:lnTo>
                  <a:pt x="3440" y="649"/>
                </a:lnTo>
                <a:lnTo>
                  <a:pt x="3937" y="649"/>
                </a:lnTo>
                <a:lnTo>
                  <a:pt x="3937" y="438"/>
                </a:lnTo>
                <a:lnTo>
                  <a:pt x="3440" y="438"/>
                </a:lnTo>
                <a:lnTo>
                  <a:pt x="3440" y="235"/>
                </a:lnTo>
                <a:lnTo>
                  <a:pt x="3982" y="235"/>
                </a:lnTo>
                <a:lnTo>
                  <a:pt x="3982" y="23"/>
                </a:lnTo>
                <a:lnTo>
                  <a:pt x="3178" y="23"/>
                </a:lnTo>
                <a:lnTo>
                  <a:pt x="3178" y="1113"/>
                </a:lnTo>
                <a:lnTo>
                  <a:pt x="3982" y="1113"/>
                </a:lnTo>
                <a:moveTo>
                  <a:pt x="779" y="23"/>
                </a:moveTo>
                <a:lnTo>
                  <a:pt x="779" y="23"/>
                </a:lnTo>
                <a:cubicBezTo>
                  <a:pt x="779" y="23"/>
                  <a:pt x="583" y="626"/>
                  <a:pt x="563" y="689"/>
                </a:cubicBezTo>
                <a:cubicBezTo>
                  <a:pt x="542" y="626"/>
                  <a:pt x="347" y="23"/>
                  <a:pt x="347" y="23"/>
                </a:cubicBezTo>
                <a:lnTo>
                  <a:pt x="0" y="23"/>
                </a:lnTo>
                <a:lnTo>
                  <a:pt x="0" y="1113"/>
                </a:lnTo>
                <a:lnTo>
                  <a:pt x="241" y="1113"/>
                </a:lnTo>
                <a:lnTo>
                  <a:pt x="241" y="369"/>
                </a:lnTo>
                <a:cubicBezTo>
                  <a:pt x="280" y="498"/>
                  <a:pt x="466" y="1113"/>
                  <a:pt x="466" y="1113"/>
                </a:cubicBezTo>
                <a:lnTo>
                  <a:pt x="649" y="1113"/>
                </a:lnTo>
                <a:cubicBezTo>
                  <a:pt x="649" y="1113"/>
                  <a:pt x="845" y="490"/>
                  <a:pt x="884" y="366"/>
                </a:cubicBezTo>
                <a:lnTo>
                  <a:pt x="884" y="1113"/>
                </a:lnTo>
                <a:lnTo>
                  <a:pt x="1126" y="1113"/>
                </a:lnTo>
                <a:lnTo>
                  <a:pt x="1126" y="23"/>
                </a:lnTo>
                <a:lnTo>
                  <a:pt x="779" y="23"/>
                </a:lnTo>
                <a:close/>
                <a:moveTo>
                  <a:pt x="8314" y="23"/>
                </a:moveTo>
                <a:lnTo>
                  <a:pt x="8314" y="23"/>
                </a:lnTo>
                <a:lnTo>
                  <a:pt x="8314" y="1113"/>
                </a:lnTo>
                <a:lnTo>
                  <a:pt x="8007" y="1113"/>
                </a:lnTo>
                <a:cubicBezTo>
                  <a:pt x="8007" y="1113"/>
                  <a:pt x="7635" y="464"/>
                  <a:pt x="7593" y="391"/>
                </a:cubicBezTo>
                <a:lnTo>
                  <a:pt x="7593" y="1113"/>
                </a:lnTo>
                <a:lnTo>
                  <a:pt x="7346" y="1113"/>
                </a:lnTo>
                <a:lnTo>
                  <a:pt x="7346" y="23"/>
                </a:lnTo>
                <a:lnTo>
                  <a:pt x="7666" y="23"/>
                </a:lnTo>
                <a:cubicBezTo>
                  <a:pt x="7666" y="23"/>
                  <a:pt x="8027" y="655"/>
                  <a:pt x="8068" y="726"/>
                </a:cubicBezTo>
                <a:lnTo>
                  <a:pt x="8068" y="23"/>
                </a:lnTo>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Cigna">
            <a:extLst>
              <a:ext uri="{FF2B5EF4-FFF2-40B4-BE49-F238E27FC236}">
                <a16:creationId xmlns:a16="http://schemas.microsoft.com/office/drawing/2014/main" id="{C5CC45BE-13CA-6E4A-B83E-D964FA1AA306}"/>
              </a:ext>
              <a:ext uri="{C183D7F6-B498-43B3-948B-1728B52AA6E4}">
                <adec:decorative xmlns:adec="http://schemas.microsoft.com/office/drawing/2017/decorative" val="1"/>
              </a:ext>
            </a:extLst>
          </p:cNvPr>
          <p:cNvSpPr>
            <a:spLocks noChangeAspect="1" noEditPoints="1"/>
          </p:cNvSpPr>
          <p:nvPr userDrawn="1"/>
        </p:nvSpPr>
        <p:spPr bwMode="black">
          <a:xfrm>
            <a:off x="5954712" y="3418107"/>
            <a:ext cx="1463040" cy="478986"/>
          </a:xfrm>
          <a:custGeom>
            <a:avLst/>
            <a:gdLst>
              <a:gd name="T0" fmla="*/ 8157 w 8314"/>
              <a:gd name="T1" fmla="*/ 1907 h 2722"/>
              <a:gd name="T2" fmla="*/ 8182 w 8314"/>
              <a:gd name="T3" fmla="*/ 1838 h 2722"/>
              <a:gd name="T4" fmla="*/ 8208 w 8314"/>
              <a:gd name="T5" fmla="*/ 1915 h 2722"/>
              <a:gd name="T6" fmla="*/ 8242 w 8314"/>
              <a:gd name="T7" fmla="*/ 1979 h 2722"/>
              <a:gd name="T8" fmla="*/ 8218 w 8314"/>
              <a:gd name="T9" fmla="*/ 1973 h 2722"/>
              <a:gd name="T10" fmla="*/ 8157 w 8314"/>
              <a:gd name="T11" fmla="*/ 1981 h 2722"/>
              <a:gd name="T12" fmla="*/ 8105 w 8314"/>
              <a:gd name="T13" fmla="*/ 1831 h 2722"/>
              <a:gd name="T14" fmla="*/ 8296 w 8314"/>
              <a:gd name="T15" fmla="*/ 1910 h 2722"/>
              <a:gd name="T16" fmla="*/ 8276 w 8314"/>
              <a:gd name="T17" fmla="*/ 2002 h 2722"/>
              <a:gd name="T18" fmla="*/ 8184 w 8314"/>
              <a:gd name="T19" fmla="*/ 1780 h 2722"/>
              <a:gd name="T20" fmla="*/ 4253 w 8314"/>
              <a:gd name="T21" fmla="*/ 799 h 2722"/>
              <a:gd name="T22" fmla="*/ 5382 w 8314"/>
              <a:gd name="T23" fmla="*/ 1546 h 2722"/>
              <a:gd name="T24" fmla="*/ 5382 w 8314"/>
              <a:gd name="T25" fmla="*/ 1220 h 2722"/>
              <a:gd name="T26" fmla="*/ 5119 w 8314"/>
              <a:gd name="T27" fmla="*/ 2264 h 2722"/>
              <a:gd name="T28" fmla="*/ 5616 w 8314"/>
              <a:gd name="T29" fmla="*/ 1074 h 2722"/>
              <a:gd name="T30" fmla="*/ 5394 w 8314"/>
              <a:gd name="T31" fmla="*/ 1914 h 2722"/>
              <a:gd name="T32" fmla="*/ 3784 w 8314"/>
              <a:gd name="T33" fmla="*/ 872 h 2722"/>
              <a:gd name="T34" fmla="*/ 3759 w 8314"/>
              <a:gd name="T35" fmla="*/ 2045 h 2722"/>
              <a:gd name="T36" fmla="*/ 7369 w 8314"/>
              <a:gd name="T37" fmla="*/ 1864 h 2722"/>
              <a:gd name="T38" fmla="*/ 7847 w 8314"/>
              <a:gd name="T39" fmla="*/ 2031 h 2722"/>
              <a:gd name="T40" fmla="*/ 6929 w 8314"/>
              <a:gd name="T41" fmla="*/ 1582 h 2722"/>
              <a:gd name="T42" fmla="*/ 7847 w 8314"/>
              <a:gd name="T43" fmla="*/ 2031 h 2722"/>
              <a:gd name="T44" fmla="*/ 4515 w 8314"/>
              <a:gd name="T45" fmla="*/ 2031 h 2722"/>
              <a:gd name="T46" fmla="*/ 5870 w 8314"/>
              <a:gd name="T47" fmla="*/ 1051 h 2722"/>
              <a:gd name="T48" fmla="*/ 6724 w 8314"/>
              <a:gd name="T49" fmla="*/ 1394 h 2722"/>
              <a:gd name="T50" fmla="*/ 6114 w 8314"/>
              <a:gd name="T51" fmla="*/ 1441 h 2722"/>
              <a:gd name="T52" fmla="*/ 414 w 8314"/>
              <a:gd name="T53" fmla="*/ 824 h 2722"/>
              <a:gd name="T54" fmla="*/ 830 w 8314"/>
              <a:gd name="T55" fmla="*/ 556 h 2722"/>
              <a:gd name="T56" fmla="*/ 961 w 8314"/>
              <a:gd name="T57" fmla="*/ 1017 h 2722"/>
              <a:gd name="T58" fmla="*/ 961 w 8314"/>
              <a:gd name="T59" fmla="*/ 1017 h 2722"/>
              <a:gd name="T60" fmla="*/ 1342 w 8314"/>
              <a:gd name="T61" fmla="*/ 936 h 2722"/>
              <a:gd name="T62" fmla="*/ 776 w 8314"/>
              <a:gd name="T63" fmla="*/ 1342 h 2722"/>
              <a:gd name="T64" fmla="*/ 444 w 8314"/>
              <a:gd name="T65" fmla="*/ 1185 h 2722"/>
              <a:gd name="T66" fmla="*/ 617 w 8314"/>
              <a:gd name="T67" fmla="*/ 709 h 2722"/>
              <a:gd name="T68" fmla="*/ 1040 w 8314"/>
              <a:gd name="T69" fmla="*/ 291 h 2722"/>
              <a:gd name="T70" fmla="*/ 1040 w 8314"/>
              <a:gd name="T71" fmla="*/ 291 h 2722"/>
              <a:gd name="T72" fmla="*/ 1147 w 8314"/>
              <a:gd name="T73" fmla="*/ 2158 h 2722"/>
              <a:gd name="T74" fmla="*/ 1316 w 8314"/>
              <a:gd name="T75" fmla="*/ 281 h 2722"/>
              <a:gd name="T76" fmla="*/ 1316 w 8314"/>
              <a:gd name="T77" fmla="*/ 281 h 2722"/>
              <a:gd name="T78" fmla="*/ 2326 w 8314"/>
              <a:gd name="T79" fmla="*/ 1021 h 2722"/>
              <a:gd name="T80" fmla="*/ 2109 w 8314"/>
              <a:gd name="T81" fmla="*/ 283 h 2722"/>
              <a:gd name="T82" fmla="*/ 1806 w 8314"/>
              <a:gd name="T83" fmla="*/ 856 h 2722"/>
              <a:gd name="T84" fmla="*/ 1563 w 8314"/>
              <a:gd name="T85" fmla="*/ 936 h 2722"/>
              <a:gd name="T86" fmla="*/ 1986 w 8314"/>
              <a:gd name="T87" fmla="*/ 1398 h 2722"/>
              <a:gd name="T88" fmla="*/ 1986 w 8314"/>
              <a:gd name="T89" fmla="*/ 1398 h 2722"/>
              <a:gd name="T90" fmla="*/ 2281 w 8314"/>
              <a:gd name="T91" fmla="*/ 1297 h 2722"/>
              <a:gd name="T92" fmla="*/ 2376 w 8314"/>
              <a:gd name="T93" fmla="*/ 512 h 2722"/>
              <a:gd name="T94" fmla="*/ 1678 w 8314"/>
              <a:gd name="T95" fmla="*/ 234 h 2722"/>
              <a:gd name="T96" fmla="*/ 2891 w 8314"/>
              <a:gd name="T97" fmla="*/ 2379 h 2722"/>
              <a:gd name="T98" fmla="*/ 2901 w 8314"/>
              <a:gd name="T99" fmla="*/ 2394 h 2722"/>
              <a:gd name="T100" fmla="*/ 1452 w 8314"/>
              <a:gd name="T101" fmla="*/ 1467 h 2722"/>
              <a:gd name="T102" fmla="*/ 882 w 8314"/>
              <a:gd name="T103" fmla="*/ 1148 h 2722"/>
              <a:gd name="T104" fmla="*/ 912 w 8314"/>
              <a:gd name="T105" fmla="*/ 1245 h 2722"/>
              <a:gd name="T106" fmla="*/ 1992 w 8314"/>
              <a:gd name="T107" fmla="*/ 1245 h 2722"/>
              <a:gd name="T108" fmla="*/ 2023 w 8314"/>
              <a:gd name="T109" fmla="*/ 1148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14" h="2722">
                <a:moveTo>
                  <a:pt x="8209" y="1861"/>
                </a:moveTo>
                <a:lnTo>
                  <a:pt x="8209" y="1861"/>
                </a:lnTo>
                <a:cubicBezTo>
                  <a:pt x="8203" y="1857"/>
                  <a:pt x="8193" y="1855"/>
                  <a:pt x="8179" y="1855"/>
                </a:cubicBezTo>
                <a:lnTo>
                  <a:pt x="8157" y="1855"/>
                </a:lnTo>
                <a:lnTo>
                  <a:pt x="8157" y="1907"/>
                </a:lnTo>
                <a:lnTo>
                  <a:pt x="8180" y="1907"/>
                </a:lnTo>
                <a:cubicBezTo>
                  <a:pt x="8190" y="1907"/>
                  <a:pt x="8198" y="1906"/>
                  <a:pt x="8204" y="1904"/>
                </a:cubicBezTo>
                <a:cubicBezTo>
                  <a:pt x="8214" y="1900"/>
                  <a:pt x="8219" y="1893"/>
                  <a:pt x="8219" y="1882"/>
                </a:cubicBezTo>
                <a:cubicBezTo>
                  <a:pt x="8219" y="1871"/>
                  <a:pt x="8215" y="1864"/>
                  <a:pt x="8209" y="1861"/>
                </a:cubicBezTo>
                <a:close/>
                <a:moveTo>
                  <a:pt x="8182" y="1838"/>
                </a:moveTo>
                <a:lnTo>
                  <a:pt x="8182" y="1838"/>
                </a:lnTo>
                <a:cubicBezTo>
                  <a:pt x="8200" y="1838"/>
                  <a:pt x="8213" y="1840"/>
                  <a:pt x="8221" y="1843"/>
                </a:cubicBezTo>
                <a:cubicBezTo>
                  <a:pt x="8236" y="1850"/>
                  <a:pt x="8243" y="1862"/>
                  <a:pt x="8243" y="1880"/>
                </a:cubicBezTo>
                <a:cubicBezTo>
                  <a:pt x="8243" y="1892"/>
                  <a:pt x="8238" y="1902"/>
                  <a:pt x="8229" y="1908"/>
                </a:cubicBezTo>
                <a:cubicBezTo>
                  <a:pt x="8224" y="1911"/>
                  <a:pt x="8217" y="1913"/>
                  <a:pt x="8208" y="1915"/>
                </a:cubicBezTo>
                <a:cubicBezTo>
                  <a:pt x="8220" y="1916"/>
                  <a:pt x="8228" y="1921"/>
                  <a:pt x="8233" y="1929"/>
                </a:cubicBezTo>
                <a:cubicBezTo>
                  <a:pt x="8238" y="1936"/>
                  <a:pt x="8241" y="1943"/>
                  <a:pt x="8241" y="1951"/>
                </a:cubicBezTo>
                <a:lnTo>
                  <a:pt x="8241" y="1961"/>
                </a:lnTo>
                <a:cubicBezTo>
                  <a:pt x="8241" y="1964"/>
                  <a:pt x="8241" y="1968"/>
                  <a:pt x="8241" y="1972"/>
                </a:cubicBezTo>
                <a:cubicBezTo>
                  <a:pt x="8241" y="1976"/>
                  <a:pt x="8242" y="1978"/>
                  <a:pt x="8242" y="1979"/>
                </a:cubicBezTo>
                <a:lnTo>
                  <a:pt x="8243" y="1981"/>
                </a:lnTo>
                <a:lnTo>
                  <a:pt x="8220" y="1981"/>
                </a:lnTo>
                <a:cubicBezTo>
                  <a:pt x="8219" y="1980"/>
                  <a:pt x="8219" y="1980"/>
                  <a:pt x="8219" y="1980"/>
                </a:cubicBezTo>
                <a:cubicBezTo>
                  <a:pt x="8219" y="1979"/>
                  <a:pt x="8219" y="1979"/>
                  <a:pt x="8219" y="1978"/>
                </a:cubicBezTo>
                <a:lnTo>
                  <a:pt x="8218" y="1973"/>
                </a:lnTo>
                <a:lnTo>
                  <a:pt x="8218" y="1962"/>
                </a:lnTo>
                <a:cubicBezTo>
                  <a:pt x="8218" y="1946"/>
                  <a:pt x="8214" y="1935"/>
                  <a:pt x="8205" y="1929"/>
                </a:cubicBezTo>
                <a:cubicBezTo>
                  <a:pt x="8200" y="1926"/>
                  <a:pt x="8190" y="1925"/>
                  <a:pt x="8177" y="1925"/>
                </a:cubicBezTo>
                <a:lnTo>
                  <a:pt x="8157" y="1925"/>
                </a:lnTo>
                <a:lnTo>
                  <a:pt x="8157" y="1981"/>
                </a:lnTo>
                <a:lnTo>
                  <a:pt x="8132" y="1981"/>
                </a:lnTo>
                <a:lnTo>
                  <a:pt x="8132" y="1838"/>
                </a:lnTo>
                <a:lnTo>
                  <a:pt x="8182" y="1838"/>
                </a:lnTo>
                <a:close/>
                <a:moveTo>
                  <a:pt x="8105" y="1831"/>
                </a:moveTo>
                <a:lnTo>
                  <a:pt x="8105" y="1831"/>
                </a:lnTo>
                <a:cubicBezTo>
                  <a:pt x="8084" y="1853"/>
                  <a:pt x="8073" y="1879"/>
                  <a:pt x="8073" y="1910"/>
                </a:cubicBezTo>
                <a:cubicBezTo>
                  <a:pt x="8073" y="1941"/>
                  <a:pt x="8084" y="1968"/>
                  <a:pt x="8105" y="1990"/>
                </a:cubicBezTo>
                <a:cubicBezTo>
                  <a:pt x="8127" y="2012"/>
                  <a:pt x="8153" y="2023"/>
                  <a:pt x="8184" y="2023"/>
                </a:cubicBezTo>
                <a:cubicBezTo>
                  <a:pt x="8215" y="2023"/>
                  <a:pt x="8242" y="2012"/>
                  <a:pt x="8263" y="1990"/>
                </a:cubicBezTo>
                <a:cubicBezTo>
                  <a:pt x="8285" y="1968"/>
                  <a:pt x="8296" y="1941"/>
                  <a:pt x="8296" y="1910"/>
                </a:cubicBezTo>
                <a:cubicBezTo>
                  <a:pt x="8296" y="1879"/>
                  <a:pt x="8285" y="1853"/>
                  <a:pt x="8263" y="1831"/>
                </a:cubicBezTo>
                <a:cubicBezTo>
                  <a:pt x="8242" y="1809"/>
                  <a:pt x="8215" y="1798"/>
                  <a:pt x="8184" y="1798"/>
                </a:cubicBezTo>
                <a:cubicBezTo>
                  <a:pt x="8154" y="1798"/>
                  <a:pt x="8127" y="1809"/>
                  <a:pt x="8105" y="1831"/>
                </a:cubicBezTo>
                <a:close/>
                <a:moveTo>
                  <a:pt x="8276" y="2002"/>
                </a:moveTo>
                <a:lnTo>
                  <a:pt x="8276" y="2002"/>
                </a:lnTo>
                <a:cubicBezTo>
                  <a:pt x="8251" y="2028"/>
                  <a:pt x="8220" y="2040"/>
                  <a:pt x="8184" y="2040"/>
                </a:cubicBezTo>
                <a:cubicBezTo>
                  <a:pt x="8148" y="2040"/>
                  <a:pt x="8118" y="2028"/>
                  <a:pt x="8092" y="2002"/>
                </a:cubicBezTo>
                <a:cubicBezTo>
                  <a:pt x="8067" y="1977"/>
                  <a:pt x="8055" y="1946"/>
                  <a:pt x="8055" y="1910"/>
                </a:cubicBezTo>
                <a:cubicBezTo>
                  <a:pt x="8055" y="1874"/>
                  <a:pt x="8067" y="1844"/>
                  <a:pt x="8093" y="1818"/>
                </a:cubicBezTo>
                <a:cubicBezTo>
                  <a:pt x="8118" y="1793"/>
                  <a:pt x="8149" y="1780"/>
                  <a:pt x="8184" y="1780"/>
                </a:cubicBezTo>
                <a:cubicBezTo>
                  <a:pt x="8220" y="1780"/>
                  <a:pt x="8251" y="1793"/>
                  <a:pt x="8276" y="1818"/>
                </a:cubicBezTo>
                <a:cubicBezTo>
                  <a:pt x="8302" y="1844"/>
                  <a:pt x="8314" y="1874"/>
                  <a:pt x="8314" y="1910"/>
                </a:cubicBezTo>
                <a:cubicBezTo>
                  <a:pt x="8314" y="1946"/>
                  <a:pt x="8302" y="1977"/>
                  <a:pt x="8276" y="2002"/>
                </a:cubicBezTo>
                <a:close/>
                <a:moveTo>
                  <a:pt x="4253" y="799"/>
                </a:moveTo>
                <a:lnTo>
                  <a:pt x="4253" y="799"/>
                </a:lnTo>
                <a:cubicBezTo>
                  <a:pt x="4253" y="877"/>
                  <a:pt x="4318" y="941"/>
                  <a:pt x="4398" y="941"/>
                </a:cubicBezTo>
                <a:cubicBezTo>
                  <a:pt x="4478" y="941"/>
                  <a:pt x="4543" y="877"/>
                  <a:pt x="4543" y="799"/>
                </a:cubicBezTo>
                <a:cubicBezTo>
                  <a:pt x="4543" y="721"/>
                  <a:pt x="4478" y="657"/>
                  <a:pt x="4398" y="657"/>
                </a:cubicBezTo>
                <a:cubicBezTo>
                  <a:pt x="4318" y="657"/>
                  <a:pt x="4253" y="721"/>
                  <a:pt x="4253" y="799"/>
                </a:cubicBezTo>
                <a:close/>
                <a:moveTo>
                  <a:pt x="5382" y="1546"/>
                </a:moveTo>
                <a:lnTo>
                  <a:pt x="5382" y="1546"/>
                </a:lnTo>
                <a:cubicBezTo>
                  <a:pt x="5382" y="1770"/>
                  <a:pt x="5294" y="1864"/>
                  <a:pt x="5167" y="1864"/>
                </a:cubicBezTo>
                <a:cubicBezTo>
                  <a:pt x="5040" y="1864"/>
                  <a:pt x="4968" y="1755"/>
                  <a:pt x="4968" y="1565"/>
                </a:cubicBezTo>
                <a:cubicBezTo>
                  <a:pt x="4968" y="1371"/>
                  <a:pt x="5079" y="1210"/>
                  <a:pt x="5285" y="1210"/>
                </a:cubicBezTo>
                <a:cubicBezTo>
                  <a:pt x="5327" y="1210"/>
                  <a:pt x="5357" y="1214"/>
                  <a:pt x="5382" y="1220"/>
                </a:cubicBezTo>
                <a:lnTo>
                  <a:pt x="5382" y="1546"/>
                </a:lnTo>
                <a:close/>
                <a:moveTo>
                  <a:pt x="5394" y="1914"/>
                </a:moveTo>
                <a:lnTo>
                  <a:pt x="5394" y="1914"/>
                </a:lnTo>
                <a:lnTo>
                  <a:pt x="5394" y="1987"/>
                </a:lnTo>
                <a:cubicBezTo>
                  <a:pt x="5394" y="2187"/>
                  <a:pt x="5271" y="2264"/>
                  <a:pt x="5119" y="2264"/>
                </a:cubicBezTo>
                <a:cubicBezTo>
                  <a:pt x="4981" y="2264"/>
                  <a:pt x="4880" y="2223"/>
                  <a:pt x="4848" y="2212"/>
                </a:cubicBezTo>
                <a:lnTo>
                  <a:pt x="4848" y="2409"/>
                </a:lnTo>
                <a:cubicBezTo>
                  <a:pt x="4874" y="2416"/>
                  <a:pt x="4986" y="2451"/>
                  <a:pt x="5145" y="2451"/>
                </a:cubicBezTo>
                <a:cubicBezTo>
                  <a:pt x="5427" y="2451"/>
                  <a:pt x="5616" y="2335"/>
                  <a:pt x="5616" y="1935"/>
                </a:cubicBezTo>
                <a:lnTo>
                  <a:pt x="5616" y="1074"/>
                </a:lnTo>
                <a:cubicBezTo>
                  <a:pt x="5580" y="1064"/>
                  <a:pt x="5447" y="1029"/>
                  <a:pt x="5294" y="1029"/>
                </a:cubicBezTo>
                <a:cubicBezTo>
                  <a:pt x="4898" y="1029"/>
                  <a:pt x="4728" y="1295"/>
                  <a:pt x="4728" y="1582"/>
                </a:cubicBezTo>
                <a:cubicBezTo>
                  <a:pt x="4728" y="1846"/>
                  <a:pt x="4861" y="2053"/>
                  <a:pt x="5115" y="2053"/>
                </a:cubicBezTo>
                <a:cubicBezTo>
                  <a:pt x="5283" y="2053"/>
                  <a:pt x="5364" y="1952"/>
                  <a:pt x="5390" y="1914"/>
                </a:cubicBezTo>
                <a:lnTo>
                  <a:pt x="5394" y="1914"/>
                </a:lnTo>
                <a:close/>
                <a:moveTo>
                  <a:pt x="4048" y="1792"/>
                </a:moveTo>
                <a:lnTo>
                  <a:pt x="4048" y="1792"/>
                </a:lnTo>
                <a:cubicBezTo>
                  <a:pt x="3984" y="1822"/>
                  <a:pt x="3882" y="1841"/>
                  <a:pt x="3784" y="1841"/>
                </a:cubicBezTo>
                <a:cubicBezTo>
                  <a:pt x="3515" y="1841"/>
                  <a:pt x="3318" y="1649"/>
                  <a:pt x="3318" y="1357"/>
                </a:cubicBezTo>
                <a:cubicBezTo>
                  <a:pt x="3318" y="1066"/>
                  <a:pt x="3514" y="872"/>
                  <a:pt x="3784" y="872"/>
                </a:cubicBezTo>
                <a:cubicBezTo>
                  <a:pt x="3918" y="872"/>
                  <a:pt x="4013" y="904"/>
                  <a:pt x="4048" y="921"/>
                </a:cubicBezTo>
                <a:lnTo>
                  <a:pt x="4048" y="712"/>
                </a:lnTo>
                <a:cubicBezTo>
                  <a:pt x="3989" y="690"/>
                  <a:pt x="3894" y="668"/>
                  <a:pt x="3759" y="668"/>
                </a:cubicBezTo>
                <a:cubicBezTo>
                  <a:pt x="3342" y="668"/>
                  <a:pt x="3062" y="956"/>
                  <a:pt x="3062" y="1357"/>
                </a:cubicBezTo>
                <a:cubicBezTo>
                  <a:pt x="3062" y="1736"/>
                  <a:pt x="3320" y="2045"/>
                  <a:pt x="3759" y="2045"/>
                </a:cubicBezTo>
                <a:cubicBezTo>
                  <a:pt x="3888" y="2045"/>
                  <a:pt x="3985" y="2025"/>
                  <a:pt x="4048" y="2001"/>
                </a:cubicBezTo>
                <a:lnTo>
                  <a:pt x="4048" y="1792"/>
                </a:lnTo>
                <a:close/>
                <a:moveTo>
                  <a:pt x="7584" y="1546"/>
                </a:moveTo>
                <a:lnTo>
                  <a:pt x="7584" y="1546"/>
                </a:lnTo>
                <a:cubicBezTo>
                  <a:pt x="7584" y="1770"/>
                  <a:pt x="7496" y="1864"/>
                  <a:pt x="7369" y="1864"/>
                </a:cubicBezTo>
                <a:cubicBezTo>
                  <a:pt x="7241" y="1864"/>
                  <a:pt x="7169" y="1755"/>
                  <a:pt x="7169" y="1565"/>
                </a:cubicBezTo>
                <a:cubicBezTo>
                  <a:pt x="7169" y="1371"/>
                  <a:pt x="7281" y="1210"/>
                  <a:pt x="7487" y="1210"/>
                </a:cubicBezTo>
                <a:cubicBezTo>
                  <a:pt x="7529" y="1210"/>
                  <a:pt x="7558" y="1214"/>
                  <a:pt x="7584" y="1220"/>
                </a:cubicBezTo>
                <a:lnTo>
                  <a:pt x="7584" y="1546"/>
                </a:lnTo>
                <a:close/>
                <a:moveTo>
                  <a:pt x="7847" y="2031"/>
                </a:moveTo>
                <a:lnTo>
                  <a:pt x="7847" y="2031"/>
                </a:lnTo>
                <a:cubicBezTo>
                  <a:pt x="7839" y="1976"/>
                  <a:pt x="7817" y="1832"/>
                  <a:pt x="7817" y="1708"/>
                </a:cubicBezTo>
                <a:lnTo>
                  <a:pt x="7817" y="1074"/>
                </a:lnTo>
                <a:cubicBezTo>
                  <a:pt x="7781" y="1064"/>
                  <a:pt x="7648" y="1029"/>
                  <a:pt x="7496" y="1029"/>
                </a:cubicBezTo>
                <a:cubicBezTo>
                  <a:pt x="7100" y="1029"/>
                  <a:pt x="6929" y="1295"/>
                  <a:pt x="6929" y="1582"/>
                </a:cubicBezTo>
                <a:cubicBezTo>
                  <a:pt x="6929" y="1846"/>
                  <a:pt x="7062" y="2053"/>
                  <a:pt x="7317" y="2053"/>
                </a:cubicBezTo>
                <a:cubicBezTo>
                  <a:pt x="7503" y="2053"/>
                  <a:pt x="7586" y="1933"/>
                  <a:pt x="7617" y="1868"/>
                </a:cubicBezTo>
                <a:lnTo>
                  <a:pt x="7623" y="1868"/>
                </a:lnTo>
                <a:cubicBezTo>
                  <a:pt x="7626" y="1899"/>
                  <a:pt x="7634" y="2002"/>
                  <a:pt x="7637" y="2031"/>
                </a:cubicBezTo>
                <a:lnTo>
                  <a:pt x="7847" y="2031"/>
                </a:lnTo>
                <a:close/>
                <a:moveTo>
                  <a:pt x="4515" y="1054"/>
                </a:moveTo>
                <a:lnTo>
                  <a:pt x="4515" y="1054"/>
                </a:lnTo>
                <a:lnTo>
                  <a:pt x="4281" y="1054"/>
                </a:lnTo>
                <a:lnTo>
                  <a:pt x="4281" y="2031"/>
                </a:lnTo>
                <a:lnTo>
                  <a:pt x="4515" y="2031"/>
                </a:lnTo>
                <a:lnTo>
                  <a:pt x="4515" y="1054"/>
                </a:lnTo>
                <a:close/>
                <a:moveTo>
                  <a:pt x="5880" y="2031"/>
                </a:moveTo>
                <a:lnTo>
                  <a:pt x="5880" y="2031"/>
                </a:lnTo>
                <a:lnTo>
                  <a:pt x="5880" y="1355"/>
                </a:lnTo>
                <a:cubicBezTo>
                  <a:pt x="5880" y="1265"/>
                  <a:pt x="5872" y="1091"/>
                  <a:pt x="5870" y="1051"/>
                </a:cubicBezTo>
                <a:lnTo>
                  <a:pt x="6079" y="1051"/>
                </a:lnTo>
                <a:lnTo>
                  <a:pt x="6089" y="1189"/>
                </a:lnTo>
                <a:lnTo>
                  <a:pt x="6094" y="1189"/>
                </a:lnTo>
                <a:cubicBezTo>
                  <a:pt x="6118" y="1150"/>
                  <a:pt x="6197" y="1029"/>
                  <a:pt x="6380" y="1029"/>
                </a:cubicBezTo>
                <a:cubicBezTo>
                  <a:pt x="6601" y="1029"/>
                  <a:pt x="6724" y="1192"/>
                  <a:pt x="6724" y="1394"/>
                </a:cubicBezTo>
                <a:lnTo>
                  <a:pt x="6724" y="2031"/>
                </a:lnTo>
                <a:lnTo>
                  <a:pt x="6491" y="2031"/>
                </a:lnTo>
                <a:lnTo>
                  <a:pt x="6491" y="1441"/>
                </a:lnTo>
                <a:cubicBezTo>
                  <a:pt x="6491" y="1316"/>
                  <a:pt x="6421" y="1222"/>
                  <a:pt x="6302" y="1222"/>
                </a:cubicBezTo>
                <a:cubicBezTo>
                  <a:pt x="6179" y="1222"/>
                  <a:pt x="6114" y="1321"/>
                  <a:pt x="6114" y="1441"/>
                </a:cubicBezTo>
                <a:lnTo>
                  <a:pt x="6114" y="2031"/>
                </a:lnTo>
                <a:lnTo>
                  <a:pt x="5880" y="2031"/>
                </a:lnTo>
                <a:close/>
                <a:moveTo>
                  <a:pt x="578" y="1021"/>
                </a:moveTo>
                <a:lnTo>
                  <a:pt x="578" y="1021"/>
                </a:lnTo>
                <a:cubicBezTo>
                  <a:pt x="490" y="982"/>
                  <a:pt x="424" y="902"/>
                  <a:pt x="414" y="824"/>
                </a:cubicBezTo>
                <a:cubicBezTo>
                  <a:pt x="479" y="782"/>
                  <a:pt x="582" y="778"/>
                  <a:pt x="670" y="818"/>
                </a:cubicBezTo>
                <a:cubicBezTo>
                  <a:pt x="762" y="860"/>
                  <a:pt x="784" y="930"/>
                  <a:pt x="784" y="992"/>
                </a:cubicBezTo>
                <a:cubicBezTo>
                  <a:pt x="737" y="1033"/>
                  <a:pt x="670" y="1063"/>
                  <a:pt x="578" y="1021"/>
                </a:cubicBezTo>
                <a:close/>
                <a:moveTo>
                  <a:pt x="830" y="556"/>
                </a:moveTo>
                <a:lnTo>
                  <a:pt x="830" y="556"/>
                </a:lnTo>
                <a:cubicBezTo>
                  <a:pt x="774" y="469"/>
                  <a:pt x="761" y="359"/>
                  <a:pt x="796" y="283"/>
                </a:cubicBezTo>
                <a:cubicBezTo>
                  <a:pt x="880" y="282"/>
                  <a:pt x="975" y="339"/>
                  <a:pt x="1031" y="426"/>
                </a:cubicBezTo>
                <a:cubicBezTo>
                  <a:pt x="1090" y="517"/>
                  <a:pt x="1069" y="593"/>
                  <a:pt x="1034" y="649"/>
                </a:cubicBezTo>
                <a:cubicBezTo>
                  <a:pt x="968" y="659"/>
                  <a:pt x="890" y="647"/>
                  <a:pt x="830" y="556"/>
                </a:cubicBezTo>
                <a:close/>
                <a:moveTo>
                  <a:pt x="961" y="1017"/>
                </a:moveTo>
                <a:lnTo>
                  <a:pt x="961" y="1017"/>
                </a:lnTo>
                <a:cubicBezTo>
                  <a:pt x="892" y="958"/>
                  <a:pt x="853" y="868"/>
                  <a:pt x="863" y="795"/>
                </a:cubicBezTo>
                <a:cubicBezTo>
                  <a:pt x="934" y="773"/>
                  <a:pt x="1028" y="797"/>
                  <a:pt x="1098" y="856"/>
                </a:cubicBezTo>
                <a:cubicBezTo>
                  <a:pt x="1171" y="918"/>
                  <a:pt x="1173" y="987"/>
                  <a:pt x="1157" y="1044"/>
                </a:cubicBezTo>
                <a:cubicBezTo>
                  <a:pt x="1104" y="1069"/>
                  <a:pt x="1035" y="1079"/>
                  <a:pt x="961" y="1017"/>
                </a:cubicBezTo>
                <a:close/>
                <a:moveTo>
                  <a:pt x="1175" y="794"/>
                </a:moveTo>
                <a:lnTo>
                  <a:pt x="1175" y="794"/>
                </a:lnTo>
                <a:cubicBezTo>
                  <a:pt x="1145" y="697"/>
                  <a:pt x="1162" y="590"/>
                  <a:pt x="1215" y="527"/>
                </a:cubicBezTo>
                <a:cubicBezTo>
                  <a:pt x="1295" y="549"/>
                  <a:pt x="1369" y="628"/>
                  <a:pt x="1399" y="725"/>
                </a:cubicBezTo>
                <a:cubicBezTo>
                  <a:pt x="1431" y="827"/>
                  <a:pt x="1390" y="893"/>
                  <a:pt x="1342" y="936"/>
                </a:cubicBezTo>
                <a:cubicBezTo>
                  <a:pt x="1277" y="928"/>
                  <a:pt x="1206" y="896"/>
                  <a:pt x="1175" y="794"/>
                </a:cubicBezTo>
                <a:close/>
                <a:moveTo>
                  <a:pt x="807" y="1503"/>
                </a:moveTo>
                <a:lnTo>
                  <a:pt x="807" y="1503"/>
                </a:lnTo>
                <a:cubicBezTo>
                  <a:pt x="738" y="1517"/>
                  <a:pt x="664" y="1497"/>
                  <a:pt x="625" y="1455"/>
                </a:cubicBezTo>
                <a:cubicBezTo>
                  <a:pt x="646" y="1401"/>
                  <a:pt x="706" y="1356"/>
                  <a:pt x="776" y="1342"/>
                </a:cubicBezTo>
                <a:cubicBezTo>
                  <a:pt x="849" y="1328"/>
                  <a:pt x="892" y="1361"/>
                  <a:pt x="919" y="1398"/>
                </a:cubicBezTo>
                <a:cubicBezTo>
                  <a:pt x="908" y="1442"/>
                  <a:pt x="880" y="1489"/>
                  <a:pt x="807" y="1503"/>
                </a:cubicBezTo>
                <a:close/>
                <a:moveTo>
                  <a:pt x="624" y="1297"/>
                </a:moveTo>
                <a:lnTo>
                  <a:pt x="624" y="1297"/>
                </a:lnTo>
                <a:cubicBezTo>
                  <a:pt x="544" y="1289"/>
                  <a:pt x="472" y="1243"/>
                  <a:pt x="444" y="1185"/>
                </a:cubicBezTo>
                <a:cubicBezTo>
                  <a:pt x="484" y="1135"/>
                  <a:pt x="564" y="1105"/>
                  <a:pt x="643" y="1114"/>
                </a:cubicBezTo>
                <a:cubicBezTo>
                  <a:pt x="726" y="1123"/>
                  <a:pt x="761" y="1173"/>
                  <a:pt x="778" y="1221"/>
                </a:cubicBezTo>
                <a:cubicBezTo>
                  <a:pt x="751" y="1265"/>
                  <a:pt x="707" y="1306"/>
                  <a:pt x="624" y="1297"/>
                </a:cubicBezTo>
                <a:close/>
                <a:moveTo>
                  <a:pt x="617" y="709"/>
                </a:moveTo>
                <a:lnTo>
                  <a:pt x="617" y="709"/>
                </a:lnTo>
                <a:cubicBezTo>
                  <a:pt x="554" y="657"/>
                  <a:pt x="520" y="577"/>
                  <a:pt x="529" y="512"/>
                </a:cubicBezTo>
                <a:cubicBezTo>
                  <a:pt x="592" y="492"/>
                  <a:pt x="676" y="513"/>
                  <a:pt x="738" y="566"/>
                </a:cubicBezTo>
                <a:cubicBezTo>
                  <a:pt x="803" y="621"/>
                  <a:pt x="804" y="683"/>
                  <a:pt x="790" y="733"/>
                </a:cubicBezTo>
                <a:cubicBezTo>
                  <a:pt x="743" y="755"/>
                  <a:pt x="682" y="764"/>
                  <a:pt x="617" y="709"/>
                </a:cubicBezTo>
                <a:close/>
                <a:moveTo>
                  <a:pt x="1040" y="291"/>
                </a:moveTo>
                <a:lnTo>
                  <a:pt x="1040" y="291"/>
                </a:lnTo>
                <a:cubicBezTo>
                  <a:pt x="1015" y="210"/>
                  <a:pt x="1029" y="121"/>
                  <a:pt x="1074" y="69"/>
                </a:cubicBezTo>
                <a:cubicBezTo>
                  <a:pt x="1140" y="87"/>
                  <a:pt x="1202" y="153"/>
                  <a:pt x="1227" y="234"/>
                </a:cubicBezTo>
                <a:cubicBezTo>
                  <a:pt x="1253" y="318"/>
                  <a:pt x="1219" y="373"/>
                  <a:pt x="1179" y="410"/>
                </a:cubicBezTo>
                <a:cubicBezTo>
                  <a:pt x="1125" y="402"/>
                  <a:pt x="1066" y="376"/>
                  <a:pt x="1040" y="291"/>
                </a:cubicBezTo>
                <a:close/>
                <a:moveTo>
                  <a:pt x="0" y="2390"/>
                </a:moveTo>
                <a:lnTo>
                  <a:pt x="0" y="2390"/>
                </a:lnTo>
                <a:cubicBezTo>
                  <a:pt x="0" y="2393"/>
                  <a:pt x="1" y="2394"/>
                  <a:pt x="4" y="2394"/>
                </a:cubicBezTo>
                <a:cubicBezTo>
                  <a:pt x="6" y="2394"/>
                  <a:pt x="11" y="2392"/>
                  <a:pt x="16" y="2390"/>
                </a:cubicBezTo>
                <a:cubicBezTo>
                  <a:pt x="265" y="2301"/>
                  <a:pt x="632" y="2192"/>
                  <a:pt x="1147" y="2158"/>
                </a:cubicBezTo>
                <a:cubicBezTo>
                  <a:pt x="1148" y="2154"/>
                  <a:pt x="1151" y="2131"/>
                  <a:pt x="1151" y="2113"/>
                </a:cubicBezTo>
                <a:cubicBezTo>
                  <a:pt x="1151" y="2076"/>
                  <a:pt x="1146" y="2037"/>
                  <a:pt x="1145" y="2030"/>
                </a:cubicBezTo>
                <a:cubicBezTo>
                  <a:pt x="617" y="2079"/>
                  <a:pt x="253" y="2232"/>
                  <a:pt x="13" y="2379"/>
                </a:cubicBezTo>
                <a:cubicBezTo>
                  <a:pt x="4" y="2385"/>
                  <a:pt x="0" y="2386"/>
                  <a:pt x="0" y="2390"/>
                </a:cubicBezTo>
                <a:close/>
                <a:moveTo>
                  <a:pt x="1316" y="281"/>
                </a:moveTo>
                <a:lnTo>
                  <a:pt x="1316" y="281"/>
                </a:lnTo>
                <a:cubicBezTo>
                  <a:pt x="1316" y="163"/>
                  <a:pt x="1372" y="51"/>
                  <a:pt x="1452" y="0"/>
                </a:cubicBezTo>
                <a:cubicBezTo>
                  <a:pt x="1533" y="51"/>
                  <a:pt x="1588" y="163"/>
                  <a:pt x="1588" y="281"/>
                </a:cubicBezTo>
                <a:cubicBezTo>
                  <a:pt x="1588" y="404"/>
                  <a:pt x="1521" y="463"/>
                  <a:pt x="1452" y="495"/>
                </a:cubicBezTo>
                <a:cubicBezTo>
                  <a:pt x="1384" y="463"/>
                  <a:pt x="1316" y="404"/>
                  <a:pt x="1316" y="281"/>
                </a:cubicBezTo>
                <a:close/>
                <a:moveTo>
                  <a:pt x="2120" y="992"/>
                </a:moveTo>
                <a:lnTo>
                  <a:pt x="2120" y="992"/>
                </a:lnTo>
                <a:cubicBezTo>
                  <a:pt x="2121" y="930"/>
                  <a:pt x="2142" y="860"/>
                  <a:pt x="2234" y="818"/>
                </a:cubicBezTo>
                <a:cubicBezTo>
                  <a:pt x="2322" y="778"/>
                  <a:pt x="2426" y="782"/>
                  <a:pt x="2491" y="824"/>
                </a:cubicBezTo>
                <a:cubicBezTo>
                  <a:pt x="2480" y="902"/>
                  <a:pt x="2414" y="982"/>
                  <a:pt x="2326" y="1021"/>
                </a:cubicBezTo>
                <a:cubicBezTo>
                  <a:pt x="2234" y="1063"/>
                  <a:pt x="2167" y="1033"/>
                  <a:pt x="2120" y="992"/>
                </a:cubicBezTo>
                <a:close/>
                <a:moveTo>
                  <a:pt x="1871" y="649"/>
                </a:moveTo>
                <a:lnTo>
                  <a:pt x="1871" y="649"/>
                </a:lnTo>
                <a:cubicBezTo>
                  <a:pt x="1835" y="593"/>
                  <a:pt x="1814" y="517"/>
                  <a:pt x="1873" y="426"/>
                </a:cubicBezTo>
                <a:cubicBezTo>
                  <a:pt x="1930" y="339"/>
                  <a:pt x="2025" y="282"/>
                  <a:pt x="2109" y="283"/>
                </a:cubicBezTo>
                <a:cubicBezTo>
                  <a:pt x="2144" y="359"/>
                  <a:pt x="2131" y="469"/>
                  <a:pt x="2074" y="556"/>
                </a:cubicBezTo>
                <a:cubicBezTo>
                  <a:pt x="2015" y="647"/>
                  <a:pt x="1937" y="659"/>
                  <a:pt x="1871" y="649"/>
                </a:cubicBezTo>
                <a:close/>
                <a:moveTo>
                  <a:pt x="1748" y="1044"/>
                </a:moveTo>
                <a:lnTo>
                  <a:pt x="1748" y="1044"/>
                </a:lnTo>
                <a:cubicBezTo>
                  <a:pt x="1732" y="987"/>
                  <a:pt x="1733" y="918"/>
                  <a:pt x="1806" y="856"/>
                </a:cubicBezTo>
                <a:cubicBezTo>
                  <a:pt x="1876" y="797"/>
                  <a:pt x="1971" y="773"/>
                  <a:pt x="2042" y="795"/>
                </a:cubicBezTo>
                <a:cubicBezTo>
                  <a:pt x="2052" y="868"/>
                  <a:pt x="2013" y="958"/>
                  <a:pt x="1943" y="1017"/>
                </a:cubicBezTo>
                <a:cubicBezTo>
                  <a:pt x="1870" y="1079"/>
                  <a:pt x="1801" y="1069"/>
                  <a:pt x="1748" y="1044"/>
                </a:cubicBezTo>
                <a:close/>
                <a:moveTo>
                  <a:pt x="1563" y="936"/>
                </a:moveTo>
                <a:lnTo>
                  <a:pt x="1563" y="936"/>
                </a:lnTo>
                <a:cubicBezTo>
                  <a:pt x="1514" y="893"/>
                  <a:pt x="1474" y="827"/>
                  <a:pt x="1505" y="725"/>
                </a:cubicBezTo>
                <a:cubicBezTo>
                  <a:pt x="1535" y="628"/>
                  <a:pt x="1610" y="549"/>
                  <a:pt x="1689" y="527"/>
                </a:cubicBezTo>
                <a:cubicBezTo>
                  <a:pt x="1743" y="590"/>
                  <a:pt x="1760" y="697"/>
                  <a:pt x="1730" y="794"/>
                </a:cubicBezTo>
                <a:cubicBezTo>
                  <a:pt x="1698" y="896"/>
                  <a:pt x="1627" y="928"/>
                  <a:pt x="1563" y="936"/>
                </a:cubicBezTo>
                <a:close/>
                <a:moveTo>
                  <a:pt x="1986" y="1398"/>
                </a:moveTo>
                <a:lnTo>
                  <a:pt x="1986" y="1398"/>
                </a:lnTo>
                <a:cubicBezTo>
                  <a:pt x="2013" y="1361"/>
                  <a:pt x="2055" y="1328"/>
                  <a:pt x="2128" y="1342"/>
                </a:cubicBezTo>
                <a:cubicBezTo>
                  <a:pt x="2198" y="1356"/>
                  <a:pt x="2259" y="1401"/>
                  <a:pt x="2279" y="1455"/>
                </a:cubicBezTo>
                <a:cubicBezTo>
                  <a:pt x="2240" y="1497"/>
                  <a:pt x="2167" y="1517"/>
                  <a:pt x="2097" y="1503"/>
                </a:cubicBezTo>
                <a:cubicBezTo>
                  <a:pt x="2024" y="1489"/>
                  <a:pt x="1997" y="1442"/>
                  <a:pt x="1986" y="1398"/>
                </a:cubicBezTo>
                <a:close/>
                <a:moveTo>
                  <a:pt x="2127" y="1221"/>
                </a:moveTo>
                <a:lnTo>
                  <a:pt x="2127" y="1221"/>
                </a:lnTo>
                <a:cubicBezTo>
                  <a:pt x="2143" y="1173"/>
                  <a:pt x="2178" y="1123"/>
                  <a:pt x="2261" y="1114"/>
                </a:cubicBezTo>
                <a:cubicBezTo>
                  <a:pt x="2340" y="1105"/>
                  <a:pt x="2421" y="1135"/>
                  <a:pt x="2460" y="1185"/>
                </a:cubicBezTo>
                <a:cubicBezTo>
                  <a:pt x="2432" y="1243"/>
                  <a:pt x="2360" y="1289"/>
                  <a:pt x="2281" y="1297"/>
                </a:cubicBezTo>
                <a:cubicBezTo>
                  <a:pt x="2198" y="1306"/>
                  <a:pt x="2153" y="1265"/>
                  <a:pt x="2127" y="1221"/>
                </a:cubicBezTo>
                <a:close/>
                <a:moveTo>
                  <a:pt x="2114" y="733"/>
                </a:moveTo>
                <a:lnTo>
                  <a:pt x="2114" y="733"/>
                </a:lnTo>
                <a:cubicBezTo>
                  <a:pt x="2100" y="683"/>
                  <a:pt x="2101" y="621"/>
                  <a:pt x="2166" y="566"/>
                </a:cubicBezTo>
                <a:cubicBezTo>
                  <a:pt x="2229" y="513"/>
                  <a:pt x="2313" y="492"/>
                  <a:pt x="2376" y="512"/>
                </a:cubicBezTo>
                <a:cubicBezTo>
                  <a:pt x="2385" y="577"/>
                  <a:pt x="2350" y="657"/>
                  <a:pt x="2288" y="709"/>
                </a:cubicBezTo>
                <a:cubicBezTo>
                  <a:pt x="2223" y="764"/>
                  <a:pt x="2162" y="755"/>
                  <a:pt x="2114" y="733"/>
                </a:cubicBezTo>
                <a:close/>
                <a:moveTo>
                  <a:pt x="1726" y="410"/>
                </a:moveTo>
                <a:lnTo>
                  <a:pt x="1726" y="410"/>
                </a:lnTo>
                <a:cubicBezTo>
                  <a:pt x="1685" y="373"/>
                  <a:pt x="1651" y="318"/>
                  <a:pt x="1678" y="234"/>
                </a:cubicBezTo>
                <a:cubicBezTo>
                  <a:pt x="1703" y="153"/>
                  <a:pt x="1765" y="87"/>
                  <a:pt x="1831" y="69"/>
                </a:cubicBezTo>
                <a:cubicBezTo>
                  <a:pt x="1875" y="121"/>
                  <a:pt x="1890" y="210"/>
                  <a:pt x="1865" y="291"/>
                </a:cubicBezTo>
                <a:cubicBezTo>
                  <a:pt x="1838" y="376"/>
                  <a:pt x="1779" y="402"/>
                  <a:pt x="1726" y="410"/>
                </a:cubicBezTo>
                <a:close/>
                <a:moveTo>
                  <a:pt x="2891" y="2379"/>
                </a:moveTo>
                <a:lnTo>
                  <a:pt x="2891" y="2379"/>
                </a:lnTo>
                <a:cubicBezTo>
                  <a:pt x="2652" y="2232"/>
                  <a:pt x="2287" y="2079"/>
                  <a:pt x="1759" y="2030"/>
                </a:cubicBezTo>
                <a:cubicBezTo>
                  <a:pt x="1758" y="2037"/>
                  <a:pt x="1754" y="2076"/>
                  <a:pt x="1754" y="2113"/>
                </a:cubicBezTo>
                <a:cubicBezTo>
                  <a:pt x="1754" y="2131"/>
                  <a:pt x="1757" y="2154"/>
                  <a:pt x="1758" y="2158"/>
                </a:cubicBezTo>
                <a:cubicBezTo>
                  <a:pt x="2273" y="2192"/>
                  <a:pt x="2640" y="2301"/>
                  <a:pt x="2888" y="2390"/>
                </a:cubicBezTo>
                <a:cubicBezTo>
                  <a:pt x="2893" y="2392"/>
                  <a:pt x="2898" y="2394"/>
                  <a:pt x="2901" y="2394"/>
                </a:cubicBezTo>
                <a:cubicBezTo>
                  <a:pt x="2903" y="2394"/>
                  <a:pt x="2905" y="2393"/>
                  <a:pt x="2905" y="2390"/>
                </a:cubicBezTo>
                <a:cubicBezTo>
                  <a:pt x="2905" y="2386"/>
                  <a:pt x="2901" y="2385"/>
                  <a:pt x="2891" y="2379"/>
                </a:cubicBezTo>
                <a:close/>
                <a:moveTo>
                  <a:pt x="1284" y="1294"/>
                </a:moveTo>
                <a:lnTo>
                  <a:pt x="1284" y="1294"/>
                </a:lnTo>
                <a:cubicBezTo>
                  <a:pt x="1284" y="1390"/>
                  <a:pt x="1359" y="1467"/>
                  <a:pt x="1452" y="1467"/>
                </a:cubicBezTo>
                <a:cubicBezTo>
                  <a:pt x="1545" y="1467"/>
                  <a:pt x="1621" y="1390"/>
                  <a:pt x="1621" y="1294"/>
                </a:cubicBezTo>
                <a:cubicBezTo>
                  <a:pt x="1621" y="1199"/>
                  <a:pt x="1545" y="1122"/>
                  <a:pt x="1452" y="1122"/>
                </a:cubicBezTo>
                <a:cubicBezTo>
                  <a:pt x="1359" y="1122"/>
                  <a:pt x="1284" y="1199"/>
                  <a:pt x="1284" y="1294"/>
                </a:cubicBezTo>
                <a:close/>
                <a:moveTo>
                  <a:pt x="882" y="1148"/>
                </a:moveTo>
                <a:lnTo>
                  <a:pt x="882" y="1148"/>
                </a:lnTo>
                <a:cubicBezTo>
                  <a:pt x="953" y="1148"/>
                  <a:pt x="1413" y="1351"/>
                  <a:pt x="1413" y="2082"/>
                </a:cubicBezTo>
                <a:cubicBezTo>
                  <a:pt x="1413" y="2431"/>
                  <a:pt x="1296" y="2722"/>
                  <a:pt x="1227" y="2722"/>
                </a:cubicBezTo>
                <a:cubicBezTo>
                  <a:pt x="1196" y="2722"/>
                  <a:pt x="1184" y="2692"/>
                  <a:pt x="1184" y="2633"/>
                </a:cubicBezTo>
                <a:cubicBezTo>
                  <a:pt x="1184" y="2504"/>
                  <a:pt x="1230" y="2389"/>
                  <a:pt x="1230" y="2113"/>
                </a:cubicBezTo>
                <a:cubicBezTo>
                  <a:pt x="1230" y="1580"/>
                  <a:pt x="1011" y="1366"/>
                  <a:pt x="912" y="1245"/>
                </a:cubicBezTo>
                <a:cubicBezTo>
                  <a:pt x="883" y="1209"/>
                  <a:pt x="861" y="1185"/>
                  <a:pt x="861" y="1164"/>
                </a:cubicBezTo>
                <a:cubicBezTo>
                  <a:pt x="861" y="1156"/>
                  <a:pt x="867" y="1148"/>
                  <a:pt x="882" y="1148"/>
                </a:cubicBezTo>
                <a:close/>
                <a:moveTo>
                  <a:pt x="2043" y="1164"/>
                </a:moveTo>
                <a:lnTo>
                  <a:pt x="2043" y="1164"/>
                </a:lnTo>
                <a:cubicBezTo>
                  <a:pt x="2043" y="1185"/>
                  <a:pt x="2021" y="1209"/>
                  <a:pt x="1992" y="1245"/>
                </a:cubicBezTo>
                <a:cubicBezTo>
                  <a:pt x="1894" y="1366"/>
                  <a:pt x="1675" y="1580"/>
                  <a:pt x="1675" y="2113"/>
                </a:cubicBezTo>
                <a:cubicBezTo>
                  <a:pt x="1675" y="2389"/>
                  <a:pt x="1720" y="2504"/>
                  <a:pt x="1720" y="2633"/>
                </a:cubicBezTo>
                <a:cubicBezTo>
                  <a:pt x="1720" y="2692"/>
                  <a:pt x="1708" y="2722"/>
                  <a:pt x="1678" y="2722"/>
                </a:cubicBezTo>
                <a:cubicBezTo>
                  <a:pt x="1608" y="2722"/>
                  <a:pt x="1491" y="2431"/>
                  <a:pt x="1491" y="2082"/>
                </a:cubicBezTo>
                <a:cubicBezTo>
                  <a:pt x="1491" y="1351"/>
                  <a:pt x="1952" y="1148"/>
                  <a:pt x="2023" y="1148"/>
                </a:cubicBezTo>
                <a:cubicBezTo>
                  <a:pt x="2037" y="1148"/>
                  <a:pt x="2043" y="1156"/>
                  <a:pt x="2043" y="116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Independence">
            <a:extLst>
              <a:ext uri="{FF2B5EF4-FFF2-40B4-BE49-F238E27FC236}">
                <a16:creationId xmlns:a16="http://schemas.microsoft.com/office/drawing/2014/main" id="{8EE8301C-3CCE-624D-93EA-60D6810BC786}"/>
              </a:ext>
              <a:ext uri="{C183D7F6-B498-43B3-948B-1728B52AA6E4}">
                <adec:decorative xmlns:adec="http://schemas.microsoft.com/office/drawing/2017/decorative" val="1"/>
              </a:ext>
            </a:extLst>
          </p:cNvPr>
          <p:cNvSpPr>
            <a:spLocks noChangeAspect="1" noEditPoints="1"/>
          </p:cNvSpPr>
          <p:nvPr userDrawn="1"/>
        </p:nvSpPr>
        <p:spPr bwMode="black">
          <a:xfrm>
            <a:off x="7951946" y="3542462"/>
            <a:ext cx="1828800" cy="230276"/>
          </a:xfrm>
          <a:custGeom>
            <a:avLst/>
            <a:gdLst>
              <a:gd name="T0" fmla="*/ 7604 w 8315"/>
              <a:gd name="T1" fmla="*/ 362 h 1050"/>
              <a:gd name="T2" fmla="*/ 7736 w 8315"/>
              <a:gd name="T3" fmla="*/ 405 h 1050"/>
              <a:gd name="T4" fmla="*/ 7805 w 8315"/>
              <a:gd name="T5" fmla="*/ 373 h 1050"/>
              <a:gd name="T6" fmla="*/ 7979 w 8315"/>
              <a:gd name="T7" fmla="*/ 365 h 1050"/>
              <a:gd name="T8" fmla="*/ 7797 w 8315"/>
              <a:gd name="T9" fmla="*/ 603 h 1050"/>
              <a:gd name="T10" fmla="*/ 7892 w 8315"/>
              <a:gd name="T11" fmla="*/ 751 h 1050"/>
              <a:gd name="T12" fmla="*/ 7633 w 8315"/>
              <a:gd name="T13" fmla="*/ 764 h 1050"/>
              <a:gd name="T14" fmla="*/ 8032 w 8315"/>
              <a:gd name="T15" fmla="*/ 465 h 1050"/>
              <a:gd name="T16" fmla="*/ 8043 w 8315"/>
              <a:gd name="T17" fmla="*/ 524 h 1050"/>
              <a:gd name="T18" fmla="*/ 7969 w 8315"/>
              <a:gd name="T19" fmla="*/ 751 h 1050"/>
              <a:gd name="T20" fmla="*/ 7546 w 8315"/>
              <a:gd name="T21" fmla="*/ 524 h 1050"/>
              <a:gd name="T22" fmla="*/ 7546 w 8315"/>
              <a:gd name="T23" fmla="*/ 524 h 1050"/>
              <a:gd name="T24" fmla="*/ 7617 w 8315"/>
              <a:gd name="T25" fmla="*/ 751 h 1050"/>
              <a:gd name="T26" fmla="*/ 6827 w 8315"/>
              <a:gd name="T27" fmla="*/ 473 h 1050"/>
              <a:gd name="T28" fmla="*/ 6980 w 8315"/>
              <a:gd name="T29" fmla="*/ 495 h 1050"/>
              <a:gd name="T30" fmla="*/ 6961 w 8315"/>
              <a:gd name="T31" fmla="*/ 767 h 1050"/>
              <a:gd name="T32" fmla="*/ 6203 w 8315"/>
              <a:gd name="T33" fmla="*/ 228 h 1050"/>
              <a:gd name="T34" fmla="*/ 6208 w 8315"/>
              <a:gd name="T35" fmla="*/ 714 h 1050"/>
              <a:gd name="T36" fmla="*/ 6203 w 8315"/>
              <a:gd name="T37" fmla="*/ 228 h 1050"/>
              <a:gd name="T38" fmla="*/ 5642 w 8315"/>
              <a:gd name="T39" fmla="*/ 225 h 1050"/>
              <a:gd name="T40" fmla="*/ 5592 w 8315"/>
              <a:gd name="T41" fmla="*/ 344 h 1050"/>
              <a:gd name="T42" fmla="*/ 4830 w 8315"/>
              <a:gd name="T43" fmla="*/ 473 h 1050"/>
              <a:gd name="T44" fmla="*/ 4960 w 8315"/>
              <a:gd name="T45" fmla="*/ 225 h 1050"/>
              <a:gd name="T46" fmla="*/ 4973 w 8315"/>
              <a:gd name="T47" fmla="*/ 714 h 1050"/>
              <a:gd name="T48" fmla="*/ 4960 w 8315"/>
              <a:gd name="T49" fmla="*/ 225 h 1050"/>
              <a:gd name="T50" fmla="*/ 4185 w 8315"/>
              <a:gd name="T51" fmla="*/ 529 h 1050"/>
              <a:gd name="T52" fmla="*/ 4254 w 8315"/>
              <a:gd name="T53" fmla="*/ 225 h 1050"/>
              <a:gd name="T54" fmla="*/ 4442 w 8315"/>
              <a:gd name="T55" fmla="*/ 828 h 1050"/>
              <a:gd name="T56" fmla="*/ 3419 w 8315"/>
              <a:gd name="T57" fmla="*/ 238 h 1050"/>
              <a:gd name="T58" fmla="*/ 3945 w 8315"/>
              <a:gd name="T59" fmla="*/ 828 h 1050"/>
              <a:gd name="T60" fmla="*/ 3580 w 8315"/>
              <a:gd name="T61" fmla="*/ 825 h 1050"/>
              <a:gd name="T62" fmla="*/ 3183 w 8315"/>
              <a:gd name="T63" fmla="*/ 473 h 1050"/>
              <a:gd name="T64" fmla="*/ 3337 w 8315"/>
              <a:gd name="T65" fmla="*/ 495 h 1050"/>
              <a:gd name="T66" fmla="*/ 3318 w 8315"/>
              <a:gd name="T67" fmla="*/ 767 h 1050"/>
              <a:gd name="T68" fmla="*/ 2448 w 8315"/>
              <a:gd name="T69" fmla="*/ 719 h 1050"/>
              <a:gd name="T70" fmla="*/ 2448 w 8315"/>
              <a:gd name="T71" fmla="*/ 719 h 1050"/>
              <a:gd name="T72" fmla="*/ 2314 w 8315"/>
              <a:gd name="T73" fmla="*/ 238 h 1050"/>
              <a:gd name="T74" fmla="*/ 2327 w 8315"/>
              <a:gd name="T75" fmla="*/ 764 h 1050"/>
              <a:gd name="T76" fmla="*/ 1827 w 8315"/>
              <a:gd name="T77" fmla="*/ 341 h 1050"/>
              <a:gd name="T78" fmla="*/ 2078 w 8315"/>
              <a:gd name="T79" fmla="*/ 566 h 1050"/>
              <a:gd name="T80" fmla="*/ 1822 w 8315"/>
              <a:gd name="T81" fmla="*/ 844 h 1050"/>
              <a:gd name="T82" fmla="*/ 1288 w 8315"/>
              <a:gd name="T83" fmla="*/ 410 h 1050"/>
              <a:gd name="T84" fmla="*/ 888 w 8315"/>
              <a:gd name="T85" fmla="*/ 526 h 1050"/>
              <a:gd name="T86" fmla="*/ 1449 w 8315"/>
              <a:gd name="T87" fmla="*/ 0 h 1050"/>
              <a:gd name="T88" fmla="*/ 888 w 8315"/>
              <a:gd name="T89" fmla="*/ 526 h 1050"/>
              <a:gd name="T90" fmla="*/ 621 w 8315"/>
              <a:gd name="T91" fmla="*/ 225 h 1050"/>
              <a:gd name="T92" fmla="*/ 571 w 8315"/>
              <a:gd name="T93" fmla="*/ 344 h 1050"/>
              <a:gd name="T94" fmla="*/ 0 w 8315"/>
              <a:gd name="T95" fmla="*/ 61 h 1050"/>
              <a:gd name="T96" fmla="*/ 0 w 8315"/>
              <a:gd name="T97" fmla="*/ 61 h 1050"/>
              <a:gd name="T98" fmla="*/ 8315 w 8315"/>
              <a:gd name="T99" fmla="*/ 291 h 1050"/>
              <a:gd name="T100" fmla="*/ 7271 w 8315"/>
              <a:gd name="T101" fmla="*/ 291 h 1050"/>
              <a:gd name="T102" fmla="*/ 8156 w 8315"/>
              <a:gd name="T103" fmla="*/ 1000 h 1050"/>
              <a:gd name="T104" fmla="*/ 8159 w 8315"/>
              <a:gd name="T105" fmla="*/ 984 h 1050"/>
              <a:gd name="T106" fmla="*/ 8156 w 8315"/>
              <a:gd name="T107" fmla="*/ 1031 h 1050"/>
              <a:gd name="T108" fmla="*/ 8175 w 8315"/>
              <a:gd name="T109" fmla="*/ 1010 h 1050"/>
              <a:gd name="T110" fmla="*/ 8156 w 8315"/>
              <a:gd name="T111" fmla="*/ 1007 h 1050"/>
              <a:gd name="T112" fmla="*/ 8167 w 8315"/>
              <a:gd name="T113" fmla="*/ 963 h 1050"/>
              <a:gd name="T114" fmla="*/ 8167 w 8315"/>
              <a:gd name="T115" fmla="*/ 957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15" h="1050">
                <a:moveTo>
                  <a:pt x="7723" y="286"/>
                </a:moveTo>
                <a:lnTo>
                  <a:pt x="7723" y="286"/>
                </a:lnTo>
                <a:cubicBezTo>
                  <a:pt x="7707" y="310"/>
                  <a:pt x="7720" y="341"/>
                  <a:pt x="7733" y="357"/>
                </a:cubicBezTo>
                <a:cubicBezTo>
                  <a:pt x="7736" y="360"/>
                  <a:pt x="7733" y="362"/>
                  <a:pt x="7733" y="362"/>
                </a:cubicBezTo>
                <a:lnTo>
                  <a:pt x="7604" y="362"/>
                </a:lnTo>
                <a:cubicBezTo>
                  <a:pt x="7636" y="328"/>
                  <a:pt x="7678" y="302"/>
                  <a:pt x="7723" y="286"/>
                </a:cubicBezTo>
                <a:close/>
                <a:moveTo>
                  <a:pt x="7792" y="238"/>
                </a:moveTo>
                <a:lnTo>
                  <a:pt x="7792" y="238"/>
                </a:lnTo>
                <a:cubicBezTo>
                  <a:pt x="7675" y="238"/>
                  <a:pt x="7577" y="307"/>
                  <a:pt x="7533" y="405"/>
                </a:cubicBezTo>
                <a:lnTo>
                  <a:pt x="7736" y="405"/>
                </a:lnTo>
                <a:cubicBezTo>
                  <a:pt x="7765" y="405"/>
                  <a:pt x="7778" y="386"/>
                  <a:pt x="7778" y="373"/>
                </a:cubicBezTo>
                <a:cubicBezTo>
                  <a:pt x="7778" y="357"/>
                  <a:pt x="7776" y="352"/>
                  <a:pt x="7763" y="333"/>
                </a:cubicBezTo>
                <a:cubicBezTo>
                  <a:pt x="7747" y="315"/>
                  <a:pt x="7757" y="275"/>
                  <a:pt x="7792" y="275"/>
                </a:cubicBezTo>
                <a:cubicBezTo>
                  <a:pt x="7826" y="275"/>
                  <a:pt x="7837" y="315"/>
                  <a:pt x="7821" y="333"/>
                </a:cubicBezTo>
                <a:cubicBezTo>
                  <a:pt x="7807" y="352"/>
                  <a:pt x="7805" y="357"/>
                  <a:pt x="7805" y="373"/>
                </a:cubicBezTo>
                <a:cubicBezTo>
                  <a:pt x="7805" y="386"/>
                  <a:pt x="7818" y="405"/>
                  <a:pt x="7847" y="405"/>
                </a:cubicBezTo>
                <a:lnTo>
                  <a:pt x="8051" y="405"/>
                </a:lnTo>
                <a:cubicBezTo>
                  <a:pt x="8006" y="304"/>
                  <a:pt x="7908" y="238"/>
                  <a:pt x="7792" y="238"/>
                </a:cubicBezTo>
                <a:close/>
                <a:moveTo>
                  <a:pt x="7979" y="365"/>
                </a:moveTo>
                <a:lnTo>
                  <a:pt x="7979" y="365"/>
                </a:lnTo>
                <a:lnTo>
                  <a:pt x="7850" y="365"/>
                </a:lnTo>
                <a:cubicBezTo>
                  <a:pt x="7847" y="365"/>
                  <a:pt x="7847" y="362"/>
                  <a:pt x="7850" y="360"/>
                </a:cubicBezTo>
                <a:cubicBezTo>
                  <a:pt x="7863" y="344"/>
                  <a:pt x="7876" y="312"/>
                  <a:pt x="7860" y="288"/>
                </a:cubicBezTo>
                <a:cubicBezTo>
                  <a:pt x="7908" y="302"/>
                  <a:pt x="7950" y="328"/>
                  <a:pt x="7979" y="365"/>
                </a:cubicBezTo>
                <a:close/>
                <a:moveTo>
                  <a:pt x="7797" y="603"/>
                </a:moveTo>
                <a:lnTo>
                  <a:pt x="7797" y="603"/>
                </a:lnTo>
                <a:cubicBezTo>
                  <a:pt x="7794" y="600"/>
                  <a:pt x="7792" y="600"/>
                  <a:pt x="7789" y="603"/>
                </a:cubicBezTo>
                <a:lnTo>
                  <a:pt x="7691" y="751"/>
                </a:lnTo>
                <a:cubicBezTo>
                  <a:pt x="7723" y="764"/>
                  <a:pt x="7757" y="772"/>
                  <a:pt x="7792" y="772"/>
                </a:cubicBezTo>
                <a:cubicBezTo>
                  <a:pt x="7829" y="772"/>
                  <a:pt x="7860" y="764"/>
                  <a:pt x="7892" y="751"/>
                </a:cubicBezTo>
                <a:lnTo>
                  <a:pt x="7797" y="603"/>
                </a:lnTo>
                <a:cubicBezTo>
                  <a:pt x="7794" y="600"/>
                  <a:pt x="7792" y="600"/>
                  <a:pt x="7789" y="603"/>
                </a:cubicBezTo>
                <a:moveTo>
                  <a:pt x="7792" y="812"/>
                </a:moveTo>
                <a:lnTo>
                  <a:pt x="7792" y="812"/>
                </a:lnTo>
                <a:cubicBezTo>
                  <a:pt x="7733" y="812"/>
                  <a:pt x="7678" y="793"/>
                  <a:pt x="7633" y="764"/>
                </a:cubicBezTo>
                <a:lnTo>
                  <a:pt x="7773" y="555"/>
                </a:lnTo>
                <a:cubicBezTo>
                  <a:pt x="7784" y="540"/>
                  <a:pt x="7800" y="542"/>
                  <a:pt x="7810" y="555"/>
                </a:cubicBezTo>
                <a:lnTo>
                  <a:pt x="7950" y="764"/>
                </a:lnTo>
                <a:cubicBezTo>
                  <a:pt x="7905" y="793"/>
                  <a:pt x="7850" y="812"/>
                  <a:pt x="7792" y="812"/>
                </a:cubicBezTo>
                <a:close/>
                <a:moveTo>
                  <a:pt x="8032" y="465"/>
                </a:moveTo>
                <a:lnTo>
                  <a:pt x="8032" y="465"/>
                </a:lnTo>
                <a:lnTo>
                  <a:pt x="7887" y="479"/>
                </a:lnTo>
                <a:cubicBezTo>
                  <a:pt x="7876" y="479"/>
                  <a:pt x="7876" y="484"/>
                  <a:pt x="7879" y="489"/>
                </a:cubicBezTo>
                <a:lnTo>
                  <a:pt x="7982" y="685"/>
                </a:lnTo>
                <a:cubicBezTo>
                  <a:pt x="8019" y="643"/>
                  <a:pt x="8043" y="584"/>
                  <a:pt x="8043" y="524"/>
                </a:cubicBezTo>
                <a:cubicBezTo>
                  <a:pt x="8040" y="505"/>
                  <a:pt x="8037" y="484"/>
                  <a:pt x="8032" y="465"/>
                </a:cubicBezTo>
                <a:close/>
                <a:moveTo>
                  <a:pt x="8061" y="423"/>
                </a:moveTo>
                <a:lnTo>
                  <a:pt x="8061" y="423"/>
                </a:lnTo>
                <a:cubicBezTo>
                  <a:pt x="8074" y="455"/>
                  <a:pt x="8080" y="489"/>
                  <a:pt x="8080" y="524"/>
                </a:cubicBezTo>
                <a:cubicBezTo>
                  <a:pt x="8080" y="616"/>
                  <a:pt x="8037" y="698"/>
                  <a:pt x="7969" y="751"/>
                </a:cubicBezTo>
                <a:lnTo>
                  <a:pt x="7837" y="503"/>
                </a:lnTo>
                <a:cubicBezTo>
                  <a:pt x="7826" y="481"/>
                  <a:pt x="7831" y="447"/>
                  <a:pt x="7868" y="442"/>
                </a:cubicBezTo>
                <a:lnTo>
                  <a:pt x="8061" y="423"/>
                </a:lnTo>
                <a:close/>
                <a:moveTo>
                  <a:pt x="7546" y="524"/>
                </a:moveTo>
                <a:lnTo>
                  <a:pt x="7546" y="524"/>
                </a:lnTo>
                <a:cubicBezTo>
                  <a:pt x="7546" y="584"/>
                  <a:pt x="7570" y="643"/>
                  <a:pt x="7607" y="685"/>
                </a:cubicBezTo>
                <a:lnTo>
                  <a:pt x="7710" y="489"/>
                </a:lnTo>
                <a:cubicBezTo>
                  <a:pt x="7712" y="484"/>
                  <a:pt x="7712" y="479"/>
                  <a:pt x="7702" y="479"/>
                </a:cubicBezTo>
                <a:lnTo>
                  <a:pt x="7556" y="465"/>
                </a:lnTo>
                <a:cubicBezTo>
                  <a:pt x="7548" y="484"/>
                  <a:pt x="7546" y="505"/>
                  <a:pt x="7546" y="524"/>
                </a:cubicBezTo>
                <a:close/>
                <a:moveTo>
                  <a:pt x="7525" y="423"/>
                </a:moveTo>
                <a:lnTo>
                  <a:pt x="7525" y="423"/>
                </a:lnTo>
                <a:lnTo>
                  <a:pt x="7718" y="442"/>
                </a:lnTo>
                <a:cubicBezTo>
                  <a:pt x="7755" y="447"/>
                  <a:pt x="7757" y="481"/>
                  <a:pt x="7749" y="503"/>
                </a:cubicBezTo>
                <a:lnTo>
                  <a:pt x="7617" y="751"/>
                </a:lnTo>
                <a:cubicBezTo>
                  <a:pt x="7551" y="698"/>
                  <a:pt x="7506" y="616"/>
                  <a:pt x="7506" y="524"/>
                </a:cubicBezTo>
                <a:cubicBezTo>
                  <a:pt x="7506" y="489"/>
                  <a:pt x="7511" y="455"/>
                  <a:pt x="7525" y="423"/>
                </a:cubicBezTo>
                <a:close/>
                <a:moveTo>
                  <a:pt x="6589" y="473"/>
                </a:moveTo>
                <a:lnTo>
                  <a:pt x="6589" y="473"/>
                </a:lnTo>
                <a:lnTo>
                  <a:pt x="6827" y="473"/>
                </a:lnTo>
                <a:cubicBezTo>
                  <a:pt x="6827" y="399"/>
                  <a:pt x="6798" y="341"/>
                  <a:pt x="6721" y="341"/>
                </a:cubicBezTo>
                <a:cubicBezTo>
                  <a:pt x="6657" y="341"/>
                  <a:pt x="6604" y="389"/>
                  <a:pt x="6589" y="473"/>
                </a:cubicBezTo>
                <a:close/>
                <a:moveTo>
                  <a:pt x="6718" y="225"/>
                </a:moveTo>
                <a:lnTo>
                  <a:pt x="6718" y="225"/>
                </a:lnTo>
                <a:cubicBezTo>
                  <a:pt x="6887" y="225"/>
                  <a:pt x="6980" y="336"/>
                  <a:pt x="6980" y="495"/>
                </a:cubicBezTo>
                <a:cubicBezTo>
                  <a:pt x="6980" y="518"/>
                  <a:pt x="6977" y="547"/>
                  <a:pt x="6975" y="566"/>
                </a:cubicBezTo>
                <a:lnTo>
                  <a:pt x="6586" y="566"/>
                </a:lnTo>
                <a:cubicBezTo>
                  <a:pt x="6594" y="666"/>
                  <a:pt x="6642" y="714"/>
                  <a:pt x="6731" y="714"/>
                </a:cubicBezTo>
                <a:cubicBezTo>
                  <a:pt x="6790" y="714"/>
                  <a:pt x="6845" y="696"/>
                  <a:pt x="6895" y="664"/>
                </a:cubicBezTo>
                <a:lnTo>
                  <a:pt x="6961" y="767"/>
                </a:lnTo>
                <a:cubicBezTo>
                  <a:pt x="6890" y="817"/>
                  <a:pt x="6805" y="844"/>
                  <a:pt x="6718" y="844"/>
                </a:cubicBezTo>
                <a:cubicBezTo>
                  <a:pt x="6544" y="844"/>
                  <a:pt x="6422" y="727"/>
                  <a:pt x="6422" y="532"/>
                </a:cubicBezTo>
                <a:cubicBezTo>
                  <a:pt x="6422" y="341"/>
                  <a:pt x="6554" y="225"/>
                  <a:pt x="6718" y="225"/>
                </a:cubicBezTo>
                <a:close/>
                <a:moveTo>
                  <a:pt x="6203" y="228"/>
                </a:moveTo>
                <a:lnTo>
                  <a:pt x="6203" y="228"/>
                </a:lnTo>
                <a:cubicBezTo>
                  <a:pt x="6274" y="228"/>
                  <a:pt x="6345" y="249"/>
                  <a:pt x="6411" y="299"/>
                </a:cubicBezTo>
                <a:lnTo>
                  <a:pt x="6330" y="402"/>
                </a:lnTo>
                <a:cubicBezTo>
                  <a:pt x="6295" y="376"/>
                  <a:pt x="6256" y="357"/>
                  <a:pt x="6208" y="357"/>
                </a:cubicBezTo>
                <a:cubicBezTo>
                  <a:pt x="6131" y="357"/>
                  <a:pt x="6065" y="418"/>
                  <a:pt x="6065" y="532"/>
                </a:cubicBezTo>
                <a:cubicBezTo>
                  <a:pt x="6065" y="648"/>
                  <a:pt x="6129" y="714"/>
                  <a:pt x="6208" y="714"/>
                </a:cubicBezTo>
                <a:cubicBezTo>
                  <a:pt x="6261" y="714"/>
                  <a:pt x="6295" y="696"/>
                  <a:pt x="6332" y="666"/>
                </a:cubicBezTo>
                <a:lnTo>
                  <a:pt x="6419" y="759"/>
                </a:lnTo>
                <a:cubicBezTo>
                  <a:pt x="6356" y="817"/>
                  <a:pt x="6287" y="844"/>
                  <a:pt x="6203" y="844"/>
                </a:cubicBezTo>
                <a:cubicBezTo>
                  <a:pt x="6031" y="844"/>
                  <a:pt x="5904" y="727"/>
                  <a:pt x="5904" y="532"/>
                </a:cubicBezTo>
                <a:cubicBezTo>
                  <a:pt x="5904" y="341"/>
                  <a:pt x="6031" y="228"/>
                  <a:pt x="6203" y="228"/>
                </a:cubicBezTo>
                <a:close/>
                <a:moveTo>
                  <a:pt x="5304" y="238"/>
                </a:moveTo>
                <a:lnTo>
                  <a:pt x="5304" y="238"/>
                </a:lnTo>
                <a:lnTo>
                  <a:pt x="5454" y="238"/>
                </a:lnTo>
                <a:lnTo>
                  <a:pt x="5462" y="307"/>
                </a:lnTo>
                <a:cubicBezTo>
                  <a:pt x="5505" y="262"/>
                  <a:pt x="5568" y="225"/>
                  <a:pt x="5642" y="225"/>
                </a:cubicBezTo>
                <a:cubicBezTo>
                  <a:pt x="5774" y="225"/>
                  <a:pt x="5830" y="307"/>
                  <a:pt x="5830" y="439"/>
                </a:cubicBezTo>
                <a:lnTo>
                  <a:pt x="5830" y="828"/>
                </a:lnTo>
                <a:lnTo>
                  <a:pt x="5669" y="828"/>
                </a:lnTo>
                <a:lnTo>
                  <a:pt x="5669" y="434"/>
                </a:lnTo>
                <a:cubicBezTo>
                  <a:pt x="5669" y="381"/>
                  <a:pt x="5647" y="344"/>
                  <a:pt x="5592" y="344"/>
                </a:cubicBezTo>
                <a:cubicBezTo>
                  <a:pt x="5542" y="344"/>
                  <a:pt x="5499" y="370"/>
                  <a:pt x="5465" y="413"/>
                </a:cubicBezTo>
                <a:lnTo>
                  <a:pt x="5465" y="825"/>
                </a:lnTo>
                <a:lnTo>
                  <a:pt x="5304" y="825"/>
                </a:lnTo>
                <a:lnTo>
                  <a:pt x="5304" y="238"/>
                </a:lnTo>
                <a:close/>
                <a:moveTo>
                  <a:pt x="4830" y="473"/>
                </a:moveTo>
                <a:lnTo>
                  <a:pt x="4830" y="473"/>
                </a:lnTo>
                <a:lnTo>
                  <a:pt x="5068" y="473"/>
                </a:lnTo>
                <a:cubicBezTo>
                  <a:pt x="5068" y="399"/>
                  <a:pt x="5039" y="341"/>
                  <a:pt x="4963" y="341"/>
                </a:cubicBezTo>
                <a:cubicBezTo>
                  <a:pt x="4897" y="341"/>
                  <a:pt x="4846" y="389"/>
                  <a:pt x="4830" y="473"/>
                </a:cubicBezTo>
                <a:close/>
                <a:moveTo>
                  <a:pt x="4960" y="225"/>
                </a:moveTo>
                <a:lnTo>
                  <a:pt x="4960" y="225"/>
                </a:lnTo>
                <a:cubicBezTo>
                  <a:pt x="5129" y="225"/>
                  <a:pt x="5222" y="336"/>
                  <a:pt x="5222" y="495"/>
                </a:cubicBezTo>
                <a:cubicBezTo>
                  <a:pt x="5222" y="518"/>
                  <a:pt x="5219" y="547"/>
                  <a:pt x="5216" y="566"/>
                </a:cubicBezTo>
                <a:lnTo>
                  <a:pt x="4828" y="566"/>
                </a:lnTo>
                <a:cubicBezTo>
                  <a:pt x="4836" y="666"/>
                  <a:pt x="4883" y="714"/>
                  <a:pt x="4973" y="714"/>
                </a:cubicBezTo>
                <a:cubicBezTo>
                  <a:pt x="5031" y="714"/>
                  <a:pt x="5087" y="696"/>
                  <a:pt x="5137" y="664"/>
                </a:cubicBezTo>
                <a:lnTo>
                  <a:pt x="5203" y="767"/>
                </a:lnTo>
                <a:cubicBezTo>
                  <a:pt x="5132" y="817"/>
                  <a:pt x="5047" y="844"/>
                  <a:pt x="4960" y="844"/>
                </a:cubicBezTo>
                <a:cubicBezTo>
                  <a:pt x="4786" y="844"/>
                  <a:pt x="4664" y="727"/>
                  <a:pt x="4664" y="532"/>
                </a:cubicBezTo>
                <a:cubicBezTo>
                  <a:pt x="4664" y="341"/>
                  <a:pt x="4796" y="225"/>
                  <a:pt x="4960" y="225"/>
                </a:cubicBezTo>
                <a:close/>
                <a:moveTo>
                  <a:pt x="4423" y="661"/>
                </a:moveTo>
                <a:lnTo>
                  <a:pt x="4423" y="661"/>
                </a:lnTo>
                <a:lnTo>
                  <a:pt x="4423" y="410"/>
                </a:lnTo>
                <a:cubicBezTo>
                  <a:pt x="4389" y="370"/>
                  <a:pt x="4349" y="349"/>
                  <a:pt x="4302" y="349"/>
                </a:cubicBezTo>
                <a:cubicBezTo>
                  <a:pt x="4225" y="349"/>
                  <a:pt x="4185" y="413"/>
                  <a:pt x="4185" y="529"/>
                </a:cubicBezTo>
                <a:cubicBezTo>
                  <a:pt x="4185" y="645"/>
                  <a:pt x="4222" y="719"/>
                  <a:pt x="4302" y="719"/>
                </a:cubicBezTo>
                <a:cubicBezTo>
                  <a:pt x="4349" y="719"/>
                  <a:pt x="4386" y="701"/>
                  <a:pt x="4423" y="661"/>
                </a:cubicBezTo>
                <a:close/>
                <a:moveTo>
                  <a:pt x="4024" y="526"/>
                </a:moveTo>
                <a:lnTo>
                  <a:pt x="4024" y="526"/>
                </a:lnTo>
                <a:cubicBezTo>
                  <a:pt x="4024" y="328"/>
                  <a:pt x="4117" y="225"/>
                  <a:pt x="4254" y="225"/>
                </a:cubicBezTo>
                <a:cubicBezTo>
                  <a:pt x="4318" y="225"/>
                  <a:pt x="4378" y="257"/>
                  <a:pt x="4423" y="304"/>
                </a:cubicBezTo>
                <a:lnTo>
                  <a:pt x="4423" y="0"/>
                </a:lnTo>
                <a:lnTo>
                  <a:pt x="4585" y="0"/>
                </a:lnTo>
                <a:lnTo>
                  <a:pt x="4585" y="828"/>
                </a:lnTo>
                <a:lnTo>
                  <a:pt x="4442" y="828"/>
                </a:lnTo>
                <a:lnTo>
                  <a:pt x="4431" y="759"/>
                </a:lnTo>
                <a:cubicBezTo>
                  <a:pt x="4386" y="807"/>
                  <a:pt x="4328" y="841"/>
                  <a:pt x="4251" y="841"/>
                </a:cubicBezTo>
                <a:cubicBezTo>
                  <a:pt x="4117" y="841"/>
                  <a:pt x="4024" y="735"/>
                  <a:pt x="4024" y="526"/>
                </a:cubicBezTo>
                <a:close/>
                <a:moveTo>
                  <a:pt x="3419" y="238"/>
                </a:moveTo>
                <a:lnTo>
                  <a:pt x="3419" y="238"/>
                </a:lnTo>
                <a:lnTo>
                  <a:pt x="3569" y="238"/>
                </a:lnTo>
                <a:lnTo>
                  <a:pt x="3577" y="307"/>
                </a:lnTo>
                <a:cubicBezTo>
                  <a:pt x="3620" y="262"/>
                  <a:pt x="3683" y="225"/>
                  <a:pt x="3757" y="225"/>
                </a:cubicBezTo>
                <a:cubicBezTo>
                  <a:pt x="3889" y="225"/>
                  <a:pt x="3945" y="307"/>
                  <a:pt x="3945" y="439"/>
                </a:cubicBezTo>
                <a:lnTo>
                  <a:pt x="3945" y="828"/>
                </a:lnTo>
                <a:lnTo>
                  <a:pt x="3783" y="828"/>
                </a:lnTo>
                <a:lnTo>
                  <a:pt x="3783" y="434"/>
                </a:lnTo>
                <a:cubicBezTo>
                  <a:pt x="3783" y="381"/>
                  <a:pt x="3762" y="344"/>
                  <a:pt x="3707" y="344"/>
                </a:cubicBezTo>
                <a:cubicBezTo>
                  <a:pt x="3657" y="344"/>
                  <a:pt x="3614" y="370"/>
                  <a:pt x="3580" y="413"/>
                </a:cubicBezTo>
                <a:lnTo>
                  <a:pt x="3580" y="825"/>
                </a:lnTo>
                <a:lnTo>
                  <a:pt x="3419" y="825"/>
                </a:lnTo>
                <a:lnTo>
                  <a:pt x="3419" y="238"/>
                </a:lnTo>
                <a:close/>
                <a:moveTo>
                  <a:pt x="2945" y="473"/>
                </a:moveTo>
                <a:lnTo>
                  <a:pt x="2945" y="473"/>
                </a:lnTo>
                <a:lnTo>
                  <a:pt x="3183" y="473"/>
                </a:lnTo>
                <a:cubicBezTo>
                  <a:pt x="3183" y="399"/>
                  <a:pt x="3154" y="341"/>
                  <a:pt x="3078" y="341"/>
                </a:cubicBezTo>
                <a:cubicBezTo>
                  <a:pt x="3014" y="341"/>
                  <a:pt x="2961" y="389"/>
                  <a:pt x="2945" y="473"/>
                </a:cubicBezTo>
                <a:close/>
                <a:moveTo>
                  <a:pt x="3075" y="225"/>
                </a:moveTo>
                <a:lnTo>
                  <a:pt x="3075" y="225"/>
                </a:lnTo>
                <a:cubicBezTo>
                  <a:pt x="3244" y="225"/>
                  <a:pt x="3337" y="336"/>
                  <a:pt x="3337" y="495"/>
                </a:cubicBezTo>
                <a:cubicBezTo>
                  <a:pt x="3337" y="518"/>
                  <a:pt x="3334" y="547"/>
                  <a:pt x="3331" y="566"/>
                </a:cubicBezTo>
                <a:lnTo>
                  <a:pt x="2943" y="566"/>
                </a:lnTo>
                <a:cubicBezTo>
                  <a:pt x="2951" y="666"/>
                  <a:pt x="2998" y="714"/>
                  <a:pt x="3088" y="714"/>
                </a:cubicBezTo>
                <a:cubicBezTo>
                  <a:pt x="3146" y="714"/>
                  <a:pt x="3202" y="696"/>
                  <a:pt x="3252" y="664"/>
                </a:cubicBezTo>
                <a:lnTo>
                  <a:pt x="3318" y="767"/>
                </a:lnTo>
                <a:cubicBezTo>
                  <a:pt x="3247" y="817"/>
                  <a:pt x="3162" y="844"/>
                  <a:pt x="3075" y="844"/>
                </a:cubicBezTo>
                <a:cubicBezTo>
                  <a:pt x="2900" y="844"/>
                  <a:pt x="2779" y="727"/>
                  <a:pt x="2779" y="532"/>
                </a:cubicBezTo>
                <a:cubicBezTo>
                  <a:pt x="2779" y="341"/>
                  <a:pt x="2911" y="225"/>
                  <a:pt x="3075" y="225"/>
                </a:cubicBezTo>
                <a:close/>
                <a:moveTo>
                  <a:pt x="2448" y="719"/>
                </a:moveTo>
                <a:lnTo>
                  <a:pt x="2448" y="719"/>
                </a:lnTo>
                <a:cubicBezTo>
                  <a:pt x="2525" y="719"/>
                  <a:pt x="2565" y="643"/>
                  <a:pt x="2565" y="529"/>
                </a:cubicBezTo>
                <a:cubicBezTo>
                  <a:pt x="2565" y="413"/>
                  <a:pt x="2525" y="349"/>
                  <a:pt x="2448" y="349"/>
                </a:cubicBezTo>
                <a:cubicBezTo>
                  <a:pt x="2401" y="349"/>
                  <a:pt x="2361" y="370"/>
                  <a:pt x="2327" y="410"/>
                </a:cubicBezTo>
                <a:lnTo>
                  <a:pt x="2327" y="661"/>
                </a:lnTo>
                <a:cubicBezTo>
                  <a:pt x="2364" y="701"/>
                  <a:pt x="2401" y="719"/>
                  <a:pt x="2448" y="719"/>
                </a:cubicBezTo>
                <a:close/>
                <a:moveTo>
                  <a:pt x="2327" y="1047"/>
                </a:moveTo>
                <a:lnTo>
                  <a:pt x="2327" y="1047"/>
                </a:lnTo>
                <a:lnTo>
                  <a:pt x="2168" y="1047"/>
                </a:lnTo>
                <a:lnTo>
                  <a:pt x="2168" y="238"/>
                </a:lnTo>
                <a:lnTo>
                  <a:pt x="2314" y="238"/>
                </a:lnTo>
                <a:lnTo>
                  <a:pt x="2327" y="310"/>
                </a:lnTo>
                <a:cubicBezTo>
                  <a:pt x="2372" y="259"/>
                  <a:pt x="2430" y="225"/>
                  <a:pt x="2499" y="225"/>
                </a:cubicBezTo>
                <a:cubicBezTo>
                  <a:pt x="2633" y="225"/>
                  <a:pt x="2726" y="328"/>
                  <a:pt x="2726" y="526"/>
                </a:cubicBezTo>
                <a:cubicBezTo>
                  <a:pt x="2726" y="733"/>
                  <a:pt x="2633" y="841"/>
                  <a:pt x="2501" y="841"/>
                </a:cubicBezTo>
                <a:cubicBezTo>
                  <a:pt x="2427" y="841"/>
                  <a:pt x="2372" y="809"/>
                  <a:pt x="2327" y="764"/>
                </a:cubicBezTo>
                <a:lnTo>
                  <a:pt x="2327" y="1047"/>
                </a:lnTo>
                <a:close/>
                <a:moveTo>
                  <a:pt x="1695" y="473"/>
                </a:moveTo>
                <a:lnTo>
                  <a:pt x="1695" y="473"/>
                </a:lnTo>
                <a:lnTo>
                  <a:pt x="1933" y="473"/>
                </a:lnTo>
                <a:cubicBezTo>
                  <a:pt x="1933" y="399"/>
                  <a:pt x="1904" y="341"/>
                  <a:pt x="1827" y="341"/>
                </a:cubicBezTo>
                <a:cubicBezTo>
                  <a:pt x="1761" y="341"/>
                  <a:pt x="1711" y="389"/>
                  <a:pt x="1695" y="473"/>
                </a:cubicBezTo>
                <a:close/>
                <a:moveTo>
                  <a:pt x="1822" y="225"/>
                </a:moveTo>
                <a:lnTo>
                  <a:pt x="1822" y="225"/>
                </a:lnTo>
                <a:cubicBezTo>
                  <a:pt x="1991" y="225"/>
                  <a:pt x="2083" y="336"/>
                  <a:pt x="2083" y="495"/>
                </a:cubicBezTo>
                <a:cubicBezTo>
                  <a:pt x="2083" y="518"/>
                  <a:pt x="2081" y="547"/>
                  <a:pt x="2078" y="566"/>
                </a:cubicBezTo>
                <a:lnTo>
                  <a:pt x="1690" y="566"/>
                </a:lnTo>
                <a:cubicBezTo>
                  <a:pt x="1697" y="666"/>
                  <a:pt x="1745" y="714"/>
                  <a:pt x="1835" y="714"/>
                </a:cubicBezTo>
                <a:cubicBezTo>
                  <a:pt x="1893" y="714"/>
                  <a:pt x="1949" y="696"/>
                  <a:pt x="1999" y="664"/>
                </a:cubicBezTo>
                <a:lnTo>
                  <a:pt x="2065" y="767"/>
                </a:lnTo>
                <a:cubicBezTo>
                  <a:pt x="1994" y="817"/>
                  <a:pt x="1909" y="844"/>
                  <a:pt x="1822" y="844"/>
                </a:cubicBezTo>
                <a:cubicBezTo>
                  <a:pt x="1647" y="844"/>
                  <a:pt x="1526" y="727"/>
                  <a:pt x="1526" y="532"/>
                </a:cubicBezTo>
                <a:cubicBezTo>
                  <a:pt x="1528" y="341"/>
                  <a:pt x="1658" y="225"/>
                  <a:pt x="1822" y="225"/>
                </a:cubicBezTo>
                <a:close/>
                <a:moveTo>
                  <a:pt x="1288" y="661"/>
                </a:moveTo>
                <a:lnTo>
                  <a:pt x="1288" y="661"/>
                </a:lnTo>
                <a:lnTo>
                  <a:pt x="1288" y="410"/>
                </a:lnTo>
                <a:cubicBezTo>
                  <a:pt x="1253" y="370"/>
                  <a:pt x="1214" y="349"/>
                  <a:pt x="1166" y="349"/>
                </a:cubicBezTo>
                <a:cubicBezTo>
                  <a:pt x="1089" y="349"/>
                  <a:pt x="1050" y="413"/>
                  <a:pt x="1050" y="529"/>
                </a:cubicBezTo>
                <a:cubicBezTo>
                  <a:pt x="1050" y="645"/>
                  <a:pt x="1087" y="719"/>
                  <a:pt x="1166" y="719"/>
                </a:cubicBezTo>
                <a:cubicBezTo>
                  <a:pt x="1214" y="719"/>
                  <a:pt x="1251" y="701"/>
                  <a:pt x="1288" y="661"/>
                </a:cubicBezTo>
                <a:close/>
                <a:moveTo>
                  <a:pt x="888" y="526"/>
                </a:moveTo>
                <a:lnTo>
                  <a:pt x="888" y="526"/>
                </a:lnTo>
                <a:cubicBezTo>
                  <a:pt x="888" y="328"/>
                  <a:pt x="981" y="225"/>
                  <a:pt x="1118" y="225"/>
                </a:cubicBezTo>
                <a:cubicBezTo>
                  <a:pt x="1182" y="225"/>
                  <a:pt x="1243" y="257"/>
                  <a:pt x="1288" y="304"/>
                </a:cubicBezTo>
                <a:lnTo>
                  <a:pt x="1288" y="0"/>
                </a:lnTo>
                <a:lnTo>
                  <a:pt x="1449" y="0"/>
                </a:lnTo>
                <a:lnTo>
                  <a:pt x="1449" y="828"/>
                </a:lnTo>
                <a:lnTo>
                  <a:pt x="1306" y="828"/>
                </a:lnTo>
                <a:lnTo>
                  <a:pt x="1296" y="759"/>
                </a:lnTo>
                <a:cubicBezTo>
                  <a:pt x="1251" y="807"/>
                  <a:pt x="1193" y="841"/>
                  <a:pt x="1116" y="841"/>
                </a:cubicBezTo>
                <a:cubicBezTo>
                  <a:pt x="981" y="841"/>
                  <a:pt x="888" y="735"/>
                  <a:pt x="888" y="526"/>
                </a:cubicBezTo>
                <a:close/>
                <a:moveTo>
                  <a:pt x="283" y="238"/>
                </a:moveTo>
                <a:lnTo>
                  <a:pt x="283" y="238"/>
                </a:lnTo>
                <a:lnTo>
                  <a:pt x="434" y="238"/>
                </a:lnTo>
                <a:lnTo>
                  <a:pt x="442" y="307"/>
                </a:lnTo>
                <a:cubicBezTo>
                  <a:pt x="484" y="262"/>
                  <a:pt x="547" y="225"/>
                  <a:pt x="621" y="225"/>
                </a:cubicBezTo>
                <a:cubicBezTo>
                  <a:pt x="754" y="225"/>
                  <a:pt x="809" y="307"/>
                  <a:pt x="809" y="439"/>
                </a:cubicBezTo>
                <a:lnTo>
                  <a:pt x="809" y="828"/>
                </a:lnTo>
                <a:lnTo>
                  <a:pt x="648" y="828"/>
                </a:lnTo>
                <a:lnTo>
                  <a:pt x="648" y="434"/>
                </a:lnTo>
                <a:cubicBezTo>
                  <a:pt x="648" y="381"/>
                  <a:pt x="627" y="344"/>
                  <a:pt x="571" y="344"/>
                </a:cubicBezTo>
                <a:cubicBezTo>
                  <a:pt x="521" y="344"/>
                  <a:pt x="479" y="370"/>
                  <a:pt x="444" y="413"/>
                </a:cubicBezTo>
                <a:lnTo>
                  <a:pt x="444" y="825"/>
                </a:lnTo>
                <a:lnTo>
                  <a:pt x="283" y="825"/>
                </a:lnTo>
                <a:lnTo>
                  <a:pt x="283" y="238"/>
                </a:lnTo>
                <a:close/>
                <a:moveTo>
                  <a:pt x="0" y="61"/>
                </a:moveTo>
                <a:lnTo>
                  <a:pt x="0" y="61"/>
                </a:lnTo>
                <a:lnTo>
                  <a:pt x="167" y="61"/>
                </a:lnTo>
                <a:lnTo>
                  <a:pt x="167" y="830"/>
                </a:lnTo>
                <a:lnTo>
                  <a:pt x="0" y="830"/>
                </a:lnTo>
                <a:lnTo>
                  <a:pt x="0" y="61"/>
                </a:lnTo>
                <a:close/>
                <a:moveTo>
                  <a:pt x="8024" y="1047"/>
                </a:moveTo>
                <a:lnTo>
                  <a:pt x="8024" y="1047"/>
                </a:lnTo>
                <a:lnTo>
                  <a:pt x="8024" y="756"/>
                </a:lnTo>
                <a:lnTo>
                  <a:pt x="8315" y="756"/>
                </a:lnTo>
                <a:lnTo>
                  <a:pt x="8315" y="291"/>
                </a:lnTo>
                <a:lnTo>
                  <a:pt x="8024" y="291"/>
                </a:lnTo>
                <a:lnTo>
                  <a:pt x="8024" y="0"/>
                </a:lnTo>
                <a:lnTo>
                  <a:pt x="7562" y="0"/>
                </a:lnTo>
                <a:lnTo>
                  <a:pt x="7562" y="291"/>
                </a:lnTo>
                <a:lnTo>
                  <a:pt x="7271" y="291"/>
                </a:lnTo>
                <a:lnTo>
                  <a:pt x="7271" y="756"/>
                </a:lnTo>
                <a:lnTo>
                  <a:pt x="7562" y="756"/>
                </a:lnTo>
                <a:lnTo>
                  <a:pt x="7562" y="1047"/>
                </a:lnTo>
                <a:lnTo>
                  <a:pt x="8024" y="1047"/>
                </a:lnTo>
                <a:close/>
                <a:moveTo>
                  <a:pt x="8156" y="1000"/>
                </a:moveTo>
                <a:lnTo>
                  <a:pt x="8156" y="1000"/>
                </a:lnTo>
                <a:lnTo>
                  <a:pt x="8167" y="1000"/>
                </a:lnTo>
                <a:cubicBezTo>
                  <a:pt x="8175" y="1000"/>
                  <a:pt x="8180" y="1000"/>
                  <a:pt x="8180" y="992"/>
                </a:cubicBezTo>
                <a:cubicBezTo>
                  <a:pt x="8180" y="986"/>
                  <a:pt x="8175" y="984"/>
                  <a:pt x="8170" y="984"/>
                </a:cubicBezTo>
                <a:lnTo>
                  <a:pt x="8159" y="984"/>
                </a:lnTo>
                <a:lnTo>
                  <a:pt x="8159" y="1000"/>
                </a:lnTo>
                <a:lnTo>
                  <a:pt x="8156" y="1000"/>
                </a:lnTo>
                <a:close/>
                <a:moveTo>
                  <a:pt x="8156" y="1007"/>
                </a:moveTo>
                <a:lnTo>
                  <a:pt x="8156" y="1007"/>
                </a:lnTo>
                <a:lnTo>
                  <a:pt x="8156" y="1031"/>
                </a:lnTo>
                <a:lnTo>
                  <a:pt x="8149" y="1031"/>
                </a:lnTo>
                <a:lnTo>
                  <a:pt x="8149" y="978"/>
                </a:lnTo>
                <a:lnTo>
                  <a:pt x="8170" y="978"/>
                </a:lnTo>
                <a:cubicBezTo>
                  <a:pt x="8183" y="978"/>
                  <a:pt x="8188" y="984"/>
                  <a:pt x="8188" y="994"/>
                </a:cubicBezTo>
                <a:cubicBezTo>
                  <a:pt x="8188" y="1005"/>
                  <a:pt x="8183" y="1007"/>
                  <a:pt x="8175" y="1010"/>
                </a:cubicBezTo>
                <a:lnTo>
                  <a:pt x="8191" y="1034"/>
                </a:lnTo>
                <a:lnTo>
                  <a:pt x="8183" y="1034"/>
                </a:lnTo>
                <a:lnTo>
                  <a:pt x="8170" y="1010"/>
                </a:lnTo>
                <a:lnTo>
                  <a:pt x="8156" y="1010"/>
                </a:lnTo>
                <a:lnTo>
                  <a:pt x="8156" y="1007"/>
                </a:lnTo>
                <a:close/>
                <a:moveTo>
                  <a:pt x="8130" y="1002"/>
                </a:moveTo>
                <a:lnTo>
                  <a:pt x="8130" y="1002"/>
                </a:lnTo>
                <a:cubicBezTo>
                  <a:pt x="8130" y="1023"/>
                  <a:pt x="8146" y="1042"/>
                  <a:pt x="8167" y="1042"/>
                </a:cubicBezTo>
                <a:cubicBezTo>
                  <a:pt x="8188" y="1042"/>
                  <a:pt x="8204" y="1026"/>
                  <a:pt x="8204" y="1002"/>
                </a:cubicBezTo>
                <a:cubicBezTo>
                  <a:pt x="8204" y="981"/>
                  <a:pt x="8188" y="963"/>
                  <a:pt x="8167" y="963"/>
                </a:cubicBezTo>
                <a:cubicBezTo>
                  <a:pt x="8146" y="965"/>
                  <a:pt x="8130" y="981"/>
                  <a:pt x="8130" y="1002"/>
                </a:cubicBezTo>
                <a:close/>
                <a:moveTo>
                  <a:pt x="8167" y="1050"/>
                </a:moveTo>
                <a:lnTo>
                  <a:pt x="8167" y="1050"/>
                </a:lnTo>
                <a:cubicBezTo>
                  <a:pt x="8141" y="1050"/>
                  <a:pt x="8119" y="1031"/>
                  <a:pt x="8119" y="1002"/>
                </a:cubicBezTo>
                <a:cubicBezTo>
                  <a:pt x="8119" y="976"/>
                  <a:pt x="8141" y="957"/>
                  <a:pt x="8167" y="957"/>
                </a:cubicBezTo>
                <a:cubicBezTo>
                  <a:pt x="8191" y="957"/>
                  <a:pt x="8212" y="976"/>
                  <a:pt x="8212" y="1002"/>
                </a:cubicBezTo>
                <a:cubicBezTo>
                  <a:pt x="8212" y="1031"/>
                  <a:pt x="8191" y="1050"/>
                  <a:pt x="8167" y="105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Cardinal Health">
            <a:extLst>
              <a:ext uri="{FF2B5EF4-FFF2-40B4-BE49-F238E27FC236}">
                <a16:creationId xmlns:a16="http://schemas.microsoft.com/office/drawing/2014/main" id="{DEA85F6E-F5A9-CA4E-8F91-BF0A9844D0E6}"/>
              </a:ext>
              <a:ext uri="{C183D7F6-B498-43B3-948B-1728B52AA6E4}">
                <adec:decorative xmlns:adec="http://schemas.microsoft.com/office/drawing/2017/decorative" val="1"/>
              </a:ext>
            </a:extLst>
          </p:cNvPr>
          <p:cNvSpPr>
            <a:spLocks noChangeAspect="1" noEditPoints="1"/>
          </p:cNvSpPr>
          <p:nvPr userDrawn="1"/>
        </p:nvSpPr>
        <p:spPr bwMode="black">
          <a:xfrm>
            <a:off x="10314940" y="3408586"/>
            <a:ext cx="1508760" cy="498029"/>
          </a:xfrm>
          <a:custGeom>
            <a:avLst/>
            <a:gdLst>
              <a:gd name="T0" fmla="*/ 7204 w 8314"/>
              <a:gd name="T1" fmla="*/ 2514 h 2746"/>
              <a:gd name="T2" fmla="*/ 7080 w 8314"/>
              <a:gd name="T3" fmla="*/ 2217 h 2746"/>
              <a:gd name="T4" fmla="*/ 7272 w 8314"/>
              <a:gd name="T5" fmla="*/ 2607 h 2746"/>
              <a:gd name="T6" fmla="*/ 7053 w 8314"/>
              <a:gd name="T7" fmla="*/ 2742 h 2746"/>
              <a:gd name="T8" fmla="*/ 7942 w 8314"/>
              <a:gd name="T9" fmla="*/ 1906 h 2746"/>
              <a:gd name="T10" fmla="*/ 8149 w 8314"/>
              <a:gd name="T11" fmla="*/ 2158 h 2746"/>
              <a:gd name="T12" fmla="*/ 8129 w 8314"/>
              <a:gd name="T13" fmla="*/ 2213 h 2746"/>
              <a:gd name="T14" fmla="*/ 4410 w 8314"/>
              <a:gd name="T15" fmla="*/ 2260 h 2746"/>
              <a:gd name="T16" fmla="*/ 4541 w 8314"/>
              <a:gd name="T17" fmla="*/ 2237 h 2746"/>
              <a:gd name="T18" fmla="*/ 4724 w 8314"/>
              <a:gd name="T19" fmla="*/ 2366 h 2746"/>
              <a:gd name="T20" fmla="*/ 4410 w 8314"/>
              <a:gd name="T21" fmla="*/ 2260 h 2746"/>
              <a:gd name="T22" fmla="*/ 2339 w 8314"/>
              <a:gd name="T23" fmla="*/ 1952 h 2746"/>
              <a:gd name="T24" fmla="*/ 2357 w 8314"/>
              <a:gd name="T25" fmla="*/ 2628 h 2746"/>
              <a:gd name="T26" fmla="*/ 3857 w 8314"/>
              <a:gd name="T27" fmla="*/ 2448 h 2746"/>
              <a:gd name="T28" fmla="*/ 3994 w 8314"/>
              <a:gd name="T29" fmla="*/ 1906 h 2746"/>
              <a:gd name="T30" fmla="*/ 3863 w 8314"/>
              <a:gd name="T31" fmla="*/ 2660 h 2746"/>
              <a:gd name="T32" fmla="*/ 3857 w 8314"/>
              <a:gd name="T33" fmla="*/ 2223 h 2746"/>
              <a:gd name="T34" fmla="*/ 3172 w 8314"/>
              <a:gd name="T35" fmla="*/ 2165 h 2746"/>
              <a:gd name="T36" fmla="*/ 3471 w 8314"/>
              <a:gd name="T37" fmla="*/ 2160 h 2746"/>
              <a:gd name="T38" fmla="*/ 3176 w 8314"/>
              <a:gd name="T39" fmla="*/ 2734 h 2746"/>
              <a:gd name="T40" fmla="*/ 5081 w 8314"/>
              <a:gd name="T41" fmla="*/ 2563 h 2746"/>
              <a:gd name="T42" fmla="*/ 5010 w 8314"/>
              <a:gd name="T43" fmla="*/ 2199 h 2746"/>
              <a:gd name="T44" fmla="*/ 5292 w 8314"/>
              <a:gd name="T45" fmla="*/ 2734 h 2746"/>
              <a:gd name="T46" fmla="*/ 5227 w 8314"/>
              <a:gd name="T47" fmla="*/ 2383 h 2746"/>
              <a:gd name="T48" fmla="*/ 5010 w 8314"/>
              <a:gd name="T49" fmla="*/ 2199 h 2746"/>
              <a:gd name="T50" fmla="*/ 2801 w 8314"/>
              <a:gd name="T51" fmla="*/ 2650 h 2746"/>
              <a:gd name="T52" fmla="*/ 2814 w 8314"/>
              <a:gd name="T53" fmla="*/ 2157 h 2746"/>
              <a:gd name="T54" fmla="*/ 2917 w 8314"/>
              <a:gd name="T55" fmla="*/ 2670 h 2746"/>
              <a:gd name="T56" fmla="*/ 2913 w 8314"/>
              <a:gd name="T57" fmla="*/ 2383 h 2746"/>
              <a:gd name="T58" fmla="*/ 7732 w 8314"/>
              <a:gd name="T59" fmla="*/ 2032 h 2746"/>
              <a:gd name="T60" fmla="*/ 7732 w 8314"/>
              <a:gd name="T61" fmla="*/ 2221 h 2746"/>
              <a:gd name="T62" fmla="*/ 7783 w 8314"/>
              <a:gd name="T63" fmla="*/ 2742 h 2746"/>
              <a:gd name="T64" fmla="*/ 7664 w 8314"/>
              <a:gd name="T65" fmla="*/ 2165 h 2746"/>
              <a:gd name="T66" fmla="*/ 7489 w 8314"/>
              <a:gd name="T67" fmla="*/ 1906 h 2746"/>
              <a:gd name="T68" fmla="*/ 6726 w 8314"/>
              <a:gd name="T69" fmla="*/ 2411 h 2746"/>
              <a:gd name="T70" fmla="*/ 6472 w 8314"/>
              <a:gd name="T71" fmla="*/ 2471 h 2746"/>
              <a:gd name="T72" fmla="*/ 6398 w 8314"/>
              <a:gd name="T73" fmla="*/ 2450 h 2746"/>
              <a:gd name="T74" fmla="*/ 5831 w 8314"/>
              <a:gd name="T75" fmla="*/ 1906 h 2746"/>
              <a:gd name="T76" fmla="*/ 6274 w 8314"/>
              <a:gd name="T77" fmla="*/ 1906 h 2746"/>
              <a:gd name="T78" fmla="*/ 5900 w 8314"/>
              <a:gd name="T79" fmla="*/ 2734 h 2746"/>
              <a:gd name="T80" fmla="*/ 5681 w 8314"/>
              <a:gd name="T81" fmla="*/ 1906 h 2746"/>
              <a:gd name="T82" fmla="*/ 4133 w 8314"/>
              <a:gd name="T83" fmla="*/ 2165 h 2746"/>
              <a:gd name="T84" fmla="*/ 4131 w 8314"/>
              <a:gd name="T85" fmla="*/ 1924 h 2746"/>
              <a:gd name="T86" fmla="*/ 4131 w 8314"/>
              <a:gd name="T87" fmla="*/ 1924 h 2746"/>
              <a:gd name="T88" fmla="*/ 2253 w 8314"/>
              <a:gd name="T89" fmla="*/ 1037 h 2746"/>
              <a:gd name="T90" fmla="*/ 2224 w 8314"/>
              <a:gd name="T91" fmla="*/ 838 h 2746"/>
              <a:gd name="T92" fmla="*/ 4631 w 8314"/>
              <a:gd name="T93" fmla="*/ 561 h 2746"/>
              <a:gd name="T94" fmla="*/ 2396 w 8314"/>
              <a:gd name="T95" fmla="*/ 954 h 2746"/>
              <a:gd name="T96" fmla="*/ 2202 w 8314"/>
              <a:gd name="T97" fmla="*/ 723 h 2746"/>
              <a:gd name="T98" fmla="*/ 3250 w 8314"/>
              <a:gd name="T99" fmla="*/ 332 h 2746"/>
              <a:gd name="T100" fmla="*/ 2271 w 8314"/>
              <a:gd name="T101" fmla="*/ 617 h 2746"/>
              <a:gd name="T102" fmla="*/ 1994 w 8314"/>
              <a:gd name="T103" fmla="*/ 817 h 2746"/>
              <a:gd name="T104" fmla="*/ 1894 w 8314"/>
              <a:gd name="T105" fmla="*/ 1181 h 2746"/>
              <a:gd name="T106" fmla="*/ 2230 w 8314"/>
              <a:gd name="T107" fmla="*/ 1157 h 2746"/>
              <a:gd name="T108" fmla="*/ 2492 w 8314"/>
              <a:gd name="T109" fmla="*/ 1520 h 2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14" h="2746">
                <a:moveTo>
                  <a:pt x="7150" y="2448"/>
                </a:moveTo>
                <a:lnTo>
                  <a:pt x="7150" y="2448"/>
                </a:lnTo>
                <a:cubicBezTo>
                  <a:pt x="7030" y="2448"/>
                  <a:pt x="6957" y="2483"/>
                  <a:pt x="6957" y="2572"/>
                </a:cubicBezTo>
                <a:cubicBezTo>
                  <a:pt x="6957" y="2629"/>
                  <a:pt x="6992" y="2682"/>
                  <a:pt x="7067" y="2682"/>
                </a:cubicBezTo>
                <a:cubicBezTo>
                  <a:pt x="7098" y="2682"/>
                  <a:pt x="7204" y="2670"/>
                  <a:pt x="7204" y="2514"/>
                </a:cubicBezTo>
                <a:lnTo>
                  <a:pt x="7204" y="2448"/>
                </a:lnTo>
                <a:lnTo>
                  <a:pt x="7150" y="2448"/>
                </a:lnTo>
                <a:close/>
                <a:moveTo>
                  <a:pt x="7204" y="2345"/>
                </a:moveTo>
                <a:lnTo>
                  <a:pt x="7204" y="2345"/>
                </a:lnTo>
                <a:cubicBezTo>
                  <a:pt x="7204" y="2267"/>
                  <a:pt x="7176" y="2217"/>
                  <a:pt x="7080" y="2217"/>
                </a:cubicBezTo>
                <a:cubicBezTo>
                  <a:pt x="7003" y="2217"/>
                  <a:pt x="6949" y="2271"/>
                  <a:pt x="6942" y="2277"/>
                </a:cubicBezTo>
                <a:lnTo>
                  <a:pt x="6932" y="2208"/>
                </a:lnTo>
                <a:cubicBezTo>
                  <a:pt x="6964" y="2188"/>
                  <a:pt x="7011" y="2158"/>
                  <a:pt x="7085" y="2158"/>
                </a:cubicBezTo>
                <a:cubicBezTo>
                  <a:pt x="7244" y="2158"/>
                  <a:pt x="7272" y="2273"/>
                  <a:pt x="7272" y="2333"/>
                </a:cubicBezTo>
                <a:lnTo>
                  <a:pt x="7272" y="2607"/>
                </a:lnTo>
                <a:cubicBezTo>
                  <a:pt x="7272" y="2650"/>
                  <a:pt x="7275" y="2692"/>
                  <a:pt x="7278" y="2734"/>
                </a:cubicBezTo>
                <a:lnTo>
                  <a:pt x="7213" y="2734"/>
                </a:lnTo>
                <a:lnTo>
                  <a:pt x="7209" y="2665"/>
                </a:lnTo>
                <a:lnTo>
                  <a:pt x="7207" y="2665"/>
                </a:lnTo>
                <a:cubicBezTo>
                  <a:pt x="7192" y="2684"/>
                  <a:pt x="7161" y="2742"/>
                  <a:pt x="7053" y="2742"/>
                </a:cubicBezTo>
                <a:cubicBezTo>
                  <a:pt x="6946" y="2742"/>
                  <a:pt x="6885" y="2675"/>
                  <a:pt x="6885" y="2574"/>
                </a:cubicBezTo>
                <a:cubicBezTo>
                  <a:pt x="6885" y="2429"/>
                  <a:pt x="7009" y="2392"/>
                  <a:pt x="7155" y="2392"/>
                </a:cubicBezTo>
                <a:lnTo>
                  <a:pt x="7204" y="2392"/>
                </a:lnTo>
                <a:lnTo>
                  <a:pt x="7204" y="2345"/>
                </a:lnTo>
                <a:close/>
                <a:moveTo>
                  <a:pt x="7942" y="1906"/>
                </a:moveTo>
                <a:lnTo>
                  <a:pt x="7942" y="1906"/>
                </a:lnTo>
                <a:lnTo>
                  <a:pt x="8010" y="1906"/>
                </a:lnTo>
                <a:lnTo>
                  <a:pt x="8010" y="2217"/>
                </a:lnTo>
                <a:lnTo>
                  <a:pt x="8011" y="2217"/>
                </a:lnTo>
                <a:cubicBezTo>
                  <a:pt x="8027" y="2197"/>
                  <a:pt x="8062" y="2158"/>
                  <a:pt x="8149" y="2158"/>
                </a:cubicBezTo>
                <a:cubicBezTo>
                  <a:pt x="8255" y="2158"/>
                  <a:pt x="8314" y="2245"/>
                  <a:pt x="8314" y="2324"/>
                </a:cubicBezTo>
                <a:lnTo>
                  <a:pt x="8314" y="2734"/>
                </a:lnTo>
                <a:lnTo>
                  <a:pt x="8246" y="2734"/>
                </a:lnTo>
                <a:lnTo>
                  <a:pt x="8246" y="2340"/>
                </a:lnTo>
                <a:cubicBezTo>
                  <a:pt x="8246" y="2264"/>
                  <a:pt x="8202" y="2213"/>
                  <a:pt x="8129" y="2213"/>
                </a:cubicBezTo>
                <a:cubicBezTo>
                  <a:pt x="8057" y="2213"/>
                  <a:pt x="8010" y="2262"/>
                  <a:pt x="8010" y="2340"/>
                </a:cubicBezTo>
                <a:lnTo>
                  <a:pt x="8010" y="2734"/>
                </a:lnTo>
                <a:lnTo>
                  <a:pt x="7942" y="2734"/>
                </a:lnTo>
                <a:lnTo>
                  <a:pt x="7942" y="1906"/>
                </a:lnTo>
                <a:close/>
                <a:moveTo>
                  <a:pt x="4410" y="2260"/>
                </a:moveTo>
                <a:lnTo>
                  <a:pt x="4410" y="2260"/>
                </a:lnTo>
                <a:cubicBezTo>
                  <a:pt x="4410" y="2224"/>
                  <a:pt x="4409" y="2191"/>
                  <a:pt x="4406" y="2165"/>
                </a:cubicBezTo>
                <a:lnTo>
                  <a:pt x="4535" y="2165"/>
                </a:lnTo>
                <a:cubicBezTo>
                  <a:pt x="4536" y="2183"/>
                  <a:pt x="4539" y="2223"/>
                  <a:pt x="4539" y="2237"/>
                </a:cubicBezTo>
                <a:lnTo>
                  <a:pt x="4541" y="2237"/>
                </a:lnTo>
                <a:cubicBezTo>
                  <a:pt x="4552" y="2220"/>
                  <a:pt x="4588" y="2157"/>
                  <a:pt x="4690" y="2157"/>
                </a:cubicBezTo>
                <a:cubicBezTo>
                  <a:pt x="4808" y="2157"/>
                  <a:pt x="4861" y="2233"/>
                  <a:pt x="4861" y="2344"/>
                </a:cubicBezTo>
                <a:lnTo>
                  <a:pt x="4861" y="2734"/>
                </a:lnTo>
                <a:lnTo>
                  <a:pt x="4724" y="2734"/>
                </a:lnTo>
                <a:lnTo>
                  <a:pt x="4724" y="2366"/>
                </a:lnTo>
                <a:cubicBezTo>
                  <a:pt x="4724" y="2296"/>
                  <a:pt x="4682" y="2269"/>
                  <a:pt x="4636" y="2269"/>
                </a:cubicBezTo>
                <a:cubicBezTo>
                  <a:pt x="4590" y="2269"/>
                  <a:pt x="4548" y="2294"/>
                  <a:pt x="4548" y="2366"/>
                </a:cubicBezTo>
                <a:lnTo>
                  <a:pt x="4548" y="2734"/>
                </a:lnTo>
                <a:lnTo>
                  <a:pt x="4410" y="2734"/>
                </a:lnTo>
                <a:lnTo>
                  <a:pt x="4410" y="2260"/>
                </a:lnTo>
                <a:close/>
                <a:moveTo>
                  <a:pt x="2511" y="2718"/>
                </a:moveTo>
                <a:lnTo>
                  <a:pt x="2511" y="2718"/>
                </a:lnTo>
                <a:cubicBezTo>
                  <a:pt x="2496" y="2724"/>
                  <a:pt x="2453" y="2746"/>
                  <a:pt x="2344" y="2746"/>
                </a:cubicBezTo>
                <a:cubicBezTo>
                  <a:pt x="2109" y="2746"/>
                  <a:pt x="1988" y="2574"/>
                  <a:pt x="1988" y="2349"/>
                </a:cubicBezTo>
                <a:cubicBezTo>
                  <a:pt x="1988" y="2123"/>
                  <a:pt x="2109" y="1952"/>
                  <a:pt x="2339" y="1952"/>
                </a:cubicBezTo>
                <a:cubicBezTo>
                  <a:pt x="2440" y="1952"/>
                  <a:pt x="2493" y="1974"/>
                  <a:pt x="2511" y="1981"/>
                </a:cubicBezTo>
                <a:lnTo>
                  <a:pt x="2504" y="2109"/>
                </a:lnTo>
                <a:cubicBezTo>
                  <a:pt x="2490" y="2101"/>
                  <a:pt x="2448" y="2069"/>
                  <a:pt x="2357" y="2069"/>
                </a:cubicBezTo>
                <a:cubicBezTo>
                  <a:pt x="2240" y="2069"/>
                  <a:pt x="2139" y="2149"/>
                  <a:pt x="2139" y="2349"/>
                </a:cubicBezTo>
                <a:cubicBezTo>
                  <a:pt x="2139" y="2549"/>
                  <a:pt x="2240" y="2628"/>
                  <a:pt x="2357" y="2628"/>
                </a:cubicBezTo>
                <a:cubicBezTo>
                  <a:pt x="2426" y="2628"/>
                  <a:pt x="2471" y="2612"/>
                  <a:pt x="2503" y="2589"/>
                </a:cubicBezTo>
                <a:lnTo>
                  <a:pt x="2511" y="2718"/>
                </a:lnTo>
                <a:close/>
                <a:moveTo>
                  <a:pt x="3749" y="2643"/>
                </a:moveTo>
                <a:lnTo>
                  <a:pt x="3749" y="2643"/>
                </a:lnTo>
                <a:cubicBezTo>
                  <a:pt x="3830" y="2643"/>
                  <a:pt x="3857" y="2555"/>
                  <a:pt x="3857" y="2448"/>
                </a:cubicBezTo>
                <a:cubicBezTo>
                  <a:pt x="3857" y="2338"/>
                  <a:pt x="3826" y="2257"/>
                  <a:pt x="3751" y="2257"/>
                </a:cubicBezTo>
                <a:cubicBezTo>
                  <a:pt x="3674" y="2257"/>
                  <a:pt x="3647" y="2331"/>
                  <a:pt x="3647" y="2445"/>
                </a:cubicBezTo>
                <a:cubicBezTo>
                  <a:pt x="3647" y="2577"/>
                  <a:pt x="3669" y="2643"/>
                  <a:pt x="3749" y="2643"/>
                </a:cubicBezTo>
                <a:close/>
                <a:moveTo>
                  <a:pt x="3994" y="1906"/>
                </a:moveTo>
                <a:lnTo>
                  <a:pt x="3994" y="1906"/>
                </a:lnTo>
                <a:lnTo>
                  <a:pt x="3994" y="2637"/>
                </a:lnTo>
                <a:cubicBezTo>
                  <a:pt x="3994" y="2678"/>
                  <a:pt x="3995" y="2713"/>
                  <a:pt x="3999" y="2734"/>
                </a:cubicBezTo>
                <a:lnTo>
                  <a:pt x="3870" y="2734"/>
                </a:lnTo>
                <a:cubicBezTo>
                  <a:pt x="3868" y="2718"/>
                  <a:pt x="3866" y="2688"/>
                  <a:pt x="3866" y="2660"/>
                </a:cubicBezTo>
                <a:lnTo>
                  <a:pt x="3863" y="2660"/>
                </a:lnTo>
                <a:cubicBezTo>
                  <a:pt x="3855" y="2676"/>
                  <a:pt x="3819" y="2743"/>
                  <a:pt x="3711" y="2743"/>
                </a:cubicBezTo>
                <a:cubicBezTo>
                  <a:pt x="3569" y="2743"/>
                  <a:pt x="3510" y="2608"/>
                  <a:pt x="3510" y="2450"/>
                </a:cubicBezTo>
                <a:cubicBezTo>
                  <a:pt x="3510" y="2265"/>
                  <a:pt x="3580" y="2157"/>
                  <a:pt x="3722" y="2157"/>
                </a:cubicBezTo>
                <a:cubicBezTo>
                  <a:pt x="3814" y="2157"/>
                  <a:pt x="3846" y="2212"/>
                  <a:pt x="3855" y="2223"/>
                </a:cubicBezTo>
                <a:lnTo>
                  <a:pt x="3857" y="2223"/>
                </a:lnTo>
                <a:lnTo>
                  <a:pt x="3857" y="1906"/>
                </a:lnTo>
                <a:lnTo>
                  <a:pt x="3994" y="1906"/>
                </a:lnTo>
                <a:close/>
                <a:moveTo>
                  <a:pt x="3176" y="2260"/>
                </a:moveTo>
                <a:lnTo>
                  <a:pt x="3176" y="2260"/>
                </a:lnTo>
                <a:cubicBezTo>
                  <a:pt x="3176" y="2224"/>
                  <a:pt x="3175" y="2191"/>
                  <a:pt x="3172" y="2165"/>
                </a:cubicBezTo>
                <a:lnTo>
                  <a:pt x="3296" y="2165"/>
                </a:lnTo>
                <a:cubicBezTo>
                  <a:pt x="3297" y="2200"/>
                  <a:pt x="3300" y="2209"/>
                  <a:pt x="3300" y="2244"/>
                </a:cubicBezTo>
                <a:lnTo>
                  <a:pt x="3302" y="2244"/>
                </a:lnTo>
                <a:cubicBezTo>
                  <a:pt x="3313" y="2219"/>
                  <a:pt x="3339" y="2157"/>
                  <a:pt x="3448" y="2157"/>
                </a:cubicBezTo>
                <a:cubicBezTo>
                  <a:pt x="3456" y="2157"/>
                  <a:pt x="3463" y="2159"/>
                  <a:pt x="3471" y="2160"/>
                </a:cubicBezTo>
                <a:lnTo>
                  <a:pt x="3471" y="2287"/>
                </a:lnTo>
                <a:cubicBezTo>
                  <a:pt x="3465" y="2286"/>
                  <a:pt x="3451" y="2283"/>
                  <a:pt x="3432" y="2283"/>
                </a:cubicBezTo>
                <a:cubicBezTo>
                  <a:pt x="3376" y="2283"/>
                  <a:pt x="3314" y="2317"/>
                  <a:pt x="3314" y="2423"/>
                </a:cubicBezTo>
                <a:lnTo>
                  <a:pt x="3314" y="2734"/>
                </a:lnTo>
                <a:lnTo>
                  <a:pt x="3176" y="2734"/>
                </a:lnTo>
                <a:lnTo>
                  <a:pt x="3176" y="2260"/>
                </a:lnTo>
                <a:close/>
                <a:moveTo>
                  <a:pt x="5280" y="2456"/>
                </a:moveTo>
                <a:lnTo>
                  <a:pt x="5280" y="2456"/>
                </a:lnTo>
                <a:lnTo>
                  <a:pt x="5230" y="2456"/>
                </a:lnTo>
                <a:cubicBezTo>
                  <a:pt x="5164" y="2456"/>
                  <a:pt x="5081" y="2476"/>
                  <a:pt x="5081" y="2563"/>
                </a:cubicBezTo>
                <a:cubicBezTo>
                  <a:pt x="5081" y="2615"/>
                  <a:pt x="5115" y="2650"/>
                  <a:pt x="5168" y="2650"/>
                </a:cubicBezTo>
                <a:cubicBezTo>
                  <a:pt x="5241" y="2650"/>
                  <a:pt x="5280" y="2590"/>
                  <a:pt x="5280" y="2518"/>
                </a:cubicBezTo>
                <a:lnTo>
                  <a:pt x="5280" y="2456"/>
                </a:lnTo>
                <a:close/>
                <a:moveTo>
                  <a:pt x="5010" y="2199"/>
                </a:moveTo>
                <a:lnTo>
                  <a:pt x="5010" y="2199"/>
                </a:lnTo>
                <a:cubicBezTo>
                  <a:pt x="5048" y="2181"/>
                  <a:pt x="5102" y="2157"/>
                  <a:pt x="5181" y="2157"/>
                </a:cubicBezTo>
                <a:cubicBezTo>
                  <a:pt x="5352" y="2157"/>
                  <a:pt x="5408" y="2241"/>
                  <a:pt x="5408" y="2371"/>
                </a:cubicBezTo>
                <a:lnTo>
                  <a:pt x="5408" y="2634"/>
                </a:lnTo>
                <a:cubicBezTo>
                  <a:pt x="5408" y="2675"/>
                  <a:pt x="5412" y="2712"/>
                  <a:pt x="5416" y="2734"/>
                </a:cubicBezTo>
                <a:lnTo>
                  <a:pt x="5292" y="2734"/>
                </a:lnTo>
                <a:cubicBezTo>
                  <a:pt x="5286" y="2712"/>
                  <a:pt x="5285" y="2685"/>
                  <a:pt x="5285" y="2670"/>
                </a:cubicBezTo>
                <a:lnTo>
                  <a:pt x="5282" y="2670"/>
                </a:lnTo>
                <a:cubicBezTo>
                  <a:pt x="5264" y="2690"/>
                  <a:pt x="5215" y="2743"/>
                  <a:pt x="5124" y="2743"/>
                </a:cubicBezTo>
                <a:cubicBezTo>
                  <a:pt x="5024" y="2743"/>
                  <a:pt x="4952" y="2683"/>
                  <a:pt x="4952" y="2577"/>
                </a:cubicBezTo>
                <a:cubicBezTo>
                  <a:pt x="4952" y="2423"/>
                  <a:pt x="5089" y="2383"/>
                  <a:pt x="5227" y="2383"/>
                </a:cubicBezTo>
                <a:lnTo>
                  <a:pt x="5280" y="2383"/>
                </a:lnTo>
                <a:lnTo>
                  <a:pt x="5280" y="2362"/>
                </a:lnTo>
                <a:cubicBezTo>
                  <a:pt x="5280" y="2306"/>
                  <a:pt x="5252" y="2254"/>
                  <a:pt x="5173" y="2254"/>
                </a:cubicBezTo>
                <a:cubicBezTo>
                  <a:pt x="5105" y="2254"/>
                  <a:pt x="5044" y="2287"/>
                  <a:pt x="5018" y="2309"/>
                </a:cubicBezTo>
                <a:lnTo>
                  <a:pt x="5010" y="2199"/>
                </a:lnTo>
                <a:close/>
                <a:moveTo>
                  <a:pt x="2913" y="2456"/>
                </a:moveTo>
                <a:lnTo>
                  <a:pt x="2913" y="2456"/>
                </a:lnTo>
                <a:lnTo>
                  <a:pt x="2863" y="2456"/>
                </a:lnTo>
                <a:cubicBezTo>
                  <a:pt x="2797" y="2456"/>
                  <a:pt x="2713" y="2476"/>
                  <a:pt x="2713" y="2563"/>
                </a:cubicBezTo>
                <a:cubicBezTo>
                  <a:pt x="2713" y="2615"/>
                  <a:pt x="2747" y="2650"/>
                  <a:pt x="2801" y="2650"/>
                </a:cubicBezTo>
                <a:cubicBezTo>
                  <a:pt x="2874" y="2650"/>
                  <a:pt x="2913" y="2590"/>
                  <a:pt x="2913" y="2518"/>
                </a:cubicBezTo>
                <a:lnTo>
                  <a:pt x="2913" y="2456"/>
                </a:lnTo>
                <a:close/>
                <a:moveTo>
                  <a:pt x="2642" y="2199"/>
                </a:moveTo>
                <a:lnTo>
                  <a:pt x="2642" y="2199"/>
                </a:lnTo>
                <a:cubicBezTo>
                  <a:pt x="2681" y="2181"/>
                  <a:pt x="2735" y="2157"/>
                  <a:pt x="2814" y="2157"/>
                </a:cubicBezTo>
                <a:cubicBezTo>
                  <a:pt x="2985" y="2157"/>
                  <a:pt x="3041" y="2241"/>
                  <a:pt x="3041" y="2371"/>
                </a:cubicBezTo>
                <a:lnTo>
                  <a:pt x="3041" y="2634"/>
                </a:lnTo>
                <a:cubicBezTo>
                  <a:pt x="3041" y="2675"/>
                  <a:pt x="3046" y="2712"/>
                  <a:pt x="3049" y="2734"/>
                </a:cubicBezTo>
                <a:lnTo>
                  <a:pt x="2925" y="2734"/>
                </a:lnTo>
                <a:cubicBezTo>
                  <a:pt x="2918" y="2712"/>
                  <a:pt x="2917" y="2685"/>
                  <a:pt x="2917" y="2670"/>
                </a:cubicBezTo>
                <a:lnTo>
                  <a:pt x="2915" y="2670"/>
                </a:lnTo>
                <a:cubicBezTo>
                  <a:pt x="2897" y="2690"/>
                  <a:pt x="2848" y="2743"/>
                  <a:pt x="2757" y="2743"/>
                </a:cubicBezTo>
                <a:cubicBezTo>
                  <a:pt x="2656" y="2743"/>
                  <a:pt x="2585" y="2683"/>
                  <a:pt x="2585" y="2577"/>
                </a:cubicBezTo>
                <a:cubicBezTo>
                  <a:pt x="2585" y="2423"/>
                  <a:pt x="2721" y="2383"/>
                  <a:pt x="2860" y="2383"/>
                </a:cubicBezTo>
                <a:lnTo>
                  <a:pt x="2913" y="2383"/>
                </a:lnTo>
                <a:lnTo>
                  <a:pt x="2913" y="2362"/>
                </a:lnTo>
                <a:cubicBezTo>
                  <a:pt x="2913" y="2306"/>
                  <a:pt x="2885" y="2254"/>
                  <a:pt x="2806" y="2254"/>
                </a:cubicBezTo>
                <a:cubicBezTo>
                  <a:pt x="2738" y="2254"/>
                  <a:pt x="2677" y="2287"/>
                  <a:pt x="2650" y="2309"/>
                </a:cubicBezTo>
                <a:lnTo>
                  <a:pt x="2642" y="2199"/>
                </a:lnTo>
                <a:close/>
                <a:moveTo>
                  <a:pt x="7732" y="2032"/>
                </a:moveTo>
                <a:lnTo>
                  <a:pt x="7732" y="2032"/>
                </a:lnTo>
                <a:lnTo>
                  <a:pt x="7732" y="2165"/>
                </a:lnTo>
                <a:lnTo>
                  <a:pt x="7849" y="2165"/>
                </a:lnTo>
                <a:lnTo>
                  <a:pt x="7849" y="2221"/>
                </a:lnTo>
                <a:lnTo>
                  <a:pt x="7732" y="2221"/>
                </a:lnTo>
                <a:lnTo>
                  <a:pt x="7732" y="2596"/>
                </a:lnTo>
                <a:cubicBezTo>
                  <a:pt x="7732" y="2642"/>
                  <a:pt x="7738" y="2685"/>
                  <a:pt x="7798" y="2685"/>
                </a:cubicBezTo>
                <a:cubicBezTo>
                  <a:pt x="7825" y="2685"/>
                  <a:pt x="7838" y="2679"/>
                  <a:pt x="7849" y="2676"/>
                </a:cubicBezTo>
                <a:lnTo>
                  <a:pt x="7849" y="2734"/>
                </a:lnTo>
                <a:cubicBezTo>
                  <a:pt x="7842" y="2737"/>
                  <a:pt x="7825" y="2742"/>
                  <a:pt x="7783" y="2742"/>
                </a:cubicBezTo>
                <a:cubicBezTo>
                  <a:pt x="7685" y="2742"/>
                  <a:pt x="7664" y="2677"/>
                  <a:pt x="7664" y="2613"/>
                </a:cubicBezTo>
                <a:lnTo>
                  <a:pt x="7664" y="2221"/>
                </a:lnTo>
                <a:lnTo>
                  <a:pt x="7579" y="2221"/>
                </a:lnTo>
                <a:lnTo>
                  <a:pt x="7579" y="2165"/>
                </a:lnTo>
                <a:lnTo>
                  <a:pt x="7664" y="2165"/>
                </a:lnTo>
                <a:lnTo>
                  <a:pt x="7664" y="2051"/>
                </a:lnTo>
                <a:lnTo>
                  <a:pt x="7732" y="2032"/>
                </a:lnTo>
                <a:close/>
                <a:moveTo>
                  <a:pt x="7421" y="1906"/>
                </a:moveTo>
                <a:lnTo>
                  <a:pt x="7421" y="1906"/>
                </a:lnTo>
                <a:lnTo>
                  <a:pt x="7489" y="1906"/>
                </a:lnTo>
                <a:lnTo>
                  <a:pt x="7489" y="2734"/>
                </a:lnTo>
                <a:lnTo>
                  <a:pt x="7421" y="2734"/>
                </a:lnTo>
                <a:lnTo>
                  <a:pt x="7421" y="1906"/>
                </a:lnTo>
                <a:close/>
                <a:moveTo>
                  <a:pt x="6726" y="2411"/>
                </a:moveTo>
                <a:lnTo>
                  <a:pt x="6726" y="2411"/>
                </a:lnTo>
                <a:cubicBezTo>
                  <a:pt x="6726" y="2288"/>
                  <a:pt x="6676" y="2217"/>
                  <a:pt x="6599" y="2217"/>
                </a:cubicBezTo>
                <a:cubicBezTo>
                  <a:pt x="6513" y="2217"/>
                  <a:pt x="6472" y="2299"/>
                  <a:pt x="6472" y="2411"/>
                </a:cubicBezTo>
                <a:lnTo>
                  <a:pt x="6726" y="2411"/>
                </a:lnTo>
                <a:close/>
                <a:moveTo>
                  <a:pt x="6472" y="2471"/>
                </a:moveTo>
                <a:lnTo>
                  <a:pt x="6472" y="2471"/>
                </a:lnTo>
                <a:cubicBezTo>
                  <a:pt x="6472" y="2682"/>
                  <a:pt x="6610" y="2684"/>
                  <a:pt x="6635" y="2684"/>
                </a:cubicBezTo>
                <a:cubicBezTo>
                  <a:pt x="6672" y="2684"/>
                  <a:pt x="6726" y="2666"/>
                  <a:pt x="6759" y="2637"/>
                </a:cubicBezTo>
                <a:lnTo>
                  <a:pt x="6762" y="2709"/>
                </a:lnTo>
                <a:cubicBezTo>
                  <a:pt x="6735" y="2724"/>
                  <a:pt x="6697" y="2742"/>
                  <a:pt x="6629" y="2742"/>
                </a:cubicBezTo>
                <a:cubicBezTo>
                  <a:pt x="6405" y="2742"/>
                  <a:pt x="6398" y="2507"/>
                  <a:pt x="6398" y="2450"/>
                </a:cubicBezTo>
                <a:cubicBezTo>
                  <a:pt x="6398" y="2255"/>
                  <a:pt x="6471" y="2158"/>
                  <a:pt x="6598" y="2158"/>
                </a:cubicBezTo>
                <a:cubicBezTo>
                  <a:pt x="6739" y="2158"/>
                  <a:pt x="6800" y="2269"/>
                  <a:pt x="6800" y="2471"/>
                </a:cubicBezTo>
                <a:lnTo>
                  <a:pt x="6472" y="2471"/>
                </a:lnTo>
                <a:close/>
                <a:moveTo>
                  <a:pt x="5831" y="1906"/>
                </a:moveTo>
                <a:lnTo>
                  <a:pt x="5831" y="1906"/>
                </a:lnTo>
                <a:lnTo>
                  <a:pt x="5900" y="1906"/>
                </a:lnTo>
                <a:lnTo>
                  <a:pt x="5900" y="2260"/>
                </a:lnTo>
                <a:lnTo>
                  <a:pt x="6204" y="2260"/>
                </a:lnTo>
                <a:lnTo>
                  <a:pt x="6204" y="1906"/>
                </a:lnTo>
                <a:lnTo>
                  <a:pt x="6274" y="1906"/>
                </a:lnTo>
                <a:lnTo>
                  <a:pt x="6274" y="2734"/>
                </a:lnTo>
                <a:lnTo>
                  <a:pt x="6204" y="2734"/>
                </a:lnTo>
                <a:lnTo>
                  <a:pt x="6204" y="2320"/>
                </a:lnTo>
                <a:lnTo>
                  <a:pt x="5900" y="2320"/>
                </a:lnTo>
                <a:lnTo>
                  <a:pt x="5900" y="2734"/>
                </a:lnTo>
                <a:lnTo>
                  <a:pt x="5831" y="2734"/>
                </a:lnTo>
                <a:lnTo>
                  <a:pt x="5831" y="1906"/>
                </a:lnTo>
                <a:close/>
                <a:moveTo>
                  <a:pt x="5544" y="1906"/>
                </a:moveTo>
                <a:lnTo>
                  <a:pt x="5544" y="1906"/>
                </a:lnTo>
                <a:lnTo>
                  <a:pt x="5681" y="1906"/>
                </a:lnTo>
                <a:lnTo>
                  <a:pt x="5681" y="2734"/>
                </a:lnTo>
                <a:lnTo>
                  <a:pt x="5544" y="2734"/>
                </a:lnTo>
                <a:lnTo>
                  <a:pt x="5544" y="1906"/>
                </a:lnTo>
                <a:close/>
                <a:moveTo>
                  <a:pt x="4133" y="2165"/>
                </a:moveTo>
                <a:lnTo>
                  <a:pt x="4133" y="2165"/>
                </a:lnTo>
                <a:lnTo>
                  <a:pt x="4271" y="2165"/>
                </a:lnTo>
                <a:lnTo>
                  <a:pt x="4271" y="2734"/>
                </a:lnTo>
                <a:lnTo>
                  <a:pt x="4133" y="2734"/>
                </a:lnTo>
                <a:lnTo>
                  <a:pt x="4133" y="2165"/>
                </a:lnTo>
                <a:close/>
                <a:moveTo>
                  <a:pt x="4131" y="1924"/>
                </a:moveTo>
                <a:lnTo>
                  <a:pt x="4131" y="1924"/>
                </a:lnTo>
                <a:lnTo>
                  <a:pt x="4273" y="1924"/>
                </a:lnTo>
                <a:lnTo>
                  <a:pt x="4273" y="2058"/>
                </a:lnTo>
                <a:lnTo>
                  <a:pt x="4131" y="2058"/>
                </a:lnTo>
                <a:lnTo>
                  <a:pt x="4131" y="1924"/>
                </a:lnTo>
                <a:close/>
                <a:moveTo>
                  <a:pt x="2173" y="960"/>
                </a:moveTo>
                <a:lnTo>
                  <a:pt x="2173" y="960"/>
                </a:lnTo>
                <a:cubicBezTo>
                  <a:pt x="2208" y="936"/>
                  <a:pt x="2243" y="914"/>
                  <a:pt x="2280" y="891"/>
                </a:cubicBezTo>
                <a:cubicBezTo>
                  <a:pt x="2307" y="919"/>
                  <a:pt x="2333" y="947"/>
                  <a:pt x="2357" y="976"/>
                </a:cubicBezTo>
                <a:cubicBezTo>
                  <a:pt x="2321" y="995"/>
                  <a:pt x="2286" y="1017"/>
                  <a:pt x="2253" y="1037"/>
                </a:cubicBezTo>
                <a:cubicBezTo>
                  <a:pt x="2228" y="1011"/>
                  <a:pt x="2201" y="985"/>
                  <a:pt x="2173" y="960"/>
                </a:cubicBezTo>
                <a:close/>
                <a:moveTo>
                  <a:pt x="2031" y="843"/>
                </a:moveTo>
                <a:lnTo>
                  <a:pt x="2031" y="843"/>
                </a:lnTo>
                <a:cubicBezTo>
                  <a:pt x="2063" y="816"/>
                  <a:pt x="2100" y="789"/>
                  <a:pt x="2139" y="762"/>
                </a:cubicBezTo>
                <a:cubicBezTo>
                  <a:pt x="2169" y="788"/>
                  <a:pt x="2197" y="812"/>
                  <a:pt x="2224" y="838"/>
                </a:cubicBezTo>
                <a:cubicBezTo>
                  <a:pt x="2186" y="861"/>
                  <a:pt x="2150" y="885"/>
                  <a:pt x="2116" y="910"/>
                </a:cubicBezTo>
                <a:cubicBezTo>
                  <a:pt x="2089" y="887"/>
                  <a:pt x="2060" y="865"/>
                  <a:pt x="2031" y="843"/>
                </a:cubicBezTo>
                <a:close/>
                <a:moveTo>
                  <a:pt x="4637" y="566"/>
                </a:moveTo>
                <a:lnTo>
                  <a:pt x="4637" y="566"/>
                </a:lnTo>
                <a:lnTo>
                  <a:pt x="4631" y="561"/>
                </a:lnTo>
                <a:cubicBezTo>
                  <a:pt x="3759" y="596"/>
                  <a:pt x="2942" y="869"/>
                  <a:pt x="2392" y="1208"/>
                </a:cubicBezTo>
                <a:cubicBezTo>
                  <a:pt x="2369" y="1172"/>
                  <a:pt x="2343" y="1139"/>
                  <a:pt x="2314" y="1104"/>
                </a:cubicBezTo>
                <a:cubicBezTo>
                  <a:pt x="2807" y="799"/>
                  <a:pt x="3496" y="545"/>
                  <a:pt x="4082" y="468"/>
                </a:cubicBezTo>
                <a:lnTo>
                  <a:pt x="4074" y="464"/>
                </a:lnTo>
                <a:cubicBezTo>
                  <a:pt x="3447" y="527"/>
                  <a:pt x="2833" y="717"/>
                  <a:pt x="2396" y="954"/>
                </a:cubicBezTo>
                <a:cubicBezTo>
                  <a:pt x="2378" y="923"/>
                  <a:pt x="2357" y="891"/>
                  <a:pt x="2333" y="861"/>
                </a:cubicBezTo>
                <a:cubicBezTo>
                  <a:pt x="2715" y="641"/>
                  <a:pt x="3207" y="464"/>
                  <a:pt x="3676" y="378"/>
                </a:cubicBezTo>
                <a:lnTo>
                  <a:pt x="3669" y="373"/>
                </a:lnTo>
                <a:cubicBezTo>
                  <a:pt x="3121" y="456"/>
                  <a:pt x="2626" y="609"/>
                  <a:pt x="2284" y="803"/>
                </a:cubicBezTo>
                <a:cubicBezTo>
                  <a:pt x="2259" y="776"/>
                  <a:pt x="2232" y="749"/>
                  <a:pt x="2202" y="723"/>
                </a:cubicBezTo>
                <a:cubicBezTo>
                  <a:pt x="2238" y="701"/>
                  <a:pt x="2275" y="680"/>
                  <a:pt x="2314" y="659"/>
                </a:cubicBezTo>
                <a:cubicBezTo>
                  <a:pt x="2331" y="677"/>
                  <a:pt x="2348" y="695"/>
                  <a:pt x="2364" y="713"/>
                </a:cubicBezTo>
                <a:lnTo>
                  <a:pt x="2383" y="695"/>
                </a:lnTo>
                <a:cubicBezTo>
                  <a:pt x="2372" y="676"/>
                  <a:pt x="2361" y="659"/>
                  <a:pt x="2348" y="642"/>
                </a:cubicBezTo>
                <a:cubicBezTo>
                  <a:pt x="2630" y="499"/>
                  <a:pt x="2979" y="385"/>
                  <a:pt x="3250" y="332"/>
                </a:cubicBezTo>
                <a:lnTo>
                  <a:pt x="3243" y="328"/>
                </a:lnTo>
                <a:cubicBezTo>
                  <a:pt x="2965" y="377"/>
                  <a:pt x="2595" y="461"/>
                  <a:pt x="2313" y="596"/>
                </a:cubicBezTo>
                <a:cubicBezTo>
                  <a:pt x="2080" y="321"/>
                  <a:pt x="1608" y="133"/>
                  <a:pt x="923" y="0"/>
                </a:cubicBezTo>
                <a:lnTo>
                  <a:pt x="917" y="4"/>
                </a:lnTo>
                <a:cubicBezTo>
                  <a:pt x="1537" y="144"/>
                  <a:pt x="1991" y="355"/>
                  <a:pt x="2271" y="617"/>
                </a:cubicBezTo>
                <a:cubicBezTo>
                  <a:pt x="2230" y="638"/>
                  <a:pt x="2192" y="660"/>
                  <a:pt x="2156" y="683"/>
                </a:cubicBezTo>
                <a:cubicBezTo>
                  <a:pt x="1827" y="413"/>
                  <a:pt x="1245" y="170"/>
                  <a:pt x="478" y="57"/>
                </a:cubicBezTo>
                <a:lnTo>
                  <a:pt x="471" y="60"/>
                </a:lnTo>
                <a:cubicBezTo>
                  <a:pt x="1147" y="183"/>
                  <a:pt x="1713" y="427"/>
                  <a:pt x="2094" y="726"/>
                </a:cubicBezTo>
                <a:cubicBezTo>
                  <a:pt x="2056" y="755"/>
                  <a:pt x="2023" y="785"/>
                  <a:pt x="1994" y="817"/>
                </a:cubicBezTo>
                <a:cubicBezTo>
                  <a:pt x="1571" y="517"/>
                  <a:pt x="902" y="265"/>
                  <a:pt x="6" y="149"/>
                </a:cubicBezTo>
                <a:lnTo>
                  <a:pt x="0" y="153"/>
                </a:lnTo>
                <a:cubicBezTo>
                  <a:pt x="740" y="272"/>
                  <a:pt x="1512" y="533"/>
                  <a:pt x="2036" y="973"/>
                </a:cubicBezTo>
                <a:cubicBezTo>
                  <a:pt x="1967" y="1032"/>
                  <a:pt x="1911" y="1094"/>
                  <a:pt x="1872" y="1158"/>
                </a:cubicBezTo>
                <a:lnTo>
                  <a:pt x="1894" y="1181"/>
                </a:lnTo>
                <a:cubicBezTo>
                  <a:pt x="1951" y="1126"/>
                  <a:pt x="2016" y="1072"/>
                  <a:pt x="2088" y="1019"/>
                </a:cubicBezTo>
                <a:cubicBezTo>
                  <a:pt x="2116" y="1042"/>
                  <a:pt x="2142" y="1068"/>
                  <a:pt x="2168" y="1093"/>
                </a:cubicBezTo>
                <a:cubicBezTo>
                  <a:pt x="1988" y="1216"/>
                  <a:pt x="1859" y="1349"/>
                  <a:pt x="1801" y="1478"/>
                </a:cubicBezTo>
                <a:lnTo>
                  <a:pt x="1824" y="1497"/>
                </a:lnTo>
                <a:cubicBezTo>
                  <a:pt x="1924" y="1382"/>
                  <a:pt x="2064" y="1267"/>
                  <a:pt x="2230" y="1157"/>
                </a:cubicBezTo>
                <a:cubicBezTo>
                  <a:pt x="2260" y="1190"/>
                  <a:pt x="2289" y="1222"/>
                  <a:pt x="2316" y="1256"/>
                </a:cubicBezTo>
                <a:cubicBezTo>
                  <a:pt x="1978" y="1479"/>
                  <a:pt x="1755" y="1724"/>
                  <a:pt x="1705" y="1951"/>
                </a:cubicBezTo>
                <a:lnTo>
                  <a:pt x="1731" y="1968"/>
                </a:lnTo>
                <a:cubicBezTo>
                  <a:pt x="1874" y="1728"/>
                  <a:pt x="2103" y="1518"/>
                  <a:pt x="2376" y="1333"/>
                </a:cubicBezTo>
                <a:cubicBezTo>
                  <a:pt x="2419" y="1393"/>
                  <a:pt x="2458" y="1454"/>
                  <a:pt x="2492" y="1520"/>
                </a:cubicBezTo>
                <a:lnTo>
                  <a:pt x="2517" y="1504"/>
                </a:lnTo>
                <a:cubicBezTo>
                  <a:pt x="2504" y="1434"/>
                  <a:pt x="2479" y="1363"/>
                  <a:pt x="2442" y="1293"/>
                </a:cubicBezTo>
                <a:cubicBezTo>
                  <a:pt x="3130" y="857"/>
                  <a:pt x="4067" y="601"/>
                  <a:pt x="4637" y="56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32" name="Line">
            <a:extLst>
              <a:ext uri="{FF2B5EF4-FFF2-40B4-BE49-F238E27FC236}">
                <a16:creationId xmlns:a16="http://schemas.microsoft.com/office/drawing/2014/main" id="{4289B5F5-B9C9-4B41-A4DA-AA256E9A2A3B}"/>
              </a:ext>
              <a:ext uri="{C183D7F6-B498-43B3-948B-1728B52AA6E4}">
                <adec:decorative xmlns:adec="http://schemas.microsoft.com/office/drawing/2017/decorative" val="1"/>
              </a:ext>
            </a:extLst>
          </p:cNvPr>
          <p:cNvCxnSpPr>
            <a:cxnSpLocks/>
          </p:cNvCxnSpPr>
          <p:nvPr userDrawn="1"/>
        </p:nvCxnSpPr>
        <p:spPr>
          <a:xfrm>
            <a:off x="367030" y="402336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33" name="TextBox">
            <a:extLst>
              <a:ext uri="{FF2B5EF4-FFF2-40B4-BE49-F238E27FC236}">
                <a16:creationId xmlns:a16="http://schemas.microsoft.com/office/drawing/2014/main" id="{E4838F58-B0EF-B14C-A8F3-3A40B739F72E}"/>
              </a:ext>
            </a:extLst>
          </p:cNvPr>
          <p:cNvSpPr txBox="1"/>
          <p:nvPr userDrawn="1"/>
        </p:nvSpPr>
        <p:spPr>
          <a:xfrm>
            <a:off x="365760" y="4114800"/>
            <a:ext cx="1828800" cy="82296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Financial </a:t>
            </a:r>
            <a:br>
              <a:rPr lang="en-US" sz="1600" b="1"/>
            </a:br>
            <a:r>
              <a:rPr lang="en-US" sz="1600" b="1"/>
              <a:t>Services</a:t>
            </a:r>
          </a:p>
        </p:txBody>
      </p:sp>
      <p:sp>
        <p:nvSpPr>
          <p:cNvPr id="34" name="Equifax">
            <a:extLst>
              <a:ext uri="{FF2B5EF4-FFF2-40B4-BE49-F238E27FC236}">
                <a16:creationId xmlns:a16="http://schemas.microsoft.com/office/drawing/2014/main" id="{73828D78-811B-2C48-A4E5-BB03AC8B5B4D}"/>
              </a:ext>
              <a:ext uri="{C183D7F6-B498-43B3-948B-1728B52AA6E4}">
                <adec:decorative xmlns:adec="http://schemas.microsoft.com/office/drawing/2017/decorative" val="1"/>
              </a:ext>
            </a:extLst>
          </p:cNvPr>
          <p:cNvSpPr>
            <a:spLocks noChangeAspect="1" noEditPoints="1"/>
          </p:cNvSpPr>
          <p:nvPr userDrawn="1"/>
        </p:nvSpPr>
        <p:spPr bwMode="black">
          <a:xfrm>
            <a:off x="2371724" y="4191516"/>
            <a:ext cx="1051560" cy="196565"/>
          </a:xfrm>
          <a:custGeom>
            <a:avLst/>
            <a:gdLst>
              <a:gd name="T0" fmla="*/ 5195 w 8315"/>
              <a:gd name="T1" fmla="*/ 1175 h 1555"/>
              <a:gd name="T2" fmla="*/ 6559 w 8315"/>
              <a:gd name="T3" fmla="*/ 978 h 1555"/>
              <a:gd name="T4" fmla="*/ 7120 w 8315"/>
              <a:gd name="T5" fmla="*/ 132 h 1555"/>
              <a:gd name="T6" fmla="*/ 7981 w 8315"/>
              <a:gd name="T7" fmla="*/ 132 h 1555"/>
              <a:gd name="T8" fmla="*/ 7256 w 8315"/>
              <a:gd name="T9" fmla="*/ 1175 h 1555"/>
              <a:gd name="T10" fmla="*/ 6130 w 8315"/>
              <a:gd name="T11" fmla="*/ 1175 h 1555"/>
              <a:gd name="T12" fmla="*/ 5499 w 8315"/>
              <a:gd name="T13" fmla="*/ 1175 h 1555"/>
              <a:gd name="T14" fmla="*/ 6074 w 8315"/>
              <a:gd name="T15" fmla="*/ 720 h 1555"/>
              <a:gd name="T16" fmla="*/ 4907 w 8315"/>
              <a:gd name="T17" fmla="*/ 1175 h 1555"/>
              <a:gd name="T18" fmla="*/ 4703 w 8315"/>
              <a:gd name="T19" fmla="*/ 132 h 1555"/>
              <a:gd name="T20" fmla="*/ 5099 w 8315"/>
              <a:gd name="T21" fmla="*/ 336 h 1555"/>
              <a:gd name="T22" fmla="*/ 5430 w 8315"/>
              <a:gd name="T23" fmla="*/ 728 h 1555"/>
              <a:gd name="T24" fmla="*/ 4103 w 8315"/>
              <a:gd name="T25" fmla="*/ 132 h 1555"/>
              <a:gd name="T26" fmla="*/ 4304 w 8315"/>
              <a:gd name="T27" fmla="*/ 1175 h 1555"/>
              <a:gd name="T28" fmla="*/ 2733 w 8315"/>
              <a:gd name="T29" fmla="*/ 132 h 1555"/>
              <a:gd name="T30" fmla="*/ 2994 w 8315"/>
              <a:gd name="T31" fmla="*/ 883 h 1555"/>
              <a:gd name="T32" fmla="*/ 3506 w 8315"/>
              <a:gd name="T33" fmla="*/ 132 h 1555"/>
              <a:gd name="T34" fmla="*/ 3250 w 8315"/>
              <a:gd name="T35" fmla="*/ 1215 h 1555"/>
              <a:gd name="T36" fmla="*/ 2733 w 8315"/>
              <a:gd name="T37" fmla="*/ 132 h 1555"/>
              <a:gd name="T38" fmla="*/ 2009 w 8315"/>
              <a:gd name="T39" fmla="*/ 82 h 1555"/>
              <a:gd name="T40" fmla="*/ 2135 w 8315"/>
              <a:gd name="T41" fmla="*/ 671 h 1555"/>
              <a:gd name="T42" fmla="*/ 2063 w 8315"/>
              <a:gd name="T43" fmla="*/ 1172 h 1555"/>
              <a:gd name="T44" fmla="*/ 1274 w 8315"/>
              <a:gd name="T45" fmla="*/ 487 h 1555"/>
              <a:gd name="T46" fmla="*/ 1625 w 8315"/>
              <a:gd name="T47" fmla="*/ 828 h 1555"/>
              <a:gd name="T48" fmla="*/ 2124 w 8315"/>
              <a:gd name="T49" fmla="*/ 473 h 1555"/>
              <a:gd name="T50" fmla="*/ 0 w 8315"/>
              <a:gd name="T51" fmla="*/ 1177 h 1555"/>
              <a:gd name="T52" fmla="*/ 1315 w 8315"/>
              <a:gd name="T53" fmla="*/ 0 h 1555"/>
              <a:gd name="T54" fmla="*/ 645 w 8315"/>
              <a:gd name="T55" fmla="*/ 436 h 1555"/>
              <a:gd name="T56" fmla="*/ 593 w 8315"/>
              <a:gd name="T57" fmla="*/ 671 h 1555"/>
              <a:gd name="T58" fmla="*/ 1079 w 8315"/>
              <a:gd name="T59" fmla="*/ 1177 h 1555"/>
              <a:gd name="T60" fmla="*/ 8197 w 8315"/>
              <a:gd name="T61" fmla="*/ 98 h 1555"/>
              <a:gd name="T62" fmla="*/ 8078 w 8315"/>
              <a:gd name="T63" fmla="*/ 217 h 1555"/>
              <a:gd name="T64" fmla="*/ 8197 w 8315"/>
              <a:gd name="T65" fmla="*/ 116 h 1555"/>
              <a:gd name="T66" fmla="*/ 8197 w 8315"/>
              <a:gd name="T67" fmla="*/ 319 h 1555"/>
              <a:gd name="T68" fmla="*/ 8197 w 8315"/>
              <a:gd name="T69" fmla="*/ 116 h 1555"/>
              <a:gd name="T70" fmla="*/ 8153 w 8315"/>
              <a:gd name="T71" fmla="*/ 287 h 1555"/>
              <a:gd name="T72" fmla="*/ 8233 w 8315"/>
              <a:gd name="T73" fmla="*/ 161 h 1555"/>
              <a:gd name="T74" fmla="*/ 8219 w 8315"/>
              <a:gd name="T75" fmla="*/ 222 h 1555"/>
              <a:gd name="T76" fmla="*/ 8227 w 8315"/>
              <a:gd name="T77" fmla="*/ 287 h 1555"/>
              <a:gd name="T78" fmla="*/ 8175 w 8315"/>
              <a:gd name="T79" fmla="*/ 230 h 1555"/>
              <a:gd name="T80" fmla="*/ 8175 w 8315"/>
              <a:gd name="T81" fmla="*/ 213 h 1555"/>
              <a:gd name="T82" fmla="*/ 8190 w 8315"/>
              <a:gd name="T83" fmla="*/ 167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15" h="1555">
                <a:moveTo>
                  <a:pt x="5499" y="1175"/>
                </a:moveTo>
                <a:lnTo>
                  <a:pt x="5499" y="1175"/>
                </a:lnTo>
                <a:lnTo>
                  <a:pt x="5195" y="1175"/>
                </a:lnTo>
                <a:lnTo>
                  <a:pt x="5932" y="132"/>
                </a:lnTo>
                <a:lnTo>
                  <a:pt x="6455" y="132"/>
                </a:lnTo>
                <a:lnTo>
                  <a:pt x="6559" y="978"/>
                </a:lnTo>
                <a:lnTo>
                  <a:pt x="6910" y="655"/>
                </a:lnTo>
                <a:lnTo>
                  <a:pt x="6565" y="132"/>
                </a:lnTo>
                <a:lnTo>
                  <a:pt x="7120" y="132"/>
                </a:lnTo>
                <a:lnTo>
                  <a:pt x="7287" y="397"/>
                </a:lnTo>
                <a:lnTo>
                  <a:pt x="7557" y="132"/>
                </a:lnTo>
                <a:lnTo>
                  <a:pt x="7981" y="132"/>
                </a:lnTo>
                <a:lnTo>
                  <a:pt x="7430" y="616"/>
                </a:lnTo>
                <a:lnTo>
                  <a:pt x="7790" y="1175"/>
                </a:lnTo>
                <a:lnTo>
                  <a:pt x="7256" y="1175"/>
                </a:lnTo>
                <a:lnTo>
                  <a:pt x="7075" y="863"/>
                </a:lnTo>
                <a:lnTo>
                  <a:pt x="6776" y="1175"/>
                </a:lnTo>
                <a:lnTo>
                  <a:pt x="6130" y="1175"/>
                </a:lnTo>
                <a:lnTo>
                  <a:pt x="6110" y="947"/>
                </a:lnTo>
                <a:lnTo>
                  <a:pt x="5653" y="947"/>
                </a:lnTo>
                <a:lnTo>
                  <a:pt x="5499" y="1175"/>
                </a:lnTo>
                <a:close/>
                <a:moveTo>
                  <a:pt x="5800" y="720"/>
                </a:moveTo>
                <a:lnTo>
                  <a:pt x="5800" y="720"/>
                </a:lnTo>
                <a:lnTo>
                  <a:pt x="6074" y="720"/>
                </a:lnTo>
                <a:lnTo>
                  <a:pt x="6041" y="376"/>
                </a:lnTo>
                <a:lnTo>
                  <a:pt x="5800" y="720"/>
                </a:lnTo>
                <a:close/>
                <a:moveTo>
                  <a:pt x="4907" y="1175"/>
                </a:moveTo>
                <a:lnTo>
                  <a:pt x="4907" y="1175"/>
                </a:lnTo>
                <a:lnTo>
                  <a:pt x="4476" y="1175"/>
                </a:lnTo>
                <a:lnTo>
                  <a:pt x="4703" y="132"/>
                </a:lnTo>
                <a:lnTo>
                  <a:pt x="5644" y="132"/>
                </a:lnTo>
                <a:lnTo>
                  <a:pt x="5594" y="336"/>
                </a:lnTo>
                <a:lnTo>
                  <a:pt x="5099" y="336"/>
                </a:lnTo>
                <a:lnTo>
                  <a:pt x="5051" y="528"/>
                </a:lnTo>
                <a:lnTo>
                  <a:pt x="5474" y="528"/>
                </a:lnTo>
                <a:lnTo>
                  <a:pt x="5430" y="728"/>
                </a:lnTo>
                <a:lnTo>
                  <a:pt x="5011" y="728"/>
                </a:lnTo>
                <a:lnTo>
                  <a:pt x="4907" y="1175"/>
                </a:lnTo>
                <a:close/>
                <a:moveTo>
                  <a:pt x="4103" y="132"/>
                </a:moveTo>
                <a:lnTo>
                  <a:pt x="4103" y="132"/>
                </a:lnTo>
                <a:lnTo>
                  <a:pt x="4540" y="132"/>
                </a:lnTo>
                <a:lnTo>
                  <a:pt x="4304" y="1175"/>
                </a:lnTo>
                <a:lnTo>
                  <a:pt x="3877" y="1175"/>
                </a:lnTo>
                <a:lnTo>
                  <a:pt x="4103" y="132"/>
                </a:lnTo>
                <a:close/>
                <a:moveTo>
                  <a:pt x="2733" y="132"/>
                </a:moveTo>
                <a:lnTo>
                  <a:pt x="2733" y="132"/>
                </a:lnTo>
                <a:lnTo>
                  <a:pt x="3161" y="132"/>
                </a:lnTo>
                <a:cubicBezTo>
                  <a:pt x="3161" y="132"/>
                  <a:pt x="3024" y="734"/>
                  <a:pt x="2994" y="883"/>
                </a:cubicBezTo>
                <a:cubicBezTo>
                  <a:pt x="2994" y="883"/>
                  <a:pt x="2999" y="1007"/>
                  <a:pt x="3129" y="1007"/>
                </a:cubicBezTo>
                <a:cubicBezTo>
                  <a:pt x="3129" y="1007"/>
                  <a:pt x="3301" y="1034"/>
                  <a:pt x="3335" y="893"/>
                </a:cubicBezTo>
                <a:lnTo>
                  <a:pt x="3506" y="132"/>
                </a:lnTo>
                <a:lnTo>
                  <a:pt x="3941" y="132"/>
                </a:lnTo>
                <a:cubicBezTo>
                  <a:pt x="3941" y="132"/>
                  <a:pt x="3777" y="885"/>
                  <a:pt x="3748" y="978"/>
                </a:cubicBezTo>
                <a:cubicBezTo>
                  <a:pt x="3719" y="1071"/>
                  <a:pt x="3576" y="1197"/>
                  <a:pt x="3250" y="1215"/>
                </a:cubicBezTo>
                <a:cubicBezTo>
                  <a:pt x="3193" y="1218"/>
                  <a:pt x="3095" y="1215"/>
                  <a:pt x="2984" y="1200"/>
                </a:cubicBezTo>
                <a:lnTo>
                  <a:pt x="2594" y="738"/>
                </a:lnTo>
                <a:cubicBezTo>
                  <a:pt x="2594" y="738"/>
                  <a:pt x="2698" y="255"/>
                  <a:pt x="2733" y="132"/>
                </a:cubicBezTo>
                <a:close/>
                <a:moveTo>
                  <a:pt x="1274" y="487"/>
                </a:moveTo>
                <a:lnTo>
                  <a:pt x="1274" y="487"/>
                </a:lnTo>
                <a:cubicBezTo>
                  <a:pt x="1382" y="71"/>
                  <a:pt x="1668" y="75"/>
                  <a:pt x="2009" y="82"/>
                </a:cubicBezTo>
                <a:cubicBezTo>
                  <a:pt x="2242" y="87"/>
                  <a:pt x="2604" y="89"/>
                  <a:pt x="2540" y="455"/>
                </a:cubicBezTo>
                <a:cubicBezTo>
                  <a:pt x="2540" y="455"/>
                  <a:pt x="2525" y="559"/>
                  <a:pt x="2502" y="671"/>
                </a:cubicBezTo>
                <a:lnTo>
                  <a:pt x="2135" y="671"/>
                </a:lnTo>
                <a:lnTo>
                  <a:pt x="2872" y="1555"/>
                </a:lnTo>
                <a:lnTo>
                  <a:pt x="2383" y="1555"/>
                </a:lnTo>
                <a:lnTo>
                  <a:pt x="2063" y="1172"/>
                </a:lnTo>
                <a:cubicBezTo>
                  <a:pt x="2063" y="1172"/>
                  <a:pt x="1941" y="1215"/>
                  <a:pt x="1747" y="1208"/>
                </a:cubicBezTo>
                <a:cubicBezTo>
                  <a:pt x="1554" y="1200"/>
                  <a:pt x="1195" y="1208"/>
                  <a:pt x="1210" y="871"/>
                </a:cubicBezTo>
                <a:cubicBezTo>
                  <a:pt x="1217" y="702"/>
                  <a:pt x="1274" y="487"/>
                  <a:pt x="1274" y="487"/>
                </a:cubicBezTo>
                <a:close/>
                <a:moveTo>
                  <a:pt x="1726" y="430"/>
                </a:moveTo>
                <a:lnTo>
                  <a:pt x="1726" y="430"/>
                </a:lnTo>
                <a:cubicBezTo>
                  <a:pt x="1651" y="637"/>
                  <a:pt x="1625" y="828"/>
                  <a:pt x="1625" y="828"/>
                </a:cubicBezTo>
                <a:cubicBezTo>
                  <a:pt x="1600" y="967"/>
                  <a:pt x="1701" y="1018"/>
                  <a:pt x="1798" y="1018"/>
                </a:cubicBezTo>
                <a:cubicBezTo>
                  <a:pt x="1877" y="1018"/>
                  <a:pt x="1989" y="971"/>
                  <a:pt x="2023" y="874"/>
                </a:cubicBezTo>
                <a:cubicBezTo>
                  <a:pt x="2096" y="673"/>
                  <a:pt x="2124" y="473"/>
                  <a:pt x="2124" y="473"/>
                </a:cubicBezTo>
                <a:cubicBezTo>
                  <a:pt x="2160" y="250"/>
                  <a:pt x="1952" y="283"/>
                  <a:pt x="1952" y="283"/>
                </a:cubicBezTo>
                <a:cubicBezTo>
                  <a:pt x="1785" y="271"/>
                  <a:pt x="1726" y="430"/>
                  <a:pt x="1726" y="430"/>
                </a:cubicBezTo>
                <a:close/>
                <a:moveTo>
                  <a:pt x="0" y="1177"/>
                </a:moveTo>
                <a:lnTo>
                  <a:pt x="0" y="1177"/>
                </a:lnTo>
                <a:lnTo>
                  <a:pt x="265" y="0"/>
                </a:lnTo>
                <a:lnTo>
                  <a:pt x="1315" y="0"/>
                </a:lnTo>
                <a:lnTo>
                  <a:pt x="1266" y="238"/>
                </a:lnTo>
                <a:lnTo>
                  <a:pt x="689" y="238"/>
                </a:lnTo>
                <a:lnTo>
                  <a:pt x="645" y="436"/>
                </a:lnTo>
                <a:lnTo>
                  <a:pt x="1149" y="436"/>
                </a:lnTo>
                <a:lnTo>
                  <a:pt x="1097" y="671"/>
                </a:lnTo>
                <a:lnTo>
                  <a:pt x="593" y="671"/>
                </a:lnTo>
                <a:lnTo>
                  <a:pt x="537" y="927"/>
                </a:lnTo>
                <a:lnTo>
                  <a:pt x="1131" y="927"/>
                </a:lnTo>
                <a:lnTo>
                  <a:pt x="1079" y="1177"/>
                </a:lnTo>
                <a:lnTo>
                  <a:pt x="0" y="1177"/>
                </a:lnTo>
                <a:close/>
                <a:moveTo>
                  <a:pt x="8197" y="98"/>
                </a:moveTo>
                <a:lnTo>
                  <a:pt x="8197" y="98"/>
                </a:lnTo>
                <a:cubicBezTo>
                  <a:pt x="8263" y="98"/>
                  <a:pt x="8315" y="151"/>
                  <a:pt x="8315" y="217"/>
                </a:cubicBezTo>
                <a:cubicBezTo>
                  <a:pt x="8315" y="285"/>
                  <a:pt x="8263" y="338"/>
                  <a:pt x="8197" y="338"/>
                </a:cubicBezTo>
                <a:cubicBezTo>
                  <a:pt x="8132" y="338"/>
                  <a:pt x="8078" y="285"/>
                  <a:pt x="8078" y="217"/>
                </a:cubicBezTo>
                <a:cubicBezTo>
                  <a:pt x="8078" y="151"/>
                  <a:pt x="8132" y="98"/>
                  <a:pt x="8197" y="98"/>
                </a:cubicBezTo>
                <a:lnTo>
                  <a:pt x="8197" y="98"/>
                </a:lnTo>
                <a:close/>
                <a:moveTo>
                  <a:pt x="8197" y="116"/>
                </a:moveTo>
                <a:lnTo>
                  <a:pt x="8197" y="116"/>
                </a:lnTo>
                <a:cubicBezTo>
                  <a:pt x="8144" y="116"/>
                  <a:pt x="8101" y="162"/>
                  <a:pt x="8101" y="217"/>
                </a:cubicBezTo>
                <a:cubicBezTo>
                  <a:pt x="8101" y="274"/>
                  <a:pt x="8144" y="319"/>
                  <a:pt x="8197" y="319"/>
                </a:cubicBezTo>
                <a:cubicBezTo>
                  <a:pt x="8251" y="320"/>
                  <a:pt x="8293" y="274"/>
                  <a:pt x="8293" y="218"/>
                </a:cubicBezTo>
                <a:cubicBezTo>
                  <a:pt x="8293" y="162"/>
                  <a:pt x="8251" y="116"/>
                  <a:pt x="8197" y="116"/>
                </a:cubicBezTo>
                <a:lnTo>
                  <a:pt x="8197" y="116"/>
                </a:lnTo>
                <a:close/>
                <a:moveTo>
                  <a:pt x="8175" y="287"/>
                </a:moveTo>
                <a:lnTo>
                  <a:pt x="8175" y="287"/>
                </a:lnTo>
                <a:lnTo>
                  <a:pt x="8153" y="287"/>
                </a:lnTo>
                <a:lnTo>
                  <a:pt x="8153" y="154"/>
                </a:lnTo>
                <a:cubicBezTo>
                  <a:pt x="8165" y="152"/>
                  <a:pt x="8175" y="150"/>
                  <a:pt x="8191" y="150"/>
                </a:cubicBezTo>
                <a:cubicBezTo>
                  <a:pt x="8211" y="150"/>
                  <a:pt x="8225" y="155"/>
                  <a:pt x="8233" y="161"/>
                </a:cubicBezTo>
                <a:cubicBezTo>
                  <a:pt x="8241" y="166"/>
                  <a:pt x="8245" y="175"/>
                  <a:pt x="8245" y="188"/>
                </a:cubicBezTo>
                <a:cubicBezTo>
                  <a:pt x="8245" y="206"/>
                  <a:pt x="8233" y="216"/>
                  <a:pt x="8219" y="221"/>
                </a:cubicBezTo>
                <a:lnTo>
                  <a:pt x="8219" y="222"/>
                </a:lnTo>
                <a:cubicBezTo>
                  <a:pt x="8230" y="224"/>
                  <a:pt x="8238" y="235"/>
                  <a:pt x="8241" y="254"/>
                </a:cubicBezTo>
                <a:cubicBezTo>
                  <a:pt x="8244" y="275"/>
                  <a:pt x="8247" y="283"/>
                  <a:pt x="8250" y="287"/>
                </a:cubicBezTo>
                <a:lnTo>
                  <a:pt x="8227" y="287"/>
                </a:lnTo>
                <a:cubicBezTo>
                  <a:pt x="8224" y="283"/>
                  <a:pt x="8221" y="271"/>
                  <a:pt x="8218" y="253"/>
                </a:cubicBezTo>
                <a:cubicBezTo>
                  <a:pt x="8215" y="236"/>
                  <a:pt x="8207" y="230"/>
                  <a:pt x="8190" y="230"/>
                </a:cubicBezTo>
                <a:lnTo>
                  <a:pt x="8175" y="230"/>
                </a:lnTo>
                <a:lnTo>
                  <a:pt x="8175" y="287"/>
                </a:lnTo>
                <a:close/>
                <a:moveTo>
                  <a:pt x="8175" y="213"/>
                </a:moveTo>
                <a:lnTo>
                  <a:pt x="8175" y="213"/>
                </a:lnTo>
                <a:lnTo>
                  <a:pt x="8190" y="213"/>
                </a:lnTo>
                <a:cubicBezTo>
                  <a:pt x="8208" y="213"/>
                  <a:pt x="8222" y="207"/>
                  <a:pt x="8222" y="190"/>
                </a:cubicBezTo>
                <a:cubicBezTo>
                  <a:pt x="8222" y="179"/>
                  <a:pt x="8214" y="167"/>
                  <a:pt x="8190" y="167"/>
                </a:cubicBezTo>
                <a:cubicBezTo>
                  <a:pt x="8183" y="167"/>
                  <a:pt x="8178" y="167"/>
                  <a:pt x="8175" y="168"/>
                </a:cubicBezTo>
                <a:lnTo>
                  <a:pt x="8175" y="21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Santander">
            <a:extLst>
              <a:ext uri="{FF2B5EF4-FFF2-40B4-BE49-F238E27FC236}">
                <a16:creationId xmlns:a16="http://schemas.microsoft.com/office/drawing/2014/main" id="{C6D750AA-3EBD-644E-A766-D193F6DCE32D}"/>
              </a:ext>
              <a:ext uri="{C183D7F6-B498-43B3-948B-1728B52AA6E4}">
                <adec:decorative xmlns:adec="http://schemas.microsoft.com/office/drawing/2017/decorative" val="1"/>
              </a:ext>
            </a:extLst>
          </p:cNvPr>
          <p:cNvSpPr>
            <a:spLocks noChangeAspect="1" noEditPoints="1"/>
          </p:cNvSpPr>
          <p:nvPr userDrawn="1"/>
        </p:nvSpPr>
        <p:spPr bwMode="black">
          <a:xfrm>
            <a:off x="3850639" y="4185359"/>
            <a:ext cx="1143000" cy="208879"/>
          </a:xfrm>
          <a:custGeom>
            <a:avLst/>
            <a:gdLst>
              <a:gd name="T0" fmla="*/ 2864 w 2933"/>
              <a:gd name="T1" fmla="*/ 488 h 536"/>
              <a:gd name="T2" fmla="*/ 2923 w 2933"/>
              <a:gd name="T3" fmla="*/ 327 h 536"/>
              <a:gd name="T4" fmla="*/ 2842 w 2933"/>
              <a:gd name="T5" fmla="*/ 318 h 536"/>
              <a:gd name="T6" fmla="*/ 2759 w 2933"/>
              <a:gd name="T7" fmla="*/ 316 h 536"/>
              <a:gd name="T8" fmla="*/ 2793 w 2933"/>
              <a:gd name="T9" fmla="*/ 467 h 536"/>
              <a:gd name="T10" fmla="*/ 2889 w 2933"/>
              <a:gd name="T11" fmla="*/ 503 h 536"/>
              <a:gd name="T12" fmla="*/ 2633 w 2933"/>
              <a:gd name="T13" fmla="*/ 268 h 536"/>
              <a:gd name="T14" fmla="*/ 2722 w 2933"/>
              <a:gd name="T15" fmla="*/ 452 h 536"/>
              <a:gd name="T16" fmla="*/ 2729 w 2933"/>
              <a:gd name="T17" fmla="*/ 369 h 536"/>
              <a:gd name="T18" fmla="*/ 2675 w 2933"/>
              <a:gd name="T19" fmla="*/ 347 h 536"/>
              <a:gd name="T20" fmla="*/ 2334 w 2933"/>
              <a:gd name="T21" fmla="*/ 508 h 536"/>
              <a:gd name="T22" fmla="*/ 2496 w 2933"/>
              <a:gd name="T23" fmla="*/ 466 h 536"/>
              <a:gd name="T24" fmla="*/ 2455 w 2933"/>
              <a:gd name="T25" fmla="*/ 100 h 536"/>
              <a:gd name="T26" fmla="*/ 2375 w 2933"/>
              <a:gd name="T27" fmla="*/ 146 h 536"/>
              <a:gd name="T28" fmla="*/ 2351 w 2933"/>
              <a:gd name="T29" fmla="*/ 268 h 536"/>
              <a:gd name="T30" fmla="*/ 2357 w 2933"/>
              <a:gd name="T31" fmla="*/ 290 h 536"/>
              <a:gd name="T32" fmla="*/ 2282 w 2933"/>
              <a:gd name="T33" fmla="*/ 383 h 536"/>
              <a:gd name="T34" fmla="*/ 2055 w 2933"/>
              <a:gd name="T35" fmla="*/ 491 h 536"/>
              <a:gd name="T36" fmla="*/ 2073 w 2933"/>
              <a:gd name="T37" fmla="*/ 300 h 536"/>
              <a:gd name="T38" fmla="*/ 2082 w 2933"/>
              <a:gd name="T39" fmla="*/ 491 h 536"/>
              <a:gd name="T40" fmla="*/ 2187 w 2933"/>
              <a:gd name="T41" fmla="*/ 488 h 536"/>
              <a:gd name="T42" fmla="*/ 2019 w 2933"/>
              <a:gd name="T43" fmla="*/ 306 h 536"/>
              <a:gd name="T44" fmla="*/ 1935 w 2933"/>
              <a:gd name="T45" fmla="*/ 316 h 536"/>
              <a:gd name="T46" fmla="*/ 1969 w 2933"/>
              <a:gd name="T47" fmla="*/ 467 h 536"/>
              <a:gd name="T48" fmla="*/ 2055 w 2933"/>
              <a:gd name="T49" fmla="*/ 503 h 536"/>
              <a:gd name="T50" fmla="*/ 1848 w 2933"/>
              <a:gd name="T51" fmla="*/ 508 h 536"/>
              <a:gd name="T52" fmla="*/ 1895 w 2933"/>
              <a:gd name="T53" fmla="*/ 472 h 536"/>
              <a:gd name="T54" fmla="*/ 1752 w 2933"/>
              <a:gd name="T55" fmla="*/ 285 h 536"/>
              <a:gd name="T56" fmla="*/ 1755 w 2933"/>
              <a:gd name="T57" fmla="*/ 348 h 536"/>
              <a:gd name="T58" fmla="*/ 1828 w 2933"/>
              <a:gd name="T59" fmla="*/ 345 h 536"/>
              <a:gd name="T60" fmla="*/ 1759 w 2933"/>
              <a:gd name="T61" fmla="*/ 508 h 536"/>
              <a:gd name="T62" fmla="*/ 1785 w 2933"/>
              <a:gd name="T63" fmla="*/ 477 h 536"/>
              <a:gd name="T64" fmla="*/ 1682 w 2933"/>
              <a:gd name="T65" fmla="*/ 277 h 536"/>
              <a:gd name="T66" fmla="*/ 1591 w 2933"/>
              <a:gd name="T67" fmla="*/ 212 h 536"/>
              <a:gd name="T68" fmla="*/ 1551 w 2933"/>
              <a:gd name="T69" fmla="*/ 423 h 536"/>
              <a:gd name="T70" fmla="*/ 1673 w 2933"/>
              <a:gd name="T71" fmla="*/ 462 h 536"/>
              <a:gd name="T72" fmla="*/ 1673 w 2933"/>
              <a:gd name="T73" fmla="*/ 300 h 536"/>
              <a:gd name="T74" fmla="*/ 1348 w 2933"/>
              <a:gd name="T75" fmla="*/ 491 h 536"/>
              <a:gd name="T76" fmla="*/ 1366 w 2933"/>
              <a:gd name="T77" fmla="*/ 300 h 536"/>
              <a:gd name="T78" fmla="*/ 1376 w 2933"/>
              <a:gd name="T79" fmla="*/ 491 h 536"/>
              <a:gd name="T80" fmla="*/ 1480 w 2933"/>
              <a:gd name="T81" fmla="*/ 488 h 536"/>
              <a:gd name="T82" fmla="*/ 1312 w 2933"/>
              <a:gd name="T83" fmla="*/ 306 h 536"/>
              <a:gd name="T84" fmla="*/ 1228 w 2933"/>
              <a:gd name="T85" fmla="*/ 316 h 536"/>
              <a:gd name="T86" fmla="*/ 1262 w 2933"/>
              <a:gd name="T87" fmla="*/ 467 h 536"/>
              <a:gd name="T88" fmla="*/ 1348 w 2933"/>
              <a:gd name="T89" fmla="*/ 503 h 536"/>
              <a:gd name="T90" fmla="*/ 1141 w 2933"/>
              <a:gd name="T91" fmla="*/ 508 h 536"/>
              <a:gd name="T92" fmla="*/ 1188 w 2933"/>
              <a:gd name="T93" fmla="*/ 472 h 536"/>
              <a:gd name="T94" fmla="*/ 1045 w 2933"/>
              <a:gd name="T95" fmla="*/ 285 h 536"/>
              <a:gd name="T96" fmla="*/ 1048 w 2933"/>
              <a:gd name="T97" fmla="*/ 348 h 536"/>
              <a:gd name="T98" fmla="*/ 1121 w 2933"/>
              <a:gd name="T99" fmla="*/ 345 h 536"/>
              <a:gd name="T100" fmla="*/ 1052 w 2933"/>
              <a:gd name="T101" fmla="*/ 508 h 536"/>
              <a:gd name="T102" fmla="*/ 1078 w 2933"/>
              <a:gd name="T103" fmla="*/ 477 h 536"/>
              <a:gd name="T104" fmla="*/ 816 w 2933"/>
              <a:gd name="T105" fmla="*/ 510 h 536"/>
              <a:gd name="T106" fmla="*/ 825 w 2933"/>
              <a:gd name="T107" fmla="*/ 276 h 536"/>
              <a:gd name="T108" fmla="*/ 933 w 2933"/>
              <a:gd name="T109" fmla="*/ 238 h 536"/>
              <a:gd name="T110" fmla="*/ 791 w 2933"/>
              <a:gd name="T111" fmla="*/ 328 h 536"/>
              <a:gd name="T112" fmla="*/ 734 w 2933"/>
              <a:gd name="T113" fmla="*/ 396 h 536"/>
              <a:gd name="T114" fmla="*/ 301 w 2933"/>
              <a:gd name="T115" fmla="*/ 26 h 536"/>
              <a:gd name="T116" fmla="*/ 584 w 2933"/>
              <a:gd name="T117" fmla="*/ 388 h 536"/>
              <a:gd name="T118" fmla="*/ 286 w 2933"/>
              <a:gd name="T119" fmla="*/ 437 h 536"/>
              <a:gd name="T120" fmla="*/ 235 w 2933"/>
              <a:gd name="T121" fmla="*/ 108 h 536"/>
              <a:gd name="T122" fmla="*/ 376 w 2933"/>
              <a:gd name="T123" fmla="*/ 293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33" h="536">
                <a:moveTo>
                  <a:pt x="2889" y="503"/>
                </a:moveTo>
                <a:lnTo>
                  <a:pt x="2889" y="503"/>
                </a:lnTo>
                <a:lnTo>
                  <a:pt x="2889" y="491"/>
                </a:lnTo>
                <a:lnTo>
                  <a:pt x="2864" y="488"/>
                </a:lnTo>
                <a:cubicBezTo>
                  <a:pt x="2854" y="486"/>
                  <a:pt x="2844" y="478"/>
                  <a:pt x="2844" y="467"/>
                </a:cubicBezTo>
                <a:lnTo>
                  <a:pt x="2844" y="340"/>
                </a:lnTo>
                <a:cubicBezTo>
                  <a:pt x="2858" y="310"/>
                  <a:pt x="2879" y="305"/>
                  <a:pt x="2895" y="305"/>
                </a:cubicBezTo>
                <a:cubicBezTo>
                  <a:pt x="2911" y="305"/>
                  <a:pt x="2920" y="313"/>
                  <a:pt x="2923" y="327"/>
                </a:cubicBezTo>
                <a:lnTo>
                  <a:pt x="2933" y="327"/>
                </a:lnTo>
                <a:lnTo>
                  <a:pt x="2933" y="272"/>
                </a:lnTo>
                <a:cubicBezTo>
                  <a:pt x="2933" y="272"/>
                  <a:pt x="2928" y="267"/>
                  <a:pt x="2907" y="267"/>
                </a:cubicBezTo>
                <a:cubicBezTo>
                  <a:pt x="2882" y="267"/>
                  <a:pt x="2861" y="282"/>
                  <a:pt x="2842" y="318"/>
                </a:cubicBezTo>
                <a:lnTo>
                  <a:pt x="2842" y="268"/>
                </a:lnTo>
                <a:lnTo>
                  <a:pt x="2831" y="268"/>
                </a:lnTo>
                <a:lnTo>
                  <a:pt x="2759" y="300"/>
                </a:lnTo>
                <a:lnTo>
                  <a:pt x="2759" y="316"/>
                </a:lnTo>
                <a:lnTo>
                  <a:pt x="2766" y="313"/>
                </a:lnTo>
                <a:cubicBezTo>
                  <a:pt x="2770" y="311"/>
                  <a:pt x="2774" y="311"/>
                  <a:pt x="2777" y="311"/>
                </a:cubicBezTo>
                <a:cubicBezTo>
                  <a:pt x="2788" y="311"/>
                  <a:pt x="2793" y="317"/>
                  <a:pt x="2793" y="329"/>
                </a:cubicBezTo>
                <a:lnTo>
                  <a:pt x="2793" y="467"/>
                </a:lnTo>
                <a:cubicBezTo>
                  <a:pt x="2793" y="478"/>
                  <a:pt x="2785" y="485"/>
                  <a:pt x="2776" y="488"/>
                </a:cubicBezTo>
                <a:lnTo>
                  <a:pt x="2759" y="491"/>
                </a:lnTo>
                <a:lnTo>
                  <a:pt x="2759" y="503"/>
                </a:lnTo>
                <a:lnTo>
                  <a:pt x="2889" y="503"/>
                </a:lnTo>
                <a:close/>
                <a:moveTo>
                  <a:pt x="2729" y="369"/>
                </a:moveTo>
                <a:lnTo>
                  <a:pt x="2729" y="369"/>
                </a:lnTo>
                <a:lnTo>
                  <a:pt x="2729" y="363"/>
                </a:lnTo>
                <a:cubicBezTo>
                  <a:pt x="2729" y="306"/>
                  <a:pt x="2687" y="268"/>
                  <a:pt x="2633" y="268"/>
                </a:cubicBezTo>
                <a:cubicBezTo>
                  <a:pt x="2568" y="268"/>
                  <a:pt x="2517" y="323"/>
                  <a:pt x="2517" y="390"/>
                </a:cubicBezTo>
                <a:cubicBezTo>
                  <a:pt x="2517" y="448"/>
                  <a:pt x="2553" y="508"/>
                  <a:pt x="2632" y="508"/>
                </a:cubicBezTo>
                <a:cubicBezTo>
                  <a:pt x="2671" y="508"/>
                  <a:pt x="2702" y="492"/>
                  <a:pt x="2722" y="473"/>
                </a:cubicBezTo>
                <a:lnTo>
                  <a:pt x="2722" y="452"/>
                </a:lnTo>
                <a:cubicBezTo>
                  <a:pt x="2704" y="466"/>
                  <a:pt x="2682" y="476"/>
                  <a:pt x="2657" y="476"/>
                </a:cubicBezTo>
                <a:cubicBezTo>
                  <a:pt x="2609" y="476"/>
                  <a:pt x="2570" y="441"/>
                  <a:pt x="2571" y="372"/>
                </a:cubicBezTo>
                <a:lnTo>
                  <a:pt x="2571" y="369"/>
                </a:lnTo>
                <a:lnTo>
                  <a:pt x="2729" y="369"/>
                </a:lnTo>
                <a:close/>
                <a:moveTo>
                  <a:pt x="2572" y="348"/>
                </a:moveTo>
                <a:lnTo>
                  <a:pt x="2572" y="348"/>
                </a:lnTo>
                <a:cubicBezTo>
                  <a:pt x="2578" y="309"/>
                  <a:pt x="2600" y="290"/>
                  <a:pt x="2628" y="290"/>
                </a:cubicBezTo>
                <a:cubicBezTo>
                  <a:pt x="2654" y="290"/>
                  <a:pt x="2675" y="308"/>
                  <a:pt x="2675" y="347"/>
                </a:cubicBezTo>
                <a:lnTo>
                  <a:pt x="2675" y="348"/>
                </a:lnTo>
                <a:lnTo>
                  <a:pt x="2572" y="348"/>
                </a:lnTo>
                <a:close/>
                <a:moveTo>
                  <a:pt x="2334" y="508"/>
                </a:moveTo>
                <a:lnTo>
                  <a:pt x="2334" y="508"/>
                </a:lnTo>
                <a:cubicBezTo>
                  <a:pt x="2368" y="508"/>
                  <a:pt x="2392" y="489"/>
                  <a:pt x="2405" y="474"/>
                </a:cubicBezTo>
                <a:cubicBezTo>
                  <a:pt x="2408" y="486"/>
                  <a:pt x="2413" y="501"/>
                  <a:pt x="2425" y="508"/>
                </a:cubicBezTo>
                <a:lnTo>
                  <a:pt x="2496" y="481"/>
                </a:lnTo>
                <a:lnTo>
                  <a:pt x="2496" y="466"/>
                </a:lnTo>
                <a:lnTo>
                  <a:pt x="2484" y="470"/>
                </a:lnTo>
                <a:cubicBezTo>
                  <a:pt x="2478" y="472"/>
                  <a:pt x="2476" y="472"/>
                  <a:pt x="2472" y="472"/>
                </a:cubicBezTo>
                <a:cubicBezTo>
                  <a:pt x="2458" y="472"/>
                  <a:pt x="2455" y="461"/>
                  <a:pt x="2455" y="441"/>
                </a:cubicBezTo>
                <a:lnTo>
                  <a:pt x="2455" y="100"/>
                </a:lnTo>
                <a:lnTo>
                  <a:pt x="2444" y="100"/>
                </a:lnTo>
                <a:lnTo>
                  <a:pt x="2364" y="134"/>
                </a:lnTo>
                <a:lnTo>
                  <a:pt x="2364" y="149"/>
                </a:lnTo>
                <a:lnTo>
                  <a:pt x="2375" y="146"/>
                </a:lnTo>
                <a:cubicBezTo>
                  <a:pt x="2379" y="144"/>
                  <a:pt x="2384" y="143"/>
                  <a:pt x="2389" y="143"/>
                </a:cubicBezTo>
                <a:cubicBezTo>
                  <a:pt x="2397" y="143"/>
                  <a:pt x="2404" y="147"/>
                  <a:pt x="2404" y="159"/>
                </a:cubicBezTo>
                <a:lnTo>
                  <a:pt x="2404" y="278"/>
                </a:lnTo>
                <a:cubicBezTo>
                  <a:pt x="2391" y="273"/>
                  <a:pt x="2375" y="268"/>
                  <a:pt x="2351" y="268"/>
                </a:cubicBezTo>
                <a:cubicBezTo>
                  <a:pt x="2281" y="268"/>
                  <a:pt x="2228" y="324"/>
                  <a:pt x="2228" y="393"/>
                </a:cubicBezTo>
                <a:cubicBezTo>
                  <a:pt x="2228" y="472"/>
                  <a:pt x="2286" y="508"/>
                  <a:pt x="2334" y="508"/>
                </a:cubicBezTo>
                <a:close/>
                <a:moveTo>
                  <a:pt x="2357" y="290"/>
                </a:moveTo>
                <a:lnTo>
                  <a:pt x="2357" y="290"/>
                </a:lnTo>
                <a:cubicBezTo>
                  <a:pt x="2378" y="290"/>
                  <a:pt x="2397" y="300"/>
                  <a:pt x="2404" y="317"/>
                </a:cubicBezTo>
                <a:lnTo>
                  <a:pt x="2404" y="452"/>
                </a:lnTo>
                <a:cubicBezTo>
                  <a:pt x="2400" y="460"/>
                  <a:pt x="2383" y="476"/>
                  <a:pt x="2356" y="476"/>
                </a:cubicBezTo>
                <a:cubicBezTo>
                  <a:pt x="2311" y="476"/>
                  <a:pt x="2282" y="441"/>
                  <a:pt x="2282" y="383"/>
                </a:cubicBezTo>
                <a:cubicBezTo>
                  <a:pt x="2282" y="314"/>
                  <a:pt x="2320" y="290"/>
                  <a:pt x="2357" y="290"/>
                </a:cubicBezTo>
                <a:close/>
                <a:moveTo>
                  <a:pt x="2055" y="503"/>
                </a:moveTo>
                <a:lnTo>
                  <a:pt x="2055" y="503"/>
                </a:lnTo>
                <a:lnTo>
                  <a:pt x="2055" y="491"/>
                </a:lnTo>
                <a:lnTo>
                  <a:pt x="2039" y="488"/>
                </a:lnTo>
                <a:cubicBezTo>
                  <a:pt x="2028" y="485"/>
                  <a:pt x="2020" y="478"/>
                  <a:pt x="2020" y="467"/>
                </a:cubicBezTo>
                <a:lnTo>
                  <a:pt x="2020" y="324"/>
                </a:lnTo>
                <a:cubicBezTo>
                  <a:pt x="2031" y="314"/>
                  <a:pt x="2050" y="300"/>
                  <a:pt x="2073" y="300"/>
                </a:cubicBezTo>
                <a:cubicBezTo>
                  <a:pt x="2114" y="300"/>
                  <a:pt x="2118" y="335"/>
                  <a:pt x="2118" y="350"/>
                </a:cubicBezTo>
                <a:lnTo>
                  <a:pt x="2118" y="467"/>
                </a:lnTo>
                <a:cubicBezTo>
                  <a:pt x="2118" y="478"/>
                  <a:pt x="2110" y="485"/>
                  <a:pt x="2099" y="488"/>
                </a:cubicBezTo>
                <a:lnTo>
                  <a:pt x="2082" y="491"/>
                </a:lnTo>
                <a:lnTo>
                  <a:pt x="2082" y="503"/>
                </a:lnTo>
                <a:lnTo>
                  <a:pt x="2204" y="503"/>
                </a:lnTo>
                <a:lnTo>
                  <a:pt x="2204" y="491"/>
                </a:lnTo>
                <a:lnTo>
                  <a:pt x="2187" y="488"/>
                </a:lnTo>
                <a:cubicBezTo>
                  <a:pt x="2176" y="486"/>
                  <a:pt x="2169" y="478"/>
                  <a:pt x="2169" y="467"/>
                </a:cubicBezTo>
                <a:lnTo>
                  <a:pt x="2169" y="350"/>
                </a:lnTo>
                <a:cubicBezTo>
                  <a:pt x="2169" y="306"/>
                  <a:pt x="2144" y="268"/>
                  <a:pt x="2092" y="268"/>
                </a:cubicBezTo>
                <a:cubicBezTo>
                  <a:pt x="2068" y="268"/>
                  <a:pt x="2042" y="281"/>
                  <a:pt x="2019" y="306"/>
                </a:cubicBezTo>
                <a:lnTo>
                  <a:pt x="2019" y="268"/>
                </a:lnTo>
                <a:lnTo>
                  <a:pt x="2008" y="268"/>
                </a:lnTo>
                <a:lnTo>
                  <a:pt x="1935" y="300"/>
                </a:lnTo>
                <a:lnTo>
                  <a:pt x="1935" y="316"/>
                </a:lnTo>
                <a:lnTo>
                  <a:pt x="1942" y="313"/>
                </a:lnTo>
                <a:cubicBezTo>
                  <a:pt x="1946" y="311"/>
                  <a:pt x="1950" y="311"/>
                  <a:pt x="1953" y="311"/>
                </a:cubicBezTo>
                <a:cubicBezTo>
                  <a:pt x="1964" y="311"/>
                  <a:pt x="1969" y="317"/>
                  <a:pt x="1969" y="329"/>
                </a:cubicBezTo>
                <a:lnTo>
                  <a:pt x="1969" y="467"/>
                </a:lnTo>
                <a:cubicBezTo>
                  <a:pt x="1969" y="478"/>
                  <a:pt x="1962" y="485"/>
                  <a:pt x="1952" y="488"/>
                </a:cubicBezTo>
                <a:lnTo>
                  <a:pt x="1935" y="491"/>
                </a:lnTo>
                <a:lnTo>
                  <a:pt x="1935" y="503"/>
                </a:lnTo>
                <a:lnTo>
                  <a:pt x="2055" y="503"/>
                </a:lnTo>
                <a:close/>
                <a:moveTo>
                  <a:pt x="1759" y="508"/>
                </a:moveTo>
                <a:lnTo>
                  <a:pt x="1759" y="508"/>
                </a:lnTo>
                <a:cubicBezTo>
                  <a:pt x="1784" y="508"/>
                  <a:pt x="1813" y="489"/>
                  <a:pt x="1830" y="475"/>
                </a:cubicBezTo>
                <a:cubicBezTo>
                  <a:pt x="1832" y="487"/>
                  <a:pt x="1837" y="501"/>
                  <a:pt x="1848" y="508"/>
                </a:cubicBezTo>
                <a:lnTo>
                  <a:pt x="1919" y="481"/>
                </a:lnTo>
                <a:lnTo>
                  <a:pt x="1919" y="466"/>
                </a:lnTo>
                <a:lnTo>
                  <a:pt x="1907" y="470"/>
                </a:lnTo>
                <a:cubicBezTo>
                  <a:pt x="1901" y="472"/>
                  <a:pt x="1899" y="472"/>
                  <a:pt x="1895" y="472"/>
                </a:cubicBezTo>
                <a:cubicBezTo>
                  <a:pt x="1881" y="472"/>
                  <a:pt x="1879" y="461"/>
                  <a:pt x="1879" y="444"/>
                </a:cubicBezTo>
                <a:lnTo>
                  <a:pt x="1879" y="337"/>
                </a:lnTo>
                <a:cubicBezTo>
                  <a:pt x="1879" y="320"/>
                  <a:pt x="1868" y="268"/>
                  <a:pt x="1804" y="268"/>
                </a:cubicBezTo>
                <a:cubicBezTo>
                  <a:pt x="1791" y="268"/>
                  <a:pt x="1773" y="272"/>
                  <a:pt x="1752" y="285"/>
                </a:cubicBezTo>
                <a:cubicBezTo>
                  <a:pt x="1731" y="297"/>
                  <a:pt x="1715" y="310"/>
                  <a:pt x="1712" y="329"/>
                </a:cubicBezTo>
                <a:cubicBezTo>
                  <a:pt x="1712" y="330"/>
                  <a:pt x="1712" y="332"/>
                  <a:pt x="1712" y="334"/>
                </a:cubicBezTo>
                <a:cubicBezTo>
                  <a:pt x="1712" y="345"/>
                  <a:pt x="1717" y="356"/>
                  <a:pt x="1721" y="363"/>
                </a:cubicBezTo>
                <a:lnTo>
                  <a:pt x="1755" y="348"/>
                </a:lnTo>
                <a:cubicBezTo>
                  <a:pt x="1755" y="348"/>
                  <a:pt x="1749" y="337"/>
                  <a:pt x="1749" y="329"/>
                </a:cubicBezTo>
                <a:cubicBezTo>
                  <a:pt x="1749" y="323"/>
                  <a:pt x="1750" y="317"/>
                  <a:pt x="1753" y="312"/>
                </a:cubicBezTo>
                <a:cubicBezTo>
                  <a:pt x="1760" y="300"/>
                  <a:pt x="1776" y="292"/>
                  <a:pt x="1791" y="292"/>
                </a:cubicBezTo>
                <a:cubicBezTo>
                  <a:pt x="1813" y="292"/>
                  <a:pt x="1828" y="312"/>
                  <a:pt x="1828" y="345"/>
                </a:cubicBezTo>
                <a:lnTo>
                  <a:pt x="1828" y="366"/>
                </a:lnTo>
                <a:lnTo>
                  <a:pt x="1759" y="392"/>
                </a:lnTo>
                <a:cubicBezTo>
                  <a:pt x="1720" y="406"/>
                  <a:pt x="1702" y="425"/>
                  <a:pt x="1702" y="450"/>
                </a:cubicBezTo>
                <a:cubicBezTo>
                  <a:pt x="1702" y="485"/>
                  <a:pt x="1725" y="508"/>
                  <a:pt x="1759" y="508"/>
                </a:cubicBezTo>
                <a:close/>
                <a:moveTo>
                  <a:pt x="1828" y="383"/>
                </a:moveTo>
                <a:lnTo>
                  <a:pt x="1828" y="383"/>
                </a:lnTo>
                <a:lnTo>
                  <a:pt x="1828" y="460"/>
                </a:lnTo>
                <a:cubicBezTo>
                  <a:pt x="1816" y="470"/>
                  <a:pt x="1798" y="477"/>
                  <a:pt x="1785" y="477"/>
                </a:cubicBezTo>
                <a:cubicBezTo>
                  <a:pt x="1758" y="477"/>
                  <a:pt x="1751" y="455"/>
                  <a:pt x="1751" y="442"/>
                </a:cubicBezTo>
                <a:cubicBezTo>
                  <a:pt x="1751" y="417"/>
                  <a:pt x="1770" y="408"/>
                  <a:pt x="1780" y="404"/>
                </a:cubicBezTo>
                <a:lnTo>
                  <a:pt x="1828" y="383"/>
                </a:lnTo>
                <a:close/>
                <a:moveTo>
                  <a:pt x="1682" y="277"/>
                </a:moveTo>
                <a:lnTo>
                  <a:pt x="1682" y="277"/>
                </a:lnTo>
                <a:lnTo>
                  <a:pt x="1602" y="277"/>
                </a:lnTo>
                <a:lnTo>
                  <a:pt x="1602" y="212"/>
                </a:lnTo>
                <a:lnTo>
                  <a:pt x="1591" y="212"/>
                </a:lnTo>
                <a:cubicBezTo>
                  <a:pt x="1570" y="265"/>
                  <a:pt x="1513" y="287"/>
                  <a:pt x="1513" y="287"/>
                </a:cubicBezTo>
                <a:lnTo>
                  <a:pt x="1513" y="300"/>
                </a:lnTo>
                <a:lnTo>
                  <a:pt x="1551" y="300"/>
                </a:lnTo>
                <a:lnTo>
                  <a:pt x="1551" y="423"/>
                </a:lnTo>
                <a:cubicBezTo>
                  <a:pt x="1551" y="479"/>
                  <a:pt x="1575" y="506"/>
                  <a:pt x="1619" y="506"/>
                </a:cubicBezTo>
                <a:cubicBezTo>
                  <a:pt x="1624" y="506"/>
                  <a:pt x="1633" y="504"/>
                  <a:pt x="1633" y="504"/>
                </a:cubicBezTo>
                <a:lnTo>
                  <a:pt x="1679" y="475"/>
                </a:lnTo>
                <a:lnTo>
                  <a:pt x="1673" y="462"/>
                </a:lnTo>
                <a:cubicBezTo>
                  <a:pt x="1660" y="469"/>
                  <a:pt x="1647" y="472"/>
                  <a:pt x="1638" y="472"/>
                </a:cubicBezTo>
                <a:cubicBezTo>
                  <a:pt x="1617" y="472"/>
                  <a:pt x="1602" y="456"/>
                  <a:pt x="1602" y="428"/>
                </a:cubicBezTo>
                <a:lnTo>
                  <a:pt x="1602" y="300"/>
                </a:lnTo>
                <a:lnTo>
                  <a:pt x="1673" y="300"/>
                </a:lnTo>
                <a:lnTo>
                  <a:pt x="1682" y="277"/>
                </a:lnTo>
                <a:close/>
                <a:moveTo>
                  <a:pt x="1348" y="503"/>
                </a:moveTo>
                <a:lnTo>
                  <a:pt x="1348" y="503"/>
                </a:lnTo>
                <a:lnTo>
                  <a:pt x="1348" y="491"/>
                </a:lnTo>
                <a:lnTo>
                  <a:pt x="1332" y="488"/>
                </a:lnTo>
                <a:cubicBezTo>
                  <a:pt x="1321" y="485"/>
                  <a:pt x="1313" y="478"/>
                  <a:pt x="1313" y="467"/>
                </a:cubicBezTo>
                <a:lnTo>
                  <a:pt x="1313" y="324"/>
                </a:lnTo>
                <a:cubicBezTo>
                  <a:pt x="1324" y="314"/>
                  <a:pt x="1343" y="300"/>
                  <a:pt x="1366" y="300"/>
                </a:cubicBezTo>
                <a:cubicBezTo>
                  <a:pt x="1407" y="300"/>
                  <a:pt x="1411" y="335"/>
                  <a:pt x="1411" y="350"/>
                </a:cubicBezTo>
                <a:lnTo>
                  <a:pt x="1411" y="467"/>
                </a:lnTo>
                <a:cubicBezTo>
                  <a:pt x="1411" y="478"/>
                  <a:pt x="1403" y="485"/>
                  <a:pt x="1392" y="488"/>
                </a:cubicBezTo>
                <a:lnTo>
                  <a:pt x="1376" y="491"/>
                </a:lnTo>
                <a:lnTo>
                  <a:pt x="1376" y="503"/>
                </a:lnTo>
                <a:lnTo>
                  <a:pt x="1497" y="503"/>
                </a:lnTo>
                <a:lnTo>
                  <a:pt x="1497" y="491"/>
                </a:lnTo>
                <a:lnTo>
                  <a:pt x="1480" y="488"/>
                </a:lnTo>
                <a:cubicBezTo>
                  <a:pt x="1469" y="486"/>
                  <a:pt x="1462" y="478"/>
                  <a:pt x="1462" y="467"/>
                </a:cubicBezTo>
                <a:lnTo>
                  <a:pt x="1462" y="350"/>
                </a:lnTo>
                <a:cubicBezTo>
                  <a:pt x="1462" y="306"/>
                  <a:pt x="1437" y="268"/>
                  <a:pt x="1385" y="268"/>
                </a:cubicBezTo>
                <a:cubicBezTo>
                  <a:pt x="1361" y="268"/>
                  <a:pt x="1335" y="281"/>
                  <a:pt x="1312" y="306"/>
                </a:cubicBezTo>
                <a:lnTo>
                  <a:pt x="1312" y="268"/>
                </a:lnTo>
                <a:lnTo>
                  <a:pt x="1302" y="268"/>
                </a:lnTo>
                <a:lnTo>
                  <a:pt x="1228" y="300"/>
                </a:lnTo>
                <a:lnTo>
                  <a:pt x="1228" y="316"/>
                </a:lnTo>
                <a:lnTo>
                  <a:pt x="1235" y="313"/>
                </a:lnTo>
                <a:cubicBezTo>
                  <a:pt x="1239" y="311"/>
                  <a:pt x="1243" y="311"/>
                  <a:pt x="1246" y="311"/>
                </a:cubicBezTo>
                <a:cubicBezTo>
                  <a:pt x="1257" y="311"/>
                  <a:pt x="1262" y="317"/>
                  <a:pt x="1262" y="329"/>
                </a:cubicBezTo>
                <a:lnTo>
                  <a:pt x="1262" y="467"/>
                </a:lnTo>
                <a:cubicBezTo>
                  <a:pt x="1262" y="478"/>
                  <a:pt x="1255" y="485"/>
                  <a:pt x="1245" y="488"/>
                </a:cubicBezTo>
                <a:lnTo>
                  <a:pt x="1228" y="491"/>
                </a:lnTo>
                <a:lnTo>
                  <a:pt x="1228" y="503"/>
                </a:lnTo>
                <a:lnTo>
                  <a:pt x="1348" y="503"/>
                </a:lnTo>
                <a:close/>
                <a:moveTo>
                  <a:pt x="1052" y="508"/>
                </a:moveTo>
                <a:lnTo>
                  <a:pt x="1052" y="508"/>
                </a:lnTo>
                <a:cubicBezTo>
                  <a:pt x="1077" y="508"/>
                  <a:pt x="1106" y="489"/>
                  <a:pt x="1123" y="475"/>
                </a:cubicBezTo>
                <a:cubicBezTo>
                  <a:pt x="1125" y="487"/>
                  <a:pt x="1130" y="501"/>
                  <a:pt x="1141" y="508"/>
                </a:cubicBezTo>
                <a:lnTo>
                  <a:pt x="1212" y="481"/>
                </a:lnTo>
                <a:lnTo>
                  <a:pt x="1212" y="466"/>
                </a:lnTo>
                <a:lnTo>
                  <a:pt x="1200" y="470"/>
                </a:lnTo>
                <a:cubicBezTo>
                  <a:pt x="1194" y="472"/>
                  <a:pt x="1192" y="472"/>
                  <a:pt x="1188" y="472"/>
                </a:cubicBezTo>
                <a:cubicBezTo>
                  <a:pt x="1174" y="472"/>
                  <a:pt x="1172" y="461"/>
                  <a:pt x="1172" y="444"/>
                </a:cubicBezTo>
                <a:lnTo>
                  <a:pt x="1172" y="337"/>
                </a:lnTo>
                <a:cubicBezTo>
                  <a:pt x="1172" y="320"/>
                  <a:pt x="1161" y="268"/>
                  <a:pt x="1097" y="268"/>
                </a:cubicBezTo>
                <a:cubicBezTo>
                  <a:pt x="1084" y="268"/>
                  <a:pt x="1066" y="272"/>
                  <a:pt x="1045" y="285"/>
                </a:cubicBezTo>
                <a:cubicBezTo>
                  <a:pt x="1024" y="297"/>
                  <a:pt x="1008" y="310"/>
                  <a:pt x="1005" y="329"/>
                </a:cubicBezTo>
                <a:cubicBezTo>
                  <a:pt x="1005" y="330"/>
                  <a:pt x="1005" y="332"/>
                  <a:pt x="1005" y="334"/>
                </a:cubicBezTo>
                <a:cubicBezTo>
                  <a:pt x="1005" y="345"/>
                  <a:pt x="1010" y="356"/>
                  <a:pt x="1014" y="363"/>
                </a:cubicBezTo>
                <a:lnTo>
                  <a:pt x="1048" y="348"/>
                </a:lnTo>
                <a:cubicBezTo>
                  <a:pt x="1048" y="348"/>
                  <a:pt x="1042" y="337"/>
                  <a:pt x="1042" y="329"/>
                </a:cubicBezTo>
                <a:cubicBezTo>
                  <a:pt x="1042" y="323"/>
                  <a:pt x="1043" y="317"/>
                  <a:pt x="1046" y="312"/>
                </a:cubicBezTo>
                <a:cubicBezTo>
                  <a:pt x="1053" y="300"/>
                  <a:pt x="1069" y="292"/>
                  <a:pt x="1084" y="292"/>
                </a:cubicBezTo>
                <a:cubicBezTo>
                  <a:pt x="1107" y="292"/>
                  <a:pt x="1121" y="312"/>
                  <a:pt x="1121" y="345"/>
                </a:cubicBezTo>
                <a:lnTo>
                  <a:pt x="1121" y="366"/>
                </a:lnTo>
                <a:lnTo>
                  <a:pt x="1052" y="392"/>
                </a:lnTo>
                <a:cubicBezTo>
                  <a:pt x="1013" y="406"/>
                  <a:pt x="995" y="425"/>
                  <a:pt x="995" y="450"/>
                </a:cubicBezTo>
                <a:cubicBezTo>
                  <a:pt x="995" y="485"/>
                  <a:pt x="1018" y="508"/>
                  <a:pt x="1052" y="508"/>
                </a:cubicBezTo>
                <a:close/>
                <a:moveTo>
                  <a:pt x="1121" y="383"/>
                </a:moveTo>
                <a:lnTo>
                  <a:pt x="1121" y="383"/>
                </a:lnTo>
                <a:lnTo>
                  <a:pt x="1121" y="460"/>
                </a:lnTo>
                <a:cubicBezTo>
                  <a:pt x="1109" y="470"/>
                  <a:pt x="1091" y="477"/>
                  <a:pt x="1078" y="477"/>
                </a:cubicBezTo>
                <a:cubicBezTo>
                  <a:pt x="1051" y="477"/>
                  <a:pt x="1044" y="455"/>
                  <a:pt x="1044" y="442"/>
                </a:cubicBezTo>
                <a:cubicBezTo>
                  <a:pt x="1044" y="417"/>
                  <a:pt x="1063" y="408"/>
                  <a:pt x="1073" y="404"/>
                </a:cubicBezTo>
                <a:lnTo>
                  <a:pt x="1121" y="383"/>
                </a:lnTo>
                <a:close/>
                <a:moveTo>
                  <a:pt x="816" y="510"/>
                </a:moveTo>
                <a:lnTo>
                  <a:pt x="816" y="510"/>
                </a:lnTo>
                <a:cubicBezTo>
                  <a:pt x="900" y="510"/>
                  <a:pt x="946" y="466"/>
                  <a:pt x="946" y="398"/>
                </a:cubicBezTo>
                <a:cubicBezTo>
                  <a:pt x="946" y="346"/>
                  <a:pt x="901" y="315"/>
                  <a:pt x="865" y="296"/>
                </a:cubicBezTo>
                <a:lnTo>
                  <a:pt x="825" y="276"/>
                </a:lnTo>
                <a:cubicBezTo>
                  <a:pt x="797" y="261"/>
                  <a:pt x="772" y="245"/>
                  <a:pt x="772" y="209"/>
                </a:cubicBezTo>
                <a:cubicBezTo>
                  <a:pt x="772" y="182"/>
                  <a:pt x="795" y="155"/>
                  <a:pt x="834" y="155"/>
                </a:cubicBezTo>
                <a:cubicBezTo>
                  <a:pt x="886" y="155"/>
                  <a:pt x="911" y="192"/>
                  <a:pt x="920" y="238"/>
                </a:cubicBezTo>
                <a:lnTo>
                  <a:pt x="933" y="238"/>
                </a:lnTo>
                <a:lnTo>
                  <a:pt x="933" y="151"/>
                </a:lnTo>
                <a:cubicBezTo>
                  <a:pt x="933" y="151"/>
                  <a:pt x="891" y="133"/>
                  <a:pt x="838" y="133"/>
                </a:cubicBezTo>
                <a:cubicBezTo>
                  <a:pt x="762" y="133"/>
                  <a:pt x="723" y="180"/>
                  <a:pt x="723" y="234"/>
                </a:cubicBezTo>
                <a:cubicBezTo>
                  <a:pt x="723" y="278"/>
                  <a:pt x="753" y="309"/>
                  <a:pt x="791" y="328"/>
                </a:cubicBezTo>
                <a:lnTo>
                  <a:pt x="831" y="348"/>
                </a:lnTo>
                <a:cubicBezTo>
                  <a:pt x="858" y="362"/>
                  <a:pt x="900" y="381"/>
                  <a:pt x="900" y="423"/>
                </a:cubicBezTo>
                <a:cubicBezTo>
                  <a:pt x="900" y="463"/>
                  <a:pt x="869" y="488"/>
                  <a:pt x="824" y="488"/>
                </a:cubicBezTo>
                <a:cubicBezTo>
                  <a:pt x="780" y="488"/>
                  <a:pt x="741" y="448"/>
                  <a:pt x="734" y="396"/>
                </a:cubicBezTo>
                <a:lnTo>
                  <a:pt x="720" y="396"/>
                </a:lnTo>
                <a:lnTo>
                  <a:pt x="720" y="494"/>
                </a:lnTo>
                <a:cubicBezTo>
                  <a:pt x="720" y="494"/>
                  <a:pt x="760" y="510"/>
                  <a:pt x="816" y="510"/>
                </a:cubicBezTo>
                <a:close/>
                <a:moveTo>
                  <a:pt x="301" y="26"/>
                </a:moveTo>
                <a:lnTo>
                  <a:pt x="301" y="26"/>
                </a:lnTo>
                <a:cubicBezTo>
                  <a:pt x="301" y="92"/>
                  <a:pt x="411" y="165"/>
                  <a:pt x="411" y="240"/>
                </a:cubicBezTo>
                <a:cubicBezTo>
                  <a:pt x="411" y="240"/>
                  <a:pt x="411" y="247"/>
                  <a:pt x="408" y="255"/>
                </a:cubicBezTo>
                <a:cubicBezTo>
                  <a:pt x="511" y="277"/>
                  <a:pt x="584" y="328"/>
                  <a:pt x="584" y="388"/>
                </a:cubicBezTo>
                <a:cubicBezTo>
                  <a:pt x="584" y="469"/>
                  <a:pt x="454" y="536"/>
                  <a:pt x="292" y="536"/>
                </a:cubicBezTo>
                <a:cubicBezTo>
                  <a:pt x="127" y="536"/>
                  <a:pt x="0" y="470"/>
                  <a:pt x="0" y="391"/>
                </a:cubicBezTo>
                <a:cubicBezTo>
                  <a:pt x="0" y="331"/>
                  <a:pt x="79" y="282"/>
                  <a:pt x="174" y="256"/>
                </a:cubicBezTo>
                <a:cubicBezTo>
                  <a:pt x="174" y="290"/>
                  <a:pt x="283" y="395"/>
                  <a:pt x="286" y="437"/>
                </a:cubicBezTo>
                <a:cubicBezTo>
                  <a:pt x="286" y="442"/>
                  <a:pt x="287" y="446"/>
                  <a:pt x="286" y="451"/>
                </a:cubicBezTo>
                <a:cubicBezTo>
                  <a:pt x="309" y="439"/>
                  <a:pt x="309" y="400"/>
                  <a:pt x="309" y="400"/>
                </a:cubicBezTo>
                <a:cubicBezTo>
                  <a:pt x="309" y="308"/>
                  <a:pt x="204" y="267"/>
                  <a:pt x="204" y="176"/>
                </a:cubicBezTo>
                <a:cubicBezTo>
                  <a:pt x="204" y="141"/>
                  <a:pt x="220" y="115"/>
                  <a:pt x="235" y="108"/>
                </a:cubicBezTo>
                <a:lnTo>
                  <a:pt x="235" y="133"/>
                </a:lnTo>
                <a:cubicBezTo>
                  <a:pt x="235" y="199"/>
                  <a:pt x="349" y="273"/>
                  <a:pt x="349" y="333"/>
                </a:cubicBezTo>
                <a:lnTo>
                  <a:pt x="349" y="352"/>
                </a:lnTo>
                <a:cubicBezTo>
                  <a:pt x="376" y="342"/>
                  <a:pt x="376" y="293"/>
                  <a:pt x="376" y="293"/>
                </a:cubicBezTo>
                <a:cubicBezTo>
                  <a:pt x="376" y="210"/>
                  <a:pt x="269" y="164"/>
                  <a:pt x="269" y="69"/>
                </a:cubicBezTo>
                <a:cubicBezTo>
                  <a:pt x="269" y="34"/>
                  <a:pt x="286" y="8"/>
                  <a:pt x="301" y="0"/>
                </a:cubicBezTo>
                <a:lnTo>
                  <a:pt x="301" y="2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Experian">
            <a:extLst>
              <a:ext uri="{FF2B5EF4-FFF2-40B4-BE49-F238E27FC236}">
                <a16:creationId xmlns:a16="http://schemas.microsoft.com/office/drawing/2014/main" id="{BFE08A9B-7967-1F40-8A7D-711BAE77E732}"/>
              </a:ext>
              <a:ext uri="{C183D7F6-B498-43B3-948B-1728B52AA6E4}">
                <adec:decorative xmlns:adec="http://schemas.microsoft.com/office/drawing/2017/decorative" val="1"/>
              </a:ext>
            </a:extLst>
          </p:cNvPr>
          <p:cNvSpPr>
            <a:spLocks noChangeAspect="1" noEditPoints="1"/>
          </p:cNvSpPr>
          <p:nvPr userDrawn="1"/>
        </p:nvSpPr>
        <p:spPr bwMode="black">
          <a:xfrm>
            <a:off x="5420994" y="4127321"/>
            <a:ext cx="1005840" cy="324955"/>
          </a:xfrm>
          <a:custGeom>
            <a:avLst/>
            <a:gdLst>
              <a:gd name="T0" fmla="*/ 8265 w 8315"/>
              <a:gd name="T1" fmla="*/ 1906 h 2687"/>
              <a:gd name="T2" fmla="*/ 8315 w 8315"/>
              <a:gd name="T3" fmla="*/ 1949 h 2687"/>
              <a:gd name="T4" fmla="*/ 8236 w 8315"/>
              <a:gd name="T5" fmla="*/ 1912 h 2687"/>
              <a:gd name="T6" fmla="*/ 8158 w 8315"/>
              <a:gd name="T7" fmla="*/ 1949 h 2687"/>
              <a:gd name="T8" fmla="*/ 8223 w 8315"/>
              <a:gd name="T9" fmla="*/ 1952 h 2687"/>
              <a:gd name="T10" fmla="*/ 8090 w 8315"/>
              <a:gd name="T11" fmla="*/ 1949 h 2687"/>
              <a:gd name="T12" fmla="*/ 8122 w 8315"/>
              <a:gd name="T13" fmla="*/ 1784 h 2687"/>
              <a:gd name="T14" fmla="*/ 8064 w 8315"/>
              <a:gd name="T15" fmla="*/ 1811 h 2687"/>
              <a:gd name="T16" fmla="*/ 4356 w 8315"/>
              <a:gd name="T17" fmla="*/ 1146 h 2687"/>
              <a:gd name="T18" fmla="*/ 4847 w 8315"/>
              <a:gd name="T19" fmla="*/ 1448 h 2687"/>
              <a:gd name="T20" fmla="*/ 4771 w 8315"/>
              <a:gd name="T21" fmla="*/ 1536 h 2687"/>
              <a:gd name="T22" fmla="*/ 4356 w 8315"/>
              <a:gd name="T23" fmla="*/ 1805 h 2687"/>
              <a:gd name="T24" fmla="*/ 4698 w 8315"/>
              <a:gd name="T25" fmla="*/ 1830 h 2687"/>
              <a:gd name="T26" fmla="*/ 4847 w 8315"/>
              <a:gd name="T27" fmla="*/ 1448 h 2687"/>
              <a:gd name="T28" fmla="*/ 1737 w 8315"/>
              <a:gd name="T29" fmla="*/ 1373 h 2687"/>
              <a:gd name="T30" fmla="*/ 1850 w 8315"/>
              <a:gd name="T31" fmla="*/ 1533 h 2687"/>
              <a:gd name="T32" fmla="*/ 1834 w 8315"/>
              <a:gd name="T33" fmla="*/ 1536 h 2687"/>
              <a:gd name="T34" fmla="*/ 1712 w 8315"/>
              <a:gd name="T35" fmla="*/ 1686 h 2687"/>
              <a:gd name="T36" fmla="*/ 929 w 8315"/>
              <a:gd name="T37" fmla="*/ 1474 h 2687"/>
              <a:gd name="T38" fmla="*/ 7743 w 8315"/>
              <a:gd name="T39" fmla="*/ 1883 h 2687"/>
              <a:gd name="T40" fmla="*/ 7487 w 8315"/>
              <a:gd name="T41" fmla="*/ 984 h 2687"/>
              <a:gd name="T42" fmla="*/ 7072 w 8315"/>
              <a:gd name="T43" fmla="*/ 1883 h 2687"/>
              <a:gd name="T44" fmla="*/ 7489 w 8315"/>
              <a:gd name="T45" fmla="*/ 1144 h 2687"/>
              <a:gd name="T46" fmla="*/ 6425 w 8315"/>
              <a:gd name="T47" fmla="*/ 1805 h 2687"/>
              <a:gd name="T48" fmla="*/ 6425 w 8315"/>
              <a:gd name="T49" fmla="*/ 1805 h 2687"/>
              <a:gd name="T50" fmla="*/ 5930 w 8315"/>
              <a:gd name="T51" fmla="*/ 1474 h 2687"/>
              <a:gd name="T52" fmla="*/ 6835 w 8315"/>
              <a:gd name="T53" fmla="*/ 1961 h 2687"/>
              <a:gd name="T54" fmla="*/ 6753 w 8315"/>
              <a:gd name="T55" fmla="*/ 1070 h 2687"/>
              <a:gd name="T56" fmla="*/ 5634 w 8315"/>
              <a:gd name="T57" fmla="*/ 1070 h 2687"/>
              <a:gd name="T58" fmla="*/ 5796 w 8315"/>
              <a:gd name="T59" fmla="*/ 1070 h 2687"/>
              <a:gd name="T60" fmla="*/ 5393 w 8315"/>
              <a:gd name="T61" fmla="*/ 1148 h 2687"/>
              <a:gd name="T62" fmla="*/ 5067 w 8315"/>
              <a:gd name="T63" fmla="*/ 991 h 2687"/>
              <a:gd name="T64" fmla="*/ 5147 w 8315"/>
              <a:gd name="T65" fmla="*/ 1883 h 2687"/>
              <a:gd name="T66" fmla="*/ 3584 w 8315"/>
              <a:gd name="T67" fmla="*/ 1478 h 2687"/>
              <a:gd name="T68" fmla="*/ 2926 w 8315"/>
              <a:gd name="T69" fmla="*/ 1070 h 2687"/>
              <a:gd name="T70" fmla="*/ 2763 w 8315"/>
              <a:gd name="T71" fmla="*/ 2265 h 2687"/>
              <a:gd name="T72" fmla="*/ 3254 w 8315"/>
              <a:gd name="T73" fmla="*/ 1969 h 2687"/>
              <a:gd name="T74" fmla="*/ 2926 w 8315"/>
              <a:gd name="T75" fmla="*/ 1070 h 2687"/>
              <a:gd name="T76" fmla="*/ 2552 w 8315"/>
              <a:gd name="T77" fmla="*/ 1960 h 2687"/>
              <a:gd name="T78" fmla="*/ 2393 w 8315"/>
              <a:gd name="T79" fmla="*/ 1478 h 2687"/>
              <a:gd name="T80" fmla="*/ 2553 w 8315"/>
              <a:gd name="T81" fmla="*/ 997 h 2687"/>
              <a:gd name="T82" fmla="*/ 2040 w 8315"/>
              <a:gd name="T83" fmla="*/ 997 h 2687"/>
              <a:gd name="T84" fmla="*/ 2200 w 8315"/>
              <a:gd name="T85" fmla="*/ 1478 h 2687"/>
              <a:gd name="T86" fmla="*/ 2042 w 8315"/>
              <a:gd name="T87" fmla="*/ 1960 h 2687"/>
              <a:gd name="T88" fmla="*/ 5715 w 8315"/>
              <a:gd name="T89" fmla="*/ 871 h 2687"/>
              <a:gd name="T90" fmla="*/ 5715 w 8315"/>
              <a:gd name="T91" fmla="*/ 871 h 2687"/>
              <a:gd name="T92" fmla="*/ 2055 w 8315"/>
              <a:gd name="T93" fmla="*/ 493 h 2687"/>
              <a:gd name="T94" fmla="*/ 1699 w 8315"/>
              <a:gd name="T95" fmla="*/ 665 h 2687"/>
              <a:gd name="T96" fmla="*/ 1056 w 8315"/>
              <a:gd name="T97" fmla="*/ 2687 h 2687"/>
              <a:gd name="T98" fmla="*/ 809 w 8315"/>
              <a:gd name="T99" fmla="*/ 2174 h 2687"/>
              <a:gd name="T100" fmla="*/ 1056 w 8315"/>
              <a:gd name="T101" fmla="*/ 2687 h 2687"/>
              <a:gd name="T102" fmla="*/ 607 w 8315"/>
              <a:gd name="T103" fmla="*/ 1704 h 2687"/>
              <a:gd name="T104" fmla="*/ 172 w 8315"/>
              <a:gd name="T105" fmla="*/ 1913 h 2687"/>
              <a:gd name="T106" fmla="*/ 527 w 8315"/>
              <a:gd name="T107" fmla="*/ 1315 h 2687"/>
              <a:gd name="T108" fmla="*/ 184 w 8315"/>
              <a:gd name="T109" fmla="*/ 603 h 2687"/>
              <a:gd name="T110" fmla="*/ 527 w 8315"/>
              <a:gd name="T111" fmla="*/ 1315 h 2687"/>
              <a:gd name="T112" fmla="*/ 846 w 8315"/>
              <a:gd name="T113" fmla="*/ 468 h 2687"/>
              <a:gd name="T114" fmla="*/ 1479 w 8315"/>
              <a:gd name="T115" fmla="*/ 164 h 2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15" h="2687">
                <a:moveTo>
                  <a:pt x="8236" y="1962"/>
                </a:moveTo>
                <a:lnTo>
                  <a:pt x="8236" y="1962"/>
                </a:lnTo>
                <a:cubicBezTo>
                  <a:pt x="8242" y="1962"/>
                  <a:pt x="8247" y="1959"/>
                  <a:pt x="8250" y="1952"/>
                </a:cubicBezTo>
                <a:cubicBezTo>
                  <a:pt x="8250" y="1951"/>
                  <a:pt x="8250" y="1951"/>
                  <a:pt x="8265" y="1906"/>
                </a:cubicBezTo>
                <a:cubicBezTo>
                  <a:pt x="8273" y="1884"/>
                  <a:pt x="8282" y="1857"/>
                  <a:pt x="8288" y="1839"/>
                </a:cubicBezTo>
                <a:lnTo>
                  <a:pt x="8288" y="1949"/>
                </a:lnTo>
                <a:cubicBezTo>
                  <a:pt x="8288" y="1956"/>
                  <a:pt x="8294" y="1962"/>
                  <a:pt x="8301" y="1962"/>
                </a:cubicBezTo>
                <a:cubicBezTo>
                  <a:pt x="8309" y="1962"/>
                  <a:pt x="8315" y="1956"/>
                  <a:pt x="8315" y="1949"/>
                </a:cubicBezTo>
                <a:lnTo>
                  <a:pt x="8315" y="1803"/>
                </a:lnTo>
                <a:cubicBezTo>
                  <a:pt x="8315" y="1793"/>
                  <a:pt x="8305" y="1783"/>
                  <a:pt x="8295" y="1783"/>
                </a:cubicBezTo>
                <a:cubicBezTo>
                  <a:pt x="8286" y="1783"/>
                  <a:pt x="8278" y="1789"/>
                  <a:pt x="8275" y="1798"/>
                </a:cubicBezTo>
                <a:lnTo>
                  <a:pt x="8236" y="1912"/>
                </a:lnTo>
                <a:lnTo>
                  <a:pt x="8197" y="1798"/>
                </a:lnTo>
                <a:cubicBezTo>
                  <a:pt x="8195" y="1789"/>
                  <a:pt x="8187" y="1783"/>
                  <a:pt x="8178" y="1783"/>
                </a:cubicBezTo>
                <a:cubicBezTo>
                  <a:pt x="8167" y="1783"/>
                  <a:pt x="8158" y="1793"/>
                  <a:pt x="8158" y="1803"/>
                </a:cubicBezTo>
                <a:lnTo>
                  <a:pt x="8158" y="1949"/>
                </a:lnTo>
                <a:cubicBezTo>
                  <a:pt x="8158" y="1956"/>
                  <a:pt x="8164" y="1962"/>
                  <a:pt x="8171" y="1962"/>
                </a:cubicBezTo>
                <a:cubicBezTo>
                  <a:pt x="8179" y="1962"/>
                  <a:pt x="8185" y="1956"/>
                  <a:pt x="8185" y="1949"/>
                </a:cubicBezTo>
                <a:lnTo>
                  <a:pt x="8185" y="1839"/>
                </a:lnTo>
                <a:lnTo>
                  <a:pt x="8223" y="1952"/>
                </a:lnTo>
                <a:cubicBezTo>
                  <a:pt x="8225" y="1957"/>
                  <a:pt x="8229" y="1962"/>
                  <a:pt x="8236" y="1962"/>
                </a:cubicBezTo>
                <a:close/>
                <a:moveTo>
                  <a:pt x="8077" y="1962"/>
                </a:moveTo>
                <a:lnTo>
                  <a:pt x="8077" y="1962"/>
                </a:lnTo>
                <a:cubicBezTo>
                  <a:pt x="8085" y="1962"/>
                  <a:pt x="8090" y="1956"/>
                  <a:pt x="8090" y="1949"/>
                </a:cubicBezTo>
                <a:lnTo>
                  <a:pt x="8090" y="1811"/>
                </a:lnTo>
                <a:lnTo>
                  <a:pt x="8122" y="1811"/>
                </a:lnTo>
                <a:cubicBezTo>
                  <a:pt x="8129" y="1811"/>
                  <a:pt x="8135" y="1805"/>
                  <a:pt x="8135" y="1798"/>
                </a:cubicBezTo>
                <a:cubicBezTo>
                  <a:pt x="8135" y="1790"/>
                  <a:pt x="8129" y="1784"/>
                  <a:pt x="8122" y="1784"/>
                </a:cubicBezTo>
                <a:lnTo>
                  <a:pt x="8033" y="1784"/>
                </a:lnTo>
                <a:cubicBezTo>
                  <a:pt x="8025" y="1784"/>
                  <a:pt x="8020" y="1790"/>
                  <a:pt x="8020" y="1798"/>
                </a:cubicBezTo>
                <a:cubicBezTo>
                  <a:pt x="8020" y="1805"/>
                  <a:pt x="8026" y="1811"/>
                  <a:pt x="8033" y="1811"/>
                </a:cubicBezTo>
                <a:lnTo>
                  <a:pt x="8064" y="1811"/>
                </a:lnTo>
                <a:lnTo>
                  <a:pt x="8064" y="1949"/>
                </a:lnTo>
                <a:cubicBezTo>
                  <a:pt x="8064" y="1956"/>
                  <a:pt x="8070" y="1962"/>
                  <a:pt x="8077" y="1962"/>
                </a:cubicBezTo>
                <a:close/>
                <a:moveTo>
                  <a:pt x="4356" y="1146"/>
                </a:moveTo>
                <a:lnTo>
                  <a:pt x="4356" y="1146"/>
                </a:lnTo>
                <a:cubicBezTo>
                  <a:pt x="4206" y="1146"/>
                  <a:pt x="4083" y="1241"/>
                  <a:pt x="4041" y="1373"/>
                </a:cubicBezTo>
                <a:lnTo>
                  <a:pt x="4670" y="1373"/>
                </a:lnTo>
                <a:cubicBezTo>
                  <a:pt x="4628" y="1241"/>
                  <a:pt x="4504" y="1146"/>
                  <a:pt x="4356" y="1146"/>
                </a:cubicBezTo>
                <a:close/>
                <a:moveTo>
                  <a:pt x="4847" y="1448"/>
                </a:moveTo>
                <a:lnTo>
                  <a:pt x="4847" y="1448"/>
                </a:lnTo>
                <a:cubicBezTo>
                  <a:pt x="4847" y="1491"/>
                  <a:pt x="4817" y="1525"/>
                  <a:pt x="4781" y="1534"/>
                </a:cubicBezTo>
                <a:cubicBezTo>
                  <a:pt x="4780" y="1534"/>
                  <a:pt x="4778" y="1534"/>
                  <a:pt x="4777" y="1534"/>
                </a:cubicBezTo>
                <a:cubicBezTo>
                  <a:pt x="4775" y="1535"/>
                  <a:pt x="4773" y="1535"/>
                  <a:pt x="4771" y="1536"/>
                </a:cubicBezTo>
                <a:lnTo>
                  <a:pt x="4767" y="1536"/>
                </a:lnTo>
                <a:cubicBezTo>
                  <a:pt x="4767" y="1536"/>
                  <a:pt x="4766" y="1536"/>
                  <a:pt x="4766" y="1536"/>
                </a:cubicBezTo>
                <a:lnTo>
                  <a:pt x="4030" y="1536"/>
                </a:lnTo>
                <a:cubicBezTo>
                  <a:pt x="4059" y="1692"/>
                  <a:pt x="4192" y="1805"/>
                  <a:pt x="4356" y="1805"/>
                </a:cubicBezTo>
                <a:cubicBezTo>
                  <a:pt x="4442" y="1805"/>
                  <a:pt x="4524" y="1778"/>
                  <a:pt x="4580" y="1719"/>
                </a:cubicBezTo>
                <a:cubicBezTo>
                  <a:pt x="4597" y="1702"/>
                  <a:pt x="4620" y="1686"/>
                  <a:pt x="4645" y="1686"/>
                </a:cubicBezTo>
                <a:cubicBezTo>
                  <a:pt x="4689" y="1686"/>
                  <a:pt x="4727" y="1725"/>
                  <a:pt x="4727" y="1769"/>
                </a:cubicBezTo>
                <a:cubicBezTo>
                  <a:pt x="4727" y="1791"/>
                  <a:pt x="4715" y="1814"/>
                  <a:pt x="4698" y="1830"/>
                </a:cubicBezTo>
                <a:cubicBezTo>
                  <a:pt x="4610" y="1918"/>
                  <a:pt x="4488" y="1969"/>
                  <a:pt x="4356" y="1969"/>
                </a:cubicBezTo>
                <a:cubicBezTo>
                  <a:pt x="4081" y="1969"/>
                  <a:pt x="3862" y="1749"/>
                  <a:pt x="3862" y="1474"/>
                </a:cubicBezTo>
                <a:cubicBezTo>
                  <a:pt x="3862" y="1203"/>
                  <a:pt x="4081" y="984"/>
                  <a:pt x="4356" y="984"/>
                </a:cubicBezTo>
                <a:cubicBezTo>
                  <a:pt x="4620" y="984"/>
                  <a:pt x="4843" y="1197"/>
                  <a:pt x="4847" y="1448"/>
                </a:cubicBezTo>
                <a:close/>
                <a:moveTo>
                  <a:pt x="1423" y="1146"/>
                </a:moveTo>
                <a:lnTo>
                  <a:pt x="1423" y="1146"/>
                </a:lnTo>
                <a:cubicBezTo>
                  <a:pt x="1274" y="1146"/>
                  <a:pt x="1150" y="1241"/>
                  <a:pt x="1108" y="1373"/>
                </a:cubicBezTo>
                <a:lnTo>
                  <a:pt x="1737" y="1373"/>
                </a:lnTo>
                <a:cubicBezTo>
                  <a:pt x="1695" y="1241"/>
                  <a:pt x="1572" y="1146"/>
                  <a:pt x="1423" y="1146"/>
                </a:cubicBezTo>
                <a:close/>
                <a:moveTo>
                  <a:pt x="1914" y="1448"/>
                </a:moveTo>
                <a:lnTo>
                  <a:pt x="1914" y="1448"/>
                </a:lnTo>
                <a:cubicBezTo>
                  <a:pt x="1914" y="1490"/>
                  <a:pt x="1885" y="1524"/>
                  <a:pt x="1850" y="1533"/>
                </a:cubicBezTo>
                <a:cubicBezTo>
                  <a:pt x="1848" y="1534"/>
                  <a:pt x="1845" y="1534"/>
                  <a:pt x="1842" y="1535"/>
                </a:cubicBezTo>
                <a:cubicBezTo>
                  <a:pt x="1841" y="1535"/>
                  <a:pt x="1839" y="1535"/>
                  <a:pt x="1838" y="1536"/>
                </a:cubicBezTo>
                <a:lnTo>
                  <a:pt x="1836" y="1536"/>
                </a:lnTo>
                <a:cubicBezTo>
                  <a:pt x="1835" y="1536"/>
                  <a:pt x="1835" y="1536"/>
                  <a:pt x="1834" y="1536"/>
                </a:cubicBezTo>
                <a:lnTo>
                  <a:pt x="1097" y="1536"/>
                </a:lnTo>
                <a:cubicBezTo>
                  <a:pt x="1126" y="1692"/>
                  <a:pt x="1259" y="1805"/>
                  <a:pt x="1423" y="1805"/>
                </a:cubicBezTo>
                <a:cubicBezTo>
                  <a:pt x="1509" y="1805"/>
                  <a:pt x="1591" y="1778"/>
                  <a:pt x="1647" y="1719"/>
                </a:cubicBezTo>
                <a:cubicBezTo>
                  <a:pt x="1664" y="1702"/>
                  <a:pt x="1687" y="1686"/>
                  <a:pt x="1712" y="1686"/>
                </a:cubicBezTo>
                <a:cubicBezTo>
                  <a:pt x="1756" y="1686"/>
                  <a:pt x="1794" y="1725"/>
                  <a:pt x="1794" y="1769"/>
                </a:cubicBezTo>
                <a:cubicBezTo>
                  <a:pt x="1794" y="1791"/>
                  <a:pt x="1782" y="1814"/>
                  <a:pt x="1765" y="1830"/>
                </a:cubicBezTo>
                <a:cubicBezTo>
                  <a:pt x="1677" y="1918"/>
                  <a:pt x="1555" y="1969"/>
                  <a:pt x="1423" y="1969"/>
                </a:cubicBezTo>
                <a:cubicBezTo>
                  <a:pt x="1148" y="1969"/>
                  <a:pt x="929" y="1749"/>
                  <a:pt x="929" y="1474"/>
                </a:cubicBezTo>
                <a:cubicBezTo>
                  <a:pt x="929" y="1203"/>
                  <a:pt x="1148" y="984"/>
                  <a:pt x="1423" y="984"/>
                </a:cubicBezTo>
                <a:cubicBezTo>
                  <a:pt x="1687" y="984"/>
                  <a:pt x="1910" y="1197"/>
                  <a:pt x="1914" y="1448"/>
                </a:cubicBezTo>
                <a:close/>
                <a:moveTo>
                  <a:pt x="7743" y="1883"/>
                </a:moveTo>
                <a:lnTo>
                  <a:pt x="7743" y="1883"/>
                </a:lnTo>
                <a:cubicBezTo>
                  <a:pt x="7743" y="1925"/>
                  <a:pt x="7781" y="1961"/>
                  <a:pt x="7825" y="1961"/>
                </a:cubicBezTo>
                <a:cubicBezTo>
                  <a:pt x="7865" y="1961"/>
                  <a:pt x="7905" y="1925"/>
                  <a:pt x="7905" y="1883"/>
                </a:cubicBezTo>
                <a:lnTo>
                  <a:pt x="7905" y="1375"/>
                </a:lnTo>
                <a:cubicBezTo>
                  <a:pt x="7905" y="1157"/>
                  <a:pt x="7708" y="984"/>
                  <a:pt x="7487" y="984"/>
                </a:cubicBezTo>
                <a:cubicBezTo>
                  <a:pt x="7391" y="984"/>
                  <a:pt x="7303" y="1012"/>
                  <a:pt x="7235" y="1066"/>
                </a:cubicBezTo>
                <a:cubicBezTo>
                  <a:pt x="7233" y="1026"/>
                  <a:pt x="7193" y="991"/>
                  <a:pt x="7154" y="991"/>
                </a:cubicBezTo>
                <a:cubicBezTo>
                  <a:pt x="7110" y="991"/>
                  <a:pt x="7072" y="1027"/>
                  <a:pt x="7072" y="1070"/>
                </a:cubicBezTo>
                <a:lnTo>
                  <a:pt x="7072" y="1883"/>
                </a:lnTo>
                <a:cubicBezTo>
                  <a:pt x="7072" y="1925"/>
                  <a:pt x="7110" y="1961"/>
                  <a:pt x="7154" y="1961"/>
                </a:cubicBezTo>
                <a:cubicBezTo>
                  <a:pt x="7194" y="1961"/>
                  <a:pt x="7235" y="1925"/>
                  <a:pt x="7235" y="1883"/>
                </a:cubicBezTo>
                <a:lnTo>
                  <a:pt x="7235" y="1388"/>
                </a:lnTo>
                <a:cubicBezTo>
                  <a:pt x="7235" y="1198"/>
                  <a:pt x="7357" y="1144"/>
                  <a:pt x="7489" y="1144"/>
                </a:cubicBezTo>
                <a:cubicBezTo>
                  <a:pt x="7624" y="1144"/>
                  <a:pt x="7743" y="1262"/>
                  <a:pt x="7743" y="1398"/>
                </a:cubicBezTo>
                <a:lnTo>
                  <a:pt x="7743" y="1883"/>
                </a:lnTo>
                <a:close/>
                <a:moveTo>
                  <a:pt x="6425" y="1805"/>
                </a:moveTo>
                <a:lnTo>
                  <a:pt x="6425" y="1805"/>
                </a:lnTo>
                <a:cubicBezTo>
                  <a:pt x="6239" y="1805"/>
                  <a:pt x="6094" y="1660"/>
                  <a:pt x="6094" y="1474"/>
                </a:cubicBezTo>
                <a:cubicBezTo>
                  <a:pt x="6094" y="1291"/>
                  <a:pt x="6239" y="1146"/>
                  <a:pt x="6425" y="1146"/>
                </a:cubicBezTo>
                <a:cubicBezTo>
                  <a:pt x="6608" y="1146"/>
                  <a:pt x="6753" y="1291"/>
                  <a:pt x="6753" y="1474"/>
                </a:cubicBezTo>
                <a:cubicBezTo>
                  <a:pt x="6753" y="1660"/>
                  <a:pt x="6608" y="1805"/>
                  <a:pt x="6425" y="1805"/>
                </a:cubicBezTo>
                <a:close/>
                <a:moveTo>
                  <a:pt x="6753" y="1110"/>
                </a:moveTo>
                <a:lnTo>
                  <a:pt x="6753" y="1110"/>
                </a:lnTo>
                <a:cubicBezTo>
                  <a:pt x="6665" y="1031"/>
                  <a:pt x="6551" y="984"/>
                  <a:pt x="6425" y="984"/>
                </a:cubicBezTo>
                <a:cubicBezTo>
                  <a:pt x="6150" y="984"/>
                  <a:pt x="5930" y="1203"/>
                  <a:pt x="5930" y="1474"/>
                </a:cubicBezTo>
                <a:cubicBezTo>
                  <a:pt x="5930" y="1749"/>
                  <a:pt x="6150" y="1969"/>
                  <a:pt x="6425" y="1969"/>
                </a:cubicBezTo>
                <a:cubicBezTo>
                  <a:pt x="6551" y="1969"/>
                  <a:pt x="6665" y="1921"/>
                  <a:pt x="6753" y="1843"/>
                </a:cubicBezTo>
                <a:lnTo>
                  <a:pt x="6753" y="1883"/>
                </a:lnTo>
                <a:cubicBezTo>
                  <a:pt x="6753" y="1925"/>
                  <a:pt x="6791" y="1961"/>
                  <a:pt x="6835" y="1961"/>
                </a:cubicBezTo>
                <a:cubicBezTo>
                  <a:pt x="6876" y="1961"/>
                  <a:pt x="6916" y="1925"/>
                  <a:pt x="6916" y="1883"/>
                </a:cubicBezTo>
                <a:lnTo>
                  <a:pt x="6916" y="1070"/>
                </a:lnTo>
                <a:cubicBezTo>
                  <a:pt x="6916" y="1028"/>
                  <a:pt x="6876" y="991"/>
                  <a:pt x="6835" y="991"/>
                </a:cubicBezTo>
                <a:cubicBezTo>
                  <a:pt x="6791" y="991"/>
                  <a:pt x="6753" y="1028"/>
                  <a:pt x="6753" y="1070"/>
                </a:cubicBezTo>
                <a:lnTo>
                  <a:pt x="6753" y="1110"/>
                </a:lnTo>
                <a:close/>
                <a:moveTo>
                  <a:pt x="5716" y="991"/>
                </a:moveTo>
                <a:lnTo>
                  <a:pt x="5716" y="991"/>
                </a:lnTo>
                <a:cubicBezTo>
                  <a:pt x="5672" y="991"/>
                  <a:pt x="5634" y="1028"/>
                  <a:pt x="5634" y="1070"/>
                </a:cubicBezTo>
                <a:lnTo>
                  <a:pt x="5634" y="1883"/>
                </a:lnTo>
                <a:cubicBezTo>
                  <a:pt x="5634" y="1925"/>
                  <a:pt x="5672" y="1961"/>
                  <a:pt x="5716" y="1961"/>
                </a:cubicBezTo>
                <a:cubicBezTo>
                  <a:pt x="5756" y="1961"/>
                  <a:pt x="5796" y="1925"/>
                  <a:pt x="5796" y="1883"/>
                </a:cubicBezTo>
                <a:lnTo>
                  <a:pt x="5796" y="1070"/>
                </a:lnTo>
                <a:cubicBezTo>
                  <a:pt x="5796" y="1028"/>
                  <a:pt x="5756" y="991"/>
                  <a:pt x="5716" y="991"/>
                </a:cubicBezTo>
                <a:close/>
                <a:moveTo>
                  <a:pt x="5147" y="1389"/>
                </a:moveTo>
                <a:lnTo>
                  <a:pt x="5147" y="1389"/>
                </a:lnTo>
                <a:cubicBezTo>
                  <a:pt x="5147" y="1197"/>
                  <a:pt x="5265" y="1152"/>
                  <a:pt x="5393" y="1148"/>
                </a:cubicBezTo>
                <a:cubicBezTo>
                  <a:pt x="5443" y="1148"/>
                  <a:pt x="5483" y="1108"/>
                  <a:pt x="5483" y="1064"/>
                </a:cubicBezTo>
                <a:cubicBezTo>
                  <a:pt x="5483" y="1024"/>
                  <a:pt x="5445" y="984"/>
                  <a:pt x="5393" y="984"/>
                </a:cubicBezTo>
                <a:cubicBezTo>
                  <a:pt x="5300" y="985"/>
                  <a:pt x="5214" y="1014"/>
                  <a:pt x="5147" y="1066"/>
                </a:cubicBezTo>
                <a:cubicBezTo>
                  <a:pt x="5145" y="1026"/>
                  <a:pt x="5105" y="991"/>
                  <a:pt x="5067" y="991"/>
                </a:cubicBezTo>
                <a:cubicBezTo>
                  <a:pt x="5023" y="991"/>
                  <a:pt x="4985" y="1028"/>
                  <a:pt x="4985" y="1070"/>
                </a:cubicBezTo>
                <a:lnTo>
                  <a:pt x="4985" y="1883"/>
                </a:lnTo>
                <a:cubicBezTo>
                  <a:pt x="4985" y="1925"/>
                  <a:pt x="5023" y="1961"/>
                  <a:pt x="5067" y="1961"/>
                </a:cubicBezTo>
                <a:cubicBezTo>
                  <a:pt x="5107" y="1961"/>
                  <a:pt x="5147" y="1925"/>
                  <a:pt x="5147" y="1883"/>
                </a:cubicBezTo>
                <a:lnTo>
                  <a:pt x="5147" y="1389"/>
                </a:lnTo>
                <a:close/>
                <a:moveTo>
                  <a:pt x="3254" y="1148"/>
                </a:moveTo>
                <a:lnTo>
                  <a:pt x="3254" y="1148"/>
                </a:lnTo>
                <a:cubicBezTo>
                  <a:pt x="3439" y="1148"/>
                  <a:pt x="3584" y="1293"/>
                  <a:pt x="3584" y="1478"/>
                </a:cubicBezTo>
                <a:cubicBezTo>
                  <a:pt x="3584" y="1662"/>
                  <a:pt x="3439" y="1807"/>
                  <a:pt x="3254" y="1807"/>
                </a:cubicBezTo>
                <a:cubicBezTo>
                  <a:pt x="3071" y="1807"/>
                  <a:pt x="2926" y="1662"/>
                  <a:pt x="2926" y="1478"/>
                </a:cubicBezTo>
                <a:cubicBezTo>
                  <a:pt x="2926" y="1293"/>
                  <a:pt x="3071" y="1148"/>
                  <a:pt x="3254" y="1148"/>
                </a:cubicBezTo>
                <a:close/>
                <a:moveTo>
                  <a:pt x="2926" y="1070"/>
                </a:moveTo>
                <a:lnTo>
                  <a:pt x="2926" y="1070"/>
                </a:lnTo>
                <a:cubicBezTo>
                  <a:pt x="2926" y="1028"/>
                  <a:pt x="2887" y="991"/>
                  <a:pt x="2843" y="991"/>
                </a:cubicBezTo>
                <a:cubicBezTo>
                  <a:pt x="2803" y="991"/>
                  <a:pt x="2763" y="1028"/>
                  <a:pt x="2763" y="1070"/>
                </a:cubicBezTo>
                <a:lnTo>
                  <a:pt x="2763" y="2265"/>
                </a:lnTo>
                <a:cubicBezTo>
                  <a:pt x="2763" y="2307"/>
                  <a:pt x="2803" y="2343"/>
                  <a:pt x="2843" y="2343"/>
                </a:cubicBezTo>
                <a:cubicBezTo>
                  <a:pt x="2887" y="2343"/>
                  <a:pt x="2926" y="2307"/>
                  <a:pt x="2926" y="2265"/>
                </a:cubicBezTo>
                <a:lnTo>
                  <a:pt x="2926" y="1843"/>
                </a:lnTo>
                <a:cubicBezTo>
                  <a:pt x="3012" y="1921"/>
                  <a:pt x="3128" y="1969"/>
                  <a:pt x="3254" y="1969"/>
                </a:cubicBezTo>
                <a:cubicBezTo>
                  <a:pt x="3529" y="1969"/>
                  <a:pt x="3749" y="1749"/>
                  <a:pt x="3749" y="1478"/>
                </a:cubicBezTo>
                <a:cubicBezTo>
                  <a:pt x="3749" y="1203"/>
                  <a:pt x="3529" y="984"/>
                  <a:pt x="3254" y="984"/>
                </a:cubicBezTo>
                <a:cubicBezTo>
                  <a:pt x="3128" y="984"/>
                  <a:pt x="3012" y="1031"/>
                  <a:pt x="2926" y="1110"/>
                </a:cubicBezTo>
                <a:lnTo>
                  <a:pt x="2926" y="1070"/>
                </a:lnTo>
                <a:close/>
                <a:moveTo>
                  <a:pt x="2296" y="1631"/>
                </a:moveTo>
                <a:lnTo>
                  <a:pt x="2296" y="1631"/>
                </a:lnTo>
                <a:lnTo>
                  <a:pt x="2485" y="1925"/>
                </a:lnTo>
                <a:cubicBezTo>
                  <a:pt x="2500" y="1948"/>
                  <a:pt x="2525" y="1960"/>
                  <a:pt x="2552" y="1960"/>
                </a:cubicBezTo>
                <a:cubicBezTo>
                  <a:pt x="2567" y="1960"/>
                  <a:pt x="2584" y="1956"/>
                  <a:pt x="2597" y="1948"/>
                </a:cubicBezTo>
                <a:cubicBezTo>
                  <a:pt x="2618" y="1935"/>
                  <a:pt x="2634" y="1906"/>
                  <a:pt x="2634" y="1877"/>
                </a:cubicBezTo>
                <a:cubicBezTo>
                  <a:pt x="2634" y="1864"/>
                  <a:pt x="2630" y="1851"/>
                  <a:pt x="2622" y="1839"/>
                </a:cubicBezTo>
                <a:lnTo>
                  <a:pt x="2393" y="1478"/>
                </a:lnTo>
                <a:lnTo>
                  <a:pt x="2622" y="1117"/>
                </a:lnTo>
                <a:cubicBezTo>
                  <a:pt x="2630" y="1106"/>
                  <a:pt x="2634" y="1091"/>
                  <a:pt x="2634" y="1077"/>
                </a:cubicBezTo>
                <a:cubicBezTo>
                  <a:pt x="2634" y="1050"/>
                  <a:pt x="2620" y="1022"/>
                  <a:pt x="2595" y="1008"/>
                </a:cubicBezTo>
                <a:cubicBezTo>
                  <a:pt x="2582" y="1001"/>
                  <a:pt x="2569" y="997"/>
                  <a:pt x="2553" y="997"/>
                </a:cubicBezTo>
                <a:cubicBezTo>
                  <a:pt x="2527" y="997"/>
                  <a:pt x="2500" y="1008"/>
                  <a:pt x="2485" y="1031"/>
                </a:cubicBezTo>
                <a:lnTo>
                  <a:pt x="2296" y="1327"/>
                </a:lnTo>
                <a:lnTo>
                  <a:pt x="2108" y="1031"/>
                </a:lnTo>
                <a:cubicBezTo>
                  <a:pt x="2093" y="1008"/>
                  <a:pt x="2066" y="997"/>
                  <a:pt x="2040" y="997"/>
                </a:cubicBezTo>
                <a:cubicBezTo>
                  <a:pt x="2024" y="997"/>
                  <a:pt x="2011" y="1001"/>
                  <a:pt x="1998" y="1008"/>
                </a:cubicBezTo>
                <a:cubicBezTo>
                  <a:pt x="1973" y="1022"/>
                  <a:pt x="1959" y="1050"/>
                  <a:pt x="1959" y="1077"/>
                </a:cubicBezTo>
                <a:cubicBezTo>
                  <a:pt x="1959" y="1091"/>
                  <a:pt x="1963" y="1106"/>
                  <a:pt x="1971" y="1117"/>
                </a:cubicBezTo>
                <a:lnTo>
                  <a:pt x="2200" y="1478"/>
                </a:lnTo>
                <a:lnTo>
                  <a:pt x="1971" y="1839"/>
                </a:lnTo>
                <a:cubicBezTo>
                  <a:pt x="1963" y="1851"/>
                  <a:pt x="1959" y="1864"/>
                  <a:pt x="1959" y="1877"/>
                </a:cubicBezTo>
                <a:cubicBezTo>
                  <a:pt x="1959" y="1906"/>
                  <a:pt x="1975" y="1935"/>
                  <a:pt x="1996" y="1948"/>
                </a:cubicBezTo>
                <a:cubicBezTo>
                  <a:pt x="2009" y="1956"/>
                  <a:pt x="2026" y="1960"/>
                  <a:pt x="2042" y="1960"/>
                </a:cubicBezTo>
                <a:cubicBezTo>
                  <a:pt x="2068" y="1960"/>
                  <a:pt x="2093" y="1948"/>
                  <a:pt x="2108" y="1925"/>
                </a:cubicBezTo>
                <a:lnTo>
                  <a:pt x="2296" y="1631"/>
                </a:lnTo>
                <a:close/>
                <a:moveTo>
                  <a:pt x="5715" y="871"/>
                </a:moveTo>
                <a:lnTo>
                  <a:pt x="5715" y="871"/>
                </a:lnTo>
                <a:cubicBezTo>
                  <a:pt x="5769" y="871"/>
                  <a:pt x="5814" y="827"/>
                  <a:pt x="5814" y="772"/>
                </a:cubicBezTo>
                <a:cubicBezTo>
                  <a:pt x="5814" y="718"/>
                  <a:pt x="5769" y="674"/>
                  <a:pt x="5715" y="674"/>
                </a:cubicBezTo>
                <a:cubicBezTo>
                  <a:pt x="5660" y="674"/>
                  <a:pt x="5616" y="718"/>
                  <a:pt x="5616" y="772"/>
                </a:cubicBezTo>
                <a:cubicBezTo>
                  <a:pt x="5616" y="827"/>
                  <a:pt x="5660" y="871"/>
                  <a:pt x="5715" y="871"/>
                </a:cubicBezTo>
                <a:close/>
                <a:moveTo>
                  <a:pt x="1963" y="757"/>
                </a:moveTo>
                <a:lnTo>
                  <a:pt x="1963" y="757"/>
                </a:lnTo>
                <a:cubicBezTo>
                  <a:pt x="2014" y="757"/>
                  <a:pt x="2055" y="715"/>
                  <a:pt x="2055" y="665"/>
                </a:cubicBezTo>
                <a:lnTo>
                  <a:pt x="2055" y="493"/>
                </a:lnTo>
                <a:cubicBezTo>
                  <a:pt x="2055" y="442"/>
                  <a:pt x="2014" y="401"/>
                  <a:pt x="1963" y="401"/>
                </a:cubicBezTo>
                <a:lnTo>
                  <a:pt x="1792" y="401"/>
                </a:lnTo>
                <a:cubicBezTo>
                  <a:pt x="1741" y="401"/>
                  <a:pt x="1699" y="442"/>
                  <a:pt x="1699" y="493"/>
                </a:cubicBezTo>
                <a:lnTo>
                  <a:pt x="1699" y="665"/>
                </a:lnTo>
                <a:cubicBezTo>
                  <a:pt x="1699" y="715"/>
                  <a:pt x="1741" y="757"/>
                  <a:pt x="1792" y="757"/>
                </a:cubicBezTo>
                <a:lnTo>
                  <a:pt x="1963" y="757"/>
                </a:lnTo>
                <a:close/>
                <a:moveTo>
                  <a:pt x="1056" y="2687"/>
                </a:moveTo>
                <a:lnTo>
                  <a:pt x="1056" y="2687"/>
                </a:lnTo>
                <a:cubicBezTo>
                  <a:pt x="1130" y="2687"/>
                  <a:pt x="1189" y="2628"/>
                  <a:pt x="1189" y="2554"/>
                </a:cubicBezTo>
                <a:lnTo>
                  <a:pt x="1189" y="2307"/>
                </a:lnTo>
                <a:cubicBezTo>
                  <a:pt x="1189" y="2233"/>
                  <a:pt x="1130" y="2174"/>
                  <a:pt x="1056" y="2174"/>
                </a:cubicBezTo>
                <a:lnTo>
                  <a:pt x="809" y="2174"/>
                </a:lnTo>
                <a:cubicBezTo>
                  <a:pt x="735" y="2174"/>
                  <a:pt x="676" y="2233"/>
                  <a:pt x="676" y="2307"/>
                </a:cubicBezTo>
                <a:lnTo>
                  <a:pt x="676" y="2554"/>
                </a:lnTo>
                <a:cubicBezTo>
                  <a:pt x="676" y="2628"/>
                  <a:pt x="735" y="2687"/>
                  <a:pt x="809" y="2687"/>
                </a:cubicBezTo>
                <a:lnTo>
                  <a:pt x="1056" y="2687"/>
                </a:lnTo>
                <a:close/>
                <a:moveTo>
                  <a:pt x="494" y="2026"/>
                </a:moveTo>
                <a:lnTo>
                  <a:pt x="494" y="2026"/>
                </a:lnTo>
                <a:cubicBezTo>
                  <a:pt x="557" y="2026"/>
                  <a:pt x="607" y="1976"/>
                  <a:pt x="607" y="1913"/>
                </a:cubicBezTo>
                <a:lnTo>
                  <a:pt x="607" y="1704"/>
                </a:lnTo>
                <a:cubicBezTo>
                  <a:pt x="607" y="1642"/>
                  <a:pt x="557" y="1591"/>
                  <a:pt x="494" y="1591"/>
                </a:cubicBezTo>
                <a:lnTo>
                  <a:pt x="285" y="1591"/>
                </a:lnTo>
                <a:cubicBezTo>
                  <a:pt x="223" y="1591"/>
                  <a:pt x="172" y="1642"/>
                  <a:pt x="172" y="1704"/>
                </a:cubicBezTo>
                <a:lnTo>
                  <a:pt x="172" y="1913"/>
                </a:lnTo>
                <a:cubicBezTo>
                  <a:pt x="172" y="1976"/>
                  <a:pt x="223" y="2026"/>
                  <a:pt x="285" y="2026"/>
                </a:cubicBezTo>
                <a:lnTo>
                  <a:pt x="494" y="2026"/>
                </a:lnTo>
                <a:close/>
                <a:moveTo>
                  <a:pt x="527" y="1315"/>
                </a:moveTo>
                <a:lnTo>
                  <a:pt x="527" y="1315"/>
                </a:lnTo>
                <a:cubicBezTo>
                  <a:pt x="629" y="1315"/>
                  <a:pt x="711" y="1233"/>
                  <a:pt x="711" y="1131"/>
                </a:cubicBezTo>
                <a:lnTo>
                  <a:pt x="711" y="788"/>
                </a:lnTo>
                <a:cubicBezTo>
                  <a:pt x="711" y="686"/>
                  <a:pt x="629" y="603"/>
                  <a:pt x="527" y="603"/>
                </a:cubicBezTo>
                <a:lnTo>
                  <a:pt x="184" y="603"/>
                </a:lnTo>
                <a:cubicBezTo>
                  <a:pt x="82" y="603"/>
                  <a:pt x="0" y="686"/>
                  <a:pt x="0" y="788"/>
                </a:cubicBezTo>
                <a:lnTo>
                  <a:pt x="0" y="1131"/>
                </a:lnTo>
                <a:cubicBezTo>
                  <a:pt x="0" y="1233"/>
                  <a:pt x="82" y="1315"/>
                  <a:pt x="184" y="1315"/>
                </a:cubicBezTo>
                <a:lnTo>
                  <a:pt x="527" y="1315"/>
                </a:lnTo>
                <a:close/>
                <a:moveTo>
                  <a:pt x="1315" y="632"/>
                </a:moveTo>
                <a:lnTo>
                  <a:pt x="1315" y="632"/>
                </a:lnTo>
                <a:lnTo>
                  <a:pt x="1010" y="632"/>
                </a:lnTo>
                <a:cubicBezTo>
                  <a:pt x="920" y="632"/>
                  <a:pt x="846" y="559"/>
                  <a:pt x="846" y="468"/>
                </a:cubicBezTo>
                <a:lnTo>
                  <a:pt x="846" y="164"/>
                </a:lnTo>
                <a:cubicBezTo>
                  <a:pt x="846" y="73"/>
                  <a:pt x="920" y="0"/>
                  <a:pt x="1010" y="0"/>
                </a:cubicBezTo>
                <a:lnTo>
                  <a:pt x="1315" y="0"/>
                </a:lnTo>
                <a:cubicBezTo>
                  <a:pt x="1405" y="0"/>
                  <a:pt x="1479" y="73"/>
                  <a:pt x="1479" y="164"/>
                </a:cubicBezTo>
                <a:lnTo>
                  <a:pt x="1479" y="468"/>
                </a:lnTo>
                <a:cubicBezTo>
                  <a:pt x="1479" y="559"/>
                  <a:pt x="1405" y="632"/>
                  <a:pt x="1315" y="6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Bank of America">
            <a:extLst>
              <a:ext uri="{FF2B5EF4-FFF2-40B4-BE49-F238E27FC236}">
                <a16:creationId xmlns:a16="http://schemas.microsoft.com/office/drawing/2014/main" id="{22DCBBC0-C524-3A43-9EDE-42AF70A3E075}"/>
              </a:ext>
              <a:ext uri="{C183D7F6-B498-43B3-948B-1728B52AA6E4}">
                <adec:decorative xmlns:adec="http://schemas.microsoft.com/office/drawing/2017/decorative" val="1"/>
              </a:ext>
            </a:extLst>
          </p:cNvPr>
          <p:cNvSpPr>
            <a:spLocks noChangeAspect="1" noEditPoints="1"/>
          </p:cNvSpPr>
          <p:nvPr userDrawn="1"/>
        </p:nvSpPr>
        <p:spPr bwMode="black">
          <a:xfrm>
            <a:off x="6854189" y="4184585"/>
            <a:ext cx="1737360" cy="210426"/>
          </a:xfrm>
          <a:custGeom>
            <a:avLst/>
            <a:gdLst>
              <a:gd name="T0" fmla="*/ 2845 w 2934"/>
              <a:gd name="T1" fmla="*/ 94 h 356"/>
              <a:gd name="T2" fmla="*/ 2566 w 2934"/>
              <a:gd name="T3" fmla="*/ 355 h 356"/>
              <a:gd name="T4" fmla="*/ 2553 w 2934"/>
              <a:gd name="T5" fmla="*/ 0 h 356"/>
              <a:gd name="T6" fmla="*/ 2636 w 2934"/>
              <a:gd name="T7" fmla="*/ 84 h 356"/>
              <a:gd name="T8" fmla="*/ 2626 w 2934"/>
              <a:gd name="T9" fmla="*/ 341 h 356"/>
              <a:gd name="T10" fmla="*/ 2624 w 2934"/>
              <a:gd name="T11" fmla="*/ 341 h 356"/>
              <a:gd name="T12" fmla="*/ 2626 w 2934"/>
              <a:gd name="T13" fmla="*/ 343 h 356"/>
              <a:gd name="T14" fmla="*/ 2628 w 2934"/>
              <a:gd name="T15" fmla="*/ 335 h 356"/>
              <a:gd name="T16" fmla="*/ 2615 w 2934"/>
              <a:gd name="T17" fmla="*/ 343 h 356"/>
              <a:gd name="T18" fmla="*/ 2615 w 2934"/>
              <a:gd name="T19" fmla="*/ 343 h 356"/>
              <a:gd name="T20" fmla="*/ 2627 w 2934"/>
              <a:gd name="T21" fmla="*/ 356 h 356"/>
              <a:gd name="T22" fmla="*/ 2274 w 2934"/>
              <a:gd name="T23" fmla="*/ 165 h 356"/>
              <a:gd name="T24" fmla="*/ 2556 w 2934"/>
              <a:gd name="T25" fmla="*/ 113 h 356"/>
              <a:gd name="T26" fmla="*/ 1393 w 2934"/>
              <a:gd name="T27" fmla="*/ 196 h 356"/>
              <a:gd name="T28" fmla="*/ 1421 w 2934"/>
              <a:gd name="T29" fmla="*/ 155 h 356"/>
              <a:gd name="T30" fmla="*/ 1289 w 2934"/>
              <a:gd name="T31" fmla="*/ 175 h 356"/>
              <a:gd name="T32" fmla="*/ 1289 w 2934"/>
              <a:gd name="T33" fmla="*/ 206 h 356"/>
              <a:gd name="T34" fmla="*/ 1374 w 2934"/>
              <a:gd name="T35" fmla="*/ 206 h 356"/>
              <a:gd name="T36" fmla="*/ 1706 w 2934"/>
              <a:gd name="T37" fmla="*/ 217 h 356"/>
              <a:gd name="T38" fmla="*/ 1704 w 2934"/>
              <a:gd name="T39" fmla="*/ 181 h 356"/>
              <a:gd name="T40" fmla="*/ 1102 w 2934"/>
              <a:gd name="T41" fmla="*/ 235 h 356"/>
              <a:gd name="T42" fmla="*/ 1087 w 2934"/>
              <a:gd name="T43" fmla="*/ 90 h 356"/>
              <a:gd name="T44" fmla="*/ 1149 w 2934"/>
              <a:gd name="T45" fmla="*/ 276 h 356"/>
              <a:gd name="T46" fmla="*/ 1998 w 2934"/>
              <a:gd name="T47" fmla="*/ 220 h 356"/>
              <a:gd name="T48" fmla="*/ 1996 w 2934"/>
              <a:gd name="T49" fmla="*/ 266 h 356"/>
              <a:gd name="T50" fmla="*/ 1949 w 2934"/>
              <a:gd name="T51" fmla="*/ 199 h 356"/>
              <a:gd name="T52" fmla="*/ 1830 w 2934"/>
              <a:gd name="T53" fmla="*/ 137 h 356"/>
              <a:gd name="T54" fmla="*/ 1776 w 2934"/>
              <a:gd name="T55" fmla="*/ 324 h 356"/>
              <a:gd name="T56" fmla="*/ 1578 w 2934"/>
              <a:gd name="T57" fmla="*/ 221 h 356"/>
              <a:gd name="T58" fmla="*/ 1537 w 2934"/>
              <a:gd name="T59" fmla="*/ 253 h 356"/>
              <a:gd name="T60" fmla="*/ 1558 w 2934"/>
              <a:gd name="T61" fmla="*/ 327 h 356"/>
              <a:gd name="T62" fmla="*/ 1537 w 2934"/>
              <a:gd name="T63" fmla="*/ 253 h 356"/>
              <a:gd name="T64" fmla="*/ 2098 w 2934"/>
              <a:gd name="T65" fmla="*/ 282 h 356"/>
              <a:gd name="T66" fmla="*/ 2066 w 2934"/>
              <a:gd name="T67" fmla="*/ 210 h 356"/>
              <a:gd name="T68" fmla="*/ 2158 w 2934"/>
              <a:gd name="T69" fmla="*/ 324 h 356"/>
              <a:gd name="T70" fmla="*/ 2098 w 2934"/>
              <a:gd name="T71" fmla="*/ 219 h 356"/>
              <a:gd name="T72" fmla="*/ 110 w 2934"/>
              <a:gd name="T73" fmla="*/ 157 h 356"/>
              <a:gd name="T74" fmla="*/ 59 w 2934"/>
              <a:gd name="T75" fmla="*/ 280 h 356"/>
              <a:gd name="T76" fmla="*/ 59 w 2934"/>
              <a:gd name="T77" fmla="*/ 280 h 356"/>
              <a:gd name="T78" fmla="*/ 0 w 2934"/>
              <a:gd name="T79" fmla="*/ 324 h 356"/>
              <a:gd name="T80" fmla="*/ 126 w 2934"/>
              <a:gd name="T81" fmla="*/ 202 h 356"/>
              <a:gd name="T82" fmla="*/ 597 w 2934"/>
              <a:gd name="T83" fmla="*/ 252 h 356"/>
              <a:gd name="T84" fmla="*/ 681 w 2934"/>
              <a:gd name="T85" fmla="*/ 159 h 356"/>
              <a:gd name="T86" fmla="*/ 531 w 2934"/>
              <a:gd name="T87" fmla="*/ 90 h 356"/>
              <a:gd name="T88" fmla="*/ 443 w 2934"/>
              <a:gd name="T89" fmla="*/ 324 h 356"/>
              <a:gd name="T90" fmla="*/ 412 w 2934"/>
              <a:gd name="T91" fmla="*/ 175 h 356"/>
              <a:gd name="T92" fmla="*/ 413 w 2934"/>
              <a:gd name="T93" fmla="*/ 206 h 356"/>
              <a:gd name="T94" fmla="*/ 254 w 2934"/>
              <a:gd name="T95" fmla="*/ 292 h 356"/>
              <a:gd name="T96" fmla="*/ 257 w 2934"/>
              <a:gd name="T97" fmla="*/ 188 h 356"/>
              <a:gd name="T98" fmla="*/ 326 w 2934"/>
              <a:gd name="T99" fmla="*/ 297 h 356"/>
              <a:gd name="T100" fmla="*/ 185 w 2934"/>
              <a:gd name="T101" fmla="*/ 279 h 356"/>
              <a:gd name="T102" fmla="*/ 962 w 2934"/>
              <a:gd name="T103" fmla="*/ 324 h 356"/>
              <a:gd name="T104" fmla="*/ 962 w 2934"/>
              <a:gd name="T105" fmla="*/ 142 h 356"/>
              <a:gd name="T106" fmla="*/ 908 w 2934"/>
              <a:gd name="T107" fmla="*/ 140 h 356"/>
              <a:gd name="T108" fmla="*/ 908 w 2934"/>
              <a:gd name="T109" fmla="*/ 324 h 356"/>
              <a:gd name="T110" fmla="*/ 777 w 2934"/>
              <a:gd name="T111" fmla="*/ 240 h 356"/>
              <a:gd name="T112" fmla="*/ 797 w 2934"/>
              <a:gd name="T113" fmla="*/ 327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34" h="356">
                <a:moveTo>
                  <a:pt x="2771" y="61"/>
                </a:moveTo>
                <a:lnTo>
                  <a:pt x="2771" y="61"/>
                </a:lnTo>
                <a:cubicBezTo>
                  <a:pt x="2626" y="98"/>
                  <a:pt x="2490" y="158"/>
                  <a:pt x="2367" y="238"/>
                </a:cubicBezTo>
                <a:cubicBezTo>
                  <a:pt x="2395" y="251"/>
                  <a:pt x="2422" y="266"/>
                  <a:pt x="2449" y="281"/>
                </a:cubicBezTo>
                <a:cubicBezTo>
                  <a:pt x="2569" y="199"/>
                  <a:pt x="2703" y="136"/>
                  <a:pt x="2845" y="94"/>
                </a:cubicBezTo>
                <a:cubicBezTo>
                  <a:pt x="2821" y="82"/>
                  <a:pt x="2796" y="71"/>
                  <a:pt x="2771" y="61"/>
                </a:cubicBezTo>
                <a:close/>
                <a:moveTo>
                  <a:pt x="2867" y="105"/>
                </a:moveTo>
                <a:lnTo>
                  <a:pt x="2867" y="105"/>
                </a:lnTo>
                <a:cubicBezTo>
                  <a:pt x="2728" y="151"/>
                  <a:pt x="2597" y="216"/>
                  <a:pt x="2479" y="298"/>
                </a:cubicBezTo>
                <a:cubicBezTo>
                  <a:pt x="2509" y="316"/>
                  <a:pt x="2537" y="335"/>
                  <a:pt x="2566" y="355"/>
                </a:cubicBezTo>
                <a:cubicBezTo>
                  <a:pt x="2677" y="268"/>
                  <a:pt x="2801" y="181"/>
                  <a:pt x="2934" y="126"/>
                </a:cubicBezTo>
                <a:cubicBezTo>
                  <a:pt x="2912" y="113"/>
                  <a:pt x="2890" y="117"/>
                  <a:pt x="2867" y="105"/>
                </a:cubicBezTo>
                <a:close/>
                <a:moveTo>
                  <a:pt x="2725" y="58"/>
                </a:moveTo>
                <a:lnTo>
                  <a:pt x="2725" y="58"/>
                </a:lnTo>
                <a:cubicBezTo>
                  <a:pt x="2669" y="35"/>
                  <a:pt x="2612" y="15"/>
                  <a:pt x="2553" y="0"/>
                </a:cubicBezTo>
                <a:cubicBezTo>
                  <a:pt x="2534" y="3"/>
                  <a:pt x="2516" y="7"/>
                  <a:pt x="2498" y="12"/>
                </a:cubicBezTo>
                <a:cubicBezTo>
                  <a:pt x="2556" y="28"/>
                  <a:pt x="2613" y="49"/>
                  <a:pt x="2667" y="74"/>
                </a:cubicBezTo>
                <a:cubicBezTo>
                  <a:pt x="2686" y="69"/>
                  <a:pt x="2706" y="63"/>
                  <a:pt x="2725" y="58"/>
                </a:cubicBezTo>
                <a:close/>
                <a:moveTo>
                  <a:pt x="2636" y="84"/>
                </a:moveTo>
                <a:lnTo>
                  <a:pt x="2636" y="84"/>
                </a:lnTo>
                <a:cubicBezTo>
                  <a:pt x="2582" y="59"/>
                  <a:pt x="2526" y="37"/>
                  <a:pt x="2468" y="20"/>
                </a:cubicBezTo>
                <a:cubicBezTo>
                  <a:pt x="2447" y="25"/>
                  <a:pt x="2427" y="32"/>
                  <a:pt x="2407" y="38"/>
                </a:cubicBezTo>
                <a:cubicBezTo>
                  <a:pt x="2467" y="56"/>
                  <a:pt x="2525" y="78"/>
                  <a:pt x="2581" y="104"/>
                </a:cubicBezTo>
                <a:cubicBezTo>
                  <a:pt x="2599" y="97"/>
                  <a:pt x="2618" y="90"/>
                  <a:pt x="2636" y="84"/>
                </a:cubicBezTo>
                <a:close/>
                <a:moveTo>
                  <a:pt x="2626" y="341"/>
                </a:moveTo>
                <a:lnTo>
                  <a:pt x="2626" y="341"/>
                </a:lnTo>
                <a:cubicBezTo>
                  <a:pt x="2629" y="341"/>
                  <a:pt x="2632" y="342"/>
                  <a:pt x="2632" y="339"/>
                </a:cubicBezTo>
                <a:cubicBezTo>
                  <a:pt x="2632" y="337"/>
                  <a:pt x="2630" y="337"/>
                  <a:pt x="2628" y="337"/>
                </a:cubicBezTo>
                <a:lnTo>
                  <a:pt x="2624" y="337"/>
                </a:lnTo>
                <a:lnTo>
                  <a:pt x="2624" y="341"/>
                </a:lnTo>
                <a:lnTo>
                  <a:pt x="2626" y="341"/>
                </a:lnTo>
                <a:close/>
                <a:moveTo>
                  <a:pt x="2634" y="350"/>
                </a:moveTo>
                <a:lnTo>
                  <a:pt x="2634" y="350"/>
                </a:lnTo>
                <a:lnTo>
                  <a:pt x="2631" y="350"/>
                </a:lnTo>
                <a:lnTo>
                  <a:pt x="2626" y="343"/>
                </a:lnTo>
                <a:lnTo>
                  <a:pt x="2624" y="343"/>
                </a:lnTo>
                <a:lnTo>
                  <a:pt x="2624" y="350"/>
                </a:lnTo>
                <a:lnTo>
                  <a:pt x="2621" y="350"/>
                </a:lnTo>
                <a:lnTo>
                  <a:pt x="2621" y="335"/>
                </a:lnTo>
                <a:lnTo>
                  <a:pt x="2628" y="335"/>
                </a:lnTo>
                <a:cubicBezTo>
                  <a:pt x="2630" y="335"/>
                  <a:pt x="2631" y="335"/>
                  <a:pt x="2632" y="336"/>
                </a:cubicBezTo>
                <a:cubicBezTo>
                  <a:pt x="2633" y="336"/>
                  <a:pt x="2634" y="338"/>
                  <a:pt x="2634" y="339"/>
                </a:cubicBezTo>
                <a:cubicBezTo>
                  <a:pt x="2634" y="342"/>
                  <a:pt x="2632" y="343"/>
                  <a:pt x="2629" y="343"/>
                </a:cubicBezTo>
                <a:lnTo>
                  <a:pt x="2634" y="350"/>
                </a:lnTo>
                <a:close/>
                <a:moveTo>
                  <a:pt x="2615" y="343"/>
                </a:moveTo>
                <a:lnTo>
                  <a:pt x="2615" y="343"/>
                </a:lnTo>
                <a:cubicBezTo>
                  <a:pt x="2615" y="349"/>
                  <a:pt x="2620" y="354"/>
                  <a:pt x="2627" y="354"/>
                </a:cubicBezTo>
                <a:cubicBezTo>
                  <a:pt x="2633" y="354"/>
                  <a:pt x="2638" y="349"/>
                  <a:pt x="2638" y="343"/>
                </a:cubicBezTo>
                <a:cubicBezTo>
                  <a:pt x="2638" y="337"/>
                  <a:pt x="2633" y="332"/>
                  <a:pt x="2627" y="332"/>
                </a:cubicBezTo>
                <a:cubicBezTo>
                  <a:pt x="2620" y="332"/>
                  <a:pt x="2615" y="337"/>
                  <a:pt x="2615" y="343"/>
                </a:cubicBezTo>
                <a:close/>
                <a:moveTo>
                  <a:pt x="2612" y="343"/>
                </a:moveTo>
                <a:lnTo>
                  <a:pt x="2612" y="343"/>
                </a:lnTo>
                <a:cubicBezTo>
                  <a:pt x="2612" y="335"/>
                  <a:pt x="2619" y="329"/>
                  <a:pt x="2627" y="329"/>
                </a:cubicBezTo>
                <a:cubicBezTo>
                  <a:pt x="2635" y="329"/>
                  <a:pt x="2641" y="335"/>
                  <a:pt x="2641" y="343"/>
                </a:cubicBezTo>
                <a:cubicBezTo>
                  <a:pt x="2641" y="350"/>
                  <a:pt x="2635" y="356"/>
                  <a:pt x="2627" y="356"/>
                </a:cubicBezTo>
                <a:cubicBezTo>
                  <a:pt x="2619" y="356"/>
                  <a:pt x="2612" y="350"/>
                  <a:pt x="2612" y="343"/>
                </a:cubicBezTo>
                <a:close/>
                <a:moveTo>
                  <a:pt x="2413" y="59"/>
                </a:moveTo>
                <a:lnTo>
                  <a:pt x="2413" y="59"/>
                </a:lnTo>
                <a:cubicBezTo>
                  <a:pt x="2344" y="81"/>
                  <a:pt x="2277" y="109"/>
                  <a:pt x="2214" y="143"/>
                </a:cubicBezTo>
                <a:cubicBezTo>
                  <a:pt x="2234" y="150"/>
                  <a:pt x="2254" y="157"/>
                  <a:pt x="2274" y="165"/>
                </a:cubicBezTo>
                <a:cubicBezTo>
                  <a:pt x="2335" y="130"/>
                  <a:pt x="2399" y="101"/>
                  <a:pt x="2467" y="77"/>
                </a:cubicBezTo>
                <a:cubicBezTo>
                  <a:pt x="2449" y="71"/>
                  <a:pt x="2431" y="65"/>
                  <a:pt x="2413" y="59"/>
                </a:cubicBezTo>
                <a:close/>
                <a:moveTo>
                  <a:pt x="2492" y="87"/>
                </a:moveTo>
                <a:lnTo>
                  <a:pt x="2492" y="87"/>
                </a:lnTo>
                <a:cubicBezTo>
                  <a:pt x="2514" y="95"/>
                  <a:pt x="2535" y="104"/>
                  <a:pt x="2556" y="113"/>
                </a:cubicBezTo>
                <a:cubicBezTo>
                  <a:pt x="2489" y="140"/>
                  <a:pt x="2425" y="171"/>
                  <a:pt x="2363" y="207"/>
                </a:cubicBezTo>
                <a:cubicBezTo>
                  <a:pt x="2343" y="196"/>
                  <a:pt x="2322" y="186"/>
                  <a:pt x="2300" y="177"/>
                </a:cubicBezTo>
                <a:cubicBezTo>
                  <a:pt x="2361" y="142"/>
                  <a:pt x="2426" y="112"/>
                  <a:pt x="2492" y="87"/>
                </a:cubicBezTo>
                <a:close/>
                <a:moveTo>
                  <a:pt x="1393" y="196"/>
                </a:moveTo>
                <a:lnTo>
                  <a:pt x="1393" y="196"/>
                </a:lnTo>
                <a:cubicBezTo>
                  <a:pt x="1403" y="196"/>
                  <a:pt x="1405" y="202"/>
                  <a:pt x="1405" y="211"/>
                </a:cubicBezTo>
                <a:lnTo>
                  <a:pt x="1405" y="324"/>
                </a:lnTo>
                <a:lnTo>
                  <a:pt x="1459" y="324"/>
                </a:lnTo>
                <a:lnTo>
                  <a:pt x="1459" y="192"/>
                </a:lnTo>
                <a:cubicBezTo>
                  <a:pt x="1459" y="169"/>
                  <a:pt x="1444" y="155"/>
                  <a:pt x="1421" y="155"/>
                </a:cubicBezTo>
                <a:cubicBezTo>
                  <a:pt x="1398" y="155"/>
                  <a:pt x="1382" y="167"/>
                  <a:pt x="1372" y="177"/>
                </a:cubicBezTo>
                <a:lnTo>
                  <a:pt x="1371" y="177"/>
                </a:lnTo>
                <a:cubicBezTo>
                  <a:pt x="1366" y="164"/>
                  <a:pt x="1355" y="155"/>
                  <a:pt x="1339" y="155"/>
                </a:cubicBezTo>
                <a:cubicBezTo>
                  <a:pt x="1318" y="155"/>
                  <a:pt x="1301" y="165"/>
                  <a:pt x="1290" y="175"/>
                </a:cubicBezTo>
                <a:lnTo>
                  <a:pt x="1289" y="175"/>
                </a:lnTo>
                <a:lnTo>
                  <a:pt x="1289" y="159"/>
                </a:lnTo>
                <a:lnTo>
                  <a:pt x="1236" y="159"/>
                </a:lnTo>
                <a:lnTo>
                  <a:pt x="1236" y="324"/>
                </a:lnTo>
                <a:lnTo>
                  <a:pt x="1289" y="324"/>
                </a:lnTo>
                <a:lnTo>
                  <a:pt x="1289" y="206"/>
                </a:lnTo>
                <a:cubicBezTo>
                  <a:pt x="1294" y="200"/>
                  <a:pt x="1302" y="196"/>
                  <a:pt x="1308" y="196"/>
                </a:cubicBezTo>
                <a:cubicBezTo>
                  <a:pt x="1318" y="196"/>
                  <a:pt x="1320" y="202"/>
                  <a:pt x="1320" y="211"/>
                </a:cubicBezTo>
                <a:lnTo>
                  <a:pt x="1320" y="324"/>
                </a:lnTo>
                <a:lnTo>
                  <a:pt x="1374" y="324"/>
                </a:lnTo>
                <a:lnTo>
                  <a:pt x="1374" y="206"/>
                </a:lnTo>
                <a:cubicBezTo>
                  <a:pt x="1378" y="201"/>
                  <a:pt x="1385" y="196"/>
                  <a:pt x="1393" y="196"/>
                </a:cubicBezTo>
                <a:close/>
                <a:moveTo>
                  <a:pt x="1651" y="324"/>
                </a:moveTo>
                <a:lnTo>
                  <a:pt x="1651" y="324"/>
                </a:lnTo>
                <a:lnTo>
                  <a:pt x="1706" y="324"/>
                </a:lnTo>
                <a:lnTo>
                  <a:pt x="1706" y="217"/>
                </a:lnTo>
                <a:cubicBezTo>
                  <a:pt x="1712" y="209"/>
                  <a:pt x="1722" y="204"/>
                  <a:pt x="1735" y="204"/>
                </a:cubicBezTo>
                <a:cubicBezTo>
                  <a:pt x="1745" y="204"/>
                  <a:pt x="1752" y="206"/>
                  <a:pt x="1758" y="209"/>
                </a:cubicBezTo>
                <a:lnTo>
                  <a:pt x="1758" y="155"/>
                </a:lnTo>
                <a:cubicBezTo>
                  <a:pt x="1737" y="155"/>
                  <a:pt x="1716" y="164"/>
                  <a:pt x="1705" y="181"/>
                </a:cubicBezTo>
                <a:lnTo>
                  <a:pt x="1704" y="181"/>
                </a:lnTo>
                <a:lnTo>
                  <a:pt x="1704" y="159"/>
                </a:lnTo>
                <a:lnTo>
                  <a:pt x="1651" y="159"/>
                </a:lnTo>
                <a:lnTo>
                  <a:pt x="1651" y="324"/>
                </a:lnTo>
                <a:close/>
                <a:moveTo>
                  <a:pt x="1102" y="235"/>
                </a:moveTo>
                <a:lnTo>
                  <a:pt x="1102" y="235"/>
                </a:lnTo>
                <a:lnTo>
                  <a:pt x="1141" y="235"/>
                </a:lnTo>
                <a:lnTo>
                  <a:pt x="1124" y="140"/>
                </a:lnTo>
                <a:lnTo>
                  <a:pt x="1122" y="140"/>
                </a:lnTo>
                <a:lnTo>
                  <a:pt x="1102" y="235"/>
                </a:lnTo>
                <a:close/>
                <a:moveTo>
                  <a:pt x="1087" y="90"/>
                </a:moveTo>
                <a:lnTo>
                  <a:pt x="1087" y="90"/>
                </a:lnTo>
                <a:lnTo>
                  <a:pt x="1166" y="90"/>
                </a:lnTo>
                <a:lnTo>
                  <a:pt x="1218" y="324"/>
                </a:lnTo>
                <a:lnTo>
                  <a:pt x="1159" y="324"/>
                </a:lnTo>
                <a:lnTo>
                  <a:pt x="1149" y="276"/>
                </a:lnTo>
                <a:lnTo>
                  <a:pt x="1094" y="276"/>
                </a:lnTo>
                <a:lnTo>
                  <a:pt x="1083" y="324"/>
                </a:lnTo>
                <a:lnTo>
                  <a:pt x="1031" y="324"/>
                </a:lnTo>
                <a:lnTo>
                  <a:pt x="1087" y="90"/>
                </a:lnTo>
                <a:close/>
                <a:moveTo>
                  <a:pt x="1998" y="220"/>
                </a:moveTo>
                <a:lnTo>
                  <a:pt x="1998" y="220"/>
                </a:lnTo>
                <a:cubicBezTo>
                  <a:pt x="1998" y="203"/>
                  <a:pt x="1989" y="154"/>
                  <a:pt x="1931" y="154"/>
                </a:cubicBezTo>
                <a:cubicBezTo>
                  <a:pt x="1880" y="154"/>
                  <a:pt x="1854" y="199"/>
                  <a:pt x="1854" y="244"/>
                </a:cubicBezTo>
                <a:cubicBezTo>
                  <a:pt x="1854" y="285"/>
                  <a:pt x="1880" y="327"/>
                  <a:pt x="1929" y="327"/>
                </a:cubicBezTo>
                <a:cubicBezTo>
                  <a:pt x="1968" y="327"/>
                  <a:pt x="1992" y="306"/>
                  <a:pt x="1996" y="266"/>
                </a:cubicBezTo>
                <a:lnTo>
                  <a:pt x="1954" y="260"/>
                </a:lnTo>
                <a:cubicBezTo>
                  <a:pt x="1954" y="273"/>
                  <a:pt x="1952" y="292"/>
                  <a:pt x="1933" y="292"/>
                </a:cubicBezTo>
                <a:cubicBezTo>
                  <a:pt x="1919" y="292"/>
                  <a:pt x="1913" y="280"/>
                  <a:pt x="1913" y="242"/>
                </a:cubicBezTo>
                <a:cubicBezTo>
                  <a:pt x="1913" y="210"/>
                  <a:pt x="1915" y="188"/>
                  <a:pt x="1933" y="188"/>
                </a:cubicBezTo>
                <a:cubicBezTo>
                  <a:pt x="1942" y="188"/>
                  <a:pt x="1946" y="192"/>
                  <a:pt x="1949" y="199"/>
                </a:cubicBezTo>
                <a:cubicBezTo>
                  <a:pt x="1951" y="205"/>
                  <a:pt x="1951" y="213"/>
                  <a:pt x="1951" y="220"/>
                </a:cubicBezTo>
                <a:lnTo>
                  <a:pt x="1998" y="220"/>
                </a:lnTo>
                <a:close/>
                <a:moveTo>
                  <a:pt x="1776" y="137"/>
                </a:moveTo>
                <a:lnTo>
                  <a:pt x="1776" y="137"/>
                </a:lnTo>
                <a:lnTo>
                  <a:pt x="1830" y="137"/>
                </a:lnTo>
                <a:lnTo>
                  <a:pt x="1830" y="90"/>
                </a:lnTo>
                <a:lnTo>
                  <a:pt x="1776" y="90"/>
                </a:lnTo>
                <a:lnTo>
                  <a:pt x="1776" y="137"/>
                </a:lnTo>
                <a:close/>
                <a:moveTo>
                  <a:pt x="1776" y="324"/>
                </a:moveTo>
                <a:lnTo>
                  <a:pt x="1776" y="324"/>
                </a:lnTo>
                <a:lnTo>
                  <a:pt x="1830" y="324"/>
                </a:lnTo>
                <a:lnTo>
                  <a:pt x="1830" y="159"/>
                </a:lnTo>
                <a:lnTo>
                  <a:pt x="1776" y="159"/>
                </a:lnTo>
                <a:lnTo>
                  <a:pt x="1776" y="324"/>
                </a:lnTo>
                <a:close/>
                <a:moveTo>
                  <a:pt x="1578" y="221"/>
                </a:moveTo>
                <a:lnTo>
                  <a:pt x="1578" y="221"/>
                </a:lnTo>
                <a:cubicBezTo>
                  <a:pt x="1578" y="206"/>
                  <a:pt x="1576" y="188"/>
                  <a:pt x="1557" y="188"/>
                </a:cubicBezTo>
                <a:cubicBezTo>
                  <a:pt x="1542" y="188"/>
                  <a:pt x="1536" y="206"/>
                  <a:pt x="1537" y="221"/>
                </a:cubicBezTo>
                <a:lnTo>
                  <a:pt x="1578" y="221"/>
                </a:lnTo>
                <a:close/>
                <a:moveTo>
                  <a:pt x="1537" y="253"/>
                </a:moveTo>
                <a:lnTo>
                  <a:pt x="1537" y="253"/>
                </a:lnTo>
                <a:cubicBezTo>
                  <a:pt x="1536" y="267"/>
                  <a:pt x="1540" y="292"/>
                  <a:pt x="1562" y="292"/>
                </a:cubicBezTo>
                <a:cubicBezTo>
                  <a:pt x="1576" y="292"/>
                  <a:pt x="1587" y="282"/>
                  <a:pt x="1589" y="269"/>
                </a:cubicBezTo>
                <a:lnTo>
                  <a:pt x="1626" y="282"/>
                </a:lnTo>
                <a:cubicBezTo>
                  <a:pt x="1624" y="290"/>
                  <a:pt x="1607" y="327"/>
                  <a:pt x="1558" y="327"/>
                </a:cubicBezTo>
                <a:cubicBezTo>
                  <a:pt x="1506" y="327"/>
                  <a:pt x="1483" y="286"/>
                  <a:pt x="1483" y="240"/>
                </a:cubicBezTo>
                <a:cubicBezTo>
                  <a:pt x="1483" y="194"/>
                  <a:pt x="1508" y="154"/>
                  <a:pt x="1558" y="154"/>
                </a:cubicBezTo>
                <a:cubicBezTo>
                  <a:pt x="1610" y="154"/>
                  <a:pt x="1628" y="198"/>
                  <a:pt x="1628" y="241"/>
                </a:cubicBezTo>
                <a:lnTo>
                  <a:pt x="1628" y="253"/>
                </a:lnTo>
                <a:lnTo>
                  <a:pt x="1537" y="253"/>
                </a:lnTo>
                <a:close/>
                <a:moveTo>
                  <a:pt x="2098" y="245"/>
                </a:moveTo>
                <a:lnTo>
                  <a:pt x="2098" y="245"/>
                </a:lnTo>
                <a:cubicBezTo>
                  <a:pt x="2079" y="246"/>
                  <a:pt x="2065" y="253"/>
                  <a:pt x="2065" y="274"/>
                </a:cubicBezTo>
                <a:cubicBezTo>
                  <a:pt x="2065" y="286"/>
                  <a:pt x="2071" y="292"/>
                  <a:pt x="2081" y="292"/>
                </a:cubicBezTo>
                <a:cubicBezTo>
                  <a:pt x="2087" y="292"/>
                  <a:pt x="2093" y="288"/>
                  <a:pt x="2098" y="282"/>
                </a:cubicBezTo>
                <a:lnTo>
                  <a:pt x="2098" y="245"/>
                </a:lnTo>
                <a:close/>
                <a:moveTo>
                  <a:pt x="2098" y="205"/>
                </a:moveTo>
                <a:lnTo>
                  <a:pt x="2098" y="205"/>
                </a:lnTo>
                <a:cubicBezTo>
                  <a:pt x="2098" y="195"/>
                  <a:pt x="2093" y="188"/>
                  <a:pt x="2084" y="188"/>
                </a:cubicBezTo>
                <a:cubicBezTo>
                  <a:pt x="2071" y="188"/>
                  <a:pt x="2067" y="200"/>
                  <a:pt x="2066" y="210"/>
                </a:cubicBezTo>
                <a:lnTo>
                  <a:pt x="2019" y="200"/>
                </a:lnTo>
                <a:cubicBezTo>
                  <a:pt x="2025" y="168"/>
                  <a:pt x="2055" y="155"/>
                  <a:pt x="2086" y="155"/>
                </a:cubicBezTo>
                <a:cubicBezTo>
                  <a:pt x="2119" y="155"/>
                  <a:pt x="2153" y="169"/>
                  <a:pt x="2153" y="205"/>
                </a:cubicBezTo>
                <a:lnTo>
                  <a:pt x="2153" y="297"/>
                </a:lnTo>
                <a:cubicBezTo>
                  <a:pt x="2153" y="316"/>
                  <a:pt x="2156" y="322"/>
                  <a:pt x="2158" y="324"/>
                </a:cubicBezTo>
                <a:lnTo>
                  <a:pt x="2102" y="324"/>
                </a:lnTo>
                <a:cubicBezTo>
                  <a:pt x="2101" y="319"/>
                  <a:pt x="2100" y="311"/>
                  <a:pt x="2100" y="309"/>
                </a:cubicBezTo>
                <a:cubicBezTo>
                  <a:pt x="2090" y="318"/>
                  <a:pt x="2074" y="327"/>
                  <a:pt x="2058" y="327"/>
                </a:cubicBezTo>
                <a:cubicBezTo>
                  <a:pt x="2031" y="327"/>
                  <a:pt x="2010" y="309"/>
                  <a:pt x="2011" y="279"/>
                </a:cubicBezTo>
                <a:cubicBezTo>
                  <a:pt x="2012" y="236"/>
                  <a:pt x="2062" y="223"/>
                  <a:pt x="2098" y="219"/>
                </a:cubicBezTo>
                <a:lnTo>
                  <a:pt x="2098" y="205"/>
                </a:lnTo>
                <a:close/>
                <a:moveTo>
                  <a:pt x="59" y="182"/>
                </a:moveTo>
                <a:lnTo>
                  <a:pt x="59" y="182"/>
                </a:lnTo>
                <a:lnTo>
                  <a:pt x="79" y="182"/>
                </a:lnTo>
                <a:cubicBezTo>
                  <a:pt x="101" y="182"/>
                  <a:pt x="110" y="171"/>
                  <a:pt x="110" y="157"/>
                </a:cubicBezTo>
                <a:cubicBezTo>
                  <a:pt x="110" y="135"/>
                  <a:pt x="94" y="131"/>
                  <a:pt x="80" y="131"/>
                </a:cubicBezTo>
                <a:lnTo>
                  <a:pt x="59" y="131"/>
                </a:lnTo>
                <a:lnTo>
                  <a:pt x="59" y="182"/>
                </a:lnTo>
                <a:close/>
                <a:moveTo>
                  <a:pt x="59" y="280"/>
                </a:moveTo>
                <a:lnTo>
                  <a:pt x="59" y="280"/>
                </a:lnTo>
                <a:lnTo>
                  <a:pt x="81" y="280"/>
                </a:lnTo>
                <a:cubicBezTo>
                  <a:pt x="95" y="280"/>
                  <a:pt x="112" y="275"/>
                  <a:pt x="112" y="251"/>
                </a:cubicBezTo>
                <a:cubicBezTo>
                  <a:pt x="112" y="233"/>
                  <a:pt x="101" y="222"/>
                  <a:pt x="81" y="222"/>
                </a:cubicBezTo>
                <a:lnTo>
                  <a:pt x="59" y="222"/>
                </a:lnTo>
                <a:lnTo>
                  <a:pt x="59" y="280"/>
                </a:lnTo>
                <a:close/>
                <a:moveTo>
                  <a:pt x="126" y="202"/>
                </a:moveTo>
                <a:lnTo>
                  <a:pt x="126" y="202"/>
                </a:lnTo>
                <a:cubicBezTo>
                  <a:pt x="152" y="210"/>
                  <a:pt x="171" y="231"/>
                  <a:pt x="171" y="261"/>
                </a:cubicBezTo>
                <a:cubicBezTo>
                  <a:pt x="171" y="301"/>
                  <a:pt x="138" y="324"/>
                  <a:pt x="93" y="324"/>
                </a:cubicBezTo>
                <a:lnTo>
                  <a:pt x="0" y="324"/>
                </a:lnTo>
                <a:lnTo>
                  <a:pt x="0" y="90"/>
                </a:lnTo>
                <a:lnTo>
                  <a:pt x="95" y="90"/>
                </a:lnTo>
                <a:cubicBezTo>
                  <a:pt x="138" y="90"/>
                  <a:pt x="166" y="114"/>
                  <a:pt x="166" y="147"/>
                </a:cubicBezTo>
                <a:cubicBezTo>
                  <a:pt x="166" y="177"/>
                  <a:pt x="144" y="194"/>
                  <a:pt x="126" y="200"/>
                </a:cubicBezTo>
                <a:lnTo>
                  <a:pt x="126" y="202"/>
                </a:lnTo>
                <a:close/>
                <a:moveTo>
                  <a:pt x="531" y="324"/>
                </a:moveTo>
                <a:lnTo>
                  <a:pt x="531" y="324"/>
                </a:lnTo>
                <a:lnTo>
                  <a:pt x="586" y="324"/>
                </a:lnTo>
                <a:lnTo>
                  <a:pt x="586" y="265"/>
                </a:lnTo>
                <a:lnTo>
                  <a:pt x="597" y="252"/>
                </a:lnTo>
                <a:lnTo>
                  <a:pt x="598" y="252"/>
                </a:lnTo>
                <a:lnTo>
                  <a:pt x="625" y="324"/>
                </a:lnTo>
                <a:lnTo>
                  <a:pt x="681" y="324"/>
                </a:lnTo>
                <a:lnTo>
                  <a:pt x="635" y="210"/>
                </a:lnTo>
                <a:lnTo>
                  <a:pt x="681" y="159"/>
                </a:lnTo>
                <a:lnTo>
                  <a:pt x="627" y="159"/>
                </a:lnTo>
                <a:lnTo>
                  <a:pt x="587" y="209"/>
                </a:lnTo>
                <a:lnTo>
                  <a:pt x="586" y="209"/>
                </a:lnTo>
                <a:lnTo>
                  <a:pt x="586" y="90"/>
                </a:lnTo>
                <a:lnTo>
                  <a:pt x="531" y="90"/>
                </a:lnTo>
                <a:lnTo>
                  <a:pt x="531" y="324"/>
                </a:lnTo>
                <a:close/>
                <a:moveTo>
                  <a:pt x="430" y="195"/>
                </a:moveTo>
                <a:lnTo>
                  <a:pt x="430" y="195"/>
                </a:lnTo>
                <a:cubicBezTo>
                  <a:pt x="439" y="195"/>
                  <a:pt x="443" y="201"/>
                  <a:pt x="443" y="210"/>
                </a:cubicBezTo>
                <a:lnTo>
                  <a:pt x="443" y="324"/>
                </a:lnTo>
                <a:lnTo>
                  <a:pt x="497" y="324"/>
                </a:lnTo>
                <a:lnTo>
                  <a:pt x="497" y="193"/>
                </a:lnTo>
                <a:cubicBezTo>
                  <a:pt x="497" y="170"/>
                  <a:pt x="484" y="155"/>
                  <a:pt x="460" y="155"/>
                </a:cubicBezTo>
                <a:cubicBezTo>
                  <a:pt x="439" y="155"/>
                  <a:pt x="424" y="164"/>
                  <a:pt x="412" y="175"/>
                </a:cubicBezTo>
                <a:lnTo>
                  <a:pt x="412" y="175"/>
                </a:lnTo>
                <a:lnTo>
                  <a:pt x="411" y="159"/>
                </a:lnTo>
                <a:lnTo>
                  <a:pt x="358" y="159"/>
                </a:lnTo>
                <a:lnTo>
                  <a:pt x="358" y="324"/>
                </a:lnTo>
                <a:lnTo>
                  <a:pt x="413" y="324"/>
                </a:lnTo>
                <a:lnTo>
                  <a:pt x="413" y="206"/>
                </a:lnTo>
                <a:cubicBezTo>
                  <a:pt x="418" y="199"/>
                  <a:pt x="424" y="195"/>
                  <a:pt x="430" y="195"/>
                </a:cubicBezTo>
                <a:close/>
                <a:moveTo>
                  <a:pt x="272" y="245"/>
                </a:moveTo>
                <a:lnTo>
                  <a:pt x="272" y="245"/>
                </a:lnTo>
                <a:cubicBezTo>
                  <a:pt x="252" y="246"/>
                  <a:pt x="238" y="253"/>
                  <a:pt x="238" y="274"/>
                </a:cubicBezTo>
                <a:cubicBezTo>
                  <a:pt x="238" y="286"/>
                  <a:pt x="244" y="292"/>
                  <a:pt x="254" y="292"/>
                </a:cubicBezTo>
                <a:cubicBezTo>
                  <a:pt x="260" y="292"/>
                  <a:pt x="267" y="288"/>
                  <a:pt x="272" y="282"/>
                </a:cubicBezTo>
                <a:lnTo>
                  <a:pt x="272" y="245"/>
                </a:lnTo>
                <a:close/>
                <a:moveTo>
                  <a:pt x="272" y="205"/>
                </a:moveTo>
                <a:lnTo>
                  <a:pt x="272" y="205"/>
                </a:lnTo>
                <a:cubicBezTo>
                  <a:pt x="272" y="195"/>
                  <a:pt x="267" y="188"/>
                  <a:pt x="257" y="188"/>
                </a:cubicBezTo>
                <a:cubicBezTo>
                  <a:pt x="244" y="188"/>
                  <a:pt x="240" y="200"/>
                  <a:pt x="240" y="210"/>
                </a:cubicBezTo>
                <a:lnTo>
                  <a:pt x="192" y="200"/>
                </a:lnTo>
                <a:cubicBezTo>
                  <a:pt x="198" y="168"/>
                  <a:pt x="228" y="155"/>
                  <a:pt x="259" y="155"/>
                </a:cubicBezTo>
                <a:cubicBezTo>
                  <a:pt x="292" y="155"/>
                  <a:pt x="326" y="169"/>
                  <a:pt x="326" y="205"/>
                </a:cubicBezTo>
                <a:lnTo>
                  <a:pt x="326" y="297"/>
                </a:lnTo>
                <a:cubicBezTo>
                  <a:pt x="326" y="316"/>
                  <a:pt x="329" y="322"/>
                  <a:pt x="331" y="324"/>
                </a:cubicBezTo>
                <a:lnTo>
                  <a:pt x="275" y="324"/>
                </a:lnTo>
                <a:cubicBezTo>
                  <a:pt x="274" y="319"/>
                  <a:pt x="274" y="311"/>
                  <a:pt x="273" y="309"/>
                </a:cubicBezTo>
                <a:cubicBezTo>
                  <a:pt x="264" y="318"/>
                  <a:pt x="248" y="327"/>
                  <a:pt x="232" y="327"/>
                </a:cubicBezTo>
                <a:cubicBezTo>
                  <a:pt x="204" y="327"/>
                  <a:pt x="184" y="309"/>
                  <a:pt x="185" y="279"/>
                </a:cubicBezTo>
                <a:cubicBezTo>
                  <a:pt x="186" y="236"/>
                  <a:pt x="236" y="223"/>
                  <a:pt x="272" y="219"/>
                </a:cubicBezTo>
                <a:lnTo>
                  <a:pt x="272" y="205"/>
                </a:lnTo>
                <a:close/>
                <a:moveTo>
                  <a:pt x="908" y="324"/>
                </a:moveTo>
                <a:lnTo>
                  <a:pt x="908" y="324"/>
                </a:lnTo>
                <a:lnTo>
                  <a:pt x="962" y="324"/>
                </a:lnTo>
                <a:lnTo>
                  <a:pt x="962" y="196"/>
                </a:lnTo>
                <a:lnTo>
                  <a:pt x="992" y="196"/>
                </a:lnTo>
                <a:lnTo>
                  <a:pt x="992" y="159"/>
                </a:lnTo>
                <a:lnTo>
                  <a:pt x="962" y="159"/>
                </a:lnTo>
                <a:lnTo>
                  <a:pt x="962" y="142"/>
                </a:lnTo>
                <a:cubicBezTo>
                  <a:pt x="962" y="132"/>
                  <a:pt x="968" y="126"/>
                  <a:pt x="982" y="126"/>
                </a:cubicBezTo>
                <a:cubicBezTo>
                  <a:pt x="985" y="126"/>
                  <a:pt x="989" y="127"/>
                  <a:pt x="992" y="128"/>
                </a:cubicBezTo>
                <a:lnTo>
                  <a:pt x="992" y="87"/>
                </a:lnTo>
                <a:cubicBezTo>
                  <a:pt x="983" y="86"/>
                  <a:pt x="975" y="85"/>
                  <a:pt x="964" y="85"/>
                </a:cubicBezTo>
                <a:cubicBezTo>
                  <a:pt x="928" y="85"/>
                  <a:pt x="908" y="100"/>
                  <a:pt x="908" y="140"/>
                </a:cubicBezTo>
                <a:lnTo>
                  <a:pt x="908" y="159"/>
                </a:lnTo>
                <a:lnTo>
                  <a:pt x="886" y="159"/>
                </a:lnTo>
                <a:lnTo>
                  <a:pt x="886" y="196"/>
                </a:lnTo>
                <a:lnTo>
                  <a:pt x="908" y="196"/>
                </a:lnTo>
                <a:lnTo>
                  <a:pt x="908" y="324"/>
                </a:lnTo>
                <a:close/>
                <a:moveTo>
                  <a:pt x="797" y="294"/>
                </a:moveTo>
                <a:lnTo>
                  <a:pt x="797" y="294"/>
                </a:lnTo>
                <a:cubicBezTo>
                  <a:pt x="810" y="294"/>
                  <a:pt x="816" y="282"/>
                  <a:pt x="816" y="240"/>
                </a:cubicBezTo>
                <a:cubicBezTo>
                  <a:pt x="816" y="202"/>
                  <a:pt x="812" y="188"/>
                  <a:pt x="797" y="188"/>
                </a:cubicBezTo>
                <a:cubicBezTo>
                  <a:pt x="781" y="188"/>
                  <a:pt x="777" y="202"/>
                  <a:pt x="777" y="240"/>
                </a:cubicBezTo>
                <a:cubicBezTo>
                  <a:pt x="777" y="282"/>
                  <a:pt x="783" y="294"/>
                  <a:pt x="797" y="294"/>
                </a:cubicBezTo>
                <a:close/>
                <a:moveTo>
                  <a:pt x="797" y="154"/>
                </a:moveTo>
                <a:lnTo>
                  <a:pt x="797" y="154"/>
                </a:lnTo>
                <a:cubicBezTo>
                  <a:pt x="847" y="154"/>
                  <a:pt x="873" y="191"/>
                  <a:pt x="873" y="240"/>
                </a:cubicBezTo>
                <a:cubicBezTo>
                  <a:pt x="873" y="291"/>
                  <a:pt x="848" y="327"/>
                  <a:pt x="797" y="327"/>
                </a:cubicBezTo>
                <a:cubicBezTo>
                  <a:pt x="745" y="327"/>
                  <a:pt x="720" y="291"/>
                  <a:pt x="720" y="240"/>
                </a:cubicBezTo>
                <a:cubicBezTo>
                  <a:pt x="720" y="191"/>
                  <a:pt x="746" y="154"/>
                  <a:pt x="797" y="15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Discover">
            <a:extLst>
              <a:ext uri="{FF2B5EF4-FFF2-40B4-BE49-F238E27FC236}">
                <a16:creationId xmlns:a16="http://schemas.microsoft.com/office/drawing/2014/main" id="{F3456243-6595-DE44-ADEB-83654B1A5255}"/>
              </a:ext>
              <a:ext uri="{C183D7F6-B498-43B3-948B-1728B52AA6E4}">
                <adec:decorative xmlns:adec="http://schemas.microsoft.com/office/drawing/2017/decorative" val="1"/>
              </a:ext>
            </a:extLst>
          </p:cNvPr>
          <p:cNvSpPr>
            <a:spLocks noChangeAspect="1" noEditPoints="1"/>
          </p:cNvSpPr>
          <p:nvPr userDrawn="1"/>
        </p:nvSpPr>
        <p:spPr bwMode="black">
          <a:xfrm>
            <a:off x="9018904" y="4198507"/>
            <a:ext cx="1097280" cy="182583"/>
          </a:xfrm>
          <a:custGeom>
            <a:avLst/>
            <a:gdLst>
              <a:gd name="T0" fmla="*/ 4319 w 8314"/>
              <a:gd name="T1" fmla="*/ 1387 h 1387"/>
              <a:gd name="T2" fmla="*/ 3626 w 8314"/>
              <a:gd name="T3" fmla="*/ 693 h 1387"/>
              <a:gd name="T4" fmla="*/ 8115 w 8314"/>
              <a:gd name="T5" fmla="*/ 130 h 1387"/>
              <a:gd name="T6" fmla="*/ 8215 w 8314"/>
              <a:gd name="T7" fmla="*/ 30 h 1387"/>
              <a:gd name="T8" fmla="*/ 8134 w 8314"/>
              <a:gd name="T9" fmla="*/ 131 h 1387"/>
              <a:gd name="T10" fmla="*/ 8215 w 8314"/>
              <a:gd name="T11" fmla="*/ 213 h 1387"/>
              <a:gd name="T12" fmla="*/ 8210 w 8314"/>
              <a:gd name="T13" fmla="*/ 73 h 1387"/>
              <a:gd name="T14" fmla="*/ 8200 w 8314"/>
              <a:gd name="T15" fmla="*/ 188 h 1387"/>
              <a:gd name="T16" fmla="*/ 8266 w 8314"/>
              <a:gd name="T17" fmla="*/ 188 h 1387"/>
              <a:gd name="T18" fmla="*/ 8205 w 8314"/>
              <a:gd name="T19" fmla="*/ 124 h 1387"/>
              <a:gd name="T20" fmla="*/ 8200 w 8314"/>
              <a:gd name="T21" fmla="*/ 94 h 1387"/>
              <a:gd name="T22" fmla="*/ 8205 w 8314"/>
              <a:gd name="T23" fmla="*/ 124 h 1387"/>
              <a:gd name="T24" fmla="*/ 7586 w 8314"/>
              <a:gd name="T25" fmla="*/ 40 h 1387"/>
              <a:gd name="T26" fmla="*/ 7463 w 8314"/>
              <a:gd name="T27" fmla="*/ 1349 h 1387"/>
              <a:gd name="T28" fmla="*/ 7849 w 8314"/>
              <a:gd name="T29" fmla="*/ 1349 h 1387"/>
              <a:gd name="T30" fmla="*/ 8050 w 8314"/>
              <a:gd name="T31" fmla="*/ 426 h 1387"/>
              <a:gd name="T32" fmla="*/ 7463 w 8314"/>
              <a:gd name="T33" fmla="*/ 643 h 1387"/>
              <a:gd name="T34" fmla="*/ 7787 w 8314"/>
              <a:gd name="T35" fmla="*/ 440 h 1387"/>
              <a:gd name="T36" fmla="*/ 6314 w 8314"/>
              <a:gd name="T37" fmla="*/ 1349 h 1387"/>
              <a:gd name="T38" fmla="*/ 6569 w 8314"/>
              <a:gd name="T39" fmla="*/ 1128 h 1387"/>
              <a:gd name="T40" fmla="*/ 7021 w 8314"/>
              <a:gd name="T41" fmla="*/ 552 h 1387"/>
              <a:gd name="T42" fmla="*/ 7038 w 8314"/>
              <a:gd name="T43" fmla="*/ 262 h 1387"/>
              <a:gd name="T44" fmla="*/ 6314 w 8314"/>
              <a:gd name="T45" fmla="*/ 1349 h 1387"/>
              <a:gd name="T46" fmla="*/ 5219 w 8314"/>
              <a:gd name="T47" fmla="*/ 40 h 1387"/>
              <a:gd name="T48" fmla="*/ 5633 w 8314"/>
              <a:gd name="T49" fmla="*/ 1383 h 1387"/>
              <a:gd name="T50" fmla="*/ 5568 w 8314"/>
              <a:gd name="T51" fmla="*/ 919 h 1387"/>
              <a:gd name="T52" fmla="*/ 3223 w 8314"/>
              <a:gd name="T53" fmla="*/ 1379 h 1387"/>
              <a:gd name="T54" fmla="*/ 3235 w 8314"/>
              <a:gd name="T55" fmla="*/ 1145 h 1387"/>
              <a:gd name="T56" fmla="*/ 3543 w 8314"/>
              <a:gd name="T57" fmla="*/ 391 h 1387"/>
              <a:gd name="T58" fmla="*/ 2532 w 8314"/>
              <a:gd name="T59" fmla="*/ 696 h 1387"/>
              <a:gd name="T60" fmla="*/ 1876 w 8314"/>
              <a:gd name="T61" fmla="*/ 377 h 1387"/>
              <a:gd name="T62" fmla="*/ 2406 w 8314"/>
              <a:gd name="T63" fmla="*/ 163 h 1387"/>
              <a:gd name="T64" fmla="*/ 1935 w 8314"/>
              <a:gd name="T65" fmla="*/ 752 h 1387"/>
              <a:gd name="T66" fmla="*/ 1990 w 8314"/>
              <a:gd name="T67" fmla="*/ 1147 h 1387"/>
              <a:gd name="T68" fmla="*/ 2000 w 8314"/>
              <a:gd name="T69" fmla="*/ 1381 h 1387"/>
              <a:gd name="T70" fmla="*/ 1195 w 8314"/>
              <a:gd name="T71" fmla="*/ 1349 h 1387"/>
              <a:gd name="T72" fmla="*/ 1450 w 8314"/>
              <a:gd name="T73" fmla="*/ 40 h 1387"/>
              <a:gd name="T74" fmla="*/ 374 w 8314"/>
              <a:gd name="T75" fmla="*/ 40 h 1387"/>
              <a:gd name="T76" fmla="*/ 0 w 8314"/>
              <a:gd name="T77" fmla="*/ 1349 h 1387"/>
              <a:gd name="T78" fmla="*/ 1077 w 8314"/>
              <a:gd name="T79" fmla="*/ 696 h 1387"/>
              <a:gd name="T80" fmla="*/ 673 w 8314"/>
              <a:gd name="T81" fmla="*/ 1024 h 1387"/>
              <a:gd name="T82" fmla="*/ 255 w 8314"/>
              <a:gd name="T83" fmla="*/ 262 h 1387"/>
              <a:gd name="T84" fmla="*/ 814 w 8314"/>
              <a:gd name="T85" fmla="*/ 694 h 1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314" h="1387">
                <a:moveTo>
                  <a:pt x="3626" y="693"/>
                </a:moveTo>
                <a:lnTo>
                  <a:pt x="3626" y="693"/>
                </a:lnTo>
                <a:cubicBezTo>
                  <a:pt x="3626" y="1076"/>
                  <a:pt x="3936" y="1387"/>
                  <a:pt x="4319" y="1387"/>
                </a:cubicBezTo>
                <a:cubicBezTo>
                  <a:pt x="4702" y="1387"/>
                  <a:pt x="5013" y="1076"/>
                  <a:pt x="5013" y="693"/>
                </a:cubicBezTo>
                <a:cubicBezTo>
                  <a:pt x="5013" y="310"/>
                  <a:pt x="4702" y="0"/>
                  <a:pt x="4319" y="0"/>
                </a:cubicBezTo>
                <a:cubicBezTo>
                  <a:pt x="3936" y="0"/>
                  <a:pt x="3626" y="310"/>
                  <a:pt x="3626" y="693"/>
                </a:cubicBezTo>
                <a:close/>
                <a:moveTo>
                  <a:pt x="8215" y="30"/>
                </a:moveTo>
                <a:lnTo>
                  <a:pt x="8215" y="30"/>
                </a:lnTo>
                <a:cubicBezTo>
                  <a:pt x="8159" y="30"/>
                  <a:pt x="8115" y="75"/>
                  <a:pt x="8115" y="130"/>
                </a:cubicBezTo>
                <a:cubicBezTo>
                  <a:pt x="8115" y="186"/>
                  <a:pt x="8160" y="231"/>
                  <a:pt x="8215" y="231"/>
                </a:cubicBezTo>
                <a:cubicBezTo>
                  <a:pt x="8270" y="231"/>
                  <a:pt x="8314" y="186"/>
                  <a:pt x="8314" y="130"/>
                </a:cubicBezTo>
                <a:cubicBezTo>
                  <a:pt x="8314" y="75"/>
                  <a:pt x="8270" y="30"/>
                  <a:pt x="8215" y="30"/>
                </a:cubicBezTo>
                <a:close/>
                <a:moveTo>
                  <a:pt x="8215" y="213"/>
                </a:moveTo>
                <a:lnTo>
                  <a:pt x="8215" y="213"/>
                </a:lnTo>
                <a:cubicBezTo>
                  <a:pt x="8170" y="213"/>
                  <a:pt x="8134" y="176"/>
                  <a:pt x="8134" y="131"/>
                </a:cubicBezTo>
                <a:cubicBezTo>
                  <a:pt x="8134" y="85"/>
                  <a:pt x="8170" y="48"/>
                  <a:pt x="8215" y="48"/>
                </a:cubicBezTo>
                <a:cubicBezTo>
                  <a:pt x="8259" y="48"/>
                  <a:pt x="8294" y="85"/>
                  <a:pt x="8294" y="131"/>
                </a:cubicBezTo>
                <a:cubicBezTo>
                  <a:pt x="8294" y="176"/>
                  <a:pt x="8259" y="213"/>
                  <a:pt x="8215" y="213"/>
                </a:cubicBezTo>
                <a:close/>
                <a:moveTo>
                  <a:pt x="8253" y="109"/>
                </a:moveTo>
                <a:lnTo>
                  <a:pt x="8253" y="109"/>
                </a:lnTo>
                <a:cubicBezTo>
                  <a:pt x="8253" y="86"/>
                  <a:pt x="8237" y="73"/>
                  <a:pt x="8210" y="73"/>
                </a:cubicBezTo>
                <a:lnTo>
                  <a:pt x="8172" y="73"/>
                </a:lnTo>
                <a:lnTo>
                  <a:pt x="8172" y="188"/>
                </a:lnTo>
                <a:lnTo>
                  <a:pt x="8200" y="188"/>
                </a:lnTo>
                <a:lnTo>
                  <a:pt x="8200" y="144"/>
                </a:lnTo>
                <a:lnTo>
                  <a:pt x="8232" y="188"/>
                </a:lnTo>
                <a:lnTo>
                  <a:pt x="8266" y="188"/>
                </a:lnTo>
                <a:lnTo>
                  <a:pt x="8228" y="141"/>
                </a:lnTo>
                <a:cubicBezTo>
                  <a:pt x="8244" y="136"/>
                  <a:pt x="8253" y="125"/>
                  <a:pt x="8253" y="109"/>
                </a:cubicBezTo>
                <a:close/>
                <a:moveTo>
                  <a:pt x="8205" y="124"/>
                </a:moveTo>
                <a:lnTo>
                  <a:pt x="8205" y="124"/>
                </a:lnTo>
                <a:lnTo>
                  <a:pt x="8200" y="124"/>
                </a:lnTo>
                <a:lnTo>
                  <a:pt x="8200" y="94"/>
                </a:lnTo>
                <a:lnTo>
                  <a:pt x="8205" y="94"/>
                </a:lnTo>
                <a:cubicBezTo>
                  <a:pt x="8219" y="94"/>
                  <a:pt x="8226" y="99"/>
                  <a:pt x="8226" y="109"/>
                </a:cubicBezTo>
                <a:cubicBezTo>
                  <a:pt x="8226" y="119"/>
                  <a:pt x="8218" y="124"/>
                  <a:pt x="8205" y="124"/>
                </a:cubicBezTo>
                <a:close/>
                <a:moveTo>
                  <a:pt x="8050" y="426"/>
                </a:moveTo>
                <a:lnTo>
                  <a:pt x="8050" y="426"/>
                </a:lnTo>
                <a:cubicBezTo>
                  <a:pt x="8050" y="181"/>
                  <a:pt x="7881" y="40"/>
                  <a:pt x="7586" y="40"/>
                </a:cubicBezTo>
                <a:lnTo>
                  <a:pt x="7208" y="40"/>
                </a:lnTo>
                <a:lnTo>
                  <a:pt x="7208" y="1349"/>
                </a:lnTo>
                <a:lnTo>
                  <a:pt x="7463" y="1349"/>
                </a:lnTo>
                <a:lnTo>
                  <a:pt x="7463" y="823"/>
                </a:lnTo>
                <a:lnTo>
                  <a:pt x="7496" y="823"/>
                </a:lnTo>
                <a:lnTo>
                  <a:pt x="7849" y="1349"/>
                </a:lnTo>
                <a:lnTo>
                  <a:pt x="8164" y="1349"/>
                </a:lnTo>
                <a:lnTo>
                  <a:pt x="7751" y="798"/>
                </a:lnTo>
                <a:cubicBezTo>
                  <a:pt x="7944" y="759"/>
                  <a:pt x="8050" y="627"/>
                  <a:pt x="8050" y="426"/>
                </a:cubicBezTo>
                <a:close/>
                <a:moveTo>
                  <a:pt x="7537" y="643"/>
                </a:moveTo>
                <a:lnTo>
                  <a:pt x="7537" y="643"/>
                </a:lnTo>
                <a:lnTo>
                  <a:pt x="7463" y="643"/>
                </a:lnTo>
                <a:lnTo>
                  <a:pt x="7463" y="246"/>
                </a:lnTo>
                <a:lnTo>
                  <a:pt x="7541" y="246"/>
                </a:lnTo>
                <a:cubicBezTo>
                  <a:pt x="7700" y="246"/>
                  <a:pt x="7787" y="313"/>
                  <a:pt x="7787" y="440"/>
                </a:cubicBezTo>
                <a:cubicBezTo>
                  <a:pt x="7787" y="572"/>
                  <a:pt x="7700" y="643"/>
                  <a:pt x="7537" y="643"/>
                </a:cubicBezTo>
                <a:close/>
                <a:moveTo>
                  <a:pt x="6314" y="1349"/>
                </a:moveTo>
                <a:lnTo>
                  <a:pt x="6314" y="1349"/>
                </a:lnTo>
                <a:lnTo>
                  <a:pt x="7038" y="1349"/>
                </a:lnTo>
                <a:lnTo>
                  <a:pt x="7038" y="1128"/>
                </a:lnTo>
                <a:lnTo>
                  <a:pt x="6569" y="1128"/>
                </a:lnTo>
                <a:lnTo>
                  <a:pt x="6569" y="774"/>
                </a:lnTo>
                <a:lnTo>
                  <a:pt x="7021" y="774"/>
                </a:lnTo>
                <a:lnTo>
                  <a:pt x="7021" y="552"/>
                </a:lnTo>
                <a:lnTo>
                  <a:pt x="6569" y="552"/>
                </a:lnTo>
                <a:lnTo>
                  <a:pt x="6569" y="262"/>
                </a:lnTo>
                <a:lnTo>
                  <a:pt x="7038" y="262"/>
                </a:lnTo>
                <a:lnTo>
                  <a:pt x="7038" y="40"/>
                </a:lnTo>
                <a:lnTo>
                  <a:pt x="6314" y="40"/>
                </a:lnTo>
                <a:lnTo>
                  <a:pt x="6314" y="1349"/>
                </a:lnTo>
                <a:close/>
                <a:moveTo>
                  <a:pt x="5568" y="919"/>
                </a:moveTo>
                <a:lnTo>
                  <a:pt x="5568" y="919"/>
                </a:lnTo>
                <a:lnTo>
                  <a:pt x="5219" y="40"/>
                </a:lnTo>
                <a:lnTo>
                  <a:pt x="4940" y="40"/>
                </a:lnTo>
                <a:lnTo>
                  <a:pt x="5496" y="1383"/>
                </a:lnTo>
                <a:lnTo>
                  <a:pt x="5633" y="1383"/>
                </a:lnTo>
                <a:lnTo>
                  <a:pt x="6199" y="40"/>
                </a:lnTo>
                <a:lnTo>
                  <a:pt x="5922" y="40"/>
                </a:lnTo>
                <a:lnTo>
                  <a:pt x="5568" y="919"/>
                </a:lnTo>
                <a:close/>
                <a:moveTo>
                  <a:pt x="2532" y="696"/>
                </a:moveTo>
                <a:lnTo>
                  <a:pt x="2532" y="696"/>
                </a:lnTo>
                <a:cubicBezTo>
                  <a:pt x="2532" y="1080"/>
                  <a:pt x="2834" y="1379"/>
                  <a:pt x="3223" y="1379"/>
                </a:cubicBezTo>
                <a:cubicBezTo>
                  <a:pt x="3333" y="1379"/>
                  <a:pt x="3427" y="1357"/>
                  <a:pt x="3543" y="1303"/>
                </a:cubicBezTo>
                <a:lnTo>
                  <a:pt x="3543" y="1002"/>
                </a:lnTo>
                <a:cubicBezTo>
                  <a:pt x="3441" y="1104"/>
                  <a:pt x="3351" y="1145"/>
                  <a:pt x="3235" y="1145"/>
                </a:cubicBezTo>
                <a:cubicBezTo>
                  <a:pt x="2978" y="1145"/>
                  <a:pt x="2795" y="959"/>
                  <a:pt x="2795" y="694"/>
                </a:cubicBezTo>
                <a:cubicBezTo>
                  <a:pt x="2795" y="442"/>
                  <a:pt x="2983" y="244"/>
                  <a:pt x="3223" y="244"/>
                </a:cubicBezTo>
                <a:cubicBezTo>
                  <a:pt x="3345" y="244"/>
                  <a:pt x="3437" y="287"/>
                  <a:pt x="3543" y="391"/>
                </a:cubicBezTo>
                <a:lnTo>
                  <a:pt x="3543" y="91"/>
                </a:lnTo>
                <a:cubicBezTo>
                  <a:pt x="3431" y="34"/>
                  <a:pt x="3339" y="10"/>
                  <a:pt x="3229" y="10"/>
                </a:cubicBezTo>
                <a:cubicBezTo>
                  <a:pt x="2842" y="10"/>
                  <a:pt x="2532" y="315"/>
                  <a:pt x="2532" y="696"/>
                </a:cubicBezTo>
                <a:close/>
                <a:moveTo>
                  <a:pt x="2075" y="542"/>
                </a:moveTo>
                <a:lnTo>
                  <a:pt x="2075" y="542"/>
                </a:lnTo>
                <a:cubicBezTo>
                  <a:pt x="1921" y="486"/>
                  <a:pt x="1876" y="448"/>
                  <a:pt x="1876" y="377"/>
                </a:cubicBezTo>
                <a:cubicBezTo>
                  <a:pt x="1876" y="295"/>
                  <a:pt x="1957" y="232"/>
                  <a:pt x="2067" y="232"/>
                </a:cubicBezTo>
                <a:cubicBezTo>
                  <a:pt x="2143" y="232"/>
                  <a:pt x="2206" y="264"/>
                  <a:pt x="2273" y="338"/>
                </a:cubicBezTo>
                <a:lnTo>
                  <a:pt x="2406" y="163"/>
                </a:lnTo>
                <a:cubicBezTo>
                  <a:pt x="2296" y="67"/>
                  <a:pt x="2165" y="18"/>
                  <a:pt x="2022" y="18"/>
                </a:cubicBezTo>
                <a:cubicBezTo>
                  <a:pt x="1790" y="18"/>
                  <a:pt x="1613" y="179"/>
                  <a:pt x="1613" y="393"/>
                </a:cubicBezTo>
                <a:cubicBezTo>
                  <a:pt x="1613" y="574"/>
                  <a:pt x="1695" y="666"/>
                  <a:pt x="1935" y="752"/>
                </a:cubicBezTo>
                <a:cubicBezTo>
                  <a:pt x="2035" y="788"/>
                  <a:pt x="2086" y="811"/>
                  <a:pt x="2112" y="827"/>
                </a:cubicBezTo>
                <a:cubicBezTo>
                  <a:pt x="2163" y="860"/>
                  <a:pt x="2188" y="907"/>
                  <a:pt x="2188" y="962"/>
                </a:cubicBezTo>
                <a:cubicBezTo>
                  <a:pt x="2188" y="1069"/>
                  <a:pt x="2104" y="1147"/>
                  <a:pt x="1990" y="1147"/>
                </a:cubicBezTo>
                <a:cubicBezTo>
                  <a:pt x="1868" y="1147"/>
                  <a:pt x="1770" y="1086"/>
                  <a:pt x="1711" y="973"/>
                </a:cubicBezTo>
                <a:lnTo>
                  <a:pt x="1546" y="1131"/>
                </a:lnTo>
                <a:cubicBezTo>
                  <a:pt x="1664" y="1304"/>
                  <a:pt x="1805" y="1381"/>
                  <a:pt x="2000" y="1381"/>
                </a:cubicBezTo>
                <a:cubicBezTo>
                  <a:pt x="2265" y="1381"/>
                  <a:pt x="2451" y="1204"/>
                  <a:pt x="2451" y="951"/>
                </a:cubicBezTo>
                <a:cubicBezTo>
                  <a:pt x="2451" y="743"/>
                  <a:pt x="2365" y="649"/>
                  <a:pt x="2075" y="542"/>
                </a:cubicBezTo>
                <a:close/>
                <a:moveTo>
                  <a:pt x="1195" y="1349"/>
                </a:moveTo>
                <a:lnTo>
                  <a:pt x="1195" y="1349"/>
                </a:lnTo>
                <a:lnTo>
                  <a:pt x="1450" y="1349"/>
                </a:lnTo>
                <a:lnTo>
                  <a:pt x="1450" y="40"/>
                </a:lnTo>
                <a:lnTo>
                  <a:pt x="1195" y="40"/>
                </a:lnTo>
                <a:lnTo>
                  <a:pt x="1195" y="1349"/>
                </a:lnTo>
                <a:close/>
                <a:moveTo>
                  <a:pt x="374" y="40"/>
                </a:moveTo>
                <a:lnTo>
                  <a:pt x="374" y="40"/>
                </a:lnTo>
                <a:lnTo>
                  <a:pt x="0" y="40"/>
                </a:lnTo>
                <a:lnTo>
                  <a:pt x="0" y="1349"/>
                </a:lnTo>
                <a:lnTo>
                  <a:pt x="372" y="1349"/>
                </a:lnTo>
                <a:cubicBezTo>
                  <a:pt x="571" y="1349"/>
                  <a:pt x="714" y="1303"/>
                  <a:pt x="840" y="1198"/>
                </a:cubicBezTo>
                <a:cubicBezTo>
                  <a:pt x="989" y="1074"/>
                  <a:pt x="1077" y="888"/>
                  <a:pt x="1077" y="696"/>
                </a:cubicBezTo>
                <a:cubicBezTo>
                  <a:pt x="1077" y="309"/>
                  <a:pt x="789" y="40"/>
                  <a:pt x="374" y="40"/>
                </a:cubicBezTo>
                <a:close/>
                <a:moveTo>
                  <a:pt x="673" y="1024"/>
                </a:moveTo>
                <a:lnTo>
                  <a:pt x="673" y="1024"/>
                </a:lnTo>
                <a:cubicBezTo>
                  <a:pt x="592" y="1096"/>
                  <a:pt x="488" y="1128"/>
                  <a:pt x="323" y="1128"/>
                </a:cubicBezTo>
                <a:lnTo>
                  <a:pt x="255" y="1128"/>
                </a:lnTo>
                <a:lnTo>
                  <a:pt x="255" y="262"/>
                </a:lnTo>
                <a:lnTo>
                  <a:pt x="323" y="262"/>
                </a:lnTo>
                <a:cubicBezTo>
                  <a:pt x="488" y="262"/>
                  <a:pt x="588" y="291"/>
                  <a:pt x="673" y="368"/>
                </a:cubicBezTo>
                <a:cubicBezTo>
                  <a:pt x="761" y="446"/>
                  <a:pt x="814" y="568"/>
                  <a:pt x="814" y="694"/>
                </a:cubicBezTo>
                <a:cubicBezTo>
                  <a:pt x="814" y="819"/>
                  <a:pt x="761" y="945"/>
                  <a:pt x="673" y="102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Macquarie">
            <a:extLst>
              <a:ext uri="{FF2B5EF4-FFF2-40B4-BE49-F238E27FC236}">
                <a16:creationId xmlns:a16="http://schemas.microsoft.com/office/drawing/2014/main" id="{C48D682F-B451-974F-A216-F6BC0149D77A}"/>
              </a:ext>
              <a:ext uri="{C183D7F6-B498-43B3-948B-1728B52AA6E4}">
                <adec:decorative xmlns:adec="http://schemas.microsoft.com/office/drawing/2017/decorative" val="1"/>
              </a:ext>
            </a:extLst>
          </p:cNvPr>
          <p:cNvSpPr>
            <a:spLocks noChangeAspect="1" noEditPoints="1"/>
          </p:cNvSpPr>
          <p:nvPr userDrawn="1"/>
        </p:nvSpPr>
        <p:spPr bwMode="black">
          <a:xfrm>
            <a:off x="10543540" y="4165371"/>
            <a:ext cx="1280160" cy="248854"/>
          </a:xfrm>
          <a:custGeom>
            <a:avLst/>
            <a:gdLst>
              <a:gd name="T0" fmla="*/ 4114 w 5333"/>
              <a:gd name="T1" fmla="*/ 553 h 1031"/>
              <a:gd name="T2" fmla="*/ 3803 w 5333"/>
              <a:gd name="T3" fmla="*/ 708 h 1031"/>
              <a:gd name="T4" fmla="*/ 4189 w 5333"/>
              <a:gd name="T5" fmla="*/ 708 h 1031"/>
              <a:gd name="T6" fmla="*/ 5022 w 5333"/>
              <a:gd name="T7" fmla="*/ 353 h 1031"/>
              <a:gd name="T8" fmla="*/ 5232 w 5333"/>
              <a:gd name="T9" fmla="*/ 524 h 1031"/>
              <a:gd name="T10" fmla="*/ 5333 w 5333"/>
              <a:gd name="T11" fmla="*/ 708 h 1031"/>
              <a:gd name="T12" fmla="*/ 5333 w 5333"/>
              <a:gd name="T13" fmla="*/ 353 h 1031"/>
              <a:gd name="T14" fmla="*/ 4882 w 5333"/>
              <a:gd name="T15" fmla="*/ 299 h 1031"/>
              <a:gd name="T16" fmla="*/ 4825 w 5333"/>
              <a:gd name="T17" fmla="*/ 299 h 1031"/>
              <a:gd name="T18" fmla="*/ 4571 w 5333"/>
              <a:gd name="T19" fmla="*/ 345 h 1031"/>
              <a:gd name="T20" fmla="*/ 4371 w 5333"/>
              <a:gd name="T21" fmla="*/ 483 h 1031"/>
              <a:gd name="T22" fmla="*/ 4314 w 5333"/>
              <a:gd name="T23" fmla="*/ 299 h 1031"/>
              <a:gd name="T24" fmla="*/ 4548 w 5333"/>
              <a:gd name="T25" fmla="*/ 529 h 1031"/>
              <a:gd name="T26" fmla="*/ 4734 w 5333"/>
              <a:gd name="T27" fmla="*/ 413 h 1031"/>
              <a:gd name="T28" fmla="*/ 3782 w 5333"/>
              <a:gd name="T29" fmla="*/ 581 h 1031"/>
              <a:gd name="T30" fmla="*/ 3381 w 5333"/>
              <a:gd name="T31" fmla="*/ 581 h 1031"/>
              <a:gd name="T32" fmla="*/ 3453 w 5333"/>
              <a:gd name="T33" fmla="*/ 638 h 1031"/>
              <a:gd name="T34" fmla="*/ 3728 w 5333"/>
              <a:gd name="T35" fmla="*/ 299 h 1031"/>
              <a:gd name="T36" fmla="*/ 2192 w 5333"/>
              <a:gd name="T37" fmla="*/ 553 h 1031"/>
              <a:gd name="T38" fmla="*/ 1881 w 5333"/>
              <a:gd name="T39" fmla="*/ 708 h 1031"/>
              <a:gd name="T40" fmla="*/ 2267 w 5333"/>
              <a:gd name="T41" fmla="*/ 708 h 1031"/>
              <a:gd name="T42" fmla="*/ 1751 w 5333"/>
              <a:gd name="T43" fmla="*/ 299 h 1031"/>
              <a:gd name="T44" fmla="*/ 1767 w 5333"/>
              <a:gd name="T45" fmla="*/ 708 h 1031"/>
              <a:gd name="T46" fmla="*/ 1404 w 5333"/>
              <a:gd name="T47" fmla="*/ 708 h 1031"/>
              <a:gd name="T48" fmla="*/ 1585 w 5333"/>
              <a:gd name="T49" fmla="*/ 605 h 1031"/>
              <a:gd name="T50" fmla="*/ 2801 w 5333"/>
              <a:gd name="T51" fmla="*/ 630 h 1031"/>
              <a:gd name="T52" fmla="*/ 2783 w 5333"/>
              <a:gd name="T53" fmla="*/ 348 h 1031"/>
              <a:gd name="T54" fmla="*/ 3185 w 5333"/>
              <a:gd name="T55" fmla="*/ 654 h 1031"/>
              <a:gd name="T56" fmla="*/ 3091 w 5333"/>
              <a:gd name="T57" fmla="*/ 680 h 1031"/>
              <a:gd name="T58" fmla="*/ 3185 w 5333"/>
              <a:gd name="T59" fmla="*/ 654 h 1031"/>
              <a:gd name="T60" fmla="*/ 2847 w 5333"/>
              <a:gd name="T61" fmla="*/ 506 h 1031"/>
              <a:gd name="T62" fmla="*/ 3285 w 5333"/>
              <a:gd name="T63" fmla="*/ 739 h 1031"/>
              <a:gd name="T64" fmla="*/ 924 w 5333"/>
              <a:gd name="T65" fmla="*/ 868 h 1031"/>
              <a:gd name="T66" fmla="*/ 924 w 5333"/>
              <a:gd name="T67" fmla="*/ 835 h 1031"/>
              <a:gd name="T68" fmla="*/ 774 w 5333"/>
              <a:gd name="T69" fmla="*/ 68 h 1031"/>
              <a:gd name="T70" fmla="*/ 924 w 5333"/>
              <a:gd name="T71" fmla="*/ 868 h 1031"/>
              <a:gd name="T72" fmla="*/ 713 w 5333"/>
              <a:gd name="T73" fmla="*/ 696 h 1031"/>
              <a:gd name="T74" fmla="*/ 713 w 5333"/>
              <a:gd name="T75" fmla="*/ 322 h 1031"/>
              <a:gd name="T76" fmla="*/ 713 w 5333"/>
              <a:gd name="T77" fmla="*/ 712 h 1031"/>
              <a:gd name="T78" fmla="*/ 759 w 5333"/>
              <a:gd name="T79" fmla="*/ 515 h 1031"/>
              <a:gd name="T80" fmla="*/ 390 w 5333"/>
              <a:gd name="T81" fmla="*/ 713 h 1031"/>
              <a:gd name="T82" fmla="*/ 390 w 5333"/>
              <a:gd name="T83" fmla="*/ 321 h 1031"/>
              <a:gd name="T84" fmla="*/ 390 w 5333"/>
              <a:gd name="T85" fmla="*/ 697 h 1031"/>
              <a:gd name="T86" fmla="*/ 301 w 5333"/>
              <a:gd name="T87" fmla="*/ 952 h 1031"/>
              <a:gd name="T88" fmla="*/ 301 w 5333"/>
              <a:gd name="T89" fmla="*/ 81 h 1031"/>
              <a:gd name="T90" fmla="*/ 59 w 5333"/>
              <a:gd name="T91" fmla="*/ 512 h 1031"/>
              <a:gd name="T92" fmla="*/ 301 w 5333"/>
              <a:gd name="T93" fmla="*/ 952 h 1031"/>
              <a:gd name="T94" fmla="*/ 550 w 5333"/>
              <a:gd name="T95" fmla="*/ 1031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333" h="1031">
                <a:moveTo>
                  <a:pt x="3935" y="553"/>
                </a:moveTo>
                <a:lnTo>
                  <a:pt x="3935" y="553"/>
                </a:lnTo>
                <a:lnTo>
                  <a:pt x="4026" y="353"/>
                </a:lnTo>
                <a:lnTo>
                  <a:pt x="4114" y="553"/>
                </a:lnTo>
                <a:lnTo>
                  <a:pt x="3935" y="553"/>
                </a:lnTo>
                <a:close/>
                <a:moveTo>
                  <a:pt x="3998" y="299"/>
                </a:moveTo>
                <a:lnTo>
                  <a:pt x="3998" y="299"/>
                </a:lnTo>
                <a:lnTo>
                  <a:pt x="3803" y="708"/>
                </a:lnTo>
                <a:lnTo>
                  <a:pt x="3863" y="708"/>
                </a:lnTo>
                <a:lnTo>
                  <a:pt x="3915" y="602"/>
                </a:lnTo>
                <a:lnTo>
                  <a:pt x="4138" y="602"/>
                </a:lnTo>
                <a:lnTo>
                  <a:pt x="4189" y="708"/>
                </a:lnTo>
                <a:lnTo>
                  <a:pt x="4252" y="708"/>
                </a:lnTo>
                <a:lnTo>
                  <a:pt x="4055" y="299"/>
                </a:lnTo>
                <a:lnTo>
                  <a:pt x="3998" y="299"/>
                </a:lnTo>
                <a:close/>
                <a:moveTo>
                  <a:pt x="5022" y="353"/>
                </a:moveTo>
                <a:lnTo>
                  <a:pt x="5022" y="353"/>
                </a:lnTo>
                <a:lnTo>
                  <a:pt x="5022" y="470"/>
                </a:lnTo>
                <a:lnTo>
                  <a:pt x="5232" y="470"/>
                </a:lnTo>
                <a:lnTo>
                  <a:pt x="5232" y="524"/>
                </a:lnTo>
                <a:lnTo>
                  <a:pt x="5022" y="524"/>
                </a:lnTo>
                <a:lnTo>
                  <a:pt x="5022" y="654"/>
                </a:lnTo>
                <a:lnTo>
                  <a:pt x="5333" y="654"/>
                </a:lnTo>
                <a:lnTo>
                  <a:pt x="5333" y="708"/>
                </a:lnTo>
                <a:lnTo>
                  <a:pt x="4965" y="708"/>
                </a:lnTo>
                <a:lnTo>
                  <a:pt x="4965" y="299"/>
                </a:lnTo>
                <a:lnTo>
                  <a:pt x="5333" y="299"/>
                </a:lnTo>
                <a:lnTo>
                  <a:pt x="5333" y="353"/>
                </a:lnTo>
                <a:lnTo>
                  <a:pt x="5022" y="353"/>
                </a:lnTo>
                <a:close/>
                <a:moveTo>
                  <a:pt x="4825" y="299"/>
                </a:moveTo>
                <a:lnTo>
                  <a:pt x="4825" y="299"/>
                </a:lnTo>
                <a:lnTo>
                  <a:pt x="4882" y="299"/>
                </a:lnTo>
                <a:lnTo>
                  <a:pt x="4882" y="708"/>
                </a:lnTo>
                <a:lnTo>
                  <a:pt x="4825" y="708"/>
                </a:lnTo>
                <a:lnTo>
                  <a:pt x="4825" y="301"/>
                </a:lnTo>
                <a:lnTo>
                  <a:pt x="4825" y="299"/>
                </a:lnTo>
                <a:close/>
                <a:moveTo>
                  <a:pt x="4371" y="483"/>
                </a:moveTo>
                <a:lnTo>
                  <a:pt x="4371" y="483"/>
                </a:lnTo>
                <a:lnTo>
                  <a:pt x="4371" y="345"/>
                </a:lnTo>
                <a:lnTo>
                  <a:pt x="4571" y="345"/>
                </a:lnTo>
                <a:lnTo>
                  <a:pt x="4587" y="345"/>
                </a:lnTo>
                <a:cubicBezTo>
                  <a:pt x="4671" y="345"/>
                  <a:pt x="4675" y="405"/>
                  <a:pt x="4675" y="413"/>
                </a:cubicBezTo>
                <a:cubicBezTo>
                  <a:pt x="4675" y="423"/>
                  <a:pt x="4676" y="482"/>
                  <a:pt x="4571" y="483"/>
                </a:cubicBezTo>
                <a:lnTo>
                  <a:pt x="4371" y="483"/>
                </a:lnTo>
                <a:close/>
                <a:moveTo>
                  <a:pt x="4734" y="413"/>
                </a:moveTo>
                <a:lnTo>
                  <a:pt x="4734" y="413"/>
                </a:lnTo>
                <a:cubicBezTo>
                  <a:pt x="4734" y="395"/>
                  <a:pt x="4732" y="299"/>
                  <a:pt x="4589" y="299"/>
                </a:cubicBezTo>
                <a:lnTo>
                  <a:pt x="4314" y="299"/>
                </a:lnTo>
                <a:lnTo>
                  <a:pt x="4314" y="708"/>
                </a:lnTo>
                <a:lnTo>
                  <a:pt x="4371" y="708"/>
                </a:lnTo>
                <a:lnTo>
                  <a:pt x="4371" y="529"/>
                </a:lnTo>
                <a:lnTo>
                  <a:pt x="4548" y="529"/>
                </a:lnTo>
                <a:lnTo>
                  <a:pt x="4669" y="708"/>
                </a:lnTo>
                <a:lnTo>
                  <a:pt x="4739" y="708"/>
                </a:lnTo>
                <a:lnTo>
                  <a:pt x="4610" y="527"/>
                </a:lnTo>
                <a:cubicBezTo>
                  <a:pt x="4725" y="510"/>
                  <a:pt x="4734" y="439"/>
                  <a:pt x="4734" y="413"/>
                </a:cubicBezTo>
                <a:close/>
                <a:moveTo>
                  <a:pt x="3728" y="299"/>
                </a:moveTo>
                <a:lnTo>
                  <a:pt x="3728" y="299"/>
                </a:lnTo>
                <a:lnTo>
                  <a:pt x="3782" y="299"/>
                </a:lnTo>
                <a:lnTo>
                  <a:pt x="3782" y="581"/>
                </a:lnTo>
                <a:cubicBezTo>
                  <a:pt x="3782" y="618"/>
                  <a:pt x="3781" y="647"/>
                  <a:pt x="3751" y="672"/>
                </a:cubicBezTo>
                <a:cubicBezTo>
                  <a:pt x="3734" y="686"/>
                  <a:pt x="3701" y="718"/>
                  <a:pt x="3582" y="718"/>
                </a:cubicBezTo>
                <a:cubicBezTo>
                  <a:pt x="3463" y="718"/>
                  <a:pt x="3429" y="686"/>
                  <a:pt x="3412" y="672"/>
                </a:cubicBezTo>
                <a:cubicBezTo>
                  <a:pt x="3383" y="647"/>
                  <a:pt x="3381" y="618"/>
                  <a:pt x="3381" y="581"/>
                </a:cubicBezTo>
                <a:lnTo>
                  <a:pt x="3381" y="299"/>
                </a:lnTo>
                <a:lnTo>
                  <a:pt x="3436" y="299"/>
                </a:lnTo>
                <a:lnTo>
                  <a:pt x="3436" y="579"/>
                </a:lnTo>
                <a:cubicBezTo>
                  <a:pt x="3436" y="599"/>
                  <a:pt x="3441" y="624"/>
                  <a:pt x="3453" y="638"/>
                </a:cubicBezTo>
                <a:cubicBezTo>
                  <a:pt x="3467" y="651"/>
                  <a:pt x="3500" y="672"/>
                  <a:pt x="3582" y="673"/>
                </a:cubicBezTo>
                <a:cubicBezTo>
                  <a:pt x="3663" y="672"/>
                  <a:pt x="3697" y="651"/>
                  <a:pt x="3710" y="638"/>
                </a:cubicBezTo>
                <a:cubicBezTo>
                  <a:pt x="3723" y="624"/>
                  <a:pt x="3728" y="599"/>
                  <a:pt x="3728" y="579"/>
                </a:cubicBezTo>
                <a:lnTo>
                  <a:pt x="3728" y="299"/>
                </a:lnTo>
                <a:close/>
                <a:moveTo>
                  <a:pt x="2013" y="553"/>
                </a:moveTo>
                <a:lnTo>
                  <a:pt x="2013" y="553"/>
                </a:lnTo>
                <a:lnTo>
                  <a:pt x="2104" y="353"/>
                </a:lnTo>
                <a:lnTo>
                  <a:pt x="2192" y="553"/>
                </a:lnTo>
                <a:lnTo>
                  <a:pt x="2013" y="553"/>
                </a:lnTo>
                <a:close/>
                <a:moveTo>
                  <a:pt x="2075" y="299"/>
                </a:moveTo>
                <a:lnTo>
                  <a:pt x="2075" y="299"/>
                </a:lnTo>
                <a:lnTo>
                  <a:pt x="1881" y="708"/>
                </a:lnTo>
                <a:lnTo>
                  <a:pt x="1940" y="708"/>
                </a:lnTo>
                <a:lnTo>
                  <a:pt x="1992" y="602"/>
                </a:lnTo>
                <a:lnTo>
                  <a:pt x="2215" y="602"/>
                </a:lnTo>
                <a:lnTo>
                  <a:pt x="2267" y="708"/>
                </a:lnTo>
                <a:lnTo>
                  <a:pt x="2329" y="708"/>
                </a:lnTo>
                <a:lnTo>
                  <a:pt x="2132" y="299"/>
                </a:lnTo>
                <a:lnTo>
                  <a:pt x="2075" y="299"/>
                </a:lnTo>
                <a:close/>
                <a:moveTo>
                  <a:pt x="1751" y="299"/>
                </a:moveTo>
                <a:lnTo>
                  <a:pt x="1751" y="299"/>
                </a:lnTo>
                <a:lnTo>
                  <a:pt x="1824" y="299"/>
                </a:lnTo>
                <a:lnTo>
                  <a:pt x="1824" y="708"/>
                </a:lnTo>
                <a:lnTo>
                  <a:pt x="1767" y="708"/>
                </a:lnTo>
                <a:lnTo>
                  <a:pt x="1767" y="387"/>
                </a:lnTo>
                <a:lnTo>
                  <a:pt x="1583" y="716"/>
                </a:lnTo>
                <a:lnTo>
                  <a:pt x="1404" y="387"/>
                </a:lnTo>
                <a:lnTo>
                  <a:pt x="1404" y="708"/>
                </a:lnTo>
                <a:lnTo>
                  <a:pt x="1347" y="708"/>
                </a:lnTo>
                <a:lnTo>
                  <a:pt x="1347" y="299"/>
                </a:lnTo>
                <a:lnTo>
                  <a:pt x="1425" y="299"/>
                </a:lnTo>
                <a:lnTo>
                  <a:pt x="1585" y="605"/>
                </a:lnTo>
                <a:lnTo>
                  <a:pt x="1751" y="299"/>
                </a:lnTo>
                <a:close/>
                <a:moveTo>
                  <a:pt x="2767" y="592"/>
                </a:moveTo>
                <a:lnTo>
                  <a:pt x="2767" y="592"/>
                </a:lnTo>
                <a:lnTo>
                  <a:pt x="2801" y="630"/>
                </a:lnTo>
                <a:cubicBezTo>
                  <a:pt x="2796" y="636"/>
                  <a:pt x="2726" y="713"/>
                  <a:pt x="2578" y="713"/>
                </a:cubicBezTo>
                <a:cubicBezTo>
                  <a:pt x="2472" y="713"/>
                  <a:pt x="2316" y="666"/>
                  <a:pt x="2316" y="503"/>
                </a:cubicBezTo>
                <a:cubicBezTo>
                  <a:pt x="2316" y="446"/>
                  <a:pt x="2352" y="379"/>
                  <a:pt x="2421" y="338"/>
                </a:cubicBezTo>
                <a:cubicBezTo>
                  <a:pt x="2509" y="281"/>
                  <a:pt x="2664" y="272"/>
                  <a:pt x="2783" y="348"/>
                </a:cubicBezTo>
                <a:lnTo>
                  <a:pt x="2754" y="389"/>
                </a:lnTo>
                <a:cubicBezTo>
                  <a:pt x="2617" y="289"/>
                  <a:pt x="2383" y="350"/>
                  <a:pt x="2383" y="503"/>
                </a:cubicBezTo>
                <a:cubicBezTo>
                  <a:pt x="2383" y="652"/>
                  <a:pt x="2608" y="732"/>
                  <a:pt x="2767" y="592"/>
                </a:cubicBezTo>
                <a:close/>
                <a:moveTo>
                  <a:pt x="3185" y="654"/>
                </a:moveTo>
                <a:lnTo>
                  <a:pt x="3185" y="654"/>
                </a:lnTo>
                <a:cubicBezTo>
                  <a:pt x="3102" y="602"/>
                  <a:pt x="3047" y="627"/>
                  <a:pt x="3037" y="648"/>
                </a:cubicBezTo>
                <a:cubicBezTo>
                  <a:pt x="3083" y="638"/>
                  <a:pt x="3117" y="664"/>
                  <a:pt x="3127" y="674"/>
                </a:cubicBezTo>
                <a:cubicBezTo>
                  <a:pt x="3120" y="677"/>
                  <a:pt x="3110" y="679"/>
                  <a:pt x="3091" y="680"/>
                </a:cubicBezTo>
                <a:cubicBezTo>
                  <a:pt x="3022" y="680"/>
                  <a:pt x="2912" y="624"/>
                  <a:pt x="2912" y="501"/>
                </a:cubicBezTo>
                <a:cubicBezTo>
                  <a:pt x="2912" y="441"/>
                  <a:pt x="2962" y="335"/>
                  <a:pt x="3091" y="335"/>
                </a:cubicBezTo>
                <a:cubicBezTo>
                  <a:pt x="3161" y="335"/>
                  <a:pt x="3267" y="389"/>
                  <a:pt x="3267" y="506"/>
                </a:cubicBezTo>
                <a:cubicBezTo>
                  <a:pt x="3267" y="573"/>
                  <a:pt x="3239" y="617"/>
                  <a:pt x="3185" y="654"/>
                </a:cubicBezTo>
                <a:close/>
                <a:moveTo>
                  <a:pt x="3332" y="506"/>
                </a:moveTo>
                <a:lnTo>
                  <a:pt x="3332" y="506"/>
                </a:lnTo>
                <a:cubicBezTo>
                  <a:pt x="3332" y="324"/>
                  <a:pt x="3160" y="294"/>
                  <a:pt x="3091" y="294"/>
                </a:cubicBezTo>
                <a:cubicBezTo>
                  <a:pt x="2963" y="294"/>
                  <a:pt x="2847" y="363"/>
                  <a:pt x="2847" y="506"/>
                </a:cubicBezTo>
                <a:cubicBezTo>
                  <a:pt x="2847" y="553"/>
                  <a:pt x="2882" y="724"/>
                  <a:pt x="3091" y="724"/>
                </a:cubicBezTo>
                <a:cubicBezTo>
                  <a:pt x="3119" y="723"/>
                  <a:pt x="3150" y="719"/>
                  <a:pt x="3171" y="711"/>
                </a:cubicBezTo>
                <a:lnTo>
                  <a:pt x="3254" y="781"/>
                </a:lnTo>
                <a:lnTo>
                  <a:pt x="3285" y="739"/>
                </a:lnTo>
                <a:lnTo>
                  <a:pt x="3221" y="682"/>
                </a:lnTo>
                <a:cubicBezTo>
                  <a:pt x="3244" y="669"/>
                  <a:pt x="3332" y="619"/>
                  <a:pt x="3332" y="506"/>
                </a:cubicBezTo>
                <a:close/>
                <a:moveTo>
                  <a:pt x="924" y="868"/>
                </a:moveTo>
                <a:lnTo>
                  <a:pt x="924" y="868"/>
                </a:lnTo>
                <a:cubicBezTo>
                  <a:pt x="887" y="904"/>
                  <a:pt x="845" y="933"/>
                  <a:pt x="800" y="952"/>
                </a:cubicBezTo>
                <a:cubicBezTo>
                  <a:pt x="791" y="955"/>
                  <a:pt x="782" y="959"/>
                  <a:pt x="774" y="962"/>
                </a:cubicBezTo>
                <a:cubicBezTo>
                  <a:pt x="782" y="957"/>
                  <a:pt x="791" y="951"/>
                  <a:pt x="800" y="945"/>
                </a:cubicBezTo>
                <a:cubicBezTo>
                  <a:pt x="845" y="914"/>
                  <a:pt x="888" y="878"/>
                  <a:pt x="924" y="835"/>
                </a:cubicBezTo>
                <a:cubicBezTo>
                  <a:pt x="996" y="751"/>
                  <a:pt x="1044" y="643"/>
                  <a:pt x="1042" y="512"/>
                </a:cubicBezTo>
                <a:cubicBezTo>
                  <a:pt x="1040" y="383"/>
                  <a:pt x="993" y="278"/>
                  <a:pt x="924" y="196"/>
                </a:cubicBezTo>
                <a:cubicBezTo>
                  <a:pt x="888" y="154"/>
                  <a:pt x="845" y="117"/>
                  <a:pt x="800" y="85"/>
                </a:cubicBezTo>
                <a:cubicBezTo>
                  <a:pt x="791" y="80"/>
                  <a:pt x="782" y="74"/>
                  <a:pt x="774" y="68"/>
                </a:cubicBezTo>
                <a:cubicBezTo>
                  <a:pt x="782" y="73"/>
                  <a:pt x="791" y="77"/>
                  <a:pt x="800" y="81"/>
                </a:cubicBezTo>
                <a:cubicBezTo>
                  <a:pt x="845" y="104"/>
                  <a:pt x="887" y="133"/>
                  <a:pt x="924" y="168"/>
                </a:cubicBezTo>
                <a:cubicBezTo>
                  <a:pt x="1014" y="253"/>
                  <a:pt x="1072" y="372"/>
                  <a:pt x="1074" y="512"/>
                </a:cubicBezTo>
                <a:cubicBezTo>
                  <a:pt x="1077" y="653"/>
                  <a:pt x="1015" y="782"/>
                  <a:pt x="924" y="868"/>
                </a:cubicBezTo>
                <a:close/>
                <a:moveTo>
                  <a:pt x="713" y="712"/>
                </a:moveTo>
                <a:lnTo>
                  <a:pt x="713" y="712"/>
                </a:lnTo>
                <a:cubicBezTo>
                  <a:pt x="697" y="721"/>
                  <a:pt x="682" y="728"/>
                  <a:pt x="667" y="731"/>
                </a:cubicBezTo>
                <a:cubicBezTo>
                  <a:pt x="684" y="720"/>
                  <a:pt x="699" y="709"/>
                  <a:pt x="713" y="696"/>
                </a:cubicBezTo>
                <a:cubicBezTo>
                  <a:pt x="758" y="654"/>
                  <a:pt x="786" y="599"/>
                  <a:pt x="785" y="516"/>
                </a:cubicBezTo>
                <a:cubicBezTo>
                  <a:pt x="784" y="434"/>
                  <a:pt x="757" y="379"/>
                  <a:pt x="713" y="336"/>
                </a:cubicBezTo>
                <a:cubicBezTo>
                  <a:pt x="699" y="323"/>
                  <a:pt x="684" y="312"/>
                  <a:pt x="667" y="300"/>
                </a:cubicBezTo>
                <a:cubicBezTo>
                  <a:pt x="682" y="306"/>
                  <a:pt x="697" y="313"/>
                  <a:pt x="713" y="322"/>
                </a:cubicBezTo>
                <a:cubicBezTo>
                  <a:pt x="748" y="343"/>
                  <a:pt x="779" y="375"/>
                  <a:pt x="800" y="415"/>
                </a:cubicBezTo>
                <a:cubicBezTo>
                  <a:pt x="815" y="445"/>
                  <a:pt x="825" y="479"/>
                  <a:pt x="825" y="516"/>
                </a:cubicBezTo>
                <a:cubicBezTo>
                  <a:pt x="825" y="554"/>
                  <a:pt x="816" y="589"/>
                  <a:pt x="800" y="620"/>
                </a:cubicBezTo>
                <a:cubicBezTo>
                  <a:pt x="779" y="660"/>
                  <a:pt x="747" y="692"/>
                  <a:pt x="713" y="712"/>
                </a:cubicBezTo>
                <a:close/>
                <a:moveTo>
                  <a:pt x="342" y="515"/>
                </a:moveTo>
                <a:lnTo>
                  <a:pt x="342" y="515"/>
                </a:lnTo>
                <a:cubicBezTo>
                  <a:pt x="342" y="395"/>
                  <a:pt x="439" y="287"/>
                  <a:pt x="550" y="282"/>
                </a:cubicBezTo>
                <a:cubicBezTo>
                  <a:pt x="662" y="287"/>
                  <a:pt x="759" y="395"/>
                  <a:pt x="759" y="515"/>
                </a:cubicBezTo>
                <a:cubicBezTo>
                  <a:pt x="759" y="636"/>
                  <a:pt x="662" y="744"/>
                  <a:pt x="550" y="749"/>
                </a:cubicBezTo>
                <a:cubicBezTo>
                  <a:pt x="439" y="744"/>
                  <a:pt x="342" y="636"/>
                  <a:pt x="342" y="515"/>
                </a:cubicBezTo>
                <a:close/>
                <a:moveTo>
                  <a:pt x="390" y="713"/>
                </a:moveTo>
                <a:lnTo>
                  <a:pt x="390" y="713"/>
                </a:lnTo>
                <a:cubicBezTo>
                  <a:pt x="354" y="693"/>
                  <a:pt x="323" y="661"/>
                  <a:pt x="302" y="620"/>
                </a:cubicBezTo>
                <a:cubicBezTo>
                  <a:pt x="285" y="589"/>
                  <a:pt x="276" y="554"/>
                  <a:pt x="276" y="516"/>
                </a:cubicBezTo>
                <a:cubicBezTo>
                  <a:pt x="276" y="479"/>
                  <a:pt x="286" y="445"/>
                  <a:pt x="302" y="415"/>
                </a:cubicBezTo>
                <a:cubicBezTo>
                  <a:pt x="322" y="375"/>
                  <a:pt x="354" y="343"/>
                  <a:pt x="390" y="321"/>
                </a:cubicBezTo>
                <a:cubicBezTo>
                  <a:pt x="403" y="313"/>
                  <a:pt x="419" y="306"/>
                  <a:pt x="434" y="300"/>
                </a:cubicBezTo>
                <a:cubicBezTo>
                  <a:pt x="417" y="311"/>
                  <a:pt x="403" y="322"/>
                  <a:pt x="390" y="335"/>
                </a:cubicBezTo>
                <a:cubicBezTo>
                  <a:pt x="344" y="378"/>
                  <a:pt x="317" y="434"/>
                  <a:pt x="316" y="516"/>
                </a:cubicBezTo>
                <a:cubicBezTo>
                  <a:pt x="315" y="599"/>
                  <a:pt x="343" y="654"/>
                  <a:pt x="390" y="697"/>
                </a:cubicBezTo>
                <a:cubicBezTo>
                  <a:pt x="403" y="709"/>
                  <a:pt x="417" y="721"/>
                  <a:pt x="434" y="731"/>
                </a:cubicBezTo>
                <a:cubicBezTo>
                  <a:pt x="419" y="728"/>
                  <a:pt x="403" y="721"/>
                  <a:pt x="390" y="713"/>
                </a:cubicBezTo>
                <a:close/>
                <a:moveTo>
                  <a:pt x="301" y="952"/>
                </a:moveTo>
                <a:lnTo>
                  <a:pt x="301" y="952"/>
                </a:lnTo>
                <a:cubicBezTo>
                  <a:pt x="256" y="933"/>
                  <a:pt x="214" y="904"/>
                  <a:pt x="176" y="868"/>
                </a:cubicBezTo>
                <a:cubicBezTo>
                  <a:pt x="86" y="782"/>
                  <a:pt x="24" y="653"/>
                  <a:pt x="27" y="512"/>
                </a:cubicBezTo>
                <a:cubicBezTo>
                  <a:pt x="29" y="372"/>
                  <a:pt x="87" y="253"/>
                  <a:pt x="176" y="168"/>
                </a:cubicBezTo>
                <a:cubicBezTo>
                  <a:pt x="214" y="133"/>
                  <a:pt x="256" y="104"/>
                  <a:pt x="301" y="81"/>
                </a:cubicBezTo>
                <a:cubicBezTo>
                  <a:pt x="310" y="77"/>
                  <a:pt x="319" y="73"/>
                  <a:pt x="327" y="68"/>
                </a:cubicBezTo>
                <a:cubicBezTo>
                  <a:pt x="319" y="74"/>
                  <a:pt x="310" y="80"/>
                  <a:pt x="301" y="85"/>
                </a:cubicBezTo>
                <a:cubicBezTo>
                  <a:pt x="256" y="117"/>
                  <a:pt x="213" y="154"/>
                  <a:pt x="176" y="196"/>
                </a:cubicBezTo>
                <a:cubicBezTo>
                  <a:pt x="108" y="278"/>
                  <a:pt x="61" y="383"/>
                  <a:pt x="59" y="512"/>
                </a:cubicBezTo>
                <a:cubicBezTo>
                  <a:pt x="57" y="643"/>
                  <a:pt x="105" y="751"/>
                  <a:pt x="176" y="835"/>
                </a:cubicBezTo>
                <a:cubicBezTo>
                  <a:pt x="213" y="878"/>
                  <a:pt x="256" y="914"/>
                  <a:pt x="301" y="945"/>
                </a:cubicBezTo>
                <a:cubicBezTo>
                  <a:pt x="310" y="951"/>
                  <a:pt x="319" y="957"/>
                  <a:pt x="327" y="962"/>
                </a:cubicBezTo>
                <a:cubicBezTo>
                  <a:pt x="319" y="959"/>
                  <a:pt x="310" y="955"/>
                  <a:pt x="301" y="952"/>
                </a:cubicBezTo>
                <a:close/>
                <a:moveTo>
                  <a:pt x="550" y="0"/>
                </a:moveTo>
                <a:lnTo>
                  <a:pt x="550" y="0"/>
                </a:lnTo>
                <a:cubicBezTo>
                  <a:pt x="239" y="0"/>
                  <a:pt x="0" y="230"/>
                  <a:pt x="0" y="515"/>
                </a:cubicBezTo>
                <a:cubicBezTo>
                  <a:pt x="0" y="800"/>
                  <a:pt x="239" y="1031"/>
                  <a:pt x="550" y="1031"/>
                </a:cubicBezTo>
                <a:cubicBezTo>
                  <a:pt x="862" y="1031"/>
                  <a:pt x="1101" y="800"/>
                  <a:pt x="1101" y="515"/>
                </a:cubicBezTo>
                <a:cubicBezTo>
                  <a:pt x="1101" y="230"/>
                  <a:pt x="862" y="0"/>
                  <a:pt x="550"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BBVA">
            <a:extLst>
              <a:ext uri="{FF2B5EF4-FFF2-40B4-BE49-F238E27FC236}">
                <a16:creationId xmlns:a16="http://schemas.microsoft.com/office/drawing/2014/main" id="{9C3ADDC5-DCD4-624D-BA67-F01A81F4E721}"/>
              </a:ext>
              <a:ext uri="{C183D7F6-B498-43B3-948B-1728B52AA6E4}">
                <adec:decorative xmlns:adec="http://schemas.microsoft.com/office/drawing/2017/decorative" val="1"/>
              </a:ext>
            </a:extLst>
          </p:cNvPr>
          <p:cNvSpPr>
            <a:spLocks noChangeAspect="1" noEditPoints="1"/>
          </p:cNvSpPr>
          <p:nvPr userDrawn="1"/>
        </p:nvSpPr>
        <p:spPr bwMode="black">
          <a:xfrm>
            <a:off x="2371724" y="4592350"/>
            <a:ext cx="822960" cy="247079"/>
          </a:xfrm>
          <a:custGeom>
            <a:avLst/>
            <a:gdLst>
              <a:gd name="T0" fmla="*/ 2924 w 2936"/>
              <a:gd name="T1" fmla="*/ 769 h 883"/>
              <a:gd name="T2" fmla="*/ 2776 w 2936"/>
              <a:gd name="T3" fmla="*/ 461 h 883"/>
              <a:gd name="T4" fmla="*/ 2511 w 2936"/>
              <a:gd name="T5" fmla="*/ 8 h 883"/>
              <a:gd name="T6" fmla="*/ 2115 w 2936"/>
              <a:gd name="T7" fmla="*/ 749 h 883"/>
              <a:gd name="T8" fmla="*/ 2127 w 2936"/>
              <a:gd name="T9" fmla="*/ 770 h 883"/>
              <a:gd name="T10" fmla="*/ 2259 w 2936"/>
              <a:gd name="T11" fmla="*/ 759 h 883"/>
              <a:gd name="T12" fmla="*/ 2509 w 2936"/>
              <a:gd name="T13" fmla="*/ 284 h 883"/>
              <a:gd name="T14" fmla="*/ 2544 w 2936"/>
              <a:gd name="T15" fmla="*/ 297 h 883"/>
              <a:gd name="T16" fmla="*/ 2862 w 2936"/>
              <a:gd name="T17" fmla="*/ 770 h 883"/>
              <a:gd name="T18" fmla="*/ 1470 w 2936"/>
              <a:gd name="T19" fmla="*/ 114 h 883"/>
              <a:gd name="T20" fmla="*/ 1457 w 2936"/>
              <a:gd name="T21" fmla="*/ 132 h 883"/>
              <a:gd name="T22" fmla="*/ 1853 w 2936"/>
              <a:gd name="T23" fmla="*/ 873 h 883"/>
              <a:gd name="T24" fmla="*/ 1942 w 2936"/>
              <a:gd name="T25" fmla="*/ 755 h 883"/>
              <a:gd name="T26" fmla="*/ 2266 w 2936"/>
              <a:gd name="T27" fmla="*/ 113 h 883"/>
              <a:gd name="T28" fmla="*/ 2127 w 2936"/>
              <a:gd name="T29" fmla="*/ 129 h 883"/>
              <a:gd name="T30" fmla="*/ 1854 w 2936"/>
              <a:gd name="T31" fmla="*/ 603 h 883"/>
              <a:gd name="T32" fmla="*/ 1601 w 2936"/>
              <a:gd name="T33" fmla="*/ 124 h 883"/>
              <a:gd name="T34" fmla="*/ 1470 w 2936"/>
              <a:gd name="T35" fmla="*/ 114 h 883"/>
              <a:gd name="T36" fmla="*/ 1059 w 2936"/>
              <a:gd name="T37" fmla="*/ 224 h 883"/>
              <a:gd name="T38" fmla="*/ 922 w 2936"/>
              <a:gd name="T39" fmla="*/ 238 h 883"/>
              <a:gd name="T40" fmla="*/ 922 w 2936"/>
              <a:gd name="T41" fmla="*/ 412 h 883"/>
              <a:gd name="T42" fmla="*/ 1143 w 2936"/>
              <a:gd name="T43" fmla="*/ 426 h 883"/>
              <a:gd name="T44" fmla="*/ 1278 w 2936"/>
              <a:gd name="T45" fmla="*/ 359 h 883"/>
              <a:gd name="T46" fmla="*/ 1233 w 2936"/>
              <a:gd name="T47" fmla="*/ 234 h 883"/>
              <a:gd name="T48" fmla="*/ 1061 w 2936"/>
              <a:gd name="T49" fmla="*/ 770 h 883"/>
              <a:gd name="T50" fmla="*/ 1209 w 2936"/>
              <a:gd name="T51" fmla="*/ 767 h 883"/>
              <a:gd name="T52" fmla="*/ 1314 w 2936"/>
              <a:gd name="T53" fmla="*/ 607 h 883"/>
              <a:gd name="T54" fmla="*/ 1164 w 2936"/>
              <a:gd name="T55" fmla="*/ 536 h 883"/>
              <a:gd name="T56" fmla="*/ 921 w 2936"/>
              <a:gd name="T57" fmla="*/ 556 h 883"/>
              <a:gd name="T58" fmla="*/ 935 w 2936"/>
              <a:gd name="T59" fmla="*/ 770 h 883"/>
              <a:gd name="T60" fmla="*/ 1328 w 2936"/>
              <a:gd name="T61" fmla="*/ 468 h 883"/>
              <a:gd name="T62" fmla="*/ 1437 w 2936"/>
              <a:gd name="T63" fmla="*/ 584 h 883"/>
              <a:gd name="T64" fmla="*/ 1336 w 2936"/>
              <a:gd name="T65" fmla="*/ 849 h 883"/>
              <a:gd name="T66" fmla="*/ 815 w 2936"/>
              <a:gd name="T67" fmla="*/ 881 h 883"/>
              <a:gd name="T68" fmla="*/ 795 w 2936"/>
              <a:gd name="T69" fmla="*/ 862 h 883"/>
              <a:gd name="T70" fmla="*/ 808 w 2936"/>
              <a:gd name="T71" fmla="*/ 114 h 883"/>
              <a:gd name="T72" fmla="*/ 1298 w 2936"/>
              <a:gd name="T73" fmla="*/ 136 h 883"/>
              <a:gd name="T74" fmla="*/ 1397 w 2936"/>
              <a:gd name="T75" fmla="*/ 392 h 883"/>
              <a:gd name="T76" fmla="*/ 265 w 2936"/>
              <a:gd name="T77" fmla="*/ 224 h 883"/>
              <a:gd name="T78" fmla="*/ 147 w 2936"/>
              <a:gd name="T79" fmla="*/ 224 h 883"/>
              <a:gd name="T80" fmla="*/ 128 w 2936"/>
              <a:gd name="T81" fmla="*/ 412 h 883"/>
              <a:gd name="T82" fmla="*/ 364 w 2936"/>
              <a:gd name="T83" fmla="*/ 426 h 883"/>
              <a:gd name="T84" fmla="*/ 488 w 2936"/>
              <a:gd name="T85" fmla="*/ 285 h 883"/>
              <a:gd name="T86" fmla="*/ 376 w 2936"/>
              <a:gd name="T87" fmla="*/ 224 h 883"/>
              <a:gd name="T88" fmla="*/ 267 w 2936"/>
              <a:gd name="T89" fmla="*/ 770 h 883"/>
              <a:gd name="T90" fmla="*/ 473 w 2936"/>
              <a:gd name="T91" fmla="*/ 750 h 883"/>
              <a:gd name="T92" fmla="*/ 473 w 2936"/>
              <a:gd name="T93" fmla="*/ 554 h 883"/>
              <a:gd name="T94" fmla="*/ 147 w 2936"/>
              <a:gd name="T95" fmla="*/ 536 h 883"/>
              <a:gd name="T96" fmla="*/ 127 w 2936"/>
              <a:gd name="T97" fmla="*/ 556 h 883"/>
              <a:gd name="T98" fmla="*/ 140 w 2936"/>
              <a:gd name="T99" fmla="*/ 770 h 883"/>
              <a:gd name="T100" fmla="*/ 534 w 2936"/>
              <a:gd name="T101" fmla="*/ 468 h 883"/>
              <a:gd name="T102" fmla="*/ 642 w 2936"/>
              <a:gd name="T103" fmla="*/ 580 h 883"/>
              <a:gd name="T104" fmla="*/ 539 w 2936"/>
              <a:gd name="T105" fmla="*/ 851 h 883"/>
              <a:gd name="T106" fmla="*/ 22 w 2936"/>
              <a:gd name="T107" fmla="*/ 881 h 883"/>
              <a:gd name="T108" fmla="*/ 1 w 2936"/>
              <a:gd name="T109" fmla="*/ 862 h 883"/>
              <a:gd name="T110" fmla="*/ 19 w 2936"/>
              <a:gd name="T111" fmla="*/ 113 h 883"/>
              <a:gd name="T112" fmla="*/ 609 w 2936"/>
              <a:gd name="T113" fmla="*/ 254 h 883"/>
              <a:gd name="T114" fmla="*/ 534 w 2936"/>
              <a:gd name="T115" fmla="*/ 468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36" h="883">
                <a:moveTo>
                  <a:pt x="2919" y="770"/>
                </a:moveTo>
                <a:lnTo>
                  <a:pt x="2919" y="770"/>
                </a:lnTo>
                <a:cubicBezTo>
                  <a:pt x="2920" y="770"/>
                  <a:pt x="2922" y="770"/>
                  <a:pt x="2924" y="769"/>
                </a:cubicBezTo>
                <a:cubicBezTo>
                  <a:pt x="2931" y="769"/>
                  <a:pt x="2936" y="762"/>
                  <a:pt x="2933" y="755"/>
                </a:cubicBezTo>
                <a:cubicBezTo>
                  <a:pt x="2932" y="753"/>
                  <a:pt x="2931" y="751"/>
                  <a:pt x="2930" y="749"/>
                </a:cubicBezTo>
                <a:cubicBezTo>
                  <a:pt x="2879" y="653"/>
                  <a:pt x="2828" y="557"/>
                  <a:pt x="2776" y="461"/>
                </a:cubicBezTo>
                <a:cubicBezTo>
                  <a:pt x="2697" y="312"/>
                  <a:pt x="2617" y="163"/>
                  <a:pt x="2537" y="13"/>
                </a:cubicBezTo>
                <a:cubicBezTo>
                  <a:pt x="2536" y="12"/>
                  <a:pt x="2535" y="10"/>
                  <a:pt x="2534" y="8"/>
                </a:cubicBezTo>
                <a:cubicBezTo>
                  <a:pt x="2529" y="0"/>
                  <a:pt x="2517" y="0"/>
                  <a:pt x="2511" y="8"/>
                </a:cubicBezTo>
                <a:cubicBezTo>
                  <a:pt x="2510" y="10"/>
                  <a:pt x="2509" y="12"/>
                  <a:pt x="2508" y="14"/>
                </a:cubicBezTo>
                <a:cubicBezTo>
                  <a:pt x="2454" y="115"/>
                  <a:pt x="2400" y="216"/>
                  <a:pt x="2345" y="317"/>
                </a:cubicBezTo>
                <a:cubicBezTo>
                  <a:pt x="2268" y="461"/>
                  <a:pt x="2192" y="605"/>
                  <a:pt x="2115" y="749"/>
                </a:cubicBezTo>
                <a:cubicBezTo>
                  <a:pt x="2114" y="751"/>
                  <a:pt x="2113" y="753"/>
                  <a:pt x="2112" y="754"/>
                </a:cubicBezTo>
                <a:cubicBezTo>
                  <a:pt x="2109" y="762"/>
                  <a:pt x="2113" y="769"/>
                  <a:pt x="2121" y="769"/>
                </a:cubicBezTo>
                <a:cubicBezTo>
                  <a:pt x="2123" y="770"/>
                  <a:pt x="2125" y="770"/>
                  <a:pt x="2127" y="770"/>
                </a:cubicBezTo>
                <a:lnTo>
                  <a:pt x="2196" y="770"/>
                </a:lnTo>
                <a:cubicBezTo>
                  <a:pt x="2211" y="770"/>
                  <a:pt x="2226" y="769"/>
                  <a:pt x="2241" y="770"/>
                </a:cubicBezTo>
                <a:cubicBezTo>
                  <a:pt x="2250" y="770"/>
                  <a:pt x="2256" y="767"/>
                  <a:pt x="2259" y="759"/>
                </a:cubicBezTo>
                <a:cubicBezTo>
                  <a:pt x="2259" y="758"/>
                  <a:pt x="2259" y="758"/>
                  <a:pt x="2260" y="758"/>
                </a:cubicBezTo>
                <a:cubicBezTo>
                  <a:pt x="2326" y="631"/>
                  <a:pt x="2393" y="504"/>
                  <a:pt x="2460" y="377"/>
                </a:cubicBezTo>
                <a:cubicBezTo>
                  <a:pt x="2476" y="346"/>
                  <a:pt x="2493" y="315"/>
                  <a:pt x="2509" y="284"/>
                </a:cubicBezTo>
                <a:cubicBezTo>
                  <a:pt x="2512" y="278"/>
                  <a:pt x="2516" y="274"/>
                  <a:pt x="2523" y="274"/>
                </a:cubicBezTo>
                <a:cubicBezTo>
                  <a:pt x="2529" y="274"/>
                  <a:pt x="2534" y="278"/>
                  <a:pt x="2537" y="284"/>
                </a:cubicBezTo>
                <a:cubicBezTo>
                  <a:pt x="2539" y="288"/>
                  <a:pt x="2541" y="292"/>
                  <a:pt x="2544" y="297"/>
                </a:cubicBezTo>
                <a:cubicBezTo>
                  <a:pt x="2625" y="451"/>
                  <a:pt x="2706" y="605"/>
                  <a:pt x="2787" y="759"/>
                </a:cubicBezTo>
                <a:cubicBezTo>
                  <a:pt x="2791" y="766"/>
                  <a:pt x="2796" y="770"/>
                  <a:pt x="2805" y="770"/>
                </a:cubicBezTo>
                <a:cubicBezTo>
                  <a:pt x="2824" y="769"/>
                  <a:pt x="2843" y="770"/>
                  <a:pt x="2862" y="770"/>
                </a:cubicBezTo>
                <a:cubicBezTo>
                  <a:pt x="2881" y="770"/>
                  <a:pt x="2900" y="770"/>
                  <a:pt x="2919" y="770"/>
                </a:cubicBezTo>
                <a:close/>
                <a:moveTo>
                  <a:pt x="1470" y="114"/>
                </a:moveTo>
                <a:lnTo>
                  <a:pt x="1470" y="114"/>
                </a:lnTo>
                <a:cubicBezTo>
                  <a:pt x="1468" y="114"/>
                  <a:pt x="1466" y="113"/>
                  <a:pt x="1464" y="114"/>
                </a:cubicBezTo>
                <a:cubicBezTo>
                  <a:pt x="1459" y="114"/>
                  <a:pt x="1454" y="119"/>
                  <a:pt x="1455" y="124"/>
                </a:cubicBezTo>
                <a:cubicBezTo>
                  <a:pt x="1455" y="127"/>
                  <a:pt x="1456" y="130"/>
                  <a:pt x="1457" y="132"/>
                </a:cubicBezTo>
                <a:cubicBezTo>
                  <a:pt x="1471" y="158"/>
                  <a:pt x="1485" y="183"/>
                  <a:pt x="1498" y="209"/>
                </a:cubicBezTo>
                <a:cubicBezTo>
                  <a:pt x="1612" y="423"/>
                  <a:pt x="1727" y="637"/>
                  <a:pt x="1841" y="850"/>
                </a:cubicBezTo>
                <a:cubicBezTo>
                  <a:pt x="1845" y="858"/>
                  <a:pt x="1849" y="866"/>
                  <a:pt x="1853" y="873"/>
                </a:cubicBezTo>
                <a:cubicBezTo>
                  <a:pt x="1857" y="880"/>
                  <a:pt x="1865" y="883"/>
                  <a:pt x="1872" y="879"/>
                </a:cubicBezTo>
                <a:cubicBezTo>
                  <a:pt x="1876" y="878"/>
                  <a:pt x="1878" y="874"/>
                  <a:pt x="1880" y="871"/>
                </a:cubicBezTo>
                <a:cubicBezTo>
                  <a:pt x="1901" y="832"/>
                  <a:pt x="1921" y="794"/>
                  <a:pt x="1942" y="755"/>
                </a:cubicBezTo>
                <a:cubicBezTo>
                  <a:pt x="2041" y="570"/>
                  <a:pt x="2140" y="385"/>
                  <a:pt x="2239" y="199"/>
                </a:cubicBezTo>
                <a:cubicBezTo>
                  <a:pt x="2251" y="176"/>
                  <a:pt x="2263" y="154"/>
                  <a:pt x="2276" y="131"/>
                </a:cubicBezTo>
                <a:cubicBezTo>
                  <a:pt x="2281" y="121"/>
                  <a:pt x="2274" y="113"/>
                  <a:pt x="2266" y="113"/>
                </a:cubicBezTo>
                <a:cubicBezTo>
                  <a:pt x="2225" y="114"/>
                  <a:pt x="2185" y="114"/>
                  <a:pt x="2144" y="114"/>
                </a:cubicBezTo>
                <a:cubicBezTo>
                  <a:pt x="2138" y="114"/>
                  <a:pt x="2134" y="116"/>
                  <a:pt x="2131" y="122"/>
                </a:cubicBezTo>
                <a:cubicBezTo>
                  <a:pt x="2129" y="124"/>
                  <a:pt x="2128" y="126"/>
                  <a:pt x="2127" y="129"/>
                </a:cubicBezTo>
                <a:cubicBezTo>
                  <a:pt x="2045" y="285"/>
                  <a:pt x="1963" y="441"/>
                  <a:pt x="1881" y="598"/>
                </a:cubicBezTo>
                <a:cubicBezTo>
                  <a:pt x="1880" y="600"/>
                  <a:pt x="1879" y="602"/>
                  <a:pt x="1877" y="603"/>
                </a:cubicBezTo>
                <a:cubicBezTo>
                  <a:pt x="1871" y="611"/>
                  <a:pt x="1860" y="611"/>
                  <a:pt x="1854" y="603"/>
                </a:cubicBezTo>
                <a:cubicBezTo>
                  <a:pt x="1853" y="602"/>
                  <a:pt x="1852" y="600"/>
                  <a:pt x="1851" y="598"/>
                </a:cubicBezTo>
                <a:cubicBezTo>
                  <a:pt x="1838" y="573"/>
                  <a:pt x="1824" y="548"/>
                  <a:pt x="1811" y="522"/>
                </a:cubicBezTo>
                <a:cubicBezTo>
                  <a:pt x="1741" y="389"/>
                  <a:pt x="1671" y="257"/>
                  <a:pt x="1601" y="124"/>
                </a:cubicBezTo>
                <a:cubicBezTo>
                  <a:pt x="1598" y="117"/>
                  <a:pt x="1593" y="113"/>
                  <a:pt x="1585" y="113"/>
                </a:cubicBezTo>
                <a:cubicBezTo>
                  <a:pt x="1566" y="114"/>
                  <a:pt x="1546" y="114"/>
                  <a:pt x="1527" y="114"/>
                </a:cubicBezTo>
                <a:cubicBezTo>
                  <a:pt x="1508" y="114"/>
                  <a:pt x="1489" y="114"/>
                  <a:pt x="1470" y="114"/>
                </a:cubicBezTo>
                <a:close/>
                <a:moveTo>
                  <a:pt x="1059" y="224"/>
                </a:moveTo>
                <a:lnTo>
                  <a:pt x="1059" y="224"/>
                </a:lnTo>
                <a:lnTo>
                  <a:pt x="1059" y="224"/>
                </a:lnTo>
                <a:lnTo>
                  <a:pt x="941" y="224"/>
                </a:lnTo>
                <a:cubicBezTo>
                  <a:pt x="939" y="224"/>
                  <a:pt x="938" y="224"/>
                  <a:pt x="936" y="224"/>
                </a:cubicBezTo>
                <a:cubicBezTo>
                  <a:pt x="928" y="225"/>
                  <a:pt x="922" y="230"/>
                  <a:pt x="922" y="238"/>
                </a:cubicBezTo>
                <a:cubicBezTo>
                  <a:pt x="921" y="240"/>
                  <a:pt x="921" y="242"/>
                  <a:pt x="921" y="244"/>
                </a:cubicBezTo>
                <a:lnTo>
                  <a:pt x="921" y="406"/>
                </a:lnTo>
                <a:cubicBezTo>
                  <a:pt x="921" y="408"/>
                  <a:pt x="921" y="410"/>
                  <a:pt x="922" y="412"/>
                </a:cubicBezTo>
                <a:cubicBezTo>
                  <a:pt x="922" y="419"/>
                  <a:pt x="927" y="425"/>
                  <a:pt x="935" y="425"/>
                </a:cubicBezTo>
                <a:cubicBezTo>
                  <a:pt x="937" y="426"/>
                  <a:pt x="939" y="426"/>
                  <a:pt x="942" y="426"/>
                </a:cubicBezTo>
                <a:cubicBezTo>
                  <a:pt x="1009" y="426"/>
                  <a:pt x="1076" y="426"/>
                  <a:pt x="1143" y="426"/>
                </a:cubicBezTo>
                <a:cubicBezTo>
                  <a:pt x="1155" y="426"/>
                  <a:pt x="1167" y="425"/>
                  <a:pt x="1179" y="424"/>
                </a:cubicBezTo>
                <a:cubicBezTo>
                  <a:pt x="1193" y="424"/>
                  <a:pt x="1208" y="421"/>
                  <a:pt x="1221" y="415"/>
                </a:cubicBezTo>
                <a:cubicBezTo>
                  <a:pt x="1249" y="405"/>
                  <a:pt x="1268" y="387"/>
                  <a:pt x="1278" y="359"/>
                </a:cubicBezTo>
                <a:cubicBezTo>
                  <a:pt x="1286" y="337"/>
                  <a:pt x="1287" y="314"/>
                  <a:pt x="1283" y="290"/>
                </a:cubicBezTo>
                <a:cubicBezTo>
                  <a:pt x="1280" y="272"/>
                  <a:pt x="1272" y="257"/>
                  <a:pt x="1257" y="246"/>
                </a:cubicBezTo>
                <a:cubicBezTo>
                  <a:pt x="1249" y="241"/>
                  <a:pt x="1241" y="237"/>
                  <a:pt x="1233" y="234"/>
                </a:cubicBezTo>
                <a:cubicBezTo>
                  <a:pt x="1212" y="227"/>
                  <a:pt x="1191" y="225"/>
                  <a:pt x="1170" y="224"/>
                </a:cubicBezTo>
                <a:cubicBezTo>
                  <a:pt x="1133" y="224"/>
                  <a:pt x="1096" y="224"/>
                  <a:pt x="1059" y="224"/>
                </a:cubicBezTo>
                <a:close/>
                <a:moveTo>
                  <a:pt x="1061" y="770"/>
                </a:moveTo>
                <a:lnTo>
                  <a:pt x="1061" y="770"/>
                </a:lnTo>
                <a:cubicBezTo>
                  <a:pt x="1093" y="770"/>
                  <a:pt x="1126" y="770"/>
                  <a:pt x="1158" y="770"/>
                </a:cubicBezTo>
                <a:cubicBezTo>
                  <a:pt x="1175" y="770"/>
                  <a:pt x="1192" y="769"/>
                  <a:pt x="1209" y="767"/>
                </a:cubicBezTo>
                <a:cubicBezTo>
                  <a:pt x="1227" y="765"/>
                  <a:pt x="1246" y="760"/>
                  <a:pt x="1263" y="752"/>
                </a:cubicBezTo>
                <a:cubicBezTo>
                  <a:pt x="1291" y="739"/>
                  <a:pt x="1309" y="718"/>
                  <a:pt x="1316" y="688"/>
                </a:cubicBezTo>
                <a:cubicBezTo>
                  <a:pt x="1323" y="661"/>
                  <a:pt x="1322" y="634"/>
                  <a:pt x="1314" y="607"/>
                </a:cubicBezTo>
                <a:cubicBezTo>
                  <a:pt x="1307" y="584"/>
                  <a:pt x="1292" y="566"/>
                  <a:pt x="1270" y="556"/>
                </a:cubicBezTo>
                <a:cubicBezTo>
                  <a:pt x="1261" y="551"/>
                  <a:pt x="1251" y="548"/>
                  <a:pt x="1242" y="545"/>
                </a:cubicBezTo>
                <a:cubicBezTo>
                  <a:pt x="1216" y="538"/>
                  <a:pt x="1190" y="536"/>
                  <a:pt x="1164" y="536"/>
                </a:cubicBezTo>
                <a:cubicBezTo>
                  <a:pt x="1089" y="536"/>
                  <a:pt x="1015" y="536"/>
                  <a:pt x="940" y="536"/>
                </a:cubicBezTo>
                <a:cubicBezTo>
                  <a:pt x="930" y="536"/>
                  <a:pt x="920" y="541"/>
                  <a:pt x="921" y="555"/>
                </a:cubicBezTo>
                <a:cubicBezTo>
                  <a:pt x="921" y="555"/>
                  <a:pt x="921" y="556"/>
                  <a:pt x="921" y="556"/>
                </a:cubicBezTo>
                <a:cubicBezTo>
                  <a:pt x="921" y="621"/>
                  <a:pt x="921" y="686"/>
                  <a:pt x="921" y="750"/>
                </a:cubicBezTo>
                <a:cubicBezTo>
                  <a:pt x="921" y="753"/>
                  <a:pt x="921" y="755"/>
                  <a:pt x="922" y="758"/>
                </a:cubicBezTo>
                <a:cubicBezTo>
                  <a:pt x="923" y="764"/>
                  <a:pt x="928" y="769"/>
                  <a:pt x="935" y="770"/>
                </a:cubicBezTo>
                <a:cubicBezTo>
                  <a:pt x="937" y="770"/>
                  <a:pt x="939" y="770"/>
                  <a:pt x="941" y="770"/>
                </a:cubicBezTo>
                <a:cubicBezTo>
                  <a:pt x="981" y="770"/>
                  <a:pt x="1021" y="770"/>
                  <a:pt x="1061" y="770"/>
                </a:cubicBezTo>
                <a:close/>
                <a:moveTo>
                  <a:pt x="1328" y="468"/>
                </a:moveTo>
                <a:lnTo>
                  <a:pt x="1328" y="468"/>
                </a:lnTo>
                <a:cubicBezTo>
                  <a:pt x="1329" y="468"/>
                  <a:pt x="1330" y="469"/>
                  <a:pt x="1331" y="469"/>
                </a:cubicBezTo>
                <a:cubicBezTo>
                  <a:pt x="1385" y="490"/>
                  <a:pt x="1420" y="529"/>
                  <a:pt x="1437" y="584"/>
                </a:cubicBezTo>
                <a:cubicBezTo>
                  <a:pt x="1445" y="609"/>
                  <a:pt x="1448" y="636"/>
                  <a:pt x="1447" y="663"/>
                </a:cubicBezTo>
                <a:cubicBezTo>
                  <a:pt x="1446" y="687"/>
                  <a:pt x="1443" y="710"/>
                  <a:pt x="1436" y="733"/>
                </a:cubicBezTo>
                <a:cubicBezTo>
                  <a:pt x="1419" y="786"/>
                  <a:pt x="1386" y="825"/>
                  <a:pt x="1336" y="849"/>
                </a:cubicBezTo>
                <a:cubicBezTo>
                  <a:pt x="1310" y="862"/>
                  <a:pt x="1283" y="869"/>
                  <a:pt x="1256" y="874"/>
                </a:cubicBezTo>
                <a:cubicBezTo>
                  <a:pt x="1227" y="879"/>
                  <a:pt x="1199" y="881"/>
                  <a:pt x="1171" y="881"/>
                </a:cubicBezTo>
                <a:cubicBezTo>
                  <a:pt x="1052" y="881"/>
                  <a:pt x="934" y="881"/>
                  <a:pt x="815" y="881"/>
                </a:cubicBezTo>
                <a:cubicBezTo>
                  <a:pt x="813" y="881"/>
                  <a:pt x="810" y="881"/>
                  <a:pt x="807" y="881"/>
                </a:cubicBezTo>
                <a:cubicBezTo>
                  <a:pt x="801" y="880"/>
                  <a:pt x="796" y="875"/>
                  <a:pt x="795" y="869"/>
                </a:cubicBezTo>
                <a:cubicBezTo>
                  <a:pt x="795" y="867"/>
                  <a:pt x="795" y="865"/>
                  <a:pt x="795" y="862"/>
                </a:cubicBezTo>
                <a:cubicBezTo>
                  <a:pt x="795" y="619"/>
                  <a:pt x="795" y="376"/>
                  <a:pt x="795" y="132"/>
                </a:cubicBezTo>
                <a:cubicBezTo>
                  <a:pt x="795" y="130"/>
                  <a:pt x="795" y="128"/>
                  <a:pt x="795" y="126"/>
                </a:cubicBezTo>
                <a:cubicBezTo>
                  <a:pt x="796" y="119"/>
                  <a:pt x="801" y="114"/>
                  <a:pt x="808" y="114"/>
                </a:cubicBezTo>
                <a:cubicBezTo>
                  <a:pt x="810" y="113"/>
                  <a:pt x="812" y="114"/>
                  <a:pt x="813" y="114"/>
                </a:cubicBezTo>
                <a:cubicBezTo>
                  <a:pt x="938" y="114"/>
                  <a:pt x="1064" y="114"/>
                  <a:pt x="1189" y="114"/>
                </a:cubicBezTo>
                <a:cubicBezTo>
                  <a:pt x="1227" y="114"/>
                  <a:pt x="1264" y="120"/>
                  <a:pt x="1298" y="136"/>
                </a:cubicBezTo>
                <a:cubicBezTo>
                  <a:pt x="1344" y="157"/>
                  <a:pt x="1378" y="190"/>
                  <a:pt x="1397" y="237"/>
                </a:cubicBezTo>
                <a:cubicBezTo>
                  <a:pt x="1408" y="263"/>
                  <a:pt x="1412" y="291"/>
                  <a:pt x="1412" y="319"/>
                </a:cubicBezTo>
                <a:cubicBezTo>
                  <a:pt x="1411" y="344"/>
                  <a:pt x="1407" y="369"/>
                  <a:pt x="1397" y="392"/>
                </a:cubicBezTo>
                <a:cubicBezTo>
                  <a:pt x="1383" y="423"/>
                  <a:pt x="1362" y="448"/>
                  <a:pt x="1331" y="465"/>
                </a:cubicBezTo>
                <a:cubicBezTo>
                  <a:pt x="1330" y="466"/>
                  <a:pt x="1329" y="466"/>
                  <a:pt x="1328" y="468"/>
                </a:cubicBezTo>
                <a:close/>
                <a:moveTo>
                  <a:pt x="265" y="224"/>
                </a:moveTo>
                <a:lnTo>
                  <a:pt x="265" y="224"/>
                </a:lnTo>
                <a:lnTo>
                  <a:pt x="265" y="224"/>
                </a:lnTo>
                <a:cubicBezTo>
                  <a:pt x="226" y="224"/>
                  <a:pt x="186" y="225"/>
                  <a:pt x="147" y="224"/>
                </a:cubicBezTo>
                <a:cubicBezTo>
                  <a:pt x="133" y="224"/>
                  <a:pt x="127" y="230"/>
                  <a:pt x="127" y="244"/>
                </a:cubicBezTo>
                <a:cubicBezTo>
                  <a:pt x="128" y="298"/>
                  <a:pt x="127" y="352"/>
                  <a:pt x="127" y="406"/>
                </a:cubicBezTo>
                <a:cubicBezTo>
                  <a:pt x="127" y="408"/>
                  <a:pt x="127" y="410"/>
                  <a:pt x="128" y="412"/>
                </a:cubicBezTo>
                <a:cubicBezTo>
                  <a:pt x="128" y="419"/>
                  <a:pt x="134" y="425"/>
                  <a:pt x="141" y="425"/>
                </a:cubicBezTo>
                <a:cubicBezTo>
                  <a:pt x="142" y="426"/>
                  <a:pt x="144" y="426"/>
                  <a:pt x="145" y="426"/>
                </a:cubicBezTo>
                <a:cubicBezTo>
                  <a:pt x="218" y="426"/>
                  <a:pt x="291" y="426"/>
                  <a:pt x="364" y="426"/>
                </a:cubicBezTo>
                <a:cubicBezTo>
                  <a:pt x="386" y="426"/>
                  <a:pt x="407" y="423"/>
                  <a:pt x="427" y="416"/>
                </a:cubicBezTo>
                <a:cubicBezTo>
                  <a:pt x="452" y="407"/>
                  <a:pt x="471" y="391"/>
                  <a:pt x="481" y="366"/>
                </a:cubicBezTo>
                <a:cubicBezTo>
                  <a:pt x="492" y="340"/>
                  <a:pt x="494" y="313"/>
                  <a:pt x="488" y="285"/>
                </a:cubicBezTo>
                <a:cubicBezTo>
                  <a:pt x="484" y="266"/>
                  <a:pt x="472" y="251"/>
                  <a:pt x="455" y="241"/>
                </a:cubicBezTo>
                <a:cubicBezTo>
                  <a:pt x="450" y="239"/>
                  <a:pt x="444" y="236"/>
                  <a:pt x="439" y="234"/>
                </a:cubicBezTo>
                <a:cubicBezTo>
                  <a:pt x="418" y="227"/>
                  <a:pt x="397" y="225"/>
                  <a:pt x="376" y="224"/>
                </a:cubicBezTo>
                <a:cubicBezTo>
                  <a:pt x="339" y="224"/>
                  <a:pt x="302" y="224"/>
                  <a:pt x="265" y="224"/>
                </a:cubicBezTo>
                <a:close/>
                <a:moveTo>
                  <a:pt x="267" y="770"/>
                </a:moveTo>
                <a:lnTo>
                  <a:pt x="267" y="770"/>
                </a:lnTo>
                <a:cubicBezTo>
                  <a:pt x="301" y="770"/>
                  <a:pt x="336" y="770"/>
                  <a:pt x="370" y="770"/>
                </a:cubicBezTo>
                <a:cubicBezTo>
                  <a:pt x="388" y="770"/>
                  <a:pt x="406" y="769"/>
                  <a:pt x="423" y="766"/>
                </a:cubicBezTo>
                <a:cubicBezTo>
                  <a:pt x="441" y="763"/>
                  <a:pt x="457" y="758"/>
                  <a:pt x="473" y="750"/>
                </a:cubicBezTo>
                <a:cubicBezTo>
                  <a:pt x="500" y="736"/>
                  <a:pt x="516" y="715"/>
                  <a:pt x="523" y="686"/>
                </a:cubicBezTo>
                <a:cubicBezTo>
                  <a:pt x="529" y="661"/>
                  <a:pt x="528" y="635"/>
                  <a:pt x="521" y="610"/>
                </a:cubicBezTo>
                <a:cubicBezTo>
                  <a:pt x="514" y="584"/>
                  <a:pt x="498" y="565"/>
                  <a:pt x="473" y="554"/>
                </a:cubicBezTo>
                <a:cubicBezTo>
                  <a:pt x="465" y="550"/>
                  <a:pt x="456" y="547"/>
                  <a:pt x="448" y="545"/>
                </a:cubicBezTo>
                <a:cubicBezTo>
                  <a:pt x="422" y="538"/>
                  <a:pt x="396" y="536"/>
                  <a:pt x="369" y="536"/>
                </a:cubicBezTo>
                <a:cubicBezTo>
                  <a:pt x="295" y="536"/>
                  <a:pt x="221" y="536"/>
                  <a:pt x="147" y="536"/>
                </a:cubicBezTo>
                <a:cubicBezTo>
                  <a:pt x="146" y="536"/>
                  <a:pt x="144" y="536"/>
                  <a:pt x="143" y="536"/>
                </a:cubicBezTo>
                <a:cubicBezTo>
                  <a:pt x="134" y="537"/>
                  <a:pt x="128" y="542"/>
                  <a:pt x="127" y="551"/>
                </a:cubicBezTo>
                <a:cubicBezTo>
                  <a:pt x="127" y="553"/>
                  <a:pt x="127" y="554"/>
                  <a:pt x="127" y="556"/>
                </a:cubicBezTo>
                <a:cubicBezTo>
                  <a:pt x="127" y="621"/>
                  <a:pt x="127" y="686"/>
                  <a:pt x="127" y="751"/>
                </a:cubicBezTo>
                <a:cubicBezTo>
                  <a:pt x="127" y="753"/>
                  <a:pt x="127" y="756"/>
                  <a:pt x="128" y="758"/>
                </a:cubicBezTo>
                <a:cubicBezTo>
                  <a:pt x="129" y="765"/>
                  <a:pt x="134" y="769"/>
                  <a:pt x="140" y="770"/>
                </a:cubicBezTo>
                <a:cubicBezTo>
                  <a:pt x="142" y="770"/>
                  <a:pt x="145" y="770"/>
                  <a:pt x="147" y="770"/>
                </a:cubicBezTo>
                <a:cubicBezTo>
                  <a:pt x="187" y="770"/>
                  <a:pt x="227" y="770"/>
                  <a:pt x="267" y="770"/>
                </a:cubicBezTo>
                <a:close/>
                <a:moveTo>
                  <a:pt x="534" y="468"/>
                </a:moveTo>
                <a:lnTo>
                  <a:pt x="534" y="468"/>
                </a:lnTo>
                <a:cubicBezTo>
                  <a:pt x="535" y="468"/>
                  <a:pt x="536" y="469"/>
                  <a:pt x="537" y="469"/>
                </a:cubicBezTo>
                <a:cubicBezTo>
                  <a:pt x="590" y="490"/>
                  <a:pt x="624" y="527"/>
                  <a:pt x="642" y="580"/>
                </a:cubicBezTo>
                <a:cubicBezTo>
                  <a:pt x="652" y="609"/>
                  <a:pt x="654" y="639"/>
                  <a:pt x="652" y="669"/>
                </a:cubicBezTo>
                <a:cubicBezTo>
                  <a:pt x="651" y="691"/>
                  <a:pt x="648" y="712"/>
                  <a:pt x="642" y="733"/>
                </a:cubicBezTo>
                <a:cubicBezTo>
                  <a:pt x="625" y="787"/>
                  <a:pt x="590" y="826"/>
                  <a:pt x="539" y="851"/>
                </a:cubicBezTo>
                <a:cubicBezTo>
                  <a:pt x="514" y="862"/>
                  <a:pt x="488" y="869"/>
                  <a:pt x="461" y="874"/>
                </a:cubicBezTo>
                <a:cubicBezTo>
                  <a:pt x="433" y="879"/>
                  <a:pt x="404" y="881"/>
                  <a:pt x="376" y="881"/>
                </a:cubicBezTo>
                <a:cubicBezTo>
                  <a:pt x="258" y="881"/>
                  <a:pt x="140" y="881"/>
                  <a:pt x="22" y="881"/>
                </a:cubicBezTo>
                <a:cubicBezTo>
                  <a:pt x="19" y="881"/>
                  <a:pt x="17" y="881"/>
                  <a:pt x="14" y="881"/>
                </a:cubicBezTo>
                <a:cubicBezTo>
                  <a:pt x="7" y="880"/>
                  <a:pt x="2" y="875"/>
                  <a:pt x="1" y="867"/>
                </a:cubicBezTo>
                <a:cubicBezTo>
                  <a:pt x="1" y="866"/>
                  <a:pt x="1" y="864"/>
                  <a:pt x="1" y="862"/>
                </a:cubicBezTo>
                <a:lnTo>
                  <a:pt x="1" y="133"/>
                </a:lnTo>
                <a:cubicBezTo>
                  <a:pt x="1" y="132"/>
                  <a:pt x="1" y="132"/>
                  <a:pt x="1" y="132"/>
                </a:cubicBezTo>
                <a:cubicBezTo>
                  <a:pt x="0" y="120"/>
                  <a:pt x="7" y="113"/>
                  <a:pt x="19" y="113"/>
                </a:cubicBezTo>
                <a:cubicBezTo>
                  <a:pt x="144" y="114"/>
                  <a:pt x="270" y="113"/>
                  <a:pt x="395" y="114"/>
                </a:cubicBezTo>
                <a:cubicBezTo>
                  <a:pt x="435" y="114"/>
                  <a:pt x="473" y="121"/>
                  <a:pt x="509" y="138"/>
                </a:cubicBezTo>
                <a:cubicBezTo>
                  <a:pt x="558" y="163"/>
                  <a:pt x="593" y="200"/>
                  <a:pt x="609" y="254"/>
                </a:cubicBezTo>
                <a:cubicBezTo>
                  <a:pt x="622" y="296"/>
                  <a:pt x="621" y="340"/>
                  <a:pt x="606" y="382"/>
                </a:cubicBezTo>
                <a:cubicBezTo>
                  <a:pt x="594" y="418"/>
                  <a:pt x="571" y="446"/>
                  <a:pt x="537" y="465"/>
                </a:cubicBezTo>
                <a:cubicBezTo>
                  <a:pt x="536" y="466"/>
                  <a:pt x="535" y="466"/>
                  <a:pt x="534" y="46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unTrust">
            <a:extLst>
              <a:ext uri="{FF2B5EF4-FFF2-40B4-BE49-F238E27FC236}">
                <a16:creationId xmlns:a16="http://schemas.microsoft.com/office/drawing/2014/main" id="{53940914-7C9C-5C4F-908F-52050E6352E8}"/>
              </a:ext>
              <a:ext uri="{C183D7F6-B498-43B3-948B-1728B52AA6E4}">
                <adec:decorative xmlns:adec="http://schemas.microsoft.com/office/drawing/2017/decorative" val="1"/>
              </a:ext>
            </a:extLst>
          </p:cNvPr>
          <p:cNvSpPr>
            <a:spLocks noChangeAspect="1" noEditPoints="1"/>
          </p:cNvSpPr>
          <p:nvPr userDrawn="1"/>
        </p:nvSpPr>
        <p:spPr bwMode="black">
          <a:xfrm>
            <a:off x="3527953" y="4585074"/>
            <a:ext cx="1325880" cy="261631"/>
          </a:xfrm>
          <a:custGeom>
            <a:avLst/>
            <a:gdLst>
              <a:gd name="T0" fmla="*/ 475 w 5230"/>
              <a:gd name="T1" fmla="*/ 153 h 1017"/>
              <a:gd name="T2" fmla="*/ 475 w 5230"/>
              <a:gd name="T3" fmla="*/ 154 h 1017"/>
              <a:gd name="T4" fmla="*/ 1239 w 5230"/>
              <a:gd name="T5" fmla="*/ 973 h 1017"/>
              <a:gd name="T6" fmla="*/ 1250 w 5230"/>
              <a:gd name="T7" fmla="*/ 944 h 1017"/>
              <a:gd name="T8" fmla="*/ 595 w 5230"/>
              <a:gd name="T9" fmla="*/ 994 h 1017"/>
              <a:gd name="T10" fmla="*/ 1341 w 5230"/>
              <a:gd name="T11" fmla="*/ 710 h 1017"/>
              <a:gd name="T12" fmla="*/ 1319 w 5230"/>
              <a:gd name="T13" fmla="*/ 841 h 1017"/>
              <a:gd name="T14" fmla="*/ 547 w 5230"/>
              <a:gd name="T15" fmla="*/ 904 h 1017"/>
              <a:gd name="T16" fmla="*/ 591 w 5230"/>
              <a:gd name="T17" fmla="*/ 899 h 1017"/>
              <a:gd name="T18" fmla="*/ 1276 w 5230"/>
              <a:gd name="T19" fmla="*/ 555 h 1017"/>
              <a:gd name="T20" fmla="*/ 1393 w 5230"/>
              <a:gd name="T21" fmla="*/ 272 h 1017"/>
              <a:gd name="T22" fmla="*/ 1379 w 5230"/>
              <a:gd name="T23" fmla="*/ 260 h 1017"/>
              <a:gd name="T24" fmla="*/ 1152 w 5230"/>
              <a:gd name="T25" fmla="*/ 229 h 1017"/>
              <a:gd name="T26" fmla="*/ 1152 w 5230"/>
              <a:gd name="T27" fmla="*/ 229 h 1017"/>
              <a:gd name="T28" fmla="*/ 530 w 5230"/>
              <a:gd name="T29" fmla="*/ 826 h 1017"/>
              <a:gd name="T30" fmla="*/ 508 w 5230"/>
              <a:gd name="T31" fmla="*/ 759 h 1017"/>
              <a:gd name="T32" fmla="*/ 508 w 5230"/>
              <a:gd name="T33" fmla="*/ 759 h 1017"/>
              <a:gd name="T34" fmla="*/ 1172 w 5230"/>
              <a:gd name="T35" fmla="*/ 20 h 1017"/>
              <a:gd name="T36" fmla="*/ 912 w 5230"/>
              <a:gd name="T37" fmla="*/ 165 h 1017"/>
              <a:gd name="T38" fmla="*/ 901 w 5230"/>
              <a:gd name="T39" fmla="*/ 120 h 1017"/>
              <a:gd name="T40" fmla="*/ 790 w 5230"/>
              <a:gd name="T41" fmla="*/ 26 h 1017"/>
              <a:gd name="T42" fmla="*/ 407 w 5230"/>
              <a:gd name="T43" fmla="*/ 736 h 1017"/>
              <a:gd name="T44" fmla="*/ 790 w 5230"/>
              <a:gd name="T45" fmla="*/ 26 h 1017"/>
              <a:gd name="T46" fmla="*/ 559 w 5230"/>
              <a:gd name="T47" fmla="*/ 226 h 1017"/>
              <a:gd name="T48" fmla="*/ 358 w 5230"/>
              <a:gd name="T49" fmla="*/ 762 h 1017"/>
              <a:gd name="T50" fmla="*/ 265 w 5230"/>
              <a:gd name="T51" fmla="*/ 803 h 1017"/>
              <a:gd name="T52" fmla="*/ 369 w 5230"/>
              <a:gd name="T53" fmla="*/ 365 h 1017"/>
              <a:gd name="T54" fmla="*/ 292 w 5230"/>
              <a:gd name="T55" fmla="*/ 287 h 1017"/>
              <a:gd name="T56" fmla="*/ 292 w 5230"/>
              <a:gd name="T57" fmla="*/ 287 h 1017"/>
              <a:gd name="T58" fmla="*/ 241 w 5230"/>
              <a:gd name="T59" fmla="*/ 741 h 1017"/>
              <a:gd name="T60" fmla="*/ 182 w 5230"/>
              <a:gd name="T61" fmla="*/ 836 h 1017"/>
              <a:gd name="T62" fmla="*/ 219 w 5230"/>
              <a:gd name="T63" fmla="*/ 508 h 1017"/>
              <a:gd name="T64" fmla="*/ 148 w 5230"/>
              <a:gd name="T65" fmla="*/ 430 h 1017"/>
              <a:gd name="T66" fmla="*/ 148 w 5230"/>
              <a:gd name="T67" fmla="*/ 430 h 1017"/>
              <a:gd name="T68" fmla="*/ 148 w 5230"/>
              <a:gd name="T69" fmla="*/ 430 h 1017"/>
              <a:gd name="T70" fmla="*/ 101 w 5230"/>
              <a:gd name="T71" fmla="*/ 909 h 1017"/>
              <a:gd name="T72" fmla="*/ 96 w 5230"/>
              <a:gd name="T73" fmla="*/ 686 h 1017"/>
              <a:gd name="T74" fmla="*/ 15 w 5230"/>
              <a:gd name="T75" fmla="*/ 636 h 1017"/>
              <a:gd name="T76" fmla="*/ 15 w 5230"/>
              <a:gd name="T77" fmla="*/ 636 h 1017"/>
              <a:gd name="T78" fmla="*/ 32 w 5230"/>
              <a:gd name="T79" fmla="*/ 636 h 1017"/>
              <a:gd name="T80" fmla="*/ 5203 w 5230"/>
              <a:gd name="T81" fmla="*/ 605 h 1017"/>
              <a:gd name="T82" fmla="*/ 5165 w 5230"/>
              <a:gd name="T83" fmla="*/ 560 h 1017"/>
              <a:gd name="T84" fmla="*/ 5146 w 5230"/>
              <a:gd name="T85" fmla="*/ 559 h 1017"/>
              <a:gd name="T86" fmla="*/ 2670 w 5230"/>
              <a:gd name="T87" fmla="*/ 974 h 1017"/>
              <a:gd name="T88" fmla="*/ 3135 w 5230"/>
              <a:gd name="T89" fmla="*/ 427 h 1017"/>
              <a:gd name="T90" fmla="*/ 3402 w 5230"/>
              <a:gd name="T91" fmla="*/ 522 h 1017"/>
              <a:gd name="T92" fmla="*/ 3654 w 5230"/>
              <a:gd name="T93" fmla="*/ 579 h 1017"/>
              <a:gd name="T94" fmla="*/ 3657 w 5230"/>
              <a:gd name="T95" fmla="*/ 543 h 1017"/>
              <a:gd name="T96" fmla="*/ 2383 w 5230"/>
              <a:gd name="T97" fmla="*/ 543 h 1017"/>
              <a:gd name="T98" fmla="*/ 2079 w 5230"/>
              <a:gd name="T99" fmla="*/ 574 h 1017"/>
              <a:gd name="T100" fmla="*/ 2013 w 5230"/>
              <a:gd name="T101" fmla="*/ 685 h 1017"/>
              <a:gd name="T102" fmla="*/ 1791 w 5230"/>
              <a:gd name="T103" fmla="*/ 743 h 1017"/>
              <a:gd name="T104" fmla="*/ 4682 w 5230"/>
              <a:gd name="T105" fmla="*/ 875 h 1017"/>
              <a:gd name="T106" fmla="*/ 4333 w 5230"/>
              <a:gd name="T107" fmla="*/ 675 h 1017"/>
              <a:gd name="T108" fmla="*/ 4997 w 5230"/>
              <a:gd name="T109" fmla="*/ 1004 h 1017"/>
              <a:gd name="T110" fmla="*/ 4691 w 5230"/>
              <a:gd name="T111" fmla="*/ 543 h 1017"/>
              <a:gd name="T112" fmla="*/ 4267 w 5230"/>
              <a:gd name="T113" fmla="*/ 838 h 1017"/>
              <a:gd name="T114" fmla="*/ 4028 w 5230"/>
              <a:gd name="T115" fmla="*/ 853 h 1017"/>
              <a:gd name="T116" fmla="*/ 4267 w 5230"/>
              <a:gd name="T117" fmla="*/ 838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30" h="1017">
                <a:moveTo>
                  <a:pt x="475" y="153"/>
                </a:moveTo>
                <a:lnTo>
                  <a:pt x="475" y="153"/>
                </a:lnTo>
                <a:lnTo>
                  <a:pt x="321" y="697"/>
                </a:lnTo>
                <a:cubicBezTo>
                  <a:pt x="315" y="720"/>
                  <a:pt x="311" y="738"/>
                  <a:pt x="316" y="739"/>
                </a:cubicBezTo>
                <a:cubicBezTo>
                  <a:pt x="325" y="742"/>
                  <a:pt x="334" y="716"/>
                  <a:pt x="344" y="687"/>
                </a:cubicBezTo>
                <a:cubicBezTo>
                  <a:pt x="354" y="660"/>
                  <a:pt x="517" y="159"/>
                  <a:pt x="517" y="159"/>
                </a:cubicBezTo>
                <a:cubicBezTo>
                  <a:pt x="522" y="145"/>
                  <a:pt x="531" y="118"/>
                  <a:pt x="515" y="114"/>
                </a:cubicBezTo>
                <a:cubicBezTo>
                  <a:pt x="514" y="114"/>
                  <a:pt x="514" y="114"/>
                  <a:pt x="514" y="114"/>
                </a:cubicBezTo>
                <a:cubicBezTo>
                  <a:pt x="504" y="114"/>
                  <a:pt x="483" y="133"/>
                  <a:pt x="475" y="153"/>
                </a:cubicBezTo>
                <a:close/>
                <a:moveTo>
                  <a:pt x="475" y="153"/>
                </a:moveTo>
                <a:lnTo>
                  <a:pt x="475" y="153"/>
                </a:lnTo>
                <a:lnTo>
                  <a:pt x="321" y="697"/>
                </a:lnTo>
                <a:cubicBezTo>
                  <a:pt x="315" y="720"/>
                  <a:pt x="311" y="738"/>
                  <a:pt x="316" y="739"/>
                </a:cubicBezTo>
                <a:cubicBezTo>
                  <a:pt x="325" y="742"/>
                  <a:pt x="334" y="716"/>
                  <a:pt x="344" y="687"/>
                </a:cubicBezTo>
                <a:cubicBezTo>
                  <a:pt x="354" y="660"/>
                  <a:pt x="517" y="159"/>
                  <a:pt x="517" y="159"/>
                </a:cubicBezTo>
                <a:cubicBezTo>
                  <a:pt x="522" y="145"/>
                  <a:pt x="531" y="118"/>
                  <a:pt x="515" y="114"/>
                </a:cubicBezTo>
                <a:cubicBezTo>
                  <a:pt x="514" y="114"/>
                  <a:pt x="514" y="114"/>
                  <a:pt x="514" y="114"/>
                </a:cubicBezTo>
                <a:cubicBezTo>
                  <a:pt x="504" y="114"/>
                  <a:pt x="483" y="133"/>
                  <a:pt x="475" y="153"/>
                </a:cubicBezTo>
                <a:close/>
                <a:moveTo>
                  <a:pt x="517" y="159"/>
                </a:moveTo>
                <a:lnTo>
                  <a:pt x="517" y="159"/>
                </a:lnTo>
                <a:cubicBezTo>
                  <a:pt x="522" y="145"/>
                  <a:pt x="531" y="118"/>
                  <a:pt x="515" y="114"/>
                </a:cubicBezTo>
                <a:cubicBezTo>
                  <a:pt x="506" y="113"/>
                  <a:pt x="483" y="132"/>
                  <a:pt x="475" y="154"/>
                </a:cubicBezTo>
                <a:lnTo>
                  <a:pt x="321" y="697"/>
                </a:lnTo>
                <a:cubicBezTo>
                  <a:pt x="315" y="719"/>
                  <a:pt x="311" y="738"/>
                  <a:pt x="316" y="739"/>
                </a:cubicBezTo>
                <a:cubicBezTo>
                  <a:pt x="325" y="742"/>
                  <a:pt x="334" y="716"/>
                  <a:pt x="344" y="687"/>
                </a:cubicBezTo>
                <a:cubicBezTo>
                  <a:pt x="354" y="660"/>
                  <a:pt x="517" y="159"/>
                  <a:pt x="517" y="159"/>
                </a:cubicBezTo>
                <a:close/>
                <a:moveTo>
                  <a:pt x="1213" y="911"/>
                </a:moveTo>
                <a:lnTo>
                  <a:pt x="1213" y="911"/>
                </a:lnTo>
                <a:lnTo>
                  <a:pt x="649" y="977"/>
                </a:lnTo>
                <a:cubicBezTo>
                  <a:pt x="625" y="980"/>
                  <a:pt x="593" y="985"/>
                  <a:pt x="595" y="994"/>
                </a:cubicBezTo>
                <a:cubicBezTo>
                  <a:pt x="597" y="1004"/>
                  <a:pt x="622" y="1004"/>
                  <a:pt x="645" y="1004"/>
                </a:cubicBezTo>
                <a:lnTo>
                  <a:pt x="1185" y="1004"/>
                </a:lnTo>
                <a:cubicBezTo>
                  <a:pt x="1211" y="1006"/>
                  <a:pt x="1232" y="992"/>
                  <a:pt x="1239" y="973"/>
                </a:cubicBezTo>
                <a:lnTo>
                  <a:pt x="1250" y="944"/>
                </a:lnTo>
                <a:cubicBezTo>
                  <a:pt x="1258" y="924"/>
                  <a:pt x="1241" y="911"/>
                  <a:pt x="1218" y="911"/>
                </a:cubicBezTo>
                <a:cubicBezTo>
                  <a:pt x="1217" y="911"/>
                  <a:pt x="1215" y="911"/>
                  <a:pt x="1213" y="911"/>
                </a:cubicBezTo>
                <a:close/>
                <a:moveTo>
                  <a:pt x="1213" y="911"/>
                </a:moveTo>
                <a:lnTo>
                  <a:pt x="1213" y="911"/>
                </a:lnTo>
                <a:lnTo>
                  <a:pt x="649" y="977"/>
                </a:lnTo>
                <a:cubicBezTo>
                  <a:pt x="625" y="980"/>
                  <a:pt x="593" y="985"/>
                  <a:pt x="595" y="994"/>
                </a:cubicBezTo>
                <a:cubicBezTo>
                  <a:pt x="597" y="1004"/>
                  <a:pt x="622" y="1004"/>
                  <a:pt x="645" y="1004"/>
                </a:cubicBezTo>
                <a:lnTo>
                  <a:pt x="1185" y="1004"/>
                </a:lnTo>
                <a:cubicBezTo>
                  <a:pt x="1211" y="1006"/>
                  <a:pt x="1232" y="992"/>
                  <a:pt x="1239" y="973"/>
                </a:cubicBezTo>
                <a:lnTo>
                  <a:pt x="1250" y="944"/>
                </a:lnTo>
                <a:cubicBezTo>
                  <a:pt x="1258" y="924"/>
                  <a:pt x="1241" y="911"/>
                  <a:pt x="1219" y="911"/>
                </a:cubicBezTo>
                <a:cubicBezTo>
                  <a:pt x="1217" y="911"/>
                  <a:pt x="1215" y="911"/>
                  <a:pt x="1213" y="911"/>
                </a:cubicBezTo>
                <a:close/>
                <a:moveTo>
                  <a:pt x="595" y="994"/>
                </a:moveTo>
                <a:lnTo>
                  <a:pt x="595" y="994"/>
                </a:lnTo>
                <a:cubicBezTo>
                  <a:pt x="597" y="1004"/>
                  <a:pt x="622" y="1004"/>
                  <a:pt x="645" y="1004"/>
                </a:cubicBezTo>
                <a:lnTo>
                  <a:pt x="1185" y="1004"/>
                </a:lnTo>
                <a:cubicBezTo>
                  <a:pt x="1211" y="1006"/>
                  <a:pt x="1232" y="992"/>
                  <a:pt x="1239" y="973"/>
                </a:cubicBezTo>
                <a:lnTo>
                  <a:pt x="1250" y="944"/>
                </a:lnTo>
                <a:cubicBezTo>
                  <a:pt x="1258" y="922"/>
                  <a:pt x="1238" y="908"/>
                  <a:pt x="1213" y="911"/>
                </a:cubicBezTo>
                <a:lnTo>
                  <a:pt x="649" y="977"/>
                </a:lnTo>
                <a:cubicBezTo>
                  <a:pt x="625" y="980"/>
                  <a:pt x="593" y="985"/>
                  <a:pt x="595" y="994"/>
                </a:cubicBezTo>
                <a:close/>
                <a:moveTo>
                  <a:pt x="1341" y="710"/>
                </a:moveTo>
                <a:lnTo>
                  <a:pt x="1341" y="710"/>
                </a:lnTo>
                <a:lnTo>
                  <a:pt x="680" y="911"/>
                </a:lnTo>
                <a:cubicBezTo>
                  <a:pt x="657" y="919"/>
                  <a:pt x="635" y="924"/>
                  <a:pt x="637" y="933"/>
                </a:cubicBezTo>
                <a:cubicBezTo>
                  <a:pt x="639" y="940"/>
                  <a:pt x="658" y="936"/>
                  <a:pt x="683" y="932"/>
                </a:cubicBezTo>
                <a:lnTo>
                  <a:pt x="1319" y="841"/>
                </a:lnTo>
                <a:cubicBezTo>
                  <a:pt x="1344" y="838"/>
                  <a:pt x="1365" y="820"/>
                  <a:pt x="1367" y="803"/>
                </a:cubicBezTo>
                <a:lnTo>
                  <a:pt x="1376" y="727"/>
                </a:lnTo>
                <a:cubicBezTo>
                  <a:pt x="1378" y="715"/>
                  <a:pt x="1369" y="708"/>
                  <a:pt x="1355" y="708"/>
                </a:cubicBezTo>
                <a:cubicBezTo>
                  <a:pt x="1351" y="708"/>
                  <a:pt x="1346" y="708"/>
                  <a:pt x="1341" y="710"/>
                </a:cubicBezTo>
                <a:close/>
                <a:moveTo>
                  <a:pt x="1341" y="710"/>
                </a:moveTo>
                <a:lnTo>
                  <a:pt x="1341" y="710"/>
                </a:lnTo>
                <a:lnTo>
                  <a:pt x="680" y="911"/>
                </a:lnTo>
                <a:cubicBezTo>
                  <a:pt x="657" y="919"/>
                  <a:pt x="635" y="924"/>
                  <a:pt x="637" y="933"/>
                </a:cubicBezTo>
                <a:cubicBezTo>
                  <a:pt x="639" y="940"/>
                  <a:pt x="658" y="936"/>
                  <a:pt x="683" y="932"/>
                </a:cubicBezTo>
                <a:lnTo>
                  <a:pt x="1319" y="841"/>
                </a:lnTo>
                <a:cubicBezTo>
                  <a:pt x="1344" y="838"/>
                  <a:pt x="1365" y="820"/>
                  <a:pt x="1367" y="803"/>
                </a:cubicBezTo>
                <a:lnTo>
                  <a:pt x="1376" y="727"/>
                </a:lnTo>
                <a:cubicBezTo>
                  <a:pt x="1378" y="715"/>
                  <a:pt x="1369" y="708"/>
                  <a:pt x="1355" y="708"/>
                </a:cubicBezTo>
                <a:cubicBezTo>
                  <a:pt x="1351" y="708"/>
                  <a:pt x="1346" y="708"/>
                  <a:pt x="1341" y="710"/>
                </a:cubicBezTo>
                <a:close/>
                <a:moveTo>
                  <a:pt x="1319" y="841"/>
                </a:moveTo>
                <a:lnTo>
                  <a:pt x="1319" y="841"/>
                </a:lnTo>
                <a:cubicBezTo>
                  <a:pt x="1344" y="838"/>
                  <a:pt x="1365" y="820"/>
                  <a:pt x="1367" y="803"/>
                </a:cubicBezTo>
                <a:lnTo>
                  <a:pt x="1376" y="727"/>
                </a:lnTo>
                <a:cubicBezTo>
                  <a:pt x="1378" y="711"/>
                  <a:pt x="1362" y="703"/>
                  <a:pt x="1341" y="710"/>
                </a:cubicBezTo>
                <a:lnTo>
                  <a:pt x="680" y="911"/>
                </a:lnTo>
                <a:cubicBezTo>
                  <a:pt x="657" y="919"/>
                  <a:pt x="635" y="924"/>
                  <a:pt x="637" y="933"/>
                </a:cubicBezTo>
                <a:cubicBezTo>
                  <a:pt x="639" y="940"/>
                  <a:pt x="658" y="936"/>
                  <a:pt x="683" y="932"/>
                </a:cubicBezTo>
                <a:lnTo>
                  <a:pt x="1319" y="841"/>
                </a:lnTo>
                <a:close/>
                <a:moveTo>
                  <a:pt x="1244" y="545"/>
                </a:moveTo>
                <a:lnTo>
                  <a:pt x="1244" y="545"/>
                </a:lnTo>
                <a:lnTo>
                  <a:pt x="585" y="877"/>
                </a:lnTo>
                <a:cubicBezTo>
                  <a:pt x="564" y="888"/>
                  <a:pt x="544" y="896"/>
                  <a:pt x="547" y="904"/>
                </a:cubicBezTo>
                <a:cubicBezTo>
                  <a:pt x="549" y="913"/>
                  <a:pt x="568" y="907"/>
                  <a:pt x="591" y="899"/>
                </a:cubicBezTo>
                <a:lnTo>
                  <a:pt x="1241" y="672"/>
                </a:lnTo>
                <a:cubicBezTo>
                  <a:pt x="1262" y="664"/>
                  <a:pt x="1278" y="644"/>
                  <a:pt x="1279" y="628"/>
                </a:cubicBezTo>
                <a:lnTo>
                  <a:pt x="1276" y="555"/>
                </a:lnTo>
                <a:cubicBezTo>
                  <a:pt x="1276" y="545"/>
                  <a:pt x="1270" y="539"/>
                  <a:pt x="1261" y="539"/>
                </a:cubicBezTo>
                <a:cubicBezTo>
                  <a:pt x="1256" y="539"/>
                  <a:pt x="1250" y="541"/>
                  <a:pt x="1244" y="545"/>
                </a:cubicBezTo>
                <a:close/>
                <a:moveTo>
                  <a:pt x="1244" y="545"/>
                </a:moveTo>
                <a:lnTo>
                  <a:pt x="1244" y="545"/>
                </a:lnTo>
                <a:lnTo>
                  <a:pt x="585" y="877"/>
                </a:lnTo>
                <a:cubicBezTo>
                  <a:pt x="564" y="888"/>
                  <a:pt x="544" y="896"/>
                  <a:pt x="547" y="904"/>
                </a:cubicBezTo>
                <a:cubicBezTo>
                  <a:pt x="549" y="913"/>
                  <a:pt x="568" y="907"/>
                  <a:pt x="591" y="899"/>
                </a:cubicBezTo>
                <a:lnTo>
                  <a:pt x="1241" y="672"/>
                </a:lnTo>
                <a:cubicBezTo>
                  <a:pt x="1262" y="664"/>
                  <a:pt x="1278" y="644"/>
                  <a:pt x="1279" y="628"/>
                </a:cubicBezTo>
                <a:lnTo>
                  <a:pt x="1276" y="555"/>
                </a:lnTo>
                <a:cubicBezTo>
                  <a:pt x="1276" y="545"/>
                  <a:pt x="1270" y="539"/>
                  <a:pt x="1261" y="539"/>
                </a:cubicBezTo>
                <a:cubicBezTo>
                  <a:pt x="1256" y="539"/>
                  <a:pt x="1250" y="541"/>
                  <a:pt x="1244" y="545"/>
                </a:cubicBezTo>
                <a:close/>
                <a:moveTo>
                  <a:pt x="547" y="904"/>
                </a:moveTo>
                <a:lnTo>
                  <a:pt x="547" y="904"/>
                </a:lnTo>
                <a:cubicBezTo>
                  <a:pt x="549" y="913"/>
                  <a:pt x="568" y="907"/>
                  <a:pt x="591" y="899"/>
                </a:cubicBezTo>
                <a:lnTo>
                  <a:pt x="1241" y="672"/>
                </a:lnTo>
                <a:cubicBezTo>
                  <a:pt x="1262" y="664"/>
                  <a:pt x="1279" y="644"/>
                  <a:pt x="1279" y="628"/>
                </a:cubicBezTo>
                <a:lnTo>
                  <a:pt x="1276" y="555"/>
                </a:lnTo>
                <a:cubicBezTo>
                  <a:pt x="1276" y="540"/>
                  <a:pt x="1262" y="535"/>
                  <a:pt x="1244" y="545"/>
                </a:cubicBezTo>
                <a:lnTo>
                  <a:pt x="584" y="877"/>
                </a:lnTo>
                <a:cubicBezTo>
                  <a:pt x="564" y="888"/>
                  <a:pt x="544" y="896"/>
                  <a:pt x="547" y="904"/>
                </a:cubicBezTo>
                <a:close/>
                <a:moveTo>
                  <a:pt x="1362" y="267"/>
                </a:moveTo>
                <a:lnTo>
                  <a:pt x="1362" y="267"/>
                </a:lnTo>
                <a:lnTo>
                  <a:pt x="625" y="794"/>
                </a:lnTo>
                <a:cubicBezTo>
                  <a:pt x="608" y="807"/>
                  <a:pt x="590" y="818"/>
                  <a:pt x="596" y="827"/>
                </a:cubicBezTo>
                <a:cubicBezTo>
                  <a:pt x="600" y="833"/>
                  <a:pt x="619" y="823"/>
                  <a:pt x="638" y="811"/>
                </a:cubicBezTo>
                <a:lnTo>
                  <a:pt x="1388" y="376"/>
                </a:lnTo>
                <a:cubicBezTo>
                  <a:pt x="1403" y="366"/>
                  <a:pt x="1414" y="346"/>
                  <a:pt x="1410" y="331"/>
                </a:cubicBezTo>
                <a:lnTo>
                  <a:pt x="1393" y="272"/>
                </a:lnTo>
                <a:cubicBezTo>
                  <a:pt x="1390" y="264"/>
                  <a:pt x="1385" y="260"/>
                  <a:pt x="1379" y="260"/>
                </a:cubicBezTo>
                <a:cubicBezTo>
                  <a:pt x="1374" y="260"/>
                  <a:pt x="1368" y="262"/>
                  <a:pt x="1362" y="267"/>
                </a:cubicBezTo>
                <a:close/>
                <a:moveTo>
                  <a:pt x="1362" y="267"/>
                </a:moveTo>
                <a:lnTo>
                  <a:pt x="1362" y="267"/>
                </a:lnTo>
                <a:lnTo>
                  <a:pt x="625" y="794"/>
                </a:lnTo>
                <a:cubicBezTo>
                  <a:pt x="608" y="807"/>
                  <a:pt x="590" y="818"/>
                  <a:pt x="596" y="827"/>
                </a:cubicBezTo>
                <a:cubicBezTo>
                  <a:pt x="600" y="833"/>
                  <a:pt x="619" y="823"/>
                  <a:pt x="638" y="811"/>
                </a:cubicBezTo>
                <a:lnTo>
                  <a:pt x="1388" y="376"/>
                </a:lnTo>
                <a:cubicBezTo>
                  <a:pt x="1403" y="366"/>
                  <a:pt x="1414" y="346"/>
                  <a:pt x="1410" y="331"/>
                </a:cubicBezTo>
                <a:lnTo>
                  <a:pt x="1393" y="272"/>
                </a:lnTo>
                <a:cubicBezTo>
                  <a:pt x="1390" y="264"/>
                  <a:pt x="1385" y="260"/>
                  <a:pt x="1379" y="260"/>
                </a:cubicBezTo>
                <a:cubicBezTo>
                  <a:pt x="1374" y="260"/>
                  <a:pt x="1368" y="262"/>
                  <a:pt x="1362" y="267"/>
                </a:cubicBezTo>
                <a:close/>
                <a:moveTo>
                  <a:pt x="625" y="794"/>
                </a:moveTo>
                <a:lnTo>
                  <a:pt x="625" y="794"/>
                </a:lnTo>
                <a:cubicBezTo>
                  <a:pt x="608" y="807"/>
                  <a:pt x="590" y="818"/>
                  <a:pt x="596" y="827"/>
                </a:cubicBezTo>
                <a:cubicBezTo>
                  <a:pt x="600" y="833"/>
                  <a:pt x="619" y="823"/>
                  <a:pt x="638" y="811"/>
                </a:cubicBezTo>
                <a:lnTo>
                  <a:pt x="1388" y="376"/>
                </a:lnTo>
                <a:cubicBezTo>
                  <a:pt x="1403" y="365"/>
                  <a:pt x="1414" y="346"/>
                  <a:pt x="1410" y="331"/>
                </a:cubicBezTo>
                <a:lnTo>
                  <a:pt x="1393" y="272"/>
                </a:lnTo>
                <a:cubicBezTo>
                  <a:pt x="1389" y="259"/>
                  <a:pt x="1376" y="256"/>
                  <a:pt x="1362" y="267"/>
                </a:cubicBezTo>
                <a:lnTo>
                  <a:pt x="625" y="794"/>
                </a:lnTo>
                <a:close/>
                <a:moveTo>
                  <a:pt x="1152" y="229"/>
                </a:moveTo>
                <a:lnTo>
                  <a:pt x="1152" y="229"/>
                </a:lnTo>
                <a:lnTo>
                  <a:pt x="518" y="811"/>
                </a:lnTo>
                <a:cubicBezTo>
                  <a:pt x="500" y="827"/>
                  <a:pt x="489" y="841"/>
                  <a:pt x="494" y="846"/>
                </a:cubicBezTo>
                <a:cubicBezTo>
                  <a:pt x="499" y="851"/>
                  <a:pt x="514" y="841"/>
                  <a:pt x="530" y="826"/>
                </a:cubicBezTo>
                <a:lnTo>
                  <a:pt x="1190" y="301"/>
                </a:lnTo>
                <a:cubicBezTo>
                  <a:pt x="1203" y="289"/>
                  <a:pt x="1213" y="281"/>
                  <a:pt x="1209" y="263"/>
                </a:cubicBezTo>
                <a:cubicBezTo>
                  <a:pt x="1207" y="252"/>
                  <a:pt x="1203" y="240"/>
                  <a:pt x="1189" y="227"/>
                </a:cubicBezTo>
                <a:cubicBezTo>
                  <a:pt x="1184" y="222"/>
                  <a:pt x="1178" y="220"/>
                  <a:pt x="1172" y="220"/>
                </a:cubicBezTo>
                <a:cubicBezTo>
                  <a:pt x="1165" y="220"/>
                  <a:pt x="1158" y="223"/>
                  <a:pt x="1152" y="229"/>
                </a:cubicBezTo>
                <a:close/>
                <a:moveTo>
                  <a:pt x="1152" y="229"/>
                </a:moveTo>
                <a:lnTo>
                  <a:pt x="1152" y="229"/>
                </a:lnTo>
                <a:lnTo>
                  <a:pt x="518" y="811"/>
                </a:lnTo>
                <a:cubicBezTo>
                  <a:pt x="500" y="827"/>
                  <a:pt x="489" y="841"/>
                  <a:pt x="494" y="846"/>
                </a:cubicBezTo>
                <a:cubicBezTo>
                  <a:pt x="499" y="851"/>
                  <a:pt x="514" y="841"/>
                  <a:pt x="530" y="826"/>
                </a:cubicBezTo>
                <a:lnTo>
                  <a:pt x="1190" y="301"/>
                </a:lnTo>
                <a:cubicBezTo>
                  <a:pt x="1203" y="289"/>
                  <a:pt x="1213" y="281"/>
                  <a:pt x="1209" y="263"/>
                </a:cubicBezTo>
                <a:cubicBezTo>
                  <a:pt x="1207" y="252"/>
                  <a:pt x="1203" y="240"/>
                  <a:pt x="1189" y="227"/>
                </a:cubicBezTo>
                <a:cubicBezTo>
                  <a:pt x="1184" y="222"/>
                  <a:pt x="1178" y="220"/>
                  <a:pt x="1172" y="220"/>
                </a:cubicBezTo>
                <a:cubicBezTo>
                  <a:pt x="1165" y="220"/>
                  <a:pt x="1158" y="223"/>
                  <a:pt x="1152" y="229"/>
                </a:cubicBezTo>
                <a:close/>
                <a:moveTo>
                  <a:pt x="494" y="846"/>
                </a:moveTo>
                <a:lnTo>
                  <a:pt x="494" y="846"/>
                </a:lnTo>
                <a:cubicBezTo>
                  <a:pt x="499" y="851"/>
                  <a:pt x="514" y="841"/>
                  <a:pt x="530" y="826"/>
                </a:cubicBezTo>
                <a:lnTo>
                  <a:pt x="1190" y="301"/>
                </a:lnTo>
                <a:cubicBezTo>
                  <a:pt x="1203" y="289"/>
                  <a:pt x="1213" y="281"/>
                  <a:pt x="1209" y="263"/>
                </a:cubicBezTo>
                <a:cubicBezTo>
                  <a:pt x="1207" y="252"/>
                  <a:pt x="1203" y="240"/>
                  <a:pt x="1189" y="227"/>
                </a:cubicBezTo>
                <a:cubicBezTo>
                  <a:pt x="1179" y="217"/>
                  <a:pt x="1163" y="217"/>
                  <a:pt x="1152" y="229"/>
                </a:cubicBezTo>
                <a:lnTo>
                  <a:pt x="518" y="811"/>
                </a:lnTo>
                <a:cubicBezTo>
                  <a:pt x="500" y="827"/>
                  <a:pt x="489" y="841"/>
                  <a:pt x="494" y="846"/>
                </a:cubicBezTo>
                <a:close/>
                <a:moveTo>
                  <a:pt x="1136" y="23"/>
                </a:moveTo>
                <a:lnTo>
                  <a:pt x="1136" y="23"/>
                </a:lnTo>
                <a:lnTo>
                  <a:pt x="540" y="708"/>
                </a:lnTo>
                <a:lnTo>
                  <a:pt x="526" y="724"/>
                </a:lnTo>
                <a:cubicBezTo>
                  <a:pt x="513" y="740"/>
                  <a:pt x="502" y="753"/>
                  <a:pt x="508" y="759"/>
                </a:cubicBezTo>
                <a:cubicBezTo>
                  <a:pt x="514" y="766"/>
                  <a:pt x="542" y="736"/>
                  <a:pt x="542" y="736"/>
                </a:cubicBezTo>
                <a:lnTo>
                  <a:pt x="1188" y="84"/>
                </a:lnTo>
                <a:cubicBezTo>
                  <a:pt x="1199" y="73"/>
                  <a:pt x="1200" y="54"/>
                  <a:pt x="1190" y="42"/>
                </a:cubicBezTo>
                <a:lnTo>
                  <a:pt x="1172" y="20"/>
                </a:lnTo>
                <a:cubicBezTo>
                  <a:pt x="1166" y="16"/>
                  <a:pt x="1160" y="14"/>
                  <a:pt x="1155" y="14"/>
                </a:cubicBezTo>
                <a:cubicBezTo>
                  <a:pt x="1148" y="14"/>
                  <a:pt x="1142" y="17"/>
                  <a:pt x="1136" y="23"/>
                </a:cubicBezTo>
                <a:close/>
                <a:moveTo>
                  <a:pt x="1136" y="23"/>
                </a:moveTo>
                <a:lnTo>
                  <a:pt x="1136" y="23"/>
                </a:lnTo>
                <a:lnTo>
                  <a:pt x="540" y="708"/>
                </a:lnTo>
                <a:lnTo>
                  <a:pt x="526" y="724"/>
                </a:lnTo>
                <a:cubicBezTo>
                  <a:pt x="513" y="740"/>
                  <a:pt x="502" y="753"/>
                  <a:pt x="508" y="759"/>
                </a:cubicBezTo>
                <a:cubicBezTo>
                  <a:pt x="514" y="766"/>
                  <a:pt x="542" y="736"/>
                  <a:pt x="542" y="736"/>
                </a:cubicBezTo>
                <a:lnTo>
                  <a:pt x="1188" y="84"/>
                </a:lnTo>
                <a:cubicBezTo>
                  <a:pt x="1199" y="73"/>
                  <a:pt x="1200" y="54"/>
                  <a:pt x="1190" y="42"/>
                </a:cubicBezTo>
                <a:lnTo>
                  <a:pt x="1172" y="20"/>
                </a:lnTo>
                <a:cubicBezTo>
                  <a:pt x="1166" y="16"/>
                  <a:pt x="1160" y="14"/>
                  <a:pt x="1155" y="14"/>
                </a:cubicBezTo>
                <a:cubicBezTo>
                  <a:pt x="1148" y="14"/>
                  <a:pt x="1142" y="17"/>
                  <a:pt x="1136" y="23"/>
                </a:cubicBezTo>
                <a:close/>
                <a:moveTo>
                  <a:pt x="542" y="736"/>
                </a:moveTo>
                <a:lnTo>
                  <a:pt x="542" y="736"/>
                </a:lnTo>
                <a:lnTo>
                  <a:pt x="1188" y="84"/>
                </a:lnTo>
                <a:cubicBezTo>
                  <a:pt x="1199" y="73"/>
                  <a:pt x="1200" y="54"/>
                  <a:pt x="1190" y="42"/>
                </a:cubicBezTo>
                <a:lnTo>
                  <a:pt x="1172" y="20"/>
                </a:lnTo>
                <a:cubicBezTo>
                  <a:pt x="1159" y="11"/>
                  <a:pt x="1146" y="11"/>
                  <a:pt x="1136" y="23"/>
                </a:cubicBezTo>
                <a:lnTo>
                  <a:pt x="540" y="708"/>
                </a:lnTo>
                <a:lnTo>
                  <a:pt x="526" y="724"/>
                </a:lnTo>
                <a:cubicBezTo>
                  <a:pt x="513" y="740"/>
                  <a:pt x="502" y="753"/>
                  <a:pt x="508" y="759"/>
                </a:cubicBezTo>
                <a:cubicBezTo>
                  <a:pt x="514" y="766"/>
                  <a:pt x="542" y="736"/>
                  <a:pt x="542" y="736"/>
                </a:cubicBezTo>
                <a:close/>
                <a:moveTo>
                  <a:pt x="857" y="150"/>
                </a:moveTo>
                <a:lnTo>
                  <a:pt x="857" y="150"/>
                </a:lnTo>
                <a:lnTo>
                  <a:pt x="430" y="770"/>
                </a:lnTo>
                <a:cubicBezTo>
                  <a:pt x="420" y="786"/>
                  <a:pt x="411" y="803"/>
                  <a:pt x="416" y="808"/>
                </a:cubicBezTo>
                <a:cubicBezTo>
                  <a:pt x="421" y="813"/>
                  <a:pt x="435" y="798"/>
                  <a:pt x="446" y="781"/>
                </a:cubicBezTo>
                <a:lnTo>
                  <a:pt x="912" y="165"/>
                </a:lnTo>
                <a:cubicBezTo>
                  <a:pt x="924" y="148"/>
                  <a:pt x="924" y="130"/>
                  <a:pt x="910" y="122"/>
                </a:cubicBezTo>
                <a:cubicBezTo>
                  <a:pt x="907" y="121"/>
                  <a:pt x="904" y="120"/>
                  <a:pt x="901" y="120"/>
                </a:cubicBezTo>
                <a:cubicBezTo>
                  <a:pt x="886" y="120"/>
                  <a:pt x="867" y="136"/>
                  <a:pt x="857" y="150"/>
                </a:cubicBezTo>
                <a:close/>
                <a:moveTo>
                  <a:pt x="857" y="150"/>
                </a:moveTo>
                <a:lnTo>
                  <a:pt x="857" y="150"/>
                </a:lnTo>
                <a:lnTo>
                  <a:pt x="430" y="770"/>
                </a:lnTo>
                <a:cubicBezTo>
                  <a:pt x="420" y="786"/>
                  <a:pt x="411" y="803"/>
                  <a:pt x="416" y="808"/>
                </a:cubicBezTo>
                <a:cubicBezTo>
                  <a:pt x="421" y="813"/>
                  <a:pt x="435" y="798"/>
                  <a:pt x="446" y="781"/>
                </a:cubicBezTo>
                <a:lnTo>
                  <a:pt x="912" y="165"/>
                </a:lnTo>
                <a:cubicBezTo>
                  <a:pt x="924" y="148"/>
                  <a:pt x="924" y="130"/>
                  <a:pt x="910" y="122"/>
                </a:cubicBezTo>
                <a:cubicBezTo>
                  <a:pt x="907" y="121"/>
                  <a:pt x="904" y="120"/>
                  <a:pt x="901" y="120"/>
                </a:cubicBezTo>
                <a:cubicBezTo>
                  <a:pt x="886" y="120"/>
                  <a:pt x="867" y="136"/>
                  <a:pt x="857" y="150"/>
                </a:cubicBezTo>
                <a:close/>
                <a:moveTo>
                  <a:pt x="416" y="808"/>
                </a:moveTo>
                <a:lnTo>
                  <a:pt x="416" y="808"/>
                </a:lnTo>
                <a:cubicBezTo>
                  <a:pt x="421" y="813"/>
                  <a:pt x="435" y="798"/>
                  <a:pt x="446" y="781"/>
                </a:cubicBezTo>
                <a:lnTo>
                  <a:pt x="912" y="165"/>
                </a:lnTo>
                <a:cubicBezTo>
                  <a:pt x="924" y="148"/>
                  <a:pt x="924" y="130"/>
                  <a:pt x="910" y="122"/>
                </a:cubicBezTo>
                <a:cubicBezTo>
                  <a:pt x="894" y="113"/>
                  <a:pt x="869" y="133"/>
                  <a:pt x="857" y="150"/>
                </a:cubicBezTo>
                <a:lnTo>
                  <a:pt x="430" y="770"/>
                </a:lnTo>
                <a:cubicBezTo>
                  <a:pt x="420" y="786"/>
                  <a:pt x="411" y="803"/>
                  <a:pt x="416" y="808"/>
                </a:cubicBezTo>
                <a:close/>
                <a:moveTo>
                  <a:pt x="790" y="26"/>
                </a:moveTo>
                <a:lnTo>
                  <a:pt x="790" y="26"/>
                </a:lnTo>
                <a:lnTo>
                  <a:pt x="419" y="697"/>
                </a:lnTo>
                <a:cubicBezTo>
                  <a:pt x="408" y="717"/>
                  <a:pt x="401" y="732"/>
                  <a:pt x="407" y="736"/>
                </a:cubicBezTo>
                <a:cubicBezTo>
                  <a:pt x="412" y="740"/>
                  <a:pt x="424" y="726"/>
                  <a:pt x="434" y="709"/>
                </a:cubicBezTo>
                <a:lnTo>
                  <a:pt x="833" y="43"/>
                </a:lnTo>
                <a:cubicBezTo>
                  <a:pt x="840" y="31"/>
                  <a:pt x="844" y="12"/>
                  <a:pt x="830" y="6"/>
                </a:cubicBezTo>
                <a:cubicBezTo>
                  <a:pt x="828" y="5"/>
                  <a:pt x="826" y="4"/>
                  <a:pt x="823" y="4"/>
                </a:cubicBezTo>
                <a:cubicBezTo>
                  <a:pt x="812" y="4"/>
                  <a:pt x="798" y="13"/>
                  <a:pt x="790" y="26"/>
                </a:cubicBezTo>
                <a:close/>
                <a:moveTo>
                  <a:pt x="790" y="26"/>
                </a:moveTo>
                <a:lnTo>
                  <a:pt x="790" y="26"/>
                </a:lnTo>
                <a:lnTo>
                  <a:pt x="419" y="697"/>
                </a:lnTo>
                <a:cubicBezTo>
                  <a:pt x="408" y="717"/>
                  <a:pt x="401" y="732"/>
                  <a:pt x="407" y="736"/>
                </a:cubicBezTo>
                <a:cubicBezTo>
                  <a:pt x="412" y="740"/>
                  <a:pt x="424" y="726"/>
                  <a:pt x="434" y="709"/>
                </a:cubicBezTo>
                <a:lnTo>
                  <a:pt x="833" y="43"/>
                </a:lnTo>
                <a:cubicBezTo>
                  <a:pt x="840" y="31"/>
                  <a:pt x="844" y="12"/>
                  <a:pt x="830" y="6"/>
                </a:cubicBezTo>
                <a:cubicBezTo>
                  <a:pt x="828" y="5"/>
                  <a:pt x="826" y="4"/>
                  <a:pt x="823" y="4"/>
                </a:cubicBezTo>
                <a:cubicBezTo>
                  <a:pt x="812" y="4"/>
                  <a:pt x="798" y="13"/>
                  <a:pt x="790" y="26"/>
                </a:cubicBezTo>
                <a:close/>
                <a:moveTo>
                  <a:pt x="407" y="736"/>
                </a:moveTo>
                <a:lnTo>
                  <a:pt x="407" y="736"/>
                </a:lnTo>
                <a:cubicBezTo>
                  <a:pt x="412" y="740"/>
                  <a:pt x="424" y="725"/>
                  <a:pt x="434" y="709"/>
                </a:cubicBezTo>
                <a:lnTo>
                  <a:pt x="833" y="43"/>
                </a:lnTo>
                <a:cubicBezTo>
                  <a:pt x="840" y="31"/>
                  <a:pt x="845" y="12"/>
                  <a:pt x="830" y="6"/>
                </a:cubicBezTo>
                <a:cubicBezTo>
                  <a:pt x="819" y="0"/>
                  <a:pt x="800" y="10"/>
                  <a:pt x="790" y="26"/>
                </a:cubicBezTo>
                <a:lnTo>
                  <a:pt x="419" y="697"/>
                </a:lnTo>
                <a:cubicBezTo>
                  <a:pt x="408" y="717"/>
                  <a:pt x="401" y="732"/>
                  <a:pt x="407" y="736"/>
                </a:cubicBezTo>
                <a:close/>
                <a:moveTo>
                  <a:pt x="559" y="226"/>
                </a:moveTo>
                <a:lnTo>
                  <a:pt x="559" y="226"/>
                </a:lnTo>
                <a:lnTo>
                  <a:pt x="341" y="758"/>
                </a:lnTo>
                <a:cubicBezTo>
                  <a:pt x="341" y="758"/>
                  <a:pt x="328" y="790"/>
                  <a:pt x="334" y="792"/>
                </a:cubicBezTo>
                <a:cubicBezTo>
                  <a:pt x="343" y="796"/>
                  <a:pt x="351" y="776"/>
                  <a:pt x="358" y="762"/>
                </a:cubicBezTo>
                <a:cubicBezTo>
                  <a:pt x="422" y="624"/>
                  <a:pt x="460" y="547"/>
                  <a:pt x="592" y="250"/>
                </a:cubicBezTo>
                <a:cubicBezTo>
                  <a:pt x="598" y="236"/>
                  <a:pt x="614" y="206"/>
                  <a:pt x="599" y="199"/>
                </a:cubicBezTo>
                <a:cubicBezTo>
                  <a:pt x="596" y="197"/>
                  <a:pt x="593" y="197"/>
                  <a:pt x="591" y="197"/>
                </a:cubicBezTo>
                <a:cubicBezTo>
                  <a:pt x="577" y="197"/>
                  <a:pt x="565" y="213"/>
                  <a:pt x="559" y="226"/>
                </a:cubicBezTo>
                <a:close/>
                <a:moveTo>
                  <a:pt x="559" y="226"/>
                </a:moveTo>
                <a:lnTo>
                  <a:pt x="559" y="226"/>
                </a:lnTo>
                <a:lnTo>
                  <a:pt x="341" y="758"/>
                </a:lnTo>
                <a:cubicBezTo>
                  <a:pt x="341" y="758"/>
                  <a:pt x="328" y="790"/>
                  <a:pt x="334" y="792"/>
                </a:cubicBezTo>
                <a:cubicBezTo>
                  <a:pt x="343" y="796"/>
                  <a:pt x="351" y="776"/>
                  <a:pt x="358" y="762"/>
                </a:cubicBezTo>
                <a:cubicBezTo>
                  <a:pt x="422" y="624"/>
                  <a:pt x="460" y="547"/>
                  <a:pt x="592" y="250"/>
                </a:cubicBezTo>
                <a:cubicBezTo>
                  <a:pt x="598" y="236"/>
                  <a:pt x="614" y="206"/>
                  <a:pt x="599" y="199"/>
                </a:cubicBezTo>
                <a:cubicBezTo>
                  <a:pt x="596" y="197"/>
                  <a:pt x="593" y="197"/>
                  <a:pt x="591" y="197"/>
                </a:cubicBezTo>
                <a:cubicBezTo>
                  <a:pt x="577" y="197"/>
                  <a:pt x="565" y="213"/>
                  <a:pt x="559" y="226"/>
                </a:cubicBezTo>
                <a:close/>
                <a:moveTo>
                  <a:pt x="358" y="762"/>
                </a:moveTo>
                <a:lnTo>
                  <a:pt x="358" y="762"/>
                </a:lnTo>
                <a:cubicBezTo>
                  <a:pt x="422" y="624"/>
                  <a:pt x="459" y="547"/>
                  <a:pt x="592" y="250"/>
                </a:cubicBezTo>
                <a:cubicBezTo>
                  <a:pt x="598" y="236"/>
                  <a:pt x="614" y="206"/>
                  <a:pt x="599" y="199"/>
                </a:cubicBezTo>
                <a:cubicBezTo>
                  <a:pt x="582" y="190"/>
                  <a:pt x="566" y="210"/>
                  <a:pt x="559" y="226"/>
                </a:cubicBezTo>
                <a:lnTo>
                  <a:pt x="341" y="758"/>
                </a:lnTo>
                <a:cubicBezTo>
                  <a:pt x="341" y="758"/>
                  <a:pt x="328" y="790"/>
                  <a:pt x="334" y="792"/>
                </a:cubicBezTo>
                <a:cubicBezTo>
                  <a:pt x="343" y="796"/>
                  <a:pt x="351" y="776"/>
                  <a:pt x="358" y="762"/>
                </a:cubicBezTo>
                <a:close/>
                <a:moveTo>
                  <a:pt x="349" y="355"/>
                </a:moveTo>
                <a:lnTo>
                  <a:pt x="349" y="355"/>
                </a:lnTo>
                <a:cubicBezTo>
                  <a:pt x="339" y="365"/>
                  <a:pt x="330" y="386"/>
                  <a:pt x="327" y="401"/>
                </a:cubicBezTo>
                <a:lnTo>
                  <a:pt x="264" y="764"/>
                </a:lnTo>
                <a:cubicBezTo>
                  <a:pt x="260" y="781"/>
                  <a:pt x="260" y="802"/>
                  <a:pt x="265" y="803"/>
                </a:cubicBezTo>
                <a:cubicBezTo>
                  <a:pt x="272" y="804"/>
                  <a:pt x="278" y="781"/>
                  <a:pt x="281" y="767"/>
                </a:cubicBezTo>
                <a:lnTo>
                  <a:pt x="369" y="365"/>
                </a:lnTo>
                <a:cubicBezTo>
                  <a:pt x="371" y="356"/>
                  <a:pt x="366" y="350"/>
                  <a:pt x="359" y="350"/>
                </a:cubicBezTo>
                <a:cubicBezTo>
                  <a:pt x="355" y="350"/>
                  <a:pt x="352" y="352"/>
                  <a:pt x="349" y="355"/>
                </a:cubicBezTo>
                <a:close/>
                <a:moveTo>
                  <a:pt x="349" y="355"/>
                </a:moveTo>
                <a:lnTo>
                  <a:pt x="349" y="355"/>
                </a:lnTo>
                <a:cubicBezTo>
                  <a:pt x="339" y="365"/>
                  <a:pt x="330" y="386"/>
                  <a:pt x="327" y="401"/>
                </a:cubicBezTo>
                <a:lnTo>
                  <a:pt x="264" y="764"/>
                </a:lnTo>
                <a:cubicBezTo>
                  <a:pt x="260" y="781"/>
                  <a:pt x="260" y="802"/>
                  <a:pt x="265" y="803"/>
                </a:cubicBezTo>
                <a:cubicBezTo>
                  <a:pt x="272" y="804"/>
                  <a:pt x="278" y="781"/>
                  <a:pt x="281" y="767"/>
                </a:cubicBezTo>
                <a:lnTo>
                  <a:pt x="369" y="365"/>
                </a:lnTo>
                <a:cubicBezTo>
                  <a:pt x="371" y="356"/>
                  <a:pt x="366" y="350"/>
                  <a:pt x="359" y="350"/>
                </a:cubicBezTo>
                <a:cubicBezTo>
                  <a:pt x="355" y="350"/>
                  <a:pt x="352" y="352"/>
                  <a:pt x="349" y="355"/>
                </a:cubicBezTo>
                <a:close/>
                <a:moveTo>
                  <a:pt x="349" y="355"/>
                </a:moveTo>
                <a:lnTo>
                  <a:pt x="349" y="355"/>
                </a:lnTo>
                <a:cubicBezTo>
                  <a:pt x="339" y="365"/>
                  <a:pt x="330" y="386"/>
                  <a:pt x="327" y="401"/>
                </a:cubicBezTo>
                <a:lnTo>
                  <a:pt x="264" y="764"/>
                </a:lnTo>
                <a:cubicBezTo>
                  <a:pt x="260" y="781"/>
                  <a:pt x="260" y="802"/>
                  <a:pt x="265" y="803"/>
                </a:cubicBezTo>
                <a:cubicBezTo>
                  <a:pt x="272" y="804"/>
                  <a:pt x="278" y="781"/>
                  <a:pt x="281" y="767"/>
                </a:cubicBezTo>
                <a:lnTo>
                  <a:pt x="369" y="365"/>
                </a:lnTo>
                <a:cubicBezTo>
                  <a:pt x="372" y="351"/>
                  <a:pt x="357" y="345"/>
                  <a:pt x="349" y="355"/>
                </a:cubicBezTo>
                <a:close/>
                <a:moveTo>
                  <a:pt x="292" y="287"/>
                </a:moveTo>
                <a:lnTo>
                  <a:pt x="292" y="287"/>
                </a:lnTo>
                <a:lnTo>
                  <a:pt x="289" y="292"/>
                </a:lnTo>
                <a:cubicBezTo>
                  <a:pt x="278" y="305"/>
                  <a:pt x="267" y="328"/>
                  <a:pt x="265" y="342"/>
                </a:cubicBezTo>
                <a:lnTo>
                  <a:pt x="225" y="740"/>
                </a:lnTo>
                <a:cubicBezTo>
                  <a:pt x="223" y="754"/>
                  <a:pt x="224" y="774"/>
                  <a:pt x="229" y="775"/>
                </a:cubicBezTo>
                <a:cubicBezTo>
                  <a:pt x="235" y="775"/>
                  <a:pt x="237" y="760"/>
                  <a:pt x="241" y="741"/>
                </a:cubicBezTo>
                <a:lnTo>
                  <a:pt x="309" y="289"/>
                </a:lnTo>
                <a:cubicBezTo>
                  <a:pt x="310" y="282"/>
                  <a:pt x="309" y="278"/>
                  <a:pt x="305" y="278"/>
                </a:cubicBezTo>
                <a:cubicBezTo>
                  <a:pt x="302" y="278"/>
                  <a:pt x="298" y="281"/>
                  <a:pt x="292" y="287"/>
                </a:cubicBezTo>
                <a:close/>
                <a:moveTo>
                  <a:pt x="292" y="287"/>
                </a:moveTo>
                <a:lnTo>
                  <a:pt x="292" y="287"/>
                </a:lnTo>
                <a:lnTo>
                  <a:pt x="289" y="292"/>
                </a:lnTo>
                <a:cubicBezTo>
                  <a:pt x="278" y="305"/>
                  <a:pt x="267" y="328"/>
                  <a:pt x="265" y="342"/>
                </a:cubicBezTo>
                <a:lnTo>
                  <a:pt x="225" y="740"/>
                </a:lnTo>
                <a:cubicBezTo>
                  <a:pt x="223" y="754"/>
                  <a:pt x="224" y="774"/>
                  <a:pt x="229" y="775"/>
                </a:cubicBezTo>
                <a:cubicBezTo>
                  <a:pt x="235" y="775"/>
                  <a:pt x="237" y="760"/>
                  <a:pt x="241" y="741"/>
                </a:cubicBezTo>
                <a:lnTo>
                  <a:pt x="309" y="289"/>
                </a:lnTo>
                <a:cubicBezTo>
                  <a:pt x="310" y="282"/>
                  <a:pt x="309" y="278"/>
                  <a:pt x="305" y="278"/>
                </a:cubicBezTo>
                <a:cubicBezTo>
                  <a:pt x="302" y="278"/>
                  <a:pt x="298" y="281"/>
                  <a:pt x="292" y="287"/>
                </a:cubicBezTo>
                <a:close/>
                <a:moveTo>
                  <a:pt x="229" y="775"/>
                </a:moveTo>
                <a:lnTo>
                  <a:pt x="229" y="775"/>
                </a:lnTo>
                <a:cubicBezTo>
                  <a:pt x="235" y="775"/>
                  <a:pt x="237" y="760"/>
                  <a:pt x="241" y="741"/>
                </a:cubicBezTo>
                <a:lnTo>
                  <a:pt x="309" y="289"/>
                </a:lnTo>
                <a:cubicBezTo>
                  <a:pt x="312" y="275"/>
                  <a:pt x="303" y="274"/>
                  <a:pt x="292" y="287"/>
                </a:cubicBezTo>
                <a:lnTo>
                  <a:pt x="289" y="292"/>
                </a:lnTo>
                <a:cubicBezTo>
                  <a:pt x="278" y="305"/>
                  <a:pt x="267" y="328"/>
                  <a:pt x="265" y="342"/>
                </a:cubicBezTo>
                <a:lnTo>
                  <a:pt x="225" y="740"/>
                </a:lnTo>
                <a:cubicBezTo>
                  <a:pt x="223" y="754"/>
                  <a:pt x="224" y="774"/>
                  <a:pt x="229" y="775"/>
                </a:cubicBezTo>
                <a:close/>
                <a:moveTo>
                  <a:pt x="208" y="499"/>
                </a:moveTo>
                <a:lnTo>
                  <a:pt x="208" y="499"/>
                </a:lnTo>
                <a:cubicBezTo>
                  <a:pt x="200" y="513"/>
                  <a:pt x="188" y="540"/>
                  <a:pt x="187" y="558"/>
                </a:cubicBezTo>
                <a:lnTo>
                  <a:pt x="176" y="804"/>
                </a:lnTo>
                <a:cubicBezTo>
                  <a:pt x="174" y="823"/>
                  <a:pt x="178" y="836"/>
                  <a:pt x="182" y="836"/>
                </a:cubicBezTo>
                <a:cubicBezTo>
                  <a:pt x="188" y="836"/>
                  <a:pt x="191" y="816"/>
                  <a:pt x="193" y="795"/>
                </a:cubicBezTo>
                <a:lnTo>
                  <a:pt x="219" y="508"/>
                </a:lnTo>
                <a:cubicBezTo>
                  <a:pt x="221" y="498"/>
                  <a:pt x="219" y="492"/>
                  <a:pt x="216" y="492"/>
                </a:cubicBezTo>
                <a:cubicBezTo>
                  <a:pt x="214" y="492"/>
                  <a:pt x="211" y="494"/>
                  <a:pt x="208" y="499"/>
                </a:cubicBezTo>
                <a:close/>
                <a:moveTo>
                  <a:pt x="208" y="499"/>
                </a:moveTo>
                <a:lnTo>
                  <a:pt x="208" y="499"/>
                </a:lnTo>
                <a:cubicBezTo>
                  <a:pt x="200" y="513"/>
                  <a:pt x="188" y="540"/>
                  <a:pt x="187" y="558"/>
                </a:cubicBezTo>
                <a:lnTo>
                  <a:pt x="176" y="804"/>
                </a:lnTo>
                <a:cubicBezTo>
                  <a:pt x="174" y="823"/>
                  <a:pt x="178" y="836"/>
                  <a:pt x="182" y="836"/>
                </a:cubicBezTo>
                <a:cubicBezTo>
                  <a:pt x="188" y="836"/>
                  <a:pt x="191" y="816"/>
                  <a:pt x="193" y="795"/>
                </a:cubicBezTo>
                <a:lnTo>
                  <a:pt x="219" y="508"/>
                </a:lnTo>
                <a:cubicBezTo>
                  <a:pt x="221" y="498"/>
                  <a:pt x="219" y="492"/>
                  <a:pt x="216" y="492"/>
                </a:cubicBezTo>
                <a:cubicBezTo>
                  <a:pt x="214" y="492"/>
                  <a:pt x="211" y="494"/>
                  <a:pt x="208" y="499"/>
                </a:cubicBezTo>
                <a:close/>
                <a:moveTo>
                  <a:pt x="219" y="508"/>
                </a:moveTo>
                <a:lnTo>
                  <a:pt x="219" y="508"/>
                </a:lnTo>
                <a:cubicBezTo>
                  <a:pt x="222" y="492"/>
                  <a:pt x="216" y="486"/>
                  <a:pt x="208" y="500"/>
                </a:cubicBezTo>
                <a:cubicBezTo>
                  <a:pt x="200" y="513"/>
                  <a:pt x="188" y="540"/>
                  <a:pt x="187" y="558"/>
                </a:cubicBezTo>
                <a:lnTo>
                  <a:pt x="176" y="804"/>
                </a:lnTo>
                <a:cubicBezTo>
                  <a:pt x="174" y="823"/>
                  <a:pt x="178" y="836"/>
                  <a:pt x="182" y="836"/>
                </a:cubicBezTo>
                <a:cubicBezTo>
                  <a:pt x="188" y="836"/>
                  <a:pt x="191" y="816"/>
                  <a:pt x="193" y="795"/>
                </a:cubicBezTo>
                <a:lnTo>
                  <a:pt x="219" y="508"/>
                </a:lnTo>
                <a:close/>
                <a:moveTo>
                  <a:pt x="148" y="430"/>
                </a:moveTo>
                <a:lnTo>
                  <a:pt x="148" y="430"/>
                </a:lnTo>
                <a:lnTo>
                  <a:pt x="136" y="452"/>
                </a:lnTo>
                <a:cubicBezTo>
                  <a:pt x="128" y="467"/>
                  <a:pt x="122" y="493"/>
                  <a:pt x="122" y="508"/>
                </a:cubicBezTo>
                <a:lnTo>
                  <a:pt x="130" y="817"/>
                </a:lnTo>
                <a:cubicBezTo>
                  <a:pt x="130" y="834"/>
                  <a:pt x="134" y="844"/>
                  <a:pt x="138" y="845"/>
                </a:cubicBezTo>
                <a:cubicBezTo>
                  <a:pt x="144" y="847"/>
                  <a:pt x="145" y="825"/>
                  <a:pt x="146" y="808"/>
                </a:cubicBezTo>
                <a:lnTo>
                  <a:pt x="162" y="431"/>
                </a:lnTo>
                <a:cubicBezTo>
                  <a:pt x="163" y="423"/>
                  <a:pt x="161" y="419"/>
                  <a:pt x="158" y="419"/>
                </a:cubicBezTo>
                <a:cubicBezTo>
                  <a:pt x="155" y="419"/>
                  <a:pt x="152" y="423"/>
                  <a:pt x="148" y="430"/>
                </a:cubicBezTo>
                <a:close/>
                <a:moveTo>
                  <a:pt x="148" y="430"/>
                </a:moveTo>
                <a:lnTo>
                  <a:pt x="148" y="430"/>
                </a:lnTo>
                <a:lnTo>
                  <a:pt x="136" y="452"/>
                </a:lnTo>
                <a:cubicBezTo>
                  <a:pt x="128" y="467"/>
                  <a:pt x="122" y="493"/>
                  <a:pt x="122" y="508"/>
                </a:cubicBezTo>
                <a:lnTo>
                  <a:pt x="130" y="817"/>
                </a:lnTo>
                <a:cubicBezTo>
                  <a:pt x="130" y="834"/>
                  <a:pt x="134" y="844"/>
                  <a:pt x="138" y="845"/>
                </a:cubicBezTo>
                <a:cubicBezTo>
                  <a:pt x="144" y="847"/>
                  <a:pt x="145" y="825"/>
                  <a:pt x="146" y="808"/>
                </a:cubicBezTo>
                <a:lnTo>
                  <a:pt x="162" y="431"/>
                </a:lnTo>
                <a:cubicBezTo>
                  <a:pt x="163" y="423"/>
                  <a:pt x="161" y="419"/>
                  <a:pt x="158" y="419"/>
                </a:cubicBezTo>
                <a:cubicBezTo>
                  <a:pt x="156" y="419"/>
                  <a:pt x="152" y="423"/>
                  <a:pt x="148" y="430"/>
                </a:cubicBezTo>
                <a:close/>
                <a:moveTo>
                  <a:pt x="162" y="431"/>
                </a:moveTo>
                <a:lnTo>
                  <a:pt x="162" y="431"/>
                </a:lnTo>
                <a:cubicBezTo>
                  <a:pt x="163" y="416"/>
                  <a:pt x="156" y="415"/>
                  <a:pt x="148" y="430"/>
                </a:cubicBezTo>
                <a:lnTo>
                  <a:pt x="136" y="452"/>
                </a:lnTo>
                <a:cubicBezTo>
                  <a:pt x="128" y="467"/>
                  <a:pt x="122" y="493"/>
                  <a:pt x="122" y="508"/>
                </a:cubicBezTo>
                <a:lnTo>
                  <a:pt x="130" y="817"/>
                </a:lnTo>
                <a:cubicBezTo>
                  <a:pt x="130" y="834"/>
                  <a:pt x="134" y="844"/>
                  <a:pt x="138" y="845"/>
                </a:cubicBezTo>
                <a:cubicBezTo>
                  <a:pt x="144" y="847"/>
                  <a:pt x="145" y="825"/>
                  <a:pt x="146" y="808"/>
                </a:cubicBezTo>
                <a:lnTo>
                  <a:pt x="162" y="431"/>
                </a:lnTo>
                <a:close/>
                <a:moveTo>
                  <a:pt x="82" y="678"/>
                </a:moveTo>
                <a:lnTo>
                  <a:pt x="82" y="678"/>
                </a:lnTo>
                <a:cubicBezTo>
                  <a:pt x="75" y="692"/>
                  <a:pt x="72" y="731"/>
                  <a:pt x="74" y="749"/>
                </a:cubicBezTo>
                <a:lnTo>
                  <a:pt x="88" y="879"/>
                </a:lnTo>
                <a:cubicBezTo>
                  <a:pt x="91" y="903"/>
                  <a:pt x="95" y="910"/>
                  <a:pt x="101" y="909"/>
                </a:cubicBezTo>
                <a:cubicBezTo>
                  <a:pt x="108" y="908"/>
                  <a:pt x="105" y="885"/>
                  <a:pt x="105" y="866"/>
                </a:cubicBezTo>
                <a:lnTo>
                  <a:pt x="96" y="686"/>
                </a:lnTo>
                <a:cubicBezTo>
                  <a:pt x="96" y="675"/>
                  <a:pt x="93" y="670"/>
                  <a:pt x="90" y="670"/>
                </a:cubicBezTo>
                <a:cubicBezTo>
                  <a:pt x="88" y="670"/>
                  <a:pt x="85" y="672"/>
                  <a:pt x="82" y="678"/>
                </a:cubicBezTo>
                <a:close/>
                <a:moveTo>
                  <a:pt x="82" y="678"/>
                </a:moveTo>
                <a:lnTo>
                  <a:pt x="82" y="678"/>
                </a:lnTo>
                <a:cubicBezTo>
                  <a:pt x="75" y="692"/>
                  <a:pt x="72" y="731"/>
                  <a:pt x="74" y="749"/>
                </a:cubicBezTo>
                <a:lnTo>
                  <a:pt x="88" y="879"/>
                </a:lnTo>
                <a:cubicBezTo>
                  <a:pt x="91" y="903"/>
                  <a:pt x="95" y="910"/>
                  <a:pt x="101" y="909"/>
                </a:cubicBezTo>
                <a:cubicBezTo>
                  <a:pt x="108" y="908"/>
                  <a:pt x="105" y="885"/>
                  <a:pt x="105" y="866"/>
                </a:cubicBezTo>
                <a:lnTo>
                  <a:pt x="96" y="686"/>
                </a:lnTo>
                <a:cubicBezTo>
                  <a:pt x="96" y="675"/>
                  <a:pt x="93" y="670"/>
                  <a:pt x="90" y="670"/>
                </a:cubicBezTo>
                <a:cubicBezTo>
                  <a:pt x="88" y="670"/>
                  <a:pt x="85" y="672"/>
                  <a:pt x="82" y="678"/>
                </a:cubicBezTo>
                <a:close/>
                <a:moveTo>
                  <a:pt x="105" y="866"/>
                </a:moveTo>
                <a:lnTo>
                  <a:pt x="105" y="866"/>
                </a:lnTo>
                <a:lnTo>
                  <a:pt x="96" y="686"/>
                </a:lnTo>
                <a:cubicBezTo>
                  <a:pt x="96" y="668"/>
                  <a:pt x="89" y="664"/>
                  <a:pt x="82" y="678"/>
                </a:cubicBezTo>
                <a:cubicBezTo>
                  <a:pt x="75" y="692"/>
                  <a:pt x="72" y="731"/>
                  <a:pt x="74" y="749"/>
                </a:cubicBezTo>
                <a:lnTo>
                  <a:pt x="88" y="879"/>
                </a:lnTo>
                <a:cubicBezTo>
                  <a:pt x="91" y="903"/>
                  <a:pt x="95" y="910"/>
                  <a:pt x="101" y="909"/>
                </a:cubicBezTo>
                <a:cubicBezTo>
                  <a:pt x="108" y="908"/>
                  <a:pt x="105" y="885"/>
                  <a:pt x="105" y="866"/>
                </a:cubicBezTo>
                <a:close/>
                <a:moveTo>
                  <a:pt x="15" y="636"/>
                </a:moveTo>
                <a:lnTo>
                  <a:pt x="15" y="636"/>
                </a:lnTo>
                <a:lnTo>
                  <a:pt x="7" y="659"/>
                </a:lnTo>
                <a:cubicBezTo>
                  <a:pt x="1" y="678"/>
                  <a:pt x="0" y="712"/>
                  <a:pt x="4" y="731"/>
                </a:cubicBezTo>
                <a:lnTo>
                  <a:pt x="46" y="950"/>
                </a:lnTo>
                <a:cubicBezTo>
                  <a:pt x="50" y="969"/>
                  <a:pt x="55" y="977"/>
                  <a:pt x="62" y="975"/>
                </a:cubicBezTo>
                <a:cubicBezTo>
                  <a:pt x="69" y="974"/>
                  <a:pt x="68" y="959"/>
                  <a:pt x="64" y="926"/>
                </a:cubicBezTo>
                <a:lnTo>
                  <a:pt x="32" y="636"/>
                </a:lnTo>
                <a:cubicBezTo>
                  <a:pt x="31" y="627"/>
                  <a:pt x="28" y="622"/>
                  <a:pt x="25" y="622"/>
                </a:cubicBezTo>
                <a:cubicBezTo>
                  <a:pt x="22" y="622"/>
                  <a:pt x="18" y="627"/>
                  <a:pt x="15" y="636"/>
                </a:cubicBezTo>
                <a:close/>
                <a:moveTo>
                  <a:pt x="15" y="636"/>
                </a:moveTo>
                <a:lnTo>
                  <a:pt x="15" y="636"/>
                </a:lnTo>
                <a:lnTo>
                  <a:pt x="7" y="659"/>
                </a:lnTo>
                <a:cubicBezTo>
                  <a:pt x="1" y="678"/>
                  <a:pt x="0" y="712"/>
                  <a:pt x="4" y="731"/>
                </a:cubicBezTo>
                <a:lnTo>
                  <a:pt x="46" y="950"/>
                </a:lnTo>
                <a:cubicBezTo>
                  <a:pt x="50" y="969"/>
                  <a:pt x="55" y="977"/>
                  <a:pt x="62" y="975"/>
                </a:cubicBezTo>
                <a:cubicBezTo>
                  <a:pt x="69" y="974"/>
                  <a:pt x="68" y="959"/>
                  <a:pt x="64" y="926"/>
                </a:cubicBezTo>
                <a:lnTo>
                  <a:pt x="32" y="636"/>
                </a:lnTo>
                <a:cubicBezTo>
                  <a:pt x="31" y="627"/>
                  <a:pt x="28" y="622"/>
                  <a:pt x="25" y="622"/>
                </a:cubicBezTo>
                <a:cubicBezTo>
                  <a:pt x="22" y="622"/>
                  <a:pt x="18" y="627"/>
                  <a:pt x="15" y="636"/>
                </a:cubicBezTo>
                <a:close/>
                <a:moveTo>
                  <a:pt x="15" y="636"/>
                </a:moveTo>
                <a:lnTo>
                  <a:pt x="15" y="636"/>
                </a:lnTo>
                <a:cubicBezTo>
                  <a:pt x="22" y="617"/>
                  <a:pt x="30" y="618"/>
                  <a:pt x="32" y="636"/>
                </a:cubicBezTo>
                <a:lnTo>
                  <a:pt x="64" y="926"/>
                </a:lnTo>
                <a:cubicBezTo>
                  <a:pt x="68" y="959"/>
                  <a:pt x="69" y="974"/>
                  <a:pt x="62" y="975"/>
                </a:cubicBezTo>
                <a:cubicBezTo>
                  <a:pt x="55" y="977"/>
                  <a:pt x="50" y="969"/>
                  <a:pt x="46" y="950"/>
                </a:cubicBezTo>
                <a:lnTo>
                  <a:pt x="4" y="731"/>
                </a:lnTo>
                <a:cubicBezTo>
                  <a:pt x="0" y="712"/>
                  <a:pt x="1" y="678"/>
                  <a:pt x="7" y="659"/>
                </a:cubicBezTo>
                <a:lnTo>
                  <a:pt x="15" y="636"/>
                </a:lnTo>
                <a:close/>
                <a:moveTo>
                  <a:pt x="5182" y="605"/>
                </a:moveTo>
                <a:lnTo>
                  <a:pt x="5182" y="605"/>
                </a:lnTo>
                <a:lnTo>
                  <a:pt x="5189" y="605"/>
                </a:lnTo>
                <a:lnTo>
                  <a:pt x="5189" y="552"/>
                </a:lnTo>
                <a:lnTo>
                  <a:pt x="5203" y="605"/>
                </a:lnTo>
                <a:lnTo>
                  <a:pt x="5210" y="605"/>
                </a:lnTo>
                <a:lnTo>
                  <a:pt x="5224" y="552"/>
                </a:lnTo>
                <a:lnTo>
                  <a:pt x="5224" y="605"/>
                </a:lnTo>
                <a:lnTo>
                  <a:pt x="5230" y="605"/>
                </a:lnTo>
                <a:lnTo>
                  <a:pt x="5230" y="545"/>
                </a:lnTo>
                <a:lnTo>
                  <a:pt x="5219" y="545"/>
                </a:lnTo>
                <a:lnTo>
                  <a:pt x="5207" y="593"/>
                </a:lnTo>
                <a:lnTo>
                  <a:pt x="5194" y="545"/>
                </a:lnTo>
                <a:lnTo>
                  <a:pt x="5182" y="545"/>
                </a:lnTo>
                <a:lnTo>
                  <a:pt x="5182" y="605"/>
                </a:lnTo>
                <a:close/>
                <a:moveTo>
                  <a:pt x="5165" y="560"/>
                </a:moveTo>
                <a:lnTo>
                  <a:pt x="5165" y="560"/>
                </a:lnTo>
                <a:lnTo>
                  <a:pt x="5173" y="560"/>
                </a:lnTo>
                <a:cubicBezTo>
                  <a:pt x="5172" y="549"/>
                  <a:pt x="5167" y="543"/>
                  <a:pt x="5156" y="543"/>
                </a:cubicBezTo>
                <a:cubicBezTo>
                  <a:pt x="5140" y="543"/>
                  <a:pt x="5138" y="555"/>
                  <a:pt x="5138" y="560"/>
                </a:cubicBezTo>
                <a:cubicBezTo>
                  <a:pt x="5138" y="582"/>
                  <a:pt x="5167" y="572"/>
                  <a:pt x="5167" y="589"/>
                </a:cubicBezTo>
                <a:cubicBezTo>
                  <a:pt x="5167" y="596"/>
                  <a:pt x="5162" y="600"/>
                  <a:pt x="5156" y="600"/>
                </a:cubicBezTo>
                <a:cubicBezTo>
                  <a:pt x="5145" y="600"/>
                  <a:pt x="5145" y="593"/>
                  <a:pt x="5145" y="586"/>
                </a:cubicBezTo>
                <a:lnTo>
                  <a:pt x="5137" y="586"/>
                </a:lnTo>
                <a:cubicBezTo>
                  <a:pt x="5137" y="599"/>
                  <a:pt x="5142" y="606"/>
                  <a:pt x="5156" y="606"/>
                </a:cubicBezTo>
                <a:cubicBezTo>
                  <a:pt x="5164" y="606"/>
                  <a:pt x="5174" y="602"/>
                  <a:pt x="5174" y="588"/>
                </a:cubicBezTo>
                <a:cubicBezTo>
                  <a:pt x="5174" y="566"/>
                  <a:pt x="5146" y="576"/>
                  <a:pt x="5146" y="559"/>
                </a:cubicBezTo>
                <a:cubicBezTo>
                  <a:pt x="5146" y="553"/>
                  <a:pt x="5150" y="549"/>
                  <a:pt x="5156" y="549"/>
                </a:cubicBezTo>
                <a:cubicBezTo>
                  <a:pt x="5163" y="549"/>
                  <a:pt x="5165" y="554"/>
                  <a:pt x="5165" y="560"/>
                </a:cubicBezTo>
                <a:close/>
                <a:moveTo>
                  <a:pt x="2540" y="574"/>
                </a:moveTo>
                <a:lnTo>
                  <a:pt x="2540" y="574"/>
                </a:lnTo>
                <a:cubicBezTo>
                  <a:pt x="2573" y="574"/>
                  <a:pt x="2576" y="580"/>
                  <a:pt x="2576" y="602"/>
                </a:cubicBezTo>
                <a:lnTo>
                  <a:pt x="2576" y="944"/>
                </a:lnTo>
                <a:cubicBezTo>
                  <a:pt x="2576" y="966"/>
                  <a:pt x="2572" y="974"/>
                  <a:pt x="2538" y="974"/>
                </a:cubicBezTo>
                <a:lnTo>
                  <a:pt x="2526" y="974"/>
                </a:lnTo>
                <a:lnTo>
                  <a:pt x="2526" y="1004"/>
                </a:lnTo>
                <a:lnTo>
                  <a:pt x="2670" y="1004"/>
                </a:lnTo>
                <a:lnTo>
                  <a:pt x="2670" y="974"/>
                </a:lnTo>
                <a:lnTo>
                  <a:pt x="2659" y="974"/>
                </a:lnTo>
                <a:cubicBezTo>
                  <a:pt x="2625" y="974"/>
                  <a:pt x="2621" y="966"/>
                  <a:pt x="2621" y="944"/>
                </a:cubicBezTo>
                <a:lnTo>
                  <a:pt x="2621" y="656"/>
                </a:lnTo>
                <a:lnTo>
                  <a:pt x="2815" y="1004"/>
                </a:lnTo>
                <a:lnTo>
                  <a:pt x="2924" y="1004"/>
                </a:lnTo>
                <a:lnTo>
                  <a:pt x="2924" y="605"/>
                </a:lnTo>
                <a:cubicBezTo>
                  <a:pt x="2924" y="583"/>
                  <a:pt x="2928" y="574"/>
                  <a:pt x="2962" y="574"/>
                </a:cubicBezTo>
                <a:lnTo>
                  <a:pt x="2995" y="574"/>
                </a:lnTo>
                <a:lnTo>
                  <a:pt x="2995" y="522"/>
                </a:lnTo>
                <a:cubicBezTo>
                  <a:pt x="2995" y="479"/>
                  <a:pt x="2998" y="427"/>
                  <a:pt x="3063" y="427"/>
                </a:cubicBezTo>
                <a:lnTo>
                  <a:pt x="3135" y="427"/>
                </a:lnTo>
                <a:lnTo>
                  <a:pt x="3135" y="921"/>
                </a:lnTo>
                <a:cubicBezTo>
                  <a:pt x="3135" y="962"/>
                  <a:pt x="3125" y="974"/>
                  <a:pt x="3078" y="974"/>
                </a:cubicBezTo>
                <a:lnTo>
                  <a:pt x="3062" y="974"/>
                </a:lnTo>
                <a:lnTo>
                  <a:pt x="3062" y="1004"/>
                </a:lnTo>
                <a:lnTo>
                  <a:pt x="3337" y="1004"/>
                </a:lnTo>
                <a:lnTo>
                  <a:pt x="3337" y="974"/>
                </a:lnTo>
                <a:lnTo>
                  <a:pt x="3322" y="974"/>
                </a:lnTo>
                <a:cubicBezTo>
                  <a:pt x="3274" y="974"/>
                  <a:pt x="3263" y="962"/>
                  <a:pt x="3263" y="921"/>
                </a:cubicBezTo>
                <a:lnTo>
                  <a:pt x="3263" y="427"/>
                </a:lnTo>
                <a:lnTo>
                  <a:pt x="3335" y="427"/>
                </a:lnTo>
                <a:cubicBezTo>
                  <a:pt x="3399" y="427"/>
                  <a:pt x="3402" y="479"/>
                  <a:pt x="3402" y="522"/>
                </a:cubicBezTo>
                <a:lnTo>
                  <a:pt x="3402" y="574"/>
                </a:lnTo>
                <a:lnTo>
                  <a:pt x="3447" y="574"/>
                </a:lnTo>
                <a:cubicBezTo>
                  <a:pt x="3481" y="574"/>
                  <a:pt x="3484" y="581"/>
                  <a:pt x="3484" y="603"/>
                </a:cubicBezTo>
                <a:lnTo>
                  <a:pt x="3484" y="945"/>
                </a:lnTo>
                <a:cubicBezTo>
                  <a:pt x="3484" y="967"/>
                  <a:pt x="3469" y="974"/>
                  <a:pt x="3434" y="974"/>
                </a:cubicBezTo>
                <a:lnTo>
                  <a:pt x="3434" y="1004"/>
                </a:lnTo>
                <a:lnTo>
                  <a:pt x="3648" y="1004"/>
                </a:lnTo>
                <a:lnTo>
                  <a:pt x="3648" y="974"/>
                </a:lnTo>
                <a:cubicBezTo>
                  <a:pt x="3613" y="974"/>
                  <a:pt x="3598" y="967"/>
                  <a:pt x="3598" y="945"/>
                </a:cubicBezTo>
                <a:lnTo>
                  <a:pt x="3598" y="579"/>
                </a:lnTo>
                <a:lnTo>
                  <a:pt x="3654" y="579"/>
                </a:lnTo>
                <a:cubicBezTo>
                  <a:pt x="3699" y="579"/>
                  <a:pt x="3731" y="596"/>
                  <a:pt x="3731" y="663"/>
                </a:cubicBezTo>
                <a:cubicBezTo>
                  <a:pt x="3731" y="706"/>
                  <a:pt x="3714" y="754"/>
                  <a:pt x="3653" y="754"/>
                </a:cubicBezTo>
                <a:lnTo>
                  <a:pt x="3619" y="754"/>
                </a:lnTo>
                <a:cubicBezTo>
                  <a:pt x="3619" y="754"/>
                  <a:pt x="3703" y="925"/>
                  <a:pt x="3719" y="956"/>
                </a:cubicBezTo>
                <a:cubicBezTo>
                  <a:pt x="3739" y="995"/>
                  <a:pt x="3763" y="1004"/>
                  <a:pt x="3812" y="1004"/>
                </a:cubicBezTo>
                <a:lnTo>
                  <a:pt x="3895" y="1004"/>
                </a:lnTo>
                <a:lnTo>
                  <a:pt x="3895" y="974"/>
                </a:lnTo>
                <a:cubicBezTo>
                  <a:pt x="3884" y="974"/>
                  <a:pt x="3861" y="973"/>
                  <a:pt x="3848" y="952"/>
                </a:cubicBezTo>
                <a:lnTo>
                  <a:pt x="3748" y="779"/>
                </a:lnTo>
                <a:cubicBezTo>
                  <a:pt x="3804" y="767"/>
                  <a:pt x="3844" y="724"/>
                  <a:pt x="3844" y="662"/>
                </a:cubicBezTo>
                <a:cubicBezTo>
                  <a:pt x="3844" y="549"/>
                  <a:pt x="3731" y="543"/>
                  <a:pt x="3657" y="543"/>
                </a:cubicBezTo>
                <a:lnTo>
                  <a:pt x="3448" y="543"/>
                </a:lnTo>
                <a:lnTo>
                  <a:pt x="3448" y="381"/>
                </a:lnTo>
                <a:lnTo>
                  <a:pt x="2949" y="381"/>
                </a:lnTo>
                <a:lnTo>
                  <a:pt x="2949" y="543"/>
                </a:lnTo>
                <a:lnTo>
                  <a:pt x="2829" y="543"/>
                </a:lnTo>
                <a:lnTo>
                  <a:pt x="2829" y="574"/>
                </a:lnTo>
                <a:lnTo>
                  <a:pt x="2841" y="574"/>
                </a:lnTo>
                <a:cubicBezTo>
                  <a:pt x="2875" y="574"/>
                  <a:pt x="2879" y="583"/>
                  <a:pt x="2879" y="605"/>
                </a:cubicBezTo>
                <a:lnTo>
                  <a:pt x="2879" y="890"/>
                </a:lnTo>
                <a:lnTo>
                  <a:pt x="2686" y="543"/>
                </a:lnTo>
                <a:lnTo>
                  <a:pt x="2383" y="543"/>
                </a:lnTo>
                <a:lnTo>
                  <a:pt x="2383" y="574"/>
                </a:lnTo>
                <a:lnTo>
                  <a:pt x="2395" y="574"/>
                </a:lnTo>
                <a:cubicBezTo>
                  <a:pt x="2429" y="574"/>
                  <a:pt x="2433" y="580"/>
                  <a:pt x="2433" y="602"/>
                </a:cubicBezTo>
                <a:lnTo>
                  <a:pt x="2433" y="845"/>
                </a:lnTo>
                <a:cubicBezTo>
                  <a:pt x="2433" y="900"/>
                  <a:pt x="2425" y="979"/>
                  <a:pt x="2329" y="976"/>
                </a:cubicBezTo>
                <a:cubicBezTo>
                  <a:pt x="2243" y="974"/>
                  <a:pt x="2239" y="910"/>
                  <a:pt x="2239" y="853"/>
                </a:cubicBezTo>
                <a:lnTo>
                  <a:pt x="2239" y="602"/>
                </a:lnTo>
                <a:cubicBezTo>
                  <a:pt x="2239" y="580"/>
                  <a:pt x="2253" y="574"/>
                  <a:pt x="2287" y="574"/>
                </a:cubicBezTo>
                <a:lnTo>
                  <a:pt x="2287" y="543"/>
                </a:lnTo>
                <a:lnTo>
                  <a:pt x="2079" y="543"/>
                </a:lnTo>
                <a:lnTo>
                  <a:pt x="2079" y="574"/>
                </a:lnTo>
                <a:cubicBezTo>
                  <a:pt x="2113" y="574"/>
                  <a:pt x="2126" y="580"/>
                  <a:pt x="2126" y="602"/>
                </a:cubicBezTo>
                <a:lnTo>
                  <a:pt x="2126" y="838"/>
                </a:lnTo>
                <a:cubicBezTo>
                  <a:pt x="2126" y="903"/>
                  <a:pt x="2139" y="946"/>
                  <a:pt x="2165" y="974"/>
                </a:cubicBezTo>
                <a:cubicBezTo>
                  <a:pt x="2208" y="1016"/>
                  <a:pt x="2279" y="1016"/>
                  <a:pt x="2312" y="1016"/>
                </a:cubicBezTo>
                <a:cubicBezTo>
                  <a:pt x="2468" y="1016"/>
                  <a:pt x="2476" y="905"/>
                  <a:pt x="2476" y="810"/>
                </a:cubicBezTo>
                <a:lnTo>
                  <a:pt x="2476" y="573"/>
                </a:lnTo>
                <a:cubicBezTo>
                  <a:pt x="2476" y="580"/>
                  <a:pt x="2479" y="574"/>
                  <a:pt x="2513" y="574"/>
                </a:cubicBezTo>
                <a:lnTo>
                  <a:pt x="2540" y="574"/>
                </a:lnTo>
                <a:close/>
                <a:moveTo>
                  <a:pt x="2055" y="843"/>
                </a:moveTo>
                <a:lnTo>
                  <a:pt x="2055" y="843"/>
                </a:lnTo>
                <a:cubicBezTo>
                  <a:pt x="2061" y="780"/>
                  <a:pt x="2055" y="728"/>
                  <a:pt x="2013" y="685"/>
                </a:cubicBezTo>
                <a:cubicBezTo>
                  <a:pt x="1982" y="655"/>
                  <a:pt x="1931" y="635"/>
                  <a:pt x="1835" y="614"/>
                </a:cubicBezTo>
                <a:cubicBezTo>
                  <a:pt x="1720" y="589"/>
                  <a:pt x="1699" y="564"/>
                  <a:pt x="1700" y="509"/>
                </a:cubicBezTo>
                <a:cubicBezTo>
                  <a:pt x="1701" y="454"/>
                  <a:pt x="1754" y="422"/>
                  <a:pt x="1819" y="419"/>
                </a:cubicBezTo>
                <a:cubicBezTo>
                  <a:pt x="1866" y="417"/>
                  <a:pt x="1902" y="424"/>
                  <a:pt x="1941" y="450"/>
                </a:cubicBezTo>
                <a:cubicBezTo>
                  <a:pt x="1953" y="458"/>
                  <a:pt x="1963" y="475"/>
                  <a:pt x="1967" y="494"/>
                </a:cubicBezTo>
                <a:cubicBezTo>
                  <a:pt x="1970" y="510"/>
                  <a:pt x="1971" y="530"/>
                  <a:pt x="1972" y="543"/>
                </a:cubicBezTo>
                <a:lnTo>
                  <a:pt x="2017" y="543"/>
                </a:lnTo>
                <a:lnTo>
                  <a:pt x="2017" y="408"/>
                </a:lnTo>
                <a:cubicBezTo>
                  <a:pt x="1975" y="388"/>
                  <a:pt x="1925" y="369"/>
                  <a:pt x="1832" y="369"/>
                </a:cubicBezTo>
                <a:cubicBezTo>
                  <a:pt x="1677" y="369"/>
                  <a:pt x="1600" y="454"/>
                  <a:pt x="1601" y="560"/>
                </a:cubicBezTo>
                <a:cubicBezTo>
                  <a:pt x="1601" y="672"/>
                  <a:pt x="1677" y="714"/>
                  <a:pt x="1791" y="743"/>
                </a:cubicBezTo>
                <a:cubicBezTo>
                  <a:pt x="1911" y="773"/>
                  <a:pt x="1955" y="790"/>
                  <a:pt x="1956" y="855"/>
                </a:cubicBezTo>
                <a:cubicBezTo>
                  <a:pt x="1956" y="907"/>
                  <a:pt x="1922" y="968"/>
                  <a:pt x="1816" y="966"/>
                </a:cubicBezTo>
                <a:cubicBezTo>
                  <a:pt x="1745" y="965"/>
                  <a:pt x="1704" y="940"/>
                  <a:pt x="1676" y="905"/>
                </a:cubicBezTo>
                <a:cubicBezTo>
                  <a:pt x="1666" y="892"/>
                  <a:pt x="1660" y="875"/>
                  <a:pt x="1658" y="859"/>
                </a:cubicBezTo>
                <a:cubicBezTo>
                  <a:pt x="1655" y="843"/>
                  <a:pt x="1655" y="828"/>
                  <a:pt x="1654" y="810"/>
                </a:cubicBezTo>
                <a:lnTo>
                  <a:pt x="1606" y="810"/>
                </a:lnTo>
                <a:lnTo>
                  <a:pt x="1606" y="963"/>
                </a:lnTo>
                <a:cubicBezTo>
                  <a:pt x="1641" y="989"/>
                  <a:pt x="1730" y="1016"/>
                  <a:pt x="1817" y="1016"/>
                </a:cubicBezTo>
                <a:cubicBezTo>
                  <a:pt x="1974" y="1016"/>
                  <a:pt x="2045" y="934"/>
                  <a:pt x="2055" y="843"/>
                </a:cubicBezTo>
                <a:close/>
                <a:moveTo>
                  <a:pt x="4682" y="875"/>
                </a:moveTo>
                <a:lnTo>
                  <a:pt x="4682" y="875"/>
                </a:lnTo>
                <a:cubicBezTo>
                  <a:pt x="4687" y="828"/>
                  <a:pt x="4677" y="788"/>
                  <a:pt x="4649" y="759"/>
                </a:cubicBezTo>
                <a:cubicBezTo>
                  <a:pt x="4623" y="733"/>
                  <a:pt x="4591" y="722"/>
                  <a:pt x="4512" y="706"/>
                </a:cubicBezTo>
                <a:cubicBezTo>
                  <a:pt x="4426" y="688"/>
                  <a:pt x="4409" y="674"/>
                  <a:pt x="4409" y="633"/>
                </a:cubicBezTo>
                <a:cubicBezTo>
                  <a:pt x="4409" y="590"/>
                  <a:pt x="4459" y="570"/>
                  <a:pt x="4497" y="568"/>
                </a:cubicBezTo>
                <a:cubicBezTo>
                  <a:pt x="4525" y="567"/>
                  <a:pt x="4565" y="568"/>
                  <a:pt x="4596" y="594"/>
                </a:cubicBezTo>
                <a:cubicBezTo>
                  <a:pt x="4607" y="603"/>
                  <a:pt x="4611" y="615"/>
                  <a:pt x="4612" y="628"/>
                </a:cubicBezTo>
                <a:cubicBezTo>
                  <a:pt x="4613" y="642"/>
                  <a:pt x="4614" y="656"/>
                  <a:pt x="4615" y="666"/>
                </a:cubicBezTo>
                <a:lnTo>
                  <a:pt x="4655" y="666"/>
                </a:lnTo>
                <a:lnTo>
                  <a:pt x="4655" y="559"/>
                </a:lnTo>
                <a:cubicBezTo>
                  <a:pt x="4621" y="543"/>
                  <a:pt x="4583" y="530"/>
                  <a:pt x="4511" y="530"/>
                </a:cubicBezTo>
                <a:cubicBezTo>
                  <a:pt x="4390" y="529"/>
                  <a:pt x="4334" y="598"/>
                  <a:pt x="4333" y="675"/>
                </a:cubicBezTo>
                <a:cubicBezTo>
                  <a:pt x="4333" y="757"/>
                  <a:pt x="4373" y="794"/>
                  <a:pt x="4474" y="818"/>
                </a:cubicBezTo>
                <a:cubicBezTo>
                  <a:pt x="4574" y="840"/>
                  <a:pt x="4602" y="849"/>
                  <a:pt x="4603" y="902"/>
                </a:cubicBezTo>
                <a:cubicBezTo>
                  <a:pt x="4604" y="939"/>
                  <a:pt x="4570" y="979"/>
                  <a:pt x="4498" y="978"/>
                </a:cubicBezTo>
                <a:cubicBezTo>
                  <a:pt x="4440" y="977"/>
                  <a:pt x="4409" y="955"/>
                  <a:pt x="4393" y="936"/>
                </a:cubicBezTo>
                <a:cubicBezTo>
                  <a:pt x="4385" y="926"/>
                  <a:pt x="4381" y="915"/>
                  <a:pt x="4379" y="903"/>
                </a:cubicBezTo>
                <a:cubicBezTo>
                  <a:pt x="4376" y="887"/>
                  <a:pt x="4376" y="875"/>
                  <a:pt x="4376" y="862"/>
                </a:cubicBezTo>
                <a:lnTo>
                  <a:pt x="4334" y="862"/>
                </a:lnTo>
                <a:lnTo>
                  <a:pt x="4334" y="976"/>
                </a:lnTo>
                <a:cubicBezTo>
                  <a:pt x="4361" y="995"/>
                  <a:pt x="4431" y="1016"/>
                  <a:pt x="4497" y="1016"/>
                </a:cubicBezTo>
                <a:cubicBezTo>
                  <a:pt x="4617" y="1016"/>
                  <a:pt x="4676" y="951"/>
                  <a:pt x="4682" y="875"/>
                </a:cubicBezTo>
                <a:close/>
                <a:moveTo>
                  <a:pt x="4997" y="1004"/>
                </a:moveTo>
                <a:lnTo>
                  <a:pt x="4997" y="1004"/>
                </a:lnTo>
                <a:lnTo>
                  <a:pt x="4997" y="974"/>
                </a:lnTo>
                <a:lnTo>
                  <a:pt x="4982" y="974"/>
                </a:lnTo>
                <a:cubicBezTo>
                  <a:pt x="4947" y="974"/>
                  <a:pt x="4938" y="960"/>
                  <a:pt x="4938" y="938"/>
                </a:cubicBezTo>
                <a:lnTo>
                  <a:pt x="4938" y="583"/>
                </a:lnTo>
                <a:lnTo>
                  <a:pt x="4984" y="583"/>
                </a:lnTo>
                <a:cubicBezTo>
                  <a:pt x="5008" y="583"/>
                  <a:pt x="5017" y="589"/>
                  <a:pt x="5025" y="600"/>
                </a:cubicBezTo>
                <a:cubicBezTo>
                  <a:pt x="5034" y="613"/>
                  <a:pt x="5034" y="644"/>
                  <a:pt x="5034" y="667"/>
                </a:cubicBezTo>
                <a:lnTo>
                  <a:pt x="5074" y="667"/>
                </a:lnTo>
                <a:lnTo>
                  <a:pt x="5074" y="543"/>
                </a:lnTo>
                <a:lnTo>
                  <a:pt x="4691" y="543"/>
                </a:lnTo>
                <a:lnTo>
                  <a:pt x="4691" y="667"/>
                </a:lnTo>
                <a:lnTo>
                  <a:pt x="4730" y="667"/>
                </a:lnTo>
                <a:cubicBezTo>
                  <a:pt x="4731" y="644"/>
                  <a:pt x="4731" y="613"/>
                  <a:pt x="4740" y="600"/>
                </a:cubicBezTo>
                <a:cubicBezTo>
                  <a:pt x="4747" y="589"/>
                  <a:pt x="4757" y="583"/>
                  <a:pt x="4781" y="583"/>
                </a:cubicBezTo>
                <a:lnTo>
                  <a:pt x="4826" y="583"/>
                </a:lnTo>
                <a:lnTo>
                  <a:pt x="4826" y="938"/>
                </a:lnTo>
                <a:cubicBezTo>
                  <a:pt x="4826" y="960"/>
                  <a:pt x="4817" y="974"/>
                  <a:pt x="4782" y="974"/>
                </a:cubicBezTo>
                <a:lnTo>
                  <a:pt x="4767" y="974"/>
                </a:lnTo>
                <a:lnTo>
                  <a:pt x="4767" y="1004"/>
                </a:lnTo>
                <a:lnTo>
                  <a:pt x="4997" y="1004"/>
                </a:lnTo>
                <a:close/>
                <a:moveTo>
                  <a:pt x="4267" y="838"/>
                </a:moveTo>
                <a:lnTo>
                  <a:pt x="4267" y="838"/>
                </a:lnTo>
                <a:cubicBezTo>
                  <a:pt x="4267" y="905"/>
                  <a:pt x="4259" y="1017"/>
                  <a:pt x="4101" y="1017"/>
                </a:cubicBezTo>
                <a:cubicBezTo>
                  <a:pt x="4068" y="1017"/>
                  <a:pt x="3998" y="1016"/>
                  <a:pt x="3955" y="973"/>
                </a:cubicBezTo>
                <a:cubicBezTo>
                  <a:pt x="3928" y="946"/>
                  <a:pt x="3916" y="903"/>
                  <a:pt x="3916" y="838"/>
                </a:cubicBezTo>
                <a:lnTo>
                  <a:pt x="3916" y="602"/>
                </a:lnTo>
                <a:cubicBezTo>
                  <a:pt x="3916" y="580"/>
                  <a:pt x="3902" y="574"/>
                  <a:pt x="3868" y="574"/>
                </a:cubicBezTo>
                <a:lnTo>
                  <a:pt x="3868" y="543"/>
                </a:lnTo>
                <a:lnTo>
                  <a:pt x="4076" y="543"/>
                </a:lnTo>
                <a:lnTo>
                  <a:pt x="4076" y="574"/>
                </a:lnTo>
                <a:cubicBezTo>
                  <a:pt x="4042" y="574"/>
                  <a:pt x="4028" y="580"/>
                  <a:pt x="4028" y="602"/>
                </a:cubicBezTo>
                <a:lnTo>
                  <a:pt x="4028" y="853"/>
                </a:lnTo>
                <a:cubicBezTo>
                  <a:pt x="4028" y="910"/>
                  <a:pt x="4033" y="974"/>
                  <a:pt x="4118" y="976"/>
                </a:cubicBezTo>
                <a:cubicBezTo>
                  <a:pt x="4214" y="979"/>
                  <a:pt x="4222" y="900"/>
                  <a:pt x="4222" y="845"/>
                </a:cubicBezTo>
                <a:lnTo>
                  <a:pt x="4222" y="603"/>
                </a:lnTo>
                <a:cubicBezTo>
                  <a:pt x="4222" y="581"/>
                  <a:pt x="4218" y="574"/>
                  <a:pt x="4184" y="574"/>
                </a:cubicBezTo>
                <a:lnTo>
                  <a:pt x="4172" y="574"/>
                </a:lnTo>
                <a:lnTo>
                  <a:pt x="4172" y="543"/>
                </a:lnTo>
                <a:lnTo>
                  <a:pt x="4316" y="543"/>
                </a:lnTo>
                <a:lnTo>
                  <a:pt x="4316" y="574"/>
                </a:lnTo>
                <a:lnTo>
                  <a:pt x="4304" y="574"/>
                </a:lnTo>
                <a:cubicBezTo>
                  <a:pt x="4271" y="574"/>
                  <a:pt x="4267" y="581"/>
                  <a:pt x="4267" y="603"/>
                </a:cubicBezTo>
                <a:lnTo>
                  <a:pt x="4267" y="83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Schroders">
            <a:extLst>
              <a:ext uri="{FF2B5EF4-FFF2-40B4-BE49-F238E27FC236}">
                <a16:creationId xmlns:a16="http://schemas.microsoft.com/office/drawing/2014/main" id="{DFACEB16-A4C3-F149-8EF0-E6DC2BA80BCE}"/>
              </a:ext>
              <a:ext uri="{C183D7F6-B498-43B3-948B-1728B52AA6E4}">
                <adec:decorative xmlns:adec="http://schemas.microsoft.com/office/drawing/2017/decorative" val="1"/>
              </a:ext>
            </a:extLst>
          </p:cNvPr>
          <p:cNvSpPr>
            <a:spLocks noChangeAspect="1" noEditPoints="1"/>
          </p:cNvSpPr>
          <p:nvPr userDrawn="1"/>
        </p:nvSpPr>
        <p:spPr bwMode="black">
          <a:xfrm>
            <a:off x="5187102" y="4625695"/>
            <a:ext cx="1005840" cy="180389"/>
          </a:xfrm>
          <a:custGeom>
            <a:avLst/>
            <a:gdLst>
              <a:gd name="T0" fmla="*/ 2248 w 2934"/>
              <a:gd name="T1" fmla="*/ 245 h 525"/>
              <a:gd name="T2" fmla="*/ 2413 w 2934"/>
              <a:gd name="T3" fmla="*/ 349 h 525"/>
              <a:gd name="T4" fmla="*/ 2162 w 2934"/>
              <a:gd name="T5" fmla="*/ 372 h 525"/>
              <a:gd name="T6" fmla="*/ 2399 w 2934"/>
              <a:gd name="T7" fmla="*/ 459 h 525"/>
              <a:gd name="T8" fmla="*/ 2253 w 2934"/>
              <a:gd name="T9" fmla="*/ 174 h 525"/>
              <a:gd name="T10" fmla="*/ 1959 w 2934"/>
              <a:gd name="T11" fmla="*/ 277 h 525"/>
              <a:gd name="T12" fmla="*/ 1877 w 2934"/>
              <a:gd name="T13" fmla="*/ 452 h 525"/>
              <a:gd name="T14" fmla="*/ 2039 w 2934"/>
              <a:gd name="T15" fmla="*/ 432 h 525"/>
              <a:gd name="T16" fmla="*/ 1985 w 2934"/>
              <a:gd name="T17" fmla="*/ 517 h 525"/>
              <a:gd name="T18" fmla="*/ 1700 w 2934"/>
              <a:gd name="T19" fmla="*/ 349 h 525"/>
              <a:gd name="T20" fmla="*/ 1959 w 2934"/>
              <a:gd name="T21" fmla="*/ 19 h 525"/>
              <a:gd name="T22" fmla="*/ 1502 w 2934"/>
              <a:gd name="T23" fmla="*/ 174 h 525"/>
              <a:gd name="T24" fmla="*/ 1584 w 2934"/>
              <a:gd name="T25" fmla="*/ 350 h 525"/>
              <a:gd name="T26" fmla="*/ 1666 w 2934"/>
              <a:gd name="T27" fmla="*/ 350 h 525"/>
              <a:gd name="T28" fmla="*/ 1305 w 2934"/>
              <a:gd name="T29" fmla="*/ 350 h 525"/>
              <a:gd name="T30" fmla="*/ 1386 w 2934"/>
              <a:gd name="T31" fmla="*/ 350 h 525"/>
              <a:gd name="T32" fmla="*/ 1305 w 2934"/>
              <a:gd name="T33" fmla="*/ 350 h 525"/>
              <a:gd name="T34" fmla="*/ 2753 w 2934"/>
              <a:gd name="T35" fmla="*/ 273 h 525"/>
              <a:gd name="T36" fmla="*/ 2926 w 2934"/>
              <a:gd name="T37" fmla="*/ 236 h 525"/>
              <a:gd name="T38" fmla="*/ 2804 w 2934"/>
              <a:gd name="T39" fmla="*/ 382 h 525"/>
              <a:gd name="T40" fmla="*/ 2716 w 2934"/>
              <a:gd name="T41" fmla="*/ 409 h 525"/>
              <a:gd name="T42" fmla="*/ 2933 w 2934"/>
              <a:gd name="T43" fmla="*/ 420 h 525"/>
              <a:gd name="T44" fmla="*/ 217 w 2934"/>
              <a:gd name="T45" fmla="*/ 229 h 525"/>
              <a:gd name="T46" fmla="*/ 173 w 2934"/>
              <a:gd name="T47" fmla="*/ 100 h 525"/>
              <a:gd name="T48" fmla="*/ 174 w 2934"/>
              <a:gd name="T49" fmla="*/ 20 h 525"/>
              <a:gd name="T50" fmla="*/ 183 w 2934"/>
              <a:gd name="T51" fmla="*/ 309 h 525"/>
              <a:gd name="T52" fmla="*/ 71 w 2934"/>
              <a:gd name="T53" fmla="*/ 373 h 525"/>
              <a:gd name="T54" fmla="*/ 348 w 2934"/>
              <a:gd name="T55" fmla="*/ 378 h 525"/>
              <a:gd name="T56" fmla="*/ 560 w 2934"/>
              <a:gd name="T57" fmla="*/ 448 h 525"/>
              <a:gd name="T58" fmla="*/ 637 w 2934"/>
              <a:gd name="T59" fmla="*/ 294 h 525"/>
              <a:gd name="T60" fmla="*/ 384 w 2934"/>
              <a:gd name="T61" fmla="*/ 350 h 525"/>
              <a:gd name="T62" fmla="*/ 642 w 2934"/>
              <a:gd name="T63" fmla="*/ 409 h 525"/>
              <a:gd name="T64" fmla="*/ 912 w 2934"/>
              <a:gd name="T65" fmla="*/ 174 h 525"/>
              <a:gd name="T66" fmla="*/ 731 w 2934"/>
              <a:gd name="T67" fmla="*/ 20 h 525"/>
              <a:gd name="T68" fmla="*/ 811 w 2934"/>
              <a:gd name="T69" fmla="*/ 294 h 525"/>
              <a:gd name="T70" fmla="*/ 968 w 2934"/>
              <a:gd name="T71" fmla="*/ 516 h 525"/>
              <a:gd name="T72" fmla="*/ 912 w 2934"/>
              <a:gd name="T73" fmla="*/ 174 h 525"/>
              <a:gd name="T74" fmla="*/ 2509 w 2934"/>
              <a:gd name="T75" fmla="*/ 183 h 525"/>
              <a:gd name="T76" fmla="*/ 2534 w 2934"/>
              <a:gd name="T77" fmla="*/ 517 h 525"/>
              <a:gd name="T78" fmla="*/ 2652 w 2934"/>
              <a:gd name="T79" fmla="*/ 257 h 525"/>
              <a:gd name="T80" fmla="*/ 2528 w 2934"/>
              <a:gd name="T81" fmla="*/ 219 h 525"/>
              <a:gd name="T82" fmla="*/ 1297 w 2934"/>
              <a:gd name="T83" fmla="*/ 256 h 525"/>
              <a:gd name="T84" fmla="*/ 1180 w 2934"/>
              <a:gd name="T85" fmla="*/ 516 h 525"/>
              <a:gd name="T86" fmla="*/ 1155 w 2934"/>
              <a:gd name="T87" fmla="*/ 182 h 525"/>
              <a:gd name="T88" fmla="*/ 1307 w 2934"/>
              <a:gd name="T89" fmla="*/ 18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4" h="525">
                <a:moveTo>
                  <a:pt x="2330" y="312"/>
                </a:moveTo>
                <a:lnTo>
                  <a:pt x="2330" y="312"/>
                </a:lnTo>
                <a:cubicBezTo>
                  <a:pt x="2324" y="279"/>
                  <a:pt x="2294" y="245"/>
                  <a:pt x="2248" y="245"/>
                </a:cubicBezTo>
                <a:cubicBezTo>
                  <a:pt x="2207" y="245"/>
                  <a:pt x="2174" y="275"/>
                  <a:pt x="2164" y="312"/>
                </a:cubicBezTo>
                <a:lnTo>
                  <a:pt x="2330" y="312"/>
                </a:lnTo>
                <a:close/>
                <a:moveTo>
                  <a:pt x="2413" y="349"/>
                </a:moveTo>
                <a:lnTo>
                  <a:pt x="2413" y="349"/>
                </a:lnTo>
                <a:cubicBezTo>
                  <a:pt x="2413" y="359"/>
                  <a:pt x="2412" y="372"/>
                  <a:pt x="2412" y="372"/>
                </a:cubicBezTo>
                <a:lnTo>
                  <a:pt x="2162" y="372"/>
                </a:lnTo>
                <a:cubicBezTo>
                  <a:pt x="2169" y="420"/>
                  <a:pt x="2207" y="454"/>
                  <a:pt x="2256" y="454"/>
                </a:cubicBezTo>
                <a:cubicBezTo>
                  <a:pt x="2292" y="454"/>
                  <a:pt x="2322" y="439"/>
                  <a:pt x="2345" y="412"/>
                </a:cubicBezTo>
                <a:lnTo>
                  <a:pt x="2399" y="459"/>
                </a:lnTo>
                <a:cubicBezTo>
                  <a:pt x="2366" y="498"/>
                  <a:pt x="2317" y="524"/>
                  <a:pt x="2258" y="524"/>
                </a:cubicBezTo>
                <a:cubicBezTo>
                  <a:pt x="2161" y="524"/>
                  <a:pt x="2082" y="451"/>
                  <a:pt x="2082" y="347"/>
                </a:cubicBezTo>
                <a:cubicBezTo>
                  <a:pt x="2082" y="251"/>
                  <a:pt x="2156" y="174"/>
                  <a:pt x="2253" y="174"/>
                </a:cubicBezTo>
                <a:cubicBezTo>
                  <a:pt x="2346" y="174"/>
                  <a:pt x="2413" y="252"/>
                  <a:pt x="2413" y="349"/>
                </a:cubicBezTo>
                <a:close/>
                <a:moveTo>
                  <a:pt x="1959" y="277"/>
                </a:moveTo>
                <a:lnTo>
                  <a:pt x="1959" y="277"/>
                </a:lnTo>
                <a:cubicBezTo>
                  <a:pt x="1938" y="259"/>
                  <a:pt x="1912" y="248"/>
                  <a:pt x="1878" y="248"/>
                </a:cubicBezTo>
                <a:cubicBezTo>
                  <a:pt x="1825" y="248"/>
                  <a:pt x="1781" y="292"/>
                  <a:pt x="1781" y="348"/>
                </a:cubicBezTo>
                <a:cubicBezTo>
                  <a:pt x="1781" y="413"/>
                  <a:pt x="1827" y="452"/>
                  <a:pt x="1877" y="452"/>
                </a:cubicBezTo>
                <a:cubicBezTo>
                  <a:pt x="1908" y="452"/>
                  <a:pt x="1938" y="438"/>
                  <a:pt x="1959" y="417"/>
                </a:cubicBezTo>
                <a:lnTo>
                  <a:pt x="1959" y="277"/>
                </a:lnTo>
                <a:close/>
                <a:moveTo>
                  <a:pt x="2039" y="432"/>
                </a:moveTo>
                <a:lnTo>
                  <a:pt x="2039" y="432"/>
                </a:lnTo>
                <a:lnTo>
                  <a:pt x="2058" y="517"/>
                </a:lnTo>
                <a:lnTo>
                  <a:pt x="1985" y="517"/>
                </a:lnTo>
                <a:lnTo>
                  <a:pt x="1968" y="485"/>
                </a:lnTo>
                <a:cubicBezTo>
                  <a:pt x="1942" y="507"/>
                  <a:pt x="1907" y="525"/>
                  <a:pt x="1864" y="525"/>
                </a:cubicBezTo>
                <a:cubicBezTo>
                  <a:pt x="1770" y="525"/>
                  <a:pt x="1700" y="448"/>
                  <a:pt x="1700" y="349"/>
                </a:cubicBezTo>
                <a:cubicBezTo>
                  <a:pt x="1700" y="248"/>
                  <a:pt x="1778" y="174"/>
                  <a:pt x="1870" y="174"/>
                </a:cubicBezTo>
                <a:cubicBezTo>
                  <a:pt x="1904" y="174"/>
                  <a:pt x="1934" y="186"/>
                  <a:pt x="1959" y="205"/>
                </a:cubicBezTo>
                <a:lnTo>
                  <a:pt x="1959" y="19"/>
                </a:lnTo>
                <a:lnTo>
                  <a:pt x="2039" y="0"/>
                </a:lnTo>
                <a:lnTo>
                  <a:pt x="2039" y="432"/>
                </a:lnTo>
                <a:close/>
                <a:moveTo>
                  <a:pt x="1502" y="174"/>
                </a:moveTo>
                <a:lnTo>
                  <a:pt x="1502" y="174"/>
                </a:lnTo>
                <a:lnTo>
                  <a:pt x="1502" y="250"/>
                </a:lnTo>
                <a:cubicBezTo>
                  <a:pt x="1549" y="257"/>
                  <a:pt x="1584" y="298"/>
                  <a:pt x="1584" y="350"/>
                </a:cubicBezTo>
                <a:cubicBezTo>
                  <a:pt x="1584" y="400"/>
                  <a:pt x="1551" y="442"/>
                  <a:pt x="1502" y="450"/>
                </a:cubicBezTo>
                <a:lnTo>
                  <a:pt x="1502" y="525"/>
                </a:lnTo>
                <a:cubicBezTo>
                  <a:pt x="1596" y="518"/>
                  <a:pt x="1666" y="443"/>
                  <a:pt x="1666" y="350"/>
                </a:cubicBezTo>
                <a:cubicBezTo>
                  <a:pt x="1666" y="257"/>
                  <a:pt x="1596" y="182"/>
                  <a:pt x="1502" y="174"/>
                </a:cubicBezTo>
                <a:close/>
                <a:moveTo>
                  <a:pt x="1305" y="350"/>
                </a:moveTo>
                <a:lnTo>
                  <a:pt x="1305" y="350"/>
                </a:lnTo>
                <a:cubicBezTo>
                  <a:pt x="1305" y="442"/>
                  <a:pt x="1374" y="517"/>
                  <a:pt x="1469" y="525"/>
                </a:cubicBezTo>
                <a:lnTo>
                  <a:pt x="1469" y="450"/>
                </a:lnTo>
                <a:cubicBezTo>
                  <a:pt x="1419" y="442"/>
                  <a:pt x="1386" y="399"/>
                  <a:pt x="1386" y="350"/>
                </a:cubicBezTo>
                <a:cubicBezTo>
                  <a:pt x="1386" y="297"/>
                  <a:pt x="1421" y="257"/>
                  <a:pt x="1469" y="249"/>
                </a:cubicBezTo>
                <a:lnTo>
                  <a:pt x="1469" y="174"/>
                </a:lnTo>
                <a:cubicBezTo>
                  <a:pt x="1374" y="182"/>
                  <a:pt x="1305" y="257"/>
                  <a:pt x="1305" y="350"/>
                </a:cubicBezTo>
                <a:close/>
                <a:moveTo>
                  <a:pt x="2826" y="315"/>
                </a:moveTo>
                <a:lnTo>
                  <a:pt x="2826" y="315"/>
                </a:lnTo>
                <a:cubicBezTo>
                  <a:pt x="2781" y="305"/>
                  <a:pt x="2753" y="294"/>
                  <a:pt x="2753" y="273"/>
                </a:cubicBezTo>
                <a:cubicBezTo>
                  <a:pt x="2753" y="253"/>
                  <a:pt x="2774" y="241"/>
                  <a:pt x="2803" y="241"/>
                </a:cubicBezTo>
                <a:cubicBezTo>
                  <a:pt x="2830" y="241"/>
                  <a:pt x="2861" y="258"/>
                  <a:pt x="2875" y="281"/>
                </a:cubicBezTo>
                <a:lnTo>
                  <a:pt x="2926" y="236"/>
                </a:lnTo>
                <a:cubicBezTo>
                  <a:pt x="2906" y="206"/>
                  <a:pt x="2864" y="174"/>
                  <a:pt x="2803" y="174"/>
                </a:cubicBezTo>
                <a:cubicBezTo>
                  <a:pt x="2741" y="174"/>
                  <a:pt x="2678" y="214"/>
                  <a:pt x="2678" y="276"/>
                </a:cubicBezTo>
                <a:cubicBezTo>
                  <a:pt x="2678" y="334"/>
                  <a:pt x="2723" y="363"/>
                  <a:pt x="2804" y="382"/>
                </a:cubicBezTo>
                <a:cubicBezTo>
                  <a:pt x="2835" y="389"/>
                  <a:pt x="2859" y="400"/>
                  <a:pt x="2859" y="422"/>
                </a:cubicBezTo>
                <a:cubicBezTo>
                  <a:pt x="2859" y="441"/>
                  <a:pt x="2842" y="456"/>
                  <a:pt x="2809" y="456"/>
                </a:cubicBezTo>
                <a:cubicBezTo>
                  <a:pt x="2772" y="456"/>
                  <a:pt x="2740" y="442"/>
                  <a:pt x="2716" y="409"/>
                </a:cubicBezTo>
                <a:lnTo>
                  <a:pt x="2665" y="455"/>
                </a:lnTo>
                <a:cubicBezTo>
                  <a:pt x="2693" y="499"/>
                  <a:pt x="2750" y="525"/>
                  <a:pt x="2811" y="525"/>
                </a:cubicBezTo>
                <a:cubicBezTo>
                  <a:pt x="2881" y="525"/>
                  <a:pt x="2933" y="478"/>
                  <a:pt x="2933" y="420"/>
                </a:cubicBezTo>
                <a:cubicBezTo>
                  <a:pt x="2934" y="359"/>
                  <a:pt x="2884" y="328"/>
                  <a:pt x="2826" y="315"/>
                </a:cubicBezTo>
                <a:close/>
                <a:moveTo>
                  <a:pt x="217" y="229"/>
                </a:moveTo>
                <a:lnTo>
                  <a:pt x="217" y="229"/>
                </a:lnTo>
                <a:cubicBezTo>
                  <a:pt x="209" y="227"/>
                  <a:pt x="188" y="221"/>
                  <a:pt x="174" y="218"/>
                </a:cubicBezTo>
                <a:cubicBezTo>
                  <a:pt x="126" y="207"/>
                  <a:pt x="96" y="192"/>
                  <a:pt x="96" y="159"/>
                </a:cubicBezTo>
                <a:cubicBezTo>
                  <a:pt x="96" y="128"/>
                  <a:pt x="126" y="100"/>
                  <a:pt x="173" y="100"/>
                </a:cubicBezTo>
                <a:cubicBezTo>
                  <a:pt x="214" y="100"/>
                  <a:pt x="246" y="120"/>
                  <a:pt x="273" y="157"/>
                </a:cubicBezTo>
                <a:lnTo>
                  <a:pt x="334" y="101"/>
                </a:lnTo>
                <a:cubicBezTo>
                  <a:pt x="304" y="62"/>
                  <a:pt x="257" y="20"/>
                  <a:pt x="174" y="20"/>
                </a:cubicBezTo>
                <a:cubicBezTo>
                  <a:pt x="84" y="20"/>
                  <a:pt x="8" y="82"/>
                  <a:pt x="8" y="165"/>
                </a:cubicBezTo>
                <a:cubicBezTo>
                  <a:pt x="8" y="231"/>
                  <a:pt x="50" y="277"/>
                  <a:pt x="138" y="298"/>
                </a:cubicBezTo>
                <a:cubicBezTo>
                  <a:pt x="150" y="300"/>
                  <a:pt x="169" y="305"/>
                  <a:pt x="183" y="309"/>
                </a:cubicBezTo>
                <a:cubicBezTo>
                  <a:pt x="237" y="323"/>
                  <a:pt x="258" y="347"/>
                  <a:pt x="258" y="378"/>
                </a:cubicBezTo>
                <a:cubicBezTo>
                  <a:pt x="258" y="417"/>
                  <a:pt x="221" y="444"/>
                  <a:pt x="180" y="444"/>
                </a:cubicBezTo>
                <a:cubicBezTo>
                  <a:pt x="143" y="444"/>
                  <a:pt x="99" y="431"/>
                  <a:pt x="71" y="373"/>
                </a:cubicBezTo>
                <a:lnTo>
                  <a:pt x="0" y="416"/>
                </a:lnTo>
                <a:cubicBezTo>
                  <a:pt x="23" y="471"/>
                  <a:pt x="88" y="525"/>
                  <a:pt x="176" y="525"/>
                </a:cubicBezTo>
                <a:cubicBezTo>
                  <a:pt x="277" y="525"/>
                  <a:pt x="348" y="457"/>
                  <a:pt x="348" y="378"/>
                </a:cubicBezTo>
                <a:cubicBezTo>
                  <a:pt x="348" y="302"/>
                  <a:pt x="302" y="251"/>
                  <a:pt x="217" y="229"/>
                </a:cubicBezTo>
                <a:close/>
                <a:moveTo>
                  <a:pt x="560" y="448"/>
                </a:moveTo>
                <a:lnTo>
                  <a:pt x="560" y="448"/>
                </a:lnTo>
                <a:cubicBezTo>
                  <a:pt x="509" y="448"/>
                  <a:pt x="466" y="407"/>
                  <a:pt x="466" y="349"/>
                </a:cubicBezTo>
                <a:cubicBezTo>
                  <a:pt x="466" y="291"/>
                  <a:pt x="507" y="251"/>
                  <a:pt x="558" y="251"/>
                </a:cubicBezTo>
                <a:cubicBezTo>
                  <a:pt x="587" y="251"/>
                  <a:pt x="616" y="267"/>
                  <a:pt x="637" y="294"/>
                </a:cubicBezTo>
                <a:lnTo>
                  <a:pt x="697" y="243"/>
                </a:lnTo>
                <a:cubicBezTo>
                  <a:pt x="665" y="203"/>
                  <a:pt x="620" y="174"/>
                  <a:pt x="559" y="174"/>
                </a:cubicBezTo>
                <a:cubicBezTo>
                  <a:pt x="458" y="174"/>
                  <a:pt x="384" y="253"/>
                  <a:pt x="384" y="350"/>
                </a:cubicBezTo>
                <a:cubicBezTo>
                  <a:pt x="384" y="453"/>
                  <a:pt x="462" y="525"/>
                  <a:pt x="559" y="525"/>
                </a:cubicBezTo>
                <a:cubicBezTo>
                  <a:pt x="616" y="525"/>
                  <a:pt x="667" y="499"/>
                  <a:pt x="700" y="460"/>
                </a:cubicBezTo>
                <a:lnTo>
                  <a:pt x="642" y="409"/>
                </a:lnTo>
                <a:cubicBezTo>
                  <a:pt x="618" y="435"/>
                  <a:pt x="595" y="448"/>
                  <a:pt x="560" y="448"/>
                </a:cubicBezTo>
                <a:close/>
                <a:moveTo>
                  <a:pt x="912" y="174"/>
                </a:moveTo>
                <a:lnTo>
                  <a:pt x="912" y="174"/>
                </a:lnTo>
                <a:cubicBezTo>
                  <a:pt x="874" y="174"/>
                  <a:pt x="840" y="189"/>
                  <a:pt x="811" y="215"/>
                </a:cubicBezTo>
                <a:lnTo>
                  <a:pt x="811" y="1"/>
                </a:lnTo>
                <a:lnTo>
                  <a:pt x="731" y="20"/>
                </a:lnTo>
                <a:lnTo>
                  <a:pt x="731" y="517"/>
                </a:lnTo>
                <a:lnTo>
                  <a:pt x="811" y="517"/>
                </a:lnTo>
                <a:lnTo>
                  <a:pt x="811" y="294"/>
                </a:lnTo>
                <a:cubicBezTo>
                  <a:pt x="831" y="270"/>
                  <a:pt x="859" y="250"/>
                  <a:pt x="891" y="250"/>
                </a:cubicBezTo>
                <a:cubicBezTo>
                  <a:pt x="940" y="250"/>
                  <a:pt x="968" y="280"/>
                  <a:pt x="968" y="354"/>
                </a:cubicBezTo>
                <a:lnTo>
                  <a:pt x="968" y="516"/>
                </a:lnTo>
                <a:lnTo>
                  <a:pt x="1048" y="516"/>
                </a:lnTo>
                <a:lnTo>
                  <a:pt x="1048" y="351"/>
                </a:lnTo>
                <a:cubicBezTo>
                  <a:pt x="1048" y="250"/>
                  <a:pt x="1004" y="174"/>
                  <a:pt x="912" y="174"/>
                </a:cubicBezTo>
                <a:close/>
                <a:moveTo>
                  <a:pt x="2528" y="219"/>
                </a:moveTo>
                <a:lnTo>
                  <a:pt x="2528" y="219"/>
                </a:lnTo>
                <a:lnTo>
                  <a:pt x="2509" y="183"/>
                </a:lnTo>
                <a:lnTo>
                  <a:pt x="2454" y="183"/>
                </a:lnTo>
                <a:lnTo>
                  <a:pt x="2454" y="517"/>
                </a:lnTo>
                <a:lnTo>
                  <a:pt x="2534" y="517"/>
                </a:lnTo>
                <a:lnTo>
                  <a:pt x="2534" y="289"/>
                </a:lnTo>
                <a:cubicBezTo>
                  <a:pt x="2554" y="265"/>
                  <a:pt x="2580" y="250"/>
                  <a:pt x="2611" y="250"/>
                </a:cubicBezTo>
                <a:cubicBezTo>
                  <a:pt x="2625" y="250"/>
                  <a:pt x="2638" y="252"/>
                  <a:pt x="2652" y="257"/>
                </a:cubicBezTo>
                <a:lnTo>
                  <a:pt x="2661" y="181"/>
                </a:lnTo>
                <a:cubicBezTo>
                  <a:pt x="2647" y="176"/>
                  <a:pt x="2633" y="175"/>
                  <a:pt x="2620" y="175"/>
                </a:cubicBezTo>
                <a:cubicBezTo>
                  <a:pt x="2578" y="175"/>
                  <a:pt x="2548" y="194"/>
                  <a:pt x="2528" y="219"/>
                </a:cubicBezTo>
                <a:close/>
                <a:moveTo>
                  <a:pt x="1307" y="180"/>
                </a:moveTo>
                <a:lnTo>
                  <a:pt x="1307" y="180"/>
                </a:lnTo>
                <a:lnTo>
                  <a:pt x="1297" y="256"/>
                </a:lnTo>
                <a:cubicBezTo>
                  <a:pt x="1284" y="252"/>
                  <a:pt x="1270" y="249"/>
                  <a:pt x="1257" y="249"/>
                </a:cubicBezTo>
                <a:cubicBezTo>
                  <a:pt x="1226" y="249"/>
                  <a:pt x="1200" y="264"/>
                  <a:pt x="1180" y="289"/>
                </a:cubicBezTo>
                <a:lnTo>
                  <a:pt x="1180" y="516"/>
                </a:lnTo>
                <a:lnTo>
                  <a:pt x="1099" y="516"/>
                </a:lnTo>
                <a:lnTo>
                  <a:pt x="1099" y="182"/>
                </a:lnTo>
                <a:lnTo>
                  <a:pt x="1155" y="182"/>
                </a:lnTo>
                <a:lnTo>
                  <a:pt x="1173" y="218"/>
                </a:lnTo>
                <a:cubicBezTo>
                  <a:pt x="1194" y="193"/>
                  <a:pt x="1224" y="174"/>
                  <a:pt x="1265" y="174"/>
                </a:cubicBezTo>
                <a:cubicBezTo>
                  <a:pt x="1279" y="174"/>
                  <a:pt x="1293" y="176"/>
                  <a:pt x="1307" y="18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State Street">
            <a:extLst>
              <a:ext uri="{FF2B5EF4-FFF2-40B4-BE49-F238E27FC236}">
                <a16:creationId xmlns:a16="http://schemas.microsoft.com/office/drawing/2014/main" id="{EF15525F-3BC3-8C49-B7CE-6CBCA832BD84}"/>
              </a:ext>
              <a:ext uri="{C183D7F6-B498-43B3-948B-1728B52AA6E4}">
                <adec:decorative xmlns:adec="http://schemas.microsoft.com/office/drawing/2017/decorative" val="1"/>
              </a:ext>
            </a:extLst>
          </p:cNvPr>
          <p:cNvSpPr>
            <a:spLocks noChangeAspect="1" noEditPoints="1"/>
          </p:cNvSpPr>
          <p:nvPr userDrawn="1"/>
        </p:nvSpPr>
        <p:spPr bwMode="black">
          <a:xfrm>
            <a:off x="6526211" y="4506946"/>
            <a:ext cx="1463040" cy="417887"/>
          </a:xfrm>
          <a:custGeom>
            <a:avLst/>
            <a:gdLst>
              <a:gd name="T0" fmla="*/ 956 w 8364"/>
              <a:gd name="T1" fmla="*/ 1657 h 2378"/>
              <a:gd name="T2" fmla="*/ 1229 w 8364"/>
              <a:gd name="T3" fmla="*/ 1698 h 2378"/>
              <a:gd name="T4" fmla="*/ 2133 w 8364"/>
              <a:gd name="T5" fmla="*/ 1210 h 2378"/>
              <a:gd name="T6" fmla="*/ 1703 w 8364"/>
              <a:gd name="T7" fmla="*/ 1668 h 2378"/>
              <a:gd name="T8" fmla="*/ 346 w 8364"/>
              <a:gd name="T9" fmla="*/ 1142 h 2378"/>
              <a:gd name="T10" fmla="*/ 481 w 8364"/>
              <a:gd name="T11" fmla="*/ 1264 h 2378"/>
              <a:gd name="T12" fmla="*/ 461 w 8364"/>
              <a:gd name="T13" fmla="*/ 1176 h 2378"/>
              <a:gd name="T14" fmla="*/ 1071 w 8364"/>
              <a:gd name="T15" fmla="*/ 1675 h 2378"/>
              <a:gd name="T16" fmla="*/ 1593 w 8364"/>
              <a:gd name="T17" fmla="*/ 1454 h 2378"/>
              <a:gd name="T18" fmla="*/ 1289 w 8364"/>
              <a:gd name="T19" fmla="*/ 1430 h 2378"/>
              <a:gd name="T20" fmla="*/ 1061 w 8364"/>
              <a:gd name="T21" fmla="*/ 319 h 2378"/>
              <a:gd name="T22" fmla="*/ 1216 w 8364"/>
              <a:gd name="T23" fmla="*/ 2162 h 2378"/>
              <a:gd name="T24" fmla="*/ 1239 w 8364"/>
              <a:gd name="T25" fmla="*/ 1968 h 2378"/>
              <a:gd name="T26" fmla="*/ 1678 w 8364"/>
              <a:gd name="T27" fmla="*/ 1735 h 2378"/>
              <a:gd name="T28" fmla="*/ 353 w 8364"/>
              <a:gd name="T29" fmla="*/ 1677 h 2378"/>
              <a:gd name="T30" fmla="*/ 850 w 8364"/>
              <a:gd name="T31" fmla="*/ 2262 h 2378"/>
              <a:gd name="T32" fmla="*/ 442 w 8364"/>
              <a:gd name="T33" fmla="*/ 1497 h 2378"/>
              <a:gd name="T34" fmla="*/ 401 w 8364"/>
              <a:gd name="T35" fmla="*/ 1704 h 2378"/>
              <a:gd name="T36" fmla="*/ 495 w 8364"/>
              <a:gd name="T37" fmla="*/ 1884 h 2378"/>
              <a:gd name="T38" fmla="*/ 1677 w 8364"/>
              <a:gd name="T39" fmla="*/ 2341 h 2378"/>
              <a:gd name="T40" fmla="*/ 754 w 8364"/>
              <a:gd name="T41" fmla="*/ 1023 h 2378"/>
              <a:gd name="T42" fmla="*/ 1871 w 8364"/>
              <a:gd name="T43" fmla="*/ 1453 h 2378"/>
              <a:gd name="T44" fmla="*/ 1706 w 8364"/>
              <a:gd name="T45" fmla="*/ 634 h 2378"/>
              <a:gd name="T46" fmla="*/ 1378 w 8364"/>
              <a:gd name="T47" fmla="*/ 188 h 2378"/>
              <a:gd name="T48" fmla="*/ 644 w 8364"/>
              <a:gd name="T49" fmla="*/ 751 h 2378"/>
              <a:gd name="T50" fmla="*/ 1216 w 8364"/>
              <a:gd name="T51" fmla="*/ 1135 h 2378"/>
              <a:gd name="T52" fmla="*/ 1060 w 8364"/>
              <a:gd name="T53" fmla="*/ 786 h 2378"/>
              <a:gd name="T54" fmla="*/ 1499 w 8364"/>
              <a:gd name="T55" fmla="*/ 970 h 2378"/>
              <a:gd name="T56" fmla="*/ 1318 w 8364"/>
              <a:gd name="T57" fmla="*/ 1312 h 2378"/>
              <a:gd name="T58" fmla="*/ 1542 w 8364"/>
              <a:gd name="T59" fmla="*/ 1285 h 2378"/>
              <a:gd name="T60" fmla="*/ 1647 w 8364"/>
              <a:gd name="T61" fmla="*/ 1136 h 2378"/>
              <a:gd name="T62" fmla="*/ 1913 w 8364"/>
              <a:gd name="T63" fmla="*/ 1041 h 2378"/>
              <a:gd name="T64" fmla="*/ 1619 w 8364"/>
              <a:gd name="T65" fmla="*/ 774 h 2378"/>
              <a:gd name="T66" fmla="*/ 1328 w 8364"/>
              <a:gd name="T67" fmla="*/ 458 h 2378"/>
              <a:gd name="T68" fmla="*/ 1692 w 8364"/>
              <a:gd name="T69" fmla="*/ 534 h 2378"/>
              <a:gd name="T70" fmla="*/ 912 w 8364"/>
              <a:gd name="T71" fmla="*/ 329 h 2378"/>
              <a:gd name="T72" fmla="*/ 898 w 8364"/>
              <a:gd name="T73" fmla="*/ 585 h 2378"/>
              <a:gd name="T74" fmla="*/ 695 w 8364"/>
              <a:gd name="T75" fmla="*/ 850 h 2378"/>
              <a:gd name="T76" fmla="*/ 1243 w 8364"/>
              <a:gd name="T77" fmla="*/ 262 h 2378"/>
              <a:gd name="T78" fmla="*/ 1498 w 8364"/>
              <a:gd name="T79" fmla="*/ 2069 h 2378"/>
              <a:gd name="T80" fmla="*/ 1780 w 8364"/>
              <a:gd name="T81" fmla="*/ 2042 h 2378"/>
              <a:gd name="T82" fmla="*/ 1980 w 8364"/>
              <a:gd name="T83" fmla="*/ 1864 h 2378"/>
              <a:gd name="T84" fmla="*/ 1193 w 8364"/>
              <a:gd name="T85" fmla="*/ 985 h 2378"/>
              <a:gd name="T86" fmla="*/ 1832 w 8364"/>
              <a:gd name="T87" fmla="*/ 2315 h 2378"/>
              <a:gd name="T88" fmla="*/ 1392 w 8364"/>
              <a:gd name="T89" fmla="*/ 2226 h 2378"/>
              <a:gd name="T90" fmla="*/ 1478 w 8364"/>
              <a:gd name="T91" fmla="*/ 410 h 2378"/>
              <a:gd name="T92" fmla="*/ 1032 w 8364"/>
              <a:gd name="T93" fmla="*/ 1043 h 2378"/>
              <a:gd name="T94" fmla="*/ 1200 w 8364"/>
              <a:gd name="T95" fmla="*/ 509 h 2378"/>
              <a:gd name="T96" fmla="*/ 1250 w 8364"/>
              <a:gd name="T97" fmla="*/ 583 h 2378"/>
              <a:gd name="T98" fmla="*/ 1170 w 8364"/>
              <a:gd name="T99" fmla="*/ 1089 h 2378"/>
              <a:gd name="T100" fmla="*/ 1509 w 8364"/>
              <a:gd name="T101" fmla="*/ 627 h 2378"/>
              <a:gd name="T102" fmla="*/ 8309 w 8364"/>
              <a:gd name="T103" fmla="*/ 1934 h 2378"/>
              <a:gd name="T104" fmla="*/ 7934 w 8364"/>
              <a:gd name="T105" fmla="*/ 1390 h 2378"/>
              <a:gd name="T106" fmla="*/ 7677 w 8364"/>
              <a:gd name="T107" fmla="*/ 1750 h 2378"/>
              <a:gd name="T108" fmla="*/ 6203 w 8364"/>
              <a:gd name="T109" fmla="*/ 1369 h 2378"/>
              <a:gd name="T110" fmla="*/ 6951 w 8364"/>
              <a:gd name="T111" fmla="*/ 1681 h 2378"/>
              <a:gd name="T112" fmla="*/ 6181 w 8364"/>
              <a:gd name="T113" fmla="*/ 1475 h 2378"/>
              <a:gd name="T114" fmla="*/ 4520 w 8364"/>
              <a:gd name="T115" fmla="*/ 1467 h 2378"/>
              <a:gd name="T116" fmla="*/ 4387 w 8364"/>
              <a:gd name="T117" fmla="*/ 1475 h 2378"/>
              <a:gd name="T118" fmla="*/ 3499 w 8364"/>
              <a:gd name="T119" fmla="*/ 1794 h 2378"/>
              <a:gd name="T120" fmla="*/ 3087 w 8364"/>
              <a:gd name="T121" fmla="*/ 1390 h 2378"/>
              <a:gd name="T122" fmla="*/ 2889 w 8364"/>
              <a:gd name="T123" fmla="*/ 1770 h 2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364" h="2378">
                <a:moveTo>
                  <a:pt x="354" y="1155"/>
                </a:moveTo>
                <a:lnTo>
                  <a:pt x="354" y="1155"/>
                </a:lnTo>
                <a:lnTo>
                  <a:pt x="432" y="1170"/>
                </a:lnTo>
                <a:cubicBezTo>
                  <a:pt x="457" y="1236"/>
                  <a:pt x="464" y="1311"/>
                  <a:pt x="452" y="1387"/>
                </a:cubicBezTo>
                <a:lnTo>
                  <a:pt x="483" y="1391"/>
                </a:lnTo>
                <a:lnTo>
                  <a:pt x="520" y="1396"/>
                </a:lnTo>
                <a:lnTo>
                  <a:pt x="899" y="1448"/>
                </a:lnTo>
                <a:cubicBezTo>
                  <a:pt x="901" y="1454"/>
                  <a:pt x="904" y="1459"/>
                  <a:pt x="906" y="1465"/>
                </a:cubicBezTo>
                <a:cubicBezTo>
                  <a:pt x="911" y="1475"/>
                  <a:pt x="906" y="1487"/>
                  <a:pt x="896" y="1492"/>
                </a:cubicBezTo>
                <a:cubicBezTo>
                  <a:pt x="869" y="1505"/>
                  <a:pt x="847" y="1519"/>
                  <a:pt x="834" y="1531"/>
                </a:cubicBezTo>
                <a:cubicBezTo>
                  <a:pt x="833" y="1532"/>
                  <a:pt x="834" y="1533"/>
                  <a:pt x="835" y="1533"/>
                </a:cubicBezTo>
                <a:cubicBezTo>
                  <a:pt x="856" y="1525"/>
                  <a:pt x="879" y="1517"/>
                  <a:pt x="903" y="1511"/>
                </a:cubicBezTo>
                <a:cubicBezTo>
                  <a:pt x="914" y="1508"/>
                  <a:pt x="925" y="1514"/>
                  <a:pt x="928" y="1524"/>
                </a:cubicBezTo>
                <a:cubicBezTo>
                  <a:pt x="928" y="1525"/>
                  <a:pt x="928" y="1525"/>
                  <a:pt x="928" y="1525"/>
                </a:cubicBezTo>
                <a:cubicBezTo>
                  <a:pt x="931" y="1536"/>
                  <a:pt x="926" y="1547"/>
                  <a:pt x="916" y="1552"/>
                </a:cubicBezTo>
                <a:cubicBezTo>
                  <a:pt x="873" y="1571"/>
                  <a:pt x="839" y="1592"/>
                  <a:pt x="819" y="1610"/>
                </a:cubicBezTo>
                <a:cubicBezTo>
                  <a:pt x="818" y="1611"/>
                  <a:pt x="819" y="1613"/>
                  <a:pt x="821" y="1613"/>
                </a:cubicBezTo>
                <a:cubicBezTo>
                  <a:pt x="852" y="1599"/>
                  <a:pt x="887" y="1587"/>
                  <a:pt x="924" y="1577"/>
                </a:cubicBezTo>
                <a:cubicBezTo>
                  <a:pt x="933" y="1575"/>
                  <a:pt x="943" y="1581"/>
                  <a:pt x="945" y="1590"/>
                </a:cubicBezTo>
                <a:cubicBezTo>
                  <a:pt x="947" y="1600"/>
                  <a:pt x="941" y="1610"/>
                  <a:pt x="932" y="1614"/>
                </a:cubicBezTo>
                <a:cubicBezTo>
                  <a:pt x="876" y="1639"/>
                  <a:pt x="829" y="1665"/>
                  <a:pt x="804" y="1689"/>
                </a:cubicBezTo>
                <a:cubicBezTo>
                  <a:pt x="803" y="1691"/>
                  <a:pt x="805" y="1693"/>
                  <a:pt x="807" y="1692"/>
                </a:cubicBezTo>
                <a:cubicBezTo>
                  <a:pt x="846" y="1675"/>
                  <a:pt x="890" y="1659"/>
                  <a:pt x="939" y="1646"/>
                </a:cubicBezTo>
                <a:cubicBezTo>
                  <a:pt x="947" y="1643"/>
                  <a:pt x="955" y="1649"/>
                  <a:pt x="956" y="1657"/>
                </a:cubicBezTo>
                <a:cubicBezTo>
                  <a:pt x="957" y="1666"/>
                  <a:pt x="952" y="1675"/>
                  <a:pt x="943" y="1678"/>
                </a:cubicBezTo>
                <a:cubicBezTo>
                  <a:pt x="876" y="1708"/>
                  <a:pt x="819" y="1740"/>
                  <a:pt x="790" y="1767"/>
                </a:cubicBezTo>
                <a:cubicBezTo>
                  <a:pt x="787" y="1770"/>
                  <a:pt x="790" y="1773"/>
                  <a:pt x="793" y="1772"/>
                </a:cubicBezTo>
                <a:cubicBezTo>
                  <a:pt x="837" y="1751"/>
                  <a:pt x="890" y="1732"/>
                  <a:pt x="946" y="1715"/>
                </a:cubicBezTo>
                <a:cubicBezTo>
                  <a:pt x="953" y="1713"/>
                  <a:pt x="960" y="1718"/>
                  <a:pt x="960" y="1726"/>
                </a:cubicBezTo>
                <a:cubicBezTo>
                  <a:pt x="960" y="1734"/>
                  <a:pt x="955" y="1742"/>
                  <a:pt x="947" y="1746"/>
                </a:cubicBezTo>
                <a:cubicBezTo>
                  <a:pt x="872" y="1779"/>
                  <a:pt x="808" y="1815"/>
                  <a:pt x="775" y="1846"/>
                </a:cubicBezTo>
                <a:cubicBezTo>
                  <a:pt x="772" y="1849"/>
                  <a:pt x="775" y="1853"/>
                  <a:pt x="779" y="1852"/>
                </a:cubicBezTo>
                <a:cubicBezTo>
                  <a:pt x="894" y="1796"/>
                  <a:pt x="1056" y="1747"/>
                  <a:pt x="1211" y="1733"/>
                </a:cubicBezTo>
                <a:lnTo>
                  <a:pt x="1209" y="1761"/>
                </a:lnTo>
                <a:cubicBezTo>
                  <a:pt x="1204" y="1762"/>
                  <a:pt x="1199" y="1762"/>
                  <a:pt x="1194" y="1762"/>
                </a:cubicBezTo>
                <a:cubicBezTo>
                  <a:pt x="1035" y="1776"/>
                  <a:pt x="891" y="1815"/>
                  <a:pt x="773" y="1873"/>
                </a:cubicBezTo>
                <a:cubicBezTo>
                  <a:pt x="774" y="1876"/>
                  <a:pt x="774" y="1880"/>
                  <a:pt x="775" y="1884"/>
                </a:cubicBezTo>
                <a:cubicBezTo>
                  <a:pt x="779" y="1905"/>
                  <a:pt x="783" y="1927"/>
                  <a:pt x="785" y="1949"/>
                </a:cubicBezTo>
                <a:cubicBezTo>
                  <a:pt x="846" y="1935"/>
                  <a:pt x="908" y="1925"/>
                  <a:pt x="969" y="1923"/>
                </a:cubicBezTo>
                <a:lnTo>
                  <a:pt x="969" y="1923"/>
                </a:lnTo>
                <a:lnTo>
                  <a:pt x="977" y="1819"/>
                </a:lnTo>
                <a:cubicBezTo>
                  <a:pt x="995" y="1814"/>
                  <a:pt x="1013" y="1810"/>
                  <a:pt x="1031" y="1806"/>
                </a:cubicBezTo>
                <a:lnTo>
                  <a:pt x="1027" y="1893"/>
                </a:lnTo>
                <a:cubicBezTo>
                  <a:pt x="1068" y="1872"/>
                  <a:pt x="1108" y="1853"/>
                  <a:pt x="1146" y="1837"/>
                </a:cubicBezTo>
                <a:cubicBezTo>
                  <a:pt x="1170" y="1827"/>
                  <a:pt x="1195" y="1817"/>
                  <a:pt x="1221" y="1806"/>
                </a:cubicBezTo>
                <a:lnTo>
                  <a:pt x="1227" y="1731"/>
                </a:lnTo>
                <a:lnTo>
                  <a:pt x="1229" y="1698"/>
                </a:lnTo>
                <a:lnTo>
                  <a:pt x="1229" y="1698"/>
                </a:lnTo>
                <a:cubicBezTo>
                  <a:pt x="1246" y="1695"/>
                  <a:pt x="1264" y="1692"/>
                  <a:pt x="1283" y="1689"/>
                </a:cubicBezTo>
                <a:lnTo>
                  <a:pt x="1281" y="1723"/>
                </a:lnTo>
                <a:lnTo>
                  <a:pt x="1281" y="1728"/>
                </a:lnTo>
                <a:lnTo>
                  <a:pt x="1280" y="1757"/>
                </a:lnTo>
                <a:lnTo>
                  <a:pt x="1278" y="1785"/>
                </a:lnTo>
                <a:cubicBezTo>
                  <a:pt x="1306" y="1775"/>
                  <a:pt x="1336" y="1765"/>
                  <a:pt x="1366" y="1756"/>
                </a:cubicBezTo>
                <a:cubicBezTo>
                  <a:pt x="1343" y="1755"/>
                  <a:pt x="1319" y="1756"/>
                  <a:pt x="1295" y="1756"/>
                </a:cubicBezTo>
                <a:lnTo>
                  <a:pt x="1296" y="1727"/>
                </a:lnTo>
                <a:cubicBezTo>
                  <a:pt x="1361" y="1724"/>
                  <a:pt x="1424" y="1722"/>
                  <a:pt x="1485" y="1724"/>
                </a:cubicBezTo>
                <a:cubicBezTo>
                  <a:pt x="1552" y="1710"/>
                  <a:pt x="1621" y="1701"/>
                  <a:pt x="1691" y="1699"/>
                </a:cubicBezTo>
                <a:lnTo>
                  <a:pt x="1863" y="1505"/>
                </a:lnTo>
                <a:cubicBezTo>
                  <a:pt x="1864" y="1504"/>
                  <a:pt x="1866" y="1505"/>
                  <a:pt x="1866" y="1506"/>
                </a:cubicBezTo>
                <a:lnTo>
                  <a:pt x="1866" y="1570"/>
                </a:lnTo>
                <a:cubicBezTo>
                  <a:pt x="1866" y="1573"/>
                  <a:pt x="1865" y="1576"/>
                  <a:pt x="1864" y="1578"/>
                </a:cubicBezTo>
                <a:cubicBezTo>
                  <a:pt x="1845" y="1611"/>
                  <a:pt x="1803" y="1666"/>
                  <a:pt x="1751" y="1743"/>
                </a:cubicBezTo>
                <a:cubicBezTo>
                  <a:pt x="1683" y="1844"/>
                  <a:pt x="1675" y="1918"/>
                  <a:pt x="1674" y="2009"/>
                </a:cubicBezTo>
                <a:cubicBezTo>
                  <a:pt x="1679" y="2009"/>
                  <a:pt x="1684" y="2009"/>
                  <a:pt x="1689" y="2008"/>
                </a:cubicBezTo>
                <a:cubicBezTo>
                  <a:pt x="1693" y="2007"/>
                  <a:pt x="1696" y="2006"/>
                  <a:pt x="1700" y="2005"/>
                </a:cubicBezTo>
                <a:cubicBezTo>
                  <a:pt x="1701" y="1875"/>
                  <a:pt x="1718" y="1825"/>
                  <a:pt x="1826" y="1673"/>
                </a:cubicBezTo>
                <a:cubicBezTo>
                  <a:pt x="1866" y="1618"/>
                  <a:pt x="1883" y="1595"/>
                  <a:pt x="1891" y="1583"/>
                </a:cubicBezTo>
                <a:cubicBezTo>
                  <a:pt x="1894" y="1578"/>
                  <a:pt x="1895" y="1572"/>
                  <a:pt x="1895" y="1567"/>
                </a:cubicBezTo>
                <a:lnTo>
                  <a:pt x="1895" y="1522"/>
                </a:lnTo>
                <a:cubicBezTo>
                  <a:pt x="1895" y="1519"/>
                  <a:pt x="1896" y="1516"/>
                  <a:pt x="1898" y="1514"/>
                </a:cubicBezTo>
                <a:lnTo>
                  <a:pt x="2133" y="1210"/>
                </a:lnTo>
                <a:cubicBezTo>
                  <a:pt x="2136" y="1207"/>
                  <a:pt x="2134" y="1202"/>
                  <a:pt x="2131" y="1199"/>
                </a:cubicBezTo>
                <a:cubicBezTo>
                  <a:pt x="2128" y="1196"/>
                  <a:pt x="2122" y="1195"/>
                  <a:pt x="2119" y="1199"/>
                </a:cubicBezTo>
                <a:lnTo>
                  <a:pt x="1857" y="1496"/>
                </a:lnTo>
                <a:cubicBezTo>
                  <a:pt x="1854" y="1499"/>
                  <a:pt x="1849" y="1502"/>
                  <a:pt x="1845" y="1501"/>
                </a:cubicBezTo>
                <a:cubicBezTo>
                  <a:pt x="1802" y="1496"/>
                  <a:pt x="1757" y="1500"/>
                  <a:pt x="1747" y="1502"/>
                </a:cubicBezTo>
                <a:cubicBezTo>
                  <a:pt x="1746" y="1502"/>
                  <a:pt x="1746" y="1503"/>
                  <a:pt x="1746" y="1503"/>
                </a:cubicBezTo>
                <a:cubicBezTo>
                  <a:pt x="1771" y="1508"/>
                  <a:pt x="1798" y="1516"/>
                  <a:pt x="1821" y="1525"/>
                </a:cubicBezTo>
                <a:cubicBezTo>
                  <a:pt x="1825" y="1526"/>
                  <a:pt x="1825" y="1532"/>
                  <a:pt x="1822" y="1535"/>
                </a:cubicBezTo>
                <a:cubicBezTo>
                  <a:pt x="1818" y="1540"/>
                  <a:pt x="1813" y="1541"/>
                  <a:pt x="1808" y="1541"/>
                </a:cubicBezTo>
                <a:cubicBezTo>
                  <a:pt x="1753" y="1537"/>
                  <a:pt x="1711" y="1543"/>
                  <a:pt x="1697" y="1545"/>
                </a:cubicBezTo>
                <a:cubicBezTo>
                  <a:pt x="1696" y="1545"/>
                  <a:pt x="1697" y="1546"/>
                  <a:pt x="1697" y="1546"/>
                </a:cubicBezTo>
                <a:cubicBezTo>
                  <a:pt x="1726" y="1552"/>
                  <a:pt x="1757" y="1558"/>
                  <a:pt x="1785" y="1567"/>
                </a:cubicBezTo>
                <a:cubicBezTo>
                  <a:pt x="1789" y="1568"/>
                  <a:pt x="1789" y="1572"/>
                  <a:pt x="1787" y="1575"/>
                </a:cubicBezTo>
                <a:cubicBezTo>
                  <a:pt x="1783" y="1579"/>
                  <a:pt x="1780" y="1581"/>
                  <a:pt x="1774" y="1580"/>
                </a:cubicBezTo>
                <a:cubicBezTo>
                  <a:pt x="1713" y="1578"/>
                  <a:pt x="1664" y="1585"/>
                  <a:pt x="1648" y="1588"/>
                </a:cubicBezTo>
                <a:cubicBezTo>
                  <a:pt x="1646" y="1589"/>
                  <a:pt x="1646" y="1590"/>
                  <a:pt x="1648" y="1591"/>
                </a:cubicBezTo>
                <a:cubicBezTo>
                  <a:pt x="1680" y="1595"/>
                  <a:pt x="1714" y="1601"/>
                  <a:pt x="1748" y="1609"/>
                </a:cubicBezTo>
                <a:cubicBezTo>
                  <a:pt x="1751" y="1610"/>
                  <a:pt x="1752" y="1614"/>
                  <a:pt x="1750" y="1617"/>
                </a:cubicBezTo>
                <a:lnTo>
                  <a:pt x="1750" y="1617"/>
                </a:lnTo>
                <a:cubicBezTo>
                  <a:pt x="1748" y="1619"/>
                  <a:pt x="1745" y="1620"/>
                  <a:pt x="1742" y="1620"/>
                </a:cubicBezTo>
                <a:cubicBezTo>
                  <a:pt x="1675" y="1619"/>
                  <a:pt x="1622" y="1628"/>
                  <a:pt x="1600" y="1632"/>
                </a:cubicBezTo>
                <a:cubicBezTo>
                  <a:pt x="1598" y="1632"/>
                  <a:pt x="1599" y="1635"/>
                  <a:pt x="1600" y="1635"/>
                </a:cubicBezTo>
                <a:cubicBezTo>
                  <a:pt x="1634" y="1637"/>
                  <a:pt x="1668" y="1641"/>
                  <a:pt x="1703" y="1651"/>
                </a:cubicBezTo>
                <a:cubicBezTo>
                  <a:pt x="1714" y="1654"/>
                  <a:pt x="1707" y="1664"/>
                  <a:pt x="1703" y="1668"/>
                </a:cubicBezTo>
                <a:cubicBezTo>
                  <a:pt x="1696" y="1676"/>
                  <a:pt x="1683" y="1673"/>
                  <a:pt x="1674" y="1671"/>
                </a:cubicBezTo>
                <a:cubicBezTo>
                  <a:pt x="1597" y="1659"/>
                  <a:pt x="1506" y="1655"/>
                  <a:pt x="1431" y="1655"/>
                </a:cubicBezTo>
                <a:cubicBezTo>
                  <a:pt x="1252" y="1655"/>
                  <a:pt x="1069" y="1713"/>
                  <a:pt x="1043" y="1724"/>
                </a:cubicBezTo>
                <a:cubicBezTo>
                  <a:pt x="984" y="1433"/>
                  <a:pt x="838" y="1315"/>
                  <a:pt x="828" y="1308"/>
                </a:cubicBezTo>
                <a:cubicBezTo>
                  <a:pt x="827" y="1307"/>
                  <a:pt x="826" y="1307"/>
                  <a:pt x="826" y="1306"/>
                </a:cubicBezTo>
                <a:lnTo>
                  <a:pt x="805" y="1303"/>
                </a:lnTo>
                <a:lnTo>
                  <a:pt x="619" y="1274"/>
                </a:lnTo>
                <a:cubicBezTo>
                  <a:pt x="614" y="1273"/>
                  <a:pt x="609" y="1277"/>
                  <a:pt x="608" y="1282"/>
                </a:cubicBezTo>
                <a:cubicBezTo>
                  <a:pt x="607" y="1287"/>
                  <a:pt x="611" y="1292"/>
                  <a:pt x="616" y="1293"/>
                </a:cubicBezTo>
                <a:lnTo>
                  <a:pt x="631" y="1295"/>
                </a:lnTo>
                <a:cubicBezTo>
                  <a:pt x="611" y="1309"/>
                  <a:pt x="590" y="1323"/>
                  <a:pt x="569" y="1336"/>
                </a:cubicBezTo>
                <a:cubicBezTo>
                  <a:pt x="567" y="1337"/>
                  <a:pt x="568" y="1339"/>
                  <a:pt x="570" y="1339"/>
                </a:cubicBezTo>
                <a:cubicBezTo>
                  <a:pt x="606" y="1325"/>
                  <a:pt x="646" y="1314"/>
                  <a:pt x="685" y="1304"/>
                </a:cubicBezTo>
                <a:lnTo>
                  <a:pt x="736" y="1312"/>
                </a:lnTo>
                <a:cubicBezTo>
                  <a:pt x="661" y="1327"/>
                  <a:pt x="589" y="1348"/>
                  <a:pt x="525" y="1373"/>
                </a:cubicBezTo>
                <a:cubicBezTo>
                  <a:pt x="559" y="1328"/>
                  <a:pt x="587" y="1266"/>
                  <a:pt x="600" y="1201"/>
                </a:cubicBezTo>
                <a:cubicBezTo>
                  <a:pt x="619" y="1112"/>
                  <a:pt x="610" y="1029"/>
                  <a:pt x="574" y="965"/>
                </a:cubicBezTo>
                <a:lnTo>
                  <a:pt x="489" y="946"/>
                </a:lnTo>
                <a:cubicBezTo>
                  <a:pt x="483" y="945"/>
                  <a:pt x="477" y="949"/>
                  <a:pt x="476" y="954"/>
                </a:cubicBezTo>
                <a:cubicBezTo>
                  <a:pt x="474" y="960"/>
                  <a:pt x="478" y="966"/>
                  <a:pt x="484" y="967"/>
                </a:cubicBezTo>
                <a:lnTo>
                  <a:pt x="531" y="978"/>
                </a:lnTo>
                <a:cubicBezTo>
                  <a:pt x="511" y="1044"/>
                  <a:pt x="470" y="1100"/>
                  <a:pt x="428" y="1148"/>
                </a:cubicBezTo>
                <a:lnTo>
                  <a:pt x="359" y="1134"/>
                </a:lnTo>
                <a:cubicBezTo>
                  <a:pt x="353" y="1133"/>
                  <a:pt x="347" y="1137"/>
                  <a:pt x="346" y="1142"/>
                </a:cubicBezTo>
                <a:cubicBezTo>
                  <a:pt x="345" y="1148"/>
                  <a:pt x="349" y="1154"/>
                  <a:pt x="354" y="1155"/>
                </a:cubicBezTo>
                <a:close/>
                <a:moveTo>
                  <a:pt x="586" y="1380"/>
                </a:moveTo>
                <a:lnTo>
                  <a:pt x="586" y="1380"/>
                </a:lnTo>
                <a:cubicBezTo>
                  <a:pt x="654" y="1362"/>
                  <a:pt x="734" y="1345"/>
                  <a:pt x="820" y="1335"/>
                </a:cubicBezTo>
                <a:cubicBezTo>
                  <a:pt x="835" y="1347"/>
                  <a:pt x="848" y="1361"/>
                  <a:pt x="861" y="1376"/>
                </a:cubicBezTo>
                <a:cubicBezTo>
                  <a:pt x="776" y="1369"/>
                  <a:pt x="678" y="1378"/>
                  <a:pt x="609" y="1385"/>
                </a:cubicBezTo>
                <a:cubicBezTo>
                  <a:pt x="608" y="1385"/>
                  <a:pt x="604" y="1385"/>
                  <a:pt x="603" y="1385"/>
                </a:cubicBezTo>
                <a:cubicBezTo>
                  <a:pt x="598" y="1385"/>
                  <a:pt x="590" y="1385"/>
                  <a:pt x="586" y="1385"/>
                </a:cubicBezTo>
                <a:cubicBezTo>
                  <a:pt x="576" y="1384"/>
                  <a:pt x="579" y="1382"/>
                  <a:pt x="586" y="1380"/>
                </a:cubicBezTo>
                <a:close/>
                <a:moveTo>
                  <a:pt x="538" y="1317"/>
                </a:moveTo>
                <a:lnTo>
                  <a:pt x="538" y="1317"/>
                </a:lnTo>
                <a:cubicBezTo>
                  <a:pt x="537" y="1318"/>
                  <a:pt x="537" y="1318"/>
                  <a:pt x="537" y="1319"/>
                </a:cubicBezTo>
                <a:cubicBezTo>
                  <a:pt x="535" y="1323"/>
                  <a:pt x="531" y="1325"/>
                  <a:pt x="527" y="1326"/>
                </a:cubicBezTo>
                <a:lnTo>
                  <a:pt x="483" y="1335"/>
                </a:lnTo>
                <a:cubicBezTo>
                  <a:pt x="480" y="1336"/>
                  <a:pt x="477" y="1334"/>
                  <a:pt x="477" y="1330"/>
                </a:cubicBezTo>
                <a:cubicBezTo>
                  <a:pt x="477" y="1325"/>
                  <a:pt x="477" y="1320"/>
                  <a:pt x="477" y="1315"/>
                </a:cubicBezTo>
                <a:cubicBezTo>
                  <a:pt x="477" y="1312"/>
                  <a:pt x="480" y="1308"/>
                  <a:pt x="483" y="1308"/>
                </a:cubicBezTo>
                <a:lnTo>
                  <a:pt x="532" y="1297"/>
                </a:lnTo>
                <a:cubicBezTo>
                  <a:pt x="535" y="1297"/>
                  <a:pt x="539" y="1299"/>
                  <a:pt x="539" y="1302"/>
                </a:cubicBezTo>
                <a:lnTo>
                  <a:pt x="540" y="1305"/>
                </a:lnTo>
                <a:cubicBezTo>
                  <a:pt x="540" y="1309"/>
                  <a:pt x="540" y="1314"/>
                  <a:pt x="538" y="1317"/>
                </a:cubicBezTo>
                <a:close/>
                <a:moveTo>
                  <a:pt x="559" y="1248"/>
                </a:moveTo>
                <a:lnTo>
                  <a:pt x="559" y="1248"/>
                </a:lnTo>
                <a:lnTo>
                  <a:pt x="481" y="1264"/>
                </a:lnTo>
                <a:cubicBezTo>
                  <a:pt x="477" y="1265"/>
                  <a:pt x="474" y="1263"/>
                  <a:pt x="474" y="1259"/>
                </a:cubicBezTo>
                <a:cubicBezTo>
                  <a:pt x="473" y="1256"/>
                  <a:pt x="473" y="1253"/>
                  <a:pt x="473" y="1251"/>
                </a:cubicBezTo>
                <a:cubicBezTo>
                  <a:pt x="472" y="1247"/>
                  <a:pt x="474" y="1244"/>
                  <a:pt x="478" y="1243"/>
                </a:cubicBezTo>
                <a:lnTo>
                  <a:pt x="556" y="1226"/>
                </a:lnTo>
                <a:cubicBezTo>
                  <a:pt x="559" y="1226"/>
                  <a:pt x="562" y="1228"/>
                  <a:pt x="563" y="1231"/>
                </a:cubicBezTo>
                <a:lnTo>
                  <a:pt x="565" y="1240"/>
                </a:lnTo>
                <a:cubicBezTo>
                  <a:pt x="565" y="1244"/>
                  <a:pt x="563" y="1247"/>
                  <a:pt x="559" y="1248"/>
                </a:cubicBezTo>
                <a:close/>
                <a:moveTo>
                  <a:pt x="502" y="1084"/>
                </a:moveTo>
                <a:lnTo>
                  <a:pt x="502" y="1084"/>
                </a:lnTo>
                <a:cubicBezTo>
                  <a:pt x="507" y="1076"/>
                  <a:pt x="511" y="1069"/>
                  <a:pt x="515" y="1062"/>
                </a:cubicBezTo>
                <a:cubicBezTo>
                  <a:pt x="519" y="1055"/>
                  <a:pt x="526" y="1050"/>
                  <a:pt x="534" y="1049"/>
                </a:cubicBezTo>
                <a:lnTo>
                  <a:pt x="550" y="1047"/>
                </a:lnTo>
                <a:cubicBezTo>
                  <a:pt x="557" y="1046"/>
                  <a:pt x="563" y="1052"/>
                  <a:pt x="562" y="1059"/>
                </a:cubicBezTo>
                <a:cubicBezTo>
                  <a:pt x="562" y="1061"/>
                  <a:pt x="562" y="1063"/>
                  <a:pt x="562" y="1066"/>
                </a:cubicBezTo>
                <a:cubicBezTo>
                  <a:pt x="561" y="1073"/>
                  <a:pt x="556" y="1080"/>
                  <a:pt x="548" y="1081"/>
                </a:cubicBezTo>
                <a:lnTo>
                  <a:pt x="507" y="1091"/>
                </a:lnTo>
                <a:cubicBezTo>
                  <a:pt x="503" y="1092"/>
                  <a:pt x="500" y="1087"/>
                  <a:pt x="502" y="1084"/>
                </a:cubicBezTo>
                <a:close/>
                <a:moveTo>
                  <a:pt x="590" y="1131"/>
                </a:moveTo>
                <a:lnTo>
                  <a:pt x="590" y="1131"/>
                </a:lnTo>
                <a:cubicBezTo>
                  <a:pt x="589" y="1147"/>
                  <a:pt x="587" y="1163"/>
                  <a:pt x="585" y="1179"/>
                </a:cubicBezTo>
                <a:lnTo>
                  <a:pt x="475" y="1157"/>
                </a:lnTo>
                <a:cubicBezTo>
                  <a:pt x="512" y="1146"/>
                  <a:pt x="550" y="1138"/>
                  <a:pt x="590" y="1131"/>
                </a:cubicBezTo>
                <a:close/>
                <a:moveTo>
                  <a:pt x="461" y="1176"/>
                </a:moveTo>
                <a:lnTo>
                  <a:pt x="461" y="1176"/>
                </a:lnTo>
                <a:lnTo>
                  <a:pt x="531" y="1190"/>
                </a:lnTo>
                <a:cubicBezTo>
                  <a:pt x="532" y="1190"/>
                  <a:pt x="532" y="1192"/>
                  <a:pt x="531" y="1193"/>
                </a:cubicBezTo>
                <a:lnTo>
                  <a:pt x="470" y="1206"/>
                </a:lnTo>
                <a:cubicBezTo>
                  <a:pt x="467" y="1206"/>
                  <a:pt x="463" y="1204"/>
                  <a:pt x="462" y="1201"/>
                </a:cubicBezTo>
                <a:cubicBezTo>
                  <a:pt x="461" y="1194"/>
                  <a:pt x="459" y="1188"/>
                  <a:pt x="457" y="1181"/>
                </a:cubicBezTo>
                <a:cubicBezTo>
                  <a:pt x="456" y="1178"/>
                  <a:pt x="458" y="1176"/>
                  <a:pt x="461" y="1176"/>
                </a:cubicBezTo>
                <a:close/>
                <a:moveTo>
                  <a:pt x="16" y="2279"/>
                </a:moveTo>
                <a:lnTo>
                  <a:pt x="16" y="2279"/>
                </a:lnTo>
                <a:cubicBezTo>
                  <a:pt x="13" y="2278"/>
                  <a:pt x="13" y="2277"/>
                  <a:pt x="13" y="2275"/>
                </a:cubicBezTo>
                <a:cubicBezTo>
                  <a:pt x="13" y="2274"/>
                  <a:pt x="15" y="2273"/>
                  <a:pt x="17" y="2273"/>
                </a:cubicBezTo>
                <a:cubicBezTo>
                  <a:pt x="36" y="2271"/>
                  <a:pt x="86" y="2271"/>
                  <a:pt x="242" y="2297"/>
                </a:cubicBezTo>
                <a:cubicBezTo>
                  <a:pt x="367" y="2318"/>
                  <a:pt x="427" y="2289"/>
                  <a:pt x="436" y="2286"/>
                </a:cubicBezTo>
                <a:cubicBezTo>
                  <a:pt x="445" y="2284"/>
                  <a:pt x="454" y="2286"/>
                  <a:pt x="457" y="2294"/>
                </a:cubicBezTo>
                <a:cubicBezTo>
                  <a:pt x="461" y="2302"/>
                  <a:pt x="459" y="2312"/>
                  <a:pt x="442" y="2319"/>
                </a:cubicBezTo>
                <a:cubicBezTo>
                  <a:pt x="391" y="2340"/>
                  <a:pt x="315" y="2338"/>
                  <a:pt x="224" y="2317"/>
                </a:cubicBezTo>
                <a:cubicBezTo>
                  <a:pt x="140" y="2299"/>
                  <a:pt x="82" y="2285"/>
                  <a:pt x="16" y="2279"/>
                </a:cubicBezTo>
                <a:close/>
                <a:moveTo>
                  <a:pt x="1071" y="1675"/>
                </a:moveTo>
                <a:lnTo>
                  <a:pt x="1071" y="1675"/>
                </a:lnTo>
                <a:cubicBezTo>
                  <a:pt x="1094" y="1658"/>
                  <a:pt x="1170" y="1613"/>
                  <a:pt x="1319" y="1589"/>
                </a:cubicBezTo>
                <a:cubicBezTo>
                  <a:pt x="1324" y="1588"/>
                  <a:pt x="1329" y="1592"/>
                  <a:pt x="1329" y="1597"/>
                </a:cubicBezTo>
                <a:cubicBezTo>
                  <a:pt x="1329" y="1604"/>
                  <a:pt x="1329" y="1611"/>
                  <a:pt x="1329" y="1617"/>
                </a:cubicBezTo>
                <a:cubicBezTo>
                  <a:pt x="1328" y="1623"/>
                  <a:pt x="1324" y="1628"/>
                  <a:pt x="1318" y="1629"/>
                </a:cubicBezTo>
                <a:cubicBezTo>
                  <a:pt x="1198" y="1639"/>
                  <a:pt x="1102" y="1668"/>
                  <a:pt x="1072" y="1678"/>
                </a:cubicBezTo>
                <a:cubicBezTo>
                  <a:pt x="1070" y="1678"/>
                  <a:pt x="1069" y="1676"/>
                  <a:pt x="1071" y="1675"/>
                </a:cubicBezTo>
                <a:close/>
                <a:moveTo>
                  <a:pt x="1591" y="1523"/>
                </a:moveTo>
                <a:lnTo>
                  <a:pt x="1591" y="1523"/>
                </a:lnTo>
                <a:cubicBezTo>
                  <a:pt x="1584" y="1522"/>
                  <a:pt x="1578" y="1522"/>
                  <a:pt x="1572" y="1521"/>
                </a:cubicBezTo>
                <a:cubicBezTo>
                  <a:pt x="1538" y="1518"/>
                  <a:pt x="1506" y="1514"/>
                  <a:pt x="1476" y="1513"/>
                </a:cubicBezTo>
                <a:cubicBezTo>
                  <a:pt x="1475" y="1513"/>
                  <a:pt x="1475" y="1511"/>
                  <a:pt x="1476" y="1511"/>
                </a:cubicBezTo>
                <a:cubicBezTo>
                  <a:pt x="1490" y="1507"/>
                  <a:pt x="1535" y="1496"/>
                  <a:pt x="1593" y="1497"/>
                </a:cubicBezTo>
                <a:cubicBezTo>
                  <a:pt x="1595" y="1497"/>
                  <a:pt x="1597" y="1499"/>
                  <a:pt x="1597" y="1502"/>
                </a:cubicBezTo>
                <a:cubicBezTo>
                  <a:pt x="1597" y="1507"/>
                  <a:pt x="1596" y="1513"/>
                  <a:pt x="1596" y="1519"/>
                </a:cubicBezTo>
                <a:cubicBezTo>
                  <a:pt x="1596" y="1522"/>
                  <a:pt x="1593" y="1523"/>
                  <a:pt x="1591" y="1523"/>
                </a:cubicBezTo>
                <a:close/>
                <a:moveTo>
                  <a:pt x="1131" y="1594"/>
                </a:moveTo>
                <a:lnTo>
                  <a:pt x="1131" y="1594"/>
                </a:lnTo>
                <a:cubicBezTo>
                  <a:pt x="1149" y="1581"/>
                  <a:pt x="1208" y="1547"/>
                  <a:pt x="1317" y="1527"/>
                </a:cubicBezTo>
                <a:cubicBezTo>
                  <a:pt x="1320" y="1526"/>
                  <a:pt x="1323" y="1528"/>
                  <a:pt x="1324" y="1532"/>
                </a:cubicBezTo>
                <a:cubicBezTo>
                  <a:pt x="1325" y="1539"/>
                  <a:pt x="1326" y="1546"/>
                  <a:pt x="1327" y="1553"/>
                </a:cubicBezTo>
                <a:cubicBezTo>
                  <a:pt x="1327" y="1557"/>
                  <a:pt x="1325" y="1560"/>
                  <a:pt x="1321" y="1560"/>
                </a:cubicBezTo>
                <a:cubicBezTo>
                  <a:pt x="1230" y="1568"/>
                  <a:pt x="1158" y="1588"/>
                  <a:pt x="1132" y="1596"/>
                </a:cubicBezTo>
                <a:cubicBezTo>
                  <a:pt x="1130" y="1596"/>
                  <a:pt x="1130" y="1594"/>
                  <a:pt x="1131" y="1594"/>
                </a:cubicBezTo>
                <a:close/>
                <a:moveTo>
                  <a:pt x="1598" y="1473"/>
                </a:moveTo>
                <a:lnTo>
                  <a:pt x="1598" y="1473"/>
                </a:lnTo>
                <a:cubicBezTo>
                  <a:pt x="1598" y="1475"/>
                  <a:pt x="1596" y="1476"/>
                  <a:pt x="1594" y="1476"/>
                </a:cubicBezTo>
                <a:cubicBezTo>
                  <a:pt x="1592" y="1475"/>
                  <a:pt x="1589" y="1474"/>
                  <a:pt x="1587" y="1474"/>
                </a:cubicBezTo>
                <a:cubicBezTo>
                  <a:pt x="1558" y="1469"/>
                  <a:pt x="1531" y="1464"/>
                  <a:pt x="1504" y="1461"/>
                </a:cubicBezTo>
                <a:cubicBezTo>
                  <a:pt x="1504" y="1461"/>
                  <a:pt x="1503" y="1460"/>
                  <a:pt x="1504" y="1459"/>
                </a:cubicBezTo>
                <a:cubicBezTo>
                  <a:pt x="1514" y="1457"/>
                  <a:pt x="1548" y="1450"/>
                  <a:pt x="1593" y="1454"/>
                </a:cubicBezTo>
                <a:cubicBezTo>
                  <a:pt x="1595" y="1454"/>
                  <a:pt x="1596" y="1455"/>
                  <a:pt x="1596" y="1457"/>
                </a:cubicBezTo>
                <a:cubicBezTo>
                  <a:pt x="1597" y="1462"/>
                  <a:pt x="1597" y="1468"/>
                  <a:pt x="1598" y="1473"/>
                </a:cubicBezTo>
                <a:close/>
                <a:moveTo>
                  <a:pt x="1581" y="1576"/>
                </a:moveTo>
                <a:lnTo>
                  <a:pt x="1581" y="1576"/>
                </a:lnTo>
                <a:cubicBezTo>
                  <a:pt x="1566" y="1575"/>
                  <a:pt x="1550" y="1574"/>
                  <a:pt x="1536" y="1573"/>
                </a:cubicBezTo>
                <a:cubicBezTo>
                  <a:pt x="1497" y="1570"/>
                  <a:pt x="1461" y="1568"/>
                  <a:pt x="1427" y="1569"/>
                </a:cubicBezTo>
                <a:cubicBezTo>
                  <a:pt x="1426" y="1569"/>
                  <a:pt x="1425" y="1567"/>
                  <a:pt x="1427" y="1567"/>
                </a:cubicBezTo>
                <a:cubicBezTo>
                  <a:pt x="1447" y="1560"/>
                  <a:pt x="1507" y="1544"/>
                  <a:pt x="1586" y="1546"/>
                </a:cubicBezTo>
                <a:cubicBezTo>
                  <a:pt x="1590" y="1546"/>
                  <a:pt x="1592" y="1549"/>
                  <a:pt x="1592" y="1552"/>
                </a:cubicBezTo>
                <a:cubicBezTo>
                  <a:pt x="1591" y="1558"/>
                  <a:pt x="1590" y="1565"/>
                  <a:pt x="1588" y="1570"/>
                </a:cubicBezTo>
                <a:cubicBezTo>
                  <a:pt x="1588" y="1574"/>
                  <a:pt x="1584" y="1577"/>
                  <a:pt x="1581" y="1576"/>
                </a:cubicBezTo>
                <a:close/>
                <a:moveTo>
                  <a:pt x="1171" y="1523"/>
                </a:moveTo>
                <a:lnTo>
                  <a:pt x="1171" y="1523"/>
                </a:lnTo>
                <a:cubicBezTo>
                  <a:pt x="1184" y="1514"/>
                  <a:pt x="1229" y="1490"/>
                  <a:pt x="1303" y="1473"/>
                </a:cubicBezTo>
                <a:cubicBezTo>
                  <a:pt x="1306" y="1473"/>
                  <a:pt x="1308" y="1474"/>
                  <a:pt x="1309" y="1477"/>
                </a:cubicBezTo>
                <a:cubicBezTo>
                  <a:pt x="1312" y="1483"/>
                  <a:pt x="1314" y="1489"/>
                  <a:pt x="1316" y="1496"/>
                </a:cubicBezTo>
                <a:cubicBezTo>
                  <a:pt x="1316" y="1498"/>
                  <a:pt x="1315" y="1501"/>
                  <a:pt x="1313" y="1501"/>
                </a:cubicBezTo>
                <a:cubicBezTo>
                  <a:pt x="1246" y="1507"/>
                  <a:pt x="1195" y="1518"/>
                  <a:pt x="1171" y="1524"/>
                </a:cubicBezTo>
                <a:cubicBezTo>
                  <a:pt x="1170" y="1524"/>
                  <a:pt x="1170" y="1523"/>
                  <a:pt x="1171" y="1523"/>
                </a:cubicBezTo>
                <a:close/>
                <a:moveTo>
                  <a:pt x="1192" y="1463"/>
                </a:moveTo>
                <a:lnTo>
                  <a:pt x="1192" y="1463"/>
                </a:lnTo>
                <a:cubicBezTo>
                  <a:pt x="1192" y="1463"/>
                  <a:pt x="1191" y="1462"/>
                  <a:pt x="1192" y="1462"/>
                </a:cubicBezTo>
                <a:cubicBezTo>
                  <a:pt x="1201" y="1457"/>
                  <a:pt x="1236" y="1439"/>
                  <a:pt x="1284" y="1428"/>
                </a:cubicBezTo>
                <a:cubicBezTo>
                  <a:pt x="1286" y="1427"/>
                  <a:pt x="1288" y="1428"/>
                  <a:pt x="1289" y="1430"/>
                </a:cubicBezTo>
                <a:cubicBezTo>
                  <a:pt x="1292" y="1436"/>
                  <a:pt x="1295" y="1442"/>
                  <a:pt x="1297" y="1448"/>
                </a:cubicBezTo>
                <a:cubicBezTo>
                  <a:pt x="1298" y="1449"/>
                  <a:pt x="1297" y="1451"/>
                  <a:pt x="1295" y="1451"/>
                </a:cubicBezTo>
                <a:cubicBezTo>
                  <a:pt x="1249" y="1454"/>
                  <a:pt x="1213" y="1459"/>
                  <a:pt x="1192" y="1463"/>
                </a:cubicBezTo>
                <a:close/>
                <a:moveTo>
                  <a:pt x="1572" y="1596"/>
                </a:moveTo>
                <a:lnTo>
                  <a:pt x="1572" y="1596"/>
                </a:lnTo>
                <a:cubicBezTo>
                  <a:pt x="1578" y="1596"/>
                  <a:pt x="1581" y="1601"/>
                  <a:pt x="1580" y="1606"/>
                </a:cubicBezTo>
                <a:cubicBezTo>
                  <a:pt x="1578" y="1612"/>
                  <a:pt x="1576" y="1618"/>
                  <a:pt x="1574" y="1623"/>
                </a:cubicBezTo>
                <a:cubicBezTo>
                  <a:pt x="1572" y="1629"/>
                  <a:pt x="1567" y="1632"/>
                  <a:pt x="1561" y="1631"/>
                </a:cubicBezTo>
                <a:cubicBezTo>
                  <a:pt x="1532" y="1629"/>
                  <a:pt x="1502" y="1626"/>
                  <a:pt x="1474" y="1625"/>
                </a:cubicBezTo>
                <a:cubicBezTo>
                  <a:pt x="1431" y="1624"/>
                  <a:pt x="1390" y="1624"/>
                  <a:pt x="1352" y="1626"/>
                </a:cubicBezTo>
                <a:cubicBezTo>
                  <a:pt x="1350" y="1626"/>
                  <a:pt x="1350" y="1624"/>
                  <a:pt x="1351" y="1623"/>
                </a:cubicBezTo>
                <a:cubicBezTo>
                  <a:pt x="1379" y="1614"/>
                  <a:pt x="1464" y="1590"/>
                  <a:pt x="1572" y="1596"/>
                </a:cubicBezTo>
                <a:close/>
                <a:moveTo>
                  <a:pt x="1796" y="2343"/>
                </a:moveTo>
                <a:lnTo>
                  <a:pt x="1796" y="2343"/>
                </a:lnTo>
                <a:cubicBezTo>
                  <a:pt x="1782" y="2339"/>
                  <a:pt x="1667" y="2307"/>
                  <a:pt x="1572" y="2261"/>
                </a:cubicBezTo>
                <a:cubicBezTo>
                  <a:pt x="1477" y="2214"/>
                  <a:pt x="1459" y="2197"/>
                  <a:pt x="1454" y="2192"/>
                </a:cubicBezTo>
                <a:cubicBezTo>
                  <a:pt x="1447" y="2186"/>
                  <a:pt x="1431" y="2169"/>
                  <a:pt x="1445" y="2155"/>
                </a:cubicBezTo>
                <a:cubicBezTo>
                  <a:pt x="1458" y="2141"/>
                  <a:pt x="1474" y="2151"/>
                  <a:pt x="1481" y="2156"/>
                </a:cubicBezTo>
                <a:cubicBezTo>
                  <a:pt x="1484" y="2159"/>
                  <a:pt x="1511" y="2183"/>
                  <a:pt x="1568" y="2219"/>
                </a:cubicBezTo>
                <a:cubicBezTo>
                  <a:pt x="1661" y="2277"/>
                  <a:pt x="1784" y="2327"/>
                  <a:pt x="1800" y="2333"/>
                </a:cubicBezTo>
                <a:cubicBezTo>
                  <a:pt x="1806" y="2335"/>
                  <a:pt x="1813" y="2338"/>
                  <a:pt x="1812" y="2343"/>
                </a:cubicBezTo>
                <a:cubicBezTo>
                  <a:pt x="1810" y="2347"/>
                  <a:pt x="1806" y="2347"/>
                  <a:pt x="1796" y="2343"/>
                </a:cubicBezTo>
                <a:close/>
                <a:moveTo>
                  <a:pt x="1061" y="319"/>
                </a:moveTo>
                <a:lnTo>
                  <a:pt x="1061" y="319"/>
                </a:lnTo>
                <a:cubicBezTo>
                  <a:pt x="1086" y="313"/>
                  <a:pt x="1116" y="308"/>
                  <a:pt x="1148" y="307"/>
                </a:cubicBezTo>
                <a:cubicBezTo>
                  <a:pt x="1166" y="306"/>
                  <a:pt x="1185" y="306"/>
                  <a:pt x="1204" y="307"/>
                </a:cubicBezTo>
                <a:cubicBezTo>
                  <a:pt x="1220" y="308"/>
                  <a:pt x="1237" y="310"/>
                  <a:pt x="1255" y="313"/>
                </a:cubicBezTo>
                <a:cubicBezTo>
                  <a:pt x="1258" y="314"/>
                  <a:pt x="1260" y="317"/>
                  <a:pt x="1258" y="320"/>
                </a:cubicBezTo>
                <a:cubicBezTo>
                  <a:pt x="1255" y="325"/>
                  <a:pt x="1252" y="330"/>
                  <a:pt x="1249" y="334"/>
                </a:cubicBezTo>
                <a:cubicBezTo>
                  <a:pt x="1247" y="338"/>
                  <a:pt x="1243" y="339"/>
                  <a:pt x="1239" y="338"/>
                </a:cubicBezTo>
                <a:cubicBezTo>
                  <a:pt x="1209" y="333"/>
                  <a:pt x="1178" y="328"/>
                  <a:pt x="1148" y="325"/>
                </a:cubicBezTo>
                <a:cubicBezTo>
                  <a:pt x="1117" y="322"/>
                  <a:pt x="1087" y="320"/>
                  <a:pt x="1061" y="321"/>
                </a:cubicBezTo>
                <a:cubicBezTo>
                  <a:pt x="1060" y="321"/>
                  <a:pt x="1060" y="319"/>
                  <a:pt x="1061" y="319"/>
                </a:cubicBezTo>
                <a:close/>
                <a:moveTo>
                  <a:pt x="893" y="2283"/>
                </a:moveTo>
                <a:lnTo>
                  <a:pt x="893" y="2283"/>
                </a:lnTo>
                <a:cubicBezTo>
                  <a:pt x="898" y="2291"/>
                  <a:pt x="888" y="2297"/>
                  <a:pt x="882" y="2300"/>
                </a:cubicBezTo>
                <a:cubicBezTo>
                  <a:pt x="873" y="2304"/>
                  <a:pt x="824" y="2327"/>
                  <a:pt x="765" y="2327"/>
                </a:cubicBezTo>
                <a:cubicBezTo>
                  <a:pt x="725" y="2327"/>
                  <a:pt x="686" y="2319"/>
                  <a:pt x="648" y="2309"/>
                </a:cubicBezTo>
                <a:cubicBezTo>
                  <a:pt x="627" y="2304"/>
                  <a:pt x="593" y="2293"/>
                  <a:pt x="556" y="2288"/>
                </a:cubicBezTo>
                <a:cubicBezTo>
                  <a:pt x="552" y="2288"/>
                  <a:pt x="539" y="2288"/>
                  <a:pt x="539" y="2283"/>
                </a:cubicBezTo>
                <a:cubicBezTo>
                  <a:pt x="539" y="2280"/>
                  <a:pt x="549" y="2281"/>
                  <a:pt x="554" y="2281"/>
                </a:cubicBezTo>
                <a:cubicBezTo>
                  <a:pt x="568" y="2282"/>
                  <a:pt x="583" y="2283"/>
                  <a:pt x="599" y="2286"/>
                </a:cubicBezTo>
                <a:cubicBezTo>
                  <a:pt x="622" y="2290"/>
                  <a:pt x="688" y="2302"/>
                  <a:pt x="737" y="2303"/>
                </a:cubicBezTo>
                <a:cubicBezTo>
                  <a:pt x="795" y="2305"/>
                  <a:pt x="848" y="2290"/>
                  <a:pt x="869" y="2282"/>
                </a:cubicBezTo>
                <a:cubicBezTo>
                  <a:pt x="877" y="2279"/>
                  <a:pt x="889" y="2275"/>
                  <a:pt x="893" y="2283"/>
                </a:cubicBezTo>
                <a:close/>
                <a:moveTo>
                  <a:pt x="1194" y="2250"/>
                </a:moveTo>
                <a:lnTo>
                  <a:pt x="1194" y="2250"/>
                </a:lnTo>
                <a:cubicBezTo>
                  <a:pt x="1217" y="2234"/>
                  <a:pt x="1234" y="2194"/>
                  <a:pt x="1216" y="2162"/>
                </a:cubicBezTo>
                <a:cubicBezTo>
                  <a:pt x="1207" y="2148"/>
                  <a:pt x="1187" y="2134"/>
                  <a:pt x="1162" y="2134"/>
                </a:cubicBezTo>
                <a:cubicBezTo>
                  <a:pt x="1147" y="2134"/>
                  <a:pt x="1142" y="2137"/>
                  <a:pt x="1137" y="2138"/>
                </a:cubicBezTo>
                <a:cubicBezTo>
                  <a:pt x="1134" y="2140"/>
                  <a:pt x="1133" y="2140"/>
                  <a:pt x="1131" y="2139"/>
                </a:cubicBezTo>
                <a:cubicBezTo>
                  <a:pt x="1129" y="2138"/>
                  <a:pt x="1129" y="2134"/>
                  <a:pt x="1129" y="2133"/>
                </a:cubicBezTo>
                <a:cubicBezTo>
                  <a:pt x="1130" y="2125"/>
                  <a:pt x="1136" y="2119"/>
                  <a:pt x="1140" y="2113"/>
                </a:cubicBezTo>
                <a:cubicBezTo>
                  <a:pt x="1146" y="2107"/>
                  <a:pt x="1165" y="2090"/>
                  <a:pt x="1198" y="2090"/>
                </a:cubicBezTo>
                <a:cubicBezTo>
                  <a:pt x="1231" y="2090"/>
                  <a:pt x="1291" y="2109"/>
                  <a:pt x="1326" y="2109"/>
                </a:cubicBezTo>
                <a:cubicBezTo>
                  <a:pt x="1340" y="2109"/>
                  <a:pt x="1359" y="2105"/>
                  <a:pt x="1371" y="2095"/>
                </a:cubicBezTo>
                <a:cubicBezTo>
                  <a:pt x="1389" y="2078"/>
                  <a:pt x="1397" y="2051"/>
                  <a:pt x="1379" y="2033"/>
                </a:cubicBezTo>
                <a:cubicBezTo>
                  <a:pt x="1371" y="2024"/>
                  <a:pt x="1359" y="2021"/>
                  <a:pt x="1349" y="2022"/>
                </a:cubicBezTo>
                <a:cubicBezTo>
                  <a:pt x="1336" y="2024"/>
                  <a:pt x="1324" y="2030"/>
                  <a:pt x="1315" y="2029"/>
                </a:cubicBezTo>
                <a:cubicBezTo>
                  <a:pt x="1307" y="2029"/>
                  <a:pt x="1300" y="2023"/>
                  <a:pt x="1295" y="2017"/>
                </a:cubicBezTo>
                <a:cubicBezTo>
                  <a:pt x="1292" y="2013"/>
                  <a:pt x="1287" y="2003"/>
                  <a:pt x="1277" y="1998"/>
                </a:cubicBezTo>
                <a:cubicBezTo>
                  <a:pt x="1231" y="2011"/>
                  <a:pt x="1185" y="2026"/>
                  <a:pt x="1140" y="2041"/>
                </a:cubicBezTo>
                <a:cubicBezTo>
                  <a:pt x="980" y="2097"/>
                  <a:pt x="775" y="2187"/>
                  <a:pt x="697" y="2223"/>
                </a:cubicBezTo>
                <a:cubicBezTo>
                  <a:pt x="694" y="2224"/>
                  <a:pt x="682" y="2230"/>
                  <a:pt x="680" y="2227"/>
                </a:cubicBezTo>
                <a:cubicBezTo>
                  <a:pt x="679" y="2225"/>
                  <a:pt x="681" y="2222"/>
                  <a:pt x="694" y="2216"/>
                </a:cubicBezTo>
                <a:cubicBezTo>
                  <a:pt x="825" y="2152"/>
                  <a:pt x="1036" y="2052"/>
                  <a:pt x="1156" y="2011"/>
                </a:cubicBezTo>
                <a:cubicBezTo>
                  <a:pt x="1180" y="2003"/>
                  <a:pt x="1204" y="1995"/>
                  <a:pt x="1227" y="1987"/>
                </a:cubicBezTo>
                <a:cubicBezTo>
                  <a:pt x="1226" y="1974"/>
                  <a:pt x="1204" y="1973"/>
                  <a:pt x="1194" y="1976"/>
                </a:cubicBezTo>
                <a:cubicBezTo>
                  <a:pt x="1187" y="1978"/>
                  <a:pt x="1176" y="1980"/>
                  <a:pt x="1172" y="1973"/>
                </a:cubicBezTo>
                <a:cubicBezTo>
                  <a:pt x="1169" y="1967"/>
                  <a:pt x="1171" y="1961"/>
                  <a:pt x="1176" y="1958"/>
                </a:cubicBezTo>
                <a:cubicBezTo>
                  <a:pt x="1186" y="1951"/>
                  <a:pt x="1205" y="1951"/>
                  <a:pt x="1216" y="1956"/>
                </a:cubicBezTo>
                <a:cubicBezTo>
                  <a:pt x="1224" y="1960"/>
                  <a:pt x="1229" y="1966"/>
                  <a:pt x="1239" y="1968"/>
                </a:cubicBezTo>
                <a:cubicBezTo>
                  <a:pt x="1247" y="1971"/>
                  <a:pt x="1254" y="1970"/>
                  <a:pt x="1262" y="1965"/>
                </a:cubicBezTo>
                <a:cubicBezTo>
                  <a:pt x="1265" y="1962"/>
                  <a:pt x="1268" y="1960"/>
                  <a:pt x="1270" y="1956"/>
                </a:cubicBezTo>
                <a:cubicBezTo>
                  <a:pt x="1271" y="1954"/>
                  <a:pt x="1274" y="1950"/>
                  <a:pt x="1281" y="1950"/>
                </a:cubicBezTo>
                <a:cubicBezTo>
                  <a:pt x="1286" y="1950"/>
                  <a:pt x="1289" y="1953"/>
                  <a:pt x="1290" y="1957"/>
                </a:cubicBezTo>
                <a:cubicBezTo>
                  <a:pt x="1291" y="1960"/>
                  <a:pt x="1292" y="1965"/>
                  <a:pt x="1294" y="1968"/>
                </a:cubicBezTo>
                <a:cubicBezTo>
                  <a:pt x="1326" y="1959"/>
                  <a:pt x="1358" y="1952"/>
                  <a:pt x="1390" y="1945"/>
                </a:cubicBezTo>
                <a:cubicBezTo>
                  <a:pt x="1389" y="1943"/>
                  <a:pt x="1386" y="1941"/>
                  <a:pt x="1378" y="1939"/>
                </a:cubicBezTo>
                <a:cubicBezTo>
                  <a:pt x="1361" y="1936"/>
                  <a:pt x="1361" y="1926"/>
                  <a:pt x="1362" y="1923"/>
                </a:cubicBezTo>
                <a:cubicBezTo>
                  <a:pt x="1362" y="1920"/>
                  <a:pt x="1366" y="1913"/>
                  <a:pt x="1382" y="1914"/>
                </a:cubicBezTo>
                <a:cubicBezTo>
                  <a:pt x="1398" y="1914"/>
                  <a:pt x="1408" y="1924"/>
                  <a:pt x="1411" y="1929"/>
                </a:cubicBezTo>
                <a:cubicBezTo>
                  <a:pt x="1412" y="1932"/>
                  <a:pt x="1414" y="1935"/>
                  <a:pt x="1415" y="1939"/>
                </a:cubicBezTo>
                <a:cubicBezTo>
                  <a:pt x="1415" y="1940"/>
                  <a:pt x="1415" y="1940"/>
                  <a:pt x="1416" y="1940"/>
                </a:cubicBezTo>
                <a:cubicBezTo>
                  <a:pt x="1434" y="1937"/>
                  <a:pt x="1452" y="1934"/>
                  <a:pt x="1470" y="1931"/>
                </a:cubicBezTo>
                <a:cubicBezTo>
                  <a:pt x="1466" y="1925"/>
                  <a:pt x="1456" y="1910"/>
                  <a:pt x="1454" y="1906"/>
                </a:cubicBezTo>
                <a:cubicBezTo>
                  <a:pt x="1442" y="1889"/>
                  <a:pt x="1420" y="1898"/>
                  <a:pt x="1412" y="1887"/>
                </a:cubicBezTo>
                <a:cubicBezTo>
                  <a:pt x="1409" y="1883"/>
                  <a:pt x="1408" y="1875"/>
                  <a:pt x="1414" y="1868"/>
                </a:cubicBezTo>
                <a:cubicBezTo>
                  <a:pt x="1325" y="1887"/>
                  <a:pt x="1240" y="1913"/>
                  <a:pt x="1155" y="1946"/>
                </a:cubicBezTo>
                <a:cubicBezTo>
                  <a:pt x="991" y="2009"/>
                  <a:pt x="618" y="2195"/>
                  <a:pt x="606" y="2201"/>
                </a:cubicBezTo>
                <a:cubicBezTo>
                  <a:pt x="600" y="2204"/>
                  <a:pt x="598" y="2204"/>
                  <a:pt x="597" y="2202"/>
                </a:cubicBezTo>
                <a:cubicBezTo>
                  <a:pt x="596" y="2200"/>
                  <a:pt x="597" y="2198"/>
                  <a:pt x="600" y="2196"/>
                </a:cubicBezTo>
                <a:cubicBezTo>
                  <a:pt x="673" y="2157"/>
                  <a:pt x="1005" y="1979"/>
                  <a:pt x="1169" y="1915"/>
                </a:cubicBezTo>
                <a:cubicBezTo>
                  <a:pt x="1330" y="1853"/>
                  <a:pt x="1483" y="1813"/>
                  <a:pt x="1660" y="1800"/>
                </a:cubicBezTo>
                <a:cubicBezTo>
                  <a:pt x="1666" y="1800"/>
                  <a:pt x="1666" y="1797"/>
                  <a:pt x="1667" y="1794"/>
                </a:cubicBezTo>
                <a:cubicBezTo>
                  <a:pt x="1671" y="1769"/>
                  <a:pt x="1675" y="1747"/>
                  <a:pt x="1678" y="1735"/>
                </a:cubicBezTo>
                <a:cubicBezTo>
                  <a:pt x="1679" y="1728"/>
                  <a:pt x="1674" y="1723"/>
                  <a:pt x="1668" y="1723"/>
                </a:cubicBezTo>
                <a:cubicBezTo>
                  <a:pt x="1474" y="1739"/>
                  <a:pt x="1290" y="1798"/>
                  <a:pt x="1147" y="1859"/>
                </a:cubicBezTo>
                <a:cubicBezTo>
                  <a:pt x="991" y="1925"/>
                  <a:pt x="785" y="2047"/>
                  <a:pt x="680" y="2102"/>
                </a:cubicBezTo>
                <a:cubicBezTo>
                  <a:pt x="609" y="2139"/>
                  <a:pt x="547" y="2171"/>
                  <a:pt x="514" y="2188"/>
                </a:cubicBezTo>
                <a:cubicBezTo>
                  <a:pt x="520" y="2140"/>
                  <a:pt x="523" y="2094"/>
                  <a:pt x="522" y="2050"/>
                </a:cubicBezTo>
                <a:cubicBezTo>
                  <a:pt x="585" y="2015"/>
                  <a:pt x="664" y="1983"/>
                  <a:pt x="746" y="1960"/>
                </a:cubicBezTo>
                <a:cubicBezTo>
                  <a:pt x="749" y="1987"/>
                  <a:pt x="751" y="2015"/>
                  <a:pt x="751" y="2043"/>
                </a:cubicBezTo>
                <a:cubicBezTo>
                  <a:pt x="757" y="2040"/>
                  <a:pt x="764" y="2036"/>
                  <a:pt x="771" y="2032"/>
                </a:cubicBezTo>
                <a:cubicBezTo>
                  <a:pt x="770" y="2006"/>
                  <a:pt x="768" y="1980"/>
                  <a:pt x="766" y="1954"/>
                </a:cubicBezTo>
                <a:cubicBezTo>
                  <a:pt x="766" y="1954"/>
                  <a:pt x="766" y="1954"/>
                  <a:pt x="766" y="1954"/>
                </a:cubicBezTo>
                <a:cubicBezTo>
                  <a:pt x="763" y="1933"/>
                  <a:pt x="760" y="1913"/>
                  <a:pt x="757" y="1893"/>
                </a:cubicBezTo>
                <a:cubicBezTo>
                  <a:pt x="757" y="1893"/>
                  <a:pt x="757" y="1893"/>
                  <a:pt x="757" y="1893"/>
                </a:cubicBezTo>
                <a:cubicBezTo>
                  <a:pt x="739" y="1798"/>
                  <a:pt x="709" y="1718"/>
                  <a:pt x="682" y="1660"/>
                </a:cubicBezTo>
                <a:cubicBezTo>
                  <a:pt x="634" y="1557"/>
                  <a:pt x="576" y="1484"/>
                  <a:pt x="500" y="1410"/>
                </a:cubicBezTo>
                <a:lnTo>
                  <a:pt x="346" y="1388"/>
                </a:lnTo>
                <a:cubicBezTo>
                  <a:pt x="341" y="1388"/>
                  <a:pt x="335" y="1392"/>
                  <a:pt x="334" y="1398"/>
                </a:cubicBezTo>
                <a:cubicBezTo>
                  <a:pt x="333" y="1403"/>
                  <a:pt x="338" y="1409"/>
                  <a:pt x="343" y="1410"/>
                </a:cubicBezTo>
                <a:lnTo>
                  <a:pt x="444" y="1424"/>
                </a:lnTo>
                <a:cubicBezTo>
                  <a:pt x="443" y="1430"/>
                  <a:pt x="441" y="1436"/>
                  <a:pt x="439" y="1442"/>
                </a:cubicBezTo>
                <a:cubicBezTo>
                  <a:pt x="416" y="1526"/>
                  <a:pt x="368" y="1605"/>
                  <a:pt x="313" y="1651"/>
                </a:cubicBezTo>
                <a:lnTo>
                  <a:pt x="249" y="1645"/>
                </a:lnTo>
                <a:cubicBezTo>
                  <a:pt x="243" y="1644"/>
                  <a:pt x="238" y="1648"/>
                  <a:pt x="238" y="1654"/>
                </a:cubicBezTo>
                <a:cubicBezTo>
                  <a:pt x="237" y="1660"/>
                  <a:pt x="241" y="1665"/>
                  <a:pt x="247" y="1666"/>
                </a:cubicBezTo>
                <a:lnTo>
                  <a:pt x="353" y="1677"/>
                </a:lnTo>
                <a:cubicBezTo>
                  <a:pt x="478" y="1818"/>
                  <a:pt x="523" y="1982"/>
                  <a:pt x="492" y="2192"/>
                </a:cubicBezTo>
                <a:cubicBezTo>
                  <a:pt x="461" y="2183"/>
                  <a:pt x="443" y="2181"/>
                  <a:pt x="424" y="2178"/>
                </a:cubicBezTo>
                <a:cubicBezTo>
                  <a:pt x="415" y="2177"/>
                  <a:pt x="403" y="2178"/>
                  <a:pt x="401" y="2182"/>
                </a:cubicBezTo>
                <a:cubicBezTo>
                  <a:pt x="399" y="2187"/>
                  <a:pt x="403" y="2199"/>
                  <a:pt x="404" y="2204"/>
                </a:cubicBezTo>
                <a:cubicBezTo>
                  <a:pt x="408" y="2246"/>
                  <a:pt x="296" y="2252"/>
                  <a:pt x="207" y="2243"/>
                </a:cubicBezTo>
                <a:cubicBezTo>
                  <a:pt x="91" y="2232"/>
                  <a:pt x="26" y="2225"/>
                  <a:pt x="4" y="2226"/>
                </a:cubicBezTo>
                <a:cubicBezTo>
                  <a:pt x="0" y="2226"/>
                  <a:pt x="0" y="2229"/>
                  <a:pt x="0" y="2230"/>
                </a:cubicBezTo>
                <a:cubicBezTo>
                  <a:pt x="0" y="2231"/>
                  <a:pt x="0" y="2233"/>
                  <a:pt x="4" y="2233"/>
                </a:cubicBezTo>
                <a:cubicBezTo>
                  <a:pt x="44" y="2235"/>
                  <a:pt x="125" y="2249"/>
                  <a:pt x="240" y="2266"/>
                </a:cubicBezTo>
                <a:cubicBezTo>
                  <a:pt x="327" y="2280"/>
                  <a:pt x="391" y="2271"/>
                  <a:pt x="416" y="2255"/>
                </a:cubicBezTo>
                <a:cubicBezTo>
                  <a:pt x="428" y="2248"/>
                  <a:pt x="438" y="2230"/>
                  <a:pt x="428" y="2212"/>
                </a:cubicBezTo>
                <a:cubicBezTo>
                  <a:pt x="425" y="2208"/>
                  <a:pt x="420" y="2201"/>
                  <a:pt x="422" y="2198"/>
                </a:cubicBezTo>
                <a:cubicBezTo>
                  <a:pt x="424" y="2194"/>
                  <a:pt x="428" y="2194"/>
                  <a:pt x="436" y="2195"/>
                </a:cubicBezTo>
                <a:cubicBezTo>
                  <a:pt x="452" y="2198"/>
                  <a:pt x="474" y="2203"/>
                  <a:pt x="500" y="2211"/>
                </a:cubicBezTo>
                <a:cubicBezTo>
                  <a:pt x="502" y="2212"/>
                  <a:pt x="504" y="2212"/>
                  <a:pt x="506" y="2213"/>
                </a:cubicBezTo>
                <a:cubicBezTo>
                  <a:pt x="507" y="2213"/>
                  <a:pt x="508" y="2213"/>
                  <a:pt x="508" y="2214"/>
                </a:cubicBezTo>
                <a:cubicBezTo>
                  <a:pt x="510" y="2214"/>
                  <a:pt x="512" y="2215"/>
                  <a:pt x="513" y="2215"/>
                </a:cubicBezTo>
                <a:cubicBezTo>
                  <a:pt x="514" y="2216"/>
                  <a:pt x="516" y="2216"/>
                  <a:pt x="517" y="2216"/>
                </a:cubicBezTo>
                <a:cubicBezTo>
                  <a:pt x="518" y="2217"/>
                  <a:pt x="520" y="2217"/>
                  <a:pt x="521" y="2218"/>
                </a:cubicBezTo>
                <a:cubicBezTo>
                  <a:pt x="522" y="2218"/>
                  <a:pt x="524" y="2218"/>
                  <a:pt x="525" y="2219"/>
                </a:cubicBezTo>
                <a:cubicBezTo>
                  <a:pt x="526" y="2219"/>
                  <a:pt x="527" y="2220"/>
                  <a:pt x="528" y="2220"/>
                </a:cubicBezTo>
                <a:cubicBezTo>
                  <a:pt x="530" y="2220"/>
                  <a:pt x="531" y="2221"/>
                  <a:pt x="533" y="2221"/>
                </a:cubicBezTo>
                <a:cubicBezTo>
                  <a:pt x="582" y="2237"/>
                  <a:pt x="638" y="2256"/>
                  <a:pt x="686" y="2264"/>
                </a:cubicBezTo>
                <a:cubicBezTo>
                  <a:pt x="783" y="2280"/>
                  <a:pt x="828" y="2273"/>
                  <a:pt x="850" y="2262"/>
                </a:cubicBezTo>
                <a:cubicBezTo>
                  <a:pt x="861" y="2256"/>
                  <a:pt x="866" y="2249"/>
                  <a:pt x="869" y="2243"/>
                </a:cubicBezTo>
                <a:cubicBezTo>
                  <a:pt x="873" y="2236"/>
                  <a:pt x="868" y="2228"/>
                  <a:pt x="862" y="2223"/>
                </a:cubicBezTo>
                <a:cubicBezTo>
                  <a:pt x="860" y="2221"/>
                  <a:pt x="856" y="2218"/>
                  <a:pt x="856" y="2215"/>
                </a:cubicBezTo>
                <a:cubicBezTo>
                  <a:pt x="856" y="2207"/>
                  <a:pt x="898" y="2202"/>
                  <a:pt x="924" y="2202"/>
                </a:cubicBezTo>
                <a:cubicBezTo>
                  <a:pt x="947" y="2202"/>
                  <a:pt x="976" y="2204"/>
                  <a:pt x="1015" y="2210"/>
                </a:cubicBezTo>
                <a:cubicBezTo>
                  <a:pt x="1107" y="2222"/>
                  <a:pt x="1143" y="2217"/>
                  <a:pt x="1173" y="2194"/>
                </a:cubicBezTo>
                <a:cubicBezTo>
                  <a:pt x="1178" y="2190"/>
                  <a:pt x="1183" y="2187"/>
                  <a:pt x="1185" y="2189"/>
                </a:cubicBezTo>
                <a:cubicBezTo>
                  <a:pt x="1188" y="2191"/>
                  <a:pt x="1185" y="2198"/>
                  <a:pt x="1182" y="2202"/>
                </a:cubicBezTo>
                <a:cubicBezTo>
                  <a:pt x="1173" y="2218"/>
                  <a:pt x="1150" y="2250"/>
                  <a:pt x="1093" y="2250"/>
                </a:cubicBezTo>
                <a:cubicBezTo>
                  <a:pt x="1070" y="2250"/>
                  <a:pt x="1062" y="2246"/>
                  <a:pt x="1048" y="2243"/>
                </a:cubicBezTo>
                <a:cubicBezTo>
                  <a:pt x="1046" y="2243"/>
                  <a:pt x="1041" y="2242"/>
                  <a:pt x="1041" y="2244"/>
                </a:cubicBezTo>
                <a:cubicBezTo>
                  <a:pt x="1040" y="2246"/>
                  <a:pt x="1043" y="2249"/>
                  <a:pt x="1046" y="2251"/>
                </a:cubicBezTo>
                <a:cubicBezTo>
                  <a:pt x="1064" y="2262"/>
                  <a:pt x="1093" y="2270"/>
                  <a:pt x="1128" y="2270"/>
                </a:cubicBezTo>
                <a:cubicBezTo>
                  <a:pt x="1145" y="2270"/>
                  <a:pt x="1174" y="2265"/>
                  <a:pt x="1194" y="2250"/>
                </a:cubicBezTo>
                <a:close/>
                <a:moveTo>
                  <a:pt x="442" y="1497"/>
                </a:moveTo>
                <a:lnTo>
                  <a:pt x="442" y="1497"/>
                </a:lnTo>
                <a:cubicBezTo>
                  <a:pt x="445" y="1490"/>
                  <a:pt x="448" y="1482"/>
                  <a:pt x="450" y="1474"/>
                </a:cubicBezTo>
                <a:cubicBezTo>
                  <a:pt x="452" y="1468"/>
                  <a:pt x="457" y="1463"/>
                  <a:pt x="464" y="1462"/>
                </a:cubicBezTo>
                <a:lnTo>
                  <a:pt x="510" y="1452"/>
                </a:lnTo>
                <a:cubicBezTo>
                  <a:pt x="516" y="1451"/>
                  <a:pt x="521" y="1454"/>
                  <a:pt x="523" y="1460"/>
                </a:cubicBezTo>
                <a:lnTo>
                  <a:pt x="523" y="1461"/>
                </a:lnTo>
                <a:cubicBezTo>
                  <a:pt x="525" y="1466"/>
                  <a:pt x="523" y="1472"/>
                  <a:pt x="517" y="1474"/>
                </a:cubicBezTo>
                <a:lnTo>
                  <a:pt x="447" y="1503"/>
                </a:lnTo>
                <a:cubicBezTo>
                  <a:pt x="444" y="1504"/>
                  <a:pt x="440" y="1501"/>
                  <a:pt x="442" y="1497"/>
                </a:cubicBezTo>
                <a:close/>
                <a:moveTo>
                  <a:pt x="378" y="1611"/>
                </a:moveTo>
                <a:lnTo>
                  <a:pt x="378" y="1611"/>
                </a:lnTo>
                <a:cubicBezTo>
                  <a:pt x="388" y="1599"/>
                  <a:pt x="398" y="1583"/>
                  <a:pt x="406" y="1571"/>
                </a:cubicBezTo>
                <a:cubicBezTo>
                  <a:pt x="409" y="1565"/>
                  <a:pt x="414" y="1561"/>
                  <a:pt x="421" y="1559"/>
                </a:cubicBezTo>
                <a:lnTo>
                  <a:pt x="539" y="1525"/>
                </a:lnTo>
                <a:cubicBezTo>
                  <a:pt x="545" y="1523"/>
                  <a:pt x="551" y="1526"/>
                  <a:pt x="553" y="1532"/>
                </a:cubicBezTo>
                <a:lnTo>
                  <a:pt x="553" y="1532"/>
                </a:lnTo>
                <a:cubicBezTo>
                  <a:pt x="555" y="1538"/>
                  <a:pt x="553" y="1544"/>
                  <a:pt x="548" y="1546"/>
                </a:cubicBezTo>
                <a:lnTo>
                  <a:pt x="381" y="1615"/>
                </a:lnTo>
                <a:cubicBezTo>
                  <a:pt x="379" y="1616"/>
                  <a:pt x="377" y="1613"/>
                  <a:pt x="378" y="1611"/>
                </a:cubicBezTo>
                <a:close/>
                <a:moveTo>
                  <a:pt x="650" y="1638"/>
                </a:moveTo>
                <a:lnTo>
                  <a:pt x="650" y="1638"/>
                </a:lnTo>
                <a:cubicBezTo>
                  <a:pt x="655" y="1648"/>
                  <a:pt x="660" y="1658"/>
                  <a:pt x="664" y="1668"/>
                </a:cubicBezTo>
                <a:cubicBezTo>
                  <a:pt x="667" y="1675"/>
                  <a:pt x="671" y="1682"/>
                  <a:pt x="674" y="1689"/>
                </a:cubicBezTo>
                <a:lnTo>
                  <a:pt x="371" y="1657"/>
                </a:lnTo>
                <a:cubicBezTo>
                  <a:pt x="465" y="1640"/>
                  <a:pt x="561" y="1636"/>
                  <a:pt x="650" y="1638"/>
                </a:cubicBezTo>
                <a:close/>
                <a:moveTo>
                  <a:pt x="401" y="1704"/>
                </a:moveTo>
                <a:lnTo>
                  <a:pt x="401" y="1704"/>
                </a:lnTo>
                <a:cubicBezTo>
                  <a:pt x="397" y="1698"/>
                  <a:pt x="393" y="1693"/>
                  <a:pt x="389" y="1688"/>
                </a:cubicBezTo>
                <a:cubicBezTo>
                  <a:pt x="386" y="1685"/>
                  <a:pt x="389" y="1681"/>
                  <a:pt x="392" y="1681"/>
                </a:cubicBezTo>
                <a:lnTo>
                  <a:pt x="459" y="1688"/>
                </a:lnTo>
                <a:cubicBezTo>
                  <a:pt x="461" y="1688"/>
                  <a:pt x="462" y="1692"/>
                  <a:pt x="459" y="1693"/>
                </a:cubicBezTo>
                <a:lnTo>
                  <a:pt x="417" y="1708"/>
                </a:lnTo>
                <a:cubicBezTo>
                  <a:pt x="411" y="1710"/>
                  <a:pt x="405" y="1708"/>
                  <a:pt x="401" y="1704"/>
                </a:cubicBezTo>
                <a:close/>
                <a:moveTo>
                  <a:pt x="442" y="1764"/>
                </a:moveTo>
                <a:lnTo>
                  <a:pt x="442" y="1764"/>
                </a:lnTo>
                <a:cubicBezTo>
                  <a:pt x="439" y="1760"/>
                  <a:pt x="437" y="1755"/>
                  <a:pt x="434" y="1751"/>
                </a:cubicBezTo>
                <a:cubicBezTo>
                  <a:pt x="431" y="1747"/>
                  <a:pt x="433" y="1741"/>
                  <a:pt x="438" y="1739"/>
                </a:cubicBezTo>
                <a:lnTo>
                  <a:pt x="584" y="1698"/>
                </a:lnTo>
                <a:cubicBezTo>
                  <a:pt x="590" y="1697"/>
                  <a:pt x="595" y="1700"/>
                  <a:pt x="596" y="1706"/>
                </a:cubicBezTo>
                <a:cubicBezTo>
                  <a:pt x="596" y="1706"/>
                  <a:pt x="597" y="1706"/>
                  <a:pt x="597" y="1707"/>
                </a:cubicBezTo>
                <a:cubicBezTo>
                  <a:pt x="598" y="1712"/>
                  <a:pt x="594" y="1718"/>
                  <a:pt x="589" y="1720"/>
                </a:cubicBezTo>
                <a:lnTo>
                  <a:pt x="457" y="1769"/>
                </a:lnTo>
                <a:cubicBezTo>
                  <a:pt x="451" y="1771"/>
                  <a:pt x="445" y="1769"/>
                  <a:pt x="442" y="1764"/>
                </a:cubicBezTo>
                <a:close/>
                <a:moveTo>
                  <a:pt x="475" y="1829"/>
                </a:moveTo>
                <a:lnTo>
                  <a:pt x="475" y="1829"/>
                </a:lnTo>
                <a:cubicBezTo>
                  <a:pt x="473" y="1825"/>
                  <a:pt x="471" y="1821"/>
                  <a:pt x="469" y="1817"/>
                </a:cubicBezTo>
                <a:cubicBezTo>
                  <a:pt x="467" y="1812"/>
                  <a:pt x="470" y="1806"/>
                  <a:pt x="475" y="1805"/>
                </a:cubicBezTo>
                <a:lnTo>
                  <a:pt x="599" y="1766"/>
                </a:lnTo>
                <a:cubicBezTo>
                  <a:pt x="604" y="1765"/>
                  <a:pt x="609" y="1768"/>
                  <a:pt x="609" y="1773"/>
                </a:cubicBezTo>
                <a:cubicBezTo>
                  <a:pt x="609" y="1774"/>
                  <a:pt x="609" y="1774"/>
                  <a:pt x="609" y="1775"/>
                </a:cubicBezTo>
                <a:cubicBezTo>
                  <a:pt x="609" y="1781"/>
                  <a:pt x="606" y="1787"/>
                  <a:pt x="600" y="1789"/>
                </a:cubicBezTo>
                <a:lnTo>
                  <a:pt x="488" y="1835"/>
                </a:lnTo>
                <a:cubicBezTo>
                  <a:pt x="483" y="1837"/>
                  <a:pt x="477" y="1834"/>
                  <a:pt x="475" y="1829"/>
                </a:cubicBezTo>
                <a:close/>
                <a:moveTo>
                  <a:pt x="512" y="1908"/>
                </a:moveTo>
                <a:lnTo>
                  <a:pt x="512" y="1908"/>
                </a:lnTo>
                <a:cubicBezTo>
                  <a:pt x="507" y="1910"/>
                  <a:pt x="502" y="1907"/>
                  <a:pt x="500" y="1902"/>
                </a:cubicBezTo>
                <a:cubicBezTo>
                  <a:pt x="499" y="1896"/>
                  <a:pt x="497" y="1890"/>
                  <a:pt x="495" y="1884"/>
                </a:cubicBezTo>
                <a:cubicBezTo>
                  <a:pt x="493" y="1879"/>
                  <a:pt x="496" y="1873"/>
                  <a:pt x="502" y="1872"/>
                </a:cubicBezTo>
                <a:lnTo>
                  <a:pt x="595" y="1842"/>
                </a:lnTo>
                <a:cubicBezTo>
                  <a:pt x="599" y="1841"/>
                  <a:pt x="604" y="1845"/>
                  <a:pt x="603" y="1849"/>
                </a:cubicBezTo>
                <a:cubicBezTo>
                  <a:pt x="602" y="1852"/>
                  <a:pt x="602" y="1855"/>
                  <a:pt x="601" y="1858"/>
                </a:cubicBezTo>
                <a:cubicBezTo>
                  <a:pt x="600" y="1864"/>
                  <a:pt x="596" y="1869"/>
                  <a:pt x="590" y="1872"/>
                </a:cubicBezTo>
                <a:lnTo>
                  <a:pt x="512" y="1908"/>
                </a:lnTo>
                <a:close/>
                <a:moveTo>
                  <a:pt x="522" y="1950"/>
                </a:moveTo>
                <a:lnTo>
                  <a:pt x="522" y="1950"/>
                </a:lnTo>
                <a:lnTo>
                  <a:pt x="567" y="1933"/>
                </a:lnTo>
                <a:cubicBezTo>
                  <a:pt x="571" y="1932"/>
                  <a:pt x="574" y="1935"/>
                  <a:pt x="573" y="1939"/>
                </a:cubicBezTo>
                <a:cubicBezTo>
                  <a:pt x="560" y="1961"/>
                  <a:pt x="545" y="1980"/>
                  <a:pt x="527" y="1995"/>
                </a:cubicBezTo>
                <a:cubicBezTo>
                  <a:pt x="523" y="1998"/>
                  <a:pt x="518" y="1995"/>
                  <a:pt x="517" y="1991"/>
                </a:cubicBezTo>
                <a:cubicBezTo>
                  <a:pt x="516" y="1982"/>
                  <a:pt x="515" y="1973"/>
                  <a:pt x="514" y="1963"/>
                </a:cubicBezTo>
                <a:cubicBezTo>
                  <a:pt x="513" y="1958"/>
                  <a:pt x="516" y="1952"/>
                  <a:pt x="522" y="1950"/>
                </a:cubicBezTo>
                <a:close/>
                <a:moveTo>
                  <a:pt x="1677" y="2341"/>
                </a:moveTo>
                <a:lnTo>
                  <a:pt x="1677" y="2341"/>
                </a:lnTo>
                <a:cubicBezTo>
                  <a:pt x="1674" y="2340"/>
                  <a:pt x="1669" y="2338"/>
                  <a:pt x="1667" y="2337"/>
                </a:cubicBezTo>
                <a:cubicBezTo>
                  <a:pt x="1666" y="2336"/>
                  <a:pt x="1665" y="2333"/>
                  <a:pt x="1666" y="2332"/>
                </a:cubicBezTo>
                <a:cubicBezTo>
                  <a:pt x="1667" y="2330"/>
                  <a:pt x="1668" y="2329"/>
                  <a:pt x="1670" y="2330"/>
                </a:cubicBezTo>
                <a:cubicBezTo>
                  <a:pt x="1672" y="2330"/>
                  <a:pt x="1676" y="2332"/>
                  <a:pt x="1681" y="2333"/>
                </a:cubicBezTo>
                <a:cubicBezTo>
                  <a:pt x="1685" y="2335"/>
                  <a:pt x="1690" y="2336"/>
                  <a:pt x="1692" y="2337"/>
                </a:cubicBezTo>
                <a:cubicBezTo>
                  <a:pt x="1695" y="2338"/>
                  <a:pt x="1697" y="2341"/>
                  <a:pt x="1696" y="2343"/>
                </a:cubicBezTo>
                <a:cubicBezTo>
                  <a:pt x="1695" y="2346"/>
                  <a:pt x="1691" y="2346"/>
                  <a:pt x="1689" y="2345"/>
                </a:cubicBezTo>
                <a:cubicBezTo>
                  <a:pt x="1684" y="2344"/>
                  <a:pt x="1681" y="2342"/>
                  <a:pt x="1677" y="2341"/>
                </a:cubicBezTo>
                <a:close/>
                <a:moveTo>
                  <a:pt x="890" y="2332"/>
                </a:moveTo>
                <a:lnTo>
                  <a:pt x="890" y="2332"/>
                </a:lnTo>
                <a:cubicBezTo>
                  <a:pt x="898" y="2329"/>
                  <a:pt x="914" y="2321"/>
                  <a:pt x="919" y="2328"/>
                </a:cubicBezTo>
                <a:cubicBezTo>
                  <a:pt x="925" y="2335"/>
                  <a:pt x="903" y="2347"/>
                  <a:pt x="897" y="2349"/>
                </a:cubicBezTo>
                <a:cubicBezTo>
                  <a:pt x="888" y="2353"/>
                  <a:pt x="843" y="2378"/>
                  <a:pt x="773" y="2378"/>
                </a:cubicBezTo>
                <a:cubicBezTo>
                  <a:pt x="695" y="2378"/>
                  <a:pt x="607" y="2341"/>
                  <a:pt x="568" y="2329"/>
                </a:cubicBezTo>
                <a:cubicBezTo>
                  <a:pt x="565" y="2328"/>
                  <a:pt x="565" y="2327"/>
                  <a:pt x="565" y="2326"/>
                </a:cubicBezTo>
                <a:cubicBezTo>
                  <a:pt x="565" y="2324"/>
                  <a:pt x="567" y="2323"/>
                  <a:pt x="570" y="2324"/>
                </a:cubicBezTo>
                <a:cubicBezTo>
                  <a:pt x="610" y="2330"/>
                  <a:pt x="693" y="2355"/>
                  <a:pt x="747" y="2355"/>
                </a:cubicBezTo>
                <a:cubicBezTo>
                  <a:pt x="825" y="2355"/>
                  <a:pt x="869" y="2339"/>
                  <a:pt x="890" y="2332"/>
                </a:cubicBezTo>
                <a:close/>
                <a:moveTo>
                  <a:pt x="1340" y="2153"/>
                </a:moveTo>
                <a:lnTo>
                  <a:pt x="1340" y="2153"/>
                </a:lnTo>
                <a:cubicBezTo>
                  <a:pt x="1346" y="2158"/>
                  <a:pt x="1350" y="2165"/>
                  <a:pt x="1345" y="2173"/>
                </a:cubicBezTo>
                <a:cubicBezTo>
                  <a:pt x="1339" y="2182"/>
                  <a:pt x="1331" y="2181"/>
                  <a:pt x="1324" y="2176"/>
                </a:cubicBezTo>
                <a:cubicBezTo>
                  <a:pt x="1318" y="2172"/>
                  <a:pt x="1314" y="2162"/>
                  <a:pt x="1318" y="2156"/>
                </a:cubicBezTo>
                <a:cubicBezTo>
                  <a:pt x="1322" y="2149"/>
                  <a:pt x="1333" y="2149"/>
                  <a:pt x="1340" y="2153"/>
                </a:cubicBezTo>
                <a:close/>
                <a:moveTo>
                  <a:pt x="482" y="780"/>
                </a:moveTo>
                <a:lnTo>
                  <a:pt x="482" y="780"/>
                </a:lnTo>
                <a:lnTo>
                  <a:pt x="531" y="792"/>
                </a:lnTo>
                <a:cubicBezTo>
                  <a:pt x="546" y="847"/>
                  <a:pt x="548" y="896"/>
                  <a:pt x="540" y="941"/>
                </a:cubicBezTo>
                <a:lnTo>
                  <a:pt x="743" y="985"/>
                </a:lnTo>
                <a:cubicBezTo>
                  <a:pt x="743" y="986"/>
                  <a:pt x="743" y="987"/>
                  <a:pt x="744" y="988"/>
                </a:cubicBezTo>
                <a:cubicBezTo>
                  <a:pt x="748" y="995"/>
                  <a:pt x="753" y="1005"/>
                  <a:pt x="757" y="1016"/>
                </a:cubicBezTo>
                <a:cubicBezTo>
                  <a:pt x="758" y="1019"/>
                  <a:pt x="756" y="1022"/>
                  <a:pt x="754" y="1023"/>
                </a:cubicBezTo>
                <a:cubicBezTo>
                  <a:pt x="737" y="1029"/>
                  <a:pt x="720" y="1037"/>
                  <a:pt x="714" y="1043"/>
                </a:cubicBezTo>
                <a:cubicBezTo>
                  <a:pt x="714" y="1044"/>
                  <a:pt x="714" y="1045"/>
                  <a:pt x="715" y="1045"/>
                </a:cubicBezTo>
                <a:cubicBezTo>
                  <a:pt x="723" y="1044"/>
                  <a:pt x="741" y="1041"/>
                  <a:pt x="758" y="1039"/>
                </a:cubicBezTo>
                <a:cubicBezTo>
                  <a:pt x="761" y="1039"/>
                  <a:pt x="764" y="1041"/>
                  <a:pt x="764" y="1044"/>
                </a:cubicBezTo>
                <a:cubicBezTo>
                  <a:pt x="765" y="1049"/>
                  <a:pt x="765" y="1054"/>
                  <a:pt x="766" y="1060"/>
                </a:cubicBezTo>
                <a:cubicBezTo>
                  <a:pt x="766" y="1063"/>
                  <a:pt x="764" y="1066"/>
                  <a:pt x="761" y="1067"/>
                </a:cubicBezTo>
                <a:cubicBezTo>
                  <a:pt x="732" y="1078"/>
                  <a:pt x="709" y="1091"/>
                  <a:pt x="697" y="1102"/>
                </a:cubicBezTo>
                <a:cubicBezTo>
                  <a:pt x="696" y="1103"/>
                  <a:pt x="697" y="1104"/>
                  <a:pt x="698" y="1104"/>
                </a:cubicBezTo>
                <a:cubicBezTo>
                  <a:pt x="711" y="1101"/>
                  <a:pt x="735" y="1096"/>
                  <a:pt x="760" y="1093"/>
                </a:cubicBezTo>
                <a:cubicBezTo>
                  <a:pt x="762" y="1092"/>
                  <a:pt x="765" y="1094"/>
                  <a:pt x="764" y="1097"/>
                </a:cubicBezTo>
                <a:cubicBezTo>
                  <a:pt x="764" y="1101"/>
                  <a:pt x="763" y="1106"/>
                  <a:pt x="762" y="1110"/>
                </a:cubicBezTo>
                <a:cubicBezTo>
                  <a:pt x="761" y="1113"/>
                  <a:pt x="759" y="1116"/>
                  <a:pt x="756" y="1117"/>
                </a:cubicBezTo>
                <a:cubicBezTo>
                  <a:pt x="712" y="1137"/>
                  <a:pt x="680" y="1160"/>
                  <a:pt x="664" y="1177"/>
                </a:cubicBezTo>
                <a:cubicBezTo>
                  <a:pt x="662" y="1179"/>
                  <a:pt x="664" y="1180"/>
                  <a:pt x="665" y="1180"/>
                </a:cubicBezTo>
                <a:cubicBezTo>
                  <a:pt x="683" y="1172"/>
                  <a:pt x="711" y="1162"/>
                  <a:pt x="743" y="1154"/>
                </a:cubicBezTo>
                <a:cubicBezTo>
                  <a:pt x="745" y="1153"/>
                  <a:pt x="747" y="1156"/>
                  <a:pt x="746" y="1158"/>
                </a:cubicBezTo>
                <a:cubicBezTo>
                  <a:pt x="743" y="1165"/>
                  <a:pt x="739" y="1173"/>
                  <a:pt x="735" y="1181"/>
                </a:cubicBezTo>
                <a:cubicBezTo>
                  <a:pt x="734" y="1184"/>
                  <a:pt x="731" y="1186"/>
                  <a:pt x="728" y="1187"/>
                </a:cubicBezTo>
                <a:cubicBezTo>
                  <a:pt x="683" y="1209"/>
                  <a:pt x="650" y="1233"/>
                  <a:pt x="630" y="1252"/>
                </a:cubicBezTo>
                <a:cubicBezTo>
                  <a:pt x="628" y="1254"/>
                  <a:pt x="630" y="1256"/>
                  <a:pt x="631" y="1255"/>
                </a:cubicBezTo>
                <a:cubicBezTo>
                  <a:pt x="649" y="1247"/>
                  <a:pt x="672" y="1239"/>
                  <a:pt x="698" y="1231"/>
                </a:cubicBezTo>
                <a:cubicBezTo>
                  <a:pt x="699" y="1231"/>
                  <a:pt x="701" y="1233"/>
                  <a:pt x="699" y="1234"/>
                </a:cubicBezTo>
                <a:cubicBezTo>
                  <a:pt x="691" y="1245"/>
                  <a:pt x="680" y="1255"/>
                  <a:pt x="668" y="1266"/>
                </a:cubicBezTo>
                <a:lnTo>
                  <a:pt x="1871" y="1453"/>
                </a:lnTo>
                <a:lnTo>
                  <a:pt x="1892" y="1429"/>
                </a:lnTo>
                <a:lnTo>
                  <a:pt x="1821" y="1350"/>
                </a:lnTo>
                <a:lnTo>
                  <a:pt x="1755" y="1275"/>
                </a:lnTo>
                <a:cubicBezTo>
                  <a:pt x="1752" y="1272"/>
                  <a:pt x="1753" y="1269"/>
                  <a:pt x="1755" y="1266"/>
                </a:cubicBezTo>
                <a:cubicBezTo>
                  <a:pt x="1757" y="1264"/>
                  <a:pt x="1761" y="1264"/>
                  <a:pt x="1763" y="1267"/>
                </a:cubicBezTo>
                <a:lnTo>
                  <a:pt x="1822" y="1332"/>
                </a:lnTo>
                <a:cubicBezTo>
                  <a:pt x="1822" y="1314"/>
                  <a:pt x="1821" y="1294"/>
                  <a:pt x="1820" y="1273"/>
                </a:cubicBezTo>
                <a:cubicBezTo>
                  <a:pt x="1869" y="1283"/>
                  <a:pt x="1919" y="1299"/>
                  <a:pt x="1963" y="1325"/>
                </a:cubicBezTo>
                <a:lnTo>
                  <a:pt x="1974" y="1337"/>
                </a:lnTo>
                <a:lnTo>
                  <a:pt x="1987" y="1322"/>
                </a:lnTo>
                <a:lnTo>
                  <a:pt x="1799" y="1118"/>
                </a:lnTo>
                <a:cubicBezTo>
                  <a:pt x="1881" y="1119"/>
                  <a:pt x="1966" y="1150"/>
                  <a:pt x="2071" y="1215"/>
                </a:cubicBezTo>
                <a:lnTo>
                  <a:pt x="2076" y="1221"/>
                </a:lnTo>
                <a:lnTo>
                  <a:pt x="2089" y="1206"/>
                </a:lnTo>
                <a:lnTo>
                  <a:pt x="1376" y="417"/>
                </a:lnTo>
                <a:cubicBezTo>
                  <a:pt x="1374" y="415"/>
                  <a:pt x="1374" y="411"/>
                  <a:pt x="1376" y="409"/>
                </a:cubicBezTo>
                <a:cubicBezTo>
                  <a:pt x="1379" y="407"/>
                  <a:pt x="1382" y="407"/>
                  <a:pt x="1384" y="410"/>
                </a:cubicBezTo>
                <a:lnTo>
                  <a:pt x="1411" y="438"/>
                </a:lnTo>
                <a:cubicBezTo>
                  <a:pt x="1504" y="471"/>
                  <a:pt x="1594" y="514"/>
                  <a:pt x="1677" y="566"/>
                </a:cubicBezTo>
                <a:lnTo>
                  <a:pt x="1468" y="502"/>
                </a:lnTo>
                <a:lnTo>
                  <a:pt x="1496" y="533"/>
                </a:lnTo>
                <a:lnTo>
                  <a:pt x="1701" y="596"/>
                </a:lnTo>
                <a:cubicBezTo>
                  <a:pt x="1706" y="606"/>
                  <a:pt x="1710" y="616"/>
                  <a:pt x="1713" y="626"/>
                </a:cubicBezTo>
                <a:cubicBezTo>
                  <a:pt x="1712" y="631"/>
                  <a:pt x="1710" y="635"/>
                  <a:pt x="1706" y="634"/>
                </a:cubicBezTo>
                <a:cubicBezTo>
                  <a:pt x="1680" y="630"/>
                  <a:pt x="1654" y="631"/>
                  <a:pt x="1642" y="632"/>
                </a:cubicBezTo>
                <a:cubicBezTo>
                  <a:pt x="1640" y="632"/>
                  <a:pt x="1640" y="634"/>
                  <a:pt x="1642" y="635"/>
                </a:cubicBezTo>
                <a:cubicBezTo>
                  <a:pt x="1656" y="640"/>
                  <a:pt x="1693" y="655"/>
                  <a:pt x="1718" y="670"/>
                </a:cubicBezTo>
                <a:cubicBezTo>
                  <a:pt x="1722" y="673"/>
                  <a:pt x="1725" y="677"/>
                  <a:pt x="1726" y="682"/>
                </a:cubicBezTo>
                <a:lnTo>
                  <a:pt x="1726" y="682"/>
                </a:lnTo>
                <a:cubicBezTo>
                  <a:pt x="1726" y="686"/>
                  <a:pt x="1723" y="689"/>
                  <a:pt x="1719" y="688"/>
                </a:cubicBezTo>
                <a:cubicBezTo>
                  <a:pt x="1686" y="681"/>
                  <a:pt x="1652" y="677"/>
                  <a:pt x="1626" y="676"/>
                </a:cubicBezTo>
                <a:lnTo>
                  <a:pt x="1645" y="698"/>
                </a:lnTo>
                <a:cubicBezTo>
                  <a:pt x="1676" y="712"/>
                  <a:pt x="1706" y="729"/>
                  <a:pt x="1728" y="745"/>
                </a:cubicBezTo>
                <a:cubicBezTo>
                  <a:pt x="1729" y="746"/>
                  <a:pt x="1729" y="746"/>
                  <a:pt x="1729" y="747"/>
                </a:cubicBezTo>
                <a:lnTo>
                  <a:pt x="1729" y="747"/>
                </a:lnTo>
                <a:cubicBezTo>
                  <a:pt x="1729" y="747"/>
                  <a:pt x="1729" y="747"/>
                  <a:pt x="1728" y="747"/>
                </a:cubicBezTo>
                <a:cubicBezTo>
                  <a:pt x="1712" y="743"/>
                  <a:pt x="1696" y="739"/>
                  <a:pt x="1679" y="735"/>
                </a:cubicBezTo>
                <a:lnTo>
                  <a:pt x="1743" y="805"/>
                </a:lnTo>
                <a:cubicBezTo>
                  <a:pt x="1753" y="744"/>
                  <a:pt x="1752" y="673"/>
                  <a:pt x="1722" y="603"/>
                </a:cubicBezTo>
                <a:lnTo>
                  <a:pt x="1736" y="607"/>
                </a:lnTo>
                <a:cubicBezTo>
                  <a:pt x="1743" y="609"/>
                  <a:pt x="1748" y="606"/>
                  <a:pt x="1750" y="600"/>
                </a:cubicBezTo>
                <a:cubicBezTo>
                  <a:pt x="1752" y="594"/>
                  <a:pt x="1748" y="588"/>
                  <a:pt x="1743" y="587"/>
                </a:cubicBezTo>
                <a:lnTo>
                  <a:pt x="1700" y="573"/>
                </a:lnTo>
                <a:cubicBezTo>
                  <a:pt x="1737" y="474"/>
                  <a:pt x="1720" y="383"/>
                  <a:pt x="1705" y="333"/>
                </a:cubicBezTo>
                <a:lnTo>
                  <a:pt x="1719" y="338"/>
                </a:lnTo>
                <a:cubicBezTo>
                  <a:pt x="1725" y="341"/>
                  <a:pt x="1730" y="338"/>
                  <a:pt x="1733" y="332"/>
                </a:cubicBezTo>
                <a:cubicBezTo>
                  <a:pt x="1735" y="327"/>
                  <a:pt x="1732" y="320"/>
                  <a:pt x="1726" y="318"/>
                </a:cubicBezTo>
                <a:lnTo>
                  <a:pt x="1378" y="188"/>
                </a:lnTo>
                <a:lnTo>
                  <a:pt x="1387" y="18"/>
                </a:lnTo>
                <a:cubicBezTo>
                  <a:pt x="1387" y="8"/>
                  <a:pt x="1380" y="1"/>
                  <a:pt x="1370" y="1"/>
                </a:cubicBezTo>
                <a:cubicBezTo>
                  <a:pt x="1360" y="0"/>
                  <a:pt x="1352" y="7"/>
                  <a:pt x="1351" y="16"/>
                </a:cubicBezTo>
                <a:lnTo>
                  <a:pt x="1339" y="173"/>
                </a:lnTo>
                <a:lnTo>
                  <a:pt x="1060" y="69"/>
                </a:lnTo>
                <a:cubicBezTo>
                  <a:pt x="1054" y="66"/>
                  <a:pt x="1049" y="69"/>
                  <a:pt x="1047" y="75"/>
                </a:cubicBezTo>
                <a:cubicBezTo>
                  <a:pt x="1044" y="81"/>
                  <a:pt x="1048" y="87"/>
                  <a:pt x="1053" y="89"/>
                </a:cubicBezTo>
                <a:lnTo>
                  <a:pt x="1083" y="100"/>
                </a:lnTo>
                <a:cubicBezTo>
                  <a:pt x="1087" y="120"/>
                  <a:pt x="1092" y="176"/>
                  <a:pt x="1052" y="242"/>
                </a:cubicBezTo>
                <a:lnTo>
                  <a:pt x="873" y="179"/>
                </a:lnTo>
                <a:cubicBezTo>
                  <a:pt x="867" y="177"/>
                  <a:pt x="861" y="180"/>
                  <a:pt x="859" y="186"/>
                </a:cubicBezTo>
                <a:cubicBezTo>
                  <a:pt x="857" y="192"/>
                  <a:pt x="860" y="198"/>
                  <a:pt x="866" y="200"/>
                </a:cubicBezTo>
                <a:lnTo>
                  <a:pt x="896" y="210"/>
                </a:lnTo>
                <a:cubicBezTo>
                  <a:pt x="895" y="295"/>
                  <a:pt x="829" y="354"/>
                  <a:pt x="757" y="405"/>
                </a:cubicBezTo>
                <a:lnTo>
                  <a:pt x="732" y="398"/>
                </a:lnTo>
                <a:cubicBezTo>
                  <a:pt x="726" y="396"/>
                  <a:pt x="720" y="400"/>
                  <a:pt x="718" y="405"/>
                </a:cubicBezTo>
                <a:cubicBezTo>
                  <a:pt x="717" y="411"/>
                  <a:pt x="720" y="417"/>
                  <a:pt x="726" y="419"/>
                </a:cubicBezTo>
                <a:lnTo>
                  <a:pt x="762" y="429"/>
                </a:lnTo>
                <a:cubicBezTo>
                  <a:pt x="766" y="552"/>
                  <a:pt x="745" y="594"/>
                  <a:pt x="638" y="685"/>
                </a:cubicBezTo>
                <a:lnTo>
                  <a:pt x="586" y="672"/>
                </a:lnTo>
                <a:cubicBezTo>
                  <a:pt x="580" y="671"/>
                  <a:pt x="574" y="674"/>
                  <a:pt x="573" y="680"/>
                </a:cubicBezTo>
                <a:cubicBezTo>
                  <a:pt x="571" y="686"/>
                  <a:pt x="575" y="692"/>
                  <a:pt x="583" y="694"/>
                </a:cubicBezTo>
                <a:lnTo>
                  <a:pt x="638" y="707"/>
                </a:lnTo>
                <a:cubicBezTo>
                  <a:pt x="641" y="717"/>
                  <a:pt x="644" y="732"/>
                  <a:pt x="644" y="751"/>
                </a:cubicBezTo>
                <a:cubicBezTo>
                  <a:pt x="644" y="767"/>
                  <a:pt x="642" y="781"/>
                  <a:pt x="638" y="795"/>
                </a:cubicBezTo>
                <a:lnTo>
                  <a:pt x="487" y="759"/>
                </a:lnTo>
                <a:cubicBezTo>
                  <a:pt x="481" y="758"/>
                  <a:pt x="475" y="761"/>
                  <a:pt x="474" y="767"/>
                </a:cubicBezTo>
                <a:cubicBezTo>
                  <a:pt x="473" y="773"/>
                  <a:pt x="476" y="779"/>
                  <a:pt x="482" y="780"/>
                </a:cubicBezTo>
                <a:close/>
                <a:moveTo>
                  <a:pt x="831" y="753"/>
                </a:moveTo>
                <a:lnTo>
                  <a:pt x="831" y="753"/>
                </a:lnTo>
                <a:cubicBezTo>
                  <a:pt x="831" y="753"/>
                  <a:pt x="831" y="753"/>
                  <a:pt x="831" y="753"/>
                </a:cubicBezTo>
                <a:lnTo>
                  <a:pt x="1380" y="885"/>
                </a:lnTo>
                <a:lnTo>
                  <a:pt x="1443" y="955"/>
                </a:lnTo>
                <a:cubicBezTo>
                  <a:pt x="1441" y="966"/>
                  <a:pt x="1438" y="986"/>
                  <a:pt x="1437" y="998"/>
                </a:cubicBezTo>
                <a:cubicBezTo>
                  <a:pt x="1436" y="1004"/>
                  <a:pt x="1436" y="1007"/>
                  <a:pt x="1425" y="1008"/>
                </a:cubicBezTo>
                <a:cubicBezTo>
                  <a:pt x="1406" y="1008"/>
                  <a:pt x="1386" y="1010"/>
                  <a:pt x="1365" y="1013"/>
                </a:cubicBezTo>
                <a:cubicBezTo>
                  <a:pt x="1361" y="1014"/>
                  <a:pt x="1362" y="1016"/>
                  <a:pt x="1364" y="1016"/>
                </a:cubicBezTo>
                <a:cubicBezTo>
                  <a:pt x="1381" y="1019"/>
                  <a:pt x="1402" y="1023"/>
                  <a:pt x="1423" y="1027"/>
                </a:cubicBezTo>
                <a:cubicBezTo>
                  <a:pt x="1429" y="1028"/>
                  <a:pt x="1433" y="1033"/>
                  <a:pt x="1433" y="1039"/>
                </a:cubicBezTo>
                <a:cubicBezTo>
                  <a:pt x="1432" y="1046"/>
                  <a:pt x="1432" y="1053"/>
                  <a:pt x="1432" y="1060"/>
                </a:cubicBezTo>
                <a:cubicBezTo>
                  <a:pt x="1432" y="1065"/>
                  <a:pt x="1426" y="1070"/>
                  <a:pt x="1421" y="1069"/>
                </a:cubicBezTo>
                <a:cubicBezTo>
                  <a:pt x="1373" y="1066"/>
                  <a:pt x="1328" y="1068"/>
                  <a:pt x="1291" y="1074"/>
                </a:cubicBezTo>
                <a:cubicBezTo>
                  <a:pt x="1288" y="1075"/>
                  <a:pt x="1288" y="1077"/>
                  <a:pt x="1290" y="1077"/>
                </a:cubicBezTo>
                <a:cubicBezTo>
                  <a:pt x="1328" y="1082"/>
                  <a:pt x="1373" y="1089"/>
                  <a:pt x="1421" y="1099"/>
                </a:cubicBezTo>
                <a:cubicBezTo>
                  <a:pt x="1427" y="1100"/>
                  <a:pt x="1432" y="1105"/>
                  <a:pt x="1431" y="1111"/>
                </a:cubicBezTo>
                <a:cubicBezTo>
                  <a:pt x="1431" y="1116"/>
                  <a:pt x="1431" y="1120"/>
                  <a:pt x="1431" y="1124"/>
                </a:cubicBezTo>
                <a:cubicBezTo>
                  <a:pt x="1431" y="1129"/>
                  <a:pt x="1427" y="1134"/>
                  <a:pt x="1421" y="1133"/>
                </a:cubicBezTo>
                <a:cubicBezTo>
                  <a:pt x="1338" y="1125"/>
                  <a:pt x="1262" y="1127"/>
                  <a:pt x="1216" y="1135"/>
                </a:cubicBezTo>
                <a:cubicBezTo>
                  <a:pt x="1214" y="1136"/>
                  <a:pt x="1214" y="1138"/>
                  <a:pt x="1216" y="1138"/>
                </a:cubicBezTo>
                <a:cubicBezTo>
                  <a:pt x="1275" y="1144"/>
                  <a:pt x="1342" y="1154"/>
                  <a:pt x="1415" y="1170"/>
                </a:cubicBezTo>
                <a:cubicBezTo>
                  <a:pt x="1422" y="1172"/>
                  <a:pt x="1426" y="1179"/>
                  <a:pt x="1425" y="1186"/>
                </a:cubicBezTo>
                <a:cubicBezTo>
                  <a:pt x="1424" y="1192"/>
                  <a:pt x="1417" y="1197"/>
                  <a:pt x="1410" y="1196"/>
                </a:cubicBezTo>
                <a:cubicBezTo>
                  <a:pt x="1296" y="1184"/>
                  <a:pt x="1190" y="1187"/>
                  <a:pt x="1142" y="1196"/>
                </a:cubicBezTo>
                <a:cubicBezTo>
                  <a:pt x="1140" y="1197"/>
                  <a:pt x="1141" y="1199"/>
                  <a:pt x="1142" y="1199"/>
                </a:cubicBezTo>
                <a:cubicBezTo>
                  <a:pt x="1217" y="1206"/>
                  <a:pt x="1302" y="1217"/>
                  <a:pt x="1395" y="1239"/>
                </a:cubicBezTo>
                <a:cubicBezTo>
                  <a:pt x="1401" y="1241"/>
                  <a:pt x="1405" y="1248"/>
                  <a:pt x="1401" y="1253"/>
                </a:cubicBezTo>
                <a:cubicBezTo>
                  <a:pt x="1400" y="1255"/>
                  <a:pt x="1399" y="1256"/>
                  <a:pt x="1398" y="1257"/>
                </a:cubicBezTo>
                <a:cubicBezTo>
                  <a:pt x="1394" y="1264"/>
                  <a:pt x="1385" y="1266"/>
                  <a:pt x="1378" y="1264"/>
                </a:cubicBezTo>
                <a:cubicBezTo>
                  <a:pt x="1370" y="1262"/>
                  <a:pt x="1365" y="1261"/>
                  <a:pt x="1358" y="1260"/>
                </a:cubicBezTo>
                <a:cubicBezTo>
                  <a:pt x="1042" y="1193"/>
                  <a:pt x="787" y="1236"/>
                  <a:pt x="729" y="1252"/>
                </a:cubicBezTo>
                <a:cubicBezTo>
                  <a:pt x="951" y="943"/>
                  <a:pt x="845" y="771"/>
                  <a:pt x="831" y="753"/>
                </a:cubicBezTo>
                <a:close/>
                <a:moveTo>
                  <a:pt x="816" y="727"/>
                </a:moveTo>
                <a:lnTo>
                  <a:pt x="816" y="727"/>
                </a:lnTo>
                <a:lnTo>
                  <a:pt x="700" y="699"/>
                </a:lnTo>
                <a:cubicBezTo>
                  <a:pt x="748" y="698"/>
                  <a:pt x="795" y="698"/>
                  <a:pt x="842" y="701"/>
                </a:cubicBezTo>
                <a:cubicBezTo>
                  <a:pt x="834" y="710"/>
                  <a:pt x="825" y="719"/>
                  <a:pt x="816" y="727"/>
                </a:cubicBezTo>
                <a:close/>
                <a:moveTo>
                  <a:pt x="909" y="738"/>
                </a:moveTo>
                <a:lnTo>
                  <a:pt x="909" y="738"/>
                </a:lnTo>
                <a:cubicBezTo>
                  <a:pt x="952" y="737"/>
                  <a:pt x="999" y="740"/>
                  <a:pt x="1049" y="746"/>
                </a:cubicBezTo>
                <a:lnTo>
                  <a:pt x="1048" y="761"/>
                </a:lnTo>
                <a:cubicBezTo>
                  <a:pt x="997" y="751"/>
                  <a:pt x="950" y="744"/>
                  <a:pt x="909" y="738"/>
                </a:cubicBezTo>
                <a:close/>
                <a:moveTo>
                  <a:pt x="1060" y="786"/>
                </a:moveTo>
                <a:lnTo>
                  <a:pt x="1060" y="786"/>
                </a:lnTo>
                <a:lnTo>
                  <a:pt x="1063" y="737"/>
                </a:lnTo>
                <a:cubicBezTo>
                  <a:pt x="1072" y="738"/>
                  <a:pt x="1081" y="739"/>
                  <a:pt x="1090" y="740"/>
                </a:cubicBezTo>
                <a:lnTo>
                  <a:pt x="1088" y="770"/>
                </a:lnTo>
                <a:lnTo>
                  <a:pt x="1088" y="770"/>
                </a:lnTo>
                <a:lnTo>
                  <a:pt x="1087" y="792"/>
                </a:lnTo>
                <a:lnTo>
                  <a:pt x="1060" y="786"/>
                </a:lnTo>
                <a:close/>
                <a:moveTo>
                  <a:pt x="1101" y="772"/>
                </a:moveTo>
                <a:lnTo>
                  <a:pt x="1101" y="772"/>
                </a:lnTo>
                <a:lnTo>
                  <a:pt x="1102" y="753"/>
                </a:lnTo>
                <a:cubicBezTo>
                  <a:pt x="1163" y="763"/>
                  <a:pt x="1226" y="777"/>
                  <a:pt x="1288" y="798"/>
                </a:cubicBezTo>
                <a:lnTo>
                  <a:pt x="1286" y="823"/>
                </a:lnTo>
                <a:cubicBezTo>
                  <a:pt x="1222" y="802"/>
                  <a:pt x="1160" y="785"/>
                  <a:pt x="1101" y="772"/>
                </a:cubicBezTo>
                <a:close/>
                <a:moveTo>
                  <a:pt x="1298" y="843"/>
                </a:moveTo>
                <a:lnTo>
                  <a:pt x="1298" y="843"/>
                </a:lnTo>
                <a:lnTo>
                  <a:pt x="1303" y="779"/>
                </a:lnTo>
                <a:cubicBezTo>
                  <a:pt x="1313" y="781"/>
                  <a:pt x="1323" y="784"/>
                  <a:pt x="1333" y="787"/>
                </a:cubicBezTo>
                <a:lnTo>
                  <a:pt x="1329" y="850"/>
                </a:lnTo>
                <a:lnTo>
                  <a:pt x="1298" y="843"/>
                </a:lnTo>
                <a:close/>
                <a:moveTo>
                  <a:pt x="1434" y="897"/>
                </a:moveTo>
                <a:lnTo>
                  <a:pt x="1434" y="897"/>
                </a:lnTo>
                <a:lnTo>
                  <a:pt x="1503" y="914"/>
                </a:lnTo>
                <a:cubicBezTo>
                  <a:pt x="1503" y="914"/>
                  <a:pt x="1503" y="914"/>
                  <a:pt x="1503" y="914"/>
                </a:cubicBezTo>
                <a:cubicBezTo>
                  <a:pt x="1507" y="933"/>
                  <a:pt x="1507" y="947"/>
                  <a:pt x="1499" y="970"/>
                </a:cubicBezTo>
                <a:lnTo>
                  <a:pt x="1514" y="987"/>
                </a:lnTo>
                <a:cubicBezTo>
                  <a:pt x="1516" y="990"/>
                  <a:pt x="1516" y="993"/>
                  <a:pt x="1513" y="996"/>
                </a:cubicBezTo>
                <a:cubicBezTo>
                  <a:pt x="1511" y="998"/>
                  <a:pt x="1507" y="997"/>
                  <a:pt x="1505" y="995"/>
                </a:cubicBezTo>
                <a:lnTo>
                  <a:pt x="1348" y="819"/>
                </a:lnTo>
                <a:cubicBezTo>
                  <a:pt x="1346" y="817"/>
                  <a:pt x="1346" y="813"/>
                  <a:pt x="1349" y="811"/>
                </a:cubicBezTo>
                <a:cubicBezTo>
                  <a:pt x="1351" y="809"/>
                  <a:pt x="1355" y="809"/>
                  <a:pt x="1357" y="811"/>
                </a:cubicBezTo>
                <a:lnTo>
                  <a:pt x="1375" y="832"/>
                </a:lnTo>
                <a:cubicBezTo>
                  <a:pt x="1410" y="848"/>
                  <a:pt x="1444" y="865"/>
                  <a:pt x="1477" y="885"/>
                </a:cubicBezTo>
                <a:lnTo>
                  <a:pt x="1408" y="869"/>
                </a:lnTo>
                <a:lnTo>
                  <a:pt x="1434" y="897"/>
                </a:lnTo>
                <a:close/>
                <a:moveTo>
                  <a:pt x="1247" y="1299"/>
                </a:moveTo>
                <a:lnTo>
                  <a:pt x="1247" y="1299"/>
                </a:lnTo>
                <a:cubicBezTo>
                  <a:pt x="1217" y="1295"/>
                  <a:pt x="1186" y="1291"/>
                  <a:pt x="1153" y="1288"/>
                </a:cubicBezTo>
                <a:cubicBezTo>
                  <a:pt x="1077" y="1282"/>
                  <a:pt x="1000" y="1281"/>
                  <a:pt x="925" y="1286"/>
                </a:cubicBezTo>
                <a:lnTo>
                  <a:pt x="837" y="1273"/>
                </a:lnTo>
                <a:cubicBezTo>
                  <a:pt x="970" y="1258"/>
                  <a:pt x="1117" y="1261"/>
                  <a:pt x="1248" y="1280"/>
                </a:cubicBezTo>
                <a:lnTo>
                  <a:pt x="1247" y="1299"/>
                </a:lnTo>
                <a:close/>
                <a:moveTo>
                  <a:pt x="1302" y="1346"/>
                </a:moveTo>
                <a:lnTo>
                  <a:pt x="1302" y="1346"/>
                </a:lnTo>
                <a:lnTo>
                  <a:pt x="1258" y="1339"/>
                </a:lnTo>
                <a:lnTo>
                  <a:pt x="1264" y="1266"/>
                </a:lnTo>
                <a:cubicBezTo>
                  <a:pt x="1278" y="1268"/>
                  <a:pt x="1292" y="1271"/>
                  <a:pt x="1306" y="1274"/>
                </a:cubicBezTo>
                <a:lnTo>
                  <a:pt x="1302" y="1346"/>
                </a:lnTo>
                <a:close/>
                <a:moveTo>
                  <a:pt x="1318" y="1312"/>
                </a:moveTo>
                <a:lnTo>
                  <a:pt x="1318" y="1312"/>
                </a:lnTo>
                <a:lnTo>
                  <a:pt x="1319" y="1293"/>
                </a:lnTo>
                <a:cubicBezTo>
                  <a:pt x="1373" y="1304"/>
                  <a:pt x="1422" y="1318"/>
                  <a:pt x="1464" y="1336"/>
                </a:cubicBezTo>
                <a:cubicBezTo>
                  <a:pt x="1466" y="1342"/>
                  <a:pt x="1468" y="1349"/>
                  <a:pt x="1470" y="1355"/>
                </a:cubicBezTo>
                <a:cubicBezTo>
                  <a:pt x="1425" y="1339"/>
                  <a:pt x="1374" y="1324"/>
                  <a:pt x="1318" y="1312"/>
                </a:cubicBezTo>
                <a:close/>
                <a:moveTo>
                  <a:pt x="1631" y="1397"/>
                </a:moveTo>
                <a:lnTo>
                  <a:pt x="1631" y="1397"/>
                </a:lnTo>
                <a:cubicBezTo>
                  <a:pt x="1630" y="1388"/>
                  <a:pt x="1629" y="1379"/>
                  <a:pt x="1628" y="1370"/>
                </a:cubicBezTo>
                <a:cubicBezTo>
                  <a:pt x="1662" y="1383"/>
                  <a:pt x="1697" y="1398"/>
                  <a:pt x="1732" y="1413"/>
                </a:cubicBezTo>
                <a:lnTo>
                  <a:pt x="1631" y="1397"/>
                </a:lnTo>
                <a:close/>
                <a:moveTo>
                  <a:pt x="1816" y="1426"/>
                </a:moveTo>
                <a:lnTo>
                  <a:pt x="1816" y="1426"/>
                </a:lnTo>
                <a:cubicBezTo>
                  <a:pt x="1817" y="1422"/>
                  <a:pt x="1817" y="1416"/>
                  <a:pt x="1818" y="1408"/>
                </a:cubicBezTo>
                <a:cubicBezTo>
                  <a:pt x="1832" y="1416"/>
                  <a:pt x="1846" y="1424"/>
                  <a:pt x="1860" y="1433"/>
                </a:cubicBezTo>
                <a:lnTo>
                  <a:pt x="1816" y="1426"/>
                </a:lnTo>
                <a:close/>
                <a:moveTo>
                  <a:pt x="1787" y="1350"/>
                </a:moveTo>
                <a:lnTo>
                  <a:pt x="1787" y="1350"/>
                </a:lnTo>
                <a:cubicBezTo>
                  <a:pt x="1793" y="1353"/>
                  <a:pt x="1799" y="1356"/>
                  <a:pt x="1803" y="1361"/>
                </a:cubicBezTo>
                <a:lnTo>
                  <a:pt x="1833" y="1394"/>
                </a:lnTo>
                <a:cubicBezTo>
                  <a:pt x="1732" y="1340"/>
                  <a:pt x="1618" y="1330"/>
                  <a:pt x="1494" y="1366"/>
                </a:cubicBezTo>
                <a:cubicBezTo>
                  <a:pt x="1453" y="1240"/>
                  <a:pt x="1441" y="1099"/>
                  <a:pt x="1461" y="975"/>
                </a:cubicBezTo>
                <a:lnTo>
                  <a:pt x="1505" y="1024"/>
                </a:lnTo>
                <a:cubicBezTo>
                  <a:pt x="1510" y="1031"/>
                  <a:pt x="1515" y="1037"/>
                  <a:pt x="1515" y="1052"/>
                </a:cubicBezTo>
                <a:cubicBezTo>
                  <a:pt x="1511" y="1128"/>
                  <a:pt x="1521" y="1213"/>
                  <a:pt x="1542" y="1285"/>
                </a:cubicBezTo>
                <a:cubicBezTo>
                  <a:pt x="1543" y="1288"/>
                  <a:pt x="1545" y="1290"/>
                  <a:pt x="1547" y="1291"/>
                </a:cubicBezTo>
                <a:cubicBezTo>
                  <a:pt x="1550" y="1293"/>
                  <a:pt x="1552" y="1293"/>
                  <a:pt x="1555" y="1292"/>
                </a:cubicBezTo>
                <a:cubicBezTo>
                  <a:pt x="1561" y="1290"/>
                  <a:pt x="1566" y="1288"/>
                  <a:pt x="1572" y="1286"/>
                </a:cubicBezTo>
                <a:cubicBezTo>
                  <a:pt x="1625" y="1268"/>
                  <a:pt x="1688" y="1273"/>
                  <a:pt x="1724" y="1285"/>
                </a:cubicBezTo>
                <a:cubicBezTo>
                  <a:pt x="1731" y="1287"/>
                  <a:pt x="1736" y="1288"/>
                  <a:pt x="1739" y="1291"/>
                </a:cubicBezTo>
                <a:lnTo>
                  <a:pt x="1751" y="1305"/>
                </a:lnTo>
                <a:cubicBezTo>
                  <a:pt x="1754" y="1308"/>
                  <a:pt x="1752" y="1312"/>
                  <a:pt x="1748" y="1311"/>
                </a:cubicBezTo>
                <a:cubicBezTo>
                  <a:pt x="1701" y="1305"/>
                  <a:pt x="1653" y="1305"/>
                  <a:pt x="1613" y="1313"/>
                </a:cubicBezTo>
                <a:cubicBezTo>
                  <a:pt x="1609" y="1313"/>
                  <a:pt x="1610" y="1319"/>
                  <a:pt x="1613" y="1319"/>
                </a:cubicBezTo>
                <a:cubicBezTo>
                  <a:pt x="1664" y="1321"/>
                  <a:pt x="1726" y="1328"/>
                  <a:pt x="1787" y="1350"/>
                </a:cubicBezTo>
                <a:close/>
                <a:moveTo>
                  <a:pt x="1809" y="1158"/>
                </a:moveTo>
                <a:lnTo>
                  <a:pt x="1809" y="1158"/>
                </a:lnTo>
                <a:lnTo>
                  <a:pt x="1831" y="1182"/>
                </a:lnTo>
                <a:cubicBezTo>
                  <a:pt x="1833" y="1184"/>
                  <a:pt x="1831" y="1188"/>
                  <a:pt x="1828" y="1188"/>
                </a:cubicBezTo>
                <a:cubicBezTo>
                  <a:pt x="1781" y="1182"/>
                  <a:pt x="1732" y="1182"/>
                  <a:pt x="1692" y="1189"/>
                </a:cubicBezTo>
                <a:cubicBezTo>
                  <a:pt x="1689" y="1190"/>
                  <a:pt x="1689" y="1195"/>
                  <a:pt x="1693" y="1196"/>
                </a:cubicBezTo>
                <a:cubicBezTo>
                  <a:pt x="1744" y="1198"/>
                  <a:pt x="1806" y="1204"/>
                  <a:pt x="1866" y="1227"/>
                </a:cubicBezTo>
                <a:cubicBezTo>
                  <a:pt x="1872" y="1229"/>
                  <a:pt x="1878" y="1233"/>
                  <a:pt x="1883" y="1238"/>
                </a:cubicBezTo>
                <a:lnTo>
                  <a:pt x="1923" y="1282"/>
                </a:lnTo>
                <a:cubicBezTo>
                  <a:pt x="1878" y="1261"/>
                  <a:pt x="1830" y="1246"/>
                  <a:pt x="1782" y="1239"/>
                </a:cubicBezTo>
                <a:cubicBezTo>
                  <a:pt x="1708" y="1228"/>
                  <a:pt x="1635" y="1235"/>
                  <a:pt x="1566" y="1260"/>
                </a:cubicBezTo>
                <a:cubicBezTo>
                  <a:pt x="1532" y="1138"/>
                  <a:pt x="1528" y="1011"/>
                  <a:pt x="1554" y="882"/>
                </a:cubicBezTo>
                <a:lnTo>
                  <a:pt x="1617" y="950"/>
                </a:lnTo>
                <a:cubicBezTo>
                  <a:pt x="1620" y="1015"/>
                  <a:pt x="1627" y="1078"/>
                  <a:pt x="1647" y="1136"/>
                </a:cubicBezTo>
                <a:cubicBezTo>
                  <a:pt x="1649" y="1141"/>
                  <a:pt x="1655" y="1144"/>
                  <a:pt x="1660" y="1143"/>
                </a:cubicBezTo>
                <a:cubicBezTo>
                  <a:pt x="1662" y="1142"/>
                  <a:pt x="1665" y="1141"/>
                  <a:pt x="1667" y="1140"/>
                </a:cubicBezTo>
                <a:cubicBezTo>
                  <a:pt x="1712" y="1127"/>
                  <a:pt x="1750" y="1138"/>
                  <a:pt x="1792" y="1148"/>
                </a:cubicBezTo>
                <a:cubicBezTo>
                  <a:pt x="1798" y="1150"/>
                  <a:pt x="1804" y="1153"/>
                  <a:pt x="1809" y="1158"/>
                </a:cubicBezTo>
                <a:close/>
                <a:moveTo>
                  <a:pt x="1651" y="751"/>
                </a:moveTo>
                <a:lnTo>
                  <a:pt x="1651" y="751"/>
                </a:lnTo>
                <a:lnTo>
                  <a:pt x="1763" y="874"/>
                </a:lnTo>
                <a:cubicBezTo>
                  <a:pt x="1765" y="878"/>
                  <a:pt x="1764" y="883"/>
                  <a:pt x="1759" y="883"/>
                </a:cubicBezTo>
                <a:cubicBezTo>
                  <a:pt x="1747" y="885"/>
                  <a:pt x="1735" y="889"/>
                  <a:pt x="1725" y="892"/>
                </a:cubicBezTo>
                <a:cubicBezTo>
                  <a:pt x="1723" y="893"/>
                  <a:pt x="1723" y="897"/>
                  <a:pt x="1726" y="897"/>
                </a:cubicBezTo>
                <a:cubicBezTo>
                  <a:pt x="1741" y="897"/>
                  <a:pt x="1759" y="898"/>
                  <a:pt x="1776" y="899"/>
                </a:cubicBezTo>
                <a:cubicBezTo>
                  <a:pt x="1782" y="900"/>
                  <a:pt x="1788" y="903"/>
                  <a:pt x="1793" y="908"/>
                </a:cubicBezTo>
                <a:lnTo>
                  <a:pt x="1815" y="932"/>
                </a:lnTo>
                <a:cubicBezTo>
                  <a:pt x="1817" y="935"/>
                  <a:pt x="1815" y="939"/>
                  <a:pt x="1812" y="939"/>
                </a:cubicBezTo>
                <a:cubicBezTo>
                  <a:pt x="1787" y="938"/>
                  <a:pt x="1759" y="938"/>
                  <a:pt x="1741" y="944"/>
                </a:cubicBezTo>
                <a:cubicBezTo>
                  <a:pt x="1738" y="945"/>
                  <a:pt x="1739" y="949"/>
                  <a:pt x="1742" y="949"/>
                </a:cubicBezTo>
                <a:cubicBezTo>
                  <a:pt x="1769" y="949"/>
                  <a:pt x="1803" y="956"/>
                  <a:pt x="1835" y="963"/>
                </a:cubicBezTo>
                <a:cubicBezTo>
                  <a:pt x="1842" y="964"/>
                  <a:pt x="1847" y="968"/>
                  <a:pt x="1852" y="973"/>
                </a:cubicBezTo>
                <a:lnTo>
                  <a:pt x="1870" y="993"/>
                </a:lnTo>
                <a:cubicBezTo>
                  <a:pt x="1872" y="995"/>
                  <a:pt x="1870" y="999"/>
                  <a:pt x="1867" y="999"/>
                </a:cubicBezTo>
                <a:cubicBezTo>
                  <a:pt x="1830" y="993"/>
                  <a:pt x="1785" y="989"/>
                  <a:pt x="1757" y="998"/>
                </a:cubicBezTo>
                <a:cubicBezTo>
                  <a:pt x="1754" y="999"/>
                  <a:pt x="1755" y="1003"/>
                  <a:pt x="1758" y="1003"/>
                </a:cubicBezTo>
                <a:cubicBezTo>
                  <a:pt x="1798" y="1004"/>
                  <a:pt x="1849" y="1015"/>
                  <a:pt x="1896" y="1030"/>
                </a:cubicBezTo>
                <a:cubicBezTo>
                  <a:pt x="1903" y="1032"/>
                  <a:pt x="1909" y="1036"/>
                  <a:pt x="1913" y="1041"/>
                </a:cubicBezTo>
                <a:lnTo>
                  <a:pt x="1925" y="1054"/>
                </a:lnTo>
                <a:cubicBezTo>
                  <a:pt x="1927" y="1056"/>
                  <a:pt x="1925" y="1060"/>
                  <a:pt x="1922" y="1059"/>
                </a:cubicBezTo>
                <a:cubicBezTo>
                  <a:pt x="1874" y="1048"/>
                  <a:pt x="1810" y="1041"/>
                  <a:pt x="1773" y="1053"/>
                </a:cubicBezTo>
                <a:cubicBezTo>
                  <a:pt x="1770" y="1054"/>
                  <a:pt x="1771" y="1058"/>
                  <a:pt x="1774" y="1058"/>
                </a:cubicBezTo>
                <a:cubicBezTo>
                  <a:pt x="1826" y="1060"/>
                  <a:pt x="1895" y="1073"/>
                  <a:pt x="1957" y="1097"/>
                </a:cubicBezTo>
                <a:cubicBezTo>
                  <a:pt x="1964" y="1099"/>
                  <a:pt x="1969" y="1103"/>
                  <a:pt x="1974" y="1108"/>
                </a:cubicBezTo>
                <a:lnTo>
                  <a:pt x="2025" y="1165"/>
                </a:lnTo>
                <a:lnTo>
                  <a:pt x="2025" y="1165"/>
                </a:lnTo>
                <a:cubicBezTo>
                  <a:pt x="1969" y="1134"/>
                  <a:pt x="1918" y="1114"/>
                  <a:pt x="1868" y="1105"/>
                </a:cubicBezTo>
                <a:cubicBezTo>
                  <a:pt x="1803" y="1092"/>
                  <a:pt x="1738" y="1096"/>
                  <a:pt x="1670" y="1116"/>
                </a:cubicBezTo>
                <a:cubicBezTo>
                  <a:pt x="1619" y="962"/>
                  <a:pt x="1637" y="820"/>
                  <a:pt x="1651" y="751"/>
                </a:cubicBezTo>
                <a:close/>
                <a:moveTo>
                  <a:pt x="1437" y="515"/>
                </a:moveTo>
                <a:lnTo>
                  <a:pt x="1437" y="515"/>
                </a:lnTo>
                <a:lnTo>
                  <a:pt x="1486" y="569"/>
                </a:lnTo>
                <a:cubicBezTo>
                  <a:pt x="1466" y="566"/>
                  <a:pt x="1448" y="567"/>
                  <a:pt x="1437" y="569"/>
                </a:cubicBezTo>
                <a:cubicBezTo>
                  <a:pt x="1434" y="569"/>
                  <a:pt x="1434" y="572"/>
                  <a:pt x="1436" y="573"/>
                </a:cubicBezTo>
                <a:cubicBezTo>
                  <a:pt x="1451" y="576"/>
                  <a:pt x="1491" y="585"/>
                  <a:pt x="1513" y="598"/>
                </a:cubicBezTo>
                <a:lnTo>
                  <a:pt x="1625" y="722"/>
                </a:lnTo>
                <a:cubicBezTo>
                  <a:pt x="1626" y="723"/>
                  <a:pt x="1626" y="724"/>
                  <a:pt x="1626" y="725"/>
                </a:cubicBezTo>
                <a:cubicBezTo>
                  <a:pt x="1626" y="725"/>
                  <a:pt x="1625" y="726"/>
                  <a:pt x="1624" y="726"/>
                </a:cubicBezTo>
                <a:cubicBezTo>
                  <a:pt x="1597" y="722"/>
                  <a:pt x="1571" y="722"/>
                  <a:pt x="1551" y="724"/>
                </a:cubicBezTo>
                <a:cubicBezTo>
                  <a:pt x="1549" y="724"/>
                  <a:pt x="1548" y="727"/>
                  <a:pt x="1550" y="728"/>
                </a:cubicBezTo>
                <a:cubicBezTo>
                  <a:pt x="1570" y="734"/>
                  <a:pt x="1589" y="742"/>
                  <a:pt x="1607" y="750"/>
                </a:cubicBezTo>
                <a:cubicBezTo>
                  <a:pt x="1616" y="754"/>
                  <a:pt x="1621" y="764"/>
                  <a:pt x="1619" y="774"/>
                </a:cubicBezTo>
                <a:cubicBezTo>
                  <a:pt x="1617" y="784"/>
                  <a:pt x="1608" y="790"/>
                  <a:pt x="1598" y="788"/>
                </a:cubicBezTo>
                <a:cubicBezTo>
                  <a:pt x="1554" y="781"/>
                  <a:pt x="1514" y="779"/>
                  <a:pt x="1485" y="781"/>
                </a:cubicBezTo>
                <a:cubicBezTo>
                  <a:pt x="1482" y="781"/>
                  <a:pt x="1482" y="785"/>
                  <a:pt x="1484" y="785"/>
                </a:cubicBezTo>
                <a:cubicBezTo>
                  <a:pt x="1521" y="798"/>
                  <a:pt x="1553" y="812"/>
                  <a:pt x="1581" y="826"/>
                </a:cubicBezTo>
                <a:cubicBezTo>
                  <a:pt x="1591" y="831"/>
                  <a:pt x="1594" y="843"/>
                  <a:pt x="1588" y="851"/>
                </a:cubicBezTo>
                <a:cubicBezTo>
                  <a:pt x="1581" y="860"/>
                  <a:pt x="1569" y="861"/>
                  <a:pt x="1559" y="856"/>
                </a:cubicBezTo>
                <a:cubicBezTo>
                  <a:pt x="1271" y="699"/>
                  <a:pt x="955" y="701"/>
                  <a:pt x="848" y="720"/>
                </a:cubicBezTo>
                <a:cubicBezTo>
                  <a:pt x="1008" y="550"/>
                  <a:pt x="991" y="418"/>
                  <a:pt x="979" y="373"/>
                </a:cubicBezTo>
                <a:lnTo>
                  <a:pt x="1437" y="515"/>
                </a:lnTo>
                <a:close/>
                <a:moveTo>
                  <a:pt x="965" y="467"/>
                </a:moveTo>
                <a:lnTo>
                  <a:pt x="965" y="467"/>
                </a:lnTo>
                <a:lnTo>
                  <a:pt x="805" y="420"/>
                </a:lnTo>
                <a:cubicBezTo>
                  <a:pt x="860" y="416"/>
                  <a:pt x="915" y="418"/>
                  <a:pt x="968" y="425"/>
                </a:cubicBezTo>
                <a:cubicBezTo>
                  <a:pt x="968" y="438"/>
                  <a:pt x="967" y="452"/>
                  <a:pt x="965" y="467"/>
                </a:cubicBezTo>
                <a:close/>
                <a:moveTo>
                  <a:pt x="1136" y="378"/>
                </a:moveTo>
                <a:lnTo>
                  <a:pt x="1136" y="378"/>
                </a:lnTo>
                <a:cubicBezTo>
                  <a:pt x="1136" y="376"/>
                  <a:pt x="1140" y="376"/>
                  <a:pt x="1143" y="377"/>
                </a:cubicBezTo>
                <a:cubicBezTo>
                  <a:pt x="1184" y="381"/>
                  <a:pt x="1224" y="388"/>
                  <a:pt x="1264" y="397"/>
                </a:cubicBezTo>
                <a:cubicBezTo>
                  <a:pt x="1281" y="401"/>
                  <a:pt x="1299" y="405"/>
                  <a:pt x="1319" y="410"/>
                </a:cubicBezTo>
                <a:cubicBezTo>
                  <a:pt x="1319" y="410"/>
                  <a:pt x="1319" y="410"/>
                  <a:pt x="1319" y="410"/>
                </a:cubicBezTo>
                <a:lnTo>
                  <a:pt x="1317" y="432"/>
                </a:lnTo>
                <a:cubicBezTo>
                  <a:pt x="1276" y="417"/>
                  <a:pt x="1149" y="383"/>
                  <a:pt x="1142" y="382"/>
                </a:cubicBezTo>
                <a:cubicBezTo>
                  <a:pt x="1140" y="381"/>
                  <a:pt x="1136" y="380"/>
                  <a:pt x="1136" y="378"/>
                </a:cubicBezTo>
                <a:close/>
                <a:moveTo>
                  <a:pt x="1328" y="458"/>
                </a:moveTo>
                <a:lnTo>
                  <a:pt x="1328" y="458"/>
                </a:lnTo>
                <a:lnTo>
                  <a:pt x="1333" y="404"/>
                </a:lnTo>
                <a:cubicBezTo>
                  <a:pt x="1340" y="406"/>
                  <a:pt x="1347" y="408"/>
                  <a:pt x="1354" y="410"/>
                </a:cubicBezTo>
                <a:lnTo>
                  <a:pt x="1350" y="465"/>
                </a:lnTo>
                <a:lnTo>
                  <a:pt x="1328" y="458"/>
                </a:lnTo>
                <a:close/>
                <a:moveTo>
                  <a:pt x="1102" y="107"/>
                </a:moveTo>
                <a:lnTo>
                  <a:pt x="1102" y="107"/>
                </a:lnTo>
                <a:lnTo>
                  <a:pt x="1683" y="325"/>
                </a:lnTo>
                <a:cubicBezTo>
                  <a:pt x="1686" y="334"/>
                  <a:pt x="1690" y="346"/>
                  <a:pt x="1693" y="359"/>
                </a:cubicBezTo>
                <a:cubicBezTo>
                  <a:pt x="1695" y="374"/>
                  <a:pt x="1694" y="378"/>
                  <a:pt x="1689" y="376"/>
                </a:cubicBezTo>
                <a:cubicBezTo>
                  <a:pt x="1664" y="366"/>
                  <a:pt x="1648" y="360"/>
                  <a:pt x="1618" y="355"/>
                </a:cubicBezTo>
                <a:cubicBezTo>
                  <a:pt x="1617" y="355"/>
                  <a:pt x="1617" y="357"/>
                  <a:pt x="1618" y="357"/>
                </a:cubicBezTo>
                <a:cubicBezTo>
                  <a:pt x="1652" y="374"/>
                  <a:pt x="1670" y="385"/>
                  <a:pt x="1689" y="403"/>
                </a:cubicBezTo>
                <a:cubicBezTo>
                  <a:pt x="1698" y="412"/>
                  <a:pt x="1702" y="419"/>
                  <a:pt x="1699" y="423"/>
                </a:cubicBezTo>
                <a:cubicBezTo>
                  <a:pt x="1697" y="428"/>
                  <a:pt x="1692" y="428"/>
                  <a:pt x="1687" y="426"/>
                </a:cubicBezTo>
                <a:cubicBezTo>
                  <a:pt x="1642" y="406"/>
                  <a:pt x="1605" y="393"/>
                  <a:pt x="1565" y="388"/>
                </a:cubicBezTo>
                <a:cubicBezTo>
                  <a:pt x="1564" y="388"/>
                  <a:pt x="1563" y="390"/>
                  <a:pt x="1564" y="390"/>
                </a:cubicBezTo>
                <a:cubicBezTo>
                  <a:pt x="1611" y="409"/>
                  <a:pt x="1659" y="438"/>
                  <a:pt x="1696" y="464"/>
                </a:cubicBezTo>
                <a:cubicBezTo>
                  <a:pt x="1702" y="469"/>
                  <a:pt x="1705" y="474"/>
                  <a:pt x="1702" y="479"/>
                </a:cubicBezTo>
                <a:cubicBezTo>
                  <a:pt x="1699" y="483"/>
                  <a:pt x="1696" y="483"/>
                  <a:pt x="1688" y="479"/>
                </a:cubicBezTo>
                <a:cubicBezTo>
                  <a:pt x="1636" y="452"/>
                  <a:pt x="1577" y="432"/>
                  <a:pt x="1523" y="424"/>
                </a:cubicBezTo>
                <a:cubicBezTo>
                  <a:pt x="1522" y="424"/>
                  <a:pt x="1522" y="425"/>
                  <a:pt x="1522" y="425"/>
                </a:cubicBezTo>
                <a:cubicBezTo>
                  <a:pt x="1578" y="450"/>
                  <a:pt x="1636" y="484"/>
                  <a:pt x="1684" y="517"/>
                </a:cubicBezTo>
                <a:cubicBezTo>
                  <a:pt x="1691" y="522"/>
                  <a:pt x="1695" y="528"/>
                  <a:pt x="1692" y="534"/>
                </a:cubicBezTo>
                <a:cubicBezTo>
                  <a:pt x="1689" y="539"/>
                  <a:pt x="1683" y="541"/>
                  <a:pt x="1675" y="536"/>
                </a:cubicBezTo>
                <a:cubicBezTo>
                  <a:pt x="1674" y="536"/>
                  <a:pt x="1674" y="536"/>
                  <a:pt x="1674" y="535"/>
                </a:cubicBezTo>
                <a:cubicBezTo>
                  <a:pt x="1428" y="368"/>
                  <a:pt x="1118" y="320"/>
                  <a:pt x="977" y="348"/>
                </a:cubicBezTo>
                <a:cubicBezTo>
                  <a:pt x="1103" y="255"/>
                  <a:pt x="1107" y="150"/>
                  <a:pt x="1102" y="107"/>
                </a:cubicBezTo>
                <a:close/>
                <a:moveTo>
                  <a:pt x="869" y="332"/>
                </a:moveTo>
                <a:lnTo>
                  <a:pt x="869" y="332"/>
                </a:lnTo>
                <a:cubicBezTo>
                  <a:pt x="899" y="295"/>
                  <a:pt x="914" y="258"/>
                  <a:pt x="916" y="217"/>
                </a:cubicBezTo>
                <a:lnTo>
                  <a:pt x="1009" y="250"/>
                </a:lnTo>
                <a:cubicBezTo>
                  <a:pt x="1009" y="250"/>
                  <a:pt x="1009" y="250"/>
                  <a:pt x="1009" y="250"/>
                </a:cubicBezTo>
                <a:cubicBezTo>
                  <a:pt x="1009" y="253"/>
                  <a:pt x="1008" y="257"/>
                  <a:pt x="1007" y="261"/>
                </a:cubicBezTo>
                <a:cubicBezTo>
                  <a:pt x="1005" y="265"/>
                  <a:pt x="1003" y="268"/>
                  <a:pt x="999" y="269"/>
                </a:cubicBezTo>
                <a:cubicBezTo>
                  <a:pt x="988" y="272"/>
                  <a:pt x="978" y="273"/>
                  <a:pt x="968" y="277"/>
                </a:cubicBezTo>
                <a:cubicBezTo>
                  <a:pt x="967" y="278"/>
                  <a:pt x="967" y="279"/>
                  <a:pt x="968" y="279"/>
                </a:cubicBezTo>
                <a:cubicBezTo>
                  <a:pt x="976" y="280"/>
                  <a:pt x="987" y="282"/>
                  <a:pt x="992" y="283"/>
                </a:cubicBezTo>
                <a:cubicBezTo>
                  <a:pt x="995" y="284"/>
                  <a:pt x="996" y="288"/>
                  <a:pt x="995" y="290"/>
                </a:cubicBezTo>
                <a:cubicBezTo>
                  <a:pt x="994" y="291"/>
                  <a:pt x="994" y="292"/>
                  <a:pt x="993" y="293"/>
                </a:cubicBezTo>
                <a:cubicBezTo>
                  <a:pt x="991" y="297"/>
                  <a:pt x="987" y="302"/>
                  <a:pt x="983" y="301"/>
                </a:cubicBezTo>
                <a:cubicBezTo>
                  <a:pt x="968" y="301"/>
                  <a:pt x="944" y="303"/>
                  <a:pt x="935" y="306"/>
                </a:cubicBezTo>
                <a:cubicBezTo>
                  <a:pt x="932" y="307"/>
                  <a:pt x="933" y="309"/>
                  <a:pt x="935" y="309"/>
                </a:cubicBezTo>
                <a:cubicBezTo>
                  <a:pt x="943" y="311"/>
                  <a:pt x="962" y="316"/>
                  <a:pt x="971" y="319"/>
                </a:cubicBezTo>
                <a:cubicBezTo>
                  <a:pt x="974" y="319"/>
                  <a:pt x="973" y="323"/>
                  <a:pt x="971" y="324"/>
                </a:cubicBezTo>
                <a:cubicBezTo>
                  <a:pt x="966" y="330"/>
                  <a:pt x="963" y="334"/>
                  <a:pt x="957" y="339"/>
                </a:cubicBezTo>
                <a:cubicBezTo>
                  <a:pt x="954" y="342"/>
                  <a:pt x="950" y="341"/>
                  <a:pt x="946" y="340"/>
                </a:cubicBezTo>
                <a:lnTo>
                  <a:pt x="912" y="329"/>
                </a:lnTo>
                <a:cubicBezTo>
                  <a:pt x="905" y="327"/>
                  <a:pt x="900" y="330"/>
                  <a:pt x="898" y="336"/>
                </a:cubicBezTo>
                <a:cubicBezTo>
                  <a:pt x="897" y="342"/>
                  <a:pt x="900" y="348"/>
                  <a:pt x="906" y="350"/>
                </a:cubicBezTo>
                <a:lnTo>
                  <a:pt x="935" y="359"/>
                </a:lnTo>
                <a:cubicBezTo>
                  <a:pt x="936" y="359"/>
                  <a:pt x="936" y="361"/>
                  <a:pt x="935" y="362"/>
                </a:cubicBezTo>
                <a:cubicBezTo>
                  <a:pt x="910" y="382"/>
                  <a:pt x="837" y="403"/>
                  <a:pt x="797" y="401"/>
                </a:cubicBezTo>
                <a:lnTo>
                  <a:pt x="797" y="401"/>
                </a:lnTo>
                <a:cubicBezTo>
                  <a:pt x="797" y="401"/>
                  <a:pt x="797" y="401"/>
                  <a:pt x="797" y="401"/>
                </a:cubicBezTo>
                <a:cubicBezTo>
                  <a:pt x="822" y="381"/>
                  <a:pt x="848" y="358"/>
                  <a:pt x="869" y="332"/>
                </a:cubicBezTo>
                <a:close/>
                <a:moveTo>
                  <a:pt x="760" y="576"/>
                </a:moveTo>
                <a:lnTo>
                  <a:pt x="760" y="576"/>
                </a:lnTo>
                <a:cubicBezTo>
                  <a:pt x="780" y="535"/>
                  <a:pt x="783" y="490"/>
                  <a:pt x="782" y="435"/>
                </a:cubicBezTo>
                <a:lnTo>
                  <a:pt x="931" y="479"/>
                </a:lnTo>
                <a:cubicBezTo>
                  <a:pt x="930" y="486"/>
                  <a:pt x="929" y="492"/>
                  <a:pt x="928" y="498"/>
                </a:cubicBezTo>
                <a:cubicBezTo>
                  <a:pt x="927" y="502"/>
                  <a:pt x="924" y="505"/>
                  <a:pt x="920" y="506"/>
                </a:cubicBezTo>
                <a:cubicBezTo>
                  <a:pt x="889" y="513"/>
                  <a:pt x="864" y="524"/>
                  <a:pt x="855" y="528"/>
                </a:cubicBezTo>
                <a:cubicBezTo>
                  <a:pt x="854" y="529"/>
                  <a:pt x="854" y="530"/>
                  <a:pt x="855" y="530"/>
                </a:cubicBezTo>
                <a:cubicBezTo>
                  <a:pt x="874" y="529"/>
                  <a:pt x="897" y="528"/>
                  <a:pt x="914" y="529"/>
                </a:cubicBezTo>
                <a:cubicBezTo>
                  <a:pt x="918" y="529"/>
                  <a:pt x="920" y="532"/>
                  <a:pt x="919" y="536"/>
                </a:cubicBezTo>
                <a:cubicBezTo>
                  <a:pt x="918" y="539"/>
                  <a:pt x="917" y="543"/>
                  <a:pt x="916" y="547"/>
                </a:cubicBezTo>
                <a:cubicBezTo>
                  <a:pt x="914" y="550"/>
                  <a:pt x="911" y="553"/>
                  <a:pt x="907" y="554"/>
                </a:cubicBezTo>
                <a:cubicBezTo>
                  <a:pt x="863" y="561"/>
                  <a:pt x="825" y="573"/>
                  <a:pt x="811" y="579"/>
                </a:cubicBezTo>
                <a:cubicBezTo>
                  <a:pt x="809" y="580"/>
                  <a:pt x="810" y="582"/>
                  <a:pt x="811" y="582"/>
                </a:cubicBezTo>
                <a:cubicBezTo>
                  <a:pt x="836" y="580"/>
                  <a:pt x="869" y="579"/>
                  <a:pt x="895" y="579"/>
                </a:cubicBezTo>
                <a:cubicBezTo>
                  <a:pt x="898" y="580"/>
                  <a:pt x="900" y="583"/>
                  <a:pt x="898" y="585"/>
                </a:cubicBezTo>
                <a:cubicBezTo>
                  <a:pt x="897" y="588"/>
                  <a:pt x="895" y="591"/>
                  <a:pt x="893" y="594"/>
                </a:cubicBezTo>
                <a:cubicBezTo>
                  <a:pt x="890" y="598"/>
                  <a:pt x="887" y="600"/>
                  <a:pt x="883" y="601"/>
                </a:cubicBezTo>
                <a:cubicBezTo>
                  <a:pt x="823" y="609"/>
                  <a:pt x="761" y="628"/>
                  <a:pt x="741" y="637"/>
                </a:cubicBezTo>
                <a:cubicBezTo>
                  <a:pt x="739" y="638"/>
                  <a:pt x="740" y="641"/>
                  <a:pt x="742" y="641"/>
                </a:cubicBezTo>
                <a:cubicBezTo>
                  <a:pt x="771" y="638"/>
                  <a:pt x="814" y="637"/>
                  <a:pt x="846" y="637"/>
                </a:cubicBezTo>
                <a:cubicBezTo>
                  <a:pt x="848" y="637"/>
                  <a:pt x="848" y="639"/>
                  <a:pt x="847" y="640"/>
                </a:cubicBezTo>
                <a:cubicBezTo>
                  <a:pt x="775" y="688"/>
                  <a:pt x="675" y="679"/>
                  <a:pt x="675" y="679"/>
                </a:cubicBezTo>
                <a:cubicBezTo>
                  <a:pt x="714" y="644"/>
                  <a:pt x="743" y="612"/>
                  <a:pt x="760" y="576"/>
                </a:cubicBezTo>
                <a:close/>
                <a:moveTo>
                  <a:pt x="642" y="840"/>
                </a:moveTo>
                <a:lnTo>
                  <a:pt x="642" y="840"/>
                </a:lnTo>
                <a:cubicBezTo>
                  <a:pt x="656" y="811"/>
                  <a:pt x="664" y="782"/>
                  <a:pt x="664" y="751"/>
                </a:cubicBezTo>
                <a:cubicBezTo>
                  <a:pt x="663" y="735"/>
                  <a:pt x="662" y="722"/>
                  <a:pt x="659" y="712"/>
                </a:cubicBezTo>
                <a:lnTo>
                  <a:pt x="746" y="732"/>
                </a:lnTo>
                <a:cubicBezTo>
                  <a:pt x="746" y="733"/>
                  <a:pt x="747" y="733"/>
                  <a:pt x="747" y="733"/>
                </a:cubicBezTo>
                <a:lnTo>
                  <a:pt x="805" y="747"/>
                </a:lnTo>
                <a:cubicBezTo>
                  <a:pt x="805" y="747"/>
                  <a:pt x="810" y="757"/>
                  <a:pt x="814" y="772"/>
                </a:cubicBezTo>
                <a:cubicBezTo>
                  <a:pt x="815" y="777"/>
                  <a:pt x="811" y="782"/>
                  <a:pt x="806" y="783"/>
                </a:cubicBezTo>
                <a:cubicBezTo>
                  <a:pt x="781" y="784"/>
                  <a:pt x="749" y="791"/>
                  <a:pt x="740" y="796"/>
                </a:cubicBezTo>
                <a:cubicBezTo>
                  <a:pt x="739" y="797"/>
                  <a:pt x="739" y="798"/>
                  <a:pt x="740" y="798"/>
                </a:cubicBezTo>
                <a:cubicBezTo>
                  <a:pt x="754" y="798"/>
                  <a:pt x="786" y="801"/>
                  <a:pt x="808" y="803"/>
                </a:cubicBezTo>
                <a:cubicBezTo>
                  <a:pt x="814" y="804"/>
                  <a:pt x="818" y="809"/>
                  <a:pt x="817" y="815"/>
                </a:cubicBezTo>
                <a:lnTo>
                  <a:pt x="817" y="816"/>
                </a:lnTo>
                <a:cubicBezTo>
                  <a:pt x="817" y="822"/>
                  <a:pt x="811" y="827"/>
                  <a:pt x="805" y="827"/>
                </a:cubicBezTo>
                <a:cubicBezTo>
                  <a:pt x="741" y="831"/>
                  <a:pt x="705" y="845"/>
                  <a:pt x="695" y="850"/>
                </a:cubicBezTo>
                <a:cubicBezTo>
                  <a:pt x="692" y="852"/>
                  <a:pt x="693" y="854"/>
                  <a:pt x="695" y="854"/>
                </a:cubicBezTo>
                <a:cubicBezTo>
                  <a:pt x="715" y="853"/>
                  <a:pt x="758" y="854"/>
                  <a:pt x="790" y="855"/>
                </a:cubicBezTo>
                <a:cubicBezTo>
                  <a:pt x="794" y="855"/>
                  <a:pt x="796" y="860"/>
                  <a:pt x="793" y="863"/>
                </a:cubicBezTo>
                <a:cubicBezTo>
                  <a:pt x="781" y="874"/>
                  <a:pt x="763" y="883"/>
                  <a:pt x="737" y="888"/>
                </a:cubicBezTo>
                <a:cubicBezTo>
                  <a:pt x="679" y="894"/>
                  <a:pt x="634" y="905"/>
                  <a:pt x="617" y="911"/>
                </a:cubicBezTo>
                <a:cubicBezTo>
                  <a:pt x="615" y="912"/>
                  <a:pt x="616" y="915"/>
                  <a:pt x="618" y="915"/>
                </a:cubicBezTo>
                <a:cubicBezTo>
                  <a:pt x="680" y="912"/>
                  <a:pt x="775" y="920"/>
                  <a:pt x="829" y="927"/>
                </a:cubicBezTo>
                <a:cubicBezTo>
                  <a:pt x="834" y="927"/>
                  <a:pt x="837" y="931"/>
                  <a:pt x="837" y="936"/>
                </a:cubicBezTo>
                <a:cubicBezTo>
                  <a:pt x="836" y="940"/>
                  <a:pt x="832" y="944"/>
                  <a:pt x="828" y="943"/>
                </a:cubicBezTo>
                <a:lnTo>
                  <a:pt x="828" y="943"/>
                </a:lnTo>
                <a:cubicBezTo>
                  <a:pt x="738" y="932"/>
                  <a:pt x="653" y="929"/>
                  <a:pt x="574" y="933"/>
                </a:cubicBezTo>
                <a:cubicBezTo>
                  <a:pt x="607" y="901"/>
                  <a:pt x="626" y="870"/>
                  <a:pt x="642" y="840"/>
                </a:cubicBezTo>
                <a:close/>
                <a:moveTo>
                  <a:pt x="1657" y="1949"/>
                </a:moveTo>
                <a:lnTo>
                  <a:pt x="1657" y="1949"/>
                </a:lnTo>
                <a:cubicBezTo>
                  <a:pt x="1657" y="1969"/>
                  <a:pt x="1658" y="1988"/>
                  <a:pt x="1659" y="2008"/>
                </a:cubicBezTo>
                <a:cubicBezTo>
                  <a:pt x="1626" y="2004"/>
                  <a:pt x="1593" y="1983"/>
                  <a:pt x="1583" y="1956"/>
                </a:cubicBezTo>
                <a:lnTo>
                  <a:pt x="1583" y="1956"/>
                </a:lnTo>
                <a:cubicBezTo>
                  <a:pt x="1581" y="1952"/>
                  <a:pt x="1580" y="1948"/>
                  <a:pt x="1579" y="1944"/>
                </a:cubicBezTo>
                <a:cubicBezTo>
                  <a:pt x="1602" y="1942"/>
                  <a:pt x="1625" y="1941"/>
                  <a:pt x="1648" y="1941"/>
                </a:cubicBezTo>
                <a:cubicBezTo>
                  <a:pt x="1655" y="1941"/>
                  <a:pt x="1657" y="1944"/>
                  <a:pt x="1657" y="1949"/>
                </a:cubicBezTo>
                <a:close/>
                <a:moveTo>
                  <a:pt x="1138" y="270"/>
                </a:moveTo>
                <a:lnTo>
                  <a:pt x="1138" y="270"/>
                </a:lnTo>
                <a:cubicBezTo>
                  <a:pt x="1157" y="266"/>
                  <a:pt x="1179" y="263"/>
                  <a:pt x="1204" y="262"/>
                </a:cubicBezTo>
                <a:cubicBezTo>
                  <a:pt x="1216" y="261"/>
                  <a:pt x="1230" y="261"/>
                  <a:pt x="1243" y="262"/>
                </a:cubicBezTo>
                <a:cubicBezTo>
                  <a:pt x="1255" y="263"/>
                  <a:pt x="1266" y="264"/>
                  <a:pt x="1278" y="267"/>
                </a:cubicBezTo>
                <a:cubicBezTo>
                  <a:pt x="1280" y="267"/>
                  <a:pt x="1282" y="269"/>
                  <a:pt x="1281" y="272"/>
                </a:cubicBezTo>
                <a:cubicBezTo>
                  <a:pt x="1279" y="276"/>
                  <a:pt x="1277" y="281"/>
                  <a:pt x="1275" y="286"/>
                </a:cubicBezTo>
                <a:cubicBezTo>
                  <a:pt x="1274" y="289"/>
                  <a:pt x="1272" y="290"/>
                  <a:pt x="1269" y="289"/>
                </a:cubicBezTo>
                <a:cubicBezTo>
                  <a:pt x="1248" y="285"/>
                  <a:pt x="1226" y="281"/>
                  <a:pt x="1204" y="278"/>
                </a:cubicBezTo>
                <a:cubicBezTo>
                  <a:pt x="1204" y="277"/>
                  <a:pt x="1203" y="277"/>
                  <a:pt x="1202" y="277"/>
                </a:cubicBezTo>
                <a:cubicBezTo>
                  <a:pt x="1179" y="274"/>
                  <a:pt x="1157" y="272"/>
                  <a:pt x="1138" y="271"/>
                </a:cubicBezTo>
                <a:cubicBezTo>
                  <a:pt x="1137" y="271"/>
                  <a:pt x="1137" y="270"/>
                  <a:pt x="1138" y="270"/>
                </a:cubicBezTo>
                <a:close/>
                <a:moveTo>
                  <a:pt x="1427" y="1964"/>
                </a:moveTo>
                <a:lnTo>
                  <a:pt x="1427" y="1964"/>
                </a:lnTo>
                <a:cubicBezTo>
                  <a:pt x="1446" y="1960"/>
                  <a:pt x="1465" y="1957"/>
                  <a:pt x="1484" y="1954"/>
                </a:cubicBezTo>
                <a:cubicBezTo>
                  <a:pt x="1493" y="1973"/>
                  <a:pt x="1500" y="1997"/>
                  <a:pt x="1482" y="2004"/>
                </a:cubicBezTo>
                <a:cubicBezTo>
                  <a:pt x="1460" y="2013"/>
                  <a:pt x="1439" y="1986"/>
                  <a:pt x="1427" y="1964"/>
                </a:cubicBezTo>
                <a:close/>
                <a:moveTo>
                  <a:pt x="1815" y="1857"/>
                </a:moveTo>
                <a:lnTo>
                  <a:pt x="1815" y="1857"/>
                </a:lnTo>
                <a:cubicBezTo>
                  <a:pt x="1802" y="1868"/>
                  <a:pt x="1791" y="1879"/>
                  <a:pt x="1772" y="1905"/>
                </a:cubicBezTo>
                <a:cubicBezTo>
                  <a:pt x="1749" y="1934"/>
                  <a:pt x="1738" y="1973"/>
                  <a:pt x="1716" y="1994"/>
                </a:cubicBezTo>
                <a:cubicBezTo>
                  <a:pt x="1716" y="1896"/>
                  <a:pt x="1731" y="1840"/>
                  <a:pt x="1792" y="1754"/>
                </a:cubicBezTo>
                <a:cubicBezTo>
                  <a:pt x="1794" y="1751"/>
                  <a:pt x="1798" y="1752"/>
                  <a:pt x="1799" y="1756"/>
                </a:cubicBezTo>
                <a:cubicBezTo>
                  <a:pt x="1802" y="1769"/>
                  <a:pt x="1810" y="1805"/>
                  <a:pt x="1815" y="1857"/>
                </a:cubicBezTo>
                <a:close/>
                <a:moveTo>
                  <a:pt x="1450" y="2034"/>
                </a:moveTo>
                <a:lnTo>
                  <a:pt x="1450" y="2034"/>
                </a:lnTo>
                <a:cubicBezTo>
                  <a:pt x="1459" y="2021"/>
                  <a:pt x="1479" y="2026"/>
                  <a:pt x="1491" y="2035"/>
                </a:cubicBezTo>
                <a:cubicBezTo>
                  <a:pt x="1504" y="2044"/>
                  <a:pt x="1506" y="2059"/>
                  <a:pt x="1498" y="2069"/>
                </a:cubicBezTo>
                <a:cubicBezTo>
                  <a:pt x="1491" y="2079"/>
                  <a:pt x="1477" y="2082"/>
                  <a:pt x="1464" y="2073"/>
                </a:cubicBezTo>
                <a:cubicBezTo>
                  <a:pt x="1451" y="2064"/>
                  <a:pt x="1440" y="2047"/>
                  <a:pt x="1450" y="2034"/>
                </a:cubicBezTo>
                <a:close/>
                <a:moveTo>
                  <a:pt x="1803" y="1985"/>
                </a:moveTo>
                <a:lnTo>
                  <a:pt x="1803" y="1985"/>
                </a:lnTo>
                <a:cubicBezTo>
                  <a:pt x="1803" y="1994"/>
                  <a:pt x="1796" y="2001"/>
                  <a:pt x="1787" y="2001"/>
                </a:cubicBezTo>
                <a:cubicBezTo>
                  <a:pt x="1779" y="2001"/>
                  <a:pt x="1772" y="1994"/>
                  <a:pt x="1772" y="1985"/>
                </a:cubicBezTo>
                <a:cubicBezTo>
                  <a:pt x="1772" y="1976"/>
                  <a:pt x="1779" y="1969"/>
                  <a:pt x="1787" y="1969"/>
                </a:cubicBezTo>
                <a:cubicBezTo>
                  <a:pt x="1796" y="1969"/>
                  <a:pt x="1803" y="1976"/>
                  <a:pt x="1803" y="1985"/>
                </a:cubicBezTo>
                <a:close/>
                <a:moveTo>
                  <a:pt x="1395" y="2009"/>
                </a:moveTo>
                <a:lnTo>
                  <a:pt x="1395" y="2009"/>
                </a:lnTo>
                <a:cubicBezTo>
                  <a:pt x="1380" y="2004"/>
                  <a:pt x="1359" y="1989"/>
                  <a:pt x="1342" y="1982"/>
                </a:cubicBezTo>
                <a:cubicBezTo>
                  <a:pt x="1360" y="1977"/>
                  <a:pt x="1379" y="1973"/>
                  <a:pt x="1397" y="1970"/>
                </a:cubicBezTo>
                <a:cubicBezTo>
                  <a:pt x="1404" y="1973"/>
                  <a:pt x="1411" y="1977"/>
                  <a:pt x="1415" y="1983"/>
                </a:cubicBezTo>
                <a:cubicBezTo>
                  <a:pt x="1423" y="1993"/>
                  <a:pt x="1418" y="2002"/>
                  <a:pt x="1414" y="2006"/>
                </a:cubicBezTo>
                <a:cubicBezTo>
                  <a:pt x="1410" y="2010"/>
                  <a:pt x="1402" y="2011"/>
                  <a:pt x="1395" y="2009"/>
                </a:cubicBezTo>
                <a:close/>
                <a:moveTo>
                  <a:pt x="1885" y="2155"/>
                </a:moveTo>
                <a:lnTo>
                  <a:pt x="1885" y="2155"/>
                </a:lnTo>
                <a:cubicBezTo>
                  <a:pt x="1884" y="2158"/>
                  <a:pt x="1889" y="2167"/>
                  <a:pt x="1939" y="2191"/>
                </a:cubicBezTo>
                <a:cubicBezTo>
                  <a:pt x="1988" y="2215"/>
                  <a:pt x="2064" y="2251"/>
                  <a:pt x="2167" y="2286"/>
                </a:cubicBezTo>
                <a:cubicBezTo>
                  <a:pt x="2195" y="2296"/>
                  <a:pt x="2184" y="2299"/>
                  <a:pt x="2165" y="2293"/>
                </a:cubicBezTo>
                <a:cubicBezTo>
                  <a:pt x="2144" y="2287"/>
                  <a:pt x="1982" y="2235"/>
                  <a:pt x="1900" y="2192"/>
                </a:cubicBezTo>
                <a:cubicBezTo>
                  <a:pt x="1819" y="2150"/>
                  <a:pt x="1756" y="2113"/>
                  <a:pt x="1735" y="2092"/>
                </a:cubicBezTo>
                <a:cubicBezTo>
                  <a:pt x="1722" y="2079"/>
                  <a:pt x="1719" y="2057"/>
                  <a:pt x="1732" y="2044"/>
                </a:cubicBezTo>
                <a:cubicBezTo>
                  <a:pt x="1743" y="2033"/>
                  <a:pt x="1763" y="2031"/>
                  <a:pt x="1780" y="2042"/>
                </a:cubicBezTo>
                <a:cubicBezTo>
                  <a:pt x="1791" y="2049"/>
                  <a:pt x="1896" y="2126"/>
                  <a:pt x="2032" y="2194"/>
                </a:cubicBezTo>
                <a:cubicBezTo>
                  <a:pt x="2169" y="2262"/>
                  <a:pt x="2304" y="2293"/>
                  <a:pt x="2325" y="2299"/>
                </a:cubicBezTo>
                <a:cubicBezTo>
                  <a:pt x="2347" y="2305"/>
                  <a:pt x="2349" y="2307"/>
                  <a:pt x="2349" y="2307"/>
                </a:cubicBezTo>
                <a:cubicBezTo>
                  <a:pt x="2349" y="2307"/>
                  <a:pt x="2359" y="2315"/>
                  <a:pt x="2322" y="2308"/>
                </a:cubicBezTo>
                <a:cubicBezTo>
                  <a:pt x="2298" y="2304"/>
                  <a:pt x="2195" y="2285"/>
                  <a:pt x="2037" y="2221"/>
                </a:cubicBezTo>
                <a:cubicBezTo>
                  <a:pt x="1982" y="2198"/>
                  <a:pt x="1932" y="2174"/>
                  <a:pt x="1894" y="2156"/>
                </a:cubicBezTo>
                <a:cubicBezTo>
                  <a:pt x="1889" y="2153"/>
                  <a:pt x="1887" y="2152"/>
                  <a:pt x="1885" y="2155"/>
                </a:cubicBezTo>
                <a:close/>
                <a:moveTo>
                  <a:pt x="2134" y="2133"/>
                </a:moveTo>
                <a:lnTo>
                  <a:pt x="2134" y="2133"/>
                </a:lnTo>
                <a:cubicBezTo>
                  <a:pt x="2305" y="2231"/>
                  <a:pt x="2472" y="2276"/>
                  <a:pt x="2480" y="2278"/>
                </a:cubicBezTo>
                <a:cubicBezTo>
                  <a:pt x="2488" y="2280"/>
                  <a:pt x="2489" y="2286"/>
                  <a:pt x="2478" y="2285"/>
                </a:cubicBezTo>
                <a:cubicBezTo>
                  <a:pt x="2467" y="2284"/>
                  <a:pt x="2255" y="2222"/>
                  <a:pt x="2146" y="2164"/>
                </a:cubicBezTo>
                <a:cubicBezTo>
                  <a:pt x="2041" y="2107"/>
                  <a:pt x="1982" y="2074"/>
                  <a:pt x="1977" y="2071"/>
                </a:cubicBezTo>
                <a:cubicBezTo>
                  <a:pt x="1972" y="2068"/>
                  <a:pt x="1970" y="2067"/>
                  <a:pt x="1968" y="2069"/>
                </a:cubicBezTo>
                <a:cubicBezTo>
                  <a:pt x="1966" y="2071"/>
                  <a:pt x="1967" y="2074"/>
                  <a:pt x="1971" y="2077"/>
                </a:cubicBezTo>
                <a:cubicBezTo>
                  <a:pt x="1981" y="2088"/>
                  <a:pt x="2021" y="2117"/>
                  <a:pt x="2073" y="2151"/>
                </a:cubicBezTo>
                <a:cubicBezTo>
                  <a:pt x="2126" y="2185"/>
                  <a:pt x="2235" y="2236"/>
                  <a:pt x="2243" y="2240"/>
                </a:cubicBezTo>
                <a:cubicBezTo>
                  <a:pt x="2251" y="2243"/>
                  <a:pt x="2251" y="2251"/>
                  <a:pt x="2240" y="2247"/>
                </a:cubicBezTo>
                <a:cubicBezTo>
                  <a:pt x="2233" y="2244"/>
                  <a:pt x="2068" y="2173"/>
                  <a:pt x="1994" y="2127"/>
                </a:cubicBezTo>
                <a:cubicBezTo>
                  <a:pt x="1920" y="2081"/>
                  <a:pt x="1867" y="2037"/>
                  <a:pt x="1850" y="2006"/>
                </a:cubicBezTo>
                <a:cubicBezTo>
                  <a:pt x="1840" y="1987"/>
                  <a:pt x="1839" y="1957"/>
                  <a:pt x="1856" y="1940"/>
                </a:cubicBezTo>
                <a:cubicBezTo>
                  <a:pt x="1874" y="1922"/>
                  <a:pt x="1900" y="1923"/>
                  <a:pt x="1908" y="1914"/>
                </a:cubicBezTo>
                <a:cubicBezTo>
                  <a:pt x="1917" y="1905"/>
                  <a:pt x="1918" y="1888"/>
                  <a:pt x="1929" y="1878"/>
                </a:cubicBezTo>
                <a:cubicBezTo>
                  <a:pt x="1941" y="1867"/>
                  <a:pt x="1968" y="1864"/>
                  <a:pt x="1980" y="1864"/>
                </a:cubicBezTo>
                <a:cubicBezTo>
                  <a:pt x="1991" y="1864"/>
                  <a:pt x="1997" y="1857"/>
                  <a:pt x="1997" y="1850"/>
                </a:cubicBezTo>
                <a:cubicBezTo>
                  <a:pt x="1997" y="1843"/>
                  <a:pt x="1988" y="1834"/>
                  <a:pt x="1966" y="1834"/>
                </a:cubicBezTo>
                <a:cubicBezTo>
                  <a:pt x="1941" y="1834"/>
                  <a:pt x="1910" y="1846"/>
                  <a:pt x="1900" y="1840"/>
                </a:cubicBezTo>
                <a:cubicBezTo>
                  <a:pt x="1893" y="1835"/>
                  <a:pt x="1895" y="1824"/>
                  <a:pt x="1885" y="1819"/>
                </a:cubicBezTo>
                <a:cubicBezTo>
                  <a:pt x="1874" y="1813"/>
                  <a:pt x="1840" y="1838"/>
                  <a:pt x="1838" y="1840"/>
                </a:cubicBezTo>
                <a:cubicBezTo>
                  <a:pt x="1836" y="1842"/>
                  <a:pt x="1832" y="1844"/>
                  <a:pt x="1831" y="1843"/>
                </a:cubicBezTo>
                <a:cubicBezTo>
                  <a:pt x="1829" y="1841"/>
                  <a:pt x="1832" y="1837"/>
                  <a:pt x="1835" y="1834"/>
                </a:cubicBezTo>
                <a:cubicBezTo>
                  <a:pt x="1837" y="1832"/>
                  <a:pt x="1872" y="1792"/>
                  <a:pt x="1890" y="1796"/>
                </a:cubicBezTo>
                <a:cubicBezTo>
                  <a:pt x="1909" y="1800"/>
                  <a:pt x="1907" y="1819"/>
                  <a:pt x="1917" y="1824"/>
                </a:cubicBezTo>
                <a:cubicBezTo>
                  <a:pt x="1926" y="1827"/>
                  <a:pt x="1948" y="1817"/>
                  <a:pt x="1969" y="1817"/>
                </a:cubicBezTo>
                <a:cubicBezTo>
                  <a:pt x="1973" y="1817"/>
                  <a:pt x="1984" y="1817"/>
                  <a:pt x="2000" y="1826"/>
                </a:cubicBezTo>
                <a:cubicBezTo>
                  <a:pt x="2015" y="1834"/>
                  <a:pt x="2024" y="1852"/>
                  <a:pt x="2017" y="1871"/>
                </a:cubicBezTo>
                <a:cubicBezTo>
                  <a:pt x="2016" y="1873"/>
                  <a:pt x="2008" y="1893"/>
                  <a:pt x="1986" y="1891"/>
                </a:cubicBezTo>
                <a:cubicBezTo>
                  <a:pt x="1976" y="1891"/>
                  <a:pt x="1964" y="1889"/>
                  <a:pt x="1953" y="1899"/>
                </a:cubicBezTo>
                <a:cubicBezTo>
                  <a:pt x="1943" y="1909"/>
                  <a:pt x="1947" y="1925"/>
                  <a:pt x="1939" y="1934"/>
                </a:cubicBezTo>
                <a:cubicBezTo>
                  <a:pt x="1935" y="1940"/>
                  <a:pt x="1926" y="1941"/>
                  <a:pt x="1922" y="1949"/>
                </a:cubicBezTo>
                <a:cubicBezTo>
                  <a:pt x="1919" y="1953"/>
                  <a:pt x="1915" y="1962"/>
                  <a:pt x="1925" y="1978"/>
                </a:cubicBezTo>
                <a:cubicBezTo>
                  <a:pt x="1933" y="1992"/>
                  <a:pt x="1963" y="2035"/>
                  <a:pt x="2134" y="2133"/>
                </a:cubicBezTo>
                <a:close/>
                <a:moveTo>
                  <a:pt x="1098" y="968"/>
                </a:moveTo>
                <a:lnTo>
                  <a:pt x="1098" y="968"/>
                </a:lnTo>
                <a:cubicBezTo>
                  <a:pt x="1113" y="962"/>
                  <a:pt x="1159" y="960"/>
                  <a:pt x="1191" y="962"/>
                </a:cubicBezTo>
                <a:cubicBezTo>
                  <a:pt x="1192" y="962"/>
                  <a:pt x="1194" y="963"/>
                  <a:pt x="1194" y="965"/>
                </a:cubicBezTo>
                <a:cubicBezTo>
                  <a:pt x="1193" y="971"/>
                  <a:pt x="1193" y="976"/>
                  <a:pt x="1193" y="982"/>
                </a:cubicBezTo>
                <a:cubicBezTo>
                  <a:pt x="1193" y="983"/>
                  <a:pt x="1193" y="985"/>
                  <a:pt x="1193" y="985"/>
                </a:cubicBezTo>
                <a:cubicBezTo>
                  <a:pt x="1193" y="985"/>
                  <a:pt x="1190" y="985"/>
                  <a:pt x="1189" y="985"/>
                </a:cubicBezTo>
                <a:cubicBezTo>
                  <a:pt x="1158" y="979"/>
                  <a:pt x="1114" y="973"/>
                  <a:pt x="1098" y="970"/>
                </a:cubicBezTo>
                <a:cubicBezTo>
                  <a:pt x="1097" y="970"/>
                  <a:pt x="1097" y="968"/>
                  <a:pt x="1098" y="968"/>
                </a:cubicBezTo>
                <a:close/>
                <a:moveTo>
                  <a:pt x="2121" y="2317"/>
                </a:moveTo>
                <a:lnTo>
                  <a:pt x="2121" y="2317"/>
                </a:lnTo>
                <a:cubicBezTo>
                  <a:pt x="2126" y="2319"/>
                  <a:pt x="2127" y="2321"/>
                  <a:pt x="2126" y="2324"/>
                </a:cubicBezTo>
                <a:cubicBezTo>
                  <a:pt x="2125" y="2327"/>
                  <a:pt x="2121" y="2328"/>
                  <a:pt x="2115" y="2328"/>
                </a:cubicBezTo>
                <a:cubicBezTo>
                  <a:pt x="2109" y="2328"/>
                  <a:pt x="2098" y="2326"/>
                  <a:pt x="2094" y="2324"/>
                </a:cubicBezTo>
                <a:cubicBezTo>
                  <a:pt x="2089" y="2322"/>
                  <a:pt x="2089" y="2318"/>
                  <a:pt x="2090" y="2315"/>
                </a:cubicBezTo>
                <a:cubicBezTo>
                  <a:pt x="2092" y="2312"/>
                  <a:pt x="2096" y="2312"/>
                  <a:pt x="2100" y="2312"/>
                </a:cubicBezTo>
                <a:cubicBezTo>
                  <a:pt x="2103" y="2312"/>
                  <a:pt x="2116" y="2315"/>
                  <a:pt x="2121" y="2317"/>
                </a:cubicBezTo>
                <a:close/>
                <a:moveTo>
                  <a:pt x="1689" y="2165"/>
                </a:moveTo>
                <a:lnTo>
                  <a:pt x="1689" y="2165"/>
                </a:lnTo>
                <a:cubicBezTo>
                  <a:pt x="1687" y="2167"/>
                  <a:pt x="1690" y="2171"/>
                  <a:pt x="1696" y="2175"/>
                </a:cubicBezTo>
                <a:cubicBezTo>
                  <a:pt x="1703" y="2180"/>
                  <a:pt x="1749" y="2215"/>
                  <a:pt x="1797" y="2239"/>
                </a:cubicBezTo>
                <a:cubicBezTo>
                  <a:pt x="1846" y="2264"/>
                  <a:pt x="1921" y="2297"/>
                  <a:pt x="1972" y="2316"/>
                </a:cubicBezTo>
                <a:cubicBezTo>
                  <a:pt x="1983" y="2320"/>
                  <a:pt x="1983" y="2324"/>
                  <a:pt x="1981" y="2327"/>
                </a:cubicBezTo>
                <a:cubicBezTo>
                  <a:pt x="1980" y="2329"/>
                  <a:pt x="1975" y="2329"/>
                  <a:pt x="1965" y="2326"/>
                </a:cubicBezTo>
                <a:cubicBezTo>
                  <a:pt x="1915" y="2310"/>
                  <a:pt x="1816" y="2274"/>
                  <a:pt x="1770" y="2251"/>
                </a:cubicBezTo>
                <a:cubicBezTo>
                  <a:pt x="1728" y="2231"/>
                  <a:pt x="1637" y="2180"/>
                  <a:pt x="1611" y="2165"/>
                </a:cubicBezTo>
                <a:cubicBezTo>
                  <a:pt x="1608" y="2164"/>
                  <a:pt x="1605" y="2163"/>
                  <a:pt x="1604" y="2164"/>
                </a:cubicBezTo>
                <a:cubicBezTo>
                  <a:pt x="1603" y="2165"/>
                  <a:pt x="1603" y="2167"/>
                  <a:pt x="1604" y="2168"/>
                </a:cubicBezTo>
                <a:cubicBezTo>
                  <a:pt x="1613" y="2181"/>
                  <a:pt x="1723" y="2261"/>
                  <a:pt x="1825" y="2306"/>
                </a:cubicBezTo>
                <a:cubicBezTo>
                  <a:pt x="1831" y="2308"/>
                  <a:pt x="1834" y="2312"/>
                  <a:pt x="1832" y="2315"/>
                </a:cubicBezTo>
                <a:cubicBezTo>
                  <a:pt x="1830" y="2319"/>
                  <a:pt x="1824" y="2319"/>
                  <a:pt x="1818" y="2317"/>
                </a:cubicBezTo>
                <a:cubicBezTo>
                  <a:pt x="1795" y="2310"/>
                  <a:pt x="1712" y="2274"/>
                  <a:pt x="1647" y="2238"/>
                </a:cubicBezTo>
                <a:cubicBezTo>
                  <a:pt x="1579" y="2199"/>
                  <a:pt x="1537" y="2170"/>
                  <a:pt x="1523" y="2154"/>
                </a:cubicBezTo>
                <a:cubicBezTo>
                  <a:pt x="1511" y="2140"/>
                  <a:pt x="1506" y="2117"/>
                  <a:pt x="1521" y="2098"/>
                </a:cubicBezTo>
                <a:cubicBezTo>
                  <a:pt x="1537" y="2079"/>
                  <a:pt x="1565" y="2081"/>
                  <a:pt x="1582" y="2087"/>
                </a:cubicBezTo>
                <a:cubicBezTo>
                  <a:pt x="1597" y="2092"/>
                  <a:pt x="1610" y="2099"/>
                  <a:pt x="1620" y="2100"/>
                </a:cubicBezTo>
                <a:cubicBezTo>
                  <a:pt x="1630" y="2101"/>
                  <a:pt x="1639" y="2089"/>
                  <a:pt x="1660" y="2092"/>
                </a:cubicBezTo>
                <a:cubicBezTo>
                  <a:pt x="1698" y="2097"/>
                  <a:pt x="1726" y="2144"/>
                  <a:pt x="1857" y="2212"/>
                </a:cubicBezTo>
                <a:cubicBezTo>
                  <a:pt x="1945" y="2259"/>
                  <a:pt x="2041" y="2294"/>
                  <a:pt x="2051" y="2298"/>
                </a:cubicBezTo>
                <a:cubicBezTo>
                  <a:pt x="2057" y="2300"/>
                  <a:pt x="2058" y="2304"/>
                  <a:pt x="2055" y="2308"/>
                </a:cubicBezTo>
                <a:cubicBezTo>
                  <a:pt x="2053" y="2311"/>
                  <a:pt x="2049" y="2311"/>
                  <a:pt x="2044" y="2310"/>
                </a:cubicBezTo>
                <a:cubicBezTo>
                  <a:pt x="2029" y="2306"/>
                  <a:pt x="1931" y="2280"/>
                  <a:pt x="1840" y="2239"/>
                </a:cubicBezTo>
                <a:cubicBezTo>
                  <a:pt x="1791" y="2216"/>
                  <a:pt x="1744" y="2195"/>
                  <a:pt x="1706" y="2172"/>
                </a:cubicBezTo>
                <a:cubicBezTo>
                  <a:pt x="1695" y="2165"/>
                  <a:pt x="1690" y="2163"/>
                  <a:pt x="1689" y="2165"/>
                </a:cubicBezTo>
                <a:close/>
                <a:moveTo>
                  <a:pt x="1412" y="2199"/>
                </a:moveTo>
                <a:lnTo>
                  <a:pt x="1412" y="2199"/>
                </a:lnTo>
                <a:cubicBezTo>
                  <a:pt x="1423" y="2207"/>
                  <a:pt x="1436" y="2217"/>
                  <a:pt x="1446" y="2223"/>
                </a:cubicBezTo>
                <a:cubicBezTo>
                  <a:pt x="1479" y="2247"/>
                  <a:pt x="1536" y="2278"/>
                  <a:pt x="1578" y="2295"/>
                </a:cubicBezTo>
                <a:cubicBezTo>
                  <a:pt x="1618" y="2311"/>
                  <a:pt x="1627" y="2314"/>
                  <a:pt x="1631" y="2316"/>
                </a:cubicBezTo>
                <a:cubicBezTo>
                  <a:pt x="1635" y="2317"/>
                  <a:pt x="1637" y="2320"/>
                  <a:pt x="1636" y="2323"/>
                </a:cubicBezTo>
                <a:cubicBezTo>
                  <a:pt x="1635" y="2326"/>
                  <a:pt x="1631" y="2325"/>
                  <a:pt x="1627" y="2324"/>
                </a:cubicBezTo>
                <a:cubicBezTo>
                  <a:pt x="1623" y="2323"/>
                  <a:pt x="1586" y="2312"/>
                  <a:pt x="1565" y="2304"/>
                </a:cubicBezTo>
                <a:cubicBezTo>
                  <a:pt x="1544" y="2296"/>
                  <a:pt x="1493" y="2279"/>
                  <a:pt x="1465" y="2266"/>
                </a:cubicBezTo>
                <a:cubicBezTo>
                  <a:pt x="1447" y="2257"/>
                  <a:pt x="1400" y="2232"/>
                  <a:pt x="1392" y="2226"/>
                </a:cubicBezTo>
                <a:cubicBezTo>
                  <a:pt x="1381" y="2217"/>
                  <a:pt x="1380" y="2208"/>
                  <a:pt x="1385" y="2201"/>
                </a:cubicBezTo>
                <a:cubicBezTo>
                  <a:pt x="1390" y="2194"/>
                  <a:pt x="1400" y="2191"/>
                  <a:pt x="1412" y="2199"/>
                </a:cubicBezTo>
                <a:close/>
                <a:moveTo>
                  <a:pt x="1487" y="1910"/>
                </a:moveTo>
                <a:lnTo>
                  <a:pt x="1487" y="1910"/>
                </a:lnTo>
                <a:cubicBezTo>
                  <a:pt x="1480" y="1904"/>
                  <a:pt x="1464" y="1888"/>
                  <a:pt x="1461" y="1879"/>
                </a:cubicBezTo>
                <a:cubicBezTo>
                  <a:pt x="1460" y="1875"/>
                  <a:pt x="1459" y="1870"/>
                  <a:pt x="1456" y="1866"/>
                </a:cubicBezTo>
                <a:cubicBezTo>
                  <a:pt x="1455" y="1864"/>
                  <a:pt x="1453" y="1862"/>
                  <a:pt x="1450" y="1861"/>
                </a:cubicBezTo>
                <a:cubicBezTo>
                  <a:pt x="1516" y="1849"/>
                  <a:pt x="1583" y="1841"/>
                  <a:pt x="1652" y="1837"/>
                </a:cubicBezTo>
                <a:cubicBezTo>
                  <a:pt x="1660" y="1837"/>
                  <a:pt x="1661" y="1842"/>
                  <a:pt x="1660" y="1847"/>
                </a:cubicBezTo>
                <a:lnTo>
                  <a:pt x="1660" y="1847"/>
                </a:lnTo>
                <a:cubicBezTo>
                  <a:pt x="1659" y="1858"/>
                  <a:pt x="1659" y="1868"/>
                  <a:pt x="1658" y="1879"/>
                </a:cubicBezTo>
                <a:cubicBezTo>
                  <a:pt x="1658" y="1889"/>
                  <a:pt x="1657" y="1899"/>
                  <a:pt x="1657" y="1908"/>
                </a:cubicBezTo>
                <a:cubicBezTo>
                  <a:pt x="1657" y="1912"/>
                  <a:pt x="1656" y="1914"/>
                  <a:pt x="1650" y="1914"/>
                </a:cubicBezTo>
                <a:cubicBezTo>
                  <a:pt x="1626" y="1915"/>
                  <a:pt x="1602" y="1916"/>
                  <a:pt x="1579" y="1918"/>
                </a:cubicBezTo>
                <a:cubicBezTo>
                  <a:pt x="1581" y="1901"/>
                  <a:pt x="1587" y="1887"/>
                  <a:pt x="1588" y="1883"/>
                </a:cubicBezTo>
                <a:cubicBezTo>
                  <a:pt x="1590" y="1876"/>
                  <a:pt x="1589" y="1865"/>
                  <a:pt x="1575" y="1862"/>
                </a:cubicBezTo>
                <a:cubicBezTo>
                  <a:pt x="1563" y="1859"/>
                  <a:pt x="1555" y="1866"/>
                  <a:pt x="1554" y="1873"/>
                </a:cubicBezTo>
                <a:cubicBezTo>
                  <a:pt x="1553" y="1879"/>
                  <a:pt x="1554" y="1892"/>
                  <a:pt x="1554" y="1896"/>
                </a:cubicBezTo>
                <a:cubicBezTo>
                  <a:pt x="1552" y="1902"/>
                  <a:pt x="1552" y="1914"/>
                  <a:pt x="1524" y="1919"/>
                </a:cubicBezTo>
                <a:cubicBezTo>
                  <a:pt x="1508" y="1922"/>
                  <a:pt x="1494" y="1917"/>
                  <a:pt x="1487" y="1910"/>
                </a:cubicBezTo>
                <a:close/>
                <a:moveTo>
                  <a:pt x="1494" y="394"/>
                </a:moveTo>
                <a:lnTo>
                  <a:pt x="1494" y="394"/>
                </a:lnTo>
                <a:cubicBezTo>
                  <a:pt x="1493" y="397"/>
                  <a:pt x="1492" y="401"/>
                  <a:pt x="1491" y="404"/>
                </a:cubicBezTo>
                <a:cubicBezTo>
                  <a:pt x="1489" y="410"/>
                  <a:pt x="1483" y="412"/>
                  <a:pt x="1478" y="410"/>
                </a:cubicBezTo>
                <a:cubicBezTo>
                  <a:pt x="1463" y="404"/>
                  <a:pt x="1448" y="398"/>
                  <a:pt x="1433" y="392"/>
                </a:cubicBezTo>
                <a:cubicBezTo>
                  <a:pt x="1414" y="385"/>
                  <a:pt x="1395" y="379"/>
                  <a:pt x="1376" y="373"/>
                </a:cubicBezTo>
                <a:cubicBezTo>
                  <a:pt x="1342" y="362"/>
                  <a:pt x="1309" y="353"/>
                  <a:pt x="1276" y="346"/>
                </a:cubicBezTo>
                <a:cubicBezTo>
                  <a:pt x="1275" y="346"/>
                  <a:pt x="1275" y="344"/>
                  <a:pt x="1277" y="344"/>
                </a:cubicBezTo>
                <a:cubicBezTo>
                  <a:pt x="1310" y="344"/>
                  <a:pt x="1346" y="347"/>
                  <a:pt x="1384" y="353"/>
                </a:cubicBezTo>
                <a:cubicBezTo>
                  <a:pt x="1405" y="356"/>
                  <a:pt x="1425" y="361"/>
                  <a:pt x="1446" y="366"/>
                </a:cubicBezTo>
                <a:cubicBezTo>
                  <a:pt x="1460" y="370"/>
                  <a:pt x="1473" y="375"/>
                  <a:pt x="1487" y="380"/>
                </a:cubicBezTo>
                <a:cubicBezTo>
                  <a:pt x="1492" y="382"/>
                  <a:pt x="1495" y="388"/>
                  <a:pt x="1494" y="394"/>
                </a:cubicBezTo>
                <a:close/>
                <a:moveTo>
                  <a:pt x="1021" y="618"/>
                </a:moveTo>
                <a:lnTo>
                  <a:pt x="1021" y="618"/>
                </a:lnTo>
                <a:cubicBezTo>
                  <a:pt x="1021" y="618"/>
                  <a:pt x="1100" y="600"/>
                  <a:pt x="1234" y="607"/>
                </a:cubicBezTo>
                <a:cubicBezTo>
                  <a:pt x="1238" y="607"/>
                  <a:pt x="1240" y="610"/>
                  <a:pt x="1238" y="613"/>
                </a:cubicBezTo>
                <a:cubicBezTo>
                  <a:pt x="1236" y="620"/>
                  <a:pt x="1233" y="626"/>
                  <a:pt x="1229" y="634"/>
                </a:cubicBezTo>
                <a:cubicBezTo>
                  <a:pt x="1227" y="637"/>
                  <a:pt x="1224" y="639"/>
                  <a:pt x="1220" y="639"/>
                </a:cubicBezTo>
                <a:cubicBezTo>
                  <a:pt x="1128" y="623"/>
                  <a:pt x="1022" y="622"/>
                  <a:pt x="1022" y="622"/>
                </a:cubicBezTo>
                <a:cubicBezTo>
                  <a:pt x="1013" y="622"/>
                  <a:pt x="1013" y="620"/>
                  <a:pt x="1021" y="618"/>
                </a:cubicBezTo>
                <a:close/>
                <a:moveTo>
                  <a:pt x="1032" y="1042"/>
                </a:moveTo>
                <a:lnTo>
                  <a:pt x="1032" y="1042"/>
                </a:lnTo>
                <a:cubicBezTo>
                  <a:pt x="1056" y="1032"/>
                  <a:pt x="1120" y="1023"/>
                  <a:pt x="1183" y="1022"/>
                </a:cubicBezTo>
                <a:cubicBezTo>
                  <a:pt x="1186" y="1022"/>
                  <a:pt x="1187" y="1024"/>
                  <a:pt x="1187" y="1026"/>
                </a:cubicBezTo>
                <a:cubicBezTo>
                  <a:pt x="1186" y="1033"/>
                  <a:pt x="1184" y="1039"/>
                  <a:pt x="1183" y="1046"/>
                </a:cubicBezTo>
                <a:cubicBezTo>
                  <a:pt x="1183" y="1047"/>
                  <a:pt x="1182" y="1050"/>
                  <a:pt x="1182" y="1050"/>
                </a:cubicBezTo>
                <a:cubicBezTo>
                  <a:pt x="1182" y="1050"/>
                  <a:pt x="1179" y="1050"/>
                  <a:pt x="1177" y="1050"/>
                </a:cubicBezTo>
                <a:cubicBezTo>
                  <a:pt x="1124" y="1044"/>
                  <a:pt x="1062" y="1043"/>
                  <a:pt x="1032" y="1043"/>
                </a:cubicBezTo>
                <a:cubicBezTo>
                  <a:pt x="1031" y="1044"/>
                  <a:pt x="1031" y="1042"/>
                  <a:pt x="1032" y="1042"/>
                </a:cubicBezTo>
                <a:close/>
                <a:moveTo>
                  <a:pt x="1214" y="220"/>
                </a:moveTo>
                <a:lnTo>
                  <a:pt x="1214" y="220"/>
                </a:lnTo>
                <a:cubicBezTo>
                  <a:pt x="1228" y="218"/>
                  <a:pt x="1242" y="216"/>
                  <a:pt x="1258" y="216"/>
                </a:cubicBezTo>
                <a:cubicBezTo>
                  <a:pt x="1268" y="216"/>
                  <a:pt x="1279" y="216"/>
                  <a:pt x="1290" y="217"/>
                </a:cubicBezTo>
                <a:cubicBezTo>
                  <a:pt x="1291" y="218"/>
                  <a:pt x="1293" y="219"/>
                  <a:pt x="1292" y="221"/>
                </a:cubicBezTo>
                <a:cubicBezTo>
                  <a:pt x="1292" y="225"/>
                  <a:pt x="1291" y="230"/>
                  <a:pt x="1291" y="234"/>
                </a:cubicBezTo>
                <a:cubicBezTo>
                  <a:pt x="1290" y="236"/>
                  <a:pt x="1289" y="237"/>
                  <a:pt x="1287" y="236"/>
                </a:cubicBezTo>
                <a:cubicBezTo>
                  <a:pt x="1277" y="234"/>
                  <a:pt x="1267" y="231"/>
                  <a:pt x="1257" y="229"/>
                </a:cubicBezTo>
                <a:cubicBezTo>
                  <a:pt x="1242" y="226"/>
                  <a:pt x="1228" y="223"/>
                  <a:pt x="1214" y="221"/>
                </a:cubicBezTo>
                <a:cubicBezTo>
                  <a:pt x="1214" y="221"/>
                  <a:pt x="1214" y="220"/>
                  <a:pt x="1214" y="220"/>
                </a:cubicBezTo>
                <a:close/>
                <a:moveTo>
                  <a:pt x="1435" y="281"/>
                </a:moveTo>
                <a:lnTo>
                  <a:pt x="1435" y="281"/>
                </a:lnTo>
                <a:cubicBezTo>
                  <a:pt x="1448" y="281"/>
                  <a:pt x="1462" y="282"/>
                  <a:pt x="1477" y="284"/>
                </a:cubicBezTo>
                <a:cubicBezTo>
                  <a:pt x="1485" y="285"/>
                  <a:pt x="1494" y="287"/>
                  <a:pt x="1502" y="289"/>
                </a:cubicBezTo>
                <a:cubicBezTo>
                  <a:pt x="1504" y="290"/>
                  <a:pt x="1506" y="292"/>
                  <a:pt x="1506" y="295"/>
                </a:cubicBezTo>
                <a:cubicBezTo>
                  <a:pt x="1506" y="298"/>
                  <a:pt x="1506" y="302"/>
                  <a:pt x="1506" y="306"/>
                </a:cubicBezTo>
                <a:cubicBezTo>
                  <a:pt x="1506" y="308"/>
                  <a:pt x="1504" y="309"/>
                  <a:pt x="1502" y="308"/>
                </a:cubicBezTo>
                <a:cubicBezTo>
                  <a:pt x="1501" y="308"/>
                  <a:pt x="1500" y="307"/>
                  <a:pt x="1499" y="307"/>
                </a:cubicBezTo>
                <a:cubicBezTo>
                  <a:pt x="1491" y="304"/>
                  <a:pt x="1484" y="300"/>
                  <a:pt x="1476" y="297"/>
                </a:cubicBezTo>
                <a:cubicBezTo>
                  <a:pt x="1463" y="292"/>
                  <a:pt x="1449" y="287"/>
                  <a:pt x="1435" y="282"/>
                </a:cubicBezTo>
                <a:cubicBezTo>
                  <a:pt x="1434" y="282"/>
                  <a:pt x="1434" y="281"/>
                  <a:pt x="1435" y="281"/>
                </a:cubicBezTo>
                <a:close/>
                <a:moveTo>
                  <a:pt x="1200" y="509"/>
                </a:moveTo>
                <a:lnTo>
                  <a:pt x="1200" y="509"/>
                </a:lnTo>
                <a:cubicBezTo>
                  <a:pt x="1200" y="509"/>
                  <a:pt x="1224" y="502"/>
                  <a:pt x="1261" y="506"/>
                </a:cubicBezTo>
                <a:cubicBezTo>
                  <a:pt x="1263" y="506"/>
                  <a:pt x="1264" y="508"/>
                  <a:pt x="1264" y="510"/>
                </a:cubicBezTo>
                <a:cubicBezTo>
                  <a:pt x="1264" y="513"/>
                  <a:pt x="1263" y="518"/>
                  <a:pt x="1263" y="522"/>
                </a:cubicBezTo>
                <a:cubicBezTo>
                  <a:pt x="1263" y="523"/>
                  <a:pt x="1261" y="525"/>
                  <a:pt x="1259" y="524"/>
                </a:cubicBezTo>
                <a:cubicBezTo>
                  <a:pt x="1231" y="517"/>
                  <a:pt x="1200" y="515"/>
                  <a:pt x="1200" y="515"/>
                </a:cubicBezTo>
                <a:cubicBezTo>
                  <a:pt x="1192" y="514"/>
                  <a:pt x="1191" y="511"/>
                  <a:pt x="1200" y="509"/>
                </a:cubicBezTo>
                <a:close/>
                <a:moveTo>
                  <a:pt x="1371" y="318"/>
                </a:moveTo>
                <a:lnTo>
                  <a:pt x="1371" y="318"/>
                </a:lnTo>
                <a:cubicBezTo>
                  <a:pt x="1394" y="318"/>
                  <a:pt x="1420" y="320"/>
                  <a:pt x="1447" y="324"/>
                </a:cubicBezTo>
                <a:cubicBezTo>
                  <a:pt x="1464" y="326"/>
                  <a:pt x="1481" y="331"/>
                  <a:pt x="1498" y="336"/>
                </a:cubicBezTo>
                <a:cubicBezTo>
                  <a:pt x="1501" y="337"/>
                  <a:pt x="1504" y="340"/>
                  <a:pt x="1503" y="344"/>
                </a:cubicBezTo>
                <a:cubicBezTo>
                  <a:pt x="1503" y="348"/>
                  <a:pt x="1502" y="352"/>
                  <a:pt x="1501" y="356"/>
                </a:cubicBezTo>
                <a:cubicBezTo>
                  <a:pt x="1501" y="359"/>
                  <a:pt x="1497" y="361"/>
                  <a:pt x="1494" y="360"/>
                </a:cubicBezTo>
                <a:cubicBezTo>
                  <a:pt x="1491" y="358"/>
                  <a:pt x="1487" y="357"/>
                  <a:pt x="1484" y="356"/>
                </a:cubicBezTo>
                <a:cubicBezTo>
                  <a:pt x="1483" y="355"/>
                  <a:pt x="1482" y="355"/>
                  <a:pt x="1481" y="355"/>
                </a:cubicBezTo>
                <a:cubicBezTo>
                  <a:pt x="1469" y="350"/>
                  <a:pt x="1457" y="346"/>
                  <a:pt x="1445" y="341"/>
                </a:cubicBezTo>
                <a:cubicBezTo>
                  <a:pt x="1444" y="341"/>
                  <a:pt x="1443" y="341"/>
                  <a:pt x="1442" y="340"/>
                </a:cubicBezTo>
                <a:cubicBezTo>
                  <a:pt x="1418" y="332"/>
                  <a:pt x="1394" y="325"/>
                  <a:pt x="1371" y="319"/>
                </a:cubicBezTo>
                <a:cubicBezTo>
                  <a:pt x="1370" y="319"/>
                  <a:pt x="1370" y="318"/>
                  <a:pt x="1371" y="318"/>
                </a:cubicBezTo>
                <a:close/>
                <a:moveTo>
                  <a:pt x="1110" y="567"/>
                </a:moveTo>
                <a:lnTo>
                  <a:pt x="1110" y="567"/>
                </a:lnTo>
                <a:cubicBezTo>
                  <a:pt x="1110" y="567"/>
                  <a:pt x="1164" y="552"/>
                  <a:pt x="1252" y="558"/>
                </a:cubicBezTo>
                <a:cubicBezTo>
                  <a:pt x="1255" y="558"/>
                  <a:pt x="1256" y="560"/>
                  <a:pt x="1256" y="562"/>
                </a:cubicBezTo>
                <a:cubicBezTo>
                  <a:pt x="1254" y="569"/>
                  <a:pt x="1253" y="576"/>
                  <a:pt x="1250" y="583"/>
                </a:cubicBezTo>
                <a:cubicBezTo>
                  <a:pt x="1250" y="585"/>
                  <a:pt x="1247" y="587"/>
                  <a:pt x="1245" y="586"/>
                </a:cubicBezTo>
                <a:cubicBezTo>
                  <a:pt x="1183" y="574"/>
                  <a:pt x="1111" y="572"/>
                  <a:pt x="1111" y="572"/>
                </a:cubicBezTo>
                <a:cubicBezTo>
                  <a:pt x="1102" y="571"/>
                  <a:pt x="1101" y="569"/>
                  <a:pt x="1110" y="567"/>
                </a:cubicBezTo>
                <a:close/>
                <a:moveTo>
                  <a:pt x="812" y="1205"/>
                </a:moveTo>
                <a:lnTo>
                  <a:pt x="812" y="1205"/>
                </a:lnTo>
                <a:cubicBezTo>
                  <a:pt x="809" y="1206"/>
                  <a:pt x="809" y="1203"/>
                  <a:pt x="811" y="1202"/>
                </a:cubicBezTo>
                <a:cubicBezTo>
                  <a:pt x="860" y="1182"/>
                  <a:pt x="969" y="1158"/>
                  <a:pt x="1129" y="1154"/>
                </a:cubicBezTo>
                <a:cubicBezTo>
                  <a:pt x="1135" y="1154"/>
                  <a:pt x="1138" y="1160"/>
                  <a:pt x="1135" y="1165"/>
                </a:cubicBezTo>
                <a:cubicBezTo>
                  <a:pt x="1131" y="1173"/>
                  <a:pt x="1126" y="1181"/>
                  <a:pt x="1121" y="1188"/>
                </a:cubicBezTo>
                <a:cubicBezTo>
                  <a:pt x="1119" y="1192"/>
                  <a:pt x="1116" y="1196"/>
                  <a:pt x="1116" y="1196"/>
                </a:cubicBezTo>
                <a:cubicBezTo>
                  <a:pt x="1116" y="1196"/>
                  <a:pt x="1105" y="1195"/>
                  <a:pt x="1101" y="1195"/>
                </a:cubicBezTo>
                <a:cubicBezTo>
                  <a:pt x="986" y="1188"/>
                  <a:pt x="876" y="1196"/>
                  <a:pt x="812" y="1205"/>
                </a:cubicBezTo>
                <a:close/>
                <a:moveTo>
                  <a:pt x="1322" y="661"/>
                </a:moveTo>
                <a:lnTo>
                  <a:pt x="1322" y="661"/>
                </a:lnTo>
                <a:cubicBezTo>
                  <a:pt x="1360" y="660"/>
                  <a:pt x="1425" y="664"/>
                  <a:pt x="1494" y="680"/>
                </a:cubicBezTo>
                <a:cubicBezTo>
                  <a:pt x="1497" y="681"/>
                  <a:pt x="1499" y="684"/>
                  <a:pt x="1498" y="687"/>
                </a:cubicBezTo>
                <a:cubicBezTo>
                  <a:pt x="1495" y="695"/>
                  <a:pt x="1493" y="702"/>
                  <a:pt x="1490" y="709"/>
                </a:cubicBezTo>
                <a:cubicBezTo>
                  <a:pt x="1488" y="712"/>
                  <a:pt x="1484" y="714"/>
                  <a:pt x="1481" y="712"/>
                </a:cubicBezTo>
                <a:cubicBezTo>
                  <a:pt x="1427" y="691"/>
                  <a:pt x="1370" y="677"/>
                  <a:pt x="1321" y="665"/>
                </a:cubicBezTo>
                <a:cubicBezTo>
                  <a:pt x="1319" y="665"/>
                  <a:pt x="1320" y="662"/>
                  <a:pt x="1322" y="661"/>
                </a:cubicBezTo>
                <a:close/>
                <a:moveTo>
                  <a:pt x="941" y="1117"/>
                </a:moveTo>
                <a:lnTo>
                  <a:pt x="941" y="1117"/>
                </a:lnTo>
                <a:cubicBezTo>
                  <a:pt x="976" y="1102"/>
                  <a:pt x="1060" y="1086"/>
                  <a:pt x="1166" y="1083"/>
                </a:cubicBezTo>
                <a:cubicBezTo>
                  <a:pt x="1169" y="1083"/>
                  <a:pt x="1171" y="1086"/>
                  <a:pt x="1170" y="1089"/>
                </a:cubicBezTo>
                <a:cubicBezTo>
                  <a:pt x="1167" y="1097"/>
                  <a:pt x="1164" y="1105"/>
                  <a:pt x="1161" y="1112"/>
                </a:cubicBezTo>
                <a:cubicBezTo>
                  <a:pt x="1161" y="1114"/>
                  <a:pt x="1159" y="1118"/>
                  <a:pt x="1159" y="1118"/>
                </a:cubicBezTo>
                <a:cubicBezTo>
                  <a:pt x="1159" y="1118"/>
                  <a:pt x="1155" y="1118"/>
                  <a:pt x="1152" y="1118"/>
                </a:cubicBezTo>
                <a:cubicBezTo>
                  <a:pt x="1072" y="1111"/>
                  <a:pt x="987" y="1115"/>
                  <a:pt x="942" y="1119"/>
                </a:cubicBezTo>
                <a:cubicBezTo>
                  <a:pt x="941" y="1119"/>
                  <a:pt x="940" y="1118"/>
                  <a:pt x="941" y="1117"/>
                </a:cubicBezTo>
                <a:close/>
                <a:moveTo>
                  <a:pt x="1214" y="669"/>
                </a:moveTo>
                <a:lnTo>
                  <a:pt x="1214" y="669"/>
                </a:lnTo>
                <a:cubicBezTo>
                  <a:pt x="1209" y="678"/>
                  <a:pt x="1203" y="687"/>
                  <a:pt x="1197" y="697"/>
                </a:cubicBezTo>
                <a:cubicBezTo>
                  <a:pt x="1194" y="702"/>
                  <a:pt x="1188" y="705"/>
                  <a:pt x="1181" y="704"/>
                </a:cubicBezTo>
                <a:cubicBezTo>
                  <a:pt x="1062" y="686"/>
                  <a:pt x="931" y="688"/>
                  <a:pt x="931" y="688"/>
                </a:cubicBezTo>
                <a:cubicBezTo>
                  <a:pt x="922" y="688"/>
                  <a:pt x="922" y="686"/>
                  <a:pt x="930" y="684"/>
                </a:cubicBezTo>
                <a:cubicBezTo>
                  <a:pt x="930" y="684"/>
                  <a:pt x="1034" y="655"/>
                  <a:pt x="1209" y="659"/>
                </a:cubicBezTo>
                <a:cubicBezTo>
                  <a:pt x="1213" y="659"/>
                  <a:pt x="1216" y="664"/>
                  <a:pt x="1214" y="669"/>
                </a:cubicBezTo>
                <a:close/>
                <a:moveTo>
                  <a:pt x="1471" y="747"/>
                </a:moveTo>
                <a:lnTo>
                  <a:pt x="1471" y="747"/>
                </a:lnTo>
                <a:cubicBezTo>
                  <a:pt x="1468" y="753"/>
                  <a:pt x="1464" y="758"/>
                  <a:pt x="1461" y="764"/>
                </a:cubicBezTo>
                <a:cubicBezTo>
                  <a:pt x="1457" y="770"/>
                  <a:pt x="1449" y="773"/>
                  <a:pt x="1442" y="770"/>
                </a:cubicBezTo>
                <a:cubicBezTo>
                  <a:pt x="1370" y="743"/>
                  <a:pt x="1298" y="726"/>
                  <a:pt x="1232" y="711"/>
                </a:cubicBezTo>
                <a:cubicBezTo>
                  <a:pt x="1230" y="711"/>
                  <a:pt x="1230" y="708"/>
                  <a:pt x="1232" y="708"/>
                </a:cubicBezTo>
                <a:cubicBezTo>
                  <a:pt x="1283" y="705"/>
                  <a:pt x="1371" y="710"/>
                  <a:pt x="1465" y="732"/>
                </a:cubicBezTo>
                <a:cubicBezTo>
                  <a:pt x="1471" y="734"/>
                  <a:pt x="1475" y="741"/>
                  <a:pt x="1471" y="747"/>
                </a:cubicBezTo>
                <a:close/>
                <a:moveTo>
                  <a:pt x="1391" y="613"/>
                </a:moveTo>
                <a:lnTo>
                  <a:pt x="1391" y="613"/>
                </a:lnTo>
                <a:cubicBezTo>
                  <a:pt x="1418" y="613"/>
                  <a:pt x="1464" y="615"/>
                  <a:pt x="1509" y="627"/>
                </a:cubicBezTo>
                <a:cubicBezTo>
                  <a:pt x="1512" y="627"/>
                  <a:pt x="1513" y="629"/>
                  <a:pt x="1513" y="632"/>
                </a:cubicBezTo>
                <a:cubicBezTo>
                  <a:pt x="1512" y="638"/>
                  <a:pt x="1510" y="645"/>
                  <a:pt x="1509" y="651"/>
                </a:cubicBezTo>
                <a:cubicBezTo>
                  <a:pt x="1508" y="653"/>
                  <a:pt x="1506" y="655"/>
                  <a:pt x="1504" y="654"/>
                </a:cubicBezTo>
                <a:cubicBezTo>
                  <a:pt x="1466" y="637"/>
                  <a:pt x="1423" y="626"/>
                  <a:pt x="1391" y="617"/>
                </a:cubicBezTo>
                <a:cubicBezTo>
                  <a:pt x="1388" y="616"/>
                  <a:pt x="1389" y="613"/>
                  <a:pt x="1391" y="613"/>
                </a:cubicBezTo>
                <a:close/>
                <a:moveTo>
                  <a:pt x="8364" y="1930"/>
                </a:moveTo>
                <a:lnTo>
                  <a:pt x="8364" y="1930"/>
                </a:lnTo>
                <a:cubicBezTo>
                  <a:pt x="8364" y="1967"/>
                  <a:pt x="8335" y="1996"/>
                  <a:pt x="8298" y="1996"/>
                </a:cubicBezTo>
                <a:cubicBezTo>
                  <a:pt x="8261" y="1996"/>
                  <a:pt x="8232" y="1967"/>
                  <a:pt x="8232" y="1930"/>
                </a:cubicBezTo>
                <a:cubicBezTo>
                  <a:pt x="8232" y="1892"/>
                  <a:pt x="8261" y="1864"/>
                  <a:pt x="8298" y="1864"/>
                </a:cubicBezTo>
                <a:cubicBezTo>
                  <a:pt x="8335" y="1864"/>
                  <a:pt x="8364" y="1892"/>
                  <a:pt x="8364" y="1930"/>
                </a:cubicBezTo>
                <a:close/>
                <a:moveTo>
                  <a:pt x="8242" y="1930"/>
                </a:moveTo>
                <a:lnTo>
                  <a:pt x="8242" y="1930"/>
                </a:lnTo>
                <a:cubicBezTo>
                  <a:pt x="8242" y="1961"/>
                  <a:pt x="8266" y="1986"/>
                  <a:pt x="8298" y="1986"/>
                </a:cubicBezTo>
                <a:cubicBezTo>
                  <a:pt x="8330" y="1986"/>
                  <a:pt x="8354" y="1961"/>
                  <a:pt x="8354" y="1930"/>
                </a:cubicBezTo>
                <a:cubicBezTo>
                  <a:pt x="8354" y="1898"/>
                  <a:pt x="8330" y="1873"/>
                  <a:pt x="8298" y="1873"/>
                </a:cubicBezTo>
                <a:cubicBezTo>
                  <a:pt x="8266" y="1873"/>
                  <a:pt x="8242" y="1898"/>
                  <a:pt x="8242" y="1930"/>
                </a:cubicBezTo>
                <a:close/>
                <a:moveTo>
                  <a:pt x="8283" y="1968"/>
                </a:moveTo>
                <a:lnTo>
                  <a:pt x="8283" y="1968"/>
                </a:lnTo>
                <a:lnTo>
                  <a:pt x="8274" y="1968"/>
                </a:lnTo>
                <a:lnTo>
                  <a:pt x="8274" y="1891"/>
                </a:lnTo>
                <a:lnTo>
                  <a:pt x="8303" y="1891"/>
                </a:lnTo>
                <a:cubicBezTo>
                  <a:pt x="8320" y="1891"/>
                  <a:pt x="8328" y="1899"/>
                  <a:pt x="8328" y="1912"/>
                </a:cubicBezTo>
                <a:cubicBezTo>
                  <a:pt x="8328" y="1926"/>
                  <a:pt x="8319" y="1933"/>
                  <a:pt x="8309" y="1934"/>
                </a:cubicBezTo>
                <a:lnTo>
                  <a:pt x="8332" y="1968"/>
                </a:lnTo>
                <a:lnTo>
                  <a:pt x="8321" y="1968"/>
                </a:lnTo>
                <a:lnTo>
                  <a:pt x="8299" y="1934"/>
                </a:lnTo>
                <a:lnTo>
                  <a:pt x="8283" y="1934"/>
                </a:lnTo>
                <a:lnTo>
                  <a:pt x="8283" y="1968"/>
                </a:lnTo>
                <a:close/>
                <a:moveTo>
                  <a:pt x="8296" y="1926"/>
                </a:moveTo>
                <a:lnTo>
                  <a:pt x="8296" y="1926"/>
                </a:lnTo>
                <a:cubicBezTo>
                  <a:pt x="8307" y="1926"/>
                  <a:pt x="8319" y="1926"/>
                  <a:pt x="8319" y="1912"/>
                </a:cubicBezTo>
                <a:cubicBezTo>
                  <a:pt x="8319" y="1902"/>
                  <a:pt x="8310" y="1899"/>
                  <a:pt x="8301" y="1899"/>
                </a:cubicBezTo>
                <a:lnTo>
                  <a:pt x="8283" y="1899"/>
                </a:lnTo>
                <a:lnTo>
                  <a:pt x="8283" y="1926"/>
                </a:lnTo>
                <a:lnTo>
                  <a:pt x="8296" y="1926"/>
                </a:lnTo>
                <a:close/>
                <a:moveTo>
                  <a:pt x="8267" y="1475"/>
                </a:moveTo>
                <a:lnTo>
                  <a:pt x="8267" y="1475"/>
                </a:lnTo>
                <a:cubicBezTo>
                  <a:pt x="8253" y="1416"/>
                  <a:pt x="8225" y="1390"/>
                  <a:pt x="8131" y="1390"/>
                </a:cubicBezTo>
                <a:lnTo>
                  <a:pt x="8087" y="1390"/>
                </a:lnTo>
                <a:lnTo>
                  <a:pt x="8087" y="1875"/>
                </a:lnTo>
                <a:cubicBezTo>
                  <a:pt x="8087" y="1950"/>
                  <a:pt x="8107" y="1972"/>
                  <a:pt x="8176" y="1972"/>
                </a:cubicBezTo>
                <a:lnTo>
                  <a:pt x="8176" y="1992"/>
                </a:lnTo>
                <a:lnTo>
                  <a:pt x="7890" y="1992"/>
                </a:lnTo>
                <a:lnTo>
                  <a:pt x="7890" y="1972"/>
                </a:lnTo>
                <a:cubicBezTo>
                  <a:pt x="7957" y="1972"/>
                  <a:pt x="7978" y="1950"/>
                  <a:pt x="7978" y="1875"/>
                </a:cubicBezTo>
                <a:lnTo>
                  <a:pt x="7978" y="1390"/>
                </a:lnTo>
                <a:lnTo>
                  <a:pt x="7934" y="1390"/>
                </a:lnTo>
                <a:cubicBezTo>
                  <a:pt x="7840" y="1390"/>
                  <a:pt x="7812" y="1416"/>
                  <a:pt x="7799" y="1475"/>
                </a:cubicBezTo>
                <a:lnTo>
                  <a:pt x="7780" y="1475"/>
                </a:lnTo>
                <a:lnTo>
                  <a:pt x="7780" y="1350"/>
                </a:lnTo>
                <a:lnTo>
                  <a:pt x="8285" y="1350"/>
                </a:lnTo>
                <a:lnTo>
                  <a:pt x="8285" y="1475"/>
                </a:lnTo>
                <a:lnTo>
                  <a:pt x="8267" y="1475"/>
                </a:lnTo>
                <a:close/>
                <a:moveTo>
                  <a:pt x="7277" y="1992"/>
                </a:moveTo>
                <a:lnTo>
                  <a:pt x="7277" y="1992"/>
                </a:lnTo>
                <a:lnTo>
                  <a:pt x="7277" y="1972"/>
                </a:lnTo>
                <a:cubicBezTo>
                  <a:pt x="7344" y="1972"/>
                  <a:pt x="7366" y="1950"/>
                  <a:pt x="7366" y="1875"/>
                </a:cubicBezTo>
                <a:lnTo>
                  <a:pt x="7366" y="1467"/>
                </a:lnTo>
                <a:cubicBezTo>
                  <a:pt x="7366" y="1391"/>
                  <a:pt x="7344" y="1369"/>
                  <a:pt x="7277" y="1369"/>
                </a:cubicBezTo>
                <a:lnTo>
                  <a:pt x="7277" y="1350"/>
                </a:lnTo>
                <a:lnTo>
                  <a:pt x="7738" y="1350"/>
                </a:lnTo>
                <a:lnTo>
                  <a:pt x="7738" y="1475"/>
                </a:lnTo>
                <a:lnTo>
                  <a:pt x="7719" y="1475"/>
                </a:lnTo>
                <a:cubicBezTo>
                  <a:pt x="7706" y="1416"/>
                  <a:pt x="7679" y="1390"/>
                  <a:pt x="7585" y="1390"/>
                </a:cubicBezTo>
                <a:lnTo>
                  <a:pt x="7530" y="1390"/>
                </a:lnTo>
                <a:cubicBezTo>
                  <a:pt x="7483" y="1390"/>
                  <a:pt x="7473" y="1415"/>
                  <a:pt x="7473" y="1469"/>
                </a:cubicBezTo>
                <a:lnTo>
                  <a:pt x="7473" y="1632"/>
                </a:lnTo>
                <a:lnTo>
                  <a:pt x="7584" y="1632"/>
                </a:lnTo>
                <a:cubicBezTo>
                  <a:pt x="7635" y="1632"/>
                  <a:pt x="7652" y="1605"/>
                  <a:pt x="7658" y="1566"/>
                </a:cubicBezTo>
                <a:lnTo>
                  <a:pt x="7677" y="1566"/>
                </a:lnTo>
                <a:lnTo>
                  <a:pt x="7677" y="1750"/>
                </a:lnTo>
                <a:lnTo>
                  <a:pt x="7658" y="1750"/>
                </a:lnTo>
                <a:cubicBezTo>
                  <a:pt x="7652" y="1712"/>
                  <a:pt x="7635" y="1681"/>
                  <a:pt x="7584" y="1681"/>
                </a:cubicBezTo>
                <a:lnTo>
                  <a:pt x="7473" y="1681"/>
                </a:lnTo>
                <a:lnTo>
                  <a:pt x="7473" y="1881"/>
                </a:lnTo>
                <a:cubicBezTo>
                  <a:pt x="7473" y="1946"/>
                  <a:pt x="7480" y="1952"/>
                  <a:pt x="7530" y="1952"/>
                </a:cubicBezTo>
                <a:lnTo>
                  <a:pt x="7619" y="1952"/>
                </a:lnTo>
                <a:cubicBezTo>
                  <a:pt x="7695" y="1952"/>
                  <a:pt x="7735" y="1914"/>
                  <a:pt x="7742" y="1864"/>
                </a:cubicBezTo>
                <a:lnTo>
                  <a:pt x="7761" y="1864"/>
                </a:lnTo>
                <a:lnTo>
                  <a:pt x="7761" y="1992"/>
                </a:lnTo>
                <a:lnTo>
                  <a:pt x="7277" y="1992"/>
                </a:lnTo>
                <a:close/>
                <a:moveTo>
                  <a:pt x="6612" y="1992"/>
                </a:moveTo>
                <a:lnTo>
                  <a:pt x="6612" y="1992"/>
                </a:lnTo>
                <a:lnTo>
                  <a:pt x="6417" y="1654"/>
                </a:lnTo>
                <a:cubicBezTo>
                  <a:pt x="6505" y="1650"/>
                  <a:pt x="6585" y="1609"/>
                  <a:pt x="6585" y="1519"/>
                </a:cubicBezTo>
                <a:cubicBezTo>
                  <a:pt x="6585" y="1425"/>
                  <a:pt x="6525" y="1390"/>
                  <a:pt x="6448" y="1390"/>
                </a:cubicBezTo>
                <a:cubicBezTo>
                  <a:pt x="6393" y="1390"/>
                  <a:pt x="6380" y="1397"/>
                  <a:pt x="6380" y="1454"/>
                </a:cubicBezTo>
                <a:lnTo>
                  <a:pt x="6380" y="1873"/>
                </a:lnTo>
                <a:cubicBezTo>
                  <a:pt x="6380" y="1947"/>
                  <a:pt x="6402" y="1972"/>
                  <a:pt x="6470" y="1972"/>
                </a:cubicBezTo>
                <a:lnTo>
                  <a:pt x="6470" y="1992"/>
                </a:lnTo>
                <a:lnTo>
                  <a:pt x="6184" y="1992"/>
                </a:lnTo>
                <a:lnTo>
                  <a:pt x="6184" y="1972"/>
                </a:lnTo>
                <a:cubicBezTo>
                  <a:pt x="6251" y="1972"/>
                  <a:pt x="6273" y="1947"/>
                  <a:pt x="6273" y="1873"/>
                </a:cubicBezTo>
                <a:lnTo>
                  <a:pt x="6273" y="1465"/>
                </a:lnTo>
                <a:cubicBezTo>
                  <a:pt x="6273" y="1415"/>
                  <a:pt x="6272" y="1369"/>
                  <a:pt x="6203" y="1369"/>
                </a:cubicBezTo>
                <a:lnTo>
                  <a:pt x="6203" y="1350"/>
                </a:lnTo>
                <a:lnTo>
                  <a:pt x="6448" y="1350"/>
                </a:lnTo>
                <a:cubicBezTo>
                  <a:pt x="6573" y="1350"/>
                  <a:pt x="6695" y="1381"/>
                  <a:pt x="6695" y="1509"/>
                </a:cubicBezTo>
                <a:cubicBezTo>
                  <a:pt x="6695" y="1620"/>
                  <a:pt x="6599" y="1663"/>
                  <a:pt x="6542" y="1674"/>
                </a:cubicBezTo>
                <a:lnTo>
                  <a:pt x="6670" y="1883"/>
                </a:lnTo>
                <a:cubicBezTo>
                  <a:pt x="6706" y="1942"/>
                  <a:pt x="6721" y="1972"/>
                  <a:pt x="6771" y="1972"/>
                </a:cubicBezTo>
                <a:cubicBezTo>
                  <a:pt x="6831" y="1972"/>
                  <a:pt x="6845" y="1941"/>
                  <a:pt x="6845" y="1874"/>
                </a:cubicBezTo>
                <a:lnTo>
                  <a:pt x="6845" y="1467"/>
                </a:lnTo>
                <a:cubicBezTo>
                  <a:pt x="6845" y="1391"/>
                  <a:pt x="6823" y="1369"/>
                  <a:pt x="6755" y="1369"/>
                </a:cubicBezTo>
                <a:lnTo>
                  <a:pt x="6755" y="1350"/>
                </a:lnTo>
                <a:lnTo>
                  <a:pt x="7218" y="1350"/>
                </a:lnTo>
                <a:lnTo>
                  <a:pt x="7218" y="1475"/>
                </a:lnTo>
                <a:lnTo>
                  <a:pt x="7198" y="1475"/>
                </a:lnTo>
                <a:cubicBezTo>
                  <a:pt x="7185" y="1416"/>
                  <a:pt x="7159" y="1390"/>
                  <a:pt x="7064" y="1390"/>
                </a:cubicBezTo>
                <a:lnTo>
                  <a:pt x="7009" y="1390"/>
                </a:lnTo>
                <a:cubicBezTo>
                  <a:pt x="6961" y="1390"/>
                  <a:pt x="6951" y="1415"/>
                  <a:pt x="6951" y="1469"/>
                </a:cubicBezTo>
                <a:lnTo>
                  <a:pt x="6951" y="1632"/>
                </a:lnTo>
                <a:lnTo>
                  <a:pt x="7062" y="1632"/>
                </a:lnTo>
                <a:cubicBezTo>
                  <a:pt x="7114" y="1632"/>
                  <a:pt x="7131" y="1605"/>
                  <a:pt x="7139" y="1566"/>
                </a:cubicBezTo>
                <a:lnTo>
                  <a:pt x="7155" y="1566"/>
                </a:lnTo>
                <a:lnTo>
                  <a:pt x="7155" y="1750"/>
                </a:lnTo>
                <a:lnTo>
                  <a:pt x="7139" y="1750"/>
                </a:lnTo>
                <a:cubicBezTo>
                  <a:pt x="7132" y="1712"/>
                  <a:pt x="7114" y="1681"/>
                  <a:pt x="7062" y="1681"/>
                </a:cubicBezTo>
                <a:lnTo>
                  <a:pt x="6951" y="1681"/>
                </a:lnTo>
                <a:lnTo>
                  <a:pt x="6951" y="1881"/>
                </a:lnTo>
                <a:cubicBezTo>
                  <a:pt x="6951" y="1946"/>
                  <a:pt x="6959" y="1952"/>
                  <a:pt x="7009" y="1952"/>
                </a:cubicBezTo>
                <a:lnTo>
                  <a:pt x="7097" y="1952"/>
                </a:lnTo>
                <a:cubicBezTo>
                  <a:pt x="7173" y="1952"/>
                  <a:pt x="7213" y="1914"/>
                  <a:pt x="7223" y="1864"/>
                </a:cubicBezTo>
                <a:lnTo>
                  <a:pt x="7241" y="1864"/>
                </a:lnTo>
                <a:lnTo>
                  <a:pt x="7241" y="1992"/>
                </a:lnTo>
                <a:lnTo>
                  <a:pt x="6612" y="1992"/>
                </a:lnTo>
                <a:close/>
                <a:moveTo>
                  <a:pt x="6162" y="1475"/>
                </a:moveTo>
                <a:lnTo>
                  <a:pt x="6162" y="1475"/>
                </a:lnTo>
                <a:cubicBezTo>
                  <a:pt x="6149" y="1416"/>
                  <a:pt x="6122" y="1390"/>
                  <a:pt x="6027" y="1390"/>
                </a:cubicBezTo>
                <a:lnTo>
                  <a:pt x="5983" y="1390"/>
                </a:lnTo>
                <a:lnTo>
                  <a:pt x="5983" y="1875"/>
                </a:lnTo>
                <a:cubicBezTo>
                  <a:pt x="5983" y="1950"/>
                  <a:pt x="6004" y="1972"/>
                  <a:pt x="6071" y="1972"/>
                </a:cubicBezTo>
                <a:lnTo>
                  <a:pt x="6071" y="1992"/>
                </a:lnTo>
                <a:lnTo>
                  <a:pt x="5785" y="1992"/>
                </a:lnTo>
                <a:lnTo>
                  <a:pt x="5785" y="1972"/>
                </a:lnTo>
                <a:cubicBezTo>
                  <a:pt x="5854" y="1972"/>
                  <a:pt x="5875" y="1950"/>
                  <a:pt x="5875" y="1875"/>
                </a:cubicBezTo>
                <a:lnTo>
                  <a:pt x="5875" y="1390"/>
                </a:lnTo>
                <a:lnTo>
                  <a:pt x="5831" y="1390"/>
                </a:lnTo>
                <a:cubicBezTo>
                  <a:pt x="5736" y="1390"/>
                  <a:pt x="5707" y="1416"/>
                  <a:pt x="5695" y="1475"/>
                </a:cubicBezTo>
                <a:lnTo>
                  <a:pt x="5676" y="1475"/>
                </a:lnTo>
                <a:lnTo>
                  <a:pt x="5676" y="1350"/>
                </a:lnTo>
                <a:lnTo>
                  <a:pt x="6181" y="1350"/>
                </a:lnTo>
                <a:lnTo>
                  <a:pt x="6181" y="1475"/>
                </a:lnTo>
                <a:lnTo>
                  <a:pt x="6162" y="1475"/>
                </a:lnTo>
                <a:close/>
                <a:moveTo>
                  <a:pt x="5387" y="2012"/>
                </a:moveTo>
                <a:lnTo>
                  <a:pt x="5387" y="2012"/>
                </a:lnTo>
                <a:cubicBezTo>
                  <a:pt x="5294" y="2012"/>
                  <a:pt x="5215" y="1985"/>
                  <a:pt x="5173" y="1970"/>
                </a:cubicBezTo>
                <a:lnTo>
                  <a:pt x="5173" y="1818"/>
                </a:lnTo>
                <a:lnTo>
                  <a:pt x="5193" y="1818"/>
                </a:lnTo>
                <a:cubicBezTo>
                  <a:pt x="5212" y="1890"/>
                  <a:pt x="5254" y="1957"/>
                  <a:pt x="5394" y="1957"/>
                </a:cubicBezTo>
                <a:cubicBezTo>
                  <a:pt x="5496" y="1957"/>
                  <a:pt x="5567" y="1902"/>
                  <a:pt x="5564" y="1818"/>
                </a:cubicBezTo>
                <a:cubicBezTo>
                  <a:pt x="5561" y="1728"/>
                  <a:pt x="5498" y="1682"/>
                  <a:pt x="5366" y="1619"/>
                </a:cubicBezTo>
                <a:cubicBezTo>
                  <a:pt x="5221" y="1549"/>
                  <a:pt x="5175" y="1480"/>
                  <a:pt x="5176" y="1395"/>
                </a:cubicBezTo>
                <a:cubicBezTo>
                  <a:pt x="5176" y="1258"/>
                  <a:pt x="5286" y="1189"/>
                  <a:pt x="5447" y="1189"/>
                </a:cubicBezTo>
                <a:cubicBezTo>
                  <a:pt x="5527" y="1189"/>
                  <a:pt x="5596" y="1205"/>
                  <a:pt x="5634" y="1217"/>
                </a:cubicBezTo>
                <a:lnTo>
                  <a:pt x="5634" y="1350"/>
                </a:lnTo>
                <a:lnTo>
                  <a:pt x="5616" y="1350"/>
                </a:lnTo>
                <a:cubicBezTo>
                  <a:pt x="5605" y="1285"/>
                  <a:pt x="5551" y="1241"/>
                  <a:pt x="5447" y="1243"/>
                </a:cubicBezTo>
                <a:cubicBezTo>
                  <a:pt x="5353" y="1244"/>
                  <a:pt x="5291" y="1287"/>
                  <a:pt x="5287" y="1362"/>
                </a:cubicBezTo>
                <a:cubicBezTo>
                  <a:pt x="5283" y="1431"/>
                  <a:pt x="5329" y="1469"/>
                  <a:pt x="5410" y="1508"/>
                </a:cubicBezTo>
                <a:cubicBezTo>
                  <a:pt x="5599" y="1597"/>
                  <a:pt x="5668" y="1654"/>
                  <a:pt x="5676" y="1770"/>
                </a:cubicBezTo>
                <a:cubicBezTo>
                  <a:pt x="5684" y="1915"/>
                  <a:pt x="5578" y="2012"/>
                  <a:pt x="5387" y="2012"/>
                </a:cubicBezTo>
                <a:close/>
                <a:moveTo>
                  <a:pt x="4429" y="1992"/>
                </a:moveTo>
                <a:lnTo>
                  <a:pt x="4429" y="1992"/>
                </a:lnTo>
                <a:lnTo>
                  <a:pt x="4429" y="1972"/>
                </a:lnTo>
                <a:cubicBezTo>
                  <a:pt x="4497" y="1972"/>
                  <a:pt x="4520" y="1950"/>
                  <a:pt x="4520" y="1875"/>
                </a:cubicBezTo>
                <a:lnTo>
                  <a:pt x="4520" y="1467"/>
                </a:lnTo>
                <a:cubicBezTo>
                  <a:pt x="4520" y="1391"/>
                  <a:pt x="4497" y="1369"/>
                  <a:pt x="4429" y="1369"/>
                </a:cubicBezTo>
                <a:lnTo>
                  <a:pt x="4429" y="1350"/>
                </a:lnTo>
                <a:lnTo>
                  <a:pt x="4891" y="1350"/>
                </a:lnTo>
                <a:lnTo>
                  <a:pt x="4891" y="1475"/>
                </a:lnTo>
                <a:lnTo>
                  <a:pt x="4872" y="1475"/>
                </a:lnTo>
                <a:cubicBezTo>
                  <a:pt x="4860" y="1416"/>
                  <a:pt x="4833" y="1390"/>
                  <a:pt x="4739" y="1390"/>
                </a:cubicBezTo>
                <a:lnTo>
                  <a:pt x="4683" y="1390"/>
                </a:lnTo>
                <a:cubicBezTo>
                  <a:pt x="4637" y="1390"/>
                  <a:pt x="4625" y="1415"/>
                  <a:pt x="4625" y="1469"/>
                </a:cubicBezTo>
                <a:lnTo>
                  <a:pt x="4625" y="1632"/>
                </a:lnTo>
                <a:lnTo>
                  <a:pt x="4736" y="1632"/>
                </a:lnTo>
                <a:cubicBezTo>
                  <a:pt x="4788" y="1632"/>
                  <a:pt x="4806" y="1605"/>
                  <a:pt x="4813" y="1566"/>
                </a:cubicBezTo>
                <a:lnTo>
                  <a:pt x="4831" y="1566"/>
                </a:lnTo>
                <a:lnTo>
                  <a:pt x="4831" y="1750"/>
                </a:lnTo>
                <a:lnTo>
                  <a:pt x="4813" y="1750"/>
                </a:lnTo>
                <a:cubicBezTo>
                  <a:pt x="4806" y="1712"/>
                  <a:pt x="4789" y="1681"/>
                  <a:pt x="4736" y="1681"/>
                </a:cubicBezTo>
                <a:lnTo>
                  <a:pt x="4625" y="1681"/>
                </a:lnTo>
                <a:lnTo>
                  <a:pt x="4625" y="1881"/>
                </a:lnTo>
                <a:cubicBezTo>
                  <a:pt x="4625" y="1946"/>
                  <a:pt x="4632" y="1952"/>
                  <a:pt x="4683" y="1952"/>
                </a:cubicBezTo>
                <a:lnTo>
                  <a:pt x="4772" y="1952"/>
                </a:lnTo>
                <a:cubicBezTo>
                  <a:pt x="4848" y="1952"/>
                  <a:pt x="4889" y="1914"/>
                  <a:pt x="4897" y="1864"/>
                </a:cubicBezTo>
                <a:lnTo>
                  <a:pt x="4915" y="1864"/>
                </a:lnTo>
                <a:lnTo>
                  <a:pt x="4915" y="1992"/>
                </a:lnTo>
                <a:lnTo>
                  <a:pt x="4429" y="1992"/>
                </a:lnTo>
                <a:close/>
                <a:moveTo>
                  <a:pt x="4387" y="1475"/>
                </a:moveTo>
                <a:lnTo>
                  <a:pt x="4387" y="1475"/>
                </a:lnTo>
                <a:cubicBezTo>
                  <a:pt x="4375" y="1416"/>
                  <a:pt x="4347" y="1390"/>
                  <a:pt x="4252" y="1390"/>
                </a:cubicBezTo>
                <a:lnTo>
                  <a:pt x="4209" y="1390"/>
                </a:lnTo>
                <a:lnTo>
                  <a:pt x="4209" y="1875"/>
                </a:lnTo>
                <a:cubicBezTo>
                  <a:pt x="4209" y="1950"/>
                  <a:pt x="4229" y="1972"/>
                  <a:pt x="4296" y="1972"/>
                </a:cubicBezTo>
                <a:lnTo>
                  <a:pt x="4296" y="1992"/>
                </a:lnTo>
                <a:lnTo>
                  <a:pt x="4010" y="1992"/>
                </a:lnTo>
                <a:lnTo>
                  <a:pt x="4010" y="1972"/>
                </a:lnTo>
                <a:cubicBezTo>
                  <a:pt x="4079" y="1972"/>
                  <a:pt x="4099" y="1950"/>
                  <a:pt x="4099" y="1875"/>
                </a:cubicBezTo>
                <a:lnTo>
                  <a:pt x="4099" y="1390"/>
                </a:lnTo>
                <a:lnTo>
                  <a:pt x="4055" y="1390"/>
                </a:lnTo>
                <a:cubicBezTo>
                  <a:pt x="3961" y="1390"/>
                  <a:pt x="3933" y="1416"/>
                  <a:pt x="3920" y="1475"/>
                </a:cubicBezTo>
                <a:lnTo>
                  <a:pt x="3902" y="1475"/>
                </a:lnTo>
                <a:lnTo>
                  <a:pt x="3902" y="1350"/>
                </a:lnTo>
                <a:lnTo>
                  <a:pt x="4406" y="1350"/>
                </a:lnTo>
                <a:lnTo>
                  <a:pt x="4406" y="1475"/>
                </a:lnTo>
                <a:lnTo>
                  <a:pt x="4387" y="1475"/>
                </a:lnTo>
                <a:close/>
                <a:moveTo>
                  <a:pt x="3718" y="1992"/>
                </a:moveTo>
                <a:lnTo>
                  <a:pt x="3718" y="1992"/>
                </a:lnTo>
                <a:lnTo>
                  <a:pt x="3718" y="1972"/>
                </a:lnTo>
                <a:cubicBezTo>
                  <a:pt x="3755" y="1972"/>
                  <a:pt x="3784" y="1963"/>
                  <a:pt x="3784" y="1934"/>
                </a:cubicBezTo>
                <a:cubicBezTo>
                  <a:pt x="3784" y="1922"/>
                  <a:pt x="3781" y="1908"/>
                  <a:pt x="3775" y="1892"/>
                </a:cubicBezTo>
                <a:lnTo>
                  <a:pt x="3741" y="1794"/>
                </a:lnTo>
                <a:lnTo>
                  <a:pt x="3499" y="1794"/>
                </a:lnTo>
                <a:lnTo>
                  <a:pt x="3468" y="1880"/>
                </a:lnTo>
                <a:cubicBezTo>
                  <a:pt x="3463" y="1895"/>
                  <a:pt x="3456" y="1914"/>
                  <a:pt x="3456" y="1929"/>
                </a:cubicBezTo>
                <a:cubicBezTo>
                  <a:pt x="3456" y="1957"/>
                  <a:pt x="3468" y="1972"/>
                  <a:pt x="3517" y="1972"/>
                </a:cubicBezTo>
                <a:lnTo>
                  <a:pt x="3517" y="1992"/>
                </a:lnTo>
                <a:lnTo>
                  <a:pt x="3318" y="1992"/>
                </a:lnTo>
                <a:lnTo>
                  <a:pt x="3318" y="1972"/>
                </a:lnTo>
                <a:cubicBezTo>
                  <a:pt x="3369" y="1972"/>
                  <a:pt x="3385" y="1937"/>
                  <a:pt x="3412" y="1864"/>
                </a:cubicBezTo>
                <a:lnTo>
                  <a:pt x="3602" y="1350"/>
                </a:lnTo>
                <a:lnTo>
                  <a:pt x="3691" y="1350"/>
                </a:lnTo>
                <a:lnTo>
                  <a:pt x="3884" y="1879"/>
                </a:lnTo>
                <a:cubicBezTo>
                  <a:pt x="3909" y="1947"/>
                  <a:pt x="3920" y="1970"/>
                  <a:pt x="3981" y="1972"/>
                </a:cubicBezTo>
                <a:lnTo>
                  <a:pt x="3981" y="1992"/>
                </a:lnTo>
                <a:lnTo>
                  <a:pt x="3718" y="1992"/>
                </a:lnTo>
                <a:close/>
                <a:moveTo>
                  <a:pt x="3375" y="1475"/>
                </a:moveTo>
                <a:lnTo>
                  <a:pt x="3375" y="1475"/>
                </a:lnTo>
                <a:cubicBezTo>
                  <a:pt x="3362" y="1416"/>
                  <a:pt x="3335" y="1390"/>
                  <a:pt x="3241" y="1390"/>
                </a:cubicBezTo>
                <a:lnTo>
                  <a:pt x="3196" y="1390"/>
                </a:lnTo>
                <a:lnTo>
                  <a:pt x="3196" y="1875"/>
                </a:lnTo>
                <a:cubicBezTo>
                  <a:pt x="3196" y="1950"/>
                  <a:pt x="3217" y="1972"/>
                  <a:pt x="3285" y="1972"/>
                </a:cubicBezTo>
                <a:lnTo>
                  <a:pt x="3285" y="1992"/>
                </a:lnTo>
                <a:lnTo>
                  <a:pt x="2999" y="1992"/>
                </a:lnTo>
                <a:lnTo>
                  <a:pt x="2999" y="1972"/>
                </a:lnTo>
                <a:cubicBezTo>
                  <a:pt x="3066" y="1972"/>
                  <a:pt x="3087" y="1950"/>
                  <a:pt x="3087" y="1875"/>
                </a:cubicBezTo>
                <a:lnTo>
                  <a:pt x="3087" y="1390"/>
                </a:lnTo>
                <a:lnTo>
                  <a:pt x="3044" y="1390"/>
                </a:lnTo>
                <a:cubicBezTo>
                  <a:pt x="2948" y="1390"/>
                  <a:pt x="2921" y="1416"/>
                  <a:pt x="2908" y="1475"/>
                </a:cubicBezTo>
                <a:lnTo>
                  <a:pt x="2889" y="1475"/>
                </a:lnTo>
                <a:lnTo>
                  <a:pt x="2889" y="1350"/>
                </a:lnTo>
                <a:lnTo>
                  <a:pt x="3394" y="1350"/>
                </a:lnTo>
                <a:lnTo>
                  <a:pt x="3394" y="1475"/>
                </a:lnTo>
                <a:lnTo>
                  <a:pt x="3375" y="1475"/>
                </a:lnTo>
                <a:close/>
                <a:moveTo>
                  <a:pt x="2600" y="2012"/>
                </a:moveTo>
                <a:lnTo>
                  <a:pt x="2600" y="2012"/>
                </a:lnTo>
                <a:cubicBezTo>
                  <a:pt x="2507" y="2012"/>
                  <a:pt x="2428" y="1985"/>
                  <a:pt x="2386" y="1970"/>
                </a:cubicBezTo>
                <a:lnTo>
                  <a:pt x="2386" y="1818"/>
                </a:lnTo>
                <a:lnTo>
                  <a:pt x="2406" y="1818"/>
                </a:lnTo>
                <a:cubicBezTo>
                  <a:pt x="2425" y="1890"/>
                  <a:pt x="2467" y="1957"/>
                  <a:pt x="2607" y="1957"/>
                </a:cubicBezTo>
                <a:cubicBezTo>
                  <a:pt x="2709" y="1957"/>
                  <a:pt x="2780" y="1902"/>
                  <a:pt x="2777" y="1818"/>
                </a:cubicBezTo>
                <a:cubicBezTo>
                  <a:pt x="2775" y="1728"/>
                  <a:pt x="2711" y="1682"/>
                  <a:pt x="2579" y="1619"/>
                </a:cubicBezTo>
                <a:cubicBezTo>
                  <a:pt x="2434" y="1549"/>
                  <a:pt x="2388" y="1480"/>
                  <a:pt x="2389" y="1395"/>
                </a:cubicBezTo>
                <a:cubicBezTo>
                  <a:pt x="2389" y="1258"/>
                  <a:pt x="2499" y="1189"/>
                  <a:pt x="2661" y="1189"/>
                </a:cubicBezTo>
                <a:cubicBezTo>
                  <a:pt x="2740" y="1189"/>
                  <a:pt x="2810" y="1205"/>
                  <a:pt x="2847" y="1217"/>
                </a:cubicBezTo>
                <a:lnTo>
                  <a:pt x="2847" y="1350"/>
                </a:lnTo>
                <a:lnTo>
                  <a:pt x="2829" y="1350"/>
                </a:lnTo>
                <a:cubicBezTo>
                  <a:pt x="2819" y="1285"/>
                  <a:pt x="2765" y="1241"/>
                  <a:pt x="2661" y="1243"/>
                </a:cubicBezTo>
                <a:cubicBezTo>
                  <a:pt x="2567" y="1244"/>
                  <a:pt x="2504" y="1287"/>
                  <a:pt x="2501" y="1362"/>
                </a:cubicBezTo>
                <a:cubicBezTo>
                  <a:pt x="2496" y="1431"/>
                  <a:pt x="2542" y="1469"/>
                  <a:pt x="2624" y="1508"/>
                </a:cubicBezTo>
                <a:cubicBezTo>
                  <a:pt x="2813" y="1597"/>
                  <a:pt x="2881" y="1654"/>
                  <a:pt x="2889" y="1770"/>
                </a:cubicBezTo>
                <a:cubicBezTo>
                  <a:pt x="2898" y="1915"/>
                  <a:pt x="2792" y="2012"/>
                  <a:pt x="2600" y="2012"/>
                </a:cubicBezTo>
                <a:close/>
                <a:moveTo>
                  <a:pt x="3622" y="1456"/>
                </a:moveTo>
                <a:lnTo>
                  <a:pt x="3622" y="1456"/>
                </a:lnTo>
                <a:lnTo>
                  <a:pt x="3519" y="1741"/>
                </a:lnTo>
                <a:lnTo>
                  <a:pt x="3722" y="1741"/>
                </a:lnTo>
                <a:lnTo>
                  <a:pt x="3622" y="145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Vanguard">
            <a:extLst>
              <a:ext uri="{FF2B5EF4-FFF2-40B4-BE49-F238E27FC236}">
                <a16:creationId xmlns:a16="http://schemas.microsoft.com/office/drawing/2014/main" id="{49BD9F69-750D-654C-8709-694003861964}"/>
              </a:ext>
              <a:ext uri="{C183D7F6-B498-43B3-948B-1728B52AA6E4}">
                <adec:decorative xmlns:adec="http://schemas.microsoft.com/office/drawing/2017/decorative" val="1"/>
              </a:ext>
            </a:extLst>
          </p:cNvPr>
          <p:cNvSpPr>
            <a:spLocks noChangeAspect="1" noEditPoints="1"/>
          </p:cNvSpPr>
          <p:nvPr userDrawn="1"/>
        </p:nvSpPr>
        <p:spPr bwMode="black">
          <a:xfrm>
            <a:off x="8322520" y="4506538"/>
            <a:ext cx="1508760" cy="418702"/>
          </a:xfrm>
          <a:custGeom>
            <a:avLst/>
            <a:gdLst>
              <a:gd name="T0" fmla="*/ 775 w 5671"/>
              <a:gd name="T1" fmla="*/ 620 h 1574"/>
              <a:gd name="T2" fmla="*/ 526 w 5671"/>
              <a:gd name="T3" fmla="*/ 716 h 1574"/>
              <a:gd name="T4" fmla="*/ 718 w 5671"/>
              <a:gd name="T5" fmla="*/ 701 h 1574"/>
              <a:gd name="T6" fmla="*/ 555 w 5671"/>
              <a:gd name="T7" fmla="*/ 1209 h 1574"/>
              <a:gd name="T8" fmla="*/ 421 w 5671"/>
              <a:gd name="T9" fmla="*/ 1209 h 1574"/>
              <a:gd name="T10" fmla="*/ 1307 w 5671"/>
              <a:gd name="T11" fmla="*/ 377 h 1574"/>
              <a:gd name="T12" fmla="*/ 733 w 5671"/>
              <a:gd name="T13" fmla="*/ 990 h 1574"/>
              <a:gd name="T14" fmla="*/ 421 w 5671"/>
              <a:gd name="T15" fmla="*/ 763 h 1574"/>
              <a:gd name="T16" fmla="*/ 726 w 5671"/>
              <a:gd name="T17" fmla="*/ 622 h 1574"/>
              <a:gd name="T18" fmla="*/ 828 w 5671"/>
              <a:gd name="T19" fmla="*/ 230 h 1574"/>
              <a:gd name="T20" fmla="*/ 1383 w 5671"/>
              <a:gd name="T21" fmla="*/ 410 h 1574"/>
              <a:gd name="T22" fmla="*/ 1373 w 5671"/>
              <a:gd name="T23" fmla="*/ 670 h 1574"/>
              <a:gd name="T24" fmla="*/ 1289 w 5671"/>
              <a:gd name="T25" fmla="*/ 1086 h 1574"/>
              <a:gd name="T26" fmla="*/ 1355 w 5671"/>
              <a:gd name="T27" fmla="*/ 659 h 1574"/>
              <a:gd name="T28" fmla="*/ 539 w 5671"/>
              <a:gd name="T29" fmla="*/ 894 h 1574"/>
              <a:gd name="T30" fmla="*/ 499 w 5671"/>
              <a:gd name="T31" fmla="*/ 894 h 1574"/>
              <a:gd name="T32" fmla="*/ 1348 w 5671"/>
              <a:gd name="T33" fmla="*/ 757 h 1574"/>
              <a:gd name="T34" fmla="*/ 217 w 5671"/>
              <a:gd name="T35" fmla="*/ 1118 h 1574"/>
              <a:gd name="T36" fmla="*/ 453 w 5671"/>
              <a:gd name="T37" fmla="*/ 1081 h 1574"/>
              <a:gd name="T38" fmla="*/ 1315 w 5671"/>
              <a:gd name="T39" fmla="*/ 657 h 1574"/>
              <a:gd name="T40" fmla="*/ 760 w 5671"/>
              <a:gd name="T41" fmla="*/ 832 h 1574"/>
              <a:gd name="T42" fmla="*/ 1166 w 5671"/>
              <a:gd name="T43" fmla="*/ 888 h 1574"/>
              <a:gd name="T44" fmla="*/ 459 w 5671"/>
              <a:gd name="T45" fmla="*/ 565 h 1574"/>
              <a:gd name="T46" fmla="*/ 1239 w 5671"/>
              <a:gd name="T47" fmla="*/ 1186 h 1574"/>
              <a:gd name="T48" fmla="*/ 1256 w 5671"/>
              <a:gd name="T49" fmla="*/ 1214 h 1574"/>
              <a:gd name="T50" fmla="*/ 780 w 5671"/>
              <a:gd name="T51" fmla="*/ 881 h 1574"/>
              <a:gd name="T52" fmla="*/ 749 w 5671"/>
              <a:gd name="T53" fmla="*/ 326 h 1574"/>
              <a:gd name="T54" fmla="*/ 1325 w 5671"/>
              <a:gd name="T55" fmla="*/ 696 h 1574"/>
              <a:gd name="T56" fmla="*/ 1215 w 5671"/>
              <a:gd name="T57" fmla="*/ 838 h 1574"/>
              <a:gd name="T58" fmla="*/ 436 w 5671"/>
              <a:gd name="T59" fmla="*/ 757 h 1574"/>
              <a:gd name="T60" fmla="*/ 737 w 5671"/>
              <a:gd name="T61" fmla="*/ 881 h 1574"/>
              <a:gd name="T62" fmla="*/ 647 w 5671"/>
              <a:gd name="T63" fmla="*/ 766 h 1574"/>
              <a:gd name="T64" fmla="*/ 492 w 5671"/>
              <a:gd name="T65" fmla="*/ 291 h 1574"/>
              <a:gd name="T66" fmla="*/ 692 w 5671"/>
              <a:gd name="T67" fmla="*/ 690 h 1574"/>
              <a:gd name="T68" fmla="*/ 774 w 5671"/>
              <a:gd name="T69" fmla="*/ 773 h 1574"/>
              <a:gd name="T70" fmla="*/ 726 w 5671"/>
              <a:gd name="T71" fmla="*/ 572 h 1574"/>
              <a:gd name="T72" fmla="*/ 1307 w 5671"/>
              <a:gd name="T73" fmla="*/ 438 h 1574"/>
              <a:gd name="T74" fmla="*/ 1383 w 5671"/>
              <a:gd name="T75" fmla="*/ 693 h 1574"/>
              <a:gd name="T76" fmla="*/ 772 w 5671"/>
              <a:gd name="T77" fmla="*/ 265 h 1574"/>
              <a:gd name="T78" fmla="*/ 1056 w 5671"/>
              <a:gd name="T79" fmla="*/ 885 h 1574"/>
              <a:gd name="T80" fmla="*/ 1766 w 5671"/>
              <a:gd name="T81" fmla="*/ 1095 h 1574"/>
              <a:gd name="T82" fmla="*/ 213 w 5671"/>
              <a:gd name="T83" fmla="*/ 1015 h 1574"/>
              <a:gd name="T84" fmla="*/ 310 w 5671"/>
              <a:gd name="T85" fmla="*/ 1120 h 1574"/>
              <a:gd name="T86" fmla="*/ 542 w 5671"/>
              <a:gd name="T87" fmla="*/ 908 h 1574"/>
              <a:gd name="T88" fmla="*/ 1264 w 5671"/>
              <a:gd name="T89" fmla="*/ 956 h 1574"/>
              <a:gd name="T90" fmla="*/ 1613 w 5671"/>
              <a:gd name="T91" fmla="*/ 1222 h 1574"/>
              <a:gd name="T92" fmla="*/ 847 w 5671"/>
              <a:gd name="T93" fmla="*/ 780 h 1574"/>
              <a:gd name="T94" fmla="*/ 547 w 5671"/>
              <a:gd name="T95" fmla="*/ 1068 h 1574"/>
              <a:gd name="T96" fmla="*/ 1622 w 5671"/>
              <a:gd name="T97" fmla="*/ 914 h 1574"/>
              <a:gd name="T98" fmla="*/ 404 w 5671"/>
              <a:gd name="T99" fmla="*/ 1243 h 1574"/>
              <a:gd name="T100" fmla="*/ 1242 w 5671"/>
              <a:gd name="T101" fmla="*/ 1243 h 1574"/>
              <a:gd name="T102" fmla="*/ 889 w 5671"/>
              <a:gd name="T103" fmla="*/ 69 h 1574"/>
              <a:gd name="T104" fmla="*/ 1347 w 5671"/>
              <a:gd name="T105" fmla="*/ 1214 h 1574"/>
              <a:gd name="T106" fmla="*/ 1563 w 5671"/>
              <a:gd name="T107" fmla="*/ 653 h 1574"/>
              <a:gd name="T108" fmla="*/ 1855 w 5671"/>
              <a:gd name="T109" fmla="*/ 995 h 1574"/>
              <a:gd name="T110" fmla="*/ 129 w 5671"/>
              <a:gd name="T111" fmla="*/ 1075 h 1574"/>
              <a:gd name="T112" fmla="*/ 358 w 5671"/>
              <a:gd name="T113" fmla="*/ 1303 h 1574"/>
              <a:gd name="T114" fmla="*/ 5624 w 5671"/>
              <a:gd name="T115" fmla="*/ 895 h 1574"/>
              <a:gd name="T116" fmla="*/ 2710 w 5671"/>
              <a:gd name="T117" fmla="*/ 856 h 1574"/>
              <a:gd name="T118" fmla="*/ 4495 w 5671"/>
              <a:gd name="T119" fmla="*/ 1111 h 1574"/>
              <a:gd name="T120" fmla="*/ 2996 w 5671"/>
              <a:gd name="T121" fmla="*/ 1221 h 1574"/>
              <a:gd name="T122" fmla="*/ 3943 w 5671"/>
              <a:gd name="T123" fmla="*/ 1093 h 1574"/>
              <a:gd name="T124" fmla="*/ 4033 w 5671"/>
              <a:gd name="T125" fmla="*/ 1266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671" h="1574">
                <a:moveTo>
                  <a:pt x="840" y="273"/>
                </a:moveTo>
                <a:lnTo>
                  <a:pt x="840" y="273"/>
                </a:lnTo>
                <a:cubicBezTo>
                  <a:pt x="862" y="286"/>
                  <a:pt x="866" y="286"/>
                  <a:pt x="872" y="273"/>
                </a:cubicBezTo>
                <a:lnTo>
                  <a:pt x="840" y="273"/>
                </a:lnTo>
                <a:close/>
                <a:moveTo>
                  <a:pt x="332" y="1137"/>
                </a:moveTo>
                <a:lnTo>
                  <a:pt x="332" y="1137"/>
                </a:lnTo>
                <a:cubicBezTo>
                  <a:pt x="309" y="1128"/>
                  <a:pt x="309" y="1128"/>
                  <a:pt x="307" y="1143"/>
                </a:cubicBezTo>
                <a:cubicBezTo>
                  <a:pt x="315" y="1141"/>
                  <a:pt x="324" y="1139"/>
                  <a:pt x="332" y="1137"/>
                </a:cubicBezTo>
                <a:close/>
                <a:moveTo>
                  <a:pt x="262" y="1178"/>
                </a:moveTo>
                <a:lnTo>
                  <a:pt x="262" y="1178"/>
                </a:lnTo>
                <a:cubicBezTo>
                  <a:pt x="260" y="1180"/>
                  <a:pt x="258" y="1181"/>
                  <a:pt x="256" y="1183"/>
                </a:cubicBezTo>
                <a:cubicBezTo>
                  <a:pt x="260" y="1189"/>
                  <a:pt x="257" y="1202"/>
                  <a:pt x="276" y="1198"/>
                </a:cubicBezTo>
                <a:cubicBezTo>
                  <a:pt x="270" y="1190"/>
                  <a:pt x="266" y="1184"/>
                  <a:pt x="262" y="1178"/>
                </a:cubicBezTo>
                <a:close/>
                <a:moveTo>
                  <a:pt x="239" y="1178"/>
                </a:moveTo>
                <a:lnTo>
                  <a:pt x="239" y="1178"/>
                </a:lnTo>
                <a:cubicBezTo>
                  <a:pt x="237" y="1180"/>
                  <a:pt x="235" y="1181"/>
                  <a:pt x="234" y="1183"/>
                </a:cubicBezTo>
                <a:cubicBezTo>
                  <a:pt x="237" y="1189"/>
                  <a:pt x="234" y="1202"/>
                  <a:pt x="253" y="1198"/>
                </a:cubicBezTo>
                <a:cubicBezTo>
                  <a:pt x="247" y="1190"/>
                  <a:pt x="243" y="1184"/>
                  <a:pt x="239" y="1178"/>
                </a:cubicBezTo>
                <a:close/>
                <a:moveTo>
                  <a:pt x="1459" y="1275"/>
                </a:moveTo>
                <a:lnTo>
                  <a:pt x="1459" y="1275"/>
                </a:lnTo>
                <a:cubicBezTo>
                  <a:pt x="1464" y="1254"/>
                  <a:pt x="1464" y="1254"/>
                  <a:pt x="1443" y="1255"/>
                </a:cubicBezTo>
                <a:cubicBezTo>
                  <a:pt x="1449" y="1262"/>
                  <a:pt x="1453" y="1267"/>
                  <a:pt x="1459" y="1275"/>
                </a:cubicBezTo>
                <a:close/>
                <a:moveTo>
                  <a:pt x="766" y="272"/>
                </a:moveTo>
                <a:lnTo>
                  <a:pt x="766" y="272"/>
                </a:lnTo>
                <a:cubicBezTo>
                  <a:pt x="765" y="275"/>
                  <a:pt x="765" y="277"/>
                  <a:pt x="764" y="279"/>
                </a:cubicBezTo>
                <a:cubicBezTo>
                  <a:pt x="771" y="280"/>
                  <a:pt x="778" y="283"/>
                  <a:pt x="785" y="283"/>
                </a:cubicBezTo>
                <a:cubicBezTo>
                  <a:pt x="788" y="283"/>
                  <a:pt x="792" y="278"/>
                  <a:pt x="795" y="276"/>
                </a:cubicBezTo>
                <a:cubicBezTo>
                  <a:pt x="795" y="275"/>
                  <a:pt x="794" y="274"/>
                  <a:pt x="793" y="272"/>
                </a:cubicBezTo>
                <a:lnTo>
                  <a:pt x="766" y="272"/>
                </a:lnTo>
                <a:close/>
                <a:moveTo>
                  <a:pt x="778" y="997"/>
                </a:moveTo>
                <a:lnTo>
                  <a:pt x="778" y="997"/>
                </a:lnTo>
                <a:cubicBezTo>
                  <a:pt x="769" y="1002"/>
                  <a:pt x="762" y="1006"/>
                  <a:pt x="755" y="1011"/>
                </a:cubicBezTo>
                <a:cubicBezTo>
                  <a:pt x="756" y="1012"/>
                  <a:pt x="757" y="1013"/>
                  <a:pt x="757" y="1015"/>
                </a:cubicBezTo>
                <a:lnTo>
                  <a:pt x="778" y="1015"/>
                </a:lnTo>
                <a:lnTo>
                  <a:pt x="778" y="997"/>
                </a:lnTo>
                <a:close/>
                <a:moveTo>
                  <a:pt x="419" y="867"/>
                </a:moveTo>
                <a:lnTo>
                  <a:pt x="419" y="867"/>
                </a:lnTo>
                <a:lnTo>
                  <a:pt x="447" y="867"/>
                </a:lnTo>
                <a:cubicBezTo>
                  <a:pt x="438" y="860"/>
                  <a:pt x="431" y="856"/>
                  <a:pt x="423" y="850"/>
                </a:cubicBezTo>
                <a:cubicBezTo>
                  <a:pt x="421" y="857"/>
                  <a:pt x="420" y="862"/>
                  <a:pt x="419" y="867"/>
                </a:cubicBezTo>
                <a:close/>
                <a:moveTo>
                  <a:pt x="816" y="624"/>
                </a:moveTo>
                <a:lnTo>
                  <a:pt x="816" y="624"/>
                </a:lnTo>
                <a:lnTo>
                  <a:pt x="816" y="620"/>
                </a:lnTo>
                <a:lnTo>
                  <a:pt x="775" y="620"/>
                </a:lnTo>
                <a:lnTo>
                  <a:pt x="775" y="624"/>
                </a:lnTo>
                <a:lnTo>
                  <a:pt x="816" y="624"/>
                </a:lnTo>
                <a:close/>
                <a:moveTo>
                  <a:pt x="878" y="273"/>
                </a:moveTo>
                <a:lnTo>
                  <a:pt x="878" y="273"/>
                </a:lnTo>
                <a:cubicBezTo>
                  <a:pt x="877" y="274"/>
                  <a:pt x="876" y="276"/>
                  <a:pt x="875" y="277"/>
                </a:cubicBezTo>
                <a:cubicBezTo>
                  <a:pt x="880" y="279"/>
                  <a:pt x="884" y="283"/>
                  <a:pt x="888" y="283"/>
                </a:cubicBezTo>
                <a:cubicBezTo>
                  <a:pt x="894" y="283"/>
                  <a:pt x="900" y="280"/>
                  <a:pt x="906" y="279"/>
                </a:cubicBezTo>
                <a:cubicBezTo>
                  <a:pt x="906" y="277"/>
                  <a:pt x="906" y="275"/>
                  <a:pt x="905" y="273"/>
                </a:cubicBezTo>
                <a:lnTo>
                  <a:pt x="878" y="273"/>
                </a:lnTo>
                <a:close/>
                <a:moveTo>
                  <a:pt x="217" y="1178"/>
                </a:moveTo>
                <a:lnTo>
                  <a:pt x="217" y="1178"/>
                </a:lnTo>
                <a:cubicBezTo>
                  <a:pt x="215" y="1180"/>
                  <a:pt x="213" y="1181"/>
                  <a:pt x="211" y="1182"/>
                </a:cubicBezTo>
                <a:cubicBezTo>
                  <a:pt x="214" y="1189"/>
                  <a:pt x="210" y="1202"/>
                  <a:pt x="229" y="1198"/>
                </a:cubicBezTo>
                <a:cubicBezTo>
                  <a:pt x="224" y="1190"/>
                  <a:pt x="221" y="1184"/>
                  <a:pt x="217" y="1178"/>
                </a:cubicBezTo>
                <a:close/>
                <a:moveTo>
                  <a:pt x="783" y="759"/>
                </a:moveTo>
                <a:lnTo>
                  <a:pt x="783" y="759"/>
                </a:lnTo>
                <a:cubicBezTo>
                  <a:pt x="774" y="751"/>
                  <a:pt x="767" y="746"/>
                  <a:pt x="759" y="740"/>
                </a:cubicBezTo>
                <a:cubicBezTo>
                  <a:pt x="758" y="748"/>
                  <a:pt x="757" y="753"/>
                  <a:pt x="755" y="759"/>
                </a:cubicBezTo>
                <a:lnTo>
                  <a:pt x="783" y="759"/>
                </a:lnTo>
                <a:close/>
                <a:moveTo>
                  <a:pt x="1324" y="736"/>
                </a:moveTo>
                <a:lnTo>
                  <a:pt x="1324" y="736"/>
                </a:lnTo>
                <a:cubicBezTo>
                  <a:pt x="1322" y="735"/>
                  <a:pt x="1320" y="734"/>
                  <a:pt x="1318" y="732"/>
                </a:cubicBezTo>
                <a:cubicBezTo>
                  <a:pt x="1315" y="739"/>
                  <a:pt x="1312" y="745"/>
                  <a:pt x="1308" y="754"/>
                </a:cubicBezTo>
                <a:cubicBezTo>
                  <a:pt x="1329" y="756"/>
                  <a:pt x="1322" y="743"/>
                  <a:pt x="1324" y="736"/>
                </a:cubicBezTo>
                <a:close/>
                <a:moveTo>
                  <a:pt x="656" y="1042"/>
                </a:moveTo>
                <a:lnTo>
                  <a:pt x="656" y="1042"/>
                </a:lnTo>
                <a:cubicBezTo>
                  <a:pt x="650" y="1035"/>
                  <a:pt x="646" y="1029"/>
                  <a:pt x="638" y="1021"/>
                </a:cubicBezTo>
                <a:lnTo>
                  <a:pt x="638" y="1048"/>
                </a:lnTo>
                <a:cubicBezTo>
                  <a:pt x="644" y="1046"/>
                  <a:pt x="649" y="1044"/>
                  <a:pt x="656" y="1042"/>
                </a:cubicBezTo>
                <a:close/>
                <a:moveTo>
                  <a:pt x="782" y="751"/>
                </a:moveTo>
                <a:lnTo>
                  <a:pt x="782" y="751"/>
                </a:lnTo>
                <a:lnTo>
                  <a:pt x="782" y="731"/>
                </a:lnTo>
                <a:lnTo>
                  <a:pt x="757" y="731"/>
                </a:lnTo>
                <a:cubicBezTo>
                  <a:pt x="768" y="739"/>
                  <a:pt x="774" y="744"/>
                  <a:pt x="782" y="751"/>
                </a:cubicBezTo>
                <a:close/>
                <a:moveTo>
                  <a:pt x="467" y="680"/>
                </a:moveTo>
                <a:lnTo>
                  <a:pt x="467" y="680"/>
                </a:lnTo>
                <a:cubicBezTo>
                  <a:pt x="470" y="682"/>
                  <a:pt x="472" y="684"/>
                  <a:pt x="475" y="687"/>
                </a:cubicBezTo>
                <a:cubicBezTo>
                  <a:pt x="478" y="683"/>
                  <a:pt x="483" y="680"/>
                  <a:pt x="485" y="676"/>
                </a:cubicBezTo>
                <a:cubicBezTo>
                  <a:pt x="486" y="674"/>
                  <a:pt x="481" y="669"/>
                  <a:pt x="479" y="666"/>
                </a:cubicBezTo>
                <a:cubicBezTo>
                  <a:pt x="475" y="670"/>
                  <a:pt x="471" y="675"/>
                  <a:pt x="467" y="680"/>
                </a:cubicBezTo>
                <a:close/>
                <a:moveTo>
                  <a:pt x="526" y="716"/>
                </a:moveTo>
                <a:lnTo>
                  <a:pt x="526" y="716"/>
                </a:lnTo>
                <a:cubicBezTo>
                  <a:pt x="540" y="729"/>
                  <a:pt x="548" y="729"/>
                  <a:pt x="558" y="716"/>
                </a:cubicBezTo>
                <a:lnTo>
                  <a:pt x="526" y="716"/>
                </a:lnTo>
                <a:close/>
                <a:moveTo>
                  <a:pt x="631" y="884"/>
                </a:moveTo>
                <a:lnTo>
                  <a:pt x="631" y="884"/>
                </a:lnTo>
                <a:cubicBezTo>
                  <a:pt x="631" y="882"/>
                  <a:pt x="630" y="880"/>
                  <a:pt x="630" y="878"/>
                </a:cubicBezTo>
                <a:cubicBezTo>
                  <a:pt x="623" y="878"/>
                  <a:pt x="616" y="877"/>
                  <a:pt x="610" y="878"/>
                </a:cubicBezTo>
                <a:cubicBezTo>
                  <a:pt x="607" y="878"/>
                  <a:pt x="606" y="883"/>
                  <a:pt x="603" y="885"/>
                </a:cubicBezTo>
                <a:cubicBezTo>
                  <a:pt x="606" y="887"/>
                  <a:pt x="608" y="890"/>
                  <a:pt x="610" y="890"/>
                </a:cubicBezTo>
                <a:cubicBezTo>
                  <a:pt x="617" y="889"/>
                  <a:pt x="624" y="886"/>
                  <a:pt x="631" y="884"/>
                </a:cubicBezTo>
                <a:close/>
                <a:moveTo>
                  <a:pt x="1341" y="590"/>
                </a:moveTo>
                <a:lnTo>
                  <a:pt x="1341" y="590"/>
                </a:lnTo>
                <a:cubicBezTo>
                  <a:pt x="1359" y="595"/>
                  <a:pt x="1357" y="586"/>
                  <a:pt x="1357" y="579"/>
                </a:cubicBezTo>
                <a:cubicBezTo>
                  <a:pt x="1356" y="575"/>
                  <a:pt x="1354" y="572"/>
                  <a:pt x="1352" y="569"/>
                </a:cubicBezTo>
                <a:cubicBezTo>
                  <a:pt x="1349" y="576"/>
                  <a:pt x="1345" y="582"/>
                  <a:pt x="1341" y="590"/>
                </a:cubicBezTo>
                <a:close/>
                <a:moveTo>
                  <a:pt x="456" y="721"/>
                </a:moveTo>
                <a:lnTo>
                  <a:pt x="456" y="721"/>
                </a:lnTo>
                <a:lnTo>
                  <a:pt x="455" y="714"/>
                </a:lnTo>
                <a:cubicBezTo>
                  <a:pt x="445" y="715"/>
                  <a:pt x="435" y="716"/>
                  <a:pt x="426" y="717"/>
                </a:cubicBezTo>
                <a:cubicBezTo>
                  <a:pt x="426" y="720"/>
                  <a:pt x="427" y="723"/>
                  <a:pt x="427" y="726"/>
                </a:cubicBezTo>
                <a:cubicBezTo>
                  <a:pt x="437" y="724"/>
                  <a:pt x="446" y="723"/>
                  <a:pt x="456" y="721"/>
                </a:cubicBezTo>
                <a:close/>
                <a:moveTo>
                  <a:pt x="1321" y="807"/>
                </a:moveTo>
                <a:lnTo>
                  <a:pt x="1321" y="807"/>
                </a:lnTo>
                <a:lnTo>
                  <a:pt x="1321" y="792"/>
                </a:lnTo>
                <a:lnTo>
                  <a:pt x="1303" y="792"/>
                </a:lnTo>
                <a:cubicBezTo>
                  <a:pt x="1302" y="797"/>
                  <a:pt x="1302" y="802"/>
                  <a:pt x="1301" y="807"/>
                </a:cubicBezTo>
                <a:lnTo>
                  <a:pt x="1321" y="807"/>
                </a:lnTo>
                <a:close/>
                <a:moveTo>
                  <a:pt x="755" y="607"/>
                </a:moveTo>
                <a:lnTo>
                  <a:pt x="755" y="607"/>
                </a:lnTo>
                <a:cubicBezTo>
                  <a:pt x="745" y="598"/>
                  <a:pt x="738" y="592"/>
                  <a:pt x="730" y="585"/>
                </a:cubicBezTo>
                <a:cubicBezTo>
                  <a:pt x="726" y="599"/>
                  <a:pt x="736" y="608"/>
                  <a:pt x="755" y="607"/>
                </a:cubicBezTo>
                <a:close/>
                <a:moveTo>
                  <a:pt x="661" y="598"/>
                </a:moveTo>
                <a:lnTo>
                  <a:pt x="661" y="598"/>
                </a:lnTo>
                <a:cubicBezTo>
                  <a:pt x="688" y="599"/>
                  <a:pt x="678" y="578"/>
                  <a:pt x="683" y="567"/>
                </a:cubicBezTo>
                <a:cubicBezTo>
                  <a:pt x="676" y="576"/>
                  <a:pt x="669" y="586"/>
                  <a:pt x="661" y="598"/>
                </a:cubicBezTo>
                <a:close/>
                <a:moveTo>
                  <a:pt x="479" y="902"/>
                </a:moveTo>
                <a:lnTo>
                  <a:pt x="479" y="902"/>
                </a:lnTo>
                <a:lnTo>
                  <a:pt x="479" y="934"/>
                </a:lnTo>
                <a:cubicBezTo>
                  <a:pt x="486" y="921"/>
                  <a:pt x="491" y="913"/>
                  <a:pt x="496" y="902"/>
                </a:cubicBezTo>
                <a:lnTo>
                  <a:pt x="479" y="902"/>
                </a:lnTo>
                <a:close/>
                <a:moveTo>
                  <a:pt x="786" y="340"/>
                </a:moveTo>
                <a:lnTo>
                  <a:pt x="786" y="340"/>
                </a:lnTo>
                <a:cubicBezTo>
                  <a:pt x="785" y="348"/>
                  <a:pt x="784" y="353"/>
                  <a:pt x="783" y="362"/>
                </a:cubicBezTo>
                <a:cubicBezTo>
                  <a:pt x="792" y="358"/>
                  <a:pt x="800" y="355"/>
                  <a:pt x="807" y="352"/>
                </a:cubicBezTo>
                <a:cubicBezTo>
                  <a:pt x="807" y="350"/>
                  <a:pt x="807" y="349"/>
                  <a:pt x="807" y="347"/>
                </a:cubicBezTo>
                <a:cubicBezTo>
                  <a:pt x="800" y="345"/>
                  <a:pt x="794" y="343"/>
                  <a:pt x="786" y="340"/>
                </a:cubicBezTo>
                <a:close/>
                <a:moveTo>
                  <a:pt x="718" y="701"/>
                </a:moveTo>
                <a:lnTo>
                  <a:pt x="718" y="701"/>
                </a:lnTo>
                <a:cubicBezTo>
                  <a:pt x="725" y="706"/>
                  <a:pt x="729" y="710"/>
                  <a:pt x="735" y="714"/>
                </a:cubicBezTo>
                <a:cubicBezTo>
                  <a:pt x="738" y="703"/>
                  <a:pt x="740" y="695"/>
                  <a:pt x="742" y="682"/>
                </a:cubicBezTo>
                <a:cubicBezTo>
                  <a:pt x="732" y="690"/>
                  <a:pt x="726" y="695"/>
                  <a:pt x="718" y="701"/>
                </a:cubicBezTo>
                <a:close/>
                <a:moveTo>
                  <a:pt x="685" y="684"/>
                </a:moveTo>
                <a:lnTo>
                  <a:pt x="685" y="684"/>
                </a:lnTo>
                <a:cubicBezTo>
                  <a:pt x="678" y="678"/>
                  <a:pt x="672" y="674"/>
                  <a:pt x="665" y="668"/>
                </a:cubicBezTo>
                <a:cubicBezTo>
                  <a:pt x="662" y="678"/>
                  <a:pt x="661" y="685"/>
                  <a:pt x="658" y="694"/>
                </a:cubicBezTo>
                <a:cubicBezTo>
                  <a:pt x="669" y="690"/>
                  <a:pt x="676" y="687"/>
                  <a:pt x="685" y="684"/>
                </a:cubicBezTo>
                <a:close/>
                <a:moveTo>
                  <a:pt x="766" y="121"/>
                </a:moveTo>
                <a:lnTo>
                  <a:pt x="766" y="121"/>
                </a:lnTo>
                <a:cubicBezTo>
                  <a:pt x="791" y="133"/>
                  <a:pt x="800" y="133"/>
                  <a:pt x="805" y="121"/>
                </a:cubicBezTo>
                <a:lnTo>
                  <a:pt x="766" y="121"/>
                </a:lnTo>
                <a:close/>
                <a:moveTo>
                  <a:pt x="443" y="849"/>
                </a:moveTo>
                <a:lnTo>
                  <a:pt x="443" y="849"/>
                </a:lnTo>
                <a:cubicBezTo>
                  <a:pt x="445" y="843"/>
                  <a:pt x="446" y="838"/>
                  <a:pt x="447" y="832"/>
                </a:cubicBezTo>
                <a:cubicBezTo>
                  <a:pt x="440" y="830"/>
                  <a:pt x="434" y="829"/>
                  <a:pt x="428" y="827"/>
                </a:cubicBezTo>
                <a:cubicBezTo>
                  <a:pt x="426" y="841"/>
                  <a:pt x="426" y="841"/>
                  <a:pt x="443" y="849"/>
                </a:cubicBezTo>
                <a:close/>
                <a:moveTo>
                  <a:pt x="306" y="878"/>
                </a:moveTo>
                <a:lnTo>
                  <a:pt x="306" y="878"/>
                </a:lnTo>
                <a:cubicBezTo>
                  <a:pt x="306" y="880"/>
                  <a:pt x="305" y="881"/>
                  <a:pt x="305" y="883"/>
                </a:cubicBezTo>
                <a:cubicBezTo>
                  <a:pt x="311" y="886"/>
                  <a:pt x="317" y="889"/>
                  <a:pt x="324" y="890"/>
                </a:cubicBezTo>
                <a:cubicBezTo>
                  <a:pt x="327" y="890"/>
                  <a:pt x="330" y="887"/>
                  <a:pt x="333" y="885"/>
                </a:cubicBezTo>
                <a:cubicBezTo>
                  <a:pt x="331" y="882"/>
                  <a:pt x="328" y="879"/>
                  <a:pt x="325" y="878"/>
                </a:cubicBezTo>
                <a:cubicBezTo>
                  <a:pt x="319" y="877"/>
                  <a:pt x="313" y="878"/>
                  <a:pt x="306" y="878"/>
                </a:cubicBezTo>
                <a:close/>
                <a:moveTo>
                  <a:pt x="463" y="702"/>
                </a:moveTo>
                <a:lnTo>
                  <a:pt x="463" y="702"/>
                </a:lnTo>
                <a:cubicBezTo>
                  <a:pt x="464" y="703"/>
                  <a:pt x="465" y="705"/>
                  <a:pt x="466" y="706"/>
                </a:cubicBezTo>
                <a:lnTo>
                  <a:pt x="484" y="706"/>
                </a:lnTo>
                <a:cubicBezTo>
                  <a:pt x="485" y="705"/>
                  <a:pt x="486" y="703"/>
                  <a:pt x="487" y="702"/>
                </a:cubicBezTo>
                <a:cubicBezTo>
                  <a:pt x="484" y="698"/>
                  <a:pt x="480" y="691"/>
                  <a:pt x="477" y="691"/>
                </a:cubicBezTo>
                <a:cubicBezTo>
                  <a:pt x="472" y="692"/>
                  <a:pt x="468" y="698"/>
                  <a:pt x="463" y="702"/>
                </a:cubicBezTo>
                <a:close/>
                <a:moveTo>
                  <a:pt x="1269" y="1012"/>
                </a:moveTo>
                <a:lnTo>
                  <a:pt x="1269" y="1012"/>
                </a:lnTo>
                <a:cubicBezTo>
                  <a:pt x="1291" y="1012"/>
                  <a:pt x="1285" y="996"/>
                  <a:pt x="1290" y="985"/>
                </a:cubicBezTo>
                <a:cubicBezTo>
                  <a:pt x="1271" y="987"/>
                  <a:pt x="1275" y="1001"/>
                  <a:pt x="1269" y="1012"/>
                </a:cubicBezTo>
                <a:close/>
                <a:moveTo>
                  <a:pt x="1153" y="911"/>
                </a:moveTo>
                <a:lnTo>
                  <a:pt x="1153" y="911"/>
                </a:lnTo>
                <a:lnTo>
                  <a:pt x="1159" y="908"/>
                </a:lnTo>
                <a:lnTo>
                  <a:pt x="1159" y="889"/>
                </a:lnTo>
                <a:lnTo>
                  <a:pt x="1138" y="889"/>
                </a:lnTo>
                <a:cubicBezTo>
                  <a:pt x="1145" y="899"/>
                  <a:pt x="1149" y="905"/>
                  <a:pt x="1153" y="911"/>
                </a:cubicBezTo>
                <a:close/>
                <a:moveTo>
                  <a:pt x="555" y="1209"/>
                </a:moveTo>
                <a:lnTo>
                  <a:pt x="555" y="1209"/>
                </a:lnTo>
                <a:lnTo>
                  <a:pt x="574" y="1209"/>
                </a:lnTo>
                <a:cubicBezTo>
                  <a:pt x="575" y="1207"/>
                  <a:pt x="576" y="1206"/>
                  <a:pt x="577" y="1204"/>
                </a:cubicBezTo>
                <a:cubicBezTo>
                  <a:pt x="573" y="1201"/>
                  <a:pt x="569" y="1196"/>
                  <a:pt x="565" y="1195"/>
                </a:cubicBezTo>
                <a:cubicBezTo>
                  <a:pt x="554" y="1193"/>
                  <a:pt x="552" y="1199"/>
                  <a:pt x="555" y="1209"/>
                </a:cubicBezTo>
                <a:close/>
                <a:moveTo>
                  <a:pt x="1693" y="1077"/>
                </a:moveTo>
                <a:lnTo>
                  <a:pt x="1693" y="1077"/>
                </a:lnTo>
                <a:cubicBezTo>
                  <a:pt x="1699" y="1073"/>
                  <a:pt x="1703" y="1071"/>
                  <a:pt x="1708" y="1068"/>
                </a:cubicBezTo>
                <a:cubicBezTo>
                  <a:pt x="1705" y="1062"/>
                  <a:pt x="1702" y="1058"/>
                  <a:pt x="1699" y="1052"/>
                </a:cubicBezTo>
                <a:cubicBezTo>
                  <a:pt x="1693" y="1055"/>
                  <a:pt x="1689" y="1057"/>
                  <a:pt x="1683" y="1059"/>
                </a:cubicBezTo>
                <a:cubicBezTo>
                  <a:pt x="1687" y="1065"/>
                  <a:pt x="1690" y="1070"/>
                  <a:pt x="1693" y="1077"/>
                </a:cubicBezTo>
                <a:close/>
                <a:moveTo>
                  <a:pt x="343" y="1213"/>
                </a:moveTo>
                <a:lnTo>
                  <a:pt x="343" y="1213"/>
                </a:lnTo>
                <a:cubicBezTo>
                  <a:pt x="348" y="1198"/>
                  <a:pt x="345" y="1193"/>
                  <a:pt x="334" y="1195"/>
                </a:cubicBezTo>
                <a:cubicBezTo>
                  <a:pt x="331" y="1196"/>
                  <a:pt x="328" y="1201"/>
                  <a:pt x="325" y="1203"/>
                </a:cubicBezTo>
                <a:cubicBezTo>
                  <a:pt x="331" y="1206"/>
                  <a:pt x="336" y="1209"/>
                  <a:pt x="343" y="1213"/>
                </a:cubicBezTo>
                <a:close/>
                <a:moveTo>
                  <a:pt x="500" y="1209"/>
                </a:moveTo>
                <a:lnTo>
                  <a:pt x="500" y="1209"/>
                </a:lnTo>
                <a:cubicBezTo>
                  <a:pt x="498" y="1203"/>
                  <a:pt x="498" y="1197"/>
                  <a:pt x="495" y="1196"/>
                </a:cubicBezTo>
                <a:cubicBezTo>
                  <a:pt x="491" y="1194"/>
                  <a:pt x="484" y="1194"/>
                  <a:pt x="480" y="1196"/>
                </a:cubicBezTo>
                <a:cubicBezTo>
                  <a:pt x="478" y="1197"/>
                  <a:pt x="478" y="1204"/>
                  <a:pt x="477" y="1209"/>
                </a:cubicBezTo>
                <a:lnTo>
                  <a:pt x="500" y="1209"/>
                </a:lnTo>
                <a:close/>
                <a:moveTo>
                  <a:pt x="365" y="1096"/>
                </a:moveTo>
                <a:lnTo>
                  <a:pt x="365" y="1096"/>
                </a:lnTo>
                <a:cubicBezTo>
                  <a:pt x="355" y="1106"/>
                  <a:pt x="341" y="1106"/>
                  <a:pt x="343" y="1122"/>
                </a:cubicBezTo>
                <a:cubicBezTo>
                  <a:pt x="349" y="1122"/>
                  <a:pt x="354" y="1123"/>
                  <a:pt x="360" y="1123"/>
                </a:cubicBezTo>
                <a:cubicBezTo>
                  <a:pt x="361" y="1115"/>
                  <a:pt x="363" y="1108"/>
                  <a:pt x="365" y="1096"/>
                </a:cubicBezTo>
                <a:close/>
                <a:moveTo>
                  <a:pt x="1362" y="626"/>
                </a:moveTo>
                <a:lnTo>
                  <a:pt x="1362" y="626"/>
                </a:lnTo>
                <a:cubicBezTo>
                  <a:pt x="1355" y="617"/>
                  <a:pt x="1350" y="610"/>
                  <a:pt x="1346" y="604"/>
                </a:cubicBezTo>
                <a:cubicBezTo>
                  <a:pt x="1344" y="605"/>
                  <a:pt x="1343" y="606"/>
                  <a:pt x="1342" y="606"/>
                </a:cubicBezTo>
                <a:cubicBezTo>
                  <a:pt x="1341" y="613"/>
                  <a:pt x="1339" y="619"/>
                  <a:pt x="1338" y="626"/>
                </a:cubicBezTo>
                <a:lnTo>
                  <a:pt x="1362" y="626"/>
                </a:lnTo>
                <a:close/>
                <a:moveTo>
                  <a:pt x="816" y="497"/>
                </a:moveTo>
                <a:lnTo>
                  <a:pt x="816" y="497"/>
                </a:lnTo>
                <a:cubicBezTo>
                  <a:pt x="796" y="495"/>
                  <a:pt x="802" y="509"/>
                  <a:pt x="800" y="518"/>
                </a:cubicBezTo>
                <a:lnTo>
                  <a:pt x="816" y="518"/>
                </a:lnTo>
                <a:lnTo>
                  <a:pt x="816" y="497"/>
                </a:lnTo>
                <a:close/>
                <a:moveTo>
                  <a:pt x="1166" y="920"/>
                </a:moveTo>
                <a:lnTo>
                  <a:pt x="1166" y="920"/>
                </a:lnTo>
                <a:cubicBezTo>
                  <a:pt x="1162" y="937"/>
                  <a:pt x="1172" y="937"/>
                  <a:pt x="1183" y="936"/>
                </a:cubicBezTo>
                <a:cubicBezTo>
                  <a:pt x="1184" y="930"/>
                  <a:pt x="1185" y="926"/>
                  <a:pt x="1186" y="920"/>
                </a:cubicBezTo>
                <a:lnTo>
                  <a:pt x="1166" y="920"/>
                </a:lnTo>
                <a:close/>
                <a:moveTo>
                  <a:pt x="421" y="1209"/>
                </a:moveTo>
                <a:lnTo>
                  <a:pt x="421" y="1209"/>
                </a:lnTo>
                <a:lnTo>
                  <a:pt x="421" y="1196"/>
                </a:lnTo>
                <a:cubicBezTo>
                  <a:pt x="401" y="1194"/>
                  <a:pt x="401" y="1194"/>
                  <a:pt x="403" y="1209"/>
                </a:cubicBezTo>
                <a:lnTo>
                  <a:pt x="421" y="1209"/>
                </a:lnTo>
                <a:close/>
                <a:moveTo>
                  <a:pt x="1288" y="1186"/>
                </a:moveTo>
                <a:lnTo>
                  <a:pt x="1288" y="1186"/>
                </a:lnTo>
                <a:cubicBezTo>
                  <a:pt x="1298" y="1194"/>
                  <a:pt x="1305" y="1200"/>
                  <a:pt x="1314" y="1209"/>
                </a:cubicBezTo>
                <a:lnTo>
                  <a:pt x="1314" y="1186"/>
                </a:lnTo>
                <a:lnTo>
                  <a:pt x="1288" y="1186"/>
                </a:lnTo>
                <a:close/>
                <a:moveTo>
                  <a:pt x="1317" y="1018"/>
                </a:moveTo>
                <a:lnTo>
                  <a:pt x="1317" y="1018"/>
                </a:lnTo>
                <a:cubicBezTo>
                  <a:pt x="1299" y="1020"/>
                  <a:pt x="1308" y="1035"/>
                  <a:pt x="1303" y="1043"/>
                </a:cubicBezTo>
                <a:cubicBezTo>
                  <a:pt x="1320" y="1046"/>
                  <a:pt x="1320" y="1044"/>
                  <a:pt x="1317" y="1018"/>
                </a:cubicBezTo>
                <a:close/>
                <a:moveTo>
                  <a:pt x="505" y="368"/>
                </a:moveTo>
                <a:lnTo>
                  <a:pt x="505" y="368"/>
                </a:lnTo>
                <a:cubicBezTo>
                  <a:pt x="505" y="369"/>
                  <a:pt x="505" y="370"/>
                  <a:pt x="505" y="372"/>
                </a:cubicBezTo>
                <a:lnTo>
                  <a:pt x="546" y="372"/>
                </a:lnTo>
                <a:cubicBezTo>
                  <a:pt x="546" y="370"/>
                  <a:pt x="546" y="369"/>
                  <a:pt x="546" y="368"/>
                </a:cubicBezTo>
                <a:lnTo>
                  <a:pt x="505" y="368"/>
                </a:lnTo>
                <a:close/>
                <a:moveTo>
                  <a:pt x="505" y="868"/>
                </a:moveTo>
                <a:lnTo>
                  <a:pt x="505" y="868"/>
                </a:lnTo>
                <a:lnTo>
                  <a:pt x="507" y="863"/>
                </a:lnTo>
                <a:cubicBezTo>
                  <a:pt x="500" y="860"/>
                  <a:pt x="494" y="854"/>
                  <a:pt x="487" y="853"/>
                </a:cubicBezTo>
                <a:cubicBezTo>
                  <a:pt x="484" y="852"/>
                  <a:pt x="480" y="860"/>
                  <a:pt x="476" y="864"/>
                </a:cubicBezTo>
                <a:cubicBezTo>
                  <a:pt x="477" y="865"/>
                  <a:pt x="478" y="867"/>
                  <a:pt x="479" y="868"/>
                </a:cubicBezTo>
                <a:lnTo>
                  <a:pt x="505" y="868"/>
                </a:lnTo>
                <a:close/>
                <a:moveTo>
                  <a:pt x="1280" y="1212"/>
                </a:moveTo>
                <a:lnTo>
                  <a:pt x="1280" y="1212"/>
                </a:lnTo>
                <a:lnTo>
                  <a:pt x="1309" y="1212"/>
                </a:lnTo>
                <a:cubicBezTo>
                  <a:pt x="1300" y="1204"/>
                  <a:pt x="1292" y="1198"/>
                  <a:pt x="1283" y="1190"/>
                </a:cubicBezTo>
                <a:cubicBezTo>
                  <a:pt x="1282" y="1199"/>
                  <a:pt x="1281" y="1205"/>
                  <a:pt x="1280" y="1212"/>
                </a:cubicBezTo>
                <a:close/>
                <a:moveTo>
                  <a:pt x="706" y="663"/>
                </a:moveTo>
                <a:lnTo>
                  <a:pt x="706" y="663"/>
                </a:lnTo>
                <a:cubicBezTo>
                  <a:pt x="705" y="662"/>
                  <a:pt x="704" y="661"/>
                  <a:pt x="703" y="660"/>
                </a:cubicBezTo>
                <a:cubicBezTo>
                  <a:pt x="694" y="662"/>
                  <a:pt x="685" y="664"/>
                  <a:pt x="677" y="667"/>
                </a:cubicBezTo>
                <a:cubicBezTo>
                  <a:pt x="676" y="668"/>
                  <a:pt x="676" y="669"/>
                  <a:pt x="676" y="671"/>
                </a:cubicBezTo>
                <a:cubicBezTo>
                  <a:pt x="682" y="674"/>
                  <a:pt x="689" y="679"/>
                  <a:pt x="695" y="678"/>
                </a:cubicBezTo>
                <a:cubicBezTo>
                  <a:pt x="699" y="678"/>
                  <a:pt x="702" y="668"/>
                  <a:pt x="706" y="663"/>
                </a:cubicBezTo>
                <a:close/>
                <a:moveTo>
                  <a:pt x="1307" y="377"/>
                </a:moveTo>
                <a:lnTo>
                  <a:pt x="1307" y="377"/>
                </a:lnTo>
                <a:cubicBezTo>
                  <a:pt x="1306" y="379"/>
                  <a:pt x="1306" y="382"/>
                  <a:pt x="1305" y="384"/>
                </a:cubicBezTo>
                <a:cubicBezTo>
                  <a:pt x="1312" y="385"/>
                  <a:pt x="1319" y="388"/>
                  <a:pt x="1327" y="388"/>
                </a:cubicBezTo>
                <a:cubicBezTo>
                  <a:pt x="1330" y="388"/>
                  <a:pt x="1333" y="383"/>
                  <a:pt x="1337" y="380"/>
                </a:cubicBezTo>
                <a:cubicBezTo>
                  <a:pt x="1336" y="379"/>
                  <a:pt x="1335" y="378"/>
                  <a:pt x="1335" y="377"/>
                </a:cubicBezTo>
                <a:lnTo>
                  <a:pt x="1307" y="377"/>
                </a:lnTo>
                <a:close/>
                <a:moveTo>
                  <a:pt x="1272" y="986"/>
                </a:moveTo>
                <a:lnTo>
                  <a:pt x="1272" y="986"/>
                </a:lnTo>
                <a:cubicBezTo>
                  <a:pt x="1251" y="985"/>
                  <a:pt x="1254" y="1001"/>
                  <a:pt x="1248" y="1011"/>
                </a:cubicBezTo>
                <a:cubicBezTo>
                  <a:pt x="1271" y="1015"/>
                  <a:pt x="1265" y="997"/>
                  <a:pt x="1272" y="986"/>
                </a:cubicBezTo>
                <a:close/>
                <a:moveTo>
                  <a:pt x="1282" y="1043"/>
                </a:moveTo>
                <a:lnTo>
                  <a:pt x="1282" y="1043"/>
                </a:lnTo>
                <a:cubicBezTo>
                  <a:pt x="1299" y="1045"/>
                  <a:pt x="1301" y="1041"/>
                  <a:pt x="1298" y="1018"/>
                </a:cubicBezTo>
                <a:cubicBezTo>
                  <a:pt x="1280" y="1019"/>
                  <a:pt x="1286" y="1034"/>
                  <a:pt x="1282" y="1043"/>
                </a:cubicBezTo>
                <a:close/>
                <a:moveTo>
                  <a:pt x="259" y="1159"/>
                </a:moveTo>
                <a:lnTo>
                  <a:pt x="259" y="1159"/>
                </a:lnTo>
                <a:cubicBezTo>
                  <a:pt x="284" y="1169"/>
                  <a:pt x="293" y="1167"/>
                  <a:pt x="295" y="1152"/>
                </a:cubicBezTo>
                <a:cubicBezTo>
                  <a:pt x="283" y="1154"/>
                  <a:pt x="271" y="1157"/>
                  <a:pt x="259" y="1159"/>
                </a:cubicBezTo>
                <a:close/>
                <a:moveTo>
                  <a:pt x="1327" y="784"/>
                </a:moveTo>
                <a:lnTo>
                  <a:pt x="1327" y="784"/>
                </a:lnTo>
                <a:cubicBezTo>
                  <a:pt x="1322" y="774"/>
                  <a:pt x="1319" y="767"/>
                  <a:pt x="1316" y="760"/>
                </a:cubicBezTo>
                <a:cubicBezTo>
                  <a:pt x="1311" y="767"/>
                  <a:pt x="1307" y="774"/>
                  <a:pt x="1300" y="784"/>
                </a:cubicBezTo>
                <a:lnTo>
                  <a:pt x="1327" y="784"/>
                </a:lnTo>
                <a:close/>
                <a:moveTo>
                  <a:pt x="1442" y="378"/>
                </a:moveTo>
                <a:lnTo>
                  <a:pt x="1442" y="378"/>
                </a:lnTo>
                <a:lnTo>
                  <a:pt x="1407" y="378"/>
                </a:lnTo>
                <a:cubicBezTo>
                  <a:pt x="1417" y="391"/>
                  <a:pt x="1429" y="392"/>
                  <a:pt x="1442" y="378"/>
                </a:cubicBezTo>
                <a:close/>
                <a:moveTo>
                  <a:pt x="1312" y="833"/>
                </a:moveTo>
                <a:lnTo>
                  <a:pt x="1312" y="833"/>
                </a:lnTo>
                <a:cubicBezTo>
                  <a:pt x="1275" y="836"/>
                  <a:pt x="1273" y="837"/>
                  <a:pt x="1276" y="856"/>
                </a:cubicBezTo>
                <a:cubicBezTo>
                  <a:pt x="1287" y="849"/>
                  <a:pt x="1298" y="842"/>
                  <a:pt x="1312" y="833"/>
                </a:cubicBezTo>
                <a:close/>
                <a:moveTo>
                  <a:pt x="1210" y="848"/>
                </a:moveTo>
                <a:lnTo>
                  <a:pt x="1210" y="848"/>
                </a:lnTo>
                <a:cubicBezTo>
                  <a:pt x="1208" y="856"/>
                  <a:pt x="1207" y="862"/>
                  <a:pt x="1206" y="869"/>
                </a:cubicBezTo>
                <a:lnTo>
                  <a:pt x="1236" y="869"/>
                </a:lnTo>
                <a:cubicBezTo>
                  <a:pt x="1229" y="864"/>
                  <a:pt x="1226" y="860"/>
                  <a:pt x="1222" y="857"/>
                </a:cubicBezTo>
                <a:cubicBezTo>
                  <a:pt x="1218" y="854"/>
                  <a:pt x="1215" y="852"/>
                  <a:pt x="1210" y="848"/>
                </a:cubicBezTo>
                <a:close/>
                <a:moveTo>
                  <a:pt x="483" y="357"/>
                </a:moveTo>
                <a:lnTo>
                  <a:pt x="483" y="357"/>
                </a:lnTo>
                <a:cubicBezTo>
                  <a:pt x="497" y="357"/>
                  <a:pt x="500" y="344"/>
                  <a:pt x="495" y="308"/>
                </a:cubicBezTo>
                <a:cubicBezTo>
                  <a:pt x="490" y="327"/>
                  <a:pt x="487" y="341"/>
                  <a:pt x="483" y="357"/>
                </a:cubicBezTo>
                <a:close/>
                <a:moveTo>
                  <a:pt x="776" y="432"/>
                </a:moveTo>
                <a:lnTo>
                  <a:pt x="776" y="432"/>
                </a:lnTo>
                <a:cubicBezTo>
                  <a:pt x="793" y="424"/>
                  <a:pt x="807" y="414"/>
                  <a:pt x="805" y="390"/>
                </a:cubicBezTo>
                <a:cubicBezTo>
                  <a:pt x="794" y="405"/>
                  <a:pt x="785" y="419"/>
                  <a:pt x="776" y="432"/>
                </a:cubicBezTo>
                <a:close/>
                <a:moveTo>
                  <a:pt x="733" y="990"/>
                </a:moveTo>
                <a:lnTo>
                  <a:pt x="733" y="990"/>
                </a:lnTo>
                <a:cubicBezTo>
                  <a:pt x="731" y="997"/>
                  <a:pt x="730" y="1004"/>
                  <a:pt x="728" y="1012"/>
                </a:cubicBezTo>
                <a:cubicBezTo>
                  <a:pt x="752" y="1004"/>
                  <a:pt x="752" y="1004"/>
                  <a:pt x="751" y="990"/>
                </a:cubicBezTo>
                <a:lnTo>
                  <a:pt x="733" y="990"/>
                </a:lnTo>
                <a:close/>
                <a:moveTo>
                  <a:pt x="435" y="990"/>
                </a:moveTo>
                <a:lnTo>
                  <a:pt x="435" y="990"/>
                </a:lnTo>
                <a:cubicBezTo>
                  <a:pt x="412" y="990"/>
                  <a:pt x="419" y="1005"/>
                  <a:pt x="416" y="1015"/>
                </a:cubicBezTo>
                <a:cubicBezTo>
                  <a:pt x="440" y="1019"/>
                  <a:pt x="429" y="1000"/>
                  <a:pt x="435" y="990"/>
                </a:cubicBezTo>
                <a:close/>
                <a:moveTo>
                  <a:pt x="1278" y="1177"/>
                </a:moveTo>
                <a:lnTo>
                  <a:pt x="1278" y="1177"/>
                </a:lnTo>
                <a:cubicBezTo>
                  <a:pt x="1279" y="1167"/>
                  <a:pt x="1280" y="1161"/>
                  <a:pt x="1280" y="1154"/>
                </a:cubicBezTo>
                <a:lnTo>
                  <a:pt x="1251" y="1154"/>
                </a:lnTo>
                <a:cubicBezTo>
                  <a:pt x="1261" y="1163"/>
                  <a:pt x="1268" y="1169"/>
                  <a:pt x="1278" y="1177"/>
                </a:cubicBezTo>
                <a:close/>
                <a:moveTo>
                  <a:pt x="454" y="1015"/>
                </a:moveTo>
                <a:lnTo>
                  <a:pt x="454" y="1015"/>
                </a:lnTo>
                <a:lnTo>
                  <a:pt x="454" y="988"/>
                </a:lnTo>
                <a:cubicBezTo>
                  <a:pt x="448" y="990"/>
                  <a:pt x="441" y="991"/>
                  <a:pt x="440" y="994"/>
                </a:cubicBezTo>
                <a:cubicBezTo>
                  <a:pt x="438" y="1000"/>
                  <a:pt x="439" y="1008"/>
                  <a:pt x="438" y="1015"/>
                </a:cubicBezTo>
                <a:lnTo>
                  <a:pt x="454" y="1015"/>
                </a:lnTo>
                <a:close/>
                <a:moveTo>
                  <a:pt x="1360" y="414"/>
                </a:moveTo>
                <a:lnTo>
                  <a:pt x="1360" y="414"/>
                </a:lnTo>
                <a:cubicBezTo>
                  <a:pt x="1356" y="407"/>
                  <a:pt x="1352" y="395"/>
                  <a:pt x="1350" y="396"/>
                </a:cubicBezTo>
                <a:cubicBezTo>
                  <a:pt x="1335" y="397"/>
                  <a:pt x="1341" y="409"/>
                  <a:pt x="1337" y="420"/>
                </a:cubicBezTo>
                <a:cubicBezTo>
                  <a:pt x="1345" y="418"/>
                  <a:pt x="1350" y="417"/>
                  <a:pt x="1360" y="414"/>
                </a:cubicBezTo>
                <a:close/>
                <a:moveTo>
                  <a:pt x="1259" y="1043"/>
                </a:moveTo>
                <a:lnTo>
                  <a:pt x="1259" y="1043"/>
                </a:lnTo>
                <a:cubicBezTo>
                  <a:pt x="1277" y="1046"/>
                  <a:pt x="1279" y="1044"/>
                  <a:pt x="1279" y="1019"/>
                </a:cubicBezTo>
                <a:cubicBezTo>
                  <a:pt x="1259" y="1016"/>
                  <a:pt x="1265" y="1034"/>
                  <a:pt x="1259" y="1043"/>
                </a:cubicBezTo>
                <a:close/>
                <a:moveTo>
                  <a:pt x="451" y="1111"/>
                </a:moveTo>
                <a:lnTo>
                  <a:pt x="451" y="1111"/>
                </a:lnTo>
                <a:cubicBezTo>
                  <a:pt x="440" y="1118"/>
                  <a:pt x="433" y="1123"/>
                  <a:pt x="425" y="1128"/>
                </a:cubicBezTo>
                <a:cubicBezTo>
                  <a:pt x="433" y="1130"/>
                  <a:pt x="441" y="1133"/>
                  <a:pt x="451" y="1136"/>
                </a:cubicBezTo>
                <a:lnTo>
                  <a:pt x="451" y="1111"/>
                </a:lnTo>
                <a:close/>
                <a:moveTo>
                  <a:pt x="399" y="821"/>
                </a:moveTo>
                <a:lnTo>
                  <a:pt x="399" y="821"/>
                </a:lnTo>
                <a:cubicBezTo>
                  <a:pt x="402" y="808"/>
                  <a:pt x="404" y="797"/>
                  <a:pt x="406" y="787"/>
                </a:cubicBezTo>
                <a:cubicBezTo>
                  <a:pt x="405" y="786"/>
                  <a:pt x="404" y="785"/>
                  <a:pt x="403" y="785"/>
                </a:cubicBezTo>
                <a:cubicBezTo>
                  <a:pt x="396" y="793"/>
                  <a:pt x="389" y="801"/>
                  <a:pt x="381" y="810"/>
                </a:cubicBezTo>
                <a:cubicBezTo>
                  <a:pt x="386" y="813"/>
                  <a:pt x="392" y="817"/>
                  <a:pt x="399" y="821"/>
                </a:cubicBezTo>
                <a:close/>
                <a:moveTo>
                  <a:pt x="1355" y="677"/>
                </a:moveTo>
                <a:lnTo>
                  <a:pt x="1355" y="677"/>
                </a:lnTo>
                <a:cubicBezTo>
                  <a:pt x="1356" y="675"/>
                  <a:pt x="1356" y="674"/>
                  <a:pt x="1356" y="673"/>
                </a:cubicBezTo>
                <a:lnTo>
                  <a:pt x="1314" y="673"/>
                </a:lnTo>
                <a:cubicBezTo>
                  <a:pt x="1314" y="674"/>
                  <a:pt x="1314" y="675"/>
                  <a:pt x="1314" y="677"/>
                </a:cubicBezTo>
                <a:lnTo>
                  <a:pt x="1355" y="677"/>
                </a:lnTo>
                <a:close/>
                <a:moveTo>
                  <a:pt x="445" y="733"/>
                </a:moveTo>
                <a:lnTo>
                  <a:pt x="445" y="733"/>
                </a:lnTo>
                <a:cubicBezTo>
                  <a:pt x="422" y="732"/>
                  <a:pt x="419" y="736"/>
                  <a:pt x="421" y="763"/>
                </a:cubicBezTo>
                <a:cubicBezTo>
                  <a:pt x="429" y="753"/>
                  <a:pt x="435" y="745"/>
                  <a:pt x="445" y="733"/>
                </a:cubicBezTo>
                <a:close/>
                <a:moveTo>
                  <a:pt x="755" y="847"/>
                </a:moveTo>
                <a:lnTo>
                  <a:pt x="755" y="847"/>
                </a:lnTo>
                <a:cubicBezTo>
                  <a:pt x="752" y="870"/>
                  <a:pt x="760" y="875"/>
                  <a:pt x="785" y="870"/>
                </a:cubicBezTo>
                <a:cubicBezTo>
                  <a:pt x="774" y="862"/>
                  <a:pt x="765" y="856"/>
                  <a:pt x="755" y="847"/>
                </a:cubicBezTo>
                <a:close/>
                <a:moveTo>
                  <a:pt x="595" y="907"/>
                </a:moveTo>
                <a:lnTo>
                  <a:pt x="595" y="907"/>
                </a:lnTo>
                <a:cubicBezTo>
                  <a:pt x="594" y="907"/>
                  <a:pt x="593" y="907"/>
                  <a:pt x="592" y="906"/>
                </a:cubicBezTo>
                <a:cubicBezTo>
                  <a:pt x="585" y="914"/>
                  <a:pt x="578" y="922"/>
                  <a:pt x="570" y="931"/>
                </a:cubicBezTo>
                <a:cubicBezTo>
                  <a:pt x="574" y="936"/>
                  <a:pt x="578" y="940"/>
                  <a:pt x="583" y="946"/>
                </a:cubicBezTo>
                <a:cubicBezTo>
                  <a:pt x="587" y="932"/>
                  <a:pt x="591" y="919"/>
                  <a:pt x="595" y="907"/>
                </a:cubicBezTo>
                <a:close/>
                <a:moveTo>
                  <a:pt x="1351" y="807"/>
                </a:moveTo>
                <a:lnTo>
                  <a:pt x="1351" y="807"/>
                </a:lnTo>
                <a:cubicBezTo>
                  <a:pt x="1359" y="794"/>
                  <a:pt x="1356" y="779"/>
                  <a:pt x="1353" y="763"/>
                </a:cubicBezTo>
                <a:cubicBezTo>
                  <a:pt x="1344" y="777"/>
                  <a:pt x="1347" y="792"/>
                  <a:pt x="1351" y="807"/>
                </a:cubicBezTo>
                <a:close/>
                <a:moveTo>
                  <a:pt x="1318" y="958"/>
                </a:moveTo>
                <a:lnTo>
                  <a:pt x="1318" y="958"/>
                </a:lnTo>
                <a:cubicBezTo>
                  <a:pt x="1298" y="953"/>
                  <a:pt x="1300" y="967"/>
                  <a:pt x="1298" y="979"/>
                </a:cubicBezTo>
                <a:lnTo>
                  <a:pt x="1318" y="979"/>
                </a:lnTo>
                <a:lnTo>
                  <a:pt x="1318" y="958"/>
                </a:lnTo>
                <a:close/>
                <a:moveTo>
                  <a:pt x="1234" y="1043"/>
                </a:moveTo>
                <a:lnTo>
                  <a:pt x="1234" y="1043"/>
                </a:lnTo>
                <a:cubicBezTo>
                  <a:pt x="1259" y="1049"/>
                  <a:pt x="1255" y="1030"/>
                  <a:pt x="1260" y="1019"/>
                </a:cubicBezTo>
                <a:cubicBezTo>
                  <a:pt x="1238" y="1014"/>
                  <a:pt x="1241" y="1032"/>
                  <a:pt x="1234" y="1043"/>
                </a:cubicBezTo>
                <a:close/>
                <a:moveTo>
                  <a:pt x="1528" y="917"/>
                </a:moveTo>
                <a:lnTo>
                  <a:pt x="1528" y="917"/>
                </a:lnTo>
                <a:cubicBezTo>
                  <a:pt x="1511" y="918"/>
                  <a:pt x="1493" y="919"/>
                  <a:pt x="1475" y="920"/>
                </a:cubicBezTo>
                <a:cubicBezTo>
                  <a:pt x="1486" y="933"/>
                  <a:pt x="1505" y="932"/>
                  <a:pt x="1528" y="917"/>
                </a:cubicBezTo>
                <a:close/>
                <a:moveTo>
                  <a:pt x="646" y="646"/>
                </a:moveTo>
                <a:lnTo>
                  <a:pt x="646" y="646"/>
                </a:lnTo>
                <a:cubicBezTo>
                  <a:pt x="651" y="650"/>
                  <a:pt x="656" y="653"/>
                  <a:pt x="661" y="657"/>
                </a:cubicBezTo>
                <a:cubicBezTo>
                  <a:pt x="670" y="630"/>
                  <a:pt x="670" y="630"/>
                  <a:pt x="658" y="624"/>
                </a:cubicBezTo>
                <a:cubicBezTo>
                  <a:pt x="655" y="631"/>
                  <a:pt x="651" y="637"/>
                  <a:pt x="646" y="646"/>
                </a:cubicBezTo>
                <a:close/>
                <a:moveTo>
                  <a:pt x="399" y="1077"/>
                </a:moveTo>
                <a:lnTo>
                  <a:pt x="399" y="1077"/>
                </a:lnTo>
                <a:cubicBezTo>
                  <a:pt x="400" y="1079"/>
                  <a:pt x="401" y="1080"/>
                  <a:pt x="402" y="1081"/>
                </a:cubicBezTo>
                <a:lnTo>
                  <a:pt x="424" y="1081"/>
                </a:lnTo>
                <a:cubicBezTo>
                  <a:pt x="425" y="1073"/>
                  <a:pt x="425" y="1066"/>
                  <a:pt x="426" y="1058"/>
                </a:cubicBezTo>
                <a:cubicBezTo>
                  <a:pt x="425" y="1058"/>
                  <a:pt x="424" y="1057"/>
                  <a:pt x="423" y="1056"/>
                </a:cubicBezTo>
                <a:lnTo>
                  <a:pt x="399" y="1077"/>
                </a:lnTo>
                <a:close/>
                <a:moveTo>
                  <a:pt x="691" y="619"/>
                </a:moveTo>
                <a:lnTo>
                  <a:pt x="691" y="619"/>
                </a:lnTo>
                <a:cubicBezTo>
                  <a:pt x="694" y="630"/>
                  <a:pt x="703" y="636"/>
                  <a:pt x="715" y="632"/>
                </a:cubicBezTo>
                <a:cubicBezTo>
                  <a:pt x="719" y="631"/>
                  <a:pt x="722" y="626"/>
                  <a:pt x="726" y="622"/>
                </a:cubicBezTo>
                <a:cubicBezTo>
                  <a:pt x="724" y="621"/>
                  <a:pt x="723" y="620"/>
                  <a:pt x="722" y="619"/>
                </a:cubicBezTo>
                <a:lnTo>
                  <a:pt x="691" y="619"/>
                </a:lnTo>
                <a:close/>
                <a:moveTo>
                  <a:pt x="710" y="674"/>
                </a:moveTo>
                <a:lnTo>
                  <a:pt x="710" y="674"/>
                </a:lnTo>
                <a:cubicBezTo>
                  <a:pt x="724" y="666"/>
                  <a:pt x="737" y="660"/>
                  <a:pt x="750" y="653"/>
                </a:cubicBezTo>
                <a:cubicBezTo>
                  <a:pt x="717" y="653"/>
                  <a:pt x="712" y="656"/>
                  <a:pt x="710" y="674"/>
                </a:cubicBezTo>
                <a:close/>
                <a:moveTo>
                  <a:pt x="783" y="702"/>
                </a:moveTo>
                <a:lnTo>
                  <a:pt x="783" y="702"/>
                </a:lnTo>
                <a:cubicBezTo>
                  <a:pt x="762" y="696"/>
                  <a:pt x="766" y="711"/>
                  <a:pt x="763" y="723"/>
                </a:cubicBezTo>
                <a:lnTo>
                  <a:pt x="783" y="723"/>
                </a:lnTo>
                <a:lnTo>
                  <a:pt x="783" y="702"/>
                </a:lnTo>
                <a:close/>
                <a:moveTo>
                  <a:pt x="620" y="1053"/>
                </a:moveTo>
                <a:lnTo>
                  <a:pt x="620" y="1053"/>
                </a:lnTo>
                <a:cubicBezTo>
                  <a:pt x="621" y="1053"/>
                  <a:pt x="623" y="1054"/>
                  <a:pt x="624" y="1054"/>
                </a:cubicBezTo>
                <a:cubicBezTo>
                  <a:pt x="626" y="1051"/>
                  <a:pt x="630" y="1047"/>
                  <a:pt x="630" y="1044"/>
                </a:cubicBezTo>
                <a:cubicBezTo>
                  <a:pt x="629" y="1031"/>
                  <a:pt x="636" y="1018"/>
                  <a:pt x="622" y="1007"/>
                </a:cubicBezTo>
                <a:cubicBezTo>
                  <a:pt x="621" y="1022"/>
                  <a:pt x="621" y="1038"/>
                  <a:pt x="620" y="1053"/>
                </a:cubicBezTo>
                <a:close/>
                <a:moveTo>
                  <a:pt x="492" y="406"/>
                </a:moveTo>
                <a:lnTo>
                  <a:pt x="492" y="406"/>
                </a:lnTo>
                <a:cubicBezTo>
                  <a:pt x="489" y="423"/>
                  <a:pt x="485" y="441"/>
                  <a:pt x="482" y="459"/>
                </a:cubicBezTo>
                <a:cubicBezTo>
                  <a:pt x="496" y="457"/>
                  <a:pt x="496" y="457"/>
                  <a:pt x="492" y="406"/>
                </a:cubicBezTo>
                <a:close/>
                <a:moveTo>
                  <a:pt x="701" y="806"/>
                </a:moveTo>
                <a:lnTo>
                  <a:pt x="701" y="806"/>
                </a:lnTo>
                <a:cubicBezTo>
                  <a:pt x="694" y="800"/>
                  <a:pt x="688" y="795"/>
                  <a:pt x="680" y="790"/>
                </a:cubicBezTo>
                <a:cubicBezTo>
                  <a:pt x="678" y="802"/>
                  <a:pt x="676" y="812"/>
                  <a:pt x="673" y="824"/>
                </a:cubicBezTo>
                <a:cubicBezTo>
                  <a:pt x="684" y="817"/>
                  <a:pt x="692" y="812"/>
                  <a:pt x="701" y="806"/>
                </a:cubicBezTo>
                <a:close/>
                <a:moveTo>
                  <a:pt x="1674" y="1063"/>
                </a:moveTo>
                <a:lnTo>
                  <a:pt x="1674" y="1063"/>
                </a:lnTo>
                <a:cubicBezTo>
                  <a:pt x="1665" y="1068"/>
                  <a:pt x="1658" y="1073"/>
                  <a:pt x="1651" y="1077"/>
                </a:cubicBezTo>
                <a:cubicBezTo>
                  <a:pt x="1661" y="1094"/>
                  <a:pt x="1671" y="1089"/>
                  <a:pt x="1683" y="1080"/>
                </a:cubicBezTo>
                <a:cubicBezTo>
                  <a:pt x="1680" y="1075"/>
                  <a:pt x="1677" y="1070"/>
                  <a:pt x="1674" y="1063"/>
                </a:cubicBezTo>
                <a:close/>
                <a:moveTo>
                  <a:pt x="797" y="174"/>
                </a:moveTo>
                <a:lnTo>
                  <a:pt x="797" y="174"/>
                </a:lnTo>
                <a:cubicBezTo>
                  <a:pt x="808" y="160"/>
                  <a:pt x="817" y="149"/>
                  <a:pt x="826" y="137"/>
                </a:cubicBezTo>
                <a:cubicBezTo>
                  <a:pt x="805" y="134"/>
                  <a:pt x="805" y="134"/>
                  <a:pt x="797" y="174"/>
                </a:cubicBezTo>
                <a:close/>
                <a:moveTo>
                  <a:pt x="709" y="982"/>
                </a:moveTo>
                <a:lnTo>
                  <a:pt x="709" y="982"/>
                </a:lnTo>
                <a:cubicBezTo>
                  <a:pt x="731" y="984"/>
                  <a:pt x="732" y="983"/>
                  <a:pt x="732" y="958"/>
                </a:cubicBezTo>
                <a:cubicBezTo>
                  <a:pt x="711" y="953"/>
                  <a:pt x="715" y="971"/>
                  <a:pt x="709" y="982"/>
                </a:cubicBezTo>
                <a:close/>
                <a:moveTo>
                  <a:pt x="804" y="258"/>
                </a:moveTo>
                <a:lnTo>
                  <a:pt x="804" y="258"/>
                </a:lnTo>
                <a:cubicBezTo>
                  <a:pt x="805" y="259"/>
                  <a:pt x="807" y="260"/>
                  <a:pt x="808" y="261"/>
                </a:cubicBezTo>
                <a:lnTo>
                  <a:pt x="828" y="261"/>
                </a:lnTo>
                <a:lnTo>
                  <a:pt x="828" y="230"/>
                </a:lnTo>
                <a:cubicBezTo>
                  <a:pt x="818" y="242"/>
                  <a:pt x="811" y="250"/>
                  <a:pt x="804" y="258"/>
                </a:cubicBezTo>
                <a:close/>
                <a:moveTo>
                  <a:pt x="401" y="838"/>
                </a:moveTo>
                <a:lnTo>
                  <a:pt x="401" y="838"/>
                </a:lnTo>
                <a:cubicBezTo>
                  <a:pt x="399" y="848"/>
                  <a:pt x="398" y="858"/>
                  <a:pt x="396" y="868"/>
                </a:cubicBezTo>
                <a:lnTo>
                  <a:pt x="412" y="868"/>
                </a:lnTo>
                <a:cubicBezTo>
                  <a:pt x="416" y="856"/>
                  <a:pt x="422" y="843"/>
                  <a:pt x="401" y="838"/>
                </a:cubicBezTo>
                <a:close/>
                <a:moveTo>
                  <a:pt x="923" y="619"/>
                </a:moveTo>
                <a:lnTo>
                  <a:pt x="923" y="619"/>
                </a:lnTo>
                <a:cubicBezTo>
                  <a:pt x="919" y="630"/>
                  <a:pt x="927" y="633"/>
                  <a:pt x="935" y="633"/>
                </a:cubicBezTo>
                <a:cubicBezTo>
                  <a:pt x="944" y="633"/>
                  <a:pt x="955" y="634"/>
                  <a:pt x="957" y="619"/>
                </a:cubicBezTo>
                <a:lnTo>
                  <a:pt x="923" y="619"/>
                </a:lnTo>
                <a:close/>
                <a:moveTo>
                  <a:pt x="767" y="392"/>
                </a:moveTo>
                <a:lnTo>
                  <a:pt x="767" y="392"/>
                </a:lnTo>
                <a:cubicBezTo>
                  <a:pt x="754" y="400"/>
                  <a:pt x="733" y="397"/>
                  <a:pt x="731" y="423"/>
                </a:cubicBezTo>
                <a:cubicBezTo>
                  <a:pt x="745" y="413"/>
                  <a:pt x="761" y="409"/>
                  <a:pt x="767" y="392"/>
                </a:cubicBezTo>
                <a:close/>
                <a:moveTo>
                  <a:pt x="740" y="958"/>
                </a:moveTo>
                <a:lnTo>
                  <a:pt x="740" y="958"/>
                </a:lnTo>
                <a:cubicBezTo>
                  <a:pt x="738" y="966"/>
                  <a:pt x="737" y="974"/>
                  <a:pt x="735" y="984"/>
                </a:cubicBezTo>
                <a:cubicBezTo>
                  <a:pt x="743" y="983"/>
                  <a:pt x="748" y="983"/>
                  <a:pt x="754" y="983"/>
                </a:cubicBezTo>
                <a:cubicBezTo>
                  <a:pt x="755" y="974"/>
                  <a:pt x="756" y="966"/>
                  <a:pt x="757" y="958"/>
                </a:cubicBezTo>
                <a:lnTo>
                  <a:pt x="740" y="958"/>
                </a:lnTo>
                <a:close/>
                <a:moveTo>
                  <a:pt x="1603" y="1214"/>
                </a:moveTo>
                <a:lnTo>
                  <a:pt x="1603" y="1214"/>
                </a:lnTo>
                <a:cubicBezTo>
                  <a:pt x="1604" y="1215"/>
                  <a:pt x="1605" y="1216"/>
                  <a:pt x="1605" y="1217"/>
                </a:cubicBezTo>
                <a:cubicBezTo>
                  <a:pt x="1621" y="1205"/>
                  <a:pt x="1637" y="1193"/>
                  <a:pt x="1655" y="1180"/>
                </a:cubicBezTo>
                <a:cubicBezTo>
                  <a:pt x="1625" y="1178"/>
                  <a:pt x="1618" y="1201"/>
                  <a:pt x="1603" y="1214"/>
                </a:cubicBezTo>
                <a:close/>
                <a:moveTo>
                  <a:pt x="779" y="983"/>
                </a:moveTo>
                <a:lnTo>
                  <a:pt x="779" y="983"/>
                </a:lnTo>
                <a:lnTo>
                  <a:pt x="779" y="958"/>
                </a:lnTo>
                <a:lnTo>
                  <a:pt x="763" y="958"/>
                </a:lnTo>
                <a:cubicBezTo>
                  <a:pt x="762" y="967"/>
                  <a:pt x="762" y="974"/>
                  <a:pt x="761" y="983"/>
                </a:cubicBezTo>
                <a:lnTo>
                  <a:pt x="779" y="983"/>
                </a:lnTo>
                <a:close/>
                <a:moveTo>
                  <a:pt x="1192" y="1144"/>
                </a:moveTo>
                <a:lnTo>
                  <a:pt x="1192" y="1144"/>
                </a:lnTo>
                <a:lnTo>
                  <a:pt x="1195" y="1149"/>
                </a:lnTo>
                <a:cubicBezTo>
                  <a:pt x="1203" y="1146"/>
                  <a:pt x="1211" y="1144"/>
                  <a:pt x="1220" y="1142"/>
                </a:cubicBezTo>
                <a:cubicBezTo>
                  <a:pt x="1215" y="1134"/>
                  <a:pt x="1210" y="1127"/>
                  <a:pt x="1203" y="1117"/>
                </a:cubicBezTo>
                <a:cubicBezTo>
                  <a:pt x="1198" y="1129"/>
                  <a:pt x="1195" y="1137"/>
                  <a:pt x="1192" y="1144"/>
                </a:cubicBezTo>
                <a:close/>
                <a:moveTo>
                  <a:pt x="1383" y="410"/>
                </a:moveTo>
                <a:lnTo>
                  <a:pt x="1383" y="410"/>
                </a:lnTo>
                <a:cubicBezTo>
                  <a:pt x="1399" y="406"/>
                  <a:pt x="1414" y="402"/>
                  <a:pt x="1429" y="398"/>
                </a:cubicBezTo>
                <a:cubicBezTo>
                  <a:pt x="1429" y="397"/>
                  <a:pt x="1429" y="396"/>
                  <a:pt x="1429" y="395"/>
                </a:cubicBezTo>
                <a:lnTo>
                  <a:pt x="1383" y="395"/>
                </a:lnTo>
                <a:lnTo>
                  <a:pt x="1383" y="410"/>
                </a:lnTo>
                <a:close/>
                <a:moveTo>
                  <a:pt x="895" y="121"/>
                </a:moveTo>
                <a:lnTo>
                  <a:pt x="895" y="121"/>
                </a:lnTo>
                <a:lnTo>
                  <a:pt x="841" y="121"/>
                </a:lnTo>
                <a:cubicBezTo>
                  <a:pt x="851" y="132"/>
                  <a:pt x="882" y="133"/>
                  <a:pt x="895" y="121"/>
                </a:cubicBezTo>
                <a:close/>
                <a:moveTo>
                  <a:pt x="1228" y="670"/>
                </a:moveTo>
                <a:lnTo>
                  <a:pt x="1228" y="670"/>
                </a:lnTo>
                <a:cubicBezTo>
                  <a:pt x="1236" y="684"/>
                  <a:pt x="1252" y="690"/>
                  <a:pt x="1260" y="683"/>
                </a:cubicBezTo>
                <a:cubicBezTo>
                  <a:pt x="1262" y="682"/>
                  <a:pt x="1264" y="678"/>
                  <a:pt x="1264" y="675"/>
                </a:cubicBezTo>
                <a:cubicBezTo>
                  <a:pt x="1263" y="673"/>
                  <a:pt x="1260" y="671"/>
                  <a:pt x="1257" y="671"/>
                </a:cubicBezTo>
                <a:cubicBezTo>
                  <a:pt x="1248" y="670"/>
                  <a:pt x="1240" y="670"/>
                  <a:pt x="1228" y="670"/>
                </a:cubicBezTo>
                <a:close/>
                <a:moveTo>
                  <a:pt x="890" y="829"/>
                </a:moveTo>
                <a:lnTo>
                  <a:pt x="890" y="829"/>
                </a:lnTo>
                <a:cubicBezTo>
                  <a:pt x="872" y="818"/>
                  <a:pt x="853" y="807"/>
                  <a:pt x="834" y="796"/>
                </a:cubicBezTo>
                <a:cubicBezTo>
                  <a:pt x="833" y="798"/>
                  <a:pt x="833" y="799"/>
                  <a:pt x="832" y="800"/>
                </a:cubicBezTo>
                <a:cubicBezTo>
                  <a:pt x="852" y="810"/>
                  <a:pt x="863" y="835"/>
                  <a:pt x="890" y="829"/>
                </a:cubicBezTo>
                <a:close/>
                <a:moveTo>
                  <a:pt x="587" y="903"/>
                </a:moveTo>
                <a:lnTo>
                  <a:pt x="587" y="903"/>
                </a:lnTo>
                <a:lnTo>
                  <a:pt x="546" y="903"/>
                </a:lnTo>
                <a:cubicBezTo>
                  <a:pt x="554" y="912"/>
                  <a:pt x="559" y="919"/>
                  <a:pt x="566" y="926"/>
                </a:cubicBezTo>
                <a:cubicBezTo>
                  <a:pt x="573" y="918"/>
                  <a:pt x="580" y="911"/>
                  <a:pt x="587" y="903"/>
                </a:cubicBezTo>
                <a:close/>
                <a:moveTo>
                  <a:pt x="1495" y="670"/>
                </a:moveTo>
                <a:lnTo>
                  <a:pt x="1495" y="670"/>
                </a:lnTo>
                <a:cubicBezTo>
                  <a:pt x="1483" y="670"/>
                  <a:pt x="1475" y="670"/>
                  <a:pt x="1466" y="671"/>
                </a:cubicBezTo>
                <a:cubicBezTo>
                  <a:pt x="1464" y="671"/>
                  <a:pt x="1460" y="674"/>
                  <a:pt x="1460" y="676"/>
                </a:cubicBezTo>
                <a:cubicBezTo>
                  <a:pt x="1459" y="678"/>
                  <a:pt x="1461" y="682"/>
                  <a:pt x="1463" y="683"/>
                </a:cubicBezTo>
                <a:cubicBezTo>
                  <a:pt x="1471" y="690"/>
                  <a:pt x="1488" y="684"/>
                  <a:pt x="1495" y="670"/>
                </a:cubicBezTo>
                <a:close/>
                <a:moveTo>
                  <a:pt x="1274" y="1078"/>
                </a:moveTo>
                <a:lnTo>
                  <a:pt x="1274" y="1078"/>
                </a:lnTo>
                <a:lnTo>
                  <a:pt x="1292" y="1078"/>
                </a:lnTo>
                <a:cubicBezTo>
                  <a:pt x="1293" y="1073"/>
                  <a:pt x="1294" y="1069"/>
                  <a:pt x="1294" y="1064"/>
                </a:cubicBezTo>
                <a:cubicBezTo>
                  <a:pt x="1295" y="1060"/>
                  <a:pt x="1295" y="1056"/>
                  <a:pt x="1295" y="1052"/>
                </a:cubicBezTo>
                <a:cubicBezTo>
                  <a:pt x="1279" y="1050"/>
                  <a:pt x="1279" y="1050"/>
                  <a:pt x="1274" y="1078"/>
                </a:cubicBezTo>
                <a:close/>
                <a:moveTo>
                  <a:pt x="704" y="306"/>
                </a:moveTo>
                <a:lnTo>
                  <a:pt x="704" y="306"/>
                </a:lnTo>
                <a:cubicBezTo>
                  <a:pt x="705" y="307"/>
                  <a:pt x="706" y="308"/>
                  <a:pt x="707" y="309"/>
                </a:cubicBezTo>
                <a:cubicBezTo>
                  <a:pt x="718" y="302"/>
                  <a:pt x="730" y="295"/>
                  <a:pt x="743" y="288"/>
                </a:cubicBezTo>
                <a:cubicBezTo>
                  <a:pt x="735" y="283"/>
                  <a:pt x="730" y="280"/>
                  <a:pt x="724" y="276"/>
                </a:cubicBezTo>
                <a:cubicBezTo>
                  <a:pt x="717" y="286"/>
                  <a:pt x="710" y="296"/>
                  <a:pt x="704" y="306"/>
                </a:cubicBezTo>
                <a:close/>
                <a:moveTo>
                  <a:pt x="1373" y="670"/>
                </a:moveTo>
                <a:lnTo>
                  <a:pt x="1373" y="670"/>
                </a:lnTo>
                <a:cubicBezTo>
                  <a:pt x="1381" y="685"/>
                  <a:pt x="1391" y="690"/>
                  <a:pt x="1404" y="685"/>
                </a:cubicBezTo>
                <a:cubicBezTo>
                  <a:pt x="1406" y="683"/>
                  <a:pt x="1409" y="679"/>
                  <a:pt x="1409" y="676"/>
                </a:cubicBezTo>
                <a:cubicBezTo>
                  <a:pt x="1410" y="675"/>
                  <a:pt x="1406" y="671"/>
                  <a:pt x="1404" y="671"/>
                </a:cubicBezTo>
                <a:cubicBezTo>
                  <a:pt x="1394" y="670"/>
                  <a:pt x="1384" y="670"/>
                  <a:pt x="1373" y="670"/>
                </a:cubicBezTo>
                <a:close/>
                <a:moveTo>
                  <a:pt x="1253" y="948"/>
                </a:moveTo>
                <a:lnTo>
                  <a:pt x="1253" y="948"/>
                </a:lnTo>
                <a:cubicBezTo>
                  <a:pt x="1276" y="949"/>
                  <a:pt x="1272" y="930"/>
                  <a:pt x="1280" y="920"/>
                </a:cubicBezTo>
                <a:lnTo>
                  <a:pt x="1259" y="920"/>
                </a:lnTo>
                <a:cubicBezTo>
                  <a:pt x="1257" y="929"/>
                  <a:pt x="1255" y="938"/>
                  <a:pt x="1253" y="948"/>
                </a:cubicBezTo>
                <a:close/>
                <a:moveTo>
                  <a:pt x="409" y="1048"/>
                </a:moveTo>
                <a:lnTo>
                  <a:pt x="409" y="1048"/>
                </a:lnTo>
                <a:cubicBezTo>
                  <a:pt x="429" y="1050"/>
                  <a:pt x="432" y="1046"/>
                  <a:pt x="427" y="1023"/>
                </a:cubicBezTo>
                <a:cubicBezTo>
                  <a:pt x="412" y="1022"/>
                  <a:pt x="412" y="1022"/>
                  <a:pt x="409" y="1048"/>
                </a:cubicBezTo>
                <a:close/>
                <a:moveTo>
                  <a:pt x="1168" y="813"/>
                </a:moveTo>
                <a:lnTo>
                  <a:pt x="1168" y="813"/>
                </a:lnTo>
                <a:lnTo>
                  <a:pt x="1168" y="843"/>
                </a:lnTo>
                <a:cubicBezTo>
                  <a:pt x="1178" y="842"/>
                  <a:pt x="1188" y="842"/>
                  <a:pt x="1202" y="841"/>
                </a:cubicBezTo>
                <a:cubicBezTo>
                  <a:pt x="1189" y="830"/>
                  <a:pt x="1180" y="823"/>
                  <a:pt x="1168" y="813"/>
                </a:cubicBezTo>
                <a:close/>
                <a:moveTo>
                  <a:pt x="489" y="932"/>
                </a:moveTo>
                <a:lnTo>
                  <a:pt x="489" y="932"/>
                </a:lnTo>
                <a:cubicBezTo>
                  <a:pt x="505" y="922"/>
                  <a:pt x="519" y="913"/>
                  <a:pt x="536" y="903"/>
                </a:cubicBezTo>
                <a:cubicBezTo>
                  <a:pt x="502" y="900"/>
                  <a:pt x="501" y="901"/>
                  <a:pt x="489" y="932"/>
                </a:cubicBezTo>
                <a:close/>
                <a:moveTo>
                  <a:pt x="334" y="1167"/>
                </a:moveTo>
                <a:lnTo>
                  <a:pt x="334" y="1167"/>
                </a:lnTo>
                <a:cubicBezTo>
                  <a:pt x="352" y="1171"/>
                  <a:pt x="356" y="1165"/>
                  <a:pt x="354" y="1140"/>
                </a:cubicBezTo>
                <a:cubicBezTo>
                  <a:pt x="335" y="1142"/>
                  <a:pt x="334" y="1143"/>
                  <a:pt x="334" y="1167"/>
                </a:cubicBezTo>
                <a:close/>
                <a:moveTo>
                  <a:pt x="984" y="876"/>
                </a:moveTo>
                <a:lnTo>
                  <a:pt x="984" y="876"/>
                </a:lnTo>
                <a:cubicBezTo>
                  <a:pt x="966" y="878"/>
                  <a:pt x="952" y="879"/>
                  <a:pt x="936" y="880"/>
                </a:cubicBezTo>
                <a:cubicBezTo>
                  <a:pt x="954" y="902"/>
                  <a:pt x="957" y="902"/>
                  <a:pt x="984" y="876"/>
                </a:cubicBezTo>
                <a:close/>
                <a:moveTo>
                  <a:pt x="640" y="767"/>
                </a:moveTo>
                <a:lnTo>
                  <a:pt x="640" y="767"/>
                </a:lnTo>
                <a:lnTo>
                  <a:pt x="639" y="767"/>
                </a:lnTo>
                <a:cubicBezTo>
                  <a:pt x="634" y="785"/>
                  <a:pt x="629" y="803"/>
                  <a:pt x="624" y="823"/>
                </a:cubicBezTo>
                <a:cubicBezTo>
                  <a:pt x="630" y="822"/>
                  <a:pt x="635" y="822"/>
                  <a:pt x="640" y="822"/>
                </a:cubicBezTo>
                <a:lnTo>
                  <a:pt x="640" y="767"/>
                </a:lnTo>
                <a:close/>
                <a:moveTo>
                  <a:pt x="1317" y="1078"/>
                </a:moveTo>
                <a:lnTo>
                  <a:pt x="1317" y="1078"/>
                </a:lnTo>
                <a:lnTo>
                  <a:pt x="1317" y="1052"/>
                </a:lnTo>
                <a:cubicBezTo>
                  <a:pt x="1300" y="1051"/>
                  <a:pt x="1298" y="1054"/>
                  <a:pt x="1301" y="1078"/>
                </a:cubicBezTo>
                <a:lnTo>
                  <a:pt x="1317" y="1078"/>
                </a:lnTo>
                <a:close/>
                <a:moveTo>
                  <a:pt x="330" y="1147"/>
                </a:moveTo>
                <a:lnTo>
                  <a:pt x="330" y="1147"/>
                </a:lnTo>
                <a:cubicBezTo>
                  <a:pt x="305" y="1146"/>
                  <a:pt x="302" y="1148"/>
                  <a:pt x="302" y="1166"/>
                </a:cubicBezTo>
                <a:cubicBezTo>
                  <a:pt x="310" y="1167"/>
                  <a:pt x="317" y="1167"/>
                  <a:pt x="326" y="1168"/>
                </a:cubicBezTo>
                <a:cubicBezTo>
                  <a:pt x="327" y="1160"/>
                  <a:pt x="329" y="1154"/>
                  <a:pt x="330" y="1147"/>
                </a:cubicBezTo>
                <a:close/>
                <a:moveTo>
                  <a:pt x="1289" y="1086"/>
                </a:moveTo>
                <a:lnTo>
                  <a:pt x="1289" y="1086"/>
                </a:lnTo>
                <a:cubicBezTo>
                  <a:pt x="1269" y="1084"/>
                  <a:pt x="1268" y="1085"/>
                  <a:pt x="1267" y="1111"/>
                </a:cubicBezTo>
                <a:cubicBezTo>
                  <a:pt x="1289" y="1114"/>
                  <a:pt x="1290" y="1113"/>
                  <a:pt x="1289" y="1086"/>
                </a:cubicBezTo>
                <a:close/>
                <a:moveTo>
                  <a:pt x="837" y="619"/>
                </a:moveTo>
                <a:lnTo>
                  <a:pt x="837" y="619"/>
                </a:lnTo>
                <a:cubicBezTo>
                  <a:pt x="840" y="636"/>
                  <a:pt x="852" y="636"/>
                  <a:pt x="863" y="633"/>
                </a:cubicBezTo>
                <a:cubicBezTo>
                  <a:pt x="868" y="632"/>
                  <a:pt x="871" y="626"/>
                  <a:pt x="877" y="619"/>
                </a:cubicBezTo>
                <a:lnTo>
                  <a:pt x="837" y="619"/>
                </a:lnTo>
                <a:close/>
                <a:moveTo>
                  <a:pt x="688" y="1047"/>
                </a:moveTo>
                <a:lnTo>
                  <a:pt x="688" y="1047"/>
                </a:lnTo>
                <a:cubicBezTo>
                  <a:pt x="714" y="1052"/>
                  <a:pt x="718" y="1049"/>
                  <a:pt x="716" y="1024"/>
                </a:cubicBezTo>
                <a:cubicBezTo>
                  <a:pt x="705" y="1031"/>
                  <a:pt x="689" y="1029"/>
                  <a:pt x="688" y="1047"/>
                </a:cubicBezTo>
                <a:close/>
                <a:moveTo>
                  <a:pt x="564" y="878"/>
                </a:moveTo>
                <a:lnTo>
                  <a:pt x="564" y="878"/>
                </a:lnTo>
                <a:cubicBezTo>
                  <a:pt x="563" y="897"/>
                  <a:pt x="575" y="894"/>
                  <a:pt x="585" y="894"/>
                </a:cubicBezTo>
                <a:cubicBezTo>
                  <a:pt x="594" y="894"/>
                  <a:pt x="601" y="891"/>
                  <a:pt x="598" y="878"/>
                </a:cubicBezTo>
                <a:lnTo>
                  <a:pt x="564" y="878"/>
                </a:lnTo>
                <a:close/>
                <a:moveTo>
                  <a:pt x="1273" y="1052"/>
                </a:moveTo>
                <a:lnTo>
                  <a:pt x="1273" y="1052"/>
                </a:lnTo>
                <a:cubicBezTo>
                  <a:pt x="1254" y="1050"/>
                  <a:pt x="1253" y="1052"/>
                  <a:pt x="1249" y="1078"/>
                </a:cubicBezTo>
                <a:lnTo>
                  <a:pt x="1267" y="1078"/>
                </a:lnTo>
                <a:cubicBezTo>
                  <a:pt x="1269" y="1070"/>
                  <a:pt x="1271" y="1062"/>
                  <a:pt x="1273" y="1052"/>
                </a:cubicBezTo>
                <a:close/>
                <a:moveTo>
                  <a:pt x="379" y="704"/>
                </a:moveTo>
                <a:lnTo>
                  <a:pt x="379" y="704"/>
                </a:lnTo>
                <a:cubicBezTo>
                  <a:pt x="380" y="706"/>
                  <a:pt x="381" y="708"/>
                  <a:pt x="381" y="710"/>
                </a:cubicBezTo>
                <a:cubicBezTo>
                  <a:pt x="387" y="706"/>
                  <a:pt x="397" y="705"/>
                  <a:pt x="399" y="700"/>
                </a:cubicBezTo>
                <a:cubicBezTo>
                  <a:pt x="404" y="689"/>
                  <a:pt x="404" y="677"/>
                  <a:pt x="407" y="666"/>
                </a:cubicBezTo>
                <a:lnTo>
                  <a:pt x="403" y="664"/>
                </a:lnTo>
                <a:cubicBezTo>
                  <a:pt x="403" y="666"/>
                  <a:pt x="402" y="668"/>
                  <a:pt x="401" y="670"/>
                </a:cubicBezTo>
                <a:cubicBezTo>
                  <a:pt x="394" y="681"/>
                  <a:pt x="386" y="693"/>
                  <a:pt x="379" y="704"/>
                </a:cubicBezTo>
                <a:close/>
                <a:moveTo>
                  <a:pt x="797" y="526"/>
                </a:moveTo>
                <a:lnTo>
                  <a:pt x="797" y="526"/>
                </a:lnTo>
                <a:cubicBezTo>
                  <a:pt x="796" y="534"/>
                  <a:pt x="795" y="542"/>
                  <a:pt x="794" y="549"/>
                </a:cubicBezTo>
                <a:lnTo>
                  <a:pt x="816" y="549"/>
                </a:lnTo>
                <a:lnTo>
                  <a:pt x="816" y="526"/>
                </a:lnTo>
                <a:lnTo>
                  <a:pt x="797" y="526"/>
                </a:lnTo>
                <a:close/>
                <a:moveTo>
                  <a:pt x="1437" y="1228"/>
                </a:moveTo>
                <a:lnTo>
                  <a:pt x="1437" y="1228"/>
                </a:lnTo>
                <a:cubicBezTo>
                  <a:pt x="1455" y="1219"/>
                  <a:pt x="1470" y="1210"/>
                  <a:pt x="1488" y="1200"/>
                </a:cubicBezTo>
                <a:cubicBezTo>
                  <a:pt x="1457" y="1199"/>
                  <a:pt x="1440" y="1204"/>
                  <a:pt x="1437" y="1228"/>
                </a:cubicBezTo>
                <a:close/>
                <a:moveTo>
                  <a:pt x="1221" y="769"/>
                </a:moveTo>
                <a:lnTo>
                  <a:pt x="1221" y="769"/>
                </a:lnTo>
                <a:cubicBezTo>
                  <a:pt x="1206" y="780"/>
                  <a:pt x="1193" y="789"/>
                  <a:pt x="1178" y="800"/>
                </a:cubicBezTo>
                <a:cubicBezTo>
                  <a:pt x="1215" y="800"/>
                  <a:pt x="1217" y="798"/>
                  <a:pt x="1221" y="769"/>
                </a:cubicBezTo>
                <a:close/>
                <a:moveTo>
                  <a:pt x="1355" y="659"/>
                </a:moveTo>
                <a:lnTo>
                  <a:pt x="1355" y="659"/>
                </a:lnTo>
                <a:lnTo>
                  <a:pt x="1355" y="634"/>
                </a:lnTo>
                <a:cubicBezTo>
                  <a:pt x="1336" y="632"/>
                  <a:pt x="1334" y="634"/>
                  <a:pt x="1336" y="659"/>
                </a:cubicBezTo>
                <a:lnTo>
                  <a:pt x="1355" y="659"/>
                </a:lnTo>
                <a:close/>
                <a:moveTo>
                  <a:pt x="700" y="1015"/>
                </a:moveTo>
                <a:lnTo>
                  <a:pt x="700" y="1015"/>
                </a:lnTo>
                <a:cubicBezTo>
                  <a:pt x="722" y="1018"/>
                  <a:pt x="722" y="1018"/>
                  <a:pt x="725" y="991"/>
                </a:cubicBezTo>
                <a:cubicBezTo>
                  <a:pt x="706" y="988"/>
                  <a:pt x="706" y="988"/>
                  <a:pt x="700" y="1015"/>
                </a:cubicBezTo>
                <a:close/>
                <a:moveTo>
                  <a:pt x="1334" y="396"/>
                </a:moveTo>
                <a:lnTo>
                  <a:pt x="1334" y="396"/>
                </a:lnTo>
                <a:cubicBezTo>
                  <a:pt x="1315" y="394"/>
                  <a:pt x="1312" y="397"/>
                  <a:pt x="1313" y="422"/>
                </a:cubicBezTo>
                <a:cubicBezTo>
                  <a:pt x="1332" y="422"/>
                  <a:pt x="1333" y="422"/>
                  <a:pt x="1334" y="396"/>
                </a:cubicBezTo>
                <a:close/>
                <a:moveTo>
                  <a:pt x="1371" y="231"/>
                </a:moveTo>
                <a:lnTo>
                  <a:pt x="1371" y="231"/>
                </a:lnTo>
                <a:lnTo>
                  <a:pt x="1371" y="173"/>
                </a:lnTo>
                <a:cubicBezTo>
                  <a:pt x="1366" y="188"/>
                  <a:pt x="1362" y="203"/>
                  <a:pt x="1358" y="217"/>
                </a:cubicBezTo>
                <a:cubicBezTo>
                  <a:pt x="1355" y="227"/>
                  <a:pt x="1359" y="231"/>
                  <a:pt x="1371" y="231"/>
                </a:cubicBezTo>
                <a:close/>
                <a:moveTo>
                  <a:pt x="771" y="371"/>
                </a:moveTo>
                <a:lnTo>
                  <a:pt x="771" y="371"/>
                </a:lnTo>
                <a:cubicBezTo>
                  <a:pt x="741" y="373"/>
                  <a:pt x="741" y="373"/>
                  <a:pt x="739" y="395"/>
                </a:cubicBezTo>
                <a:cubicBezTo>
                  <a:pt x="762" y="389"/>
                  <a:pt x="770" y="383"/>
                  <a:pt x="771" y="371"/>
                </a:cubicBezTo>
                <a:close/>
                <a:moveTo>
                  <a:pt x="1219" y="1078"/>
                </a:moveTo>
                <a:lnTo>
                  <a:pt x="1219" y="1078"/>
                </a:lnTo>
                <a:cubicBezTo>
                  <a:pt x="1243" y="1080"/>
                  <a:pt x="1244" y="1079"/>
                  <a:pt x="1248" y="1052"/>
                </a:cubicBezTo>
                <a:cubicBezTo>
                  <a:pt x="1224" y="1045"/>
                  <a:pt x="1227" y="1065"/>
                  <a:pt x="1219" y="1078"/>
                </a:cubicBezTo>
                <a:close/>
                <a:moveTo>
                  <a:pt x="357" y="874"/>
                </a:moveTo>
                <a:lnTo>
                  <a:pt x="357" y="874"/>
                </a:lnTo>
                <a:cubicBezTo>
                  <a:pt x="349" y="878"/>
                  <a:pt x="343" y="881"/>
                  <a:pt x="338" y="884"/>
                </a:cubicBezTo>
                <a:cubicBezTo>
                  <a:pt x="344" y="887"/>
                  <a:pt x="350" y="893"/>
                  <a:pt x="356" y="894"/>
                </a:cubicBezTo>
                <a:cubicBezTo>
                  <a:pt x="362" y="894"/>
                  <a:pt x="368" y="888"/>
                  <a:pt x="374" y="885"/>
                </a:cubicBezTo>
                <a:cubicBezTo>
                  <a:pt x="368" y="882"/>
                  <a:pt x="363" y="878"/>
                  <a:pt x="357" y="874"/>
                </a:cubicBezTo>
                <a:close/>
                <a:moveTo>
                  <a:pt x="227" y="1121"/>
                </a:moveTo>
                <a:lnTo>
                  <a:pt x="227" y="1121"/>
                </a:lnTo>
                <a:cubicBezTo>
                  <a:pt x="228" y="1134"/>
                  <a:pt x="229" y="1146"/>
                  <a:pt x="230" y="1157"/>
                </a:cubicBezTo>
                <a:cubicBezTo>
                  <a:pt x="245" y="1158"/>
                  <a:pt x="247" y="1151"/>
                  <a:pt x="244" y="1141"/>
                </a:cubicBezTo>
                <a:cubicBezTo>
                  <a:pt x="242" y="1132"/>
                  <a:pt x="249" y="1117"/>
                  <a:pt x="227" y="1121"/>
                </a:cubicBezTo>
                <a:close/>
                <a:moveTo>
                  <a:pt x="1238" y="1110"/>
                </a:moveTo>
                <a:lnTo>
                  <a:pt x="1238" y="1110"/>
                </a:lnTo>
                <a:cubicBezTo>
                  <a:pt x="1260" y="1115"/>
                  <a:pt x="1261" y="1113"/>
                  <a:pt x="1264" y="1087"/>
                </a:cubicBezTo>
                <a:cubicBezTo>
                  <a:pt x="1243" y="1083"/>
                  <a:pt x="1243" y="1083"/>
                  <a:pt x="1238" y="1110"/>
                </a:cubicBezTo>
                <a:close/>
                <a:moveTo>
                  <a:pt x="540" y="875"/>
                </a:moveTo>
                <a:lnTo>
                  <a:pt x="540" y="875"/>
                </a:lnTo>
                <a:cubicBezTo>
                  <a:pt x="533" y="878"/>
                  <a:pt x="527" y="881"/>
                  <a:pt x="521" y="884"/>
                </a:cubicBezTo>
                <a:cubicBezTo>
                  <a:pt x="527" y="888"/>
                  <a:pt x="533" y="894"/>
                  <a:pt x="539" y="894"/>
                </a:cubicBezTo>
                <a:cubicBezTo>
                  <a:pt x="546" y="893"/>
                  <a:pt x="552" y="887"/>
                  <a:pt x="559" y="884"/>
                </a:cubicBezTo>
                <a:cubicBezTo>
                  <a:pt x="553" y="881"/>
                  <a:pt x="547" y="878"/>
                  <a:pt x="540" y="875"/>
                </a:cubicBezTo>
                <a:close/>
                <a:moveTo>
                  <a:pt x="741" y="471"/>
                </a:moveTo>
                <a:lnTo>
                  <a:pt x="741" y="471"/>
                </a:lnTo>
                <a:cubicBezTo>
                  <a:pt x="714" y="479"/>
                  <a:pt x="707" y="498"/>
                  <a:pt x="705" y="524"/>
                </a:cubicBezTo>
                <a:cubicBezTo>
                  <a:pt x="718" y="505"/>
                  <a:pt x="729" y="489"/>
                  <a:pt x="741" y="471"/>
                </a:cubicBezTo>
                <a:close/>
                <a:moveTo>
                  <a:pt x="1304" y="236"/>
                </a:moveTo>
                <a:lnTo>
                  <a:pt x="1304" y="236"/>
                </a:lnTo>
                <a:lnTo>
                  <a:pt x="1348" y="236"/>
                </a:lnTo>
                <a:cubicBezTo>
                  <a:pt x="1348" y="234"/>
                  <a:pt x="1349" y="233"/>
                  <a:pt x="1349" y="231"/>
                </a:cubicBezTo>
                <a:cubicBezTo>
                  <a:pt x="1339" y="227"/>
                  <a:pt x="1329" y="222"/>
                  <a:pt x="1318" y="217"/>
                </a:cubicBezTo>
                <a:cubicBezTo>
                  <a:pt x="1313" y="223"/>
                  <a:pt x="1309" y="229"/>
                  <a:pt x="1304" y="236"/>
                </a:cubicBezTo>
                <a:close/>
                <a:moveTo>
                  <a:pt x="605" y="1122"/>
                </a:moveTo>
                <a:lnTo>
                  <a:pt x="605" y="1122"/>
                </a:lnTo>
                <a:cubicBezTo>
                  <a:pt x="604" y="1122"/>
                  <a:pt x="603" y="1122"/>
                  <a:pt x="602" y="1122"/>
                </a:cubicBezTo>
                <a:cubicBezTo>
                  <a:pt x="597" y="1143"/>
                  <a:pt x="592" y="1163"/>
                  <a:pt x="587" y="1183"/>
                </a:cubicBezTo>
                <a:cubicBezTo>
                  <a:pt x="588" y="1184"/>
                  <a:pt x="589" y="1186"/>
                  <a:pt x="590" y="1187"/>
                </a:cubicBezTo>
                <a:cubicBezTo>
                  <a:pt x="594" y="1184"/>
                  <a:pt x="600" y="1181"/>
                  <a:pt x="600" y="1178"/>
                </a:cubicBezTo>
                <a:cubicBezTo>
                  <a:pt x="603" y="1159"/>
                  <a:pt x="604" y="1141"/>
                  <a:pt x="605" y="1122"/>
                </a:cubicBezTo>
                <a:close/>
                <a:moveTo>
                  <a:pt x="767" y="434"/>
                </a:moveTo>
                <a:lnTo>
                  <a:pt x="767" y="434"/>
                </a:lnTo>
                <a:cubicBezTo>
                  <a:pt x="781" y="414"/>
                  <a:pt x="795" y="394"/>
                  <a:pt x="809" y="375"/>
                </a:cubicBezTo>
                <a:cubicBezTo>
                  <a:pt x="791" y="392"/>
                  <a:pt x="763" y="400"/>
                  <a:pt x="767" y="434"/>
                </a:cubicBezTo>
                <a:close/>
                <a:moveTo>
                  <a:pt x="769" y="619"/>
                </a:moveTo>
                <a:lnTo>
                  <a:pt x="769" y="619"/>
                </a:lnTo>
                <a:lnTo>
                  <a:pt x="729" y="619"/>
                </a:lnTo>
                <a:cubicBezTo>
                  <a:pt x="728" y="636"/>
                  <a:pt x="741" y="634"/>
                  <a:pt x="750" y="634"/>
                </a:cubicBezTo>
                <a:cubicBezTo>
                  <a:pt x="759" y="634"/>
                  <a:pt x="771" y="636"/>
                  <a:pt x="769" y="619"/>
                </a:cubicBezTo>
                <a:close/>
                <a:moveTo>
                  <a:pt x="1732" y="1095"/>
                </a:moveTo>
                <a:lnTo>
                  <a:pt x="1732" y="1095"/>
                </a:lnTo>
                <a:cubicBezTo>
                  <a:pt x="1724" y="1100"/>
                  <a:pt x="1716" y="1105"/>
                  <a:pt x="1707" y="1109"/>
                </a:cubicBezTo>
                <a:cubicBezTo>
                  <a:pt x="1712" y="1117"/>
                  <a:pt x="1715" y="1124"/>
                  <a:pt x="1718" y="1130"/>
                </a:cubicBezTo>
                <a:cubicBezTo>
                  <a:pt x="1736" y="1123"/>
                  <a:pt x="1736" y="1111"/>
                  <a:pt x="1732" y="1095"/>
                </a:cubicBezTo>
                <a:close/>
                <a:moveTo>
                  <a:pt x="748" y="669"/>
                </a:moveTo>
                <a:lnTo>
                  <a:pt x="748" y="669"/>
                </a:lnTo>
                <a:cubicBezTo>
                  <a:pt x="747" y="667"/>
                  <a:pt x="746" y="666"/>
                  <a:pt x="744" y="664"/>
                </a:cubicBezTo>
                <a:cubicBezTo>
                  <a:pt x="733" y="669"/>
                  <a:pt x="721" y="674"/>
                  <a:pt x="710" y="680"/>
                </a:cubicBezTo>
                <a:cubicBezTo>
                  <a:pt x="708" y="682"/>
                  <a:pt x="706" y="687"/>
                  <a:pt x="706" y="691"/>
                </a:cubicBezTo>
                <a:cubicBezTo>
                  <a:pt x="706" y="692"/>
                  <a:pt x="713" y="696"/>
                  <a:pt x="715" y="695"/>
                </a:cubicBezTo>
                <a:cubicBezTo>
                  <a:pt x="726" y="687"/>
                  <a:pt x="737" y="678"/>
                  <a:pt x="748" y="669"/>
                </a:cubicBezTo>
                <a:close/>
                <a:moveTo>
                  <a:pt x="515" y="879"/>
                </a:moveTo>
                <a:lnTo>
                  <a:pt x="515" y="879"/>
                </a:lnTo>
                <a:lnTo>
                  <a:pt x="478" y="879"/>
                </a:lnTo>
                <a:cubicBezTo>
                  <a:pt x="477" y="896"/>
                  <a:pt x="489" y="894"/>
                  <a:pt x="499" y="894"/>
                </a:cubicBezTo>
                <a:cubicBezTo>
                  <a:pt x="507" y="894"/>
                  <a:pt x="518" y="894"/>
                  <a:pt x="515" y="879"/>
                </a:cubicBezTo>
                <a:close/>
                <a:moveTo>
                  <a:pt x="459" y="882"/>
                </a:moveTo>
                <a:lnTo>
                  <a:pt x="459" y="882"/>
                </a:lnTo>
                <a:cubicBezTo>
                  <a:pt x="458" y="881"/>
                  <a:pt x="458" y="879"/>
                  <a:pt x="457" y="878"/>
                </a:cubicBezTo>
                <a:cubicBezTo>
                  <a:pt x="447" y="878"/>
                  <a:pt x="437" y="877"/>
                  <a:pt x="427" y="878"/>
                </a:cubicBezTo>
                <a:cubicBezTo>
                  <a:pt x="425" y="879"/>
                  <a:pt x="423" y="884"/>
                  <a:pt x="421" y="888"/>
                </a:cubicBezTo>
                <a:cubicBezTo>
                  <a:pt x="430" y="890"/>
                  <a:pt x="439" y="893"/>
                  <a:pt x="447" y="893"/>
                </a:cubicBezTo>
                <a:cubicBezTo>
                  <a:pt x="451" y="893"/>
                  <a:pt x="455" y="886"/>
                  <a:pt x="459" y="882"/>
                </a:cubicBezTo>
                <a:close/>
                <a:moveTo>
                  <a:pt x="1237" y="1086"/>
                </a:moveTo>
                <a:lnTo>
                  <a:pt x="1237" y="1086"/>
                </a:lnTo>
                <a:cubicBezTo>
                  <a:pt x="1215" y="1083"/>
                  <a:pt x="1212" y="1085"/>
                  <a:pt x="1208" y="1111"/>
                </a:cubicBezTo>
                <a:cubicBezTo>
                  <a:pt x="1232" y="1114"/>
                  <a:pt x="1232" y="1113"/>
                  <a:pt x="1237" y="1086"/>
                </a:cubicBezTo>
                <a:close/>
                <a:moveTo>
                  <a:pt x="378" y="879"/>
                </a:moveTo>
                <a:lnTo>
                  <a:pt x="378" y="879"/>
                </a:lnTo>
                <a:cubicBezTo>
                  <a:pt x="376" y="894"/>
                  <a:pt x="387" y="894"/>
                  <a:pt x="396" y="894"/>
                </a:cubicBezTo>
                <a:cubicBezTo>
                  <a:pt x="405" y="894"/>
                  <a:pt x="418" y="896"/>
                  <a:pt x="416" y="879"/>
                </a:cubicBezTo>
                <a:lnTo>
                  <a:pt x="378" y="879"/>
                </a:lnTo>
                <a:close/>
                <a:moveTo>
                  <a:pt x="712" y="1055"/>
                </a:moveTo>
                <a:lnTo>
                  <a:pt x="712" y="1055"/>
                </a:lnTo>
                <a:cubicBezTo>
                  <a:pt x="703" y="1055"/>
                  <a:pt x="697" y="1054"/>
                  <a:pt x="691" y="1055"/>
                </a:cubicBezTo>
                <a:cubicBezTo>
                  <a:pt x="688" y="1056"/>
                  <a:pt x="684" y="1063"/>
                  <a:pt x="684" y="1063"/>
                </a:cubicBezTo>
                <a:cubicBezTo>
                  <a:pt x="690" y="1071"/>
                  <a:pt x="696" y="1077"/>
                  <a:pt x="705" y="1087"/>
                </a:cubicBezTo>
                <a:cubicBezTo>
                  <a:pt x="708" y="1073"/>
                  <a:pt x="710" y="1065"/>
                  <a:pt x="712" y="1055"/>
                </a:cubicBezTo>
                <a:close/>
                <a:moveTo>
                  <a:pt x="1293" y="1111"/>
                </a:moveTo>
                <a:lnTo>
                  <a:pt x="1293" y="1111"/>
                </a:lnTo>
                <a:lnTo>
                  <a:pt x="1316" y="1111"/>
                </a:lnTo>
                <a:lnTo>
                  <a:pt x="1316" y="1086"/>
                </a:lnTo>
                <a:lnTo>
                  <a:pt x="1297" y="1086"/>
                </a:lnTo>
                <a:cubicBezTo>
                  <a:pt x="1296" y="1094"/>
                  <a:pt x="1295" y="1102"/>
                  <a:pt x="1293" y="1111"/>
                </a:cubicBezTo>
                <a:close/>
                <a:moveTo>
                  <a:pt x="1175" y="809"/>
                </a:moveTo>
                <a:lnTo>
                  <a:pt x="1175" y="809"/>
                </a:lnTo>
                <a:cubicBezTo>
                  <a:pt x="1187" y="818"/>
                  <a:pt x="1197" y="825"/>
                  <a:pt x="1207" y="834"/>
                </a:cubicBezTo>
                <a:cubicBezTo>
                  <a:pt x="1210" y="822"/>
                  <a:pt x="1212" y="813"/>
                  <a:pt x="1214" y="802"/>
                </a:cubicBezTo>
                <a:cubicBezTo>
                  <a:pt x="1201" y="804"/>
                  <a:pt x="1191" y="806"/>
                  <a:pt x="1175" y="809"/>
                </a:cubicBezTo>
                <a:close/>
                <a:moveTo>
                  <a:pt x="742" y="1089"/>
                </a:moveTo>
                <a:lnTo>
                  <a:pt x="742" y="1089"/>
                </a:lnTo>
                <a:lnTo>
                  <a:pt x="711" y="1089"/>
                </a:lnTo>
                <a:cubicBezTo>
                  <a:pt x="716" y="1108"/>
                  <a:pt x="724" y="1114"/>
                  <a:pt x="739" y="1112"/>
                </a:cubicBezTo>
                <a:cubicBezTo>
                  <a:pt x="740" y="1105"/>
                  <a:pt x="740" y="1097"/>
                  <a:pt x="742" y="1089"/>
                </a:cubicBezTo>
                <a:close/>
                <a:moveTo>
                  <a:pt x="1437" y="1266"/>
                </a:moveTo>
                <a:lnTo>
                  <a:pt x="1437" y="1266"/>
                </a:lnTo>
                <a:cubicBezTo>
                  <a:pt x="1445" y="1247"/>
                  <a:pt x="1426" y="1241"/>
                  <a:pt x="1423" y="1227"/>
                </a:cubicBezTo>
                <a:cubicBezTo>
                  <a:pt x="1408" y="1243"/>
                  <a:pt x="1413" y="1256"/>
                  <a:pt x="1437" y="1266"/>
                </a:cubicBezTo>
                <a:close/>
                <a:moveTo>
                  <a:pt x="1348" y="757"/>
                </a:moveTo>
                <a:lnTo>
                  <a:pt x="1348" y="757"/>
                </a:lnTo>
                <a:cubicBezTo>
                  <a:pt x="1349" y="757"/>
                  <a:pt x="1351" y="757"/>
                  <a:pt x="1352" y="757"/>
                </a:cubicBezTo>
                <a:cubicBezTo>
                  <a:pt x="1361" y="742"/>
                  <a:pt x="1355" y="725"/>
                  <a:pt x="1356" y="709"/>
                </a:cubicBezTo>
                <a:cubicBezTo>
                  <a:pt x="1357" y="704"/>
                  <a:pt x="1354" y="698"/>
                  <a:pt x="1353" y="693"/>
                </a:cubicBezTo>
                <a:cubicBezTo>
                  <a:pt x="1351" y="694"/>
                  <a:pt x="1350" y="694"/>
                  <a:pt x="1348" y="694"/>
                </a:cubicBezTo>
                <a:lnTo>
                  <a:pt x="1348" y="757"/>
                </a:lnTo>
                <a:close/>
                <a:moveTo>
                  <a:pt x="429" y="1088"/>
                </a:moveTo>
                <a:lnTo>
                  <a:pt x="429" y="1088"/>
                </a:lnTo>
                <a:cubicBezTo>
                  <a:pt x="428" y="1097"/>
                  <a:pt x="427" y="1105"/>
                  <a:pt x="426" y="1114"/>
                </a:cubicBezTo>
                <a:cubicBezTo>
                  <a:pt x="455" y="1109"/>
                  <a:pt x="455" y="1109"/>
                  <a:pt x="451" y="1088"/>
                </a:cubicBezTo>
                <a:lnTo>
                  <a:pt x="429" y="1088"/>
                </a:lnTo>
                <a:close/>
                <a:moveTo>
                  <a:pt x="1220" y="920"/>
                </a:moveTo>
                <a:lnTo>
                  <a:pt x="1220" y="920"/>
                </a:lnTo>
                <a:cubicBezTo>
                  <a:pt x="1191" y="917"/>
                  <a:pt x="1190" y="918"/>
                  <a:pt x="1192" y="940"/>
                </a:cubicBezTo>
                <a:cubicBezTo>
                  <a:pt x="1199" y="941"/>
                  <a:pt x="1207" y="942"/>
                  <a:pt x="1215" y="943"/>
                </a:cubicBezTo>
                <a:cubicBezTo>
                  <a:pt x="1216" y="935"/>
                  <a:pt x="1218" y="928"/>
                  <a:pt x="1220" y="920"/>
                </a:cubicBezTo>
                <a:close/>
                <a:moveTo>
                  <a:pt x="1257" y="1119"/>
                </a:moveTo>
                <a:lnTo>
                  <a:pt x="1257" y="1119"/>
                </a:lnTo>
                <a:cubicBezTo>
                  <a:pt x="1244" y="1118"/>
                  <a:pt x="1231" y="1114"/>
                  <a:pt x="1230" y="1131"/>
                </a:cubicBezTo>
                <a:cubicBezTo>
                  <a:pt x="1229" y="1141"/>
                  <a:pt x="1239" y="1146"/>
                  <a:pt x="1250" y="1146"/>
                </a:cubicBezTo>
                <a:cubicBezTo>
                  <a:pt x="1252" y="1138"/>
                  <a:pt x="1254" y="1129"/>
                  <a:pt x="1257" y="1119"/>
                </a:cubicBezTo>
                <a:close/>
                <a:moveTo>
                  <a:pt x="878" y="619"/>
                </a:moveTo>
                <a:lnTo>
                  <a:pt x="878" y="619"/>
                </a:lnTo>
                <a:cubicBezTo>
                  <a:pt x="876" y="636"/>
                  <a:pt x="888" y="634"/>
                  <a:pt x="897" y="634"/>
                </a:cubicBezTo>
                <a:cubicBezTo>
                  <a:pt x="906" y="634"/>
                  <a:pt x="919" y="636"/>
                  <a:pt x="918" y="619"/>
                </a:cubicBezTo>
                <a:lnTo>
                  <a:pt x="878" y="619"/>
                </a:lnTo>
                <a:close/>
                <a:moveTo>
                  <a:pt x="1271" y="726"/>
                </a:moveTo>
                <a:lnTo>
                  <a:pt x="1271" y="726"/>
                </a:lnTo>
                <a:cubicBezTo>
                  <a:pt x="1282" y="715"/>
                  <a:pt x="1300" y="714"/>
                  <a:pt x="1300" y="694"/>
                </a:cubicBezTo>
                <a:cubicBezTo>
                  <a:pt x="1274" y="692"/>
                  <a:pt x="1272" y="694"/>
                  <a:pt x="1271" y="726"/>
                </a:cubicBezTo>
                <a:close/>
                <a:moveTo>
                  <a:pt x="1240" y="843"/>
                </a:moveTo>
                <a:lnTo>
                  <a:pt x="1240" y="843"/>
                </a:lnTo>
                <a:cubicBezTo>
                  <a:pt x="1242" y="851"/>
                  <a:pt x="1242" y="858"/>
                  <a:pt x="1246" y="864"/>
                </a:cubicBezTo>
                <a:cubicBezTo>
                  <a:pt x="1247" y="866"/>
                  <a:pt x="1256" y="868"/>
                  <a:pt x="1257" y="866"/>
                </a:cubicBezTo>
                <a:cubicBezTo>
                  <a:pt x="1263" y="859"/>
                  <a:pt x="1267" y="850"/>
                  <a:pt x="1273" y="839"/>
                </a:cubicBezTo>
                <a:cubicBezTo>
                  <a:pt x="1260" y="841"/>
                  <a:pt x="1252" y="842"/>
                  <a:pt x="1240" y="843"/>
                </a:cubicBezTo>
                <a:close/>
                <a:moveTo>
                  <a:pt x="858" y="136"/>
                </a:moveTo>
                <a:lnTo>
                  <a:pt x="858" y="136"/>
                </a:lnTo>
                <a:cubicBezTo>
                  <a:pt x="858" y="137"/>
                  <a:pt x="858" y="138"/>
                  <a:pt x="857" y="139"/>
                </a:cubicBezTo>
                <a:cubicBezTo>
                  <a:pt x="868" y="145"/>
                  <a:pt x="879" y="151"/>
                  <a:pt x="891" y="157"/>
                </a:cubicBezTo>
                <a:cubicBezTo>
                  <a:pt x="897" y="148"/>
                  <a:pt x="901" y="141"/>
                  <a:pt x="906" y="134"/>
                </a:cubicBezTo>
                <a:cubicBezTo>
                  <a:pt x="889" y="135"/>
                  <a:pt x="874" y="136"/>
                  <a:pt x="858" y="136"/>
                </a:cubicBezTo>
                <a:close/>
                <a:moveTo>
                  <a:pt x="217" y="1118"/>
                </a:moveTo>
                <a:lnTo>
                  <a:pt x="217" y="1118"/>
                </a:lnTo>
                <a:cubicBezTo>
                  <a:pt x="207" y="1116"/>
                  <a:pt x="198" y="1115"/>
                  <a:pt x="185" y="1113"/>
                </a:cubicBezTo>
                <a:cubicBezTo>
                  <a:pt x="197" y="1128"/>
                  <a:pt x="205" y="1140"/>
                  <a:pt x="217" y="1155"/>
                </a:cubicBezTo>
                <a:lnTo>
                  <a:pt x="217" y="1118"/>
                </a:lnTo>
                <a:close/>
                <a:moveTo>
                  <a:pt x="257" y="1150"/>
                </a:moveTo>
                <a:lnTo>
                  <a:pt x="257" y="1150"/>
                </a:lnTo>
                <a:cubicBezTo>
                  <a:pt x="271" y="1143"/>
                  <a:pt x="283" y="1137"/>
                  <a:pt x="295" y="1131"/>
                </a:cubicBezTo>
                <a:cubicBezTo>
                  <a:pt x="295" y="1130"/>
                  <a:pt x="295" y="1129"/>
                  <a:pt x="295" y="1128"/>
                </a:cubicBezTo>
                <a:cubicBezTo>
                  <a:pt x="281" y="1126"/>
                  <a:pt x="268" y="1125"/>
                  <a:pt x="254" y="1123"/>
                </a:cubicBezTo>
                <a:cubicBezTo>
                  <a:pt x="255" y="1133"/>
                  <a:pt x="256" y="1139"/>
                  <a:pt x="257" y="1150"/>
                </a:cubicBezTo>
                <a:close/>
                <a:moveTo>
                  <a:pt x="1018" y="851"/>
                </a:moveTo>
                <a:lnTo>
                  <a:pt x="1018" y="851"/>
                </a:lnTo>
                <a:lnTo>
                  <a:pt x="966" y="851"/>
                </a:lnTo>
                <a:cubicBezTo>
                  <a:pt x="970" y="859"/>
                  <a:pt x="972" y="865"/>
                  <a:pt x="976" y="867"/>
                </a:cubicBezTo>
                <a:cubicBezTo>
                  <a:pt x="987" y="872"/>
                  <a:pt x="1006" y="865"/>
                  <a:pt x="1018" y="851"/>
                </a:cubicBezTo>
                <a:close/>
                <a:moveTo>
                  <a:pt x="1318" y="987"/>
                </a:moveTo>
                <a:lnTo>
                  <a:pt x="1318" y="987"/>
                </a:lnTo>
                <a:cubicBezTo>
                  <a:pt x="1294" y="984"/>
                  <a:pt x="1293" y="984"/>
                  <a:pt x="1291" y="1009"/>
                </a:cubicBezTo>
                <a:lnTo>
                  <a:pt x="1318" y="1009"/>
                </a:lnTo>
                <a:lnTo>
                  <a:pt x="1318" y="987"/>
                </a:lnTo>
                <a:close/>
                <a:moveTo>
                  <a:pt x="561" y="358"/>
                </a:moveTo>
                <a:lnTo>
                  <a:pt x="561" y="358"/>
                </a:lnTo>
                <a:cubicBezTo>
                  <a:pt x="553" y="348"/>
                  <a:pt x="548" y="340"/>
                  <a:pt x="541" y="331"/>
                </a:cubicBezTo>
                <a:cubicBezTo>
                  <a:pt x="533" y="341"/>
                  <a:pt x="526" y="348"/>
                  <a:pt x="517" y="358"/>
                </a:cubicBezTo>
                <a:lnTo>
                  <a:pt x="561" y="358"/>
                </a:lnTo>
                <a:close/>
                <a:moveTo>
                  <a:pt x="1437" y="668"/>
                </a:moveTo>
                <a:lnTo>
                  <a:pt x="1437" y="668"/>
                </a:lnTo>
                <a:cubicBezTo>
                  <a:pt x="1436" y="669"/>
                  <a:pt x="1436" y="669"/>
                  <a:pt x="1435" y="670"/>
                </a:cubicBezTo>
                <a:cubicBezTo>
                  <a:pt x="1433" y="670"/>
                  <a:pt x="1430" y="670"/>
                  <a:pt x="1428" y="671"/>
                </a:cubicBezTo>
                <a:cubicBezTo>
                  <a:pt x="1423" y="672"/>
                  <a:pt x="1419" y="675"/>
                  <a:pt x="1414" y="677"/>
                </a:cubicBezTo>
                <a:cubicBezTo>
                  <a:pt x="1418" y="680"/>
                  <a:pt x="1422" y="684"/>
                  <a:pt x="1427" y="686"/>
                </a:cubicBezTo>
                <a:cubicBezTo>
                  <a:pt x="1429" y="687"/>
                  <a:pt x="1432" y="688"/>
                  <a:pt x="1434" y="687"/>
                </a:cubicBezTo>
                <a:cubicBezTo>
                  <a:pt x="1441" y="684"/>
                  <a:pt x="1448" y="680"/>
                  <a:pt x="1455" y="677"/>
                </a:cubicBezTo>
                <a:cubicBezTo>
                  <a:pt x="1449" y="674"/>
                  <a:pt x="1443" y="671"/>
                  <a:pt x="1437" y="668"/>
                </a:cubicBezTo>
                <a:close/>
                <a:moveTo>
                  <a:pt x="1277" y="889"/>
                </a:moveTo>
                <a:lnTo>
                  <a:pt x="1277" y="889"/>
                </a:lnTo>
                <a:cubicBezTo>
                  <a:pt x="1285" y="896"/>
                  <a:pt x="1290" y="901"/>
                  <a:pt x="1296" y="904"/>
                </a:cubicBezTo>
                <a:cubicBezTo>
                  <a:pt x="1301" y="906"/>
                  <a:pt x="1309" y="908"/>
                  <a:pt x="1314" y="906"/>
                </a:cubicBezTo>
                <a:cubicBezTo>
                  <a:pt x="1318" y="904"/>
                  <a:pt x="1318" y="895"/>
                  <a:pt x="1320" y="889"/>
                </a:cubicBezTo>
                <a:lnTo>
                  <a:pt x="1277" y="889"/>
                </a:lnTo>
                <a:close/>
                <a:moveTo>
                  <a:pt x="453" y="1056"/>
                </a:moveTo>
                <a:lnTo>
                  <a:pt x="453" y="1056"/>
                </a:lnTo>
                <a:lnTo>
                  <a:pt x="433" y="1056"/>
                </a:lnTo>
                <a:cubicBezTo>
                  <a:pt x="432" y="1064"/>
                  <a:pt x="431" y="1072"/>
                  <a:pt x="430" y="1081"/>
                </a:cubicBezTo>
                <a:lnTo>
                  <a:pt x="453" y="1081"/>
                </a:lnTo>
                <a:lnTo>
                  <a:pt x="453" y="1056"/>
                </a:lnTo>
                <a:close/>
                <a:moveTo>
                  <a:pt x="1298" y="783"/>
                </a:moveTo>
                <a:lnTo>
                  <a:pt x="1298" y="783"/>
                </a:lnTo>
                <a:cubicBezTo>
                  <a:pt x="1297" y="782"/>
                  <a:pt x="1295" y="781"/>
                  <a:pt x="1293" y="781"/>
                </a:cubicBezTo>
                <a:cubicBezTo>
                  <a:pt x="1281" y="795"/>
                  <a:pt x="1283" y="813"/>
                  <a:pt x="1278" y="832"/>
                </a:cubicBezTo>
                <a:cubicBezTo>
                  <a:pt x="1290" y="829"/>
                  <a:pt x="1299" y="828"/>
                  <a:pt x="1311" y="825"/>
                </a:cubicBezTo>
                <a:cubicBezTo>
                  <a:pt x="1296" y="821"/>
                  <a:pt x="1283" y="821"/>
                  <a:pt x="1295" y="803"/>
                </a:cubicBezTo>
                <a:cubicBezTo>
                  <a:pt x="1298" y="798"/>
                  <a:pt x="1297" y="790"/>
                  <a:pt x="1298" y="783"/>
                </a:cubicBezTo>
                <a:close/>
                <a:moveTo>
                  <a:pt x="1295" y="958"/>
                </a:moveTo>
                <a:lnTo>
                  <a:pt x="1295" y="958"/>
                </a:lnTo>
                <a:cubicBezTo>
                  <a:pt x="1270" y="953"/>
                  <a:pt x="1270" y="953"/>
                  <a:pt x="1263" y="978"/>
                </a:cubicBezTo>
                <a:cubicBezTo>
                  <a:pt x="1291" y="983"/>
                  <a:pt x="1292" y="982"/>
                  <a:pt x="1295" y="958"/>
                </a:cubicBezTo>
                <a:close/>
                <a:moveTo>
                  <a:pt x="1308" y="670"/>
                </a:moveTo>
                <a:lnTo>
                  <a:pt x="1308" y="670"/>
                </a:lnTo>
                <a:cubicBezTo>
                  <a:pt x="1297" y="670"/>
                  <a:pt x="1286" y="670"/>
                  <a:pt x="1276" y="671"/>
                </a:cubicBezTo>
                <a:cubicBezTo>
                  <a:pt x="1273" y="671"/>
                  <a:pt x="1271" y="676"/>
                  <a:pt x="1268" y="679"/>
                </a:cubicBezTo>
                <a:cubicBezTo>
                  <a:pt x="1277" y="682"/>
                  <a:pt x="1285" y="686"/>
                  <a:pt x="1293" y="686"/>
                </a:cubicBezTo>
                <a:cubicBezTo>
                  <a:pt x="1300" y="687"/>
                  <a:pt x="1311" y="686"/>
                  <a:pt x="1308" y="670"/>
                </a:cubicBezTo>
                <a:close/>
                <a:moveTo>
                  <a:pt x="830" y="168"/>
                </a:moveTo>
                <a:lnTo>
                  <a:pt x="830" y="168"/>
                </a:lnTo>
                <a:cubicBezTo>
                  <a:pt x="829" y="168"/>
                  <a:pt x="828" y="168"/>
                  <a:pt x="828" y="168"/>
                </a:cubicBezTo>
                <a:cubicBezTo>
                  <a:pt x="822" y="190"/>
                  <a:pt x="817" y="213"/>
                  <a:pt x="812" y="236"/>
                </a:cubicBezTo>
                <a:lnTo>
                  <a:pt x="815" y="237"/>
                </a:lnTo>
                <a:cubicBezTo>
                  <a:pt x="820" y="232"/>
                  <a:pt x="829" y="226"/>
                  <a:pt x="829" y="220"/>
                </a:cubicBezTo>
                <a:cubicBezTo>
                  <a:pt x="831" y="203"/>
                  <a:pt x="830" y="186"/>
                  <a:pt x="830" y="168"/>
                </a:cubicBezTo>
                <a:close/>
                <a:moveTo>
                  <a:pt x="792" y="556"/>
                </a:moveTo>
                <a:lnTo>
                  <a:pt x="792" y="556"/>
                </a:lnTo>
                <a:cubicBezTo>
                  <a:pt x="790" y="564"/>
                  <a:pt x="789" y="572"/>
                  <a:pt x="788" y="580"/>
                </a:cubicBezTo>
                <a:lnTo>
                  <a:pt x="815" y="580"/>
                </a:lnTo>
                <a:lnTo>
                  <a:pt x="815" y="556"/>
                </a:lnTo>
                <a:lnTo>
                  <a:pt x="792" y="556"/>
                </a:lnTo>
                <a:close/>
                <a:moveTo>
                  <a:pt x="450" y="743"/>
                </a:moveTo>
                <a:lnTo>
                  <a:pt x="450" y="743"/>
                </a:lnTo>
                <a:cubicBezTo>
                  <a:pt x="437" y="765"/>
                  <a:pt x="436" y="791"/>
                  <a:pt x="433" y="816"/>
                </a:cubicBezTo>
                <a:cubicBezTo>
                  <a:pt x="446" y="793"/>
                  <a:pt x="447" y="768"/>
                  <a:pt x="450" y="743"/>
                </a:cubicBezTo>
                <a:close/>
                <a:moveTo>
                  <a:pt x="460" y="745"/>
                </a:moveTo>
                <a:lnTo>
                  <a:pt x="460" y="745"/>
                </a:lnTo>
                <a:cubicBezTo>
                  <a:pt x="459" y="745"/>
                  <a:pt x="459" y="745"/>
                  <a:pt x="458" y="745"/>
                </a:cubicBezTo>
                <a:cubicBezTo>
                  <a:pt x="454" y="768"/>
                  <a:pt x="450" y="791"/>
                  <a:pt x="446" y="814"/>
                </a:cubicBezTo>
                <a:cubicBezTo>
                  <a:pt x="447" y="815"/>
                  <a:pt x="448" y="817"/>
                  <a:pt x="450" y="818"/>
                </a:cubicBezTo>
                <a:cubicBezTo>
                  <a:pt x="453" y="814"/>
                  <a:pt x="459" y="811"/>
                  <a:pt x="459" y="808"/>
                </a:cubicBezTo>
                <a:cubicBezTo>
                  <a:pt x="460" y="787"/>
                  <a:pt x="460" y="766"/>
                  <a:pt x="460" y="745"/>
                </a:cubicBezTo>
                <a:close/>
                <a:moveTo>
                  <a:pt x="1315" y="657"/>
                </a:moveTo>
                <a:lnTo>
                  <a:pt x="1315" y="657"/>
                </a:lnTo>
                <a:cubicBezTo>
                  <a:pt x="1316" y="658"/>
                  <a:pt x="1317" y="660"/>
                  <a:pt x="1318" y="661"/>
                </a:cubicBezTo>
                <a:cubicBezTo>
                  <a:pt x="1322" y="659"/>
                  <a:pt x="1327" y="657"/>
                  <a:pt x="1328" y="654"/>
                </a:cubicBezTo>
                <a:cubicBezTo>
                  <a:pt x="1336" y="634"/>
                  <a:pt x="1335" y="606"/>
                  <a:pt x="1327" y="600"/>
                </a:cubicBezTo>
                <a:cubicBezTo>
                  <a:pt x="1323" y="619"/>
                  <a:pt x="1319" y="638"/>
                  <a:pt x="1315" y="657"/>
                </a:cubicBezTo>
                <a:close/>
                <a:moveTo>
                  <a:pt x="629" y="852"/>
                </a:moveTo>
                <a:lnTo>
                  <a:pt x="629" y="852"/>
                </a:lnTo>
                <a:lnTo>
                  <a:pt x="576" y="852"/>
                </a:lnTo>
                <a:cubicBezTo>
                  <a:pt x="588" y="865"/>
                  <a:pt x="609" y="873"/>
                  <a:pt x="620" y="867"/>
                </a:cubicBezTo>
                <a:cubicBezTo>
                  <a:pt x="624" y="865"/>
                  <a:pt x="625" y="859"/>
                  <a:pt x="629" y="852"/>
                </a:cubicBezTo>
                <a:close/>
                <a:moveTo>
                  <a:pt x="1214" y="1180"/>
                </a:moveTo>
                <a:lnTo>
                  <a:pt x="1214" y="1180"/>
                </a:lnTo>
                <a:cubicBezTo>
                  <a:pt x="1227" y="1177"/>
                  <a:pt x="1241" y="1188"/>
                  <a:pt x="1245" y="1168"/>
                </a:cubicBezTo>
                <a:cubicBezTo>
                  <a:pt x="1247" y="1160"/>
                  <a:pt x="1246" y="1154"/>
                  <a:pt x="1237" y="1153"/>
                </a:cubicBezTo>
                <a:cubicBezTo>
                  <a:pt x="1217" y="1149"/>
                  <a:pt x="1219" y="1166"/>
                  <a:pt x="1214" y="1180"/>
                </a:cubicBezTo>
                <a:close/>
                <a:moveTo>
                  <a:pt x="363" y="1137"/>
                </a:moveTo>
                <a:lnTo>
                  <a:pt x="363" y="1137"/>
                </a:lnTo>
                <a:cubicBezTo>
                  <a:pt x="361" y="1149"/>
                  <a:pt x="359" y="1159"/>
                  <a:pt x="356" y="1170"/>
                </a:cubicBezTo>
                <a:cubicBezTo>
                  <a:pt x="364" y="1171"/>
                  <a:pt x="370" y="1171"/>
                  <a:pt x="377" y="1171"/>
                </a:cubicBezTo>
                <a:cubicBezTo>
                  <a:pt x="379" y="1160"/>
                  <a:pt x="381" y="1151"/>
                  <a:pt x="382" y="1140"/>
                </a:cubicBezTo>
                <a:cubicBezTo>
                  <a:pt x="375" y="1139"/>
                  <a:pt x="370" y="1138"/>
                  <a:pt x="363" y="1137"/>
                </a:cubicBezTo>
                <a:close/>
                <a:moveTo>
                  <a:pt x="777" y="1049"/>
                </a:moveTo>
                <a:lnTo>
                  <a:pt x="777" y="1049"/>
                </a:lnTo>
                <a:lnTo>
                  <a:pt x="777" y="1023"/>
                </a:lnTo>
                <a:lnTo>
                  <a:pt x="756" y="1023"/>
                </a:lnTo>
                <a:cubicBezTo>
                  <a:pt x="755" y="1031"/>
                  <a:pt x="753" y="1039"/>
                  <a:pt x="752" y="1049"/>
                </a:cubicBezTo>
                <a:lnTo>
                  <a:pt x="777" y="1049"/>
                </a:lnTo>
                <a:close/>
                <a:moveTo>
                  <a:pt x="1097" y="856"/>
                </a:moveTo>
                <a:lnTo>
                  <a:pt x="1097" y="856"/>
                </a:lnTo>
                <a:cubicBezTo>
                  <a:pt x="1098" y="858"/>
                  <a:pt x="1098" y="859"/>
                  <a:pt x="1099" y="861"/>
                </a:cubicBezTo>
                <a:cubicBezTo>
                  <a:pt x="1116" y="861"/>
                  <a:pt x="1133" y="861"/>
                  <a:pt x="1149" y="861"/>
                </a:cubicBezTo>
                <a:cubicBezTo>
                  <a:pt x="1153" y="860"/>
                  <a:pt x="1157" y="857"/>
                  <a:pt x="1161" y="855"/>
                </a:cubicBezTo>
                <a:cubicBezTo>
                  <a:pt x="1157" y="853"/>
                  <a:pt x="1153" y="850"/>
                  <a:pt x="1149" y="850"/>
                </a:cubicBezTo>
                <a:cubicBezTo>
                  <a:pt x="1137" y="849"/>
                  <a:pt x="1125" y="850"/>
                  <a:pt x="1114" y="851"/>
                </a:cubicBezTo>
                <a:cubicBezTo>
                  <a:pt x="1108" y="852"/>
                  <a:pt x="1103" y="855"/>
                  <a:pt x="1097" y="856"/>
                </a:cubicBezTo>
                <a:close/>
                <a:moveTo>
                  <a:pt x="816" y="588"/>
                </a:moveTo>
                <a:lnTo>
                  <a:pt x="816" y="588"/>
                </a:lnTo>
                <a:cubicBezTo>
                  <a:pt x="786" y="583"/>
                  <a:pt x="782" y="586"/>
                  <a:pt x="786" y="607"/>
                </a:cubicBezTo>
                <a:lnTo>
                  <a:pt x="816" y="607"/>
                </a:lnTo>
                <a:lnTo>
                  <a:pt x="816" y="588"/>
                </a:lnTo>
                <a:close/>
                <a:moveTo>
                  <a:pt x="782" y="832"/>
                </a:moveTo>
                <a:lnTo>
                  <a:pt x="782" y="832"/>
                </a:lnTo>
                <a:lnTo>
                  <a:pt x="782" y="777"/>
                </a:lnTo>
                <a:cubicBezTo>
                  <a:pt x="781" y="776"/>
                  <a:pt x="780" y="776"/>
                  <a:pt x="779" y="776"/>
                </a:cubicBezTo>
                <a:cubicBezTo>
                  <a:pt x="773" y="795"/>
                  <a:pt x="767" y="813"/>
                  <a:pt x="760" y="832"/>
                </a:cubicBezTo>
                <a:lnTo>
                  <a:pt x="782" y="832"/>
                </a:lnTo>
                <a:close/>
                <a:moveTo>
                  <a:pt x="1282" y="1146"/>
                </a:moveTo>
                <a:lnTo>
                  <a:pt x="1282" y="1146"/>
                </a:lnTo>
                <a:cubicBezTo>
                  <a:pt x="1283" y="1140"/>
                  <a:pt x="1284" y="1136"/>
                  <a:pt x="1284" y="1132"/>
                </a:cubicBezTo>
                <a:cubicBezTo>
                  <a:pt x="1285" y="1128"/>
                  <a:pt x="1285" y="1124"/>
                  <a:pt x="1286" y="1120"/>
                </a:cubicBezTo>
                <a:cubicBezTo>
                  <a:pt x="1261" y="1116"/>
                  <a:pt x="1261" y="1117"/>
                  <a:pt x="1258" y="1146"/>
                </a:cubicBezTo>
                <a:lnTo>
                  <a:pt x="1282" y="1146"/>
                </a:lnTo>
                <a:close/>
                <a:moveTo>
                  <a:pt x="841" y="852"/>
                </a:moveTo>
                <a:lnTo>
                  <a:pt x="841" y="852"/>
                </a:lnTo>
                <a:lnTo>
                  <a:pt x="808" y="852"/>
                </a:lnTo>
                <a:lnTo>
                  <a:pt x="808" y="873"/>
                </a:lnTo>
                <a:cubicBezTo>
                  <a:pt x="835" y="874"/>
                  <a:pt x="841" y="870"/>
                  <a:pt x="841" y="852"/>
                </a:cubicBezTo>
                <a:close/>
                <a:moveTo>
                  <a:pt x="1315" y="1118"/>
                </a:moveTo>
                <a:lnTo>
                  <a:pt x="1315" y="1118"/>
                </a:lnTo>
                <a:cubicBezTo>
                  <a:pt x="1307" y="1118"/>
                  <a:pt x="1300" y="1119"/>
                  <a:pt x="1292" y="1119"/>
                </a:cubicBezTo>
                <a:cubicBezTo>
                  <a:pt x="1291" y="1129"/>
                  <a:pt x="1290" y="1137"/>
                  <a:pt x="1289" y="1146"/>
                </a:cubicBezTo>
                <a:lnTo>
                  <a:pt x="1315" y="1146"/>
                </a:lnTo>
                <a:lnTo>
                  <a:pt x="1315" y="1118"/>
                </a:lnTo>
                <a:close/>
                <a:moveTo>
                  <a:pt x="633" y="895"/>
                </a:moveTo>
                <a:lnTo>
                  <a:pt x="633" y="895"/>
                </a:lnTo>
                <a:cubicBezTo>
                  <a:pt x="624" y="920"/>
                  <a:pt x="622" y="992"/>
                  <a:pt x="633" y="999"/>
                </a:cubicBezTo>
                <a:lnTo>
                  <a:pt x="633" y="895"/>
                </a:lnTo>
                <a:close/>
                <a:moveTo>
                  <a:pt x="746" y="1049"/>
                </a:moveTo>
                <a:lnTo>
                  <a:pt x="746" y="1049"/>
                </a:lnTo>
                <a:cubicBezTo>
                  <a:pt x="747" y="1040"/>
                  <a:pt x="748" y="1032"/>
                  <a:pt x="749" y="1024"/>
                </a:cubicBezTo>
                <a:cubicBezTo>
                  <a:pt x="724" y="1020"/>
                  <a:pt x="722" y="1022"/>
                  <a:pt x="722" y="1049"/>
                </a:cubicBezTo>
                <a:lnTo>
                  <a:pt x="746" y="1049"/>
                </a:lnTo>
                <a:close/>
                <a:moveTo>
                  <a:pt x="1226" y="920"/>
                </a:moveTo>
                <a:lnTo>
                  <a:pt x="1226" y="920"/>
                </a:lnTo>
                <a:cubicBezTo>
                  <a:pt x="1224" y="928"/>
                  <a:pt x="1223" y="936"/>
                  <a:pt x="1221" y="944"/>
                </a:cubicBezTo>
                <a:cubicBezTo>
                  <a:pt x="1231" y="946"/>
                  <a:pt x="1238" y="947"/>
                  <a:pt x="1247" y="948"/>
                </a:cubicBezTo>
                <a:cubicBezTo>
                  <a:pt x="1249" y="938"/>
                  <a:pt x="1251" y="929"/>
                  <a:pt x="1252" y="920"/>
                </a:cubicBezTo>
                <a:lnTo>
                  <a:pt x="1226" y="920"/>
                </a:lnTo>
                <a:close/>
                <a:moveTo>
                  <a:pt x="831" y="110"/>
                </a:moveTo>
                <a:lnTo>
                  <a:pt x="831" y="110"/>
                </a:lnTo>
                <a:lnTo>
                  <a:pt x="831" y="48"/>
                </a:lnTo>
                <a:cubicBezTo>
                  <a:pt x="831" y="48"/>
                  <a:pt x="830" y="47"/>
                  <a:pt x="830" y="47"/>
                </a:cubicBezTo>
                <a:cubicBezTo>
                  <a:pt x="824" y="68"/>
                  <a:pt x="819" y="88"/>
                  <a:pt x="813" y="110"/>
                </a:cubicBezTo>
                <a:lnTo>
                  <a:pt x="831" y="110"/>
                </a:lnTo>
                <a:close/>
                <a:moveTo>
                  <a:pt x="1215" y="1154"/>
                </a:moveTo>
                <a:lnTo>
                  <a:pt x="1215" y="1154"/>
                </a:lnTo>
                <a:cubicBezTo>
                  <a:pt x="1186" y="1151"/>
                  <a:pt x="1184" y="1152"/>
                  <a:pt x="1180" y="1178"/>
                </a:cubicBezTo>
                <a:cubicBezTo>
                  <a:pt x="1208" y="1182"/>
                  <a:pt x="1209" y="1182"/>
                  <a:pt x="1215" y="1154"/>
                </a:cubicBezTo>
                <a:close/>
                <a:moveTo>
                  <a:pt x="1166" y="888"/>
                </a:moveTo>
                <a:lnTo>
                  <a:pt x="1166" y="888"/>
                </a:lnTo>
                <a:lnTo>
                  <a:pt x="1166" y="910"/>
                </a:lnTo>
                <a:cubicBezTo>
                  <a:pt x="1190" y="914"/>
                  <a:pt x="1199" y="907"/>
                  <a:pt x="1195" y="888"/>
                </a:cubicBezTo>
                <a:lnTo>
                  <a:pt x="1166" y="888"/>
                </a:lnTo>
                <a:close/>
                <a:moveTo>
                  <a:pt x="673" y="832"/>
                </a:moveTo>
                <a:lnTo>
                  <a:pt x="673" y="832"/>
                </a:lnTo>
                <a:lnTo>
                  <a:pt x="735" y="832"/>
                </a:lnTo>
                <a:cubicBezTo>
                  <a:pt x="723" y="823"/>
                  <a:pt x="715" y="816"/>
                  <a:pt x="706" y="809"/>
                </a:cubicBezTo>
                <a:cubicBezTo>
                  <a:pt x="695" y="817"/>
                  <a:pt x="685" y="823"/>
                  <a:pt x="673" y="832"/>
                </a:cubicBezTo>
                <a:close/>
                <a:moveTo>
                  <a:pt x="1203" y="847"/>
                </a:moveTo>
                <a:lnTo>
                  <a:pt x="1203" y="847"/>
                </a:lnTo>
                <a:cubicBezTo>
                  <a:pt x="1195" y="847"/>
                  <a:pt x="1188" y="847"/>
                  <a:pt x="1181" y="848"/>
                </a:cubicBezTo>
                <a:cubicBezTo>
                  <a:pt x="1176" y="850"/>
                  <a:pt x="1171" y="853"/>
                  <a:pt x="1166" y="856"/>
                </a:cubicBezTo>
                <a:cubicBezTo>
                  <a:pt x="1171" y="862"/>
                  <a:pt x="1171" y="870"/>
                  <a:pt x="1183" y="871"/>
                </a:cubicBezTo>
                <a:cubicBezTo>
                  <a:pt x="1201" y="872"/>
                  <a:pt x="1202" y="861"/>
                  <a:pt x="1203" y="847"/>
                </a:cubicBezTo>
                <a:close/>
                <a:moveTo>
                  <a:pt x="1315" y="1179"/>
                </a:moveTo>
                <a:lnTo>
                  <a:pt x="1315" y="1179"/>
                </a:lnTo>
                <a:lnTo>
                  <a:pt x="1315" y="1154"/>
                </a:lnTo>
                <a:lnTo>
                  <a:pt x="1287" y="1154"/>
                </a:lnTo>
                <a:cubicBezTo>
                  <a:pt x="1286" y="1163"/>
                  <a:pt x="1285" y="1170"/>
                  <a:pt x="1284" y="1179"/>
                </a:cubicBezTo>
                <a:lnTo>
                  <a:pt x="1315" y="1179"/>
                </a:lnTo>
                <a:close/>
                <a:moveTo>
                  <a:pt x="1161" y="812"/>
                </a:moveTo>
                <a:lnTo>
                  <a:pt x="1161" y="812"/>
                </a:lnTo>
                <a:cubicBezTo>
                  <a:pt x="1146" y="823"/>
                  <a:pt x="1132" y="832"/>
                  <a:pt x="1119" y="842"/>
                </a:cubicBezTo>
                <a:lnTo>
                  <a:pt x="1121" y="845"/>
                </a:lnTo>
                <a:cubicBezTo>
                  <a:pt x="1134" y="844"/>
                  <a:pt x="1147" y="844"/>
                  <a:pt x="1161" y="843"/>
                </a:cubicBezTo>
                <a:lnTo>
                  <a:pt x="1161" y="812"/>
                </a:lnTo>
                <a:close/>
                <a:moveTo>
                  <a:pt x="1141" y="889"/>
                </a:moveTo>
                <a:lnTo>
                  <a:pt x="1141" y="889"/>
                </a:lnTo>
                <a:lnTo>
                  <a:pt x="1089" y="889"/>
                </a:lnTo>
                <a:cubicBezTo>
                  <a:pt x="1097" y="901"/>
                  <a:pt x="1118" y="910"/>
                  <a:pt x="1130" y="905"/>
                </a:cubicBezTo>
                <a:cubicBezTo>
                  <a:pt x="1134" y="904"/>
                  <a:pt x="1136" y="897"/>
                  <a:pt x="1141" y="889"/>
                </a:cubicBezTo>
                <a:close/>
                <a:moveTo>
                  <a:pt x="674" y="633"/>
                </a:moveTo>
                <a:lnTo>
                  <a:pt x="674" y="633"/>
                </a:lnTo>
                <a:cubicBezTo>
                  <a:pt x="672" y="643"/>
                  <a:pt x="669" y="652"/>
                  <a:pt x="667" y="661"/>
                </a:cubicBezTo>
                <a:cubicBezTo>
                  <a:pt x="682" y="655"/>
                  <a:pt x="702" y="663"/>
                  <a:pt x="710" y="641"/>
                </a:cubicBezTo>
                <a:cubicBezTo>
                  <a:pt x="697" y="638"/>
                  <a:pt x="686" y="636"/>
                  <a:pt x="674" y="633"/>
                </a:cubicBezTo>
                <a:close/>
                <a:moveTo>
                  <a:pt x="1308" y="523"/>
                </a:moveTo>
                <a:lnTo>
                  <a:pt x="1308" y="523"/>
                </a:lnTo>
                <a:cubicBezTo>
                  <a:pt x="1307" y="522"/>
                  <a:pt x="1306" y="522"/>
                  <a:pt x="1305" y="521"/>
                </a:cubicBezTo>
                <a:cubicBezTo>
                  <a:pt x="1298" y="531"/>
                  <a:pt x="1292" y="540"/>
                  <a:pt x="1285" y="549"/>
                </a:cubicBezTo>
                <a:cubicBezTo>
                  <a:pt x="1272" y="567"/>
                  <a:pt x="1273" y="569"/>
                  <a:pt x="1296" y="575"/>
                </a:cubicBezTo>
                <a:cubicBezTo>
                  <a:pt x="1300" y="558"/>
                  <a:pt x="1304" y="540"/>
                  <a:pt x="1308" y="523"/>
                </a:cubicBezTo>
                <a:close/>
                <a:moveTo>
                  <a:pt x="459" y="565"/>
                </a:moveTo>
                <a:lnTo>
                  <a:pt x="459" y="565"/>
                </a:lnTo>
                <a:cubicBezTo>
                  <a:pt x="464" y="553"/>
                  <a:pt x="486" y="547"/>
                  <a:pt x="477" y="532"/>
                </a:cubicBezTo>
                <a:cubicBezTo>
                  <a:pt x="480" y="522"/>
                  <a:pt x="484" y="516"/>
                  <a:pt x="484" y="509"/>
                </a:cubicBezTo>
                <a:cubicBezTo>
                  <a:pt x="485" y="505"/>
                  <a:pt x="481" y="500"/>
                  <a:pt x="479" y="496"/>
                </a:cubicBezTo>
                <a:cubicBezTo>
                  <a:pt x="476" y="500"/>
                  <a:pt x="472" y="503"/>
                  <a:pt x="471" y="507"/>
                </a:cubicBezTo>
                <a:cubicBezTo>
                  <a:pt x="467" y="526"/>
                  <a:pt x="463" y="546"/>
                  <a:pt x="459" y="565"/>
                </a:cubicBezTo>
                <a:close/>
                <a:moveTo>
                  <a:pt x="395" y="1123"/>
                </a:moveTo>
                <a:lnTo>
                  <a:pt x="395" y="1123"/>
                </a:lnTo>
                <a:cubicBezTo>
                  <a:pt x="423" y="1117"/>
                  <a:pt x="425" y="1114"/>
                  <a:pt x="421" y="1089"/>
                </a:cubicBezTo>
                <a:cubicBezTo>
                  <a:pt x="397" y="1087"/>
                  <a:pt x="394" y="1090"/>
                  <a:pt x="395" y="1123"/>
                </a:cubicBezTo>
                <a:close/>
                <a:moveTo>
                  <a:pt x="1525" y="889"/>
                </a:moveTo>
                <a:lnTo>
                  <a:pt x="1525" y="889"/>
                </a:lnTo>
                <a:cubicBezTo>
                  <a:pt x="1528" y="896"/>
                  <a:pt x="1529" y="903"/>
                  <a:pt x="1533" y="905"/>
                </a:cubicBezTo>
                <a:cubicBezTo>
                  <a:pt x="1544" y="911"/>
                  <a:pt x="1568" y="902"/>
                  <a:pt x="1576" y="889"/>
                </a:cubicBezTo>
                <a:lnTo>
                  <a:pt x="1525" y="889"/>
                </a:lnTo>
                <a:close/>
                <a:moveTo>
                  <a:pt x="742" y="1081"/>
                </a:moveTo>
                <a:lnTo>
                  <a:pt x="742" y="1081"/>
                </a:lnTo>
                <a:cubicBezTo>
                  <a:pt x="743" y="1072"/>
                  <a:pt x="744" y="1064"/>
                  <a:pt x="745" y="1057"/>
                </a:cubicBezTo>
                <a:cubicBezTo>
                  <a:pt x="718" y="1051"/>
                  <a:pt x="715" y="1054"/>
                  <a:pt x="714" y="1081"/>
                </a:cubicBezTo>
                <a:lnTo>
                  <a:pt x="742" y="1081"/>
                </a:lnTo>
                <a:close/>
                <a:moveTo>
                  <a:pt x="752" y="1055"/>
                </a:moveTo>
                <a:lnTo>
                  <a:pt x="752" y="1055"/>
                </a:lnTo>
                <a:cubicBezTo>
                  <a:pt x="751" y="1064"/>
                  <a:pt x="750" y="1072"/>
                  <a:pt x="749" y="1081"/>
                </a:cubicBezTo>
                <a:lnTo>
                  <a:pt x="777" y="1081"/>
                </a:lnTo>
                <a:lnTo>
                  <a:pt x="777" y="1055"/>
                </a:lnTo>
                <a:lnTo>
                  <a:pt x="752" y="1055"/>
                </a:lnTo>
                <a:close/>
                <a:moveTo>
                  <a:pt x="483" y="732"/>
                </a:moveTo>
                <a:lnTo>
                  <a:pt x="483" y="732"/>
                </a:lnTo>
                <a:lnTo>
                  <a:pt x="479" y="733"/>
                </a:lnTo>
                <a:lnTo>
                  <a:pt x="479" y="816"/>
                </a:lnTo>
                <a:cubicBezTo>
                  <a:pt x="481" y="816"/>
                  <a:pt x="482" y="816"/>
                  <a:pt x="483" y="816"/>
                </a:cubicBezTo>
                <a:lnTo>
                  <a:pt x="483" y="732"/>
                </a:lnTo>
                <a:close/>
                <a:moveTo>
                  <a:pt x="667" y="1112"/>
                </a:moveTo>
                <a:lnTo>
                  <a:pt x="667" y="1112"/>
                </a:lnTo>
                <a:cubicBezTo>
                  <a:pt x="694" y="1117"/>
                  <a:pt x="701" y="1115"/>
                  <a:pt x="701" y="1103"/>
                </a:cubicBezTo>
                <a:cubicBezTo>
                  <a:pt x="701" y="1098"/>
                  <a:pt x="696" y="1090"/>
                  <a:pt x="692" y="1088"/>
                </a:cubicBezTo>
                <a:cubicBezTo>
                  <a:pt x="675" y="1084"/>
                  <a:pt x="672" y="1087"/>
                  <a:pt x="667" y="1112"/>
                </a:cubicBezTo>
                <a:close/>
                <a:moveTo>
                  <a:pt x="776" y="1113"/>
                </a:moveTo>
                <a:lnTo>
                  <a:pt x="776" y="1113"/>
                </a:lnTo>
                <a:lnTo>
                  <a:pt x="776" y="1089"/>
                </a:lnTo>
                <a:lnTo>
                  <a:pt x="747" y="1089"/>
                </a:lnTo>
                <a:cubicBezTo>
                  <a:pt x="747" y="1097"/>
                  <a:pt x="746" y="1105"/>
                  <a:pt x="746" y="1113"/>
                </a:cubicBezTo>
                <a:lnTo>
                  <a:pt x="776" y="1113"/>
                </a:lnTo>
                <a:close/>
                <a:moveTo>
                  <a:pt x="1239" y="1186"/>
                </a:moveTo>
                <a:lnTo>
                  <a:pt x="1239" y="1186"/>
                </a:lnTo>
                <a:cubicBezTo>
                  <a:pt x="1210" y="1183"/>
                  <a:pt x="1209" y="1184"/>
                  <a:pt x="1206" y="1212"/>
                </a:cubicBezTo>
                <a:cubicBezTo>
                  <a:pt x="1234" y="1216"/>
                  <a:pt x="1235" y="1215"/>
                  <a:pt x="1239" y="1186"/>
                </a:cubicBezTo>
                <a:close/>
                <a:moveTo>
                  <a:pt x="420" y="1175"/>
                </a:moveTo>
                <a:lnTo>
                  <a:pt x="420" y="1175"/>
                </a:lnTo>
                <a:lnTo>
                  <a:pt x="451" y="1175"/>
                </a:lnTo>
                <a:lnTo>
                  <a:pt x="451" y="1149"/>
                </a:lnTo>
                <a:cubicBezTo>
                  <a:pt x="442" y="1148"/>
                  <a:pt x="433" y="1147"/>
                  <a:pt x="424" y="1145"/>
                </a:cubicBezTo>
                <a:cubicBezTo>
                  <a:pt x="422" y="1156"/>
                  <a:pt x="421" y="1164"/>
                  <a:pt x="420" y="1175"/>
                </a:cubicBezTo>
                <a:close/>
                <a:moveTo>
                  <a:pt x="366" y="1128"/>
                </a:moveTo>
                <a:lnTo>
                  <a:pt x="366" y="1128"/>
                </a:lnTo>
                <a:cubicBezTo>
                  <a:pt x="375" y="1125"/>
                  <a:pt x="385" y="1124"/>
                  <a:pt x="386" y="1119"/>
                </a:cubicBezTo>
                <a:cubicBezTo>
                  <a:pt x="391" y="1107"/>
                  <a:pt x="392" y="1094"/>
                  <a:pt x="395" y="1080"/>
                </a:cubicBezTo>
                <a:cubicBezTo>
                  <a:pt x="371" y="1086"/>
                  <a:pt x="368" y="1103"/>
                  <a:pt x="366" y="1128"/>
                </a:cubicBezTo>
                <a:close/>
                <a:moveTo>
                  <a:pt x="536" y="844"/>
                </a:moveTo>
                <a:lnTo>
                  <a:pt x="536" y="844"/>
                </a:lnTo>
                <a:cubicBezTo>
                  <a:pt x="531" y="853"/>
                  <a:pt x="527" y="859"/>
                  <a:pt x="523" y="867"/>
                </a:cubicBezTo>
                <a:lnTo>
                  <a:pt x="580" y="867"/>
                </a:lnTo>
                <a:cubicBezTo>
                  <a:pt x="580" y="866"/>
                  <a:pt x="580" y="864"/>
                  <a:pt x="581" y="863"/>
                </a:cubicBezTo>
                <a:cubicBezTo>
                  <a:pt x="566" y="856"/>
                  <a:pt x="551" y="850"/>
                  <a:pt x="536" y="844"/>
                </a:cubicBezTo>
                <a:close/>
                <a:moveTo>
                  <a:pt x="532" y="838"/>
                </a:moveTo>
                <a:lnTo>
                  <a:pt x="532" y="838"/>
                </a:lnTo>
                <a:cubicBezTo>
                  <a:pt x="520" y="834"/>
                  <a:pt x="507" y="819"/>
                  <a:pt x="498" y="835"/>
                </a:cubicBezTo>
                <a:cubicBezTo>
                  <a:pt x="489" y="850"/>
                  <a:pt x="508" y="856"/>
                  <a:pt x="516" y="866"/>
                </a:cubicBezTo>
                <a:cubicBezTo>
                  <a:pt x="522" y="856"/>
                  <a:pt x="527" y="847"/>
                  <a:pt x="532" y="838"/>
                </a:cubicBezTo>
                <a:close/>
                <a:moveTo>
                  <a:pt x="385" y="792"/>
                </a:moveTo>
                <a:lnTo>
                  <a:pt x="385" y="792"/>
                </a:lnTo>
                <a:cubicBezTo>
                  <a:pt x="411" y="773"/>
                  <a:pt x="414" y="767"/>
                  <a:pt x="415" y="738"/>
                </a:cubicBezTo>
                <a:cubicBezTo>
                  <a:pt x="382" y="744"/>
                  <a:pt x="394" y="774"/>
                  <a:pt x="385" y="792"/>
                </a:cubicBezTo>
                <a:close/>
                <a:moveTo>
                  <a:pt x="615" y="705"/>
                </a:moveTo>
                <a:lnTo>
                  <a:pt x="615" y="705"/>
                </a:lnTo>
                <a:cubicBezTo>
                  <a:pt x="646" y="705"/>
                  <a:pt x="655" y="697"/>
                  <a:pt x="655" y="673"/>
                </a:cubicBezTo>
                <a:cubicBezTo>
                  <a:pt x="627" y="677"/>
                  <a:pt x="623" y="679"/>
                  <a:pt x="615" y="705"/>
                </a:cubicBezTo>
                <a:close/>
                <a:moveTo>
                  <a:pt x="746" y="367"/>
                </a:moveTo>
                <a:lnTo>
                  <a:pt x="746" y="367"/>
                </a:lnTo>
                <a:cubicBezTo>
                  <a:pt x="776" y="364"/>
                  <a:pt x="776" y="364"/>
                  <a:pt x="779" y="339"/>
                </a:cubicBezTo>
                <a:cubicBezTo>
                  <a:pt x="771" y="337"/>
                  <a:pt x="763" y="335"/>
                  <a:pt x="754" y="333"/>
                </a:cubicBezTo>
                <a:cubicBezTo>
                  <a:pt x="751" y="343"/>
                  <a:pt x="749" y="351"/>
                  <a:pt x="746" y="359"/>
                </a:cubicBezTo>
                <a:cubicBezTo>
                  <a:pt x="746" y="361"/>
                  <a:pt x="746" y="363"/>
                  <a:pt x="746" y="367"/>
                </a:cubicBezTo>
                <a:close/>
                <a:moveTo>
                  <a:pt x="1272" y="1214"/>
                </a:moveTo>
                <a:lnTo>
                  <a:pt x="1272" y="1214"/>
                </a:lnTo>
                <a:cubicBezTo>
                  <a:pt x="1273" y="1204"/>
                  <a:pt x="1274" y="1195"/>
                  <a:pt x="1276" y="1186"/>
                </a:cubicBezTo>
                <a:cubicBezTo>
                  <a:pt x="1244" y="1184"/>
                  <a:pt x="1244" y="1184"/>
                  <a:pt x="1244" y="1213"/>
                </a:cubicBezTo>
                <a:cubicBezTo>
                  <a:pt x="1248" y="1213"/>
                  <a:pt x="1252" y="1213"/>
                  <a:pt x="1256" y="1214"/>
                </a:cubicBezTo>
                <a:cubicBezTo>
                  <a:pt x="1261" y="1214"/>
                  <a:pt x="1265" y="1214"/>
                  <a:pt x="1272" y="1214"/>
                </a:cubicBezTo>
                <a:close/>
                <a:moveTo>
                  <a:pt x="912" y="847"/>
                </a:moveTo>
                <a:lnTo>
                  <a:pt x="912" y="847"/>
                </a:lnTo>
                <a:cubicBezTo>
                  <a:pt x="910" y="849"/>
                  <a:pt x="908" y="851"/>
                  <a:pt x="906" y="853"/>
                </a:cubicBezTo>
                <a:cubicBezTo>
                  <a:pt x="909" y="859"/>
                  <a:pt x="910" y="867"/>
                  <a:pt x="914" y="869"/>
                </a:cubicBezTo>
                <a:cubicBezTo>
                  <a:pt x="929" y="877"/>
                  <a:pt x="944" y="875"/>
                  <a:pt x="959" y="864"/>
                </a:cubicBezTo>
                <a:cubicBezTo>
                  <a:pt x="943" y="858"/>
                  <a:pt x="928" y="853"/>
                  <a:pt x="912" y="847"/>
                </a:cubicBezTo>
                <a:close/>
                <a:moveTo>
                  <a:pt x="814" y="641"/>
                </a:moveTo>
                <a:lnTo>
                  <a:pt x="814" y="641"/>
                </a:lnTo>
                <a:cubicBezTo>
                  <a:pt x="806" y="646"/>
                  <a:pt x="803" y="699"/>
                  <a:pt x="809" y="732"/>
                </a:cubicBezTo>
                <a:cubicBezTo>
                  <a:pt x="817" y="727"/>
                  <a:pt x="821" y="666"/>
                  <a:pt x="814" y="641"/>
                </a:cubicBezTo>
                <a:close/>
                <a:moveTo>
                  <a:pt x="705" y="492"/>
                </a:moveTo>
                <a:lnTo>
                  <a:pt x="705" y="492"/>
                </a:lnTo>
                <a:cubicBezTo>
                  <a:pt x="690" y="501"/>
                  <a:pt x="678" y="508"/>
                  <a:pt x="664" y="516"/>
                </a:cubicBezTo>
                <a:cubicBezTo>
                  <a:pt x="673" y="524"/>
                  <a:pt x="682" y="532"/>
                  <a:pt x="692" y="541"/>
                </a:cubicBezTo>
                <a:cubicBezTo>
                  <a:pt x="697" y="524"/>
                  <a:pt x="701" y="510"/>
                  <a:pt x="705" y="492"/>
                </a:cubicBezTo>
                <a:close/>
                <a:moveTo>
                  <a:pt x="414" y="1174"/>
                </a:moveTo>
                <a:lnTo>
                  <a:pt x="414" y="1174"/>
                </a:lnTo>
                <a:cubicBezTo>
                  <a:pt x="415" y="1163"/>
                  <a:pt x="416" y="1154"/>
                  <a:pt x="416" y="1144"/>
                </a:cubicBezTo>
                <a:cubicBezTo>
                  <a:pt x="406" y="1143"/>
                  <a:pt x="398" y="1142"/>
                  <a:pt x="389" y="1141"/>
                </a:cubicBezTo>
                <a:cubicBezTo>
                  <a:pt x="387" y="1152"/>
                  <a:pt x="385" y="1161"/>
                  <a:pt x="384" y="1172"/>
                </a:cubicBezTo>
                <a:cubicBezTo>
                  <a:pt x="394" y="1172"/>
                  <a:pt x="402" y="1173"/>
                  <a:pt x="414" y="1174"/>
                </a:cubicBezTo>
                <a:close/>
                <a:moveTo>
                  <a:pt x="1359" y="427"/>
                </a:moveTo>
                <a:lnTo>
                  <a:pt x="1359" y="427"/>
                </a:lnTo>
                <a:cubicBezTo>
                  <a:pt x="1356" y="425"/>
                  <a:pt x="1354" y="422"/>
                  <a:pt x="1352" y="420"/>
                </a:cubicBezTo>
                <a:cubicBezTo>
                  <a:pt x="1346" y="425"/>
                  <a:pt x="1336" y="428"/>
                  <a:pt x="1334" y="434"/>
                </a:cubicBezTo>
                <a:cubicBezTo>
                  <a:pt x="1329" y="450"/>
                  <a:pt x="1326" y="467"/>
                  <a:pt x="1322" y="485"/>
                </a:cubicBezTo>
                <a:cubicBezTo>
                  <a:pt x="1346" y="462"/>
                  <a:pt x="1350" y="452"/>
                  <a:pt x="1346" y="440"/>
                </a:cubicBezTo>
                <a:cubicBezTo>
                  <a:pt x="1351" y="435"/>
                  <a:pt x="1355" y="431"/>
                  <a:pt x="1359" y="427"/>
                </a:cubicBezTo>
                <a:close/>
                <a:moveTo>
                  <a:pt x="776" y="1148"/>
                </a:moveTo>
                <a:lnTo>
                  <a:pt x="776" y="1148"/>
                </a:lnTo>
                <a:lnTo>
                  <a:pt x="776" y="1121"/>
                </a:lnTo>
                <a:lnTo>
                  <a:pt x="744" y="1121"/>
                </a:lnTo>
                <a:cubicBezTo>
                  <a:pt x="742" y="1142"/>
                  <a:pt x="754" y="1152"/>
                  <a:pt x="776" y="1148"/>
                </a:cubicBezTo>
                <a:close/>
                <a:moveTo>
                  <a:pt x="1165" y="1212"/>
                </a:moveTo>
                <a:lnTo>
                  <a:pt x="1165" y="1212"/>
                </a:lnTo>
                <a:cubicBezTo>
                  <a:pt x="1197" y="1216"/>
                  <a:pt x="1199" y="1214"/>
                  <a:pt x="1203" y="1186"/>
                </a:cubicBezTo>
                <a:cubicBezTo>
                  <a:pt x="1174" y="1182"/>
                  <a:pt x="1172" y="1183"/>
                  <a:pt x="1165" y="1212"/>
                </a:cubicBezTo>
                <a:close/>
                <a:moveTo>
                  <a:pt x="378" y="821"/>
                </a:moveTo>
                <a:lnTo>
                  <a:pt x="378" y="821"/>
                </a:lnTo>
                <a:cubicBezTo>
                  <a:pt x="374" y="837"/>
                  <a:pt x="371" y="852"/>
                  <a:pt x="367" y="868"/>
                </a:cubicBezTo>
                <a:cubicBezTo>
                  <a:pt x="377" y="867"/>
                  <a:pt x="387" y="874"/>
                  <a:pt x="391" y="860"/>
                </a:cubicBezTo>
                <a:cubicBezTo>
                  <a:pt x="399" y="832"/>
                  <a:pt x="399" y="832"/>
                  <a:pt x="378" y="821"/>
                </a:cubicBezTo>
                <a:close/>
                <a:moveTo>
                  <a:pt x="780" y="881"/>
                </a:moveTo>
                <a:lnTo>
                  <a:pt x="780" y="881"/>
                </a:lnTo>
                <a:cubicBezTo>
                  <a:pt x="778" y="881"/>
                  <a:pt x="776" y="880"/>
                  <a:pt x="774" y="880"/>
                </a:cubicBezTo>
                <a:cubicBezTo>
                  <a:pt x="768" y="903"/>
                  <a:pt x="767" y="926"/>
                  <a:pt x="767" y="951"/>
                </a:cubicBezTo>
                <a:cubicBezTo>
                  <a:pt x="773" y="950"/>
                  <a:pt x="780" y="946"/>
                  <a:pt x="780" y="943"/>
                </a:cubicBezTo>
                <a:cubicBezTo>
                  <a:pt x="781" y="922"/>
                  <a:pt x="780" y="902"/>
                  <a:pt x="780" y="881"/>
                </a:cubicBezTo>
                <a:close/>
                <a:moveTo>
                  <a:pt x="463" y="420"/>
                </a:moveTo>
                <a:lnTo>
                  <a:pt x="463" y="420"/>
                </a:lnTo>
                <a:cubicBezTo>
                  <a:pt x="462" y="420"/>
                  <a:pt x="461" y="420"/>
                  <a:pt x="460" y="419"/>
                </a:cubicBezTo>
                <a:cubicBezTo>
                  <a:pt x="446" y="434"/>
                  <a:pt x="432" y="450"/>
                  <a:pt x="415" y="468"/>
                </a:cubicBezTo>
                <a:cubicBezTo>
                  <a:pt x="428" y="466"/>
                  <a:pt x="437" y="466"/>
                  <a:pt x="446" y="464"/>
                </a:cubicBezTo>
                <a:cubicBezTo>
                  <a:pt x="449" y="464"/>
                  <a:pt x="453" y="460"/>
                  <a:pt x="454" y="457"/>
                </a:cubicBezTo>
                <a:cubicBezTo>
                  <a:pt x="458" y="445"/>
                  <a:pt x="460" y="433"/>
                  <a:pt x="463" y="420"/>
                </a:cubicBezTo>
                <a:close/>
                <a:moveTo>
                  <a:pt x="739" y="727"/>
                </a:moveTo>
                <a:lnTo>
                  <a:pt x="739" y="727"/>
                </a:lnTo>
                <a:cubicBezTo>
                  <a:pt x="734" y="747"/>
                  <a:pt x="730" y="767"/>
                  <a:pt x="725" y="790"/>
                </a:cubicBezTo>
                <a:cubicBezTo>
                  <a:pt x="735" y="783"/>
                  <a:pt x="742" y="779"/>
                  <a:pt x="745" y="777"/>
                </a:cubicBezTo>
                <a:cubicBezTo>
                  <a:pt x="747" y="767"/>
                  <a:pt x="748" y="761"/>
                  <a:pt x="750" y="755"/>
                </a:cubicBezTo>
                <a:cubicBezTo>
                  <a:pt x="753" y="744"/>
                  <a:pt x="757" y="733"/>
                  <a:pt x="739" y="727"/>
                </a:cubicBezTo>
                <a:close/>
                <a:moveTo>
                  <a:pt x="697" y="1150"/>
                </a:moveTo>
                <a:lnTo>
                  <a:pt x="697" y="1150"/>
                </a:lnTo>
                <a:cubicBezTo>
                  <a:pt x="708" y="1150"/>
                  <a:pt x="716" y="1150"/>
                  <a:pt x="725" y="1150"/>
                </a:cubicBezTo>
                <a:cubicBezTo>
                  <a:pt x="736" y="1151"/>
                  <a:pt x="738" y="1142"/>
                  <a:pt x="735" y="1137"/>
                </a:cubicBezTo>
                <a:cubicBezTo>
                  <a:pt x="731" y="1130"/>
                  <a:pt x="723" y="1123"/>
                  <a:pt x="715" y="1120"/>
                </a:cubicBezTo>
                <a:cubicBezTo>
                  <a:pt x="704" y="1116"/>
                  <a:pt x="702" y="1126"/>
                  <a:pt x="700" y="1134"/>
                </a:cubicBezTo>
                <a:cubicBezTo>
                  <a:pt x="700" y="1139"/>
                  <a:pt x="699" y="1144"/>
                  <a:pt x="697" y="1150"/>
                </a:cubicBezTo>
                <a:close/>
                <a:moveTo>
                  <a:pt x="689" y="728"/>
                </a:moveTo>
                <a:lnTo>
                  <a:pt x="689" y="728"/>
                </a:lnTo>
                <a:cubicBezTo>
                  <a:pt x="688" y="727"/>
                  <a:pt x="687" y="726"/>
                  <a:pt x="686" y="725"/>
                </a:cubicBezTo>
                <a:cubicBezTo>
                  <a:pt x="674" y="735"/>
                  <a:pt x="662" y="744"/>
                  <a:pt x="648" y="755"/>
                </a:cubicBezTo>
                <a:cubicBezTo>
                  <a:pt x="659" y="763"/>
                  <a:pt x="668" y="769"/>
                  <a:pt x="678" y="777"/>
                </a:cubicBezTo>
                <a:cubicBezTo>
                  <a:pt x="682" y="758"/>
                  <a:pt x="685" y="743"/>
                  <a:pt x="689" y="728"/>
                </a:cubicBezTo>
                <a:close/>
                <a:moveTo>
                  <a:pt x="524" y="704"/>
                </a:moveTo>
                <a:lnTo>
                  <a:pt x="524" y="704"/>
                </a:lnTo>
                <a:cubicBezTo>
                  <a:pt x="524" y="705"/>
                  <a:pt x="524" y="706"/>
                  <a:pt x="525" y="706"/>
                </a:cubicBezTo>
                <a:lnTo>
                  <a:pt x="600" y="706"/>
                </a:lnTo>
                <a:cubicBezTo>
                  <a:pt x="601" y="705"/>
                  <a:pt x="602" y="704"/>
                  <a:pt x="603" y="703"/>
                </a:cubicBezTo>
                <a:cubicBezTo>
                  <a:pt x="597" y="698"/>
                  <a:pt x="590" y="689"/>
                  <a:pt x="585" y="690"/>
                </a:cubicBezTo>
                <a:cubicBezTo>
                  <a:pt x="564" y="693"/>
                  <a:pt x="544" y="699"/>
                  <a:pt x="524" y="704"/>
                </a:cubicBezTo>
                <a:close/>
                <a:moveTo>
                  <a:pt x="749" y="326"/>
                </a:moveTo>
                <a:lnTo>
                  <a:pt x="749" y="326"/>
                </a:lnTo>
                <a:cubicBezTo>
                  <a:pt x="752" y="313"/>
                  <a:pt x="755" y="302"/>
                  <a:pt x="758" y="290"/>
                </a:cubicBezTo>
                <a:cubicBezTo>
                  <a:pt x="757" y="290"/>
                  <a:pt x="756" y="289"/>
                  <a:pt x="755" y="288"/>
                </a:cubicBezTo>
                <a:cubicBezTo>
                  <a:pt x="739" y="297"/>
                  <a:pt x="724" y="306"/>
                  <a:pt x="706" y="316"/>
                </a:cubicBezTo>
                <a:cubicBezTo>
                  <a:pt x="722" y="320"/>
                  <a:pt x="734" y="323"/>
                  <a:pt x="749" y="326"/>
                </a:cubicBezTo>
                <a:close/>
                <a:moveTo>
                  <a:pt x="460" y="460"/>
                </a:moveTo>
                <a:lnTo>
                  <a:pt x="460" y="460"/>
                </a:lnTo>
                <a:cubicBezTo>
                  <a:pt x="461" y="461"/>
                  <a:pt x="463" y="462"/>
                  <a:pt x="465" y="464"/>
                </a:cubicBezTo>
                <a:cubicBezTo>
                  <a:pt x="469" y="460"/>
                  <a:pt x="475" y="458"/>
                  <a:pt x="476" y="454"/>
                </a:cubicBezTo>
                <a:cubicBezTo>
                  <a:pt x="481" y="433"/>
                  <a:pt x="485" y="412"/>
                  <a:pt x="490" y="388"/>
                </a:cubicBezTo>
                <a:cubicBezTo>
                  <a:pt x="464" y="408"/>
                  <a:pt x="468" y="436"/>
                  <a:pt x="460" y="460"/>
                </a:cubicBezTo>
                <a:close/>
                <a:moveTo>
                  <a:pt x="1225" y="792"/>
                </a:moveTo>
                <a:lnTo>
                  <a:pt x="1225" y="792"/>
                </a:lnTo>
                <a:cubicBezTo>
                  <a:pt x="1252" y="789"/>
                  <a:pt x="1255" y="784"/>
                  <a:pt x="1257" y="745"/>
                </a:cubicBezTo>
                <a:cubicBezTo>
                  <a:pt x="1236" y="754"/>
                  <a:pt x="1224" y="767"/>
                  <a:pt x="1225" y="792"/>
                </a:cubicBezTo>
                <a:close/>
                <a:moveTo>
                  <a:pt x="152" y="1064"/>
                </a:moveTo>
                <a:lnTo>
                  <a:pt x="152" y="1064"/>
                </a:lnTo>
                <a:cubicBezTo>
                  <a:pt x="139" y="1074"/>
                  <a:pt x="128" y="1083"/>
                  <a:pt x="115" y="1094"/>
                </a:cubicBezTo>
                <a:cubicBezTo>
                  <a:pt x="135" y="1097"/>
                  <a:pt x="152" y="1099"/>
                  <a:pt x="171" y="1101"/>
                </a:cubicBezTo>
                <a:cubicBezTo>
                  <a:pt x="164" y="1088"/>
                  <a:pt x="158" y="1077"/>
                  <a:pt x="152" y="1064"/>
                </a:cubicBezTo>
                <a:close/>
                <a:moveTo>
                  <a:pt x="1159" y="939"/>
                </a:moveTo>
                <a:lnTo>
                  <a:pt x="1159" y="939"/>
                </a:lnTo>
                <a:lnTo>
                  <a:pt x="1152" y="939"/>
                </a:lnTo>
                <a:cubicBezTo>
                  <a:pt x="1150" y="981"/>
                  <a:pt x="1148" y="1024"/>
                  <a:pt x="1146" y="1066"/>
                </a:cubicBezTo>
                <a:lnTo>
                  <a:pt x="1153" y="1067"/>
                </a:lnTo>
                <a:cubicBezTo>
                  <a:pt x="1155" y="1024"/>
                  <a:pt x="1157" y="982"/>
                  <a:pt x="1159" y="939"/>
                </a:cubicBezTo>
                <a:close/>
                <a:moveTo>
                  <a:pt x="585" y="471"/>
                </a:moveTo>
                <a:lnTo>
                  <a:pt x="585" y="471"/>
                </a:lnTo>
                <a:cubicBezTo>
                  <a:pt x="577" y="463"/>
                  <a:pt x="570" y="454"/>
                  <a:pt x="564" y="454"/>
                </a:cubicBezTo>
                <a:cubicBezTo>
                  <a:pt x="545" y="455"/>
                  <a:pt x="526" y="460"/>
                  <a:pt x="507" y="464"/>
                </a:cubicBezTo>
                <a:cubicBezTo>
                  <a:pt x="505" y="464"/>
                  <a:pt x="505" y="467"/>
                  <a:pt x="503" y="471"/>
                </a:cubicBezTo>
                <a:lnTo>
                  <a:pt x="585" y="471"/>
                </a:lnTo>
                <a:close/>
                <a:moveTo>
                  <a:pt x="699" y="881"/>
                </a:moveTo>
                <a:lnTo>
                  <a:pt x="699" y="881"/>
                </a:lnTo>
                <a:cubicBezTo>
                  <a:pt x="693" y="880"/>
                  <a:pt x="688" y="880"/>
                  <a:pt x="684" y="880"/>
                </a:cubicBezTo>
                <a:cubicBezTo>
                  <a:pt x="676" y="880"/>
                  <a:pt x="668" y="880"/>
                  <a:pt x="661" y="880"/>
                </a:cubicBezTo>
                <a:cubicBezTo>
                  <a:pt x="653" y="900"/>
                  <a:pt x="655" y="903"/>
                  <a:pt x="691" y="912"/>
                </a:cubicBezTo>
                <a:cubicBezTo>
                  <a:pt x="694" y="902"/>
                  <a:pt x="696" y="893"/>
                  <a:pt x="699" y="881"/>
                </a:cubicBezTo>
                <a:close/>
                <a:moveTo>
                  <a:pt x="733" y="263"/>
                </a:moveTo>
                <a:lnTo>
                  <a:pt x="733" y="263"/>
                </a:lnTo>
                <a:cubicBezTo>
                  <a:pt x="744" y="263"/>
                  <a:pt x="750" y="264"/>
                  <a:pt x="756" y="262"/>
                </a:cubicBezTo>
                <a:cubicBezTo>
                  <a:pt x="761" y="261"/>
                  <a:pt x="767" y="258"/>
                  <a:pt x="768" y="255"/>
                </a:cubicBezTo>
                <a:cubicBezTo>
                  <a:pt x="773" y="239"/>
                  <a:pt x="776" y="223"/>
                  <a:pt x="781" y="204"/>
                </a:cubicBezTo>
                <a:cubicBezTo>
                  <a:pt x="777" y="210"/>
                  <a:pt x="774" y="212"/>
                  <a:pt x="772" y="215"/>
                </a:cubicBezTo>
                <a:cubicBezTo>
                  <a:pt x="760" y="230"/>
                  <a:pt x="748" y="245"/>
                  <a:pt x="733" y="263"/>
                </a:cubicBezTo>
                <a:close/>
                <a:moveTo>
                  <a:pt x="1318" y="727"/>
                </a:moveTo>
                <a:lnTo>
                  <a:pt x="1318" y="727"/>
                </a:lnTo>
                <a:cubicBezTo>
                  <a:pt x="1320" y="727"/>
                  <a:pt x="1322" y="727"/>
                  <a:pt x="1323" y="727"/>
                </a:cubicBezTo>
                <a:cubicBezTo>
                  <a:pt x="1324" y="717"/>
                  <a:pt x="1324" y="708"/>
                  <a:pt x="1325" y="696"/>
                </a:cubicBezTo>
                <a:cubicBezTo>
                  <a:pt x="1289" y="715"/>
                  <a:pt x="1301" y="749"/>
                  <a:pt x="1292" y="775"/>
                </a:cubicBezTo>
                <a:cubicBezTo>
                  <a:pt x="1309" y="760"/>
                  <a:pt x="1303" y="738"/>
                  <a:pt x="1312" y="720"/>
                </a:cubicBezTo>
                <a:cubicBezTo>
                  <a:pt x="1315" y="723"/>
                  <a:pt x="1317" y="725"/>
                  <a:pt x="1318" y="727"/>
                </a:cubicBezTo>
                <a:close/>
                <a:moveTo>
                  <a:pt x="1370" y="837"/>
                </a:moveTo>
                <a:lnTo>
                  <a:pt x="1370" y="837"/>
                </a:lnTo>
                <a:cubicBezTo>
                  <a:pt x="1364" y="849"/>
                  <a:pt x="1339" y="845"/>
                  <a:pt x="1348" y="867"/>
                </a:cubicBezTo>
                <a:lnTo>
                  <a:pt x="1404" y="867"/>
                </a:lnTo>
                <a:cubicBezTo>
                  <a:pt x="1392" y="856"/>
                  <a:pt x="1382" y="848"/>
                  <a:pt x="1370" y="837"/>
                </a:cubicBezTo>
                <a:close/>
                <a:moveTo>
                  <a:pt x="1734" y="1127"/>
                </a:moveTo>
                <a:lnTo>
                  <a:pt x="1734" y="1127"/>
                </a:lnTo>
                <a:cubicBezTo>
                  <a:pt x="1715" y="1141"/>
                  <a:pt x="1699" y="1154"/>
                  <a:pt x="1683" y="1166"/>
                </a:cubicBezTo>
                <a:cubicBezTo>
                  <a:pt x="1683" y="1167"/>
                  <a:pt x="1683" y="1168"/>
                  <a:pt x="1684" y="1169"/>
                </a:cubicBezTo>
                <a:cubicBezTo>
                  <a:pt x="1700" y="1167"/>
                  <a:pt x="1717" y="1165"/>
                  <a:pt x="1734" y="1163"/>
                </a:cubicBezTo>
                <a:lnTo>
                  <a:pt x="1734" y="1127"/>
                </a:lnTo>
                <a:close/>
                <a:moveTo>
                  <a:pt x="1369" y="284"/>
                </a:moveTo>
                <a:lnTo>
                  <a:pt x="1369" y="284"/>
                </a:lnTo>
                <a:cubicBezTo>
                  <a:pt x="1368" y="284"/>
                  <a:pt x="1368" y="284"/>
                  <a:pt x="1367" y="283"/>
                </a:cubicBezTo>
                <a:cubicBezTo>
                  <a:pt x="1361" y="311"/>
                  <a:pt x="1355" y="338"/>
                  <a:pt x="1349" y="368"/>
                </a:cubicBezTo>
                <a:cubicBezTo>
                  <a:pt x="1357" y="367"/>
                  <a:pt x="1362" y="367"/>
                  <a:pt x="1369" y="367"/>
                </a:cubicBezTo>
                <a:lnTo>
                  <a:pt x="1369" y="284"/>
                </a:lnTo>
                <a:close/>
                <a:moveTo>
                  <a:pt x="807" y="978"/>
                </a:moveTo>
                <a:lnTo>
                  <a:pt x="807" y="978"/>
                </a:lnTo>
                <a:cubicBezTo>
                  <a:pt x="827" y="968"/>
                  <a:pt x="844" y="959"/>
                  <a:pt x="861" y="951"/>
                </a:cubicBezTo>
                <a:lnTo>
                  <a:pt x="860" y="948"/>
                </a:lnTo>
                <a:cubicBezTo>
                  <a:pt x="843" y="946"/>
                  <a:pt x="826" y="945"/>
                  <a:pt x="807" y="943"/>
                </a:cubicBezTo>
                <a:lnTo>
                  <a:pt x="807" y="978"/>
                </a:lnTo>
                <a:close/>
                <a:moveTo>
                  <a:pt x="1318" y="950"/>
                </a:moveTo>
                <a:lnTo>
                  <a:pt x="1318" y="950"/>
                </a:lnTo>
                <a:cubicBezTo>
                  <a:pt x="1320" y="938"/>
                  <a:pt x="1306" y="919"/>
                  <a:pt x="1295" y="920"/>
                </a:cubicBezTo>
                <a:cubicBezTo>
                  <a:pt x="1276" y="920"/>
                  <a:pt x="1282" y="939"/>
                  <a:pt x="1273" y="950"/>
                </a:cubicBezTo>
                <a:lnTo>
                  <a:pt x="1318" y="950"/>
                </a:lnTo>
                <a:close/>
                <a:moveTo>
                  <a:pt x="1267" y="869"/>
                </a:moveTo>
                <a:lnTo>
                  <a:pt x="1267" y="869"/>
                </a:lnTo>
                <a:lnTo>
                  <a:pt x="1321" y="869"/>
                </a:lnTo>
                <a:lnTo>
                  <a:pt x="1321" y="835"/>
                </a:lnTo>
                <a:cubicBezTo>
                  <a:pt x="1303" y="846"/>
                  <a:pt x="1286" y="857"/>
                  <a:pt x="1267" y="869"/>
                </a:cubicBezTo>
                <a:close/>
                <a:moveTo>
                  <a:pt x="697" y="1121"/>
                </a:moveTo>
                <a:lnTo>
                  <a:pt x="697" y="1121"/>
                </a:lnTo>
                <a:cubicBezTo>
                  <a:pt x="663" y="1116"/>
                  <a:pt x="660" y="1118"/>
                  <a:pt x="654" y="1149"/>
                </a:cubicBezTo>
                <a:lnTo>
                  <a:pt x="691" y="1149"/>
                </a:lnTo>
                <a:cubicBezTo>
                  <a:pt x="693" y="1140"/>
                  <a:pt x="695" y="1131"/>
                  <a:pt x="697" y="1121"/>
                </a:cubicBezTo>
                <a:close/>
                <a:moveTo>
                  <a:pt x="1245" y="796"/>
                </a:moveTo>
                <a:lnTo>
                  <a:pt x="1245" y="796"/>
                </a:lnTo>
                <a:cubicBezTo>
                  <a:pt x="1219" y="798"/>
                  <a:pt x="1214" y="806"/>
                  <a:pt x="1215" y="838"/>
                </a:cubicBezTo>
                <a:cubicBezTo>
                  <a:pt x="1241" y="840"/>
                  <a:pt x="1244" y="836"/>
                  <a:pt x="1245" y="796"/>
                </a:cubicBezTo>
                <a:close/>
                <a:moveTo>
                  <a:pt x="345" y="967"/>
                </a:moveTo>
                <a:lnTo>
                  <a:pt x="345" y="967"/>
                </a:lnTo>
                <a:cubicBezTo>
                  <a:pt x="360" y="947"/>
                  <a:pt x="380" y="931"/>
                  <a:pt x="381" y="900"/>
                </a:cubicBezTo>
                <a:cubicBezTo>
                  <a:pt x="372" y="903"/>
                  <a:pt x="361" y="903"/>
                  <a:pt x="359" y="908"/>
                </a:cubicBezTo>
                <a:cubicBezTo>
                  <a:pt x="353" y="927"/>
                  <a:pt x="349" y="947"/>
                  <a:pt x="345" y="967"/>
                </a:cubicBezTo>
                <a:close/>
                <a:moveTo>
                  <a:pt x="876" y="690"/>
                </a:moveTo>
                <a:lnTo>
                  <a:pt x="876" y="690"/>
                </a:lnTo>
                <a:cubicBezTo>
                  <a:pt x="863" y="678"/>
                  <a:pt x="851" y="668"/>
                  <a:pt x="839" y="656"/>
                </a:cubicBezTo>
                <a:lnTo>
                  <a:pt x="839" y="715"/>
                </a:lnTo>
                <a:cubicBezTo>
                  <a:pt x="852" y="706"/>
                  <a:pt x="863" y="698"/>
                  <a:pt x="876" y="690"/>
                </a:cubicBezTo>
                <a:close/>
                <a:moveTo>
                  <a:pt x="873" y="179"/>
                </a:moveTo>
                <a:lnTo>
                  <a:pt x="873" y="179"/>
                </a:lnTo>
                <a:cubicBezTo>
                  <a:pt x="863" y="167"/>
                  <a:pt x="854" y="157"/>
                  <a:pt x="843" y="145"/>
                </a:cubicBezTo>
                <a:lnTo>
                  <a:pt x="843" y="211"/>
                </a:lnTo>
                <a:cubicBezTo>
                  <a:pt x="855" y="199"/>
                  <a:pt x="863" y="190"/>
                  <a:pt x="873" y="179"/>
                </a:cubicBezTo>
                <a:close/>
                <a:moveTo>
                  <a:pt x="1416" y="731"/>
                </a:moveTo>
                <a:lnTo>
                  <a:pt x="1416" y="731"/>
                </a:lnTo>
                <a:cubicBezTo>
                  <a:pt x="1401" y="719"/>
                  <a:pt x="1388" y="709"/>
                  <a:pt x="1374" y="698"/>
                </a:cubicBezTo>
                <a:lnTo>
                  <a:pt x="1374" y="749"/>
                </a:lnTo>
                <a:cubicBezTo>
                  <a:pt x="1389" y="743"/>
                  <a:pt x="1401" y="737"/>
                  <a:pt x="1416" y="731"/>
                </a:cubicBezTo>
                <a:close/>
                <a:moveTo>
                  <a:pt x="689" y="851"/>
                </a:moveTo>
                <a:lnTo>
                  <a:pt x="689" y="851"/>
                </a:lnTo>
                <a:cubicBezTo>
                  <a:pt x="693" y="859"/>
                  <a:pt x="695" y="869"/>
                  <a:pt x="699" y="869"/>
                </a:cubicBezTo>
                <a:cubicBezTo>
                  <a:pt x="713" y="870"/>
                  <a:pt x="728" y="870"/>
                  <a:pt x="742" y="868"/>
                </a:cubicBezTo>
                <a:cubicBezTo>
                  <a:pt x="745" y="868"/>
                  <a:pt x="746" y="858"/>
                  <a:pt x="748" y="851"/>
                </a:cubicBezTo>
                <a:lnTo>
                  <a:pt x="689" y="851"/>
                </a:lnTo>
                <a:close/>
                <a:moveTo>
                  <a:pt x="629" y="851"/>
                </a:moveTo>
                <a:lnTo>
                  <a:pt x="629" y="851"/>
                </a:lnTo>
                <a:cubicBezTo>
                  <a:pt x="632" y="859"/>
                  <a:pt x="634" y="868"/>
                  <a:pt x="637" y="868"/>
                </a:cubicBezTo>
                <a:cubicBezTo>
                  <a:pt x="651" y="870"/>
                  <a:pt x="666" y="870"/>
                  <a:pt x="681" y="868"/>
                </a:cubicBezTo>
                <a:cubicBezTo>
                  <a:pt x="684" y="868"/>
                  <a:pt x="685" y="858"/>
                  <a:pt x="688" y="851"/>
                </a:cubicBezTo>
                <a:lnTo>
                  <a:pt x="629" y="851"/>
                </a:lnTo>
                <a:close/>
                <a:moveTo>
                  <a:pt x="859" y="832"/>
                </a:moveTo>
                <a:lnTo>
                  <a:pt x="859" y="832"/>
                </a:lnTo>
                <a:cubicBezTo>
                  <a:pt x="859" y="831"/>
                  <a:pt x="860" y="829"/>
                  <a:pt x="861" y="828"/>
                </a:cubicBezTo>
                <a:cubicBezTo>
                  <a:pt x="842" y="822"/>
                  <a:pt x="835" y="794"/>
                  <a:pt x="808" y="805"/>
                </a:cubicBezTo>
                <a:lnTo>
                  <a:pt x="808" y="832"/>
                </a:lnTo>
                <a:lnTo>
                  <a:pt x="859" y="832"/>
                </a:lnTo>
                <a:close/>
                <a:moveTo>
                  <a:pt x="436" y="757"/>
                </a:moveTo>
                <a:lnTo>
                  <a:pt x="436" y="757"/>
                </a:lnTo>
                <a:cubicBezTo>
                  <a:pt x="415" y="772"/>
                  <a:pt x="415" y="773"/>
                  <a:pt x="406" y="812"/>
                </a:cubicBezTo>
                <a:cubicBezTo>
                  <a:pt x="404" y="824"/>
                  <a:pt x="407" y="830"/>
                  <a:pt x="420" y="833"/>
                </a:cubicBezTo>
                <a:cubicBezTo>
                  <a:pt x="425" y="808"/>
                  <a:pt x="430" y="783"/>
                  <a:pt x="436" y="757"/>
                </a:cubicBezTo>
                <a:close/>
                <a:moveTo>
                  <a:pt x="844" y="851"/>
                </a:moveTo>
                <a:lnTo>
                  <a:pt x="844" y="851"/>
                </a:lnTo>
                <a:cubicBezTo>
                  <a:pt x="848" y="859"/>
                  <a:pt x="850" y="869"/>
                  <a:pt x="853" y="869"/>
                </a:cubicBezTo>
                <a:cubicBezTo>
                  <a:pt x="868" y="870"/>
                  <a:pt x="883" y="870"/>
                  <a:pt x="898" y="868"/>
                </a:cubicBezTo>
                <a:cubicBezTo>
                  <a:pt x="900" y="867"/>
                  <a:pt x="901" y="858"/>
                  <a:pt x="904" y="850"/>
                </a:cubicBezTo>
                <a:cubicBezTo>
                  <a:pt x="885" y="850"/>
                  <a:pt x="870" y="850"/>
                  <a:pt x="855" y="850"/>
                </a:cubicBezTo>
                <a:cubicBezTo>
                  <a:pt x="853" y="850"/>
                  <a:pt x="851" y="850"/>
                  <a:pt x="844" y="851"/>
                </a:cubicBezTo>
                <a:close/>
                <a:moveTo>
                  <a:pt x="816" y="291"/>
                </a:moveTo>
                <a:lnTo>
                  <a:pt x="816" y="291"/>
                </a:lnTo>
                <a:cubicBezTo>
                  <a:pt x="797" y="289"/>
                  <a:pt x="792" y="298"/>
                  <a:pt x="790" y="335"/>
                </a:cubicBezTo>
                <a:cubicBezTo>
                  <a:pt x="798" y="337"/>
                  <a:pt x="807" y="339"/>
                  <a:pt x="816" y="341"/>
                </a:cubicBezTo>
                <a:lnTo>
                  <a:pt x="816" y="291"/>
                </a:lnTo>
                <a:close/>
                <a:moveTo>
                  <a:pt x="372" y="821"/>
                </a:moveTo>
                <a:lnTo>
                  <a:pt x="372" y="821"/>
                </a:lnTo>
                <a:cubicBezTo>
                  <a:pt x="371" y="820"/>
                  <a:pt x="370" y="820"/>
                  <a:pt x="369" y="819"/>
                </a:cubicBezTo>
                <a:cubicBezTo>
                  <a:pt x="354" y="836"/>
                  <a:pt x="338" y="852"/>
                  <a:pt x="322" y="869"/>
                </a:cubicBezTo>
                <a:cubicBezTo>
                  <a:pt x="333" y="869"/>
                  <a:pt x="343" y="869"/>
                  <a:pt x="353" y="868"/>
                </a:cubicBezTo>
                <a:cubicBezTo>
                  <a:pt x="357" y="868"/>
                  <a:pt x="362" y="864"/>
                  <a:pt x="362" y="860"/>
                </a:cubicBezTo>
                <a:cubicBezTo>
                  <a:pt x="366" y="847"/>
                  <a:pt x="369" y="834"/>
                  <a:pt x="372" y="821"/>
                </a:cubicBezTo>
                <a:close/>
                <a:moveTo>
                  <a:pt x="782" y="334"/>
                </a:moveTo>
                <a:lnTo>
                  <a:pt x="782" y="334"/>
                </a:lnTo>
                <a:cubicBezTo>
                  <a:pt x="786" y="318"/>
                  <a:pt x="789" y="305"/>
                  <a:pt x="792" y="292"/>
                </a:cubicBezTo>
                <a:cubicBezTo>
                  <a:pt x="764" y="286"/>
                  <a:pt x="762" y="289"/>
                  <a:pt x="756" y="327"/>
                </a:cubicBezTo>
                <a:cubicBezTo>
                  <a:pt x="764" y="329"/>
                  <a:pt x="772" y="331"/>
                  <a:pt x="782" y="334"/>
                </a:cubicBezTo>
                <a:close/>
                <a:moveTo>
                  <a:pt x="513" y="278"/>
                </a:moveTo>
                <a:lnTo>
                  <a:pt x="513" y="278"/>
                </a:lnTo>
                <a:cubicBezTo>
                  <a:pt x="513" y="279"/>
                  <a:pt x="512" y="280"/>
                  <a:pt x="511" y="281"/>
                </a:cubicBezTo>
                <a:cubicBezTo>
                  <a:pt x="521" y="295"/>
                  <a:pt x="531" y="308"/>
                  <a:pt x="542" y="322"/>
                </a:cubicBezTo>
                <a:cubicBezTo>
                  <a:pt x="552" y="311"/>
                  <a:pt x="560" y="302"/>
                  <a:pt x="570" y="291"/>
                </a:cubicBezTo>
                <a:cubicBezTo>
                  <a:pt x="549" y="287"/>
                  <a:pt x="531" y="282"/>
                  <a:pt x="513" y="278"/>
                </a:cubicBezTo>
                <a:close/>
                <a:moveTo>
                  <a:pt x="683" y="600"/>
                </a:moveTo>
                <a:lnTo>
                  <a:pt x="683" y="600"/>
                </a:lnTo>
                <a:cubicBezTo>
                  <a:pt x="698" y="594"/>
                  <a:pt x="713" y="608"/>
                  <a:pt x="721" y="590"/>
                </a:cubicBezTo>
                <a:cubicBezTo>
                  <a:pt x="727" y="579"/>
                  <a:pt x="718" y="568"/>
                  <a:pt x="695" y="555"/>
                </a:cubicBezTo>
                <a:cubicBezTo>
                  <a:pt x="691" y="569"/>
                  <a:pt x="688" y="583"/>
                  <a:pt x="683" y="600"/>
                </a:cubicBezTo>
                <a:close/>
                <a:moveTo>
                  <a:pt x="1343" y="888"/>
                </a:moveTo>
                <a:lnTo>
                  <a:pt x="1343" y="888"/>
                </a:lnTo>
                <a:cubicBezTo>
                  <a:pt x="1348" y="897"/>
                  <a:pt x="1350" y="907"/>
                  <a:pt x="1353" y="907"/>
                </a:cubicBezTo>
                <a:cubicBezTo>
                  <a:pt x="1367" y="908"/>
                  <a:pt x="1381" y="908"/>
                  <a:pt x="1395" y="906"/>
                </a:cubicBezTo>
                <a:cubicBezTo>
                  <a:pt x="1397" y="906"/>
                  <a:pt x="1400" y="898"/>
                  <a:pt x="1400" y="893"/>
                </a:cubicBezTo>
                <a:cubicBezTo>
                  <a:pt x="1400" y="892"/>
                  <a:pt x="1394" y="888"/>
                  <a:pt x="1390" y="888"/>
                </a:cubicBezTo>
                <a:cubicBezTo>
                  <a:pt x="1377" y="887"/>
                  <a:pt x="1363" y="888"/>
                  <a:pt x="1343" y="888"/>
                </a:cubicBezTo>
                <a:close/>
                <a:moveTo>
                  <a:pt x="737" y="881"/>
                </a:moveTo>
                <a:lnTo>
                  <a:pt x="737" y="881"/>
                </a:lnTo>
                <a:lnTo>
                  <a:pt x="705" y="881"/>
                </a:lnTo>
                <a:cubicBezTo>
                  <a:pt x="702" y="892"/>
                  <a:pt x="700" y="903"/>
                  <a:pt x="697" y="915"/>
                </a:cubicBezTo>
                <a:cubicBezTo>
                  <a:pt x="707" y="918"/>
                  <a:pt x="714" y="920"/>
                  <a:pt x="723" y="923"/>
                </a:cubicBezTo>
                <a:cubicBezTo>
                  <a:pt x="728" y="908"/>
                  <a:pt x="732" y="895"/>
                  <a:pt x="737" y="881"/>
                </a:cubicBezTo>
                <a:close/>
                <a:moveTo>
                  <a:pt x="1464" y="888"/>
                </a:moveTo>
                <a:lnTo>
                  <a:pt x="1464" y="888"/>
                </a:lnTo>
                <a:cubicBezTo>
                  <a:pt x="1468" y="896"/>
                  <a:pt x="1470" y="906"/>
                  <a:pt x="1473" y="907"/>
                </a:cubicBezTo>
                <a:cubicBezTo>
                  <a:pt x="1487" y="908"/>
                  <a:pt x="1502" y="907"/>
                  <a:pt x="1516" y="906"/>
                </a:cubicBezTo>
                <a:cubicBezTo>
                  <a:pt x="1518" y="906"/>
                  <a:pt x="1521" y="899"/>
                  <a:pt x="1521" y="895"/>
                </a:cubicBezTo>
                <a:cubicBezTo>
                  <a:pt x="1521" y="892"/>
                  <a:pt x="1516" y="888"/>
                  <a:pt x="1513" y="888"/>
                </a:cubicBezTo>
                <a:cubicBezTo>
                  <a:pt x="1498" y="887"/>
                  <a:pt x="1483" y="888"/>
                  <a:pt x="1464" y="888"/>
                </a:cubicBezTo>
                <a:close/>
                <a:moveTo>
                  <a:pt x="1463" y="889"/>
                </a:moveTo>
                <a:lnTo>
                  <a:pt x="1463" y="889"/>
                </a:lnTo>
                <a:lnTo>
                  <a:pt x="1403" y="889"/>
                </a:lnTo>
                <a:cubicBezTo>
                  <a:pt x="1407" y="897"/>
                  <a:pt x="1409" y="907"/>
                  <a:pt x="1413" y="907"/>
                </a:cubicBezTo>
                <a:cubicBezTo>
                  <a:pt x="1427" y="908"/>
                  <a:pt x="1442" y="908"/>
                  <a:pt x="1456" y="906"/>
                </a:cubicBezTo>
                <a:cubicBezTo>
                  <a:pt x="1459" y="906"/>
                  <a:pt x="1460" y="896"/>
                  <a:pt x="1463" y="889"/>
                </a:cubicBezTo>
                <a:close/>
                <a:moveTo>
                  <a:pt x="1281" y="787"/>
                </a:moveTo>
                <a:lnTo>
                  <a:pt x="1281" y="787"/>
                </a:lnTo>
                <a:cubicBezTo>
                  <a:pt x="1251" y="791"/>
                  <a:pt x="1249" y="794"/>
                  <a:pt x="1246" y="834"/>
                </a:cubicBezTo>
                <a:cubicBezTo>
                  <a:pt x="1270" y="836"/>
                  <a:pt x="1271" y="836"/>
                  <a:pt x="1275" y="815"/>
                </a:cubicBezTo>
                <a:cubicBezTo>
                  <a:pt x="1277" y="806"/>
                  <a:pt x="1279" y="797"/>
                  <a:pt x="1281" y="787"/>
                </a:cubicBezTo>
                <a:close/>
                <a:moveTo>
                  <a:pt x="1268" y="694"/>
                </a:moveTo>
                <a:lnTo>
                  <a:pt x="1268" y="694"/>
                </a:lnTo>
                <a:lnTo>
                  <a:pt x="1246" y="694"/>
                </a:lnTo>
                <a:cubicBezTo>
                  <a:pt x="1242" y="713"/>
                  <a:pt x="1237" y="731"/>
                  <a:pt x="1233" y="751"/>
                </a:cubicBezTo>
                <a:cubicBezTo>
                  <a:pt x="1261" y="741"/>
                  <a:pt x="1267" y="720"/>
                  <a:pt x="1268" y="694"/>
                </a:cubicBezTo>
                <a:close/>
                <a:moveTo>
                  <a:pt x="1201" y="889"/>
                </a:moveTo>
                <a:lnTo>
                  <a:pt x="1201" y="889"/>
                </a:lnTo>
                <a:cubicBezTo>
                  <a:pt x="1205" y="896"/>
                  <a:pt x="1207" y="906"/>
                  <a:pt x="1210" y="906"/>
                </a:cubicBezTo>
                <a:cubicBezTo>
                  <a:pt x="1224" y="908"/>
                  <a:pt x="1239" y="908"/>
                  <a:pt x="1253" y="906"/>
                </a:cubicBezTo>
                <a:cubicBezTo>
                  <a:pt x="1256" y="906"/>
                  <a:pt x="1257" y="896"/>
                  <a:pt x="1260" y="889"/>
                </a:cubicBezTo>
                <a:lnTo>
                  <a:pt x="1201" y="889"/>
                </a:lnTo>
                <a:close/>
                <a:moveTo>
                  <a:pt x="1578" y="1179"/>
                </a:moveTo>
                <a:lnTo>
                  <a:pt x="1578" y="1179"/>
                </a:lnTo>
                <a:cubicBezTo>
                  <a:pt x="1621" y="1187"/>
                  <a:pt x="1646" y="1165"/>
                  <a:pt x="1667" y="1131"/>
                </a:cubicBezTo>
                <a:cubicBezTo>
                  <a:pt x="1636" y="1147"/>
                  <a:pt x="1608" y="1163"/>
                  <a:pt x="1578" y="1179"/>
                </a:cubicBezTo>
                <a:close/>
                <a:moveTo>
                  <a:pt x="740" y="1157"/>
                </a:moveTo>
                <a:lnTo>
                  <a:pt x="740" y="1157"/>
                </a:lnTo>
                <a:cubicBezTo>
                  <a:pt x="738" y="1170"/>
                  <a:pt x="737" y="1182"/>
                  <a:pt x="736" y="1194"/>
                </a:cubicBezTo>
                <a:cubicBezTo>
                  <a:pt x="748" y="1195"/>
                  <a:pt x="757" y="1196"/>
                  <a:pt x="767" y="1197"/>
                </a:cubicBezTo>
                <a:cubicBezTo>
                  <a:pt x="769" y="1197"/>
                  <a:pt x="772" y="1197"/>
                  <a:pt x="774" y="1196"/>
                </a:cubicBezTo>
                <a:cubicBezTo>
                  <a:pt x="777" y="1175"/>
                  <a:pt x="761" y="1155"/>
                  <a:pt x="740" y="1157"/>
                </a:cubicBezTo>
                <a:close/>
                <a:moveTo>
                  <a:pt x="647" y="766"/>
                </a:moveTo>
                <a:lnTo>
                  <a:pt x="647" y="766"/>
                </a:lnTo>
                <a:lnTo>
                  <a:pt x="647" y="820"/>
                </a:lnTo>
                <a:cubicBezTo>
                  <a:pt x="653" y="824"/>
                  <a:pt x="659" y="827"/>
                  <a:pt x="664" y="829"/>
                </a:cubicBezTo>
                <a:cubicBezTo>
                  <a:pt x="679" y="789"/>
                  <a:pt x="678" y="782"/>
                  <a:pt x="647" y="766"/>
                </a:cubicBezTo>
                <a:close/>
                <a:moveTo>
                  <a:pt x="631" y="772"/>
                </a:moveTo>
                <a:lnTo>
                  <a:pt x="631" y="772"/>
                </a:lnTo>
                <a:cubicBezTo>
                  <a:pt x="630" y="771"/>
                  <a:pt x="629" y="771"/>
                  <a:pt x="628" y="770"/>
                </a:cubicBezTo>
                <a:cubicBezTo>
                  <a:pt x="613" y="781"/>
                  <a:pt x="598" y="793"/>
                  <a:pt x="583" y="805"/>
                </a:cubicBezTo>
                <a:cubicBezTo>
                  <a:pt x="589" y="811"/>
                  <a:pt x="593" y="817"/>
                  <a:pt x="599" y="820"/>
                </a:cubicBezTo>
                <a:cubicBezTo>
                  <a:pt x="606" y="824"/>
                  <a:pt x="616" y="828"/>
                  <a:pt x="620" y="816"/>
                </a:cubicBezTo>
                <a:cubicBezTo>
                  <a:pt x="624" y="801"/>
                  <a:pt x="627" y="786"/>
                  <a:pt x="631" y="772"/>
                </a:cubicBezTo>
                <a:close/>
                <a:moveTo>
                  <a:pt x="1150" y="1074"/>
                </a:moveTo>
                <a:lnTo>
                  <a:pt x="1150" y="1074"/>
                </a:lnTo>
                <a:cubicBezTo>
                  <a:pt x="1148" y="1074"/>
                  <a:pt x="1147" y="1074"/>
                  <a:pt x="1145" y="1075"/>
                </a:cubicBezTo>
                <a:cubicBezTo>
                  <a:pt x="1143" y="1118"/>
                  <a:pt x="1140" y="1161"/>
                  <a:pt x="1138" y="1205"/>
                </a:cubicBezTo>
                <a:cubicBezTo>
                  <a:pt x="1138" y="1208"/>
                  <a:pt x="1141" y="1211"/>
                  <a:pt x="1142" y="1213"/>
                </a:cubicBezTo>
                <a:cubicBezTo>
                  <a:pt x="1144" y="1210"/>
                  <a:pt x="1148" y="1206"/>
                  <a:pt x="1148" y="1203"/>
                </a:cubicBezTo>
                <a:cubicBezTo>
                  <a:pt x="1150" y="1164"/>
                  <a:pt x="1151" y="1126"/>
                  <a:pt x="1152" y="1088"/>
                </a:cubicBezTo>
                <a:cubicBezTo>
                  <a:pt x="1152" y="1083"/>
                  <a:pt x="1151" y="1078"/>
                  <a:pt x="1150" y="1074"/>
                </a:cubicBezTo>
                <a:close/>
                <a:moveTo>
                  <a:pt x="1321" y="212"/>
                </a:moveTo>
                <a:lnTo>
                  <a:pt x="1321" y="212"/>
                </a:lnTo>
                <a:cubicBezTo>
                  <a:pt x="1332" y="217"/>
                  <a:pt x="1340" y="221"/>
                  <a:pt x="1351" y="225"/>
                </a:cubicBezTo>
                <a:cubicBezTo>
                  <a:pt x="1357" y="200"/>
                  <a:pt x="1362" y="177"/>
                  <a:pt x="1367" y="154"/>
                </a:cubicBezTo>
                <a:lnTo>
                  <a:pt x="1364" y="153"/>
                </a:lnTo>
                <a:cubicBezTo>
                  <a:pt x="1350" y="172"/>
                  <a:pt x="1336" y="191"/>
                  <a:pt x="1321" y="212"/>
                </a:cubicBezTo>
                <a:close/>
                <a:moveTo>
                  <a:pt x="1331" y="594"/>
                </a:moveTo>
                <a:lnTo>
                  <a:pt x="1331" y="594"/>
                </a:lnTo>
                <a:cubicBezTo>
                  <a:pt x="1333" y="594"/>
                  <a:pt x="1335" y="594"/>
                  <a:pt x="1337" y="594"/>
                </a:cubicBezTo>
                <a:cubicBezTo>
                  <a:pt x="1340" y="572"/>
                  <a:pt x="1343" y="550"/>
                  <a:pt x="1347" y="528"/>
                </a:cubicBezTo>
                <a:lnTo>
                  <a:pt x="1351" y="529"/>
                </a:lnTo>
                <a:cubicBezTo>
                  <a:pt x="1350" y="540"/>
                  <a:pt x="1349" y="551"/>
                  <a:pt x="1348" y="564"/>
                </a:cubicBezTo>
                <a:cubicBezTo>
                  <a:pt x="1358" y="556"/>
                  <a:pt x="1361" y="470"/>
                  <a:pt x="1353" y="457"/>
                </a:cubicBezTo>
                <a:cubicBezTo>
                  <a:pt x="1353" y="464"/>
                  <a:pt x="1353" y="471"/>
                  <a:pt x="1351" y="478"/>
                </a:cubicBezTo>
                <a:cubicBezTo>
                  <a:pt x="1345" y="512"/>
                  <a:pt x="1338" y="546"/>
                  <a:pt x="1331" y="581"/>
                </a:cubicBezTo>
                <a:cubicBezTo>
                  <a:pt x="1330" y="585"/>
                  <a:pt x="1331" y="590"/>
                  <a:pt x="1331" y="594"/>
                </a:cubicBezTo>
                <a:close/>
                <a:moveTo>
                  <a:pt x="687" y="1157"/>
                </a:moveTo>
                <a:lnTo>
                  <a:pt x="687" y="1157"/>
                </a:lnTo>
                <a:cubicBezTo>
                  <a:pt x="646" y="1155"/>
                  <a:pt x="650" y="1150"/>
                  <a:pt x="642" y="1187"/>
                </a:cubicBezTo>
                <a:cubicBezTo>
                  <a:pt x="690" y="1194"/>
                  <a:pt x="678" y="1195"/>
                  <a:pt x="687" y="1157"/>
                </a:cubicBezTo>
                <a:close/>
                <a:moveTo>
                  <a:pt x="440" y="359"/>
                </a:moveTo>
                <a:lnTo>
                  <a:pt x="440" y="359"/>
                </a:lnTo>
                <a:cubicBezTo>
                  <a:pt x="452" y="359"/>
                  <a:pt x="460" y="360"/>
                  <a:pt x="467" y="358"/>
                </a:cubicBezTo>
                <a:cubicBezTo>
                  <a:pt x="472" y="357"/>
                  <a:pt x="478" y="353"/>
                  <a:pt x="479" y="349"/>
                </a:cubicBezTo>
                <a:cubicBezTo>
                  <a:pt x="484" y="330"/>
                  <a:pt x="488" y="310"/>
                  <a:pt x="492" y="291"/>
                </a:cubicBezTo>
                <a:cubicBezTo>
                  <a:pt x="488" y="291"/>
                  <a:pt x="487" y="293"/>
                  <a:pt x="486" y="295"/>
                </a:cubicBezTo>
                <a:cubicBezTo>
                  <a:pt x="471" y="315"/>
                  <a:pt x="457" y="335"/>
                  <a:pt x="440" y="359"/>
                </a:cubicBezTo>
                <a:close/>
                <a:moveTo>
                  <a:pt x="717" y="475"/>
                </a:moveTo>
                <a:lnTo>
                  <a:pt x="717" y="475"/>
                </a:lnTo>
                <a:cubicBezTo>
                  <a:pt x="747" y="464"/>
                  <a:pt x="763" y="444"/>
                  <a:pt x="762" y="413"/>
                </a:cubicBezTo>
                <a:cubicBezTo>
                  <a:pt x="728" y="427"/>
                  <a:pt x="724" y="433"/>
                  <a:pt x="717" y="475"/>
                </a:cubicBezTo>
                <a:close/>
                <a:moveTo>
                  <a:pt x="1495" y="365"/>
                </a:moveTo>
                <a:lnTo>
                  <a:pt x="1495" y="365"/>
                </a:lnTo>
                <a:cubicBezTo>
                  <a:pt x="1462" y="337"/>
                  <a:pt x="1431" y="310"/>
                  <a:pt x="1399" y="283"/>
                </a:cubicBezTo>
                <a:cubicBezTo>
                  <a:pt x="1417" y="308"/>
                  <a:pt x="1437" y="331"/>
                  <a:pt x="1456" y="354"/>
                </a:cubicBezTo>
                <a:cubicBezTo>
                  <a:pt x="1466" y="367"/>
                  <a:pt x="1477" y="370"/>
                  <a:pt x="1495" y="365"/>
                </a:cubicBezTo>
                <a:close/>
                <a:moveTo>
                  <a:pt x="242" y="1107"/>
                </a:moveTo>
                <a:lnTo>
                  <a:pt x="242" y="1107"/>
                </a:lnTo>
                <a:cubicBezTo>
                  <a:pt x="239" y="1071"/>
                  <a:pt x="236" y="1036"/>
                  <a:pt x="234" y="1002"/>
                </a:cubicBezTo>
                <a:cubicBezTo>
                  <a:pt x="232" y="1001"/>
                  <a:pt x="230" y="1001"/>
                  <a:pt x="229" y="1001"/>
                </a:cubicBezTo>
                <a:cubicBezTo>
                  <a:pt x="226" y="1006"/>
                  <a:pt x="222" y="1012"/>
                  <a:pt x="222" y="1018"/>
                </a:cubicBezTo>
                <a:cubicBezTo>
                  <a:pt x="223" y="1044"/>
                  <a:pt x="225" y="1071"/>
                  <a:pt x="227" y="1097"/>
                </a:cubicBezTo>
                <a:cubicBezTo>
                  <a:pt x="227" y="1108"/>
                  <a:pt x="231" y="1110"/>
                  <a:pt x="242" y="1107"/>
                </a:cubicBezTo>
                <a:close/>
                <a:moveTo>
                  <a:pt x="726" y="1194"/>
                </a:moveTo>
                <a:lnTo>
                  <a:pt x="726" y="1194"/>
                </a:lnTo>
                <a:cubicBezTo>
                  <a:pt x="729" y="1181"/>
                  <a:pt x="731" y="1169"/>
                  <a:pt x="733" y="1157"/>
                </a:cubicBezTo>
                <a:lnTo>
                  <a:pt x="695" y="1157"/>
                </a:lnTo>
                <a:cubicBezTo>
                  <a:pt x="693" y="1168"/>
                  <a:pt x="691" y="1179"/>
                  <a:pt x="689" y="1191"/>
                </a:cubicBezTo>
                <a:cubicBezTo>
                  <a:pt x="702" y="1192"/>
                  <a:pt x="713" y="1193"/>
                  <a:pt x="726" y="1194"/>
                </a:cubicBezTo>
                <a:close/>
                <a:moveTo>
                  <a:pt x="1295" y="718"/>
                </a:moveTo>
                <a:lnTo>
                  <a:pt x="1295" y="718"/>
                </a:lnTo>
                <a:cubicBezTo>
                  <a:pt x="1261" y="730"/>
                  <a:pt x="1261" y="757"/>
                  <a:pt x="1257" y="784"/>
                </a:cubicBezTo>
                <a:cubicBezTo>
                  <a:pt x="1276" y="784"/>
                  <a:pt x="1286" y="778"/>
                  <a:pt x="1287" y="759"/>
                </a:cubicBezTo>
                <a:cubicBezTo>
                  <a:pt x="1288" y="746"/>
                  <a:pt x="1292" y="733"/>
                  <a:pt x="1295" y="718"/>
                </a:cubicBezTo>
                <a:close/>
                <a:moveTo>
                  <a:pt x="538" y="326"/>
                </a:moveTo>
                <a:lnTo>
                  <a:pt x="538" y="326"/>
                </a:lnTo>
                <a:cubicBezTo>
                  <a:pt x="526" y="311"/>
                  <a:pt x="516" y="298"/>
                  <a:pt x="505" y="282"/>
                </a:cubicBezTo>
                <a:lnTo>
                  <a:pt x="505" y="362"/>
                </a:lnTo>
                <a:cubicBezTo>
                  <a:pt x="517" y="348"/>
                  <a:pt x="527" y="338"/>
                  <a:pt x="538" y="326"/>
                </a:cubicBezTo>
                <a:close/>
                <a:moveTo>
                  <a:pt x="1329" y="318"/>
                </a:moveTo>
                <a:lnTo>
                  <a:pt x="1329" y="318"/>
                </a:lnTo>
                <a:cubicBezTo>
                  <a:pt x="1314" y="332"/>
                  <a:pt x="1295" y="349"/>
                  <a:pt x="1274" y="367"/>
                </a:cubicBezTo>
                <a:cubicBezTo>
                  <a:pt x="1287" y="367"/>
                  <a:pt x="1298" y="368"/>
                  <a:pt x="1308" y="367"/>
                </a:cubicBezTo>
                <a:cubicBezTo>
                  <a:pt x="1312" y="366"/>
                  <a:pt x="1318" y="361"/>
                  <a:pt x="1319" y="357"/>
                </a:cubicBezTo>
                <a:cubicBezTo>
                  <a:pt x="1324" y="342"/>
                  <a:pt x="1327" y="327"/>
                  <a:pt x="1329" y="318"/>
                </a:cubicBezTo>
                <a:close/>
                <a:moveTo>
                  <a:pt x="643" y="751"/>
                </a:moveTo>
                <a:lnTo>
                  <a:pt x="643" y="751"/>
                </a:lnTo>
                <a:cubicBezTo>
                  <a:pt x="660" y="738"/>
                  <a:pt x="675" y="727"/>
                  <a:pt x="689" y="716"/>
                </a:cubicBezTo>
                <a:cubicBezTo>
                  <a:pt x="697" y="708"/>
                  <a:pt x="698" y="689"/>
                  <a:pt x="692" y="690"/>
                </a:cubicBezTo>
                <a:cubicBezTo>
                  <a:pt x="679" y="694"/>
                  <a:pt x="663" y="699"/>
                  <a:pt x="655" y="709"/>
                </a:cubicBezTo>
                <a:cubicBezTo>
                  <a:pt x="647" y="718"/>
                  <a:pt x="647" y="735"/>
                  <a:pt x="643" y="751"/>
                </a:cubicBezTo>
                <a:close/>
                <a:moveTo>
                  <a:pt x="1362" y="278"/>
                </a:moveTo>
                <a:lnTo>
                  <a:pt x="1362" y="278"/>
                </a:lnTo>
                <a:cubicBezTo>
                  <a:pt x="1328" y="302"/>
                  <a:pt x="1335" y="337"/>
                  <a:pt x="1325" y="367"/>
                </a:cubicBezTo>
                <a:cubicBezTo>
                  <a:pt x="1332" y="366"/>
                  <a:pt x="1342" y="365"/>
                  <a:pt x="1343" y="362"/>
                </a:cubicBezTo>
                <a:cubicBezTo>
                  <a:pt x="1350" y="336"/>
                  <a:pt x="1355" y="309"/>
                  <a:pt x="1362" y="278"/>
                </a:cubicBezTo>
                <a:close/>
                <a:moveTo>
                  <a:pt x="590" y="362"/>
                </a:moveTo>
                <a:lnTo>
                  <a:pt x="590" y="362"/>
                </a:lnTo>
                <a:cubicBezTo>
                  <a:pt x="590" y="362"/>
                  <a:pt x="590" y="363"/>
                  <a:pt x="589" y="364"/>
                </a:cubicBezTo>
                <a:cubicBezTo>
                  <a:pt x="610" y="366"/>
                  <a:pt x="630" y="368"/>
                  <a:pt x="650" y="370"/>
                </a:cubicBezTo>
                <a:cubicBezTo>
                  <a:pt x="652" y="370"/>
                  <a:pt x="655" y="368"/>
                  <a:pt x="657" y="366"/>
                </a:cubicBezTo>
                <a:cubicBezTo>
                  <a:pt x="664" y="355"/>
                  <a:pt x="672" y="343"/>
                  <a:pt x="681" y="330"/>
                </a:cubicBezTo>
                <a:cubicBezTo>
                  <a:pt x="648" y="341"/>
                  <a:pt x="619" y="351"/>
                  <a:pt x="590" y="362"/>
                </a:cubicBezTo>
                <a:close/>
                <a:moveTo>
                  <a:pt x="620" y="1189"/>
                </a:moveTo>
                <a:lnTo>
                  <a:pt x="620" y="1189"/>
                </a:lnTo>
                <a:cubicBezTo>
                  <a:pt x="622" y="1188"/>
                  <a:pt x="624" y="1187"/>
                  <a:pt x="626" y="1186"/>
                </a:cubicBezTo>
                <a:lnTo>
                  <a:pt x="626" y="1058"/>
                </a:lnTo>
                <a:cubicBezTo>
                  <a:pt x="623" y="1062"/>
                  <a:pt x="619" y="1065"/>
                  <a:pt x="619" y="1068"/>
                </a:cubicBezTo>
                <a:cubicBezTo>
                  <a:pt x="616" y="1105"/>
                  <a:pt x="613" y="1142"/>
                  <a:pt x="612" y="1178"/>
                </a:cubicBezTo>
                <a:cubicBezTo>
                  <a:pt x="611" y="1182"/>
                  <a:pt x="617" y="1185"/>
                  <a:pt x="620" y="1189"/>
                </a:cubicBezTo>
                <a:close/>
                <a:moveTo>
                  <a:pt x="1267" y="579"/>
                </a:moveTo>
                <a:lnTo>
                  <a:pt x="1267" y="579"/>
                </a:lnTo>
                <a:cubicBezTo>
                  <a:pt x="1266" y="578"/>
                  <a:pt x="1265" y="578"/>
                  <a:pt x="1265" y="577"/>
                </a:cubicBezTo>
                <a:cubicBezTo>
                  <a:pt x="1247" y="601"/>
                  <a:pt x="1230" y="624"/>
                  <a:pt x="1211" y="649"/>
                </a:cubicBezTo>
                <a:lnTo>
                  <a:pt x="1251" y="649"/>
                </a:lnTo>
                <a:cubicBezTo>
                  <a:pt x="1256" y="625"/>
                  <a:pt x="1262" y="602"/>
                  <a:pt x="1267" y="579"/>
                </a:cubicBezTo>
                <a:close/>
                <a:moveTo>
                  <a:pt x="472" y="636"/>
                </a:moveTo>
                <a:lnTo>
                  <a:pt x="472" y="636"/>
                </a:lnTo>
                <a:cubicBezTo>
                  <a:pt x="473" y="636"/>
                  <a:pt x="475" y="636"/>
                  <a:pt x="476" y="636"/>
                </a:cubicBezTo>
                <a:cubicBezTo>
                  <a:pt x="475" y="644"/>
                  <a:pt x="475" y="651"/>
                  <a:pt x="474" y="663"/>
                </a:cubicBezTo>
                <a:cubicBezTo>
                  <a:pt x="480" y="658"/>
                  <a:pt x="485" y="656"/>
                  <a:pt x="485" y="653"/>
                </a:cubicBezTo>
                <a:cubicBezTo>
                  <a:pt x="486" y="624"/>
                  <a:pt x="485" y="594"/>
                  <a:pt x="485" y="565"/>
                </a:cubicBezTo>
                <a:cubicBezTo>
                  <a:pt x="484" y="565"/>
                  <a:pt x="483" y="565"/>
                  <a:pt x="482" y="565"/>
                </a:cubicBezTo>
                <a:lnTo>
                  <a:pt x="453" y="705"/>
                </a:lnTo>
                <a:cubicBezTo>
                  <a:pt x="455" y="706"/>
                  <a:pt x="457" y="706"/>
                  <a:pt x="459" y="707"/>
                </a:cubicBezTo>
                <a:cubicBezTo>
                  <a:pt x="463" y="683"/>
                  <a:pt x="467" y="659"/>
                  <a:pt x="472" y="636"/>
                </a:cubicBezTo>
                <a:close/>
                <a:moveTo>
                  <a:pt x="404" y="711"/>
                </a:moveTo>
                <a:lnTo>
                  <a:pt x="404" y="711"/>
                </a:lnTo>
                <a:cubicBezTo>
                  <a:pt x="413" y="706"/>
                  <a:pt x="423" y="705"/>
                  <a:pt x="424" y="701"/>
                </a:cubicBezTo>
                <a:cubicBezTo>
                  <a:pt x="431" y="671"/>
                  <a:pt x="437" y="640"/>
                  <a:pt x="444" y="607"/>
                </a:cubicBezTo>
                <a:cubicBezTo>
                  <a:pt x="415" y="636"/>
                  <a:pt x="412" y="671"/>
                  <a:pt x="404" y="711"/>
                </a:cubicBezTo>
                <a:close/>
                <a:moveTo>
                  <a:pt x="774" y="773"/>
                </a:moveTo>
                <a:lnTo>
                  <a:pt x="774" y="773"/>
                </a:lnTo>
                <a:cubicBezTo>
                  <a:pt x="748" y="776"/>
                  <a:pt x="734" y="793"/>
                  <a:pt x="714" y="804"/>
                </a:cubicBezTo>
                <a:cubicBezTo>
                  <a:pt x="729" y="814"/>
                  <a:pt x="740" y="823"/>
                  <a:pt x="754" y="832"/>
                </a:cubicBezTo>
                <a:cubicBezTo>
                  <a:pt x="760" y="813"/>
                  <a:pt x="766" y="795"/>
                  <a:pt x="774" y="773"/>
                </a:cubicBezTo>
                <a:close/>
                <a:moveTo>
                  <a:pt x="1697" y="1110"/>
                </a:moveTo>
                <a:lnTo>
                  <a:pt x="1697" y="1110"/>
                </a:lnTo>
                <a:cubicBezTo>
                  <a:pt x="1677" y="1132"/>
                  <a:pt x="1659" y="1152"/>
                  <a:pt x="1639" y="1173"/>
                </a:cubicBezTo>
                <a:cubicBezTo>
                  <a:pt x="1673" y="1176"/>
                  <a:pt x="1689" y="1151"/>
                  <a:pt x="1711" y="1137"/>
                </a:cubicBezTo>
                <a:cubicBezTo>
                  <a:pt x="1706" y="1128"/>
                  <a:pt x="1703" y="1121"/>
                  <a:pt x="1697" y="1110"/>
                </a:cubicBezTo>
                <a:close/>
                <a:moveTo>
                  <a:pt x="1274" y="575"/>
                </a:moveTo>
                <a:lnTo>
                  <a:pt x="1274" y="575"/>
                </a:lnTo>
                <a:cubicBezTo>
                  <a:pt x="1268" y="600"/>
                  <a:pt x="1263" y="624"/>
                  <a:pt x="1257" y="649"/>
                </a:cubicBezTo>
                <a:cubicBezTo>
                  <a:pt x="1265" y="650"/>
                  <a:pt x="1272" y="651"/>
                  <a:pt x="1279" y="652"/>
                </a:cubicBezTo>
                <a:cubicBezTo>
                  <a:pt x="1283" y="635"/>
                  <a:pt x="1286" y="617"/>
                  <a:pt x="1291" y="600"/>
                </a:cubicBezTo>
                <a:cubicBezTo>
                  <a:pt x="1296" y="584"/>
                  <a:pt x="1290" y="578"/>
                  <a:pt x="1274" y="575"/>
                </a:cubicBezTo>
                <a:close/>
                <a:moveTo>
                  <a:pt x="389" y="748"/>
                </a:moveTo>
                <a:lnTo>
                  <a:pt x="389" y="748"/>
                </a:lnTo>
                <a:cubicBezTo>
                  <a:pt x="367" y="757"/>
                  <a:pt x="348" y="765"/>
                  <a:pt x="327" y="773"/>
                </a:cubicBezTo>
                <a:cubicBezTo>
                  <a:pt x="344" y="785"/>
                  <a:pt x="359" y="795"/>
                  <a:pt x="375" y="806"/>
                </a:cubicBezTo>
                <a:cubicBezTo>
                  <a:pt x="380" y="786"/>
                  <a:pt x="384" y="769"/>
                  <a:pt x="389" y="748"/>
                </a:cubicBezTo>
                <a:close/>
                <a:moveTo>
                  <a:pt x="1446" y="659"/>
                </a:moveTo>
                <a:lnTo>
                  <a:pt x="1446" y="659"/>
                </a:lnTo>
                <a:cubicBezTo>
                  <a:pt x="1446" y="657"/>
                  <a:pt x="1447" y="656"/>
                  <a:pt x="1447" y="654"/>
                </a:cubicBezTo>
                <a:cubicBezTo>
                  <a:pt x="1423" y="643"/>
                  <a:pt x="1399" y="632"/>
                  <a:pt x="1374" y="620"/>
                </a:cubicBezTo>
                <a:lnTo>
                  <a:pt x="1374" y="659"/>
                </a:lnTo>
                <a:lnTo>
                  <a:pt x="1446" y="659"/>
                </a:lnTo>
                <a:close/>
                <a:moveTo>
                  <a:pt x="1309" y="659"/>
                </a:moveTo>
                <a:lnTo>
                  <a:pt x="1309" y="659"/>
                </a:lnTo>
                <a:cubicBezTo>
                  <a:pt x="1313" y="638"/>
                  <a:pt x="1317" y="617"/>
                  <a:pt x="1322" y="596"/>
                </a:cubicBezTo>
                <a:cubicBezTo>
                  <a:pt x="1314" y="592"/>
                  <a:pt x="1308" y="589"/>
                  <a:pt x="1300" y="586"/>
                </a:cubicBezTo>
                <a:cubicBezTo>
                  <a:pt x="1294" y="611"/>
                  <a:pt x="1289" y="635"/>
                  <a:pt x="1284" y="659"/>
                </a:cubicBezTo>
                <a:lnTo>
                  <a:pt x="1309" y="659"/>
                </a:lnTo>
                <a:close/>
                <a:moveTo>
                  <a:pt x="1034" y="820"/>
                </a:moveTo>
                <a:lnTo>
                  <a:pt x="1034" y="820"/>
                </a:lnTo>
                <a:lnTo>
                  <a:pt x="1033" y="823"/>
                </a:lnTo>
                <a:lnTo>
                  <a:pt x="1080" y="823"/>
                </a:lnTo>
                <a:lnTo>
                  <a:pt x="1081" y="827"/>
                </a:lnTo>
                <a:cubicBezTo>
                  <a:pt x="1073" y="832"/>
                  <a:pt x="1064" y="836"/>
                  <a:pt x="1053" y="842"/>
                </a:cubicBezTo>
                <a:cubicBezTo>
                  <a:pt x="1092" y="853"/>
                  <a:pt x="1120" y="840"/>
                  <a:pt x="1145" y="814"/>
                </a:cubicBezTo>
                <a:cubicBezTo>
                  <a:pt x="1107" y="816"/>
                  <a:pt x="1070" y="818"/>
                  <a:pt x="1034" y="820"/>
                </a:cubicBezTo>
                <a:close/>
                <a:moveTo>
                  <a:pt x="749" y="476"/>
                </a:moveTo>
                <a:lnTo>
                  <a:pt x="749" y="476"/>
                </a:lnTo>
                <a:cubicBezTo>
                  <a:pt x="748" y="476"/>
                  <a:pt x="747" y="475"/>
                  <a:pt x="746" y="475"/>
                </a:cubicBezTo>
                <a:cubicBezTo>
                  <a:pt x="730" y="498"/>
                  <a:pt x="713" y="522"/>
                  <a:pt x="697" y="546"/>
                </a:cubicBezTo>
                <a:cubicBezTo>
                  <a:pt x="707" y="555"/>
                  <a:pt x="715" y="563"/>
                  <a:pt x="726" y="572"/>
                </a:cubicBezTo>
                <a:cubicBezTo>
                  <a:pt x="734" y="538"/>
                  <a:pt x="741" y="507"/>
                  <a:pt x="749" y="476"/>
                </a:cubicBezTo>
                <a:close/>
                <a:moveTo>
                  <a:pt x="467" y="499"/>
                </a:moveTo>
                <a:lnTo>
                  <a:pt x="467" y="499"/>
                </a:lnTo>
                <a:cubicBezTo>
                  <a:pt x="466" y="498"/>
                  <a:pt x="465" y="496"/>
                  <a:pt x="464" y="495"/>
                </a:cubicBezTo>
                <a:cubicBezTo>
                  <a:pt x="459" y="497"/>
                  <a:pt x="452" y="499"/>
                  <a:pt x="451" y="503"/>
                </a:cubicBezTo>
                <a:cubicBezTo>
                  <a:pt x="441" y="541"/>
                  <a:pt x="433" y="580"/>
                  <a:pt x="423" y="622"/>
                </a:cubicBezTo>
                <a:cubicBezTo>
                  <a:pt x="459" y="585"/>
                  <a:pt x="455" y="539"/>
                  <a:pt x="467" y="499"/>
                </a:cubicBezTo>
                <a:close/>
                <a:moveTo>
                  <a:pt x="784" y="641"/>
                </a:moveTo>
                <a:lnTo>
                  <a:pt x="784" y="641"/>
                </a:lnTo>
                <a:cubicBezTo>
                  <a:pt x="757" y="642"/>
                  <a:pt x="755" y="644"/>
                  <a:pt x="754" y="665"/>
                </a:cubicBezTo>
                <a:cubicBezTo>
                  <a:pt x="763" y="659"/>
                  <a:pt x="771" y="654"/>
                  <a:pt x="779" y="648"/>
                </a:cubicBezTo>
                <a:cubicBezTo>
                  <a:pt x="780" y="649"/>
                  <a:pt x="780" y="650"/>
                  <a:pt x="781" y="651"/>
                </a:cubicBezTo>
                <a:cubicBezTo>
                  <a:pt x="778" y="654"/>
                  <a:pt x="775" y="657"/>
                  <a:pt x="772" y="659"/>
                </a:cubicBezTo>
                <a:cubicBezTo>
                  <a:pt x="753" y="669"/>
                  <a:pt x="746" y="686"/>
                  <a:pt x="743" y="707"/>
                </a:cubicBezTo>
                <a:cubicBezTo>
                  <a:pt x="741" y="719"/>
                  <a:pt x="744" y="724"/>
                  <a:pt x="755" y="728"/>
                </a:cubicBezTo>
                <a:cubicBezTo>
                  <a:pt x="760" y="709"/>
                  <a:pt x="764" y="691"/>
                  <a:pt x="768" y="673"/>
                </a:cubicBezTo>
                <a:lnTo>
                  <a:pt x="772" y="674"/>
                </a:lnTo>
                <a:cubicBezTo>
                  <a:pt x="771" y="680"/>
                  <a:pt x="770" y="687"/>
                  <a:pt x="769" y="694"/>
                </a:cubicBezTo>
                <a:lnTo>
                  <a:pt x="784" y="694"/>
                </a:lnTo>
                <a:lnTo>
                  <a:pt x="784" y="641"/>
                </a:lnTo>
                <a:close/>
                <a:moveTo>
                  <a:pt x="758" y="951"/>
                </a:moveTo>
                <a:lnTo>
                  <a:pt x="758" y="951"/>
                </a:lnTo>
                <a:cubicBezTo>
                  <a:pt x="761" y="927"/>
                  <a:pt x="763" y="904"/>
                  <a:pt x="767" y="877"/>
                </a:cubicBezTo>
                <a:cubicBezTo>
                  <a:pt x="756" y="881"/>
                  <a:pt x="745" y="881"/>
                  <a:pt x="743" y="886"/>
                </a:cubicBezTo>
                <a:cubicBezTo>
                  <a:pt x="734" y="907"/>
                  <a:pt x="728" y="928"/>
                  <a:pt x="720" y="949"/>
                </a:cubicBezTo>
                <a:cubicBezTo>
                  <a:pt x="733" y="954"/>
                  <a:pt x="737" y="949"/>
                  <a:pt x="738" y="939"/>
                </a:cubicBezTo>
                <a:cubicBezTo>
                  <a:pt x="740" y="928"/>
                  <a:pt x="744" y="917"/>
                  <a:pt x="746" y="906"/>
                </a:cubicBezTo>
                <a:cubicBezTo>
                  <a:pt x="748" y="907"/>
                  <a:pt x="749" y="907"/>
                  <a:pt x="751" y="907"/>
                </a:cubicBezTo>
                <a:cubicBezTo>
                  <a:pt x="748" y="922"/>
                  <a:pt x="745" y="936"/>
                  <a:pt x="742" y="951"/>
                </a:cubicBezTo>
                <a:lnTo>
                  <a:pt x="758" y="951"/>
                </a:lnTo>
                <a:close/>
                <a:moveTo>
                  <a:pt x="455" y="898"/>
                </a:moveTo>
                <a:lnTo>
                  <a:pt x="455" y="898"/>
                </a:lnTo>
                <a:cubicBezTo>
                  <a:pt x="448" y="903"/>
                  <a:pt x="439" y="905"/>
                  <a:pt x="438" y="909"/>
                </a:cubicBezTo>
                <a:cubicBezTo>
                  <a:pt x="431" y="933"/>
                  <a:pt x="427" y="957"/>
                  <a:pt x="422" y="982"/>
                </a:cubicBezTo>
                <a:cubicBezTo>
                  <a:pt x="424" y="982"/>
                  <a:pt x="425" y="983"/>
                  <a:pt x="427" y="984"/>
                </a:cubicBezTo>
                <a:cubicBezTo>
                  <a:pt x="445" y="978"/>
                  <a:pt x="432" y="955"/>
                  <a:pt x="445" y="942"/>
                </a:cubicBezTo>
                <a:cubicBezTo>
                  <a:pt x="443" y="958"/>
                  <a:pt x="443" y="970"/>
                  <a:pt x="442" y="983"/>
                </a:cubicBezTo>
                <a:cubicBezTo>
                  <a:pt x="443" y="983"/>
                  <a:pt x="445" y="984"/>
                  <a:pt x="447" y="985"/>
                </a:cubicBezTo>
                <a:cubicBezTo>
                  <a:pt x="450" y="982"/>
                  <a:pt x="455" y="978"/>
                  <a:pt x="455" y="974"/>
                </a:cubicBezTo>
                <a:cubicBezTo>
                  <a:pt x="456" y="951"/>
                  <a:pt x="455" y="928"/>
                  <a:pt x="455" y="898"/>
                </a:cubicBezTo>
                <a:close/>
                <a:moveTo>
                  <a:pt x="1329" y="430"/>
                </a:moveTo>
                <a:lnTo>
                  <a:pt x="1329" y="430"/>
                </a:lnTo>
                <a:cubicBezTo>
                  <a:pt x="1327" y="428"/>
                  <a:pt x="1326" y="427"/>
                  <a:pt x="1325" y="425"/>
                </a:cubicBezTo>
                <a:cubicBezTo>
                  <a:pt x="1319" y="429"/>
                  <a:pt x="1309" y="432"/>
                  <a:pt x="1307" y="438"/>
                </a:cubicBezTo>
                <a:cubicBezTo>
                  <a:pt x="1298" y="470"/>
                  <a:pt x="1291" y="503"/>
                  <a:pt x="1283" y="538"/>
                </a:cubicBezTo>
                <a:cubicBezTo>
                  <a:pt x="1319" y="509"/>
                  <a:pt x="1319" y="467"/>
                  <a:pt x="1329" y="430"/>
                </a:cubicBezTo>
                <a:close/>
                <a:moveTo>
                  <a:pt x="617" y="982"/>
                </a:moveTo>
                <a:lnTo>
                  <a:pt x="617" y="982"/>
                </a:lnTo>
                <a:cubicBezTo>
                  <a:pt x="620" y="953"/>
                  <a:pt x="622" y="925"/>
                  <a:pt x="624" y="896"/>
                </a:cubicBezTo>
                <a:cubicBezTo>
                  <a:pt x="612" y="898"/>
                  <a:pt x="604" y="898"/>
                  <a:pt x="599" y="911"/>
                </a:cubicBezTo>
                <a:cubicBezTo>
                  <a:pt x="589" y="939"/>
                  <a:pt x="584" y="964"/>
                  <a:pt x="617" y="982"/>
                </a:cubicBezTo>
                <a:close/>
                <a:moveTo>
                  <a:pt x="1174" y="1151"/>
                </a:moveTo>
                <a:lnTo>
                  <a:pt x="1174" y="1151"/>
                </a:lnTo>
                <a:cubicBezTo>
                  <a:pt x="1172" y="1150"/>
                  <a:pt x="1171" y="1150"/>
                  <a:pt x="1169" y="1149"/>
                </a:cubicBezTo>
                <a:cubicBezTo>
                  <a:pt x="1172" y="1138"/>
                  <a:pt x="1173" y="1127"/>
                  <a:pt x="1177" y="1116"/>
                </a:cubicBezTo>
                <a:cubicBezTo>
                  <a:pt x="1182" y="1102"/>
                  <a:pt x="1176" y="1094"/>
                  <a:pt x="1161" y="1087"/>
                </a:cubicBezTo>
                <a:lnTo>
                  <a:pt x="1161" y="1204"/>
                </a:lnTo>
                <a:cubicBezTo>
                  <a:pt x="1173" y="1174"/>
                  <a:pt x="1184" y="1149"/>
                  <a:pt x="1194" y="1123"/>
                </a:cubicBezTo>
                <a:cubicBezTo>
                  <a:pt x="1196" y="1118"/>
                  <a:pt x="1191" y="1112"/>
                  <a:pt x="1189" y="1107"/>
                </a:cubicBezTo>
                <a:cubicBezTo>
                  <a:pt x="1188" y="1107"/>
                  <a:pt x="1186" y="1108"/>
                  <a:pt x="1185" y="1108"/>
                </a:cubicBezTo>
                <a:cubicBezTo>
                  <a:pt x="1181" y="1122"/>
                  <a:pt x="1177" y="1136"/>
                  <a:pt x="1174" y="1151"/>
                </a:cubicBezTo>
                <a:close/>
                <a:moveTo>
                  <a:pt x="989" y="941"/>
                </a:moveTo>
                <a:lnTo>
                  <a:pt x="989" y="941"/>
                </a:lnTo>
                <a:cubicBezTo>
                  <a:pt x="990" y="940"/>
                  <a:pt x="990" y="939"/>
                  <a:pt x="991" y="938"/>
                </a:cubicBezTo>
                <a:cubicBezTo>
                  <a:pt x="980" y="928"/>
                  <a:pt x="969" y="919"/>
                  <a:pt x="957" y="909"/>
                </a:cubicBezTo>
                <a:cubicBezTo>
                  <a:pt x="956" y="908"/>
                  <a:pt x="951" y="907"/>
                  <a:pt x="949" y="908"/>
                </a:cubicBezTo>
                <a:cubicBezTo>
                  <a:pt x="931" y="919"/>
                  <a:pt x="912" y="930"/>
                  <a:pt x="892" y="941"/>
                </a:cubicBezTo>
                <a:lnTo>
                  <a:pt x="989" y="941"/>
                </a:lnTo>
                <a:close/>
                <a:moveTo>
                  <a:pt x="1006" y="814"/>
                </a:moveTo>
                <a:lnTo>
                  <a:pt x="1006" y="814"/>
                </a:lnTo>
                <a:cubicBezTo>
                  <a:pt x="992" y="790"/>
                  <a:pt x="975" y="777"/>
                  <a:pt x="949" y="787"/>
                </a:cubicBezTo>
                <a:cubicBezTo>
                  <a:pt x="947" y="788"/>
                  <a:pt x="944" y="788"/>
                  <a:pt x="941" y="788"/>
                </a:cubicBezTo>
                <a:cubicBezTo>
                  <a:pt x="915" y="788"/>
                  <a:pt x="889" y="788"/>
                  <a:pt x="863" y="788"/>
                </a:cubicBezTo>
                <a:cubicBezTo>
                  <a:pt x="863" y="790"/>
                  <a:pt x="863" y="791"/>
                  <a:pt x="862" y="793"/>
                </a:cubicBezTo>
                <a:cubicBezTo>
                  <a:pt x="910" y="800"/>
                  <a:pt x="958" y="807"/>
                  <a:pt x="1006" y="814"/>
                </a:cubicBezTo>
                <a:close/>
                <a:moveTo>
                  <a:pt x="817" y="414"/>
                </a:moveTo>
                <a:lnTo>
                  <a:pt x="817" y="414"/>
                </a:lnTo>
                <a:cubicBezTo>
                  <a:pt x="805" y="421"/>
                  <a:pt x="769" y="564"/>
                  <a:pt x="769" y="608"/>
                </a:cubicBezTo>
                <a:cubicBezTo>
                  <a:pt x="773" y="605"/>
                  <a:pt x="777" y="601"/>
                  <a:pt x="778" y="597"/>
                </a:cubicBezTo>
                <a:cubicBezTo>
                  <a:pt x="787" y="551"/>
                  <a:pt x="795" y="505"/>
                  <a:pt x="804" y="459"/>
                </a:cubicBezTo>
                <a:cubicBezTo>
                  <a:pt x="805" y="454"/>
                  <a:pt x="806" y="449"/>
                  <a:pt x="807" y="444"/>
                </a:cubicBezTo>
                <a:cubicBezTo>
                  <a:pt x="809" y="444"/>
                  <a:pt x="810" y="445"/>
                  <a:pt x="811" y="445"/>
                </a:cubicBezTo>
                <a:cubicBezTo>
                  <a:pt x="809" y="460"/>
                  <a:pt x="807" y="475"/>
                  <a:pt x="804" y="489"/>
                </a:cubicBezTo>
                <a:cubicBezTo>
                  <a:pt x="806" y="490"/>
                  <a:pt x="807" y="491"/>
                  <a:pt x="809" y="492"/>
                </a:cubicBezTo>
                <a:cubicBezTo>
                  <a:pt x="812" y="489"/>
                  <a:pt x="817" y="486"/>
                  <a:pt x="817" y="483"/>
                </a:cubicBezTo>
                <a:cubicBezTo>
                  <a:pt x="818" y="460"/>
                  <a:pt x="817" y="437"/>
                  <a:pt x="817" y="414"/>
                </a:cubicBezTo>
                <a:close/>
                <a:moveTo>
                  <a:pt x="1383" y="693"/>
                </a:moveTo>
                <a:lnTo>
                  <a:pt x="1383" y="693"/>
                </a:lnTo>
                <a:cubicBezTo>
                  <a:pt x="1383" y="694"/>
                  <a:pt x="1382" y="696"/>
                  <a:pt x="1382" y="697"/>
                </a:cubicBezTo>
                <a:cubicBezTo>
                  <a:pt x="1393" y="706"/>
                  <a:pt x="1405" y="715"/>
                  <a:pt x="1417" y="724"/>
                </a:cubicBezTo>
                <a:cubicBezTo>
                  <a:pt x="1419" y="725"/>
                  <a:pt x="1423" y="727"/>
                  <a:pt x="1425" y="726"/>
                </a:cubicBezTo>
                <a:cubicBezTo>
                  <a:pt x="1446" y="716"/>
                  <a:pt x="1466" y="706"/>
                  <a:pt x="1486" y="695"/>
                </a:cubicBezTo>
                <a:cubicBezTo>
                  <a:pt x="1486" y="695"/>
                  <a:pt x="1485" y="694"/>
                  <a:pt x="1484" y="693"/>
                </a:cubicBezTo>
                <a:lnTo>
                  <a:pt x="1383" y="693"/>
                </a:lnTo>
                <a:close/>
                <a:moveTo>
                  <a:pt x="281" y="739"/>
                </a:moveTo>
                <a:lnTo>
                  <a:pt x="281" y="739"/>
                </a:lnTo>
                <a:cubicBezTo>
                  <a:pt x="281" y="740"/>
                  <a:pt x="281" y="742"/>
                  <a:pt x="281" y="743"/>
                </a:cubicBezTo>
                <a:cubicBezTo>
                  <a:pt x="292" y="750"/>
                  <a:pt x="303" y="758"/>
                  <a:pt x="314" y="765"/>
                </a:cubicBezTo>
                <a:cubicBezTo>
                  <a:pt x="318" y="767"/>
                  <a:pt x="323" y="768"/>
                  <a:pt x="327" y="766"/>
                </a:cubicBezTo>
                <a:cubicBezTo>
                  <a:pt x="346" y="759"/>
                  <a:pt x="365" y="751"/>
                  <a:pt x="385" y="743"/>
                </a:cubicBezTo>
                <a:cubicBezTo>
                  <a:pt x="388" y="742"/>
                  <a:pt x="392" y="741"/>
                  <a:pt x="395" y="740"/>
                </a:cubicBezTo>
                <a:cubicBezTo>
                  <a:pt x="393" y="737"/>
                  <a:pt x="392" y="735"/>
                  <a:pt x="390" y="732"/>
                </a:cubicBezTo>
                <a:cubicBezTo>
                  <a:pt x="354" y="735"/>
                  <a:pt x="318" y="737"/>
                  <a:pt x="281" y="739"/>
                </a:cubicBezTo>
                <a:close/>
                <a:moveTo>
                  <a:pt x="653" y="621"/>
                </a:moveTo>
                <a:lnTo>
                  <a:pt x="653" y="621"/>
                </a:lnTo>
                <a:cubicBezTo>
                  <a:pt x="641" y="613"/>
                  <a:pt x="630" y="607"/>
                  <a:pt x="618" y="599"/>
                </a:cubicBezTo>
                <a:cubicBezTo>
                  <a:pt x="625" y="599"/>
                  <a:pt x="630" y="598"/>
                  <a:pt x="636" y="598"/>
                </a:cubicBezTo>
                <a:cubicBezTo>
                  <a:pt x="636" y="597"/>
                  <a:pt x="636" y="596"/>
                  <a:pt x="636" y="595"/>
                </a:cubicBezTo>
                <a:lnTo>
                  <a:pt x="555" y="572"/>
                </a:lnTo>
                <a:lnTo>
                  <a:pt x="553" y="576"/>
                </a:lnTo>
                <a:cubicBezTo>
                  <a:pt x="582" y="598"/>
                  <a:pt x="611" y="620"/>
                  <a:pt x="641" y="643"/>
                </a:cubicBezTo>
                <a:cubicBezTo>
                  <a:pt x="646" y="634"/>
                  <a:pt x="649" y="628"/>
                  <a:pt x="653" y="621"/>
                </a:cubicBezTo>
                <a:close/>
                <a:moveTo>
                  <a:pt x="1018" y="823"/>
                </a:moveTo>
                <a:lnTo>
                  <a:pt x="1018" y="823"/>
                </a:lnTo>
                <a:cubicBezTo>
                  <a:pt x="1018" y="822"/>
                  <a:pt x="1018" y="821"/>
                  <a:pt x="1018" y="820"/>
                </a:cubicBezTo>
                <a:cubicBezTo>
                  <a:pt x="989" y="817"/>
                  <a:pt x="959" y="814"/>
                  <a:pt x="930" y="810"/>
                </a:cubicBezTo>
                <a:cubicBezTo>
                  <a:pt x="901" y="805"/>
                  <a:pt x="872" y="799"/>
                  <a:pt x="843" y="793"/>
                </a:cubicBezTo>
                <a:cubicBezTo>
                  <a:pt x="863" y="806"/>
                  <a:pt x="883" y="819"/>
                  <a:pt x="905" y="830"/>
                </a:cubicBezTo>
                <a:cubicBezTo>
                  <a:pt x="912" y="833"/>
                  <a:pt x="929" y="835"/>
                  <a:pt x="931" y="831"/>
                </a:cubicBezTo>
                <a:cubicBezTo>
                  <a:pt x="939" y="819"/>
                  <a:pt x="949" y="824"/>
                  <a:pt x="958" y="823"/>
                </a:cubicBezTo>
                <a:cubicBezTo>
                  <a:pt x="978" y="823"/>
                  <a:pt x="998" y="823"/>
                  <a:pt x="1018" y="823"/>
                </a:cubicBezTo>
                <a:close/>
                <a:moveTo>
                  <a:pt x="1600" y="1227"/>
                </a:moveTo>
                <a:lnTo>
                  <a:pt x="1600" y="1227"/>
                </a:lnTo>
                <a:cubicBezTo>
                  <a:pt x="1599" y="1229"/>
                  <a:pt x="1599" y="1231"/>
                  <a:pt x="1599" y="1233"/>
                </a:cubicBezTo>
                <a:cubicBezTo>
                  <a:pt x="1644" y="1243"/>
                  <a:pt x="1688" y="1254"/>
                  <a:pt x="1734" y="1265"/>
                </a:cubicBezTo>
                <a:lnTo>
                  <a:pt x="1734" y="1238"/>
                </a:lnTo>
                <a:cubicBezTo>
                  <a:pt x="1689" y="1234"/>
                  <a:pt x="1644" y="1231"/>
                  <a:pt x="1600" y="1227"/>
                </a:cubicBezTo>
                <a:close/>
                <a:moveTo>
                  <a:pt x="772" y="265"/>
                </a:moveTo>
                <a:lnTo>
                  <a:pt x="772" y="265"/>
                </a:lnTo>
                <a:cubicBezTo>
                  <a:pt x="788" y="258"/>
                  <a:pt x="801" y="253"/>
                  <a:pt x="804" y="239"/>
                </a:cubicBezTo>
                <a:cubicBezTo>
                  <a:pt x="812" y="210"/>
                  <a:pt x="818" y="181"/>
                  <a:pt x="826" y="151"/>
                </a:cubicBezTo>
                <a:cubicBezTo>
                  <a:pt x="788" y="180"/>
                  <a:pt x="782" y="221"/>
                  <a:pt x="772" y="265"/>
                </a:cubicBezTo>
                <a:close/>
                <a:moveTo>
                  <a:pt x="504" y="457"/>
                </a:moveTo>
                <a:lnTo>
                  <a:pt x="504" y="457"/>
                </a:lnTo>
                <a:cubicBezTo>
                  <a:pt x="524" y="454"/>
                  <a:pt x="542" y="451"/>
                  <a:pt x="563" y="447"/>
                </a:cubicBezTo>
                <a:cubicBezTo>
                  <a:pt x="542" y="425"/>
                  <a:pt x="525" y="405"/>
                  <a:pt x="504" y="382"/>
                </a:cubicBezTo>
                <a:lnTo>
                  <a:pt x="504" y="457"/>
                </a:lnTo>
                <a:close/>
                <a:moveTo>
                  <a:pt x="671" y="1033"/>
                </a:moveTo>
                <a:lnTo>
                  <a:pt x="671" y="1033"/>
                </a:lnTo>
                <a:cubicBezTo>
                  <a:pt x="672" y="1034"/>
                  <a:pt x="674" y="1035"/>
                  <a:pt x="675" y="1036"/>
                </a:cubicBezTo>
                <a:cubicBezTo>
                  <a:pt x="680" y="1032"/>
                  <a:pt x="686" y="1030"/>
                  <a:pt x="688" y="1026"/>
                </a:cubicBezTo>
                <a:cubicBezTo>
                  <a:pt x="700" y="994"/>
                  <a:pt x="710" y="962"/>
                  <a:pt x="721" y="929"/>
                </a:cubicBezTo>
                <a:cubicBezTo>
                  <a:pt x="712" y="926"/>
                  <a:pt x="704" y="924"/>
                  <a:pt x="696" y="921"/>
                </a:cubicBezTo>
                <a:cubicBezTo>
                  <a:pt x="687" y="959"/>
                  <a:pt x="679" y="996"/>
                  <a:pt x="671" y="1033"/>
                </a:cubicBezTo>
                <a:close/>
                <a:moveTo>
                  <a:pt x="1348" y="468"/>
                </a:moveTo>
                <a:lnTo>
                  <a:pt x="1348" y="468"/>
                </a:lnTo>
                <a:cubicBezTo>
                  <a:pt x="1332" y="485"/>
                  <a:pt x="1316" y="501"/>
                  <a:pt x="1313" y="526"/>
                </a:cubicBezTo>
                <a:cubicBezTo>
                  <a:pt x="1312" y="538"/>
                  <a:pt x="1308" y="550"/>
                  <a:pt x="1305" y="562"/>
                </a:cubicBezTo>
                <a:cubicBezTo>
                  <a:pt x="1301" y="582"/>
                  <a:pt x="1301" y="582"/>
                  <a:pt x="1323" y="587"/>
                </a:cubicBezTo>
                <a:cubicBezTo>
                  <a:pt x="1331" y="548"/>
                  <a:pt x="1340" y="508"/>
                  <a:pt x="1348" y="468"/>
                </a:cubicBezTo>
                <a:close/>
                <a:moveTo>
                  <a:pt x="661" y="1049"/>
                </a:moveTo>
                <a:lnTo>
                  <a:pt x="661" y="1049"/>
                </a:lnTo>
                <a:cubicBezTo>
                  <a:pt x="660" y="1048"/>
                  <a:pt x="658" y="1047"/>
                  <a:pt x="657" y="1046"/>
                </a:cubicBezTo>
                <a:cubicBezTo>
                  <a:pt x="650" y="1051"/>
                  <a:pt x="638" y="1056"/>
                  <a:pt x="638" y="1061"/>
                </a:cubicBezTo>
                <a:cubicBezTo>
                  <a:pt x="636" y="1099"/>
                  <a:pt x="637" y="1137"/>
                  <a:pt x="637" y="1177"/>
                </a:cubicBezTo>
                <a:cubicBezTo>
                  <a:pt x="650" y="1140"/>
                  <a:pt x="662" y="1104"/>
                  <a:pt x="674" y="1067"/>
                </a:cubicBezTo>
                <a:cubicBezTo>
                  <a:pt x="675" y="1064"/>
                  <a:pt x="671" y="1060"/>
                  <a:pt x="667" y="1052"/>
                </a:cubicBezTo>
                <a:cubicBezTo>
                  <a:pt x="660" y="1080"/>
                  <a:pt x="655" y="1104"/>
                  <a:pt x="649" y="1127"/>
                </a:cubicBezTo>
                <a:cubicBezTo>
                  <a:pt x="648" y="1127"/>
                  <a:pt x="646" y="1126"/>
                  <a:pt x="645" y="1126"/>
                </a:cubicBezTo>
                <a:cubicBezTo>
                  <a:pt x="650" y="1100"/>
                  <a:pt x="656" y="1075"/>
                  <a:pt x="661" y="1049"/>
                </a:cubicBezTo>
                <a:close/>
                <a:moveTo>
                  <a:pt x="477" y="559"/>
                </a:moveTo>
                <a:lnTo>
                  <a:pt x="477" y="559"/>
                </a:lnTo>
                <a:cubicBezTo>
                  <a:pt x="439" y="601"/>
                  <a:pt x="445" y="656"/>
                  <a:pt x="428" y="705"/>
                </a:cubicBezTo>
                <a:cubicBezTo>
                  <a:pt x="439" y="708"/>
                  <a:pt x="446" y="709"/>
                  <a:pt x="449" y="696"/>
                </a:cubicBezTo>
                <a:cubicBezTo>
                  <a:pt x="458" y="651"/>
                  <a:pt x="467" y="605"/>
                  <a:pt x="477" y="559"/>
                </a:cubicBezTo>
                <a:close/>
                <a:moveTo>
                  <a:pt x="509" y="532"/>
                </a:moveTo>
                <a:lnTo>
                  <a:pt x="509" y="532"/>
                </a:lnTo>
                <a:cubicBezTo>
                  <a:pt x="509" y="532"/>
                  <a:pt x="506" y="535"/>
                  <a:pt x="504" y="538"/>
                </a:cubicBezTo>
                <a:cubicBezTo>
                  <a:pt x="513" y="545"/>
                  <a:pt x="521" y="551"/>
                  <a:pt x="530" y="557"/>
                </a:cubicBezTo>
                <a:cubicBezTo>
                  <a:pt x="543" y="537"/>
                  <a:pt x="556" y="518"/>
                  <a:pt x="569" y="497"/>
                </a:cubicBezTo>
                <a:lnTo>
                  <a:pt x="503" y="497"/>
                </a:lnTo>
                <a:cubicBezTo>
                  <a:pt x="505" y="509"/>
                  <a:pt x="507" y="519"/>
                  <a:pt x="509" y="532"/>
                </a:cubicBezTo>
                <a:close/>
                <a:moveTo>
                  <a:pt x="1129" y="918"/>
                </a:moveTo>
                <a:lnTo>
                  <a:pt x="1129" y="918"/>
                </a:lnTo>
                <a:cubicBezTo>
                  <a:pt x="1113" y="912"/>
                  <a:pt x="1100" y="908"/>
                  <a:pt x="1088" y="903"/>
                </a:cubicBezTo>
                <a:cubicBezTo>
                  <a:pt x="1076" y="897"/>
                  <a:pt x="1065" y="890"/>
                  <a:pt x="1056" y="885"/>
                </a:cubicBezTo>
                <a:cubicBezTo>
                  <a:pt x="1045" y="877"/>
                  <a:pt x="1036" y="870"/>
                  <a:pt x="1026" y="863"/>
                </a:cubicBezTo>
                <a:cubicBezTo>
                  <a:pt x="1048" y="856"/>
                  <a:pt x="1071" y="868"/>
                  <a:pt x="1090" y="853"/>
                </a:cubicBezTo>
                <a:cubicBezTo>
                  <a:pt x="1058" y="852"/>
                  <a:pt x="1023" y="843"/>
                  <a:pt x="999" y="880"/>
                </a:cubicBezTo>
                <a:cubicBezTo>
                  <a:pt x="1036" y="893"/>
                  <a:pt x="1073" y="907"/>
                  <a:pt x="1110" y="919"/>
                </a:cubicBezTo>
                <a:cubicBezTo>
                  <a:pt x="1114" y="921"/>
                  <a:pt x="1120" y="919"/>
                  <a:pt x="1129" y="918"/>
                </a:cubicBezTo>
                <a:close/>
                <a:moveTo>
                  <a:pt x="592" y="731"/>
                </a:moveTo>
                <a:lnTo>
                  <a:pt x="592" y="731"/>
                </a:lnTo>
                <a:lnTo>
                  <a:pt x="509" y="731"/>
                </a:lnTo>
                <a:cubicBezTo>
                  <a:pt x="508" y="732"/>
                  <a:pt x="508" y="734"/>
                  <a:pt x="507" y="735"/>
                </a:cubicBezTo>
                <a:cubicBezTo>
                  <a:pt x="525" y="752"/>
                  <a:pt x="543" y="768"/>
                  <a:pt x="562" y="786"/>
                </a:cubicBezTo>
                <a:cubicBezTo>
                  <a:pt x="573" y="765"/>
                  <a:pt x="583" y="747"/>
                  <a:pt x="592" y="731"/>
                </a:cubicBezTo>
                <a:close/>
                <a:moveTo>
                  <a:pt x="210" y="704"/>
                </a:moveTo>
                <a:lnTo>
                  <a:pt x="210" y="704"/>
                </a:lnTo>
                <a:cubicBezTo>
                  <a:pt x="209" y="704"/>
                  <a:pt x="207" y="704"/>
                  <a:pt x="206" y="704"/>
                </a:cubicBezTo>
                <a:cubicBezTo>
                  <a:pt x="211" y="802"/>
                  <a:pt x="216" y="900"/>
                  <a:pt x="221" y="998"/>
                </a:cubicBezTo>
                <a:cubicBezTo>
                  <a:pt x="223" y="998"/>
                  <a:pt x="225" y="999"/>
                  <a:pt x="227" y="999"/>
                </a:cubicBezTo>
                <a:cubicBezTo>
                  <a:pt x="229" y="993"/>
                  <a:pt x="233" y="987"/>
                  <a:pt x="232" y="982"/>
                </a:cubicBezTo>
                <a:cubicBezTo>
                  <a:pt x="226" y="893"/>
                  <a:pt x="219" y="805"/>
                  <a:pt x="212" y="716"/>
                </a:cubicBezTo>
                <a:cubicBezTo>
                  <a:pt x="212" y="712"/>
                  <a:pt x="211" y="708"/>
                  <a:pt x="210" y="704"/>
                </a:cubicBezTo>
                <a:close/>
                <a:moveTo>
                  <a:pt x="601" y="455"/>
                </a:moveTo>
                <a:lnTo>
                  <a:pt x="601" y="455"/>
                </a:lnTo>
                <a:cubicBezTo>
                  <a:pt x="601" y="458"/>
                  <a:pt x="602" y="460"/>
                  <a:pt x="603" y="463"/>
                </a:cubicBezTo>
                <a:cubicBezTo>
                  <a:pt x="610" y="464"/>
                  <a:pt x="618" y="468"/>
                  <a:pt x="624" y="466"/>
                </a:cubicBezTo>
                <a:cubicBezTo>
                  <a:pt x="654" y="456"/>
                  <a:pt x="682" y="444"/>
                  <a:pt x="711" y="433"/>
                </a:cubicBezTo>
                <a:cubicBezTo>
                  <a:pt x="722" y="429"/>
                  <a:pt x="726" y="422"/>
                  <a:pt x="726" y="410"/>
                </a:cubicBezTo>
                <a:cubicBezTo>
                  <a:pt x="692" y="420"/>
                  <a:pt x="660" y="429"/>
                  <a:pt x="627" y="440"/>
                </a:cubicBezTo>
                <a:cubicBezTo>
                  <a:pt x="618" y="443"/>
                  <a:pt x="610" y="450"/>
                  <a:pt x="601" y="455"/>
                </a:cubicBezTo>
                <a:close/>
                <a:moveTo>
                  <a:pt x="329" y="1012"/>
                </a:moveTo>
                <a:lnTo>
                  <a:pt x="329" y="1012"/>
                </a:lnTo>
                <a:cubicBezTo>
                  <a:pt x="328" y="1012"/>
                  <a:pt x="327" y="1011"/>
                  <a:pt x="326" y="1011"/>
                </a:cubicBezTo>
                <a:cubicBezTo>
                  <a:pt x="303" y="1044"/>
                  <a:pt x="281" y="1076"/>
                  <a:pt x="257" y="1111"/>
                </a:cubicBezTo>
                <a:cubicBezTo>
                  <a:pt x="275" y="1113"/>
                  <a:pt x="289" y="1115"/>
                  <a:pt x="305" y="1117"/>
                </a:cubicBezTo>
                <a:cubicBezTo>
                  <a:pt x="313" y="1082"/>
                  <a:pt x="321" y="1047"/>
                  <a:pt x="329" y="1012"/>
                </a:cubicBezTo>
                <a:close/>
                <a:moveTo>
                  <a:pt x="881" y="687"/>
                </a:moveTo>
                <a:lnTo>
                  <a:pt x="881" y="687"/>
                </a:lnTo>
                <a:cubicBezTo>
                  <a:pt x="904" y="672"/>
                  <a:pt x="925" y="657"/>
                  <a:pt x="948" y="642"/>
                </a:cubicBezTo>
                <a:lnTo>
                  <a:pt x="837" y="642"/>
                </a:lnTo>
                <a:cubicBezTo>
                  <a:pt x="837" y="643"/>
                  <a:pt x="836" y="645"/>
                  <a:pt x="836" y="646"/>
                </a:cubicBezTo>
                <a:cubicBezTo>
                  <a:pt x="851" y="659"/>
                  <a:pt x="865" y="672"/>
                  <a:pt x="881" y="687"/>
                </a:cubicBezTo>
                <a:close/>
                <a:moveTo>
                  <a:pt x="1910" y="986"/>
                </a:moveTo>
                <a:lnTo>
                  <a:pt x="1910" y="986"/>
                </a:lnTo>
                <a:cubicBezTo>
                  <a:pt x="1909" y="985"/>
                  <a:pt x="1908" y="984"/>
                  <a:pt x="1908" y="984"/>
                </a:cubicBezTo>
                <a:cubicBezTo>
                  <a:pt x="1867" y="1005"/>
                  <a:pt x="1826" y="1027"/>
                  <a:pt x="1785" y="1048"/>
                </a:cubicBezTo>
                <a:cubicBezTo>
                  <a:pt x="1760" y="1061"/>
                  <a:pt x="1759" y="1065"/>
                  <a:pt x="1766" y="1095"/>
                </a:cubicBezTo>
                <a:cubicBezTo>
                  <a:pt x="1814" y="1059"/>
                  <a:pt x="1862" y="1022"/>
                  <a:pt x="1910" y="986"/>
                </a:cubicBezTo>
                <a:close/>
                <a:moveTo>
                  <a:pt x="708" y="704"/>
                </a:moveTo>
                <a:lnTo>
                  <a:pt x="708" y="704"/>
                </a:lnTo>
                <a:cubicBezTo>
                  <a:pt x="704" y="714"/>
                  <a:pt x="698" y="722"/>
                  <a:pt x="695" y="731"/>
                </a:cubicBezTo>
                <a:cubicBezTo>
                  <a:pt x="691" y="740"/>
                  <a:pt x="691" y="750"/>
                  <a:pt x="688" y="759"/>
                </a:cubicBezTo>
                <a:cubicBezTo>
                  <a:pt x="680" y="776"/>
                  <a:pt x="687" y="785"/>
                  <a:pt x="700" y="794"/>
                </a:cubicBezTo>
                <a:cubicBezTo>
                  <a:pt x="712" y="801"/>
                  <a:pt x="717" y="799"/>
                  <a:pt x="719" y="787"/>
                </a:cubicBezTo>
                <a:cubicBezTo>
                  <a:pt x="723" y="772"/>
                  <a:pt x="725" y="757"/>
                  <a:pt x="730" y="742"/>
                </a:cubicBezTo>
                <a:cubicBezTo>
                  <a:pt x="736" y="724"/>
                  <a:pt x="730" y="713"/>
                  <a:pt x="708" y="704"/>
                </a:cubicBezTo>
                <a:close/>
                <a:moveTo>
                  <a:pt x="660" y="372"/>
                </a:moveTo>
                <a:lnTo>
                  <a:pt x="660" y="372"/>
                </a:lnTo>
                <a:cubicBezTo>
                  <a:pt x="686" y="371"/>
                  <a:pt x="708" y="370"/>
                  <a:pt x="730" y="369"/>
                </a:cubicBezTo>
                <a:cubicBezTo>
                  <a:pt x="734" y="369"/>
                  <a:pt x="738" y="365"/>
                  <a:pt x="739" y="362"/>
                </a:cubicBezTo>
                <a:cubicBezTo>
                  <a:pt x="743" y="353"/>
                  <a:pt x="744" y="343"/>
                  <a:pt x="747" y="332"/>
                </a:cubicBezTo>
                <a:cubicBezTo>
                  <a:pt x="731" y="328"/>
                  <a:pt x="716" y="324"/>
                  <a:pt x="701" y="321"/>
                </a:cubicBezTo>
                <a:cubicBezTo>
                  <a:pt x="698" y="321"/>
                  <a:pt x="693" y="323"/>
                  <a:pt x="691" y="326"/>
                </a:cubicBezTo>
                <a:cubicBezTo>
                  <a:pt x="681" y="340"/>
                  <a:pt x="672" y="354"/>
                  <a:pt x="660" y="372"/>
                </a:cubicBezTo>
                <a:close/>
                <a:moveTo>
                  <a:pt x="1475" y="936"/>
                </a:moveTo>
                <a:lnTo>
                  <a:pt x="1475" y="936"/>
                </a:lnTo>
                <a:cubicBezTo>
                  <a:pt x="1475" y="934"/>
                  <a:pt x="1475" y="932"/>
                  <a:pt x="1476" y="930"/>
                </a:cubicBezTo>
                <a:cubicBezTo>
                  <a:pt x="1470" y="926"/>
                  <a:pt x="1464" y="920"/>
                  <a:pt x="1458" y="920"/>
                </a:cubicBezTo>
                <a:cubicBezTo>
                  <a:pt x="1421" y="919"/>
                  <a:pt x="1385" y="919"/>
                  <a:pt x="1348" y="919"/>
                </a:cubicBezTo>
                <a:lnTo>
                  <a:pt x="1348" y="952"/>
                </a:lnTo>
                <a:cubicBezTo>
                  <a:pt x="1391" y="947"/>
                  <a:pt x="1433" y="941"/>
                  <a:pt x="1475" y="936"/>
                </a:cubicBezTo>
                <a:close/>
                <a:moveTo>
                  <a:pt x="500" y="815"/>
                </a:moveTo>
                <a:lnTo>
                  <a:pt x="500" y="815"/>
                </a:lnTo>
                <a:cubicBezTo>
                  <a:pt x="506" y="816"/>
                  <a:pt x="511" y="817"/>
                  <a:pt x="515" y="818"/>
                </a:cubicBezTo>
                <a:cubicBezTo>
                  <a:pt x="524" y="820"/>
                  <a:pt x="535" y="825"/>
                  <a:pt x="539" y="821"/>
                </a:cubicBezTo>
                <a:cubicBezTo>
                  <a:pt x="547" y="814"/>
                  <a:pt x="552" y="802"/>
                  <a:pt x="557" y="792"/>
                </a:cubicBezTo>
                <a:cubicBezTo>
                  <a:pt x="557" y="791"/>
                  <a:pt x="555" y="788"/>
                  <a:pt x="554" y="787"/>
                </a:cubicBezTo>
                <a:cubicBezTo>
                  <a:pt x="537" y="771"/>
                  <a:pt x="520" y="754"/>
                  <a:pt x="500" y="736"/>
                </a:cubicBezTo>
                <a:lnTo>
                  <a:pt x="500" y="815"/>
                </a:lnTo>
                <a:close/>
                <a:moveTo>
                  <a:pt x="614" y="737"/>
                </a:moveTo>
                <a:lnTo>
                  <a:pt x="614" y="737"/>
                </a:lnTo>
                <a:cubicBezTo>
                  <a:pt x="615" y="735"/>
                  <a:pt x="616" y="734"/>
                  <a:pt x="617" y="733"/>
                </a:cubicBezTo>
                <a:cubicBezTo>
                  <a:pt x="623" y="737"/>
                  <a:pt x="630" y="741"/>
                  <a:pt x="638" y="746"/>
                </a:cubicBezTo>
                <a:cubicBezTo>
                  <a:pt x="642" y="732"/>
                  <a:pt x="645" y="719"/>
                  <a:pt x="649" y="704"/>
                </a:cubicBezTo>
                <a:cubicBezTo>
                  <a:pt x="640" y="707"/>
                  <a:pt x="633" y="708"/>
                  <a:pt x="628" y="711"/>
                </a:cubicBezTo>
                <a:cubicBezTo>
                  <a:pt x="620" y="713"/>
                  <a:pt x="609" y="715"/>
                  <a:pt x="605" y="720"/>
                </a:cubicBezTo>
                <a:cubicBezTo>
                  <a:pt x="591" y="743"/>
                  <a:pt x="579" y="766"/>
                  <a:pt x="566" y="790"/>
                </a:cubicBezTo>
                <a:cubicBezTo>
                  <a:pt x="571" y="794"/>
                  <a:pt x="575" y="797"/>
                  <a:pt x="579" y="801"/>
                </a:cubicBezTo>
                <a:cubicBezTo>
                  <a:pt x="598" y="786"/>
                  <a:pt x="617" y="772"/>
                  <a:pt x="636" y="756"/>
                </a:cubicBezTo>
                <a:cubicBezTo>
                  <a:pt x="628" y="749"/>
                  <a:pt x="621" y="743"/>
                  <a:pt x="614" y="737"/>
                </a:cubicBezTo>
                <a:close/>
                <a:moveTo>
                  <a:pt x="213" y="1015"/>
                </a:moveTo>
                <a:lnTo>
                  <a:pt x="213" y="1015"/>
                </a:lnTo>
                <a:cubicBezTo>
                  <a:pt x="192" y="1032"/>
                  <a:pt x="174" y="1046"/>
                  <a:pt x="157" y="1060"/>
                </a:cubicBezTo>
                <a:cubicBezTo>
                  <a:pt x="176" y="1103"/>
                  <a:pt x="180" y="1107"/>
                  <a:pt x="213" y="1104"/>
                </a:cubicBezTo>
                <a:lnTo>
                  <a:pt x="213" y="1015"/>
                </a:lnTo>
                <a:close/>
                <a:moveTo>
                  <a:pt x="405" y="903"/>
                </a:moveTo>
                <a:lnTo>
                  <a:pt x="405" y="903"/>
                </a:lnTo>
                <a:cubicBezTo>
                  <a:pt x="403" y="902"/>
                  <a:pt x="401" y="901"/>
                  <a:pt x="399" y="900"/>
                </a:cubicBezTo>
                <a:cubicBezTo>
                  <a:pt x="398" y="903"/>
                  <a:pt x="397" y="906"/>
                  <a:pt x="395" y="908"/>
                </a:cubicBezTo>
                <a:cubicBezTo>
                  <a:pt x="380" y="925"/>
                  <a:pt x="378" y="947"/>
                  <a:pt x="374" y="968"/>
                </a:cubicBezTo>
                <a:cubicBezTo>
                  <a:pt x="365" y="1012"/>
                  <a:pt x="355" y="1055"/>
                  <a:pt x="346" y="1100"/>
                </a:cubicBezTo>
                <a:cubicBezTo>
                  <a:pt x="361" y="1096"/>
                  <a:pt x="368" y="1087"/>
                  <a:pt x="371" y="1073"/>
                </a:cubicBezTo>
                <a:cubicBezTo>
                  <a:pt x="380" y="1024"/>
                  <a:pt x="391" y="975"/>
                  <a:pt x="401" y="926"/>
                </a:cubicBezTo>
                <a:cubicBezTo>
                  <a:pt x="402" y="918"/>
                  <a:pt x="404" y="911"/>
                  <a:pt x="405" y="903"/>
                </a:cubicBezTo>
                <a:close/>
                <a:moveTo>
                  <a:pt x="1911" y="996"/>
                </a:moveTo>
                <a:lnTo>
                  <a:pt x="1911" y="996"/>
                </a:lnTo>
                <a:cubicBezTo>
                  <a:pt x="1911" y="995"/>
                  <a:pt x="1910" y="994"/>
                  <a:pt x="1910" y="993"/>
                </a:cubicBezTo>
                <a:cubicBezTo>
                  <a:pt x="1862" y="1030"/>
                  <a:pt x="1815" y="1067"/>
                  <a:pt x="1766" y="1102"/>
                </a:cubicBezTo>
                <a:cubicBezTo>
                  <a:pt x="1746" y="1115"/>
                  <a:pt x="1743" y="1132"/>
                  <a:pt x="1746" y="1155"/>
                </a:cubicBezTo>
                <a:cubicBezTo>
                  <a:pt x="1802" y="1101"/>
                  <a:pt x="1857" y="1048"/>
                  <a:pt x="1911" y="996"/>
                </a:cubicBezTo>
                <a:close/>
                <a:moveTo>
                  <a:pt x="620" y="476"/>
                </a:moveTo>
                <a:lnTo>
                  <a:pt x="620" y="476"/>
                </a:lnTo>
                <a:cubicBezTo>
                  <a:pt x="632" y="486"/>
                  <a:pt x="643" y="497"/>
                  <a:pt x="655" y="507"/>
                </a:cubicBezTo>
                <a:cubicBezTo>
                  <a:pt x="656" y="509"/>
                  <a:pt x="660" y="509"/>
                  <a:pt x="663" y="509"/>
                </a:cubicBezTo>
                <a:cubicBezTo>
                  <a:pt x="696" y="500"/>
                  <a:pt x="717" y="473"/>
                  <a:pt x="717" y="438"/>
                </a:cubicBezTo>
                <a:cubicBezTo>
                  <a:pt x="685" y="451"/>
                  <a:pt x="653" y="463"/>
                  <a:pt x="620" y="476"/>
                </a:cubicBezTo>
                <a:close/>
                <a:moveTo>
                  <a:pt x="842" y="110"/>
                </a:moveTo>
                <a:lnTo>
                  <a:pt x="842" y="110"/>
                </a:lnTo>
                <a:lnTo>
                  <a:pt x="912" y="110"/>
                </a:lnTo>
                <a:cubicBezTo>
                  <a:pt x="889" y="78"/>
                  <a:pt x="866" y="49"/>
                  <a:pt x="842" y="16"/>
                </a:cubicBezTo>
                <a:lnTo>
                  <a:pt x="842" y="110"/>
                </a:lnTo>
                <a:close/>
                <a:moveTo>
                  <a:pt x="1380" y="142"/>
                </a:moveTo>
                <a:lnTo>
                  <a:pt x="1380" y="142"/>
                </a:lnTo>
                <a:lnTo>
                  <a:pt x="1380" y="237"/>
                </a:lnTo>
                <a:lnTo>
                  <a:pt x="1452" y="237"/>
                </a:lnTo>
                <a:cubicBezTo>
                  <a:pt x="1428" y="205"/>
                  <a:pt x="1405" y="175"/>
                  <a:pt x="1380" y="142"/>
                </a:cubicBezTo>
                <a:close/>
                <a:moveTo>
                  <a:pt x="374" y="1082"/>
                </a:moveTo>
                <a:lnTo>
                  <a:pt x="374" y="1082"/>
                </a:lnTo>
                <a:cubicBezTo>
                  <a:pt x="391" y="1075"/>
                  <a:pt x="400" y="1066"/>
                  <a:pt x="402" y="1050"/>
                </a:cubicBezTo>
                <a:cubicBezTo>
                  <a:pt x="404" y="1032"/>
                  <a:pt x="409" y="1015"/>
                  <a:pt x="412" y="998"/>
                </a:cubicBezTo>
                <a:cubicBezTo>
                  <a:pt x="419" y="967"/>
                  <a:pt x="425" y="935"/>
                  <a:pt x="432" y="903"/>
                </a:cubicBezTo>
                <a:lnTo>
                  <a:pt x="428" y="899"/>
                </a:lnTo>
                <a:cubicBezTo>
                  <a:pt x="422" y="903"/>
                  <a:pt x="412" y="906"/>
                  <a:pt x="411" y="910"/>
                </a:cubicBezTo>
                <a:cubicBezTo>
                  <a:pt x="398" y="967"/>
                  <a:pt x="386" y="1024"/>
                  <a:pt x="374" y="1082"/>
                </a:cubicBezTo>
                <a:close/>
                <a:moveTo>
                  <a:pt x="310" y="1120"/>
                </a:moveTo>
                <a:lnTo>
                  <a:pt x="310" y="1120"/>
                </a:lnTo>
                <a:cubicBezTo>
                  <a:pt x="326" y="1115"/>
                  <a:pt x="338" y="1112"/>
                  <a:pt x="341" y="1096"/>
                </a:cubicBezTo>
                <a:cubicBezTo>
                  <a:pt x="346" y="1068"/>
                  <a:pt x="353" y="1041"/>
                  <a:pt x="358" y="1014"/>
                </a:cubicBezTo>
                <a:cubicBezTo>
                  <a:pt x="363" y="992"/>
                  <a:pt x="367" y="971"/>
                  <a:pt x="372" y="949"/>
                </a:cubicBezTo>
                <a:cubicBezTo>
                  <a:pt x="358" y="963"/>
                  <a:pt x="344" y="978"/>
                  <a:pt x="339" y="996"/>
                </a:cubicBezTo>
                <a:cubicBezTo>
                  <a:pt x="327" y="1035"/>
                  <a:pt x="320" y="1076"/>
                  <a:pt x="310" y="1120"/>
                </a:cubicBezTo>
                <a:close/>
                <a:moveTo>
                  <a:pt x="620" y="432"/>
                </a:moveTo>
                <a:lnTo>
                  <a:pt x="620" y="432"/>
                </a:lnTo>
                <a:cubicBezTo>
                  <a:pt x="620" y="433"/>
                  <a:pt x="621" y="435"/>
                  <a:pt x="622" y="436"/>
                </a:cubicBezTo>
                <a:cubicBezTo>
                  <a:pt x="651" y="427"/>
                  <a:pt x="680" y="417"/>
                  <a:pt x="709" y="409"/>
                </a:cubicBezTo>
                <a:cubicBezTo>
                  <a:pt x="727" y="404"/>
                  <a:pt x="735" y="394"/>
                  <a:pt x="735" y="377"/>
                </a:cubicBezTo>
                <a:cubicBezTo>
                  <a:pt x="710" y="377"/>
                  <a:pt x="686" y="377"/>
                  <a:pt x="662" y="377"/>
                </a:cubicBezTo>
                <a:cubicBezTo>
                  <a:pt x="659" y="377"/>
                  <a:pt x="655" y="379"/>
                  <a:pt x="654" y="381"/>
                </a:cubicBezTo>
                <a:cubicBezTo>
                  <a:pt x="642" y="398"/>
                  <a:pt x="631" y="415"/>
                  <a:pt x="620" y="432"/>
                </a:cubicBezTo>
                <a:close/>
                <a:moveTo>
                  <a:pt x="1520" y="648"/>
                </a:moveTo>
                <a:lnTo>
                  <a:pt x="1520" y="648"/>
                </a:lnTo>
                <a:cubicBezTo>
                  <a:pt x="1476" y="591"/>
                  <a:pt x="1432" y="535"/>
                  <a:pt x="1388" y="479"/>
                </a:cubicBezTo>
                <a:cubicBezTo>
                  <a:pt x="1388" y="484"/>
                  <a:pt x="1390" y="488"/>
                  <a:pt x="1392" y="492"/>
                </a:cubicBezTo>
                <a:cubicBezTo>
                  <a:pt x="1416" y="535"/>
                  <a:pt x="1442" y="578"/>
                  <a:pt x="1464" y="622"/>
                </a:cubicBezTo>
                <a:cubicBezTo>
                  <a:pt x="1476" y="646"/>
                  <a:pt x="1491" y="657"/>
                  <a:pt x="1520" y="648"/>
                </a:cubicBezTo>
                <a:close/>
                <a:moveTo>
                  <a:pt x="1459" y="366"/>
                </a:moveTo>
                <a:lnTo>
                  <a:pt x="1459" y="366"/>
                </a:lnTo>
                <a:cubicBezTo>
                  <a:pt x="1432" y="335"/>
                  <a:pt x="1408" y="306"/>
                  <a:pt x="1381" y="276"/>
                </a:cubicBezTo>
                <a:lnTo>
                  <a:pt x="1381" y="366"/>
                </a:lnTo>
                <a:lnTo>
                  <a:pt x="1459" y="366"/>
                </a:lnTo>
                <a:close/>
                <a:moveTo>
                  <a:pt x="931" y="290"/>
                </a:moveTo>
                <a:lnTo>
                  <a:pt x="931" y="290"/>
                </a:lnTo>
                <a:lnTo>
                  <a:pt x="843" y="290"/>
                </a:lnTo>
                <a:cubicBezTo>
                  <a:pt x="843" y="307"/>
                  <a:pt x="842" y="322"/>
                  <a:pt x="843" y="336"/>
                </a:cubicBezTo>
                <a:cubicBezTo>
                  <a:pt x="844" y="344"/>
                  <a:pt x="850" y="351"/>
                  <a:pt x="855" y="357"/>
                </a:cubicBezTo>
                <a:cubicBezTo>
                  <a:pt x="857" y="359"/>
                  <a:pt x="866" y="358"/>
                  <a:pt x="869" y="355"/>
                </a:cubicBezTo>
                <a:cubicBezTo>
                  <a:pt x="889" y="335"/>
                  <a:pt x="909" y="313"/>
                  <a:pt x="931" y="290"/>
                </a:cubicBezTo>
                <a:close/>
                <a:moveTo>
                  <a:pt x="477" y="1177"/>
                </a:moveTo>
                <a:lnTo>
                  <a:pt x="477" y="1177"/>
                </a:lnTo>
                <a:cubicBezTo>
                  <a:pt x="512" y="1183"/>
                  <a:pt x="512" y="1183"/>
                  <a:pt x="521" y="1152"/>
                </a:cubicBezTo>
                <a:cubicBezTo>
                  <a:pt x="524" y="1144"/>
                  <a:pt x="526" y="1137"/>
                  <a:pt x="528" y="1129"/>
                </a:cubicBezTo>
                <a:cubicBezTo>
                  <a:pt x="532" y="1116"/>
                  <a:pt x="536" y="1103"/>
                  <a:pt x="540" y="1089"/>
                </a:cubicBezTo>
                <a:cubicBezTo>
                  <a:pt x="520" y="1094"/>
                  <a:pt x="503" y="1099"/>
                  <a:pt x="487" y="1105"/>
                </a:cubicBezTo>
                <a:cubicBezTo>
                  <a:pt x="483" y="1106"/>
                  <a:pt x="478" y="1110"/>
                  <a:pt x="478" y="1114"/>
                </a:cubicBezTo>
                <a:cubicBezTo>
                  <a:pt x="477" y="1135"/>
                  <a:pt x="477" y="1156"/>
                  <a:pt x="477" y="1177"/>
                </a:cubicBezTo>
                <a:close/>
                <a:moveTo>
                  <a:pt x="479" y="1007"/>
                </a:moveTo>
                <a:lnTo>
                  <a:pt x="479" y="1007"/>
                </a:lnTo>
                <a:cubicBezTo>
                  <a:pt x="508" y="981"/>
                  <a:pt x="535" y="957"/>
                  <a:pt x="562" y="932"/>
                </a:cubicBezTo>
                <a:cubicBezTo>
                  <a:pt x="555" y="923"/>
                  <a:pt x="548" y="915"/>
                  <a:pt x="542" y="908"/>
                </a:cubicBezTo>
                <a:cubicBezTo>
                  <a:pt x="478" y="937"/>
                  <a:pt x="475" y="942"/>
                  <a:pt x="478" y="1002"/>
                </a:cubicBezTo>
                <a:cubicBezTo>
                  <a:pt x="478" y="1002"/>
                  <a:pt x="478" y="1003"/>
                  <a:pt x="479" y="1007"/>
                </a:cubicBezTo>
                <a:close/>
                <a:moveTo>
                  <a:pt x="959" y="902"/>
                </a:moveTo>
                <a:lnTo>
                  <a:pt x="959" y="902"/>
                </a:lnTo>
                <a:cubicBezTo>
                  <a:pt x="972" y="914"/>
                  <a:pt x="984" y="925"/>
                  <a:pt x="997" y="935"/>
                </a:cubicBezTo>
                <a:cubicBezTo>
                  <a:pt x="1000" y="937"/>
                  <a:pt x="1004" y="939"/>
                  <a:pt x="1007" y="939"/>
                </a:cubicBezTo>
                <a:cubicBezTo>
                  <a:pt x="1037" y="935"/>
                  <a:pt x="1067" y="931"/>
                  <a:pt x="1096" y="926"/>
                </a:cubicBezTo>
                <a:cubicBezTo>
                  <a:pt x="1063" y="910"/>
                  <a:pt x="1029" y="897"/>
                  <a:pt x="996" y="883"/>
                </a:cubicBezTo>
                <a:cubicBezTo>
                  <a:pt x="993" y="882"/>
                  <a:pt x="988" y="883"/>
                  <a:pt x="986" y="885"/>
                </a:cubicBezTo>
                <a:cubicBezTo>
                  <a:pt x="977" y="890"/>
                  <a:pt x="969" y="896"/>
                  <a:pt x="959" y="902"/>
                </a:cubicBezTo>
                <a:close/>
                <a:moveTo>
                  <a:pt x="655" y="516"/>
                </a:moveTo>
                <a:lnTo>
                  <a:pt x="655" y="516"/>
                </a:lnTo>
                <a:cubicBezTo>
                  <a:pt x="641" y="503"/>
                  <a:pt x="630" y="494"/>
                  <a:pt x="620" y="483"/>
                </a:cubicBezTo>
                <a:cubicBezTo>
                  <a:pt x="611" y="474"/>
                  <a:pt x="604" y="476"/>
                  <a:pt x="596" y="481"/>
                </a:cubicBezTo>
                <a:cubicBezTo>
                  <a:pt x="569" y="499"/>
                  <a:pt x="558" y="528"/>
                  <a:pt x="540" y="552"/>
                </a:cubicBezTo>
                <a:lnTo>
                  <a:pt x="543" y="558"/>
                </a:lnTo>
                <a:cubicBezTo>
                  <a:pt x="579" y="544"/>
                  <a:pt x="616" y="531"/>
                  <a:pt x="655" y="516"/>
                </a:cubicBezTo>
                <a:close/>
                <a:moveTo>
                  <a:pt x="664" y="1037"/>
                </a:moveTo>
                <a:lnTo>
                  <a:pt x="664" y="1037"/>
                </a:lnTo>
                <a:cubicBezTo>
                  <a:pt x="670" y="1008"/>
                  <a:pt x="676" y="981"/>
                  <a:pt x="683" y="953"/>
                </a:cubicBezTo>
                <a:cubicBezTo>
                  <a:pt x="691" y="917"/>
                  <a:pt x="691" y="917"/>
                  <a:pt x="653" y="905"/>
                </a:cubicBezTo>
                <a:cubicBezTo>
                  <a:pt x="648" y="928"/>
                  <a:pt x="643" y="950"/>
                  <a:pt x="639" y="972"/>
                </a:cubicBezTo>
                <a:cubicBezTo>
                  <a:pt x="636" y="997"/>
                  <a:pt x="636" y="1021"/>
                  <a:pt x="664" y="1037"/>
                </a:cubicBezTo>
                <a:close/>
                <a:moveTo>
                  <a:pt x="586" y="959"/>
                </a:moveTo>
                <a:lnTo>
                  <a:pt x="586" y="959"/>
                </a:lnTo>
                <a:cubicBezTo>
                  <a:pt x="573" y="1000"/>
                  <a:pt x="562" y="1038"/>
                  <a:pt x="550" y="1079"/>
                </a:cubicBezTo>
                <a:cubicBezTo>
                  <a:pt x="555" y="1077"/>
                  <a:pt x="557" y="1077"/>
                  <a:pt x="560" y="1076"/>
                </a:cubicBezTo>
                <a:cubicBezTo>
                  <a:pt x="614" y="1059"/>
                  <a:pt x="614" y="1059"/>
                  <a:pt x="615" y="1003"/>
                </a:cubicBezTo>
                <a:cubicBezTo>
                  <a:pt x="615" y="998"/>
                  <a:pt x="614" y="992"/>
                  <a:pt x="611" y="989"/>
                </a:cubicBezTo>
                <a:cubicBezTo>
                  <a:pt x="604" y="979"/>
                  <a:pt x="595" y="970"/>
                  <a:pt x="586" y="959"/>
                </a:cubicBezTo>
                <a:close/>
                <a:moveTo>
                  <a:pt x="1182" y="1092"/>
                </a:moveTo>
                <a:lnTo>
                  <a:pt x="1182" y="1092"/>
                </a:lnTo>
                <a:cubicBezTo>
                  <a:pt x="1192" y="1044"/>
                  <a:pt x="1203" y="997"/>
                  <a:pt x="1213" y="949"/>
                </a:cubicBezTo>
                <a:cubicBezTo>
                  <a:pt x="1204" y="948"/>
                  <a:pt x="1196" y="947"/>
                  <a:pt x="1188" y="945"/>
                </a:cubicBezTo>
                <a:cubicBezTo>
                  <a:pt x="1182" y="969"/>
                  <a:pt x="1177" y="991"/>
                  <a:pt x="1172" y="1013"/>
                </a:cubicBezTo>
                <a:lnTo>
                  <a:pt x="1167" y="1012"/>
                </a:lnTo>
                <a:cubicBezTo>
                  <a:pt x="1172" y="990"/>
                  <a:pt x="1176" y="967"/>
                  <a:pt x="1181" y="944"/>
                </a:cubicBezTo>
                <a:cubicBezTo>
                  <a:pt x="1175" y="943"/>
                  <a:pt x="1171" y="942"/>
                  <a:pt x="1162" y="941"/>
                </a:cubicBezTo>
                <a:cubicBezTo>
                  <a:pt x="1162" y="981"/>
                  <a:pt x="1163" y="1020"/>
                  <a:pt x="1162" y="1058"/>
                </a:cubicBezTo>
                <a:cubicBezTo>
                  <a:pt x="1161" y="1073"/>
                  <a:pt x="1165" y="1084"/>
                  <a:pt x="1182" y="1092"/>
                </a:cubicBezTo>
                <a:close/>
                <a:moveTo>
                  <a:pt x="1195" y="1109"/>
                </a:moveTo>
                <a:lnTo>
                  <a:pt x="1195" y="1109"/>
                </a:lnTo>
                <a:cubicBezTo>
                  <a:pt x="1197" y="1109"/>
                  <a:pt x="1199" y="1108"/>
                  <a:pt x="1201" y="1108"/>
                </a:cubicBezTo>
                <a:cubicBezTo>
                  <a:pt x="1222" y="1058"/>
                  <a:pt x="1243" y="1007"/>
                  <a:pt x="1264" y="956"/>
                </a:cubicBezTo>
                <a:cubicBezTo>
                  <a:pt x="1240" y="959"/>
                  <a:pt x="1253" y="984"/>
                  <a:pt x="1238" y="996"/>
                </a:cubicBezTo>
                <a:cubicBezTo>
                  <a:pt x="1240" y="980"/>
                  <a:pt x="1243" y="967"/>
                  <a:pt x="1245" y="953"/>
                </a:cubicBezTo>
                <a:cubicBezTo>
                  <a:pt x="1236" y="952"/>
                  <a:pt x="1228" y="951"/>
                  <a:pt x="1221" y="951"/>
                </a:cubicBezTo>
                <a:cubicBezTo>
                  <a:pt x="1219" y="953"/>
                  <a:pt x="1218" y="954"/>
                  <a:pt x="1218" y="956"/>
                </a:cubicBezTo>
                <a:cubicBezTo>
                  <a:pt x="1208" y="1000"/>
                  <a:pt x="1198" y="1045"/>
                  <a:pt x="1188" y="1090"/>
                </a:cubicBezTo>
                <a:cubicBezTo>
                  <a:pt x="1187" y="1096"/>
                  <a:pt x="1193" y="1103"/>
                  <a:pt x="1195" y="1109"/>
                </a:cubicBezTo>
                <a:close/>
                <a:moveTo>
                  <a:pt x="1657" y="1094"/>
                </a:moveTo>
                <a:lnTo>
                  <a:pt x="1657" y="1094"/>
                </a:lnTo>
                <a:cubicBezTo>
                  <a:pt x="1650" y="1082"/>
                  <a:pt x="1643" y="1081"/>
                  <a:pt x="1632" y="1088"/>
                </a:cubicBezTo>
                <a:cubicBezTo>
                  <a:pt x="1602" y="1107"/>
                  <a:pt x="1572" y="1125"/>
                  <a:pt x="1541" y="1143"/>
                </a:cubicBezTo>
                <a:cubicBezTo>
                  <a:pt x="1514" y="1159"/>
                  <a:pt x="1487" y="1175"/>
                  <a:pt x="1460" y="1192"/>
                </a:cubicBezTo>
                <a:cubicBezTo>
                  <a:pt x="1461" y="1193"/>
                  <a:pt x="1461" y="1194"/>
                  <a:pt x="1461" y="1196"/>
                </a:cubicBezTo>
                <a:cubicBezTo>
                  <a:pt x="1478" y="1193"/>
                  <a:pt x="1496" y="1194"/>
                  <a:pt x="1510" y="1187"/>
                </a:cubicBezTo>
                <a:cubicBezTo>
                  <a:pt x="1549" y="1169"/>
                  <a:pt x="1586" y="1147"/>
                  <a:pt x="1624" y="1126"/>
                </a:cubicBezTo>
                <a:cubicBezTo>
                  <a:pt x="1623" y="1121"/>
                  <a:pt x="1622" y="1117"/>
                  <a:pt x="1621" y="1113"/>
                </a:cubicBezTo>
                <a:cubicBezTo>
                  <a:pt x="1634" y="1106"/>
                  <a:pt x="1645" y="1100"/>
                  <a:pt x="1657" y="1094"/>
                </a:cubicBezTo>
                <a:close/>
                <a:moveTo>
                  <a:pt x="640" y="649"/>
                </a:moveTo>
                <a:lnTo>
                  <a:pt x="640" y="649"/>
                </a:lnTo>
                <a:cubicBezTo>
                  <a:pt x="596" y="616"/>
                  <a:pt x="555" y="585"/>
                  <a:pt x="515" y="553"/>
                </a:cubicBezTo>
                <a:cubicBezTo>
                  <a:pt x="536" y="592"/>
                  <a:pt x="559" y="628"/>
                  <a:pt x="582" y="663"/>
                </a:cubicBezTo>
                <a:cubicBezTo>
                  <a:pt x="594" y="682"/>
                  <a:pt x="600" y="685"/>
                  <a:pt x="619" y="674"/>
                </a:cubicBezTo>
                <a:cubicBezTo>
                  <a:pt x="627" y="670"/>
                  <a:pt x="632" y="659"/>
                  <a:pt x="640" y="649"/>
                </a:cubicBezTo>
                <a:close/>
                <a:moveTo>
                  <a:pt x="878" y="185"/>
                </a:moveTo>
                <a:lnTo>
                  <a:pt x="878" y="185"/>
                </a:lnTo>
                <a:cubicBezTo>
                  <a:pt x="854" y="206"/>
                  <a:pt x="831" y="226"/>
                  <a:pt x="845" y="262"/>
                </a:cubicBezTo>
                <a:lnTo>
                  <a:pt x="942" y="262"/>
                </a:lnTo>
                <a:cubicBezTo>
                  <a:pt x="920" y="235"/>
                  <a:pt x="899" y="210"/>
                  <a:pt x="878" y="185"/>
                </a:cubicBezTo>
                <a:close/>
                <a:moveTo>
                  <a:pt x="687" y="318"/>
                </a:moveTo>
                <a:lnTo>
                  <a:pt x="687" y="318"/>
                </a:lnTo>
                <a:cubicBezTo>
                  <a:pt x="649" y="309"/>
                  <a:pt x="616" y="302"/>
                  <a:pt x="582" y="294"/>
                </a:cubicBezTo>
                <a:cubicBezTo>
                  <a:pt x="579" y="294"/>
                  <a:pt x="575" y="295"/>
                  <a:pt x="573" y="298"/>
                </a:cubicBezTo>
                <a:cubicBezTo>
                  <a:pt x="563" y="307"/>
                  <a:pt x="555" y="317"/>
                  <a:pt x="545" y="327"/>
                </a:cubicBezTo>
                <a:cubicBezTo>
                  <a:pt x="552" y="336"/>
                  <a:pt x="558" y="345"/>
                  <a:pt x="564" y="352"/>
                </a:cubicBezTo>
                <a:cubicBezTo>
                  <a:pt x="567" y="355"/>
                  <a:pt x="572" y="357"/>
                  <a:pt x="575" y="357"/>
                </a:cubicBezTo>
                <a:cubicBezTo>
                  <a:pt x="613" y="350"/>
                  <a:pt x="649" y="336"/>
                  <a:pt x="687" y="318"/>
                </a:cubicBezTo>
                <a:close/>
                <a:moveTo>
                  <a:pt x="760" y="603"/>
                </a:moveTo>
                <a:lnTo>
                  <a:pt x="760" y="603"/>
                </a:lnTo>
                <a:cubicBezTo>
                  <a:pt x="773" y="543"/>
                  <a:pt x="786" y="487"/>
                  <a:pt x="798" y="430"/>
                </a:cubicBezTo>
                <a:cubicBezTo>
                  <a:pt x="797" y="429"/>
                  <a:pt x="795" y="428"/>
                  <a:pt x="794" y="427"/>
                </a:cubicBezTo>
                <a:cubicBezTo>
                  <a:pt x="782" y="439"/>
                  <a:pt x="764" y="449"/>
                  <a:pt x="759" y="463"/>
                </a:cubicBezTo>
                <a:cubicBezTo>
                  <a:pt x="747" y="497"/>
                  <a:pt x="741" y="533"/>
                  <a:pt x="733" y="569"/>
                </a:cubicBezTo>
                <a:cubicBezTo>
                  <a:pt x="732" y="572"/>
                  <a:pt x="733" y="578"/>
                  <a:pt x="736" y="581"/>
                </a:cubicBezTo>
                <a:cubicBezTo>
                  <a:pt x="743" y="588"/>
                  <a:pt x="750" y="595"/>
                  <a:pt x="760" y="603"/>
                </a:cubicBezTo>
                <a:close/>
                <a:moveTo>
                  <a:pt x="1613" y="1222"/>
                </a:moveTo>
                <a:lnTo>
                  <a:pt x="1613" y="1222"/>
                </a:lnTo>
                <a:cubicBezTo>
                  <a:pt x="1654" y="1225"/>
                  <a:pt x="1694" y="1229"/>
                  <a:pt x="1733" y="1233"/>
                </a:cubicBezTo>
                <a:lnTo>
                  <a:pt x="1733" y="1172"/>
                </a:lnTo>
                <a:cubicBezTo>
                  <a:pt x="1684" y="1166"/>
                  <a:pt x="1646" y="1186"/>
                  <a:pt x="1613" y="1222"/>
                </a:cubicBezTo>
                <a:close/>
                <a:moveTo>
                  <a:pt x="689" y="547"/>
                </a:moveTo>
                <a:lnTo>
                  <a:pt x="689" y="547"/>
                </a:lnTo>
                <a:cubicBezTo>
                  <a:pt x="682" y="540"/>
                  <a:pt x="675" y="535"/>
                  <a:pt x="669" y="528"/>
                </a:cubicBezTo>
                <a:cubicBezTo>
                  <a:pt x="661" y="519"/>
                  <a:pt x="654" y="520"/>
                  <a:pt x="644" y="525"/>
                </a:cubicBezTo>
                <a:cubicBezTo>
                  <a:pt x="623" y="535"/>
                  <a:pt x="600" y="543"/>
                  <a:pt x="578" y="552"/>
                </a:cubicBezTo>
                <a:cubicBezTo>
                  <a:pt x="568" y="555"/>
                  <a:pt x="558" y="558"/>
                  <a:pt x="544" y="562"/>
                </a:cubicBezTo>
                <a:cubicBezTo>
                  <a:pt x="581" y="573"/>
                  <a:pt x="614" y="583"/>
                  <a:pt x="647" y="592"/>
                </a:cubicBezTo>
                <a:cubicBezTo>
                  <a:pt x="651" y="593"/>
                  <a:pt x="658" y="591"/>
                  <a:pt x="660" y="588"/>
                </a:cubicBezTo>
                <a:cubicBezTo>
                  <a:pt x="670" y="575"/>
                  <a:pt x="679" y="561"/>
                  <a:pt x="689" y="547"/>
                </a:cubicBezTo>
                <a:close/>
                <a:moveTo>
                  <a:pt x="1741" y="1219"/>
                </a:moveTo>
                <a:lnTo>
                  <a:pt x="1741" y="1219"/>
                </a:lnTo>
                <a:cubicBezTo>
                  <a:pt x="1742" y="1219"/>
                  <a:pt x="1743" y="1219"/>
                  <a:pt x="1745" y="1220"/>
                </a:cubicBezTo>
                <a:cubicBezTo>
                  <a:pt x="1806" y="1144"/>
                  <a:pt x="1867" y="1067"/>
                  <a:pt x="1929" y="991"/>
                </a:cubicBezTo>
                <a:cubicBezTo>
                  <a:pt x="1867" y="1046"/>
                  <a:pt x="1808" y="1104"/>
                  <a:pt x="1749" y="1161"/>
                </a:cubicBezTo>
                <a:cubicBezTo>
                  <a:pt x="1746" y="1164"/>
                  <a:pt x="1744" y="1168"/>
                  <a:pt x="1744" y="1171"/>
                </a:cubicBezTo>
                <a:cubicBezTo>
                  <a:pt x="1743" y="1187"/>
                  <a:pt x="1742" y="1203"/>
                  <a:pt x="1741" y="1219"/>
                </a:cubicBezTo>
                <a:close/>
                <a:moveTo>
                  <a:pt x="519" y="383"/>
                </a:moveTo>
                <a:lnTo>
                  <a:pt x="519" y="383"/>
                </a:lnTo>
                <a:cubicBezTo>
                  <a:pt x="538" y="401"/>
                  <a:pt x="559" y="420"/>
                  <a:pt x="581" y="439"/>
                </a:cubicBezTo>
                <a:cubicBezTo>
                  <a:pt x="583" y="442"/>
                  <a:pt x="590" y="442"/>
                  <a:pt x="594" y="441"/>
                </a:cubicBezTo>
                <a:cubicBezTo>
                  <a:pt x="627" y="432"/>
                  <a:pt x="628" y="398"/>
                  <a:pt x="650" y="378"/>
                </a:cubicBezTo>
                <a:cubicBezTo>
                  <a:pt x="622" y="374"/>
                  <a:pt x="599" y="370"/>
                  <a:pt x="576" y="367"/>
                </a:cubicBezTo>
                <a:cubicBezTo>
                  <a:pt x="574" y="366"/>
                  <a:pt x="571" y="366"/>
                  <a:pt x="568" y="367"/>
                </a:cubicBezTo>
                <a:cubicBezTo>
                  <a:pt x="552" y="372"/>
                  <a:pt x="536" y="377"/>
                  <a:pt x="519" y="383"/>
                </a:cubicBezTo>
                <a:close/>
                <a:moveTo>
                  <a:pt x="611" y="1065"/>
                </a:moveTo>
                <a:lnTo>
                  <a:pt x="611" y="1065"/>
                </a:lnTo>
                <a:cubicBezTo>
                  <a:pt x="590" y="1072"/>
                  <a:pt x="572" y="1078"/>
                  <a:pt x="554" y="1084"/>
                </a:cubicBezTo>
                <a:cubicBezTo>
                  <a:pt x="550" y="1085"/>
                  <a:pt x="546" y="1089"/>
                  <a:pt x="545" y="1093"/>
                </a:cubicBezTo>
                <a:cubicBezTo>
                  <a:pt x="536" y="1121"/>
                  <a:pt x="528" y="1150"/>
                  <a:pt x="519" y="1181"/>
                </a:cubicBezTo>
                <a:cubicBezTo>
                  <a:pt x="540" y="1182"/>
                  <a:pt x="559" y="1184"/>
                  <a:pt x="580" y="1185"/>
                </a:cubicBezTo>
                <a:cubicBezTo>
                  <a:pt x="590" y="1146"/>
                  <a:pt x="600" y="1107"/>
                  <a:pt x="611" y="1065"/>
                </a:cubicBezTo>
                <a:close/>
                <a:moveTo>
                  <a:pt x="807" y="934"/>
                </a:moveTo>
                <a:lnTo>
                  <a:pt x="807" y="934"/>
                </a:lnTo>
                <a:cubicBezTo>
                  <a:pt x="863" y="955"/>
                  <a:pt x="906" y="932"/>
                  <a:pt x="946" y="901"/>
                </a:cubicBezTo>
                <a:cubicBezTo>
                  <a:pt x="934" y="884"/>
                  <a:pt x="918" y="878"/>
                  <a:pt x="898" y="880"/>
                </a:cubicBezTo>
                <a:cubicBezTo>
                  <a:pt x="880" y="881"/>
                  <a:pt x="862" y="880"/>
                  <a:pt x="844" y="880"/>
                </a:cubicBezTo>
                <a:lnTo>
                  <a:pt x="807" y="880"/>
                </a:lnTo>
                <a:lnTo>
                  <a:pt x="807" y="934"/>
                </a:lnTo>
                <a:close/>
                <a:moveTo>
                  <a:pt x="847" y="780"/>
                </a:moveTo>
                <a:lnTo>
                  <a:pt x="847" y="780"/>
                </a:lnTo>
                <a:cubicBezTo>
                  <a:pt x="889" y="787"/>
                  <a:pt x="929" y="787"/>
                  <a:pt x="972" y="777"/>
                </a:cubicBezTo>
                <a:cubicBezTo>
                  <a:pt x="955" y="761"/>
                  <a:pt x="940" y="748"/>
                  <a:pt x="925" y="734"/>
                </a:cubicBezTo>
                <a:cubicBezTo>
                  <a:pt x="910" y="721"/>
                  <a:pt x="895" y="707"/>
                  <a:pt x="881" y="694"/>
                </a:cubicBezTo>
                <a:cubicBezTo>
                  <a:pt x="835" y="723"/>
                  <a:pt x="835" y="723"/>
                  <a:pt x="840" y="759"/>
                </a:cubicBezTo>
                <a:cubicBezTo>
                  <a:pt x="846" y="759"/>
                  <a:pt x="853" y="760"/>
                  <a:pt x="863" y="761"/>
                </a:cubicBezTo>
                <a:cubicBezTo>
                  <a:pt x="857" y="768"/>
                  <a:pt x="852" y="773"/>
                  <a:pt x="847" y="780"/>
                </a:cubicBezTo>
                <a:close/>
                <a:moveTo>
                  <a:pt x="499" y="704"/>
                </a:moveTo>
                <a:lnTo>
                  <a:pt x="499" y="704"/>
                </a:lnTo>
                <a:cubicBezTo>
                  <a:pt x="530" y="696"/>
                  <a:pt x="558" y="690"/>
                  <a:pt x="588" y="682"/>
                </a:cubicBezTo>
                <a:cubicBezTo>
                  <a:pt x="557" y="636"/>
                  <a:pt x="529" y="592"/>
                  <a:pt x="499" y="546"/>
                </a:cubicBezTo>
                <a:lnTo>
                  <a:pt x="499" y="704"/>
                </a:lnTo>
                <a:close/>
                <a:moveTo>
                  <a:pt x="1428" y="733"/>
                </a:moveTo>
                <a:lnTo>
                  <a:pt x="1428" y="733"/>
                </a:lnTo>
                <a:cubicBezTo>
                  <a:pt x="1481" y="774"/>
                  <a:pt x="1533" y="815"/>
                  <a:pt x="1585" y="855"/>
                </a:cubicBezTo>
                <a:cubicBezTo>
                  <a:pt x="1586" y="854"/>
                  <a:pt x="1587" y="853"/>
                  <a:pt x="1587" y="853"/>
                </a:cubicBezTo>
                <a:cubicBezTo>
                  <a:pt x="1558" y="800"/>
                  <a:pt x="1528" y="748"/>
                  <a:pt x="1499" y="695"/>
                </a:cubicBezTo>
                <a:cubicBezTo>
                  <a:pt x="1475" y="708"/>
                  <a:pt x="1452" y="720"/>
                  <a:pt x="1428" y="733"/>
                </a:cubicBezTo>
                <a:close/>
                <a:moveTo>
                  <a:pt x="1372" y="468"/>
                </a:moveTo>
                <a:lnTo>
                  <a:pt x="1372" y="468"/>
                </a:lnTo>
                <a:cubicBezTo>
                  <a:pt x="1372" y="515"/>
                  <a:pt x="1371" y="559"/>
                  <a:pt x="1372" y="603"/>
                </a:cubicBezTo>
                <a:cubicBezTo>
                  <a:pt x="1372" y="608"/>
                  <a:pt x="1377" y="614"/>
                  <a:pt x="1382" y="617"/>
                </a:cubicBezTo>
                <a:cubicBezTo>
                  <a:pt x="1402" y="627"/>
                  <a:pt x="1423" y="637"/>
                  <a:pt x="1444" y="646"/>
                </a:cubicBezTo>
                <a:cubicBezTo>
                  <a:pt x="1452" y="649"/>
                  <a:pt x="1462" y="650"/>
                  <a:pt x="1475" y="653"/>
                </a:cubicBezTo>
                <a:cubicBezTo>
                  <a:pt x="1440" y="589"/>
                  <a:pt x="1407" y="530"/>
                  <a:pt x="1372" y="468"/>
                </a:cubicBezTo>
                <a:close/>
                <a:moveTo>
                  <a:pt x="1137" y="1056"/>
                </a:moveTo>
                <a:lnTo>
                  <a:pt x="1137" y="1056"/>
                </a:lnTo>
                <a:cubicBezTo>
                  <a:pt x="1140" y="1014"/>
                  <a:pt x="1143" y="975"/>
                  <a:pt x="1146" y="936"/>
                </a:cubicBezTo>
                <a:cubicBezTo>
                  <a:pt x="1133" y="933"/>
                  <a:pt x="1122" y="927"/>
                  <a:pt x="1112" y="928"/>
                </a:cubicBezTo>
                <a:cubicBezTo>
                  <a:pt x="1078" y="933"/>
                  <a:pt x="1045" y="940"/>
                  <a:pt x="1010" y="947"/>
                </a:cubicBezTo>
                <a:cubicBezTo>
                  <a:pt x="1052" y="983"/>
                  <a:pt x="1093" y="1018"/>
                  <a:pt x="1137" y="1056"/>
                </a:cubicBezTo>
                <a:close/>
                <a:moveTo>
                  <a:pt x="349" y="907"/>
                </a:moveTo>
                <a:lnTo>
                  <a:pt x="349" y="907"/>
                </a:lnTo>
                <a:cubicBezTo>
                  <a:pt x="329" y="923"/>
                  <a:pt x="308" y="939"/>
                  <a:pt x="288" y="956"/>
                </a:cubicBezTo>
                <a:cubicBezTo>
                  <a:pt x="273" y="968"/>
                  <a:pt x="252" y="977"/>
                  <a:pt x="245" y="993"/>
                </a:cubicBezTo>
                <a:cubicBezTo>
                  <a:pt x="239" y="1009"/>
                  <a:pt x="246" y="1031"/>
                  <a:pt x="247" y="1050"/>
                </a:cubicBezTo>
                <a:cubicBezTo>
                  <a:pt x="249" y="1067"/>
                  <a:pt x="251" y="1085"/>
                  <a:pt x="253" y="1107"/>
                </a:cubicBezTo>
                <a:cubicBezTo>
                  <a:pt x="295" y="1041"/>
                  <a:pt x="350" y="988"/>
                  <a:pt x="349" y="907"/>
                </a:cubicBezTo>
                <a:close/>
                <a:moveTo>
                  <a:pt x="565" y="937"/>
                </a:moveTo>
                <a:lnTo>
                  <a:pt x="565" y="937"/>
                </a:lnTo>
                <a:cubicBezTo>
                  <a:pt x="546" y="954"/>
                  <a:pt x="530" y="973"/>
                  <a:pt x="509" y="987"/>
                </a:cubicBezTo>
                <a:cubicBezTo>
                  <a:pt x="482" y="1006"/>
                  <a:pt x="473" y="1028"/>
                  <a:pt x="477" y="1060"/>
                </a:cubicBezTo>
                <a:cubicBezTo>
                  <a:pt x="479" y="1073"/>
                  <a:pt x="477" y="1086"/>
                  <a:pt x="477" y="1101"/>
                </a:cubicBezTo>
                <a:cubicBezTo>
                  <a:pt x="497" y="1095"/>
                  <a:pt x="512" y="1090"/>
                  <a:pt x="528" y="1086"/>
                </a:cubicBezTo>
                <a:cubicBezTo>
                  <a:pt x="539" y="1083"/>
                  <a:pt x="544" y="1078"/>
                  <a:pt x="547" y="1068"/>
                </a:cubicBezTo>
                <a:cubicBezTo>
                  <a:pt x="556" y="1035"/>
                  <a:pt x="565" y="1003"/>
                  <a:pt x="576" y="972"/>
                </a:cubicBezTo>
                <a:cubicBezTo>
                  <a:pt x="581" y="957"/>
                  <a:pt x="579" y="946"/>
                  <a:pt x="565" y="937"/>
                </a:cubicBezTo>
                <a:close/>
                <a:moveTo>
                  <a:pt x="1340" y="266"/>
                </a:moveTo>
                <a:lnTo>
                  <a:pt x="1340" y="266"/>
                </a:lnTo>
                <a:cubicBezTo>
                  <a:pt x="1328" y="262"/>
                  <a:pt x="1316" y="258"/>
                  <a:pt x="1304" y="255"/>
                </a:cubicBezTo>
                <a:cubicBezTo>
                  <a:pt x="1296" y="252"/>
                  <a:pt x="1288" y="247"/>
                  <a:pt x="1280" y="247"/>
                </a:cubicBezTo>
                <a:cubicBezTo>
                  <a:pt x="1257" y="247"/>
                  <a:pt x="1234" y="249"/>
                  <a:pt x="1211" y="248"/>
                </a:cubicBezTo>
                <a:cubicBezTo>
                  <a:pt x="1105" y="243"/>
                  <a:pt x="1004" y="214"/>
                  <a:pt x="907" y="171"/>
                </a:cubicBezTo>
                <a:cubicBezTo>
                  <a:pt x="902" y="169"/>
                  <a:pt x="898" y="167"/>
                  <a:pt x="893" y="165"/>
                </a:cubicBezTo>
                <a:cubicBezTo>
                  <a:pt x="896" y="171"/>
                  <a:pt x="900" y="174"/>
                  <a:pt x="904" y="177"/>
                </a:cubicBezTo>
                <a:cubicBezTo>
                  <a:pt x="936" y="193"/>
                  <a:pt x="968" y="211"/>
                  <a:pt x="1001" y="226"/>
                </a:cubicBezTo>
                <a:cubicBezTo>
                  <a:pt x="1104" y="270"/>
                  <a:pt x="1212" y="291"/>
                  <a:pt x="1325" y="279"/>
                </a:cubicBezTo>
                <a:cubicBezTo>
                  <a:pt x="1335" y="278"/>
                  <a:pt x="1342" y="277"/>
                  <a:pt x="1340" y="266"/>
                </a:cubicBezTo>
                <a:close/>
                <a:moveTo>
                  <a:pt x="1309" y="398"/>
                </a:moveTo>
                <a:lnTo>
                  <a:pt x="1309" y="398"/>
                </a:lnTo>
                <a:cubicBezTo>
                  <a:pt x="1295" y="394"/>
                  <a:pt x="1282" y="392"/>
                  <a:pt x="1272" y="385"/>
                </a:cubicBezTo>
                <a:cubicBezTo>
                  <a:pt x="1263" y="377"/>
                  <a:pt x="1255" y="376"/>
                  <a:pt x="1244" y="378"/>
                </a:cubicBezTo>
                <a:cubicBezTo>
                  <a:pt x="1150" y="399"/>
                  <a:pt x="1057" y="400"/>
                  <a:pt x="963" y="386"/>
                </a:cubicBezTo>
                <a:cubicBezTo>
                  <a:pt x="933" y="382"/>
                  <a:pt x="903" y="375"/>
                  <a:pt x="869" y="369"/>
                </a:cubicBezTo>
                <a:cubicBezTo>
                  <a:pt x="877" y="373"/>
                  <a:pt x="881" y="375"/>
                  <a:pt x="885" y="376"/>
                </a:cubicBezTo>
                <a:cubicBezTo>
                  <a:pt x="1012" y="427"/>
                  <a:pt x="1144" y="442"/>
                  <a:pt x="1280" y="427"/>
                </a:cubicBezTo>
                <a:cubicBezTo>
                  <a:pt x="1306" y="425"/>
                  <a:pt x="1306" y="424"/>
                  <a:pt x="1309" y="398"/>
                </a:cubicBezTo>
                <a:close/>
                <a:moveTo>
                  <a:pt x="1373" y="827"/>
                </a:moveTo>
                <a:lnTo>
                  <a:pt x="1373" y="827"/>
                </a:lnTo>
                <a:cubicBezTo>
                  <a:pt x="1373" y="828"/>
                  <a:pt x="1373" y="831"/>
                  <a:pt x="1374" y="832"/>
                </a:cubicBezTo>
                <a:cubicBezTo>
                  <a:pt x="1395" y="852"/>
                  <a:pt x="1414" y="876"/>
                  <a:pt x="1449" y="869"/>
                </a:cubicBezTo>
                <a:cubicBezTo>
                  <a:pt x="1459" y="867"/>
                  <a:pt x="1470" y="869"/>
                  <a:pt x="1480" y="869"/>
                </a:cubicBezTo>
                <a:cubicBezTo>
                  <a:pt x="1484" y="869"/>
                  <a:pt x="1489" y="870"/>
                  <a:pt x="1490" y="868"/>
                </a:cubicBezTo>
                <a:cubicBezTo>
                  <a:pt x="1499" y="854"/>
                  <a:pt x="1513" y="861"/>
                  <a:pt x="1526" y="860"/>
                </a:cubicBezTo>
                <a:cubicBezTo>
                  <a:pt x="1543" y="859"/>
                  <a:pt x="1560" y="860"/>
                  <a:pt x="1577" y="860"/>
                </a:cubicBezTo>
                <a:cubicBezTo>
                  <a:pt x="1528" y="818"/>
                  <a:pt x="1478" y="779"/>
                  <a:pt x="1428" y="741"/>
                </a:cubicBezTo>
                <a:cubicBezTo>
                  <a:pt x="1425" y="738"/>
                  <a:pt x="1420" y="736"/>
                  <a:pt x="1417" y="737"/>
                </a:cubicBezTo>
                <a:cubicBezTo>
                  <a:pt x="1404" y="742"/>
                  <a:pt x="1391" y="747"/>
                  <a:pt x="1379" y="753"/>
                </a:cubicBezTo>
                <a:cubicBezTo>
                  <a:pt x="1376" y="754"/>
                  <a:pt x="1374" y="758"/>
                  <a:pt x="1374" y="760"/>
                </a:cubicBezTo>
                <a:cubicBezTo>
                  <a:pt x="1373" y="776"/>
                  <a:pt x="1374" y="792"/>
                  <a:pt x="1374" y="807"/>
                </a:cubicBezTo>
                <a:cubicBezTo>
                  <a:pt x="1382" y="808"/>
                  <a:pt x="1387" y="809"/>
                  <a:pt x="1393" y="811"/>
                </a:cubicBezTo>
                <a:cubicBezTo>
                  <a:pt x="1393" y="812"/>
                  <a:pt x="1394" y="813"/>
                  <a:pt x="1394" y="815"/>
                </a:cubicBezTo>
                <a:cubicBezTo>
                  <a:pt x="1388" y="818"/>
                  <a:pt x="1381" y="822"/>
                  <a:pt x="1373" y="827"/>
                </a:cubicBezTo>
                <a:close/>
                <a:moveTo>
                  <a:pt x="1492" y="938"/>
                </a:moveTo>
                <a:lnTo>
                  <a:pt x="1492" y="938"/>
                </a:lnTo>
                <a:cubicBezTo>
                  <a:pt x="1542" y="982"/>
                  <a:pt x="1590" y="1025"/>
                  <a:pt x="1639" y="1068"/>
                </a:cubicBezTo>
                <a:cubicBezTo>
                  <a:pt x="1642" y="1070"/>
                  <a:pt x="1648" y="1071"/>
                  <a:pt x="1651" y="1069"/>
                </a:cubicBezTo>
                <a:cubicBezTo>
                  <a:pt x="1666" y="1062"/>
                  <a:pt x="1680" y="1054"/>
                  <a:pt x="1695" y="1045"/>
                </a:cubicBezTo>
                <a:cubicBezTo>
                  <a:pt x="1671" y="1002"/>
                  <a:pt x="1646" y="958"/>
                  <a:pt x="1622" y="914"/>
                </a:cubicBezTo>
                <a:cubicBezTo>
                  <a:pt x="1606" y="885"/>
                  <a:pt x="1606" y="885"/>
                  <a:pt x="1578" y="902"/>
                </a:cubicBezTo>
                <a:cubicBezTo>
                  <a:pt x="1570" y="908"/>
                  <a:pt x="1561" y="913"/>
                  <a:pt x="1551" y="916"/>
                </a:cubicBezTo>
                <a:cubicBezTo>
                  <a:pt x="1533" y="924"/>
                  <a:pt x="1513" y="930"/>
                  <a:pt x="1492" y="938"/>
                </a:cubicBezTo>
                <a:close/>
                <a:moveTo>
                  <a:pt x="2107" y="881"/>
                </a:moveTo>
                <a:lnTo>
                  <a:pt x="2107" y="881"/>
                </a:lnTo>
                <a:cubicBezTo>
                  <a:pt x="2103" y="882"/>
                  <a:pt x="2102" y="881"/>
                  <a:pt x="2100" y="882"/>
                </a:cubicBezTo>
                <a:cubicBezTo>
                  <a:pt x="2058" y="904"/>
                  <a:pt x="2016" y="927"/>
                  <a:pt x="1973" y="949"/>
                </a:cubicBezTo>
                <a:cubicBezTo>
                  <a:pt x="1969" y="952"/>
                  <a:pt x="1965" y="956"/>
                  <a:pt x="1962" y="960"/>
                </a:cubicBezTo>
                <a:cubicBezTo>
                  <a:pt x="1890" y="1048"/>
                  <a:pt x="1819" y="1136"/>
                  <a:pt x="1748" y="1225"/>
                </a:cubicBezTo>
                <a:cubicBezTo>
                  <a:pt x="1739" y="1235"/>
                  <a:pt x="1739" y="1246"/>
                  <a:pt x="1742" y="1260"/>
                </a:cubicBezTo>
                <a:cubicBezTo>
                  <a:pt x="1864" y="1133"/>
                  <a:pt x="1985" y="1008"/>
                  <a:pt x="2107" y="881"/>
                </a:cubicBezTo>
                <a:close/>
                <a:moveTo>
                  <a:pt x="1240" y="695"/>
                </a:moveTo>
                <a:lnTo>
                  <a:pt x="1240" y="695"/>
                </a:lnTo>
                <a:cubicBezTo>
                  <a:pt x="1223" y="687"/>
                  <a:pt x="1209" y="681"/>
                  <a:pt x="1194" y="674"/>
                </a:cubicBezTo>
                <a:cubicBezTo>
                  <a:pt x="1134" y="723"/>
                  <a:pt x="1066" y="760"/>
                  <a:pt x="987" y="781"/>
                </a:cubicBezTo>
                <a:cubicBezTo>
                  <a:pt x="1005" y="800"/>
                  <a:pt x="1021" y="818"/>
                  <a:pt x="1050" y="814"/>
                </a:cubicBezTo>
                <a:cubicBezTo>
                  <a:pt x="1073" y="810"/>
                  <a:pt x="1097" y="811"/>
                  <a:pt x="1120" y="810"/>
                </a:cubicBezTo>
                <a:cubicBezTo>
                  <a:pt x="1132" y="809"/>
                  <a:pt x="1143" y="807"/>
                  <a:pt x="1158" y="805"/>
                </a:cubicBezTo>
                <a:cubicBezTo>
                  <a:pt x="1144" y="793"/>
                  <a:pt x="1134" y="784"/>
                  <a:pt x="1123" y="774"/>
                </a:cubicBezTo>
                <a:cubicBezTo>
                  <a:pt x="1124" y="773"/>
                  <a:pt x="1125" y="772"/>
                  <a:pt x="1127" y="770"/>
                </a:cubicBezTo>
                <a:cubicBezTo>
                  <a:pt x="1140" y="780"/>
                  <a:pt x="1153" y="791"/>
                  <a:pt x="1166" y="801"/>
                </a:cubicBezTo>
                <a:cubicBezTo>
                  <a:pt x="1184" y="788"/>
                  <a:pt x="1202" y="776"/>
                  <a:pt x="1219" y="763"/>
                </a:cubicBezTo>
                <a:cubicBezTo>
                  <a:pt x="1222" y="761"/>
                  <a:pt x="1225" y="757"/>
                  <a:pt x="1226" y="753"/>
                </a:cubicBezTo>
                <a:cubicBezTo>
                  <a:pt x="1231" y="734"/>
                  <a:pt x="1235" y="714"/>
                  <a:pt x="1240" y="695"/>
                </a:cubicBezTo>
                <a:close/>
                <a:moveTo>
                  <a:pt x="987" y="598"/>
                </a:moveTo>
                <a:lnTo>
                  <a:pt x="987" y="598"/>
                </a:lnTo>
                <a:cubicBezTo>
                  <a:pt x="938" y="526"/>
                  <a:pt x="892" y="456"/>
                  <a:pt x="846" y="387"/>
                </a:cubicBezTo>
                <a:cubicBezTo>
                  <a:pt x="844" y="387"/>
                  <a:pt x="842" y="387"/>
                  <a:pt x="841" y="387"/>
                </a:cubicBezTo>
                <a:cubicBezTo>
                  <a:pt x="838" y="394"/>
                  <a:pt x="834" y="401"/>
                  <a:pt x="834" y="409"/>
                </a:cubicBezTo>
                <a:cubicBezTo>
                  <a:pt x="834" y="442"/>
                  <a:pt x="835" y="476"/>
                  <a:pt x="835" y="509"/>
                </a:cubicBezTo>
                <a:cubicBezTo>
                  <a:pt x="835" y="541"/>
                  <a:pt x="835" y="574"/>
                  <a:pt x="835" y="608"/>
                </a:cubicBezTo>
                <a:cubicBezTo>
                  <a:pt x="858" y="608"/>
                  <a:pt x="879" y="608"/>
                  <a:pt x="900" y="608"/>
                </a:cubicBezTo>
                <a:cubicBezTo>
                  <a:pt x="902" y="608"/>
                  <a:pt x="907" y="608"/>
                  <a:pt x="907" y="607"/>
                </a:cubicBezTo>
                <a:cubicBezTo>
                  <a:pt x="914" y="594"/>
                  <a:pt x="925" y="599"/>
                  <a:pt x="935" y="599"/>
                </a:cubicBezTo>
                <a:cubicBezTo>
                  <a:pt x="951" y="598"/>
                  <a:pt x="967" y="598"/>
                  <a:pt x="987" y="598"/>
                </a:cubicBezTo>
                <a:close/>
                <a:moveTo>
                  <a:pt x="1401" y="1237"/>
                </a:moveTo>
                <a:lnTo>
                  <a:pt x="1401" y="1237"/>
                </a:lnTo>
                <a:lnTo>
                  <a:pt x="307" y="1237"/>
                </a:lnTo>
                <a:cubicBezTo>
                  <a:pt x="312" y="1246"/>
                  <a:pt x="315" y="1252"/>
                  <a:pt x="319" y="1258"/>
                </a:cubicBezTo>
                <a:cubicBezTo>
                  <a:pt x="322" y="1254"/>
                  <a:pt x="326" y="1249"/>
                  <a:pt x="330" y="1244"/>
                </a:cubicBezTo>
                <a:lnTo>
                  <a:pt x="346" y="1244"/>
                </a:lnTo>
                <a:cubicBezTo>
                  <a:pt x="347" y="1249"/>
                  <a:pt x="348" y="1253"/>
                  <a:pt x="349" y="1258"/>
                </a:cubicBezTo>
                <a:lnTo>
                  <a:pt x="400" y="1258"/>
                </a:lnTo>
                <a:cubicBezTo>
                  <a:pt x="401" y="1253"/>
                  <a:pt x="402" y="1248"/>
                  <a:pt x="404" y="1243"/>
                </a:cubicBezTo>
                <a:lnTo>
                  <a:pt x="422" y="1243"/>
                </a:lnTo>
                <a:cubicBezTo>
                  <a:pt x="423" y="1249"/>
                  <a:pt x="424" y="1253"/>
                  <a:pt x="425" y="1258"/>
                </a:cubicBezTo>
                <a:lnTo>
                  <a:pt x="476" y="1258"/>
                </a:lnTo>
                <a:cubicBezTo>
                  <a:pt x="478" y="1252"/>
                  <a:pt x="479" y="1248"/>
                  <a:pt x="479" y="1243"/>
                </a:cubicBezTo>
                <a:lnTo>
                  <a:pt x="498" y="1243"/>
                </a:lnTo>
                <a:cubicBezTo>
                  <a:pt x="499" y="1249"/>
                  <a:pt x="501" y="1253"/>
                  <a:pt x="502" y="1258"/>
                </a:cubicBezTo>
                <a:lnTo>
                  <a:pt x="553" y="1258"/>
                </a:lnTo>
                <a:cubicBezTo>
                  <a:pt x="554" y="1253"/>
                  <a:pt x="555" y="1248"/>
                  <a:pt x="556" y="1244"/>
                </a:cubicBezTo>
                <a:lnTo>
                  <a:pt x="575" y="1244"/>
                </a:lnTo>
                <a:cubicBezTo>
                  <a:pt x="576" y="1249"/>
                  <a:pt x="577" y="1253"/>
                  <a:pt x="577" y="1258"/>
                </a:cubicBezTo>
                <a:lnTo>
                  <a:pt x="629" y="1258"/>
                </a:lnTo>
                <a:cubicBezTo>
                  <a:pt x="630" y="1252"/>
                  <a:pt x="631" y="1248"/>
                  <a:pt x="632" y="1244"/>
                </a:cubicBezTo>
                <a:lnTo>
                  <a:pt x="651" y="1244"/>
                </a:lnTo>
                <a:cubicBezTo>
                  <a:pt x="652" y="1249"/>
                  <a:pt x="653" y="1253"/>
                  <a:pt x="654" y="1257"/>
                </a:cubicBezTo>
                <a:lnTo>
                  <a:pt x="705" y="1257"/>
                </a:lnTo>
                <a:cubicBezTo>
                  <a:pt x="707" y="1252"/>
                  <a:pt x="708" y="1248"/>
                  <a:pt x="709" y="1243"/>
                </a:cubicBezTo>
                <a:lnTo>
                  <a:pt x="728" y="1243"/>
                </a:lnTo>
                <a:cubicBezTo>
                  <a:pt x="729" y="1248"/>
                  <a:pt x="729" y="1253"/>
                  <a:pt x="730" y="1258"/>
                </a:cubicBezTo>
                <a:lnTo>
                  <a:pt x="782" y="1258"/>
                </a:lnTo>
                <a:cubicBezTo>
                  <a:pt x="783" y="1252"/>
                  <a:pt x="784" y="1248"/>
                  <a:pt x="785" y="1244"/>
                </a:cubicBezTo>
                <a:lnTo>
                  <a:pt x="803" y="1244"/>
                </a:lnTo>
                <a:cubicBezTo>
                  <a:pt x="804" y="1249"/>
                  <a:pt x="805" y="1253"/>
                  <a:pt x="806" y="1258"/>
                </a:cubicBezTo>
                <a:lnTo>
                  <a:pt x="858" y="1258"/>
                </a:lnTo>
                <a:cubicBezTo>
                  <a:pt x="859" y="1252"/>
                  <a:pt x="860" y="1248"/>
                  <a:pt x="861" y="1244"/>
                </a:cubicBezTo>
                <a:lnTo>
                  <a:pt x="879" y="1244"/>
                </a:lnTo>
                <a:cubicBezTo>
                  <a:pt x="881" y="1249"/>
                  <a:pt x="881" y="1253"/>
                  <a:pt x="882" y="1258"/>
                </a:cubicBezTo>
                <a:lnTo>
                  <a:pt x="934" y="1258"/>
                </a:lnTo>
                <a:cubicBezTo>
                  <a:pt x="935" y="1252"/>
                  <a:pt x="936" y="1248"/>
                  <a:pt x="937" y="1244"/>
                </a:cubicBezTo>
                <a:lnTo>
                  <a:pt x="956" y="1244"/>
                </a:lnTo>
                <a:cubicBezTo>
                  <a:pt x="957" y="1249"/>
                  <a:pt x="958" y="1253"/>
                  <a:pt x="959" y="1258"/>
                </a:cubicBezTo>
                <a:lnTo>
                  <a:pt x="1010" y="1258"/>
                </a:lnTo>
                <a:cubicBezTo>
                  <a:pt x="1012" y="1252"/>
                  <a:pt x="1012" y="1248"/>
                  <a:pt x="1013" y="1243"/>
                </a:cubicBezTo>
                <a:lnTo>
                  <a:pt x="1032" y="1243"/>
                </a:lnTo>
                <a:cubicBezTo>
                  <a:pt x="1033" y="1249"/>
                  <a:pt x="1035" y="1253"/>
                  <a:pt x="1036" y="1258"/>
                </a:cubicBezTo>
                <a:lnTo>
                  <a:pt x="1087" y="1258"/>
                </a:lnTo>
                <a:cubicBezTo>
                  <a:pt x="1088" y="1253"/>
                  <a:pt x="1088" y="1248"/>
                  <a:pt x="1089" y="1244"/>
                </a:cubicBezTo>
                <a:lnTo>
                  <a:pt x="1109" y="1244"/>
                </a:lnTo>
                <a:cubicBezTo>
                  <a:pt x="1110" y="1249"/>
                  <a:pt x="1111" y="1253"/>
                  <a:pt x="1111" y="1258"/>
                </a:cubicBezTo>
                <a:lnTo>
                  <a:pt x="1163" y="1258"/>
                </a:lnTo>
                <a:cubicBezTo>
                  <a:pt x="1164" y="1252"/>
                  <a:pt x="1165" y="1248"/>
                  <a:pt x="1166" y="1243"/>
                </a:cubicBezTo>
                <a:lnTo>
                  <a:pt x="1185" y="1243"/>
                </a:lnTo>
                <a:cubicBezTo>
                  <a:pt x="1186" y="1248"/>
                  <a:pt x="1187" y="1253"/>
                  <a:pt x="1188" y="1258"/>
                </a:cubicBezTo>
                <a:lnTo>
                  <a:pt x="1239" y="1258"/>
                </a:lnTo>
                <a:cubicBezTo>
                  <a:pt x="1240" y="1252"/>
                  <a:pt x="1241" y="1248"/>
                  <a:pt x="1242" y="1243"/>
                </a:cubicBezTo>
                <a:lnTo>
                  <a:pt x="1260" y="1243"/>
                </a:lnTo>
                <a:cubicBezTo>
                  <a:pt x="1262" y="1248"/>
                  <a:pt x="1263" y="1253"/>
                  <a:pt x="1265" y="1258"/>
                </a:cubicBezTo>
                <a:lnTo>
                  <a:pt x="1315" y="1258"/>
                </a:lnTo>
                <a:cubicBezTo>
                  <a:pt x="1316" y="1253"/>
                  <a:pt x="1317" y="1248"/>
                  <a:pt x="1318" y="1244"/>
                </a:cubicBezTo>
                <a:lnTo>
                  <a:pt x="1337" y="1244"/>
                </a:lnTo>
                <a:cubicBezTo>
                  <a:pt x="1338" y="1249"/>
                  <a:pt x="1340" y="1254"/>
                  <a:pt x="1341" y="1258"/>
                </a:cubicBezTo>
                <a:lnTo>
                  <a:pt x="1406" y="1258"/>
                </a:lnTo>
                <a:cubicBezTo>
                  <a:pt x="1404" y="1251"/>
                  <a:pt x="1403" y="1244"/>
                  <a:pt x="1401" y="1237"/>
                </a:cubicBezTo>
                <a:close/>
                <a:moveTo>
                  <a:pt x="217" y="709"/>
                </a:moveTo>
                <a:lnTo>
                  <a:pt x="217" y="709"/>
                </a:lnTo>
                <a:cubicBezTo>
                  <a:pt x="225" y="803"/>
                  <a:pt x="233" y="892"/>
                  <a:pt x="242" y="985"/>
                </a:cubicBezTo>
                <a:cubicBezTo>
                  <a:pt x="278" y="956"/>
                  <a:pt x="311" y="930"/>
                  <a:pt x="342" y="905"/>
                </a:cubicBezTo>
                <a:cubicBezTo>
                  <a:pt x="317" y="894"/>
                  <a:pt x="294" y="883"/>
                  <a:pt x="270" y="873"/>
                </a:cubicBezTo>
                <a:cubicBezTo>
                  <a:pt x="271" y="871"/>
                  <a:pt x="271" y="870"/>
                  <a:pt x="271" y="869"/>
                </a:cubicBezTo>
                <a:cubicBezTo>
                  <a:pt x="277" y="869"/>
                  <a:pt x="283" y="869"/>
                  <a:pt x="288" y="869"/>
                </a:cubicBezTo>
                <a:cubicBezTo>
                  <a:pt x="296" y="868"/>
                  <a:pt x="307" y="870"/>
                  <a:pt x="311" y="866"/>
                </a:cubicBezTo>
                <a:cubicBezTo>
                  <a:pt x="330" y="848"/>
                  <a:pt x="346" y="829"/>
                  <a:pt x="364" y="810"/>
                </a:cubicBezTo>
                <a:cubicBezTo>
                  <a:pt x="317" y="778"/>
                  <a:pt x="269" y="745"/>
                  <a:pt x="217" y="709"/>
                </a:cubicBezTo>
                <a:close/>
                <a:moveTo>
                  <a:pt x="893" y="390"/>
                </a:moveTo>
                <a:lnTo>
                  <a:pt x="893" y="390"/>
                </a:lnTo>
                <a:cubicBezTo>
                  <a:pt x="1018" y="448"/>
                  <a:pt x="1142" y="506"/>
                  <a:pt x="1270" y="565"/>
                </a:cubicBezTo>
                <a:cubicBezTo>
                  <a:pt x="1281" y="520"/>
                  <a:pt x="1291" y="477"/>
                  <a:pt x="1302" y="431"/>
                </a:cubicBezTo>
                <a:cubicBezTo>
                  <a:pt x="1161" y="449"/>
                  <a:pt x="1026" y="436"/>
                  <a:pt x="893" y="390"/>
                </a:cubicBezTo>
                <a:close/>
                <a:moveTo>
                  <a:pt x="879" y="390"/>
                </a:moveTo>
                <a:lnTo>
                  <a:pt x="879" y="390"/>
                </a:lnTo>
                <a:cubicBezTo>
                  <a:pt x="878" y="391"/>
                  <a:pt x="878" y="392"/>
                  <a:pt x="877" y="393"/>
                </a:cubicBezTo>
                <a:cubicBezTo>
                  <a:pt x="985" y="479"/>
                  <a:pt x="1093" y="565"/>
                  <a:pt x="1203" y="651"/>
                </a:cubicBezTo>
                <a:cubicBezTo>
                  <a:pt x="1223" y="623"/>
                  <a:pt x="1243" y="597"/>
                  <a:pt x="1263" y="569"/>
                </a:cubicBezTo>
                <a:cubicBezTo>
                  <a:pt x="1134" y="508"/>
                  <a:pt x="1007" y="449"/>
                  <a:pt x="879" y="390"/>
                </a:cubicBezTo>
                <a:close/>
                <a:moveTo>
                  <a:pt x="168" y="676"/>
                </a:moveTo>
                <a:lnTo>
                  <a:pt x="168" y="676"/>
                </a:lnTo>
                <a:cubicBezTo>
                  <a:pt x="97" y="793"/>
                  <a:pt x="102" y="952"/>
                  <a:pt x="156" y="1053"/>
                </a:cubicBezTo>
                <a:cubicBezTo>
                  <a:pt x="171" y="1041"/>
                  <a:pt x="186" y="1029"/>
                  <a:pt x="201" y="1018"/>
                </a:cubicBezTo>
                <a:cubicBezTo>
                  <a:pt x="210" y="1011"/>
                  <a:pt x="212" y="1004"/>
                  <a:pt x="212" y="993"/>
                </a:cubicBezTo>
                <a:cubicBezTo>
                  <a:pt x="208" y="906"/>
                  <a:pt x="204" y="818"/>
                  <a:pt x="202" y="730"/>
                </a:cubicBezTo>
                <a:cubicBezTo>
                  <a:pt x="202" y="703"/>
                  <a:pt x="193" y="686"/>
                  <a:pt x="168" y="676"/>
                </a:cubicBezTo>
                <a:close/>
                <a:moveTo>
                  <a:pt x="897" y="159"/>
                </a:moveTo>
                <a:lnTo>
                  <a:pt x="897" y="159"/>
                </a:lnTo>
                <a:cubicBezTo>
                  <a:pt x="901" y="161"/>
                  <a:pt x="904" y="163"/>
                  <a:pt x="907" y="164"/>
                </a:cubicBezTo>
                <a:cubicBezTo>
                  <a:pt x="974" y="195"/>
                  <a:pt x="1043" y="219"/>
                  <a:pt x="1115" y="230"/>
                </a:cubicBezTo>
                <a:cubicBezTo>
                  <a:pt x="1164" y="238"/>
                  <a:pt x="1214" y="240"/>
                  <a:pt x="1264" y="242"/>
                </a:cubicBezTo>
                <a:cubicBezTo>
                  <a:pt x="1283" y="243"/>
                  <a:pt x="1302" y="238"/>
                  <a:pt x="1310" y="214"/>
                </a:cubicBezTo>
                <a:cubicBezTo>
                  <a:pt x="1158" y="148"/>
                  <a:pt x="1006" y="82"/>
                  <a:pt x="853" y="16"/>
                </a:cubicBezTo>
                <a:cubicBezTo>
                  <a:pt x="864" y="36"/>
                  <a:pt x="876" y="53"/>
                  <a:pt x="889" y="69"/>
                </a:cubicBezTo>
                <a:cubicBezTo>
                  <a:pt x="902" y="84"/>
                  <a:pt x="909" y="105"/>
                  <a:pt x="929" y="114"/>
                </a:cubicBezTo>
                <a:cubicBezTo>
                  <a:pt x="927" y="116"/>
                  <a:pt x="924" y="117"/>
                  <a:pt x="922" y="119"/>
                </a:cubicBezTo>
                <a:cubicBezTo>
                  <a:pt x="914" y="132"/>
                  <a:pt x="906" y="145"/>
                  <a:pt x="897" y="159"/>
                </a:cubicBezTo>
                <a:close/>
                <a:moveTo>
                  <a:pt x="1187" y="651"/>
                </a:moveTo>
                <a:lnTo>
                  <a:pt x="1187" y="651"/>
                </a:lnTo>
                <a:cubicBezTo>
                  <a:pt x="1187" y="650"/>
                  <a:pt x="1188" y="648"/>
                  <a:pt x="1188" y="647"/>
                </a:cubicBezTo>
                <a:cubicBezTo>
                  <a:pt x="1077" y="559"/>
                  <a:pt x="965" y="471"/>
                  <a:pt x="854" y="382"/>
                </a:cubicBezTo>
                <a:cubicBezTo>
                  <a:pt x="854" y="388"/>
                  <a:pt x="856" y="392"/>
                  <a:pt x="859" y="396"/>
                </a:cubicBezTo>
                <a:cubicBezTo>
                  <a:pt x="897" y="454"/>
                  <a:pt x="936" y="511"/>
                  <a:pt x="974" y="569"/>
                </a:cubicBezTo>
                <a:cubicBezTo>
                  <a:pt x="986" y="589"/>
                  <a:pt x="998" y="605"/>
                  <a:pt x="1024" y="599"/>
                </a:cubicBezTo>
                <a:cubicBezTo>
                  <a:pt x="1025" y="599"/>
                  <a:pt x="1026" y="600"/>
                  <a:pt x="1026" y="600"/>
                </a:cubicBezTo>
                <a:cubicBezTo>
                  <a:pt x="980" y="629"/>
                  <a:pt x="933" y="659"/>
                  <a:pt x="885" y="690"/>
                </a:cubicBezTo>
                <a:cubicBezTo>
                  <a:pt x="916" y="719"/>
                  <a:pt x="946" y="745"/>
                  <a:pt x="976" y="772"/>
                </a:cubicBezTo>
                <a:cubicBezTo>
                  <a:pt x="978" y="774"/>
                  <a:pt x="984" y="775"/>
                  <a:pt x="987" y="774"/>
                </a:cubicBezTo>
                <a:cubicBezTo>
                  <a:pt x="1061" y="756"/>
                  <a:pt x="1126" y="721"/>
                  <a:pt x="1185" y="674"/>
                </a:cubicBezTo>
                <a:cubicBezTo>
                  <a:pt x="1181" y="668"/>
                  <a:pt x="1179" y="663"/>
                  <a:pt x="1175" y="660"/>
                </a:cubicBezTo>
                <a:cubicBezTo>
                  <a:pt x="1170" y="657"/>
                  <a:pt x="1164" y="656"/>
                  <a:pt x="1158" y="654"/>
                </a:cubicBezTo>
                <a:cubicBezTo>
                  <a:pt x="1158" y="653"/>
                  <a:pt x="1159" y="652"/>
                  <a:pt x="1159" y="651"/>
                </a:cubicBezTo>
                <a:lnTo>
                  <a:pt x="1187" y="651"/>
                </a:lnTo>
                <a:close/>
                <a:moveTo>
                  <a:pt x="874" y="361"/>
                </a:moveTo>
                <a:lnTo>
                  <a:pt x="874" y="361"/>
                </a:lnTo>
                <a:cubicBezTo>
                  <a:pt x="876" y="362"/>
                  <a:pt x="877" y="363"/>
                  <a:pt x="878" y="363"/>
                </a:cubicBezTo>
                <a:cubicBezTo>
                  <a:pt x="997" y="393"/>
                  <a:pt x="1117" y="398"/>
                  <a:pt x="1237" y="374"/>
                </a:cubicBezTo>
                <a:cubicBezTo>
                  <a:pt x="1248" y="372"/>
                  <a:pt x="1260" y="369"/>
                  <a:pt x="1267" y="363"/>
                </a:cubicBezTo>
                <a:cubicBezTo>
                  <a:pt x="1289" y="343"/>
                  <a:pt x="1310" y="321"/>
                  <a:pt x="1330" y="299"/>
                </a:cubicBezTo>
                <a:cubicBezTo>
                  <a:pt x="1333" y="296"/>
                  <a:pt x="1334" y="290"/>
                  <a:pt x="1337" y="284"/>
                </a:cubicBezTo>
                <a:cubicBezTo>
                  <a:pt x="1325" y="285"/>
                  <a:pt x="1316" y="286"/>
                  <a:pt x="1307" y="286"/>
                </a:cubicBezTo>
                <a:cubicBezTo>
                  <a:pt x="1260" y="284"/>
                  <a:pt x="1213" y="286"/>
                  <a:pt x="1167" y="280"/>
                </a:cubicBezTo>
                <a:cubicBezTo>
                  <a:pt x="1070" y="267"/>
                  <a:pt x="981" y="229"/>
                  <a:pt x="898" y="180"/>
                </a:cubicBezTo>
                <a:cubicBezTo>
                  <a:pt x="894" y="177"/>
                  <a:pt x="889" y="177"/>
                  <a:pt x="884" y="175"/>
                </a:cubicBezTo>
                <a:cubicBezTo>
                  <a:pt x="886" y="180"/>
                  <a:pt x="887" y="186"/>
                  <a:pt x="890" y="190"/>
                </a:cubicBezTo>
                <a:cubicBezTo>
                  <a:pt x="907" y="211"/>
                  <a:pt x="924" y="232"/>
                  <a:pt x="942" y="252"/>
                </a:cubicBezTo>
                <a:cubicBezTo>
                  <a:pt x="947" y="258"/>
                  <a:pt x="954" y="261"/>
                  <a:pt x="959" y="265"/>
                </a:cubicBezTo>
                <a:cubicBezTo>
                  <a:pt x="932" y="296"/>
                  <a:pt x="903" y="328"/>
                  <a:pt x="874" y="361"/>
                </a:cubicBezTo>
                <a:close/>
                <a:moveTo>
                  <a:pt x="1399" y="275"/>
                </a:moveTo>
                <a:lnTo>
                  <a:pt x="1399" y="275"/>
                </a:lnTo>
                <a:cubicBezTo>
                  <a:pt x="1402" y="277"/>
                  <a:pt x="1405" y="280"/>
                  <a:pt x="1407" y="282"/>
                </a:cubicBezTo>
                <a:cubicBezTo>
                  <a:pt x="1633" y="477"/>
                  <a:pt x="1860" y="672"/>
                  <a:pt x="2085" y="867"/>
                </a:cubicBezTo>
                <a:cubicBezTo>
                  <a:pt x="2099" y="879"/>
                  <a:pt x="2107" y="872"/>
                  <a:pt x="2118" y="864"/>
                </a:cubicBezTo>
                <a:cubicBezTo>
                  <a:pt x="1886" y="636"/>
                  <a:pt x="1655" y="409"/>
                  <a:pt x="1423" y="183"/>
                </a:cubicBezTo>
                <a:cubicBezTo>
                  <a:pt x="1422" y="184"/>
                  <a:pt x="1421" y="185"/>
                  <a:pt x="1420" y="185"/>
                </a:cubicBezTo>
                <a:cubicBezTo>
                  <a:pt x="1437" y="203"/>
                  <a:pt x="1447" y="227"/>
                  <a:pt x="1471" y="243"/>
                </a:cubicBezTo>
                <a:cubicBezTo>
                  <a:pt x="1447" y="254"/>
                  <a:pt x="1424" y="264"/>
                  <a:pt x="1399" y="275"/>
                </a:cubicBezTo>
                <a:close/>
                <a:moveTo>
                  <a:pt x="1347" y="1214"/>
                </a:moveTo>
                <a:lnTo>
                  <a:pt x="1347" y="1214"/>
                </a:lnTo>
                <a:cubicBezTo>
                  <a:pt x="1363" y="1213"/>
                  <a:pt x="1379" y="1216"/>
                  <a:pt x="1393" y="1211"/>
                </a:cubicBezTo>
                <a:cubicBezTo>
                  <a:pt x="1418" y="1203"/>
                  <a:pt x="1443" y="1194"/>
                  <a:pt x="1466" y="1181"/>
                </a:cubicBezTo>
                <a:cubicBezTo>
                  <a:pt x="1524" y="1148"/>
                  <a:pt x="1581" y="1112"/>
                  <a:pt x="1640" y="1076"/>
                </a:cubicBezTo>
                <a:cubicBezTo>
                  <a:pt x="1635" y="1072"/>
                  <a:pt x="1631" y="1069"/>
                  <a:pt x="1627" y="1065"/>
                </a:cubicBezTo>
                <a:cubicBezTo>
                  <a:pt x="1587" y="1029"/>
                  <a:pt x="1546" y="995"/>
                  <a:pt x="1507" y="958"/>
                </a:cubicBezTo>
                <a:cubicBezTo>
                  <a:pt x="1491" y="942"/>
                  <a:pt x="1476" y="936"/>
                  <a:pt x="1455" y="944"/>
                </a:cubicBezTo>
                <a:cubicBezTo>
                  <a:pt x="1446" y="947"/>
                  <a:pt x="1437" y="947"/>
                  <a:pt x="1428" y="948"/>
                </a:cubicBezTo>
                <a:cubicBezTo>
                  <a:pt x="1401" y="951"/>
                  <a:pt x="1374" y="954"/>
                  <a:pt x="1347" y="957"/>
                </a:cubicBezTo>
                <a:lnTo>
                  <a:pt x="1347" y="1214"/>
                </a:lnTo>
                <a:close/>
                <a:moveTo>
                  <a:pt x="1956" y="944"/>
                </a:moveTo>
                <a:lnTo>
                  <a:pt x="1956" y="944"/>
                </a:lnTo>
                <a:cubicBezTo>
                  <a:pt x="1795" y="757"/>
                  <a:pt x="1635" y="571"/>
                  <a:pt x="1478" y="388"/>
                </a:cubicBezTo>
                <a:cubicBezTo>
                  <a:pt x="1448" y="397"/>
                  <a:pt x="1421" y="405"/>
                  <a:pt x="1394" y="414"/>
                </a:cubicBezTo>
                <a:cubicBezTo>
                  <a:pt x="1390" y="415"/>
                  <a:pt x="1383" y="419"/>
                  <a:pt x="1382" y="423"/>
                </a:cubicBezTo>
                <a:cubicBezTo>
                  <a:pt x="1381" y="427"/>
                  <a:pt x="1386" y="433"/>
                  <a:pt x="1388" y="438"/>
                </a:cubicBezTo>
                <a:cubicBezTo>
                  <a:pt x="1389" y="439"/>
                  <a:pt x="1389" y="440"/>
                  <a:pt x="1389" y="443"/>
                </a:cubicBezTo>
                <a:cubicBezTo>
                  <a:pt x="1386" y="445"/>
                  <a:pt x="1383" y="447"/>
                  <a:pt x="1379" y="449"/>
                </a:cubicBezTo>
                <a:cubicBezTo>
                  <a:pt x="1383" y="453"/>
                  <a:pt x="1385" y="456"/>
                  <a:pt x="1388" y="458"/>
                </a:cubicBezTo>
                <a:cubicBezTo>
                  <a:pt x="1559" y="619"/>
                  <a:pt x="1730" y="780"/>
                  <a:pt x="1901" y="940"/>
                </a:cubicBezTo>
                <a:cubicBezTo>
                  <a:pt x="1925" y="962"/>
                  <a:pt x="1925" y="962"/>
                  <a:pt x="1956" y="944"/>
                </a:cubicBezTo>
                <a:close/>
                <a:moveTo>
                  <a:pt x="1479" y="381"/>
                </a:moveTo>
                <a:lnTo>
                  <a:pt x="1479" y="381"/>
                </a:lnTo>
                <a:cubicBezTo>
                  <a:pt x="1485" y="387"/>
                  <a:pt x="1490" y="393"/>
                  <a:pt x="1495" y="399"/>
                </a:cubicBezTo>
                <a:cubicBezTo>
                  <a:pt x="1643" y="571"/>
                  <a:pt x="1791" y="743"/>
                  <a:pt x="1938" y="915"/>
                </a:cubicBezTo>
                <a:cubicBezTo>
                  <a:pt x="1962" y="942"/>
                  <a:pt x="1962" y="942"/>
                  <a:pt x="1995" y="926"/>
                </a:cubicBezTo>
                <a:cubicBezTo>
                  <a:pt x="2026" y="911"/>
                  <a:pt x="2058" y="895"/>
                  <a:pt x="2090" y="879"/>
                </a:cubicBezTo>
                <a:cubicBezTo>
                  <a:pt x="2085" y="875"/>
                  <a:pt x="2082" y="871"/>
                  <a:pt x="2078" y="868"/>
                </a:cubicBezTo>
                <a:cubicBezTo>
                  <a:pt x="1889" y="705"/>
                  <a:pt x="1700" y="543"/>
                  <a:pt x="1512" y="379"/>
                </a:cubicBezTo>
                <a:cubicBezTo>
                  <a:pt x="1500" y="369"/>
                  <a:pt x="1491" y="368"/>
                  <a:pt x="1479" y="381"/>
                </a:cubicBezTo>
                <a:close/>
                <a:moveTo>
                  <a:pt x="1503" y="690"/>
                </a:moveTo>
                <a:lnTo>
                  <a:pt x="1503" y="690"/>
                </a:lnTo>
                <a:cubicBezTo>
                  <a:pt x="1531" y="739"/>
                  <a:pt x="1558" y="786"/>
                  <a:pt x="1583" y="833"/>
                </a:cubicBezTo>
                <a:cubicBezTo>
                  <a:pt x="1593" y="854"/>
                  <a:pt x="1605" y="864"/>
                  <a:pt x="1628" y="860"/>
                </a:cubicBezTo>
                <a:cubicBezTo>
                  <a:pt x="1631" y="859"/>
                  <a:pt x="1635" y="861"/>
                  <a:pt x="1638" y="861"/>
                </a:cubicBezTo>
                <a:cubicBezTo>
                  <a:pt x="1638" y="862"/>
                  <a:pt x="1639" y="863"/>
                  <a:pt x="1639" y="864"/>
                </a:cubicBezTo>
                <a:cubicBezTo>
                  <a:pt x="1632" y="868"/>
                  <a:pt x="1624" y="871"/>
                  <a:pt x="1616" y="876"/>
                </a:cubicBezTo>
                <a:cubicBezTo>
                  <a:pt x="1616" y="881"/>
                  <a:pt x="1614" y="888"/>
                  <a:pt x="1617" y="893"/>
                </a:cubicBezTo>
                <a:cubicBezTo>
                  <a:pt x="1645" y="944"/>
                  <a:pt x="1673" y="994"/>
                  <a:pt x="1702" y="1045"/>
                </a:cubicBezTo>
                <a:cubicBezTo>
                  <a:pt x="1773" y="1017"/>
                  <a:pt x="1843" y="989"/>
                  <a:pt x="1915" y="961"/>
                </a:cubicBezTo>
                <a:cubicBezTo>
                  <a:pt x="1741" y="797"/>
                  <a:pt x="1568" y="635"/>
                  <a:pt x="1395" y="473"/>
                </a:cubicBezTo>
                <a:cubicBezTo>
                  <a:pt x="1431" y="524"/>
                  <a:pt x="1469" y="572"/>
                  <a:pt x="1506" y="621"/>
                </a:cubicBezTo>
                <a:cubicBezTo>
                  <a:pt x="1520" y="641"/>
                  <a:pt x="1535" y="657"/>
                  <a:pt x="1562" y="651"/>
                </a:cubicBezTo>
                <a:cubicBezTo>
                  <a:pt x="1562" y="651"/>
                  <a:pt x="1563" y="652"/>
                  <a:pt x="1563" y="653"/>
                </a:cubicBezTo>
                <a:cubicBezTo>
                  <a:pt x="1544" y="665"/>
                  <a:pt x="1524" y="677"/>
                  <a:pt x="1503" y="690"/>
                </a:cubicBezTo>
                <a:close/>
                <a:moveTo>
                  <a:pt x="1127" y="1215"/>
                </a:moveTo>
                <a:lnTo>
                  <a:pt x="1127" y="1215"/>
                </a:lnTo>
                <a:cubicBezTo>
                  <a:pt x="1130" y="1165"/>
                  <a:pt x="1134" y="1117"/>
                  <a:pt x="1136" y="1070"/>
                </a:cubicBezTo>
                <a:cubicBezTo>
                  <a:pt x="1136" y="1065"/>
                  <a:pt x="1131" y="1059"/>
                  <a:pt x="1126" y="1055"/>
                </a:cubicBezTo>
                <a:cubicBezTo>
                  <a:pt x="1097" y="1029"/>
                  <a:pt x="1066" y="1006"/>
                  <a:pt x="1039" y="978"/>
                </a:cubicBezTo>
                <a:cubicBezTo>
                  <a:pt x="1014" y="953"/>
                  <a:pt x="988" y="946"/>
                  <a:pt x="953" y="947"/>
                </a:cubicBezTo>
                <a:cubicBezTo>
                  <a:pt x="905" y="949"/>
                  <a:pt x="859" y="950"/>
                  <a:pt x="819" y="978"/>
                </a:cubicBezTo>
                <a:cubicBezTo>
                  <a:pt x="819" y="979"/>
                  <a:pt x="818" y="979"/>
                  <a:pt x="818" y="979"/>
                </a:cubicBezTo>
                <a:cubicBezTo>
                  <a:pt x="809" y="982"/>
                  <a:pt x="806" y="987"/>
                  <a:pt x="807" y="996"/>
                </a:cubicBezTo>
                <a:cubicBezTo>
                  <a:pt x="807" y="1022"/>
                  <a:pt x="807" y="1048"/>
                  <a:pt x="807" y="1074"/>
                </a:cubicBezTo>
                <a:lnTo>
                  <a:pt x="807" y="1198"/>
                </a:lnTo>
                <a:cubicBezTo>
                  <a:pt x="814" y="1201"/>
                  <a:pt x="819" y="1203"/>
                  <a:pt x="824" y="1206"/>
                </a:cubicBezTo>
                <a:cubicBezTo>
                  <a:pt x="829" y="1209"/>
                  <a:pt x="833" y="1214"/>
                  <a:pt x="838" y="1217"/>
                </a:cubicBezTo>
                <a:cubicBezTo>
                  <a:pt x="842" y="1219"/>
                  <a:pt x="847" y="1222"/>
                  <a:pt x="852" y="1221"/>
                </a:cubicBezTo>
                <a:cubicBezTo>
                  <a:pt x="943" y="1219"/>
                  <a:pt x="1034" y="1229"/>
                  <a:pt x="1127" y="1215"/>
                </a:cubicBezTo>
                <a:close/>
                <a:moveTo>
                  <a:pt x="745" y="113"/>
                </a:moveTo>
                <a:lnTo>
                  <a:pt x="745" y="113"/>
                </a:lnTo>
                <a:cubicBezTo>
                  <a:pt x="744" y="114"/>
                  <a:pt x="741" y="114"/>
                  <a:pt x="740" y="116"/>
                </a:cubicBezTo>
                <a:cubicBezTo>
                  <a:pt x="688" y="172"/>
                  <a:pt x="637" y="228"/>
                  <a:pt x="585" y="284"/>
                </a:cubicBezTo>
                <a:cubicBezTo>
                  <a:pt x="584" y="285"/>
                  <a:pt x="584" y="286"/>
                  <a:pt x="584" y="288"/>
                </a:cubicBezTo>
                <a:cubicBezTo>
                  <a:pt x="608" y="294"/>
                  <a:pt x="632" y="299"/>
                  <a:pt x="657" y="305"/>
                </a:cubicBezTo>
                <a:cubicBezTo>
                  <a:pt x="693" y="313"/>
                  <a:pt x="694" y="313"/>
                  <a:pt x="713" y="281"/>
                </a:cubicBezTo>
                <a:cubicBezTo>
                  <a:pt x="715" y="276"/>
                  <a:pt x="714" y="270"/>
                  <a:pt x="715" y="263"/>
                </a:cubicBezTo>
                <a:cubicBezTo>
                  <a:pt x="741" y="260"/>
                  <a:pt x="792" y="186"/>
                  <a:pt x="798" y="135"/>
                </a:cubicBezTo>
                <a:cubicBezTo>
                  <a:pt x="775" y="140"/>
                  <a:pt x="761" y="124"/>
                  <a:pt x="745" y="112"/>
                </a:cubicBezTo>
                <a:cubicBezTo>
                  <a:pt x="762" y="112"/>
                  <a:pt x="779" y="112"/>
                  <a:pt x="796" y="111"/>
                </a:cubicBezTo>
                <a:cubicBezTo>
                  <a:pt x="800" y="111"/>
                  <a:pt x="807" y="108"/>
                  <a:pt x="808" y="104"/>
                </a:cubicBezTo>
                <a:cubicBezTo>
                  <a:pt x="816" y="77"/>
                  <a:pt x="823" y="50"/>
                  <a:pt x="830" y="22"/>
                </a:cubicBezTo>
                <a:cubicBezTo>
                  <a:pt x="812" y="37"/>
                  <a:pt x="797" y="54"/>
                  <a:pt x="781" y="71"/>
                </a:cubicBezTo>
                <a:cubicBezTo>
                  <a:pt x="769" y="84"/>
                  <a:pt x="757" y="99"/>
                  <a:pt x="745" y="113"/>
                </a:cubicBezTo>
                <a:close/>
                <a:moveTo>
                  <a:pt x="1543" y="1201"/>
                </a:moveTo>
                <a:lnTo>
                  <a:pt x="1543" y="1201"/>
                </a:lnTo>
                <a:cubicBezTo>
                  <a:pt x="1555" y="1198"/>
                  <a:pt x="1567" y="1196"/>
                  <a:pt x="1580" y="1193"/>
                </a:cubicBezTo>
                <a:lnTo>
                  <a:pt x="1580" y="1221"/>
                </a:lnTo>
                <a:cubicBezTo>
                  <a:pt x="1601" y="1215"/>
                  <a:pt x="1608" y="1197"/>
                  <a:pt x="1620" y="1184"/>
                </a:cubicBezTo>
                <a:cubicBezTo>
                  <a:pt x="1606" y="1185"/>
                  <a:pt x="1593" y="1185"/>
                  <a:pt x="1580" y="1188"/>
                </a:cubicBezTo>
                <a:cubicBezTo>
                  <a:pt x="1567" y="1191"/>
                  <a:pt x="1555" y="1196"/>
                  <a:pt x="1543" y="1200"/>
                </a:cubicBezTo>
                <a:cubicBezTo>
                  <a:pt x="1516" y="1214"/>
                  <a:pt x="1489" y="1228"/>
                  <a:pt x="1458" y="1244"/>
                </a:cubicBezTo>
                <a:cubicBezTo>
                  <a:pt x="1495" y="1249"/>
                  <a:pt x="1516" y="1237"/>
                  <a:pt x="1543" y="1201"/>
                </a:cubicBezTo>
                <a:close/>
                <a:moveTo>
                  <a:pt x="1747" y="1033"/>
                </a:moveTo>
                <a:lnTo>
                  <a:pt x="1747" y="1033"/>
                </a:lnTo>
                <a:cubicBezTo>
                  <a:pt x="1754" y="1035"/>
                  <a:pt x="1763" y="1039"/>
                  <a:pt x="1769" y="1037"/>
                </a:cubicBezTo>
                <a:cubicBezTo>
                  <a:pt x="1798" y="1024"/>
                  <a:pt x="1826" y="1009"/>
                  <a:pt x="1855" y="995"/>
                </a:cubicBezTo>
                <a:cubicBezTo>
                  <a:pt x="1854" y="994"/>
                  <a:pt x="1854" y="993"/>
                  <a:pt x="1853" y="992"/>
                </a:cubicBezTo>
                <a:cubicBezTo>
                  <a:pt x="1818" y="1006"/>
                  <a:pt x="1783" y="1020"/>
                  <a:pt x="1747" y="1034"/>
                </a:cubicBezTo>
                <a:cubicBezTo>
                  <a:pt x="1733" y="1039"/>
                  <a:pt x="1720" y="1044"/>
                  <a:pt x="1705" y="1050"/>
                </a:cubicBezTo>
                <a:cubicBezTo>
                  <a:pt x="1708" y="1056"/>
                  <a:pt x="1711" y="1060"/>
                  <a:pt x="1713" y="1064"/>
                </a:cubicBezTo>
                <a:cubicBezTo>
                  <a:pt x="1744" y="1053"/>
                  <a:pt x="1746" y="1051"/>
                  <a:pt x="1747" y="1033"/>
                </a:cubicBezTo>
                <a:close/>
                <a:moveTo>
                  <a:pt x="1071" y="1303"/>
                </a:moveTo>
                <a:lnTo>
                  <a:pt x="1071" y="1303"/>
                </a:lnTo>
                <a:lnTo>
                  <a:pt x="1121" y="1303"/>
                </a:lnTo>
                <a:cubicBezTo>
                  <a:pt x="1122" y="1299"/>
                  <a:pt x="1123" y="1294"/>
                  <a:pt x="1125" y="1289"/>
                </a:cubicBezTo>
                <a:lnTo>
                  <a:pt x="1144" y="1289"/>
                </a:lnTo>
                <a:cubicBezTo>
                  <a:pt x="1145" y="1294"/>
                  <a:pt x="1146" y="1298"/>
                  <a:pt x="1147" y="1303"/>
                </a:cubicBezTo>
                <a:lnTo>
                  <a:pt x="1198" y="1303"/>
                </a:lnTo>
                <a:cubicBezTo>
                  <a:pt x="1199" y="1299"/>
                  <a:pt x="1200" y="1294"/>
                  <a:pt x="1201" y="1290"/>
                </a:cubicBezTo>
                <a:cubicBezTo>
                  <a:pt x="1210" y="1284"/>
                  <a:pt x="1220" y="1290"/>
                  <a:pt x="1223" y="1303"/>
                </a:cubicBezTo>
                <a:lnTo>
                  <a:pt x="1274" y="1303"/>
                </a:lnTo>
                <a:cubicBezTo>
                  <a:pt x="1275" y="1298"/>
                  <a:pt x="1276" y="1294"/>
                  <a:pt x="1278" y="1289"/>
                </a:cubicBezTo>
                <a:cubicBezTo>
                  <a:pt x="1289" y="1288"/>
                  <a:pt x="1299" y="1285"/>
                  <a:pt x="1298" y="1303"/>
                </a:cubicBezTo>
                <a:lnTo>
                  <a:pt x="1350" y="1303"/>
                </a:lnTo>
                <a:cubicBezTo>
                  <a:pt x="1351" y="1298"/>
                  <a:pt x="1352" y="1294"/>
                  <a:pt x="1353" y="1289"/>
                </a:cubicBezTo>
                <a:lnTo>
                  <a:pt x="1372" y="1289"/>
                </a:lnTo>
                <a:cubicBezTo>
                  <a:pt x="1373" y="1293"/>
                  <a:pt x="1374" y="1298"/>
                  <a:pt x="1375" y="1303"/>
                </a:cubicBezTo>
                <a:cubicBezTo>
                  <a:pt x="1418" y="1304"/>
                  <a:pt x="1463" y="1309"/>
                  <a:pt x="1499" y="1273"/>
                </a:cubicBezTo>
                <a:cubicBezTo>
                  <a:pt x="1441" y="1285"/>
                  <a:pt x="1385" y="1279"/>
                  <a:pt x="1328" y="1280"/>
                </a:cubicBezTo>
                <a:cubicBezTo>
                  <a:pt x="970" y="1280"/>
                  <a:pt x="613" y="1280"/>
                  <a:pt x="255" y="1280"/>
                </a:cubicBezTo>
                <a:cubicBezTo>
                  <a:pt x="237" y="1280"/>
                  <a:pt x="227" y="1277"/>
                  <a:pt x="223" y="1259"/>
                </a:cubicBezTo>
                <a:cubicBezTo>
                  <a:pt x="220" y="1245"/>
                  <a:pt x="213" y="1235"/>
                  <a:pt x="197" y="1233"/>
                </a:cubicBezTo>
                <a:cubicBezTo>
                  <a:pt x="193" y="1232"/>
                  <a:pt x="191" y="1226"/>
                  <a:pt x="184" y="1219"/>
                </a:cubicBezTo>
                <a:lnTo>
                  <a:pt x="300" y="1219"/>
                </a:lnTo>
                <a:cubicBezTo>
                  <a:pt x="301" y="1218"/>
                  <a:pt x="301" y="1216"/>
                  <a:pt x="301" y="1214"/>
                </a:cubicBezTo>
                <a:cubicBezTo>
                  <a:pt x="296" y="1213"/>
                  <a:pt x="292" y="1211"/>
                  <a:pt x="287" y="1211"/>
                </a:cubicBezTo>
                <a:cubicBezTo>
                  <a:pt x="264" y="1211"/>
                  <a:pt x="241" y="1210"/>
                  <a:pt x="218" y="1211"/>
                </a:cubicBezTo>
                <a:cubicBezTo>
                  <a:pt x="209" y="1211"/>
                  <a:pt x="204" y="1209"/>
                  <a:pt x="201" y="1199"/>
                </a:cubicBezTo>
                <a:cubicBezTo>
                  <a:pt x="197" y="1188"/>
                  <a:pt x="191" y="1177"/>
                  <a:pt x="177" y="1173"/>
                </a:cubicBezTo>
                <a:cubicBezTo>
                  <a:pt x="174" y="1172"/>
                  <a:pt x="171" y="1166"/>
                  <a:pt x="167" y="1159"/>
                </a:cubicBezTo>
                <a:lnTo>
                  <a:pt x="212" y="1159"/>
                </a:lnTo>
                <a:cubicBezTo>
                  <a:pt x="201" y="1144"/>
                  <a:pt x="191" y="1129"/>
                  <a:pt x="180" y="1116"/>
                </a:cubicBezTo>
                <a:cubicBezTo>
                  <a:pt x="177" y="1113"/>
                  <a:pt x="171" y="1112"/>
                  <a:pt x="166" y="1111"/>
                </a:cubicBezTo>
                <a:cubicBezTo>
                  <a:pt x="116" y="1104"/>
                  <a:pt x="66" y="1098"/>
                  <a:pt x="17" y="1091"/>
                </a:cubicBezTo>
                <a:cubicBezTo>
                  <a:pt x="11" y="1090"/>
                  <a:pt x="6" y="1089"/>
                  <a:pt x="0" y="1088"/>
                </a:cubicBezTo>
                <a:cubicBezTo>
                  <a:pt x="0" y="1086"/>
                  <a:pt x="0" y="1084"/>
                  <a:pt x="1" y="1082"/>
                </a:cubicBezTo>
                <a:cubicBezTo>
                  <a:pt x="6" y="1082"/>
                  <a:pt x="11" y="1082"/>
                  <a:pt x="16" y="1082"/>
                </a:cubicBezTo>
                <a:cubicBezTo>
                  <a:pt x="38" y="1085"/>
                  <a:pt x="61" y="1087"/>
                  <a:pt x="84" y="1091"/>
                </a:cubicBezTo>
                <a:cubicBezTo>
                  <a:pt x="98" y="1093"/>
                  <a:pt x="111" y="1093"/>
                  <a:pt x="122" y="1081"/>
                </a:cubicBezTo>
                <a:cubicBezTo>
                  <a:pt x="124" y="1078"/>
                  <a:pt x="127" y="1077"/>
                  <a:pt x="129" y="1075"/>
                </a:cubicBezTo>
                <a:cubicBezTo>
                  <a:pt x="149" y="1059"/>
                  <a:pt x="149" y="1059"/>
                  <a:pt x="140" y="1035"/>
                </a:cubicBezTo>
                <a:cubicBezTo>
                  <a:pt x="96" y="918"/>
                  <a:pt x="97" y="802"/>
                  <a:pt x="154" y="688"/>
                </a:cubicBezTo>
                <a:cubicBezTo>
                  <a:pt x="157" y="681"/>
                  <a:pt x="161" y="674"/>
                  <a:pt x="166" y="666"/>
                </a:cubicBezTo>
                <a:cubicBezTo>
                  <a:pt x="197" y="687"/>
                  <a:pt x="226" y="707"/>
                  <a:pt x="256" y="726"/>
                </a:cubicBezTo>
                <a:cubicBezTo>
                  <a:pt x="263" y="730"/>
                  <a:pt x="273" y="733"/>
                  <a:pt x="281" y="733"/>
                </a:cubicBezTo>
                <a:cubicBezTo>
                  <a:pt x="315" y="732"/>
                  <a:pt x="348" y="729"/>
                  <a:pt x="383" y="723"/>
                </a:cubicBezTo>
                <a:cubicBezTo>
                  <a:pt x="374" y="719"/>
                  <a:pt x="366" y="714"/>
                  <a:pt x="360" y="711"/>
                </a:cubicBezTo>
                <a:cubicBezTo>
                  <a:pt x="365" y="706"/>
                  <a:pt x="372" y="700"/>
                  <a:pt x="378" y="694"/>
                </a:cubicBezTo>
                <a:cubicBezTo>
                  <a:pt x="420" y="647"/>
                  <a:pt x="424" y="586"/>
                  <a:pt x="438" y="528"/>
                </a:cubicBezTo>
                <a:cubicBezTo>
                  <a:pt x="441" y="518"/>
                  <a:pt x="443" y="508"/>
                  <a:pt x="444" y="501"/>
                </a:cubicBezTo>
                <a:cubicBezTo>
                  <a:pt x="426" y="493"/>
                  <a:pt x="409" y="485"/>
                  <a:pt x="394" y="478"/>
                </a:cubicBezTo>
                <a:cubicBezTo>
                  <a:pt x="424" y="449"/>
                  <a:pt x="458" y="423"/>
                  <a:pt x="473" y="384"/>
                </a:cubicBezTo>
                <a:cubicBezTo>
                  <a:pt x="453" y="376"/>
                  <a:pt x="438" y="369"/>
                  <a:pt x="422" y="363"/>
                </a:cubicBezTo>
                <a:cubicBezTo>
                  <a:pt x="429" y="358"/>
                  <a:pt x="435" y="355"/>
                  <a:pt x="439" y="350"/>
                </a:cubicBezTo>
                <a:cubicBezTo>
                  <a:pt x="459" y="322"/>
                  <a:pt x="480" y="294"/>
                  <a:pt x="498" y="268"/>
                </a:cubicBezTo>
                <a:cubicBezTo>
                  <a:pt x="515" y="272"/>
                  <a:pt x="531" y="274"/>
                  <a:pt x="546" y="280"/>
                </a:cubicBezTo>
                <a:cubicBezTo>
                  <a:pt x="567" y="288"/>
                  <a:pt x="580" y="282"/>
                  <a:pt x="595" y="265"/>
                </a:cubicBezTo>
                <a:cubicBezTo>
                  <a:pt x="670" y="182"/>
                  <a:pt x="747" y="100"/>
                  <a:pt x="823" y="17"/>
                </a:cubicBezTo>
                <a:cubicBezTo>
                  <a:pt x="828" y="11"/>
                  <a:pt x="832" y="5"/>
                  <a:pt x="836" y="0"/>
                </a:cubicBezTo>
                <a:cubicBezTo>
                  <a:pt x="845" y="5"/>
                  <a:pt x="855" y="10"/>
                  <a:pt x="865" y="15"/>
                </a:cubicBezTo>
                <a:cubicBezTo>
                  <a:pt x="1010" y="78"/>
                  <a:pt x="1156" y="141"/>
                  <a:pt x="1302" y="204"/>
                </a:cubicBezTo>
                <a:cubicBezTo>
                  <a:pt x="1312" y="209"/>
                  <a:pt x="1317" y="208"/>
                  <a:pt x="1324" y="199"/>
                </a:cubicBezTo>
                <a:cubicBezTo>
                  <a:pt x="1341" y="174"/>
                  <a:pt x="1359" y="150"/>
                  <a:pt x="1379" y="122"/>
                </a:cubicBezTo>
                <a:cubicBezTo>
                  <a:pt x="1430" y="175"/>
                  <a:pt x="1481" y="230"/>
                  <a:pt x="1534" y="282"/>
                </a:cubicBezTo>
                <a:cubicBezTo>
                  <a:pt x="1724" y="470"/>
                  <a:pt x="1916" y="657"/>
                  <a:pt x="2107" y="845"/>
                </a:cubicBezTo>
                <a:cubicBezTo>
                  <a:pt x="2119" y="857"/>
                  <a:pt x="2129" y="866"/>
                  <a:pt x="2145" y="853"/>
                </a:cubicBezTo>
                <a:cubicBezTo>
                  <a:pt x="2146" y="852"/>
                  <a:pt x="2148" y="852"/>
                  <a:pt x="2150" y="852"/>
                </a:cubicBezTo>
                <a:cubicBezTo>
                  <a:pt x="2150" y="852"/>
                  <a:pt x="2150" y="853"/>
                  <a:pt x="2150" y="852"/>
                </a:cubicBezTo>
                <a:cubicBezTo>
                  <a:pt x="2076" y="914"/>
                  <a:pt x="2015" y="987"/>
                  <a:pt x="1948" y="1055"/>
                </a:cubicBezTo>
                <a:cubicBezTo>
                  <a:pt x="1880" y="1123"/>
                  <a:pt x="1814" y="1193"/>
                  <a:pt x="1748" y="1262"/>
                </a:cubicBezTo>
                <a:cubicBezTo>
                  <a:pt x="1744" y="1267"/>
                  <a:pt x="1740" y="1272"/>
                  <a:pt x="1737" y="1276"/>
                </a:cubicBezTo>
                <a:cubicBezTo>
                  <a:pt x="1733" y="1274"/>
                  <a:pt x="1728" y="1270"/>
                  <a:pt x="1723" y="1268"/>
                </a:cubicBezTo>
                <a:cubicBezTo>
                  <a:pt x="1683" y="1258"/>
                  <a:pt x="1642" y="1249"/>
                  <a:pt x="1602" y="1239"/>
                </a:cubicBezTo>
                <a:cubicBezTo>
                  <a:pt x="1587" y="1235"/>
                  <a:pt x="1579" y="1243"/>
                  <a:pt x="1572" y="1253"/>
                </a:cubicBezTo>
                <a:cubicBezTo>
                  <a:pt x="1556" y="1274"/>
                  <a:pt x="1542" y="1297"/>
                  <a:pt x="1525" y="1317"/>
                </a:cubicBezTo>
                <a:cubicBezTo>
                  <a:pt x="1511" y="1334"/>
                  <a:pt x="1497" y="1351"/>
                  <a:pt x="1494" y="1374"/>
                </a:cubicBezTo>
                <a:cubicBezTo>
                  <a:pt x="1493" y="1377"/>
                  <a:pt x="1488" y="1380"/>
                  <a:pt x="1485" y="1382"/>
                </a:cubicBezTo>
                <a:cubicBezTo>
                  <a:pt x="1481" y="1383"/>
                  <a:pt x="1477" y="1382"/>
                  <a:pt x="1473" y="1382"/>
                </a:cubicBezTo>
                <a:lnTo>
                  <a:pt x="264" y="1382"/>
                </a:lnTo>
                <a:lnTo>
                  <a:pt x="247" y="1382"/>
                </a:lnTo>
                <a:cubicBezTo>
                  <a:pt x="241" y="1350"/>
                  <a:pt x="263" y="1319"/>
                  <a:pt x="241" y="1288"/>
                </a:cubicBezTo>
                <a:lnTo>
                  <a:pt x="314" y="1288"/>
                </a:lnTo>
                <a:cubicBezTo>
                  <a:pt x="311" y="1293"/>
                  <a:pt x="308" y="1297"/>
                  <a:pt x="305" y="1303"/>
                </a:cubicBezTo>
                <a:lnTo>
                  <a:pt x="358" y="1303"/>
                </a:lnTo>
                <a:cubicBezTo>
                  <a:pt x="357" y="1302"/>
                  <a:pt x="356" y="1301"/>
                  <a:pt x="356" y="1300"/>
                </a:cubicBezTo>
                <a:cubicBezTo>
                  <a:pt x="361" y="1296"/>
                  <a:pt x="367" y="1290"/>
                  <a:pt x="373" y="1289"/>
                </a:cubicBezTo>
                <a:cubicBezTo>
                  <a:pt x="377" y="1288"/>
                  <a:pt x="382" y="1296"/>
                  <a:pt x="384" y="1303"/>
                </a:cubicBezTo>
                <a:lnTo>
                  <a:pt x="434" y="1303"/>
                </a:lnTo>
                <a:cubicBezTo>
                  <a:pt x="435" y="1299"/>
                  <a:pt x="436" y="1295"/>
                  <a:pt x="438" y="1289"/>
                </a:cubicBezTo>
                <a:lnTo>
                  <a:pt x="457" y="1289"/>
                </a:lnTo>
                <a:cubicBezTo>
                  <a:pt x="458" y="1294"/>
                  <a:pt x="459" y="1298"/>
                  <a:pt x="460" y="1303"/>
                </a:cubicBezTo>
                <a:lnTo>
                  <a:pt x="511" y="1303"/>
                </a:lnTo>
                <a:cubicBezTo>
                  <a:pt x="512" y="1299"/>
                  <a:pt x="513" y="1295"/>
                  <a:pt x="514" y="1289"/>
                </a:cubicBezTo>
                <a:lnTo>
                  <a:pt x="534" y="1289"/>
                </a:lnTo>
                <a:cubicBezTo>
                  <a:pt x="534" y="1293"/>
                  <a:pt x="535" y="1298"/>
                  <a:pt x="536" y="1303"/>
                </a:cubicBezTo>
                <a:lnTo>
                  <a:pt x="588" y="1303"/>
                </a:lnTo>
                <a:cubicBezTo>
                  <a:pt x="589" y="1298"/>
                  <a:pt x="590" y="1294"/>
                  <a:pt x="590" y="1289"/>
                </a:cubicBezTo>
                <a:cubicBezTo>
                  <a:pt x="602" y="1288"/>
                  <a:pt x="614" y="1283"/>
                  <a:pt x="612" y="1303"/>
                </a:cubicBezTo>
                <a:lnTo>
                  <a:pt x="664" y="1303"/>
                </a:lnTo>
                <a:cubicBezTo>
                  <a:pt x="665" y="1299"/>
                  <a:pt x="666" y="1294"/>
                  <a:pt x="667" y="1290"/>
                </a:cubicBezTo>
                <a:cubicBezTo>
                  <a:pt x="676" y="1284"/>
                  <a:pt x="687" y="1290"/>
                  <a:pt x="689" y="1303"/>
                </a:cubicBezTo>
                <a:lnTo>
                  <a:pt x="739" y="1303"/>
                </a:lnTo>
                <a:cubicBezTo>
                  <a:pt x="739" y="1302"/>
                  <a:pt x="738" y="1301"/>
                  <a:pt x="738" y="1300"/>
                </a:cubicBezTo>
                <a:cubicBezTo>
                  <a:pt x="743" y="1296"/>
                  <a:pt x="748" y="1289"/>
                  <a:pt x="753" y="1289"/>
                </a:cubicBezTo>
                <a:cubicBezTo>
                  <a:pt x="758" y="1289"/>
                  <a:pt x="763" y="1295"/>
                  <a:pt x="768" y="1299"/>
                </a:cubicBezTo>
                <a:cubicBezTo>
                  <a:pt x="767" y="1300"/>
                  <a:pt x="766" y="1302"/>
                  <a:pt x="766" y="1303"/>
                </a:cubicBezTo>
                <a:lnTo>
                  <a:pt x="816" y="1303"/>
                </a:lnTo>
                <a:cubicBezTo>
                  <a:pt x="817" y="1299"/>
                  <a:pt x="818" y="1295"/>
                  <a:pt x="820" y="1289"/>
                </a:cubicBezTo>
                <a:lnTo>
                  <a:pt x="838" y="1289"/>
                </a:lnTo>
                <a:cubicBezTo>
                  <a:pt x="839" y="1294"/>
                  <a:pt x="840" y="1298"/>
                  <a:pt x="842" y="1303"/>
                </a:cubicBezTo>
                <a:lnTo>
                  <a:pt x="893" y="1303"/>
                </a:lnTo>
                <a:cubicBezTo>
                  <a:pt x="892" y="1288"/>
                  <a:pt x="901" y="1286"/>
                  <a:pt x="914" y="1289"/>
                </a:cubicBezTo>
                <a:cubicBezTo>
                  <a:pt x="915" y="1293"/>
                  <a:pt x="916" y="1297"/>
                  <a:pt x="918" y="1303"/>
                </a:cubicBezTo>
                <a:lnTo>
                  <a:pt x="969" y="1303"/>
                </a:lnTo>
                <a:cubicBezTo>
                  <a:pt x="970" y="1298"/>
                  <a:pt x="971" y="1294"/>
                  <a:pt x="972" y="1289"/>
                </a:cubicBezTo>
                <a:lnTo>
                  <a:pt x="991" y="1289"/>
                </a:lnTo>
                <a:cubicBezTo>
                  <a:pt x="992" y="1293"/>
                  <a:pt x="993" y="1298"/>
                  <a:pt x="994" y="1303"/>
                </a:cubicBezTo>
                <a:lnTo>
                  <a:pt x="1044" y="1303"/>
                </a:lnTo>
                <a:cubicBezTo>
                  <a:pt x="1044" y="1302"/>
                  <a:pt x="1043" y="1300"/>
                  <a:pt x="1042" y="1299"/>
                </a:cubicBezTo>
                <a:cubicBezTo>
                  <a:pt x="1048" y="1295"/>
                  <a:pt x="1053" y="1290"/>
                  <a:pt x="1059" y="1289"/>
                </a:cubicBezTo>
                <a:cubicBezTo>
                  <a:pt x="1063" y="1288"/>
                  <a:pt x="1068" y="1295"/>
                  <a:pt x="1072" y="1299"/>
                </a:cubicBezTo>
                <a:cubicBezTo>
                  <a:pt x="1072" y="1300"/>
                  <a:pt x="1071" y="1302"/>
                  <a:pt x="1071" y="1303"/>
                </a:cubicBezTo>
                <a:close/>
                <a:moveTo>
                  <a:pt x="5596" y="903"/>
                </a:moveTo>
                <a:lnTo>
                  <a:pt x="5596" y="903"/>
                </a:lnTo>
                <a:lnTo>
                  <a:pt x="5611" y="903"/>
                </a:lnTo>
                <a:cubicBezTo>
                  <a:pt x="5614" y="903"/>
                  <a:pt x="5617" y="903"/>
                  <a:pt x="5618" y="902"/>
                </a:cubicBezTo>
                <a:cubicBezTo>
                  <a:pt x="5620" y="902"/>
                  <a:pt x="5622" y="901"/>
                  <a:pt x="5623" y="899"/>
                </a:cubicBezTo>
                <a:cubicBezTo>
                  <a:pt x="5624" y="898"/>
                  <a:pt x="5624" y="896"/>
                  <a:pt x="5624" y="895"/>
                </a:cubicBezTo>
                <a:cubicBezTo>
                  <a:pt x="5624" y="892"/>
                  <a:pt x="5623" y="890"/>
                  <a:pt x="5621" y="888"/>
                </a:cubicBezTo>
                <a:cubicBezTo>
                  <a:pt x="5619" y="887"/>
                  <a:pt x="5617" y="886"/>
                  <a:pt x="5613" y="886"/>
                </a:cubicBezTo>
                <a:lnTo>
                  <a:pt x="5596" y="886"/>
                </a:lnTo>
                <a:lnTo>
                  <a:pt x="5596" y="903"/>
                </a:lnTo>
                <a:close/>
                <a:moveTo>
                  <a:pt x="5589" y="933"/>
                </a:moveTo>
                <a:lnTo>
                  <a:pt x="5589" y="933"/>
                </a:lnTo>
                <a:lnTo>
                  <a:pt x="5589" y="880"/>
                </a:lnTo>
                <a:lnTo>
                  <a:pt x="5612" y="880"/>
                </a:lnTo>
                <a:cubicBezTo>
                  <a:pt x="5617" y="880"/>
                  <a:pt x="5621" y="881"/>
                  <a:pt x="5623" y="882"/>
                </a:cubicBezTo>
                <a:cubicBezTo>
                  <a:pt x="5626" y="883"/>
                  <a:pt x="5627" y="884"/>
                  <a:pt x="5629" y="887"/>
                </a:cubicBezTo>
                <a:cubicBezTo>
                  <a:pt x="5630" y="889"/>
                  <a:pt x="5631" y="892"/>
                  <a:pt x="5631" y="895"/>
                </a:cubicBezTo>
                <a:cubicBezTo>
                  <a:pt x="5631" y="898"/>
                  <a:pt x="5630" y="901"/>
                  <a:pt x="5628" y="904"/>
                </a:cubicBezTo>
                <a:cubicBezTo>
                  <a:pt x="5625" y="907"/>
                  <a:pt x="5621" y="908"/>
                  <a:pt x="5616" y="909"/>
                </a:cubicBezTo>
                <a:cubicBezTo>
                  <a:pt x="5618" y="910"/>
                  <a:pt x="5620" y="911"/>
                  <a:pt x="5621" y="911"/>
                </a:cubicBezTo>
                <a:cubicBezTo>
                  <a:pt x="5623" y="913"/>
                  <a:pt x="5624" y="916"/>
                  <a:pt x="5626" y="918"/>
                </a:cubicBezTo>
                <a:lnTo>
                  <a:pt x="5635" y="933"/>
                </a:lnTo>
                <a:lnTo>
                  <a:pt x="5627" y="933"/>
                </a:lnTo>
                <a:lnTo>
                  <a:pt x="5620" y="922"/>
                </a:lnTo>
                <a:cubicBezTo>
                  <a:pt x="5618" y="919"/>
                  <a:pt x="5616" y="916"/>
                  <a:pt x="5615" y="915"/>
                </a:cubicBezTo>
                <a:cubicBezTo>
                  <a:pt x="5613" y="913"/>
                  <a:pt x="5612" y="912"/>
                  <a:pt x="5611" y="911"/>
                </a:cubicBezTo>
                <a:cubicBezTo>
                  <a:pt x="5610" y="910"/>
                  <a:pt x="5609" y="910"/>
                  <a:pt x="5608" y="910"/>
                </a:cubicBezTo>
                <a:cubicBezTo>
                  <a:pt x="5607" y="909"/>
                  <a:pt x="5606" y="909"/>
                  <a:pt x="5604" y="909"/>
                </a:cubicBezTo>
                <a:lnTo>
                  <a:pt x="5596" y="909"/>
                </a:lnTo>
                <a:lnTo>
                  <a:pt x="5596" y="933"/>
                </a:lnTo>
                <a:lnTo>
                  <a:pt x="5589" y="933"/>
                </a:lnTo>
                <a:close/>
                <a:moveTo>
                  <a:pt x="5612" y="957"/>
                </a:moveTo>
                <a:lnTo>
                  <a:pt x="5612" y="957"/>
                </a:lnTo>
                <a:cubicBezTo>
                  <a:pt x="5584" y="957"/>
                  <a:pt x="5562" y="934"/>
                  <a:pt x="5562" y="906"/>
                </a:cubicBezTo>
                <a:cubicBezTo>
                  <a:pt x="5562" y="878"/>
                  <a:pt x="5584" y="856"/>
                  <a:pt x="5612" y="856"/>
                </a:cubicBezTo>
                <a:cubicBezTo>
                  <a:pt x="5640" y="856"/>
                  <a:pt x="5663" y="878"/>
                  <a:pt x="5663" y="906"/>
                </a:cubicBezTo>
                <a:cubicBezTo>
                  <a:pt x="5663" y="934"/>
                  <a:pt x="5640" y="957"/>
                  <a:pt x="5612" y="957"/>
                </a:cubicBezTo>
                <a:close/>
                <a:moveTo>
                  <a:pt x="5612" y="847"/>
                </a:moveTo>
                <a:lnTo>
                  <a:pt x="5612" y="847"/>
                </a:lnTo>
                <a:cubicBezTo>
                  <a:pt x="5580" y="847"/>
                  <a:pt x="5553" y="874"/>
                  <a:pt x="5553" y="906"/>
                </a:cubicBezTo>
                <a:cubicBezTo>
                  <a:pt x="5553" y="939"/>
                  <a:pt x="5580" y="966"/>
                  <a:pt x="5612" y="966"/>
                </a:cubicBezTo>
                <a:cubicBezTo>
                  <a:pt x="5645" y="966"/>
                  <a:pt x="5671" y="939"/>
                  <a:pt x="5671" y="906"/>
                </a:cubicBezTo>
                <a:cubicBezTo>
                  <a:pt x="5671" y="874"/>
                  <a:pt x="5645" y="847"/>
                  <a:pt x="5612" y="847"/>
                </a:cubicBezTo>
                <a:close/>
                <a:moveTo>
                  <a:pt x="2343" y="859"/>
                </a:moveTo>
                <a:lnTo>
                  <a:pt x="2343" y="859"/>
                </a:lnTo>
                <a:cubicBezTo>
                  <a:pt x="2368" y="872"/>
                  <a:pt x="2378" y="895"/>
                  <a:pt x="2387" y="920"/>
                </a:cubicBezTo>
                <a:cubicBezTo>
                  <a:pt x="2427" y="1030"/>
                  <a:pt x="2467" y="1141"/>
                  <a:pt x="2506" y="1252"/>
                </a:cubicBezTo>
                <a:cubicBezTo>
                  <a:pt x="2534" y="1332"/>
                  <a:pt x="2597" y="1364"/>
                  <a:pt x="2673" y="1383"/>
                </a:cubicBezTo>
                <a:cubicBezTo>
                  <a:pt x="2732" y="1207"/>
                  <a:pt x="2791" y="1032"/>
                  <a:pt x="2851" y="856"/>
                </a:cubicBezTo>
                <a:lnTo>
                  <a:pt x="2710" y="856"/>
                </a:lnTo>
                <a:cubicBezTo>
                  <a:pt x="2747" y="882"/>
                  <a:pt x="2752" y="897"/>
                  <a:pt x="2739" y="939"/>
                </a:cubicBezTo>
                <a:cubicBezTo>
                  <a:pt x="2725" y="986"/>
                  <a:pt x="2710" y="1032"/>
                  <a:pt x="2695" y="1078"/>
                </a:cubicBezTo>
                <a:cubicBezTo>
                  <a:pt x="2680" y="1127"/>
                  <a:pt x="2665" y="1176"/>
                  <a:pt x="2648" y="1230"/>
                </a:cubicBezTo>
                <a:cubicBezTo>
                  <a:pt x="2644" y="1220"/>
                  <a:pt x="2642" y="1215"/>
                  <a:pt x="2640" y="1209"/>
                </a:cubicBezTo>
                <a:cubicBezTo>
                  <a:pt x="2601" y="1096"/>
                  <a:pt x="2563" y="983"/>
                  <a:pt x="2525" y="870"/>
                </a:cubicBezTo>
                <a:cubicBezTo>
                  <a:pt x="2521" y="859"/>
                  <a:pt x="2517" y="855"/>
                  <a:pt x="2505" y="855"/>
                </a:cubicBezTo>
                <a:cubicBezTo>
                  <a:pt x="2468" y="856"/>
                  <a:pt x="2430" y="855"/>
                  <a:pt x="2393" y="855"/>
                </a:cubicBezTo>
                <a:lnTo>
                  <a:pt x="2344" y="855"/>
                </a:lnTo>
                <a:cubicBezTo>
                  <a:pt x="2344" y="857"/>
                  <a:pt x="2343" y="858"/>
                  <a:pt x="2343" y="859"/>
                </a:cubicBezTo>
                <a:close/>
                <a:moveTo>
                  <a:pt x="5371" y="1038"/>
                </a:moveTo>
                <a:lnTo>
                  <a:pt x="5371" y="1038"/>
                </a:lnTo>
                <a:cubicBezTo>
                  <a:pt x="5367" y="1035"/>
                  <a:pt x="5362" y="1033"/>
                  <a:pt x="5357" y="1031"/>
                </a:cubicBezTo>
                <a:cubicBezTo>
                  <a:pt x="5302" y="1003"/>
                  <a:pt x="5249" y="1008"/>
                  <a:pt x="5199" y="1043"/>
                </a:cubicBezTo>
                <a:cubicBezTo>
                  <a:pt x="5111" y="1105"/>
                  <a:pt x="5099" y="1254"/>
                  <a:pt x="5174" y="1333"/>
                </a:cubicBezTo>
                <a:cubicBezTo>
                  <a:pt x="5210" y="1372"/>
                  <a:pt x="5253" y="1391"/>
                  <a:pt x="5307" y="1385"/>
                </a:cubicBezTo>
                <a:cubicBezTo>
                  <a:pt x="5315" y="1384"/>
                  <a:pt x="5326" y="1383"/>
                  <a:pt x="5329" y="1377"/>
                </a:cubicBezTo>
                <a:cubicBezTo>
                  <a:pt x="5342" y="1359"/>
                  <a:pt x="5352" y="1339"/>
                  <a:pt x="5363" y="1319"/>
                </a:cubicBezTo>
                <a:cubicBezTo>
                  <a:pt x="5308" y="1318"/>
                  <a:pt x="5282" y="1298"/>
                  <a:pt x="5268" y="1247"/>
                </a:cubicBezTo>
                <a:cubicBezTo>
                  <a:pt x="5259" y="1213"/>
                  <a:pt x="5259" y="1179"/>
                  <a:pt x="5269" y="1145"/>
                </a:cubicBezTo>
                <a:cubicBezTo>
                  <a:pt x="5272" y="1132"/>
                  <a:pt x="5279" y="1119"/>
                  <a:pt x="5287" y="1109"/>
                </a:cubicBezTo>
                <a:cubicBezTo>
                  <a:pt x="5312" y="1080"/>
                  <a:pt x="5355" y="1087"/>
                  <a:pt x="5369" y="1123"/>
                </a:cubicBezTo>
                <a:cubicBezTo>
                  <a:pt x="5374" y="1136"/>
                  <a:pt x="5376" y="1151"/>
                  <a:pt x="5376" y="1165"/>
                </a:cubicBezTo>
                <a:cubicBezTo>
                  <a:pt x="5377" y="1231"/>
                  <a:pt x="5376" y="1297"/>
                  <a:pt x="5376" y="1363"/>
                </a:cubicBezTo>
                <a:cubicBezTo>
                  <a:pt x="5376" y="1369"/>
                  <a:pt x="5377" y="1374"/>
                  <a:pt x="5377" y="1380"/>
                </a:cubicBezTo>
                <a:lnTo>
                  <a:pt x="5540" y="1380"/>
                </a:lnTo>
                <a:cubicBezTo>
                  <a:pt x="5522" y="1374"/>
                  <a:pt x="5515" y="1360"/>
                  <a:pt x="5513" y="1343"/>
                </a:cubicBezTo>
                <a:cubicBezTo>
                  <a:pt x="5511" y="1334"/>
                  <a:pt x="5510" y="1325"/>
                  <a:pt x="5510" y="1316"/>
                </a:cubicBezTo>
                <a:cubicBezTo>
                  <a:pt x="5510" y="1169"/>
                  <a:pt x="5510" y="1022"/>
                  <a:pt x="5510" y="875"/>
                </a:cubicBezTo>
                <a:cubicBezTo>
                  <a:pt x="5510" y="868"/>
                  <a:pt x="5510" y="862"/>
                  <a:pt x="5510" y="855"/>
                </a:cubicBezTo>
                <a:cubicBezTo>
                  <a:pt x="5454" y="858"/>
                  <a:pt x="5401" y="860"/>
                  <a:pt x="5347" y="862"/>
                </a:cubicBezTo>
                <a:cubicBezTo>
                  <a:pt x="5367" y="871"/>
                  <a:pt x="5375" y="887"/>
                  <a:pt x="5375" y="905"/>
                </a:cubicBezTo>
                <a:cubicBezTo>
                  <a:pt x="5376" y="949"/>
                  <a:pt x="5375" y="993"/>
                  <a:pt x="5375" y="1038"/>
                </a:cubicBezTo>
                <a:cubicBezTo>
                  <a:pt x="5372" y="1038"/>
                  <a:pt x="5372" y="1038"/>
                  <a:pt x="5371" y="1038"/>
                </a:cubicBezTo>
                <a:close/>
                <a:moveTo>
                  <a:pt x="4880" y="1069"/>
                </a:moveTo>
                <a:lnTo>
                  <a:pt x="4880" y="1069"/>
                </a:lnTo>
                <a:cubicBezTo>
                  <a:pt x="4881" y="1074"/>
                  <a:pt x="4881" y="1079"/>
                  <a:pt x="4881" y="1084"/>
                </a:cubicBezTo>
                <a:cubicBezTo>
                  <a:pt x="4880" y="1159"/>
                  <a:pt x="4880" y="1235"/>
                  <a:pt x="4880" y="1311"/>
                </a:cubicBezTo>
                <a:cubicBezTo>
                  <a:pt x="4880" y="1316"/>
                  <a:pt x="4880" y="1321"/>
                  <a:pt x="4879" y="1326"/>
                </a:cubicBezTo>
                <a:cubicBezTo>
                  <a:pt x="4822" y="1336"/>
                  <a:pt x="4793" y="1311"/>
                  <a:pt x="4792" y="1255"/>
                </a:cubicBezTo>
                <a:cubicBezTo>
                  <a:pt x="4792" y="1217"/>
                  <a:pt x="4792" y="1179"/>
                  <a:pt x="4790" y="1140"/>
                </a:cubicBezTo>
                <a:cubicBezTo>
                  <a:pt x="4788" y="1091"/>
                  <a:pt x="4768" y="1052"/>
                  <a:pt x="4719" y="1032"/>
                </a:cubicBezTo>
                <a:cubicBezTo>
                  <a:pt x="4656" y="1008"/>
                  <a:pt x="4593" y="1011"/>
                  <a:pt x="4529" y="1026"/>
                </a:cubicBezTo>
                <a:cubicBezTo>
                  <a:pt x="4525" y="1027"/>
                  <a:pt x="4521" y="1030"/>
                  <a:pt x="4520" y="1033"/>
                </a:cubicBezTo>
                <a:cubicBezTo>
                  <a:pt x="4511" y="1059"/>
                  <a:pt x="4503" y="1086"/>
                  <a:pt x="4495" y="1111"/>
                </a:cubicBezTo>
                <a:cubicBezTo>
                  <a:pt x="4522" y="1104"/>
                  <a:pt x="4548" y="1096"/>
                  <a:pt x="4575" y="1090"/>
                </a:cubicBezTo>
                <a:cubicBezTo>
                  <a:pt x="4597" y="1085"/>
                  <a:pt x="4619" y="1086"/>
                  <a:pt x="4639" y="1098"/>
                </a:cubicBezTo>
                <a:cubicBezTo>
                  <a:pt x="4662" y="1111"/>
                  <a:pt x="4663" y="1135"/>
                  <a:pt x="4640" y="1149"/>
                </a:cubicBezTo>
                <a:cubicBezTo>
                  <a:pt x="4629" y="1155"/>
                  <a:pt x="4615" y="1159"/>
                  <a:pt x="4603" y="1162"/>
                </a:cubicBezTo>
                <a:cubicBezTo>
                  <a:pt x="4573" y="1170"/>
                  <a:pt x="4542" y="1175"/>
                  <a:pt x="4513" y="1185"/>
                </a:cubicBezTo>
                <a:cubicBezTo>
                  <a:pt x="4464" y="1201"/>
                  <a:pt x="4437" y="1236"/>
                  <a:pt x="4438" y="1280"/>
                </a:cubicBezTo>
                <a:cubicBezTo>
                  <a:pt x="4438" y="1321"/>
                  <a:pt x="4467" y="1354"/>
                  <a:pt x="4514" y="1370"/>
                </a:cubicBezTo>
                <a:cubicBezTo>
                  <a:pt x="4552" y="1383"/>
                  <a:pt x="4591" y="1381"/>
                  <a:pt x="4630" y="1381"/>
                </a:cubicBezTo>
                <a:cubicBezTo>
                  <a:pt x="4633" y="1381"/>
                  <a:pt x="4638" y="1379"/>
                  <a:pt x="4639" y="1377"/>
                </a:cubicBezTo>
                <a:cubicBezTo>
                  <a:pt x="4648" y="1361"/>
                  <a:pt x="4655" y="1344"/>
                  <a:pt x="4663" y="1329"/>
                </a:cubicBezTo>
                <a:cubicBezTo>
                  <a:pt x="4645" y="1326"/>
                  <a:pt x="4628" y="1326"/>
                  <a:pt x="4612" y="1321"/>
                </a:cubicBezTo>
                <a:cubicBezTo>
                  <a:pt x="4595" y="1316"/>
                  <a:pt x="4585" y="1302"/>
                  <a:pt x="4582" y="1283"/>
                </a:cubicBezTo>
                <a:cubicBezTo>
                  <a:pt x="4580" y="1266"/>
                  <a:pt x="4587" y="1251"/>
                  <a:pt x="4602" y="1242"/>
                </a:cubicBezTo>
                <a:cubicBezTo>
                  <a:pt x="4620" y="1232"/>
                  <a:pt x="4640" y="1226"/>
                  <a:pt x="4663" y="1217"/>
                </a:cubicBezTo>
                <a:cubicBezTo>
                  <a:pt x="4663" y="1242"/>
                  <a:pt x="4662" y="1262"/>
                  <a:pt x="4663" y="1282"/>
                </a:cubicBezTo>
                <a:cubicBezTo>
                  <a:pt x="4665" y="1324"/>
                  <a:pt x="4685" y="1355"/>
                  <a:pt x="4725" y="1370"/>
                </a:cubicBezTo>
                <a:cubicBezTo>
                  <a:pt x="4743" y="1377"/>
                  <a:pt x="4763" y="1381"/>
                  <a:pt x="4782" y="1381"/>
                </a:cubicBezTo>
                <a:cubicBezTo>
                  <a:pt x="4865" y="1382"/>
                  <a:pt x="4947" y="1381"/>
                  <a:pt x="5029" y="1381"/>
                </a:cubicBezTo>
                <a:cubicBezTo>
                  <a:pt x="5033" y="1381"/>
                  <a:pt x="5037" y="1381"/>
                  <a:pt x="5041" y="1380"/>
                </a:cubicBezTo>
                <a:cubicBezTo>
                  <a:pt x="5016" y="1369"/>
                  <a:pt x="5013" y="1347"/>
                  <a:pt x="5013" y="1326"/>
                </a:cubicBezTo>
                <a:cubicBezTo>
                  <a:pt x="5012" y="1274"/>
                  <a:pt x="5012" y="1221"/>
                  <a:pt x="5013" y="1169"/>
                </a:cubicBezTo>
                <a:cubicBezTo>
                  <a:pt x="5014" y="1131"/>
                  <a:pt x="5036" y="1108"/>
                  <a:pt x="5074" y="1104"/>
                </a:cubicBezTo>
                <a:cubicBezTo>
                  <a:pt x="5088" y="1102"/>
                  <a:pt x="5103" y="1103"/>
                  <a:pt x="5119" y="1103"/>
                </a:cubicBezTo>
                <a:cubicBezTo>
                  <a:pt x="5119" y="1078"/>
                  <a:pt x="5118" y="1053"/>
                  <a:pt x="5119" y="1028"/>
                </a:cubicBezTo>
                <a:cubicBezTo>
                  <a:pt x="5119" y="1017"/>
                  <a:pt x="5115" y="1013"/>
                  <a:pt x="5105" y="1012"/>
                </a:cubicBezTo>
                <a:cubicBezTo>
                  <a:pt x="5071" y="1010"/>
                  <a:pt x="5043" y="1021"/>
                  <a:pt x="5022" y="1048"/>
                </a:cubicBezTo>
                <a:cubicBezTo>
                  <a:pt x="5020" y="1051"/>
                  <a:pt x="5017" y="1054"/>
                  <a:pt x="5011" y="1060"/>
                </a:cubicBezTo>
                <a:lnTo>
                  <a:pt x="5011" y="1015"/>
                </a:lnTo>
                <a:cubicBezTo>
                  <a:pt x="4957" y="1018"/>
                  <a:pt x="4904" y="1020"/>
                  <a:pt x="4852" y="1022"/>
                </a:cubicBezTo>
                <a:cubicBezTo>
                  <a:pt x="4873" y="1031"/>
                  <a:pt x="4878" y="1050"/>
                  <a:pt x="4880" y="1069"/>
                </a:cubicBezTo>
                <a:close/>
                <a:moveTo>
                  <a:pt x="2910" y="1090"/>
                </a:moveTo>
                <a:lnTo>
                  <a:pt x="2910" y="1090"/>
                </a:lnTo>
                <a:cubicBezTo>
                  <a:pt x="2933" y="1085"/>
                  <a:pt x="2956" y="1086"/>
                  <a:pt x="2976" y="1100"/>
                </a:cubicBezTo>
                <a:cubicBezTo>
                  <a:pt x="2996" y="1113"/>
                  <a:pt x="2996" y="1135"/>
                  <a:pt x="2976" y="1147"/>
                </a:cubicBezTo>
                <a:cubicBezTo>
                  <a:pt x="2964" y="1154"/>
                  <a:pt x="2950" y="1158"/>
                  <a:pt x="2936" y="1162"/>
                </a:cubicBezTo>
                <a:cubicBezTo>
                  <a:pt x="2901" y="1172"/>
                  <a:pt x="2865" y="1179"/>
                  <a:pt x="2831" y="1192"/>
                </a:cubicBezTo>
                <a:cubicBezTo>
                  <a:pt x="2794" y="1206"/>
                  <a:pt x="2774" y="1236"/>
                  <a:pt x="2772" y="1276"/>
                </a:cubicBezTo>
                <a:cubicBezTo>
                  <a:pt x="2771" y="1317"/>
                  <a:pt x="2797" y="1350"/>
                  <a:pt x="2842" y="1368"/>
                </a:cubicBezTo>
                <a:cubicBezTo>
                  <a:pt x="2882" y="1384"/>
                  <a:pt x="2923" y="1382"/>
                  <a:pt x="2965" y="1381"/>
                </a:cubicBezTo>
                <a:cubicBezTo>
                  <a:pt x="2968" y="1381"/>
                  <a:pt x="2972" y="1380"/>
                  <a:pt x="2973" y="1377"/>
                </a:cubicBezTo>
                <a:cubicBezTo>
                  <a:pt x="2982" y="1361"/>
                  <a:pt x="2990" y="1344"/>
                  <a:pt x="2997" y="1329"/>
                </a:cubicBezTo>
                <a:cubicBezTo>
                  <a:pt x="2979" y="1326"/>
                  <a:pt x="2962" y="1327"/>
                  <a:pt x="2947" y="1321"/>
                </a:cubicBezTo>
                <a:cubicBezTo>
                  <a:pt x="2913" y="1309"/>
                  <a:pt x="2905" y="1268"/>
                  <a:pt x="2932" y="1245"/>
                </a:cubicBezTo>
                <a:cubicBezTo>
                  <a:pt x="2950" y="1230"/>
                  <a:pt x="2973" y="1226"/>
                  <a:pt x="2996" y="1221"/>
                </a:cubicBezTo>
                <a:cubicBezTo>
                  <a:pt x="2996" y="1239"/>
                  <a:pt x="2996" y="1254"/>
                  <a:pt x="2996" y="1269"/>
                </a:cubicBezTo>
                <a:cubicBezTo>
                  <a:pt x="2997" y="1330"/>
                  <a:pt x="3027" y="1367"/>
                  <a:pt x="3086" y="1378"/>
                </a:cubicBezTo>
                <a:cubicBezTo>
                  <a:pt x="3097" y="1381"/>
                  <a:pt x="3110" y="1381"/>
                  <a:pt x="3122" y="1381"/>
                </a:cubicBezTo>
                <a:cubicBezTo>
                  <a:pt x="3201" y="1382"/>
                  <a:pt x="3279" y="1381"/>
                  <a:pt x="3357" y="1381"/>
                </a:cubicBezTo>
                <a:lnTo>
                  <a:pt x="3374" y="1381"/>
                </a:lnTo>
                <a:cubicBezTo>
                  <a:pt x="3350" y="1368"/>
                  <a:pt x="3345" y="1346"/>
                  <a:pt x="3345" y="1322"/>
                </a:cubicBezTo>
                <a:cubicBezTo>
                  <a:pt x="3344" y="1268"/>
                  <a:pt x="3345" y="1213"/>
                  <a:pt x="3345" y="1159"/>
                </a:cubicBezTo>
                <a:cubicBezTo>
                  <a:pt x="3345" y="1154"/>
                  <a:pt x="3345" y="1148"/>
                  <a:pt x="3346" y="1143"/>
                </a:cubicBezTo>
                <a:cubicBezTo>
                  <a:pt x="3351" y="1113"/>
                  <a:pt x="3373" y="1095"/>
                  <a:pt x="3402" y="1097"/>
                </a:cubicBezTo>
                <a:cubicBezTo>
                  <a:pt x="3428" y="1099"/>
                  <a:pt x="3441" y="1115"/>
                  <a:pt x="3441" y="1149"/>
                </a:cubicBezTo>
                <a:cubicBezTo>
                  <a:pt x="3441" y="1208"/>
                  <a:pt x="3441" y="1267"/>
                  <a:pt x="3441" y="1327"/>
                </a:cubicBezTo>
                <a:lnTo>
                  <a:pt x="3441" y="1380"/>
                </a:lnTo>
                <a:lnTo>
                  <a:pt x="3603" y="1380"/>
                </a:lnTo>
                <a:cubicBezTo>
                  <a:pt x="3578" y="1365"/>
                  <a:pt x="3572" y="1353"/>
                  <a:pt x="3571" y="1325"/>
                </a:cubicBezTo>
                <a:cubicBezTo>
                  <a:pt x="3571" y="1320"/>
                  <a:pt x="3571" y="1315"/>
                  <a:pt x="3571" y="1309"/>
                </a:cubicBezTo>
                <a:cubicBezTo>
                  <a:pt x="3571" y="1250"/>
                  <a:pt x="3571" y="1191"/>
                  <a:pt x="3571" y="1132"/>
                </a:cubicBezTo>
                <a:cubicBezTo>
                  <a:pt x="3570" y="1070"/>
                  <a:pt x="3536" y="1030"/>
                  <a:pt x="3476" y="1018"/>
                </a:cubicBezTo>
                <a:cubicBezTo>
                  <a:pt x="3433" y="1009"/>
                  <a:pt x="3395" y="1019"/>
                  <a:pt x="3360" y="1045"/>
                </a:cubicBezTo>
                <a:cubicBezTo>
                  <a:pt x="3356" y="1048"/>
                  <a:pt x="3352" y="1051"/>
                  <a:pt x="3345" y="1055"/>
                </a:cubicBezTo>
                <a:cubicBezTo>
                  <a:pt x="3345" y="1041"/>
                  <a:pt x="3344" y="1029"/>
                  <a:pt x="3344" y="1015"/>
                </a:cubicBezTo>
                <a:cubicBezTo>
                  <a:pt x="3290" y="1018"/>
                  <a:pt x="3237" y="1020"/>
                  <a:pt x="3184" y="1022"/>
                </a:cubicBezTo>
                <a:cubicBezTo>
                  <a:pt x="3211" y="1034"/>
                  <a:pt x="3213" y="1057"/>
                  <a:pt x="3213" y="1080"/>
                </a:cubicBezTo>
                <a:cubicBezTo>
                  <a:pt x="3213" y="1158"/>
                  <a:pt x="3213" y="1235"/>
                  <a:pt x="3213" y="1312"/>
                </a:cubicBezTo>
                <a:cubicBezTo>
                  <a:pt x="3213" y="1317"/>
                  <a:pt x="3212" y="1322"/>
                  <a:pt x="3212" y="1326"/>
                </a:cubicBezTo>
                <a:cubicBezTo>
                  <a:pt x="3157" y="1336"/>
                  <a:pt x="3127" y="1311"/>
                  <a:pt x="3126" y="1257"/>
                </a:cubicBezTo>
                <a:cubicBezTo>
                  <a:pt x="3126" y="1221"/>
                  <a:pt x="3126" y="1185"/>
                  <a:pt x="3126" y="1150"/>
                </a:cubicBezTo>
                <a:cubicBezTo>
                  <a:pt x="3125" y="1082"/>
                  <a:pt x="3095" y="1042"/>
                  <a:pt x="3029" y="1024"/>
                </a:cubicBezTo>
                <a:cubicBezTo>
                  <a:pt x="2974" y="1009"/>
                  <a:pt x="2919" y="1013"/>
                  <a:pt x="2865" y="1025"/>
                </a:cubicBezTo>
                <a:cubicBezTo>
                  <a:pt x="2860" y="1026"/>
                  <a:pt x="2855" y="1031"/>
                  <a:pt x="2854" y="1035"/>
                </a:cubicBezTo>
                <a:cubicBezTo>
                  <a:pt x="2845" y="1060"/>
                  <a:pt x="2837" y="1086"/>
                  <a:pt x="2829" y="1111"/>
                </a:cubicBezTo>
                <a:cubicBezTo>
                  <a:pt x="2857" y="1104"/>
                  <a:pt x="2883" y="1095"/>
                  <a:pt x="2910" y="1090"/>
                </a:cubicBezTo>
                <a:close/>
                <a:moveTo>
                  <a:pt x="3839" y="1146"/>
                </a:moveTo>
                <a:lnTo>
                  <a:pt x="3839" y="1146"/>
                </a:lnTo>
                <a:cubicBezTo>
                  <a:pt x="3836" y="1134"/>
                  <a:pt x="3834" y="1118"/>
                  <a:pt x="3827" y="1106"/>
                </a:cubicBezTo>
                <a:cubicBezTo>
                  <a:pt x="3814" y="1080"/>
                  <a:pt x="3779" y="1077"/>
                  <a:pt x="3760" y="1099"/>
                </a:cubicBezTo>
                <a:cubicBezTo>
                  <a:pt x="3743" y="1121"/>
                  <a:pt x="3740" y="1171"/>
                  <a:pt x="3757" y="1194"/>
                </a:cubicBezTo>
                <a:cubicBezTo>
                  <a:pt x="3766" y="1208"/>
                  <a:pt x="3780" y="1216"/>
                  <a:pt x="3798" y="1214"/>
                </a:cubicBezTo>
                <a:cubicBezTo>
                  <a:pt x="3815" y="1212"/>
                  <a:pt x="3826" y="1202"/>
                  <a:pt x="3831" y="1186"/>
                </a:cubicBezTo>
                <a:cubicBezTo>
                  <a:pt x="3835" y="1174"/>
                  <a:pt x="3836" y="1161"/>
                  <a:pt x="3839" y="1146"/>
                </a:cubicBezTo>
                <a:close/>
                <a:moveTo>
                  <a:pt x="4033" y="1081"/>
                </a:moveTo>
                <a:lnTo>
                  <a:pt x="4033" y="1081"/>
                </a:lnTo>
                <a:cubicBezTo>
                  <a:pt x="4002" y="1081"/>
                  <a:pt x="3974" y="1081"/>
                  <a:pt x="3945" y="1081"/>
                </a:cubicBezTo>
                <a:cubicBezTo>
                  <a:pt x="3943" y="1081"/>
                  <a:pt x="3940" y="1081"/>
                  <a:pt x="3936" y="1082"/>
                </a:cubicBezTo>
                <a:cubicBezTo>
                  <a:pt x="3939" y="1086"/>
                  <a:pt x="3941" y="1089"/>
                  <a:pt x="3943" y="1093"/>
                </a:cubicBezTo>
                <a:cubicBezTo>
                  <a:pt x="3984" y="1149"/>
                  <a:pt x="3970" y="1217"/>
                  <a:pt x="3910" y="1252"/>
                </a:cubicBezTo>
                <a:cubicBezTo>
                  <a:pt x="3871" y="1274"/>
                  <a:pt x="3827" y="1283"/>
                  <a:pt x="3783" y="1289"/>
                </a:cubicBezTo>
                <a:cubicBezTo>
                  <a:pt x="3772" y="1291"/>
                  <a:pt x="3755" y="1288"/>
                  <a:pt x="3756" y="1306"/>
                </a:cubicBezTo>
                <a:cubicBezTo>
                  <a:pt x="3757" y="1322"/>
                  <a:pt x="3774" y="1322"/>
                  <a:pt x="3786" y="1323"/>
                </a:cubicBezTo>
                <a:cubicBezTo>
                  <a:pt x="3823" y="1324"/>
                  <a:pt x="3861" y="1323"/>
                  <a:pt x="3898" y="1326"/>
                </a:cubicBezTo>
                <a:cubicBezTo>
                  <a:pt x="3917" y="1328"/>
                  <a:pt x="3937" y="1335"/>
                  <a:pt x="3954" y="1345"/>
                </a:cubicBezTo>
                <a:cubicBezTo>
                  <a:pt x="4025" y="1384"/>
                  <a:pt x="4030" y="1481"/>
                  <a:pt x="3963" y="1528"/>
                </a:cubicBezTo>
                <a:cubicBezTo>
                  <a:pt x="3930" y="1552"/>
                  <a:pt x="3891" y="1562"/>
                  <a:pt x="3851" y="1566"/>
                </a:cubicBezTo>
                <a:cubicBezTo>
                  <a:pt x="3794" y="1571"/>
                  <a:pt x="3736" y="1574"/>
                  <a:pt x="3681" y="1555"/>
                </a:cubicBezTo>
                <a:cubicBezTo>
                  <a:pt x="3661" y="1548"/>
                  <a:pt x="3641" y="1539"/>
                  <a:pt x="3624" y="1527"/>
                </a:cubicBezTo>
                <a:cubicBezTo>
                  <a:pt x="3583" y="1497"/>
                  <a:pt x="3588" y="1444"/>
                  <a:pt x="3634" y="1421"/>
                </a:cubicBezTo>
                <a:cubicBezTo>
                  <a:pt x="3666" y="1405"/>
                  <a:pt x="3699" y="1407"/>
                  <a:pt x="3736" y="1412"/>
                </a:cubicBezTo>
                <a:cubicBezTo>
                  <a:pt x="3716" y="1423"/>
                  <a:pt x="3707" y="1438"/>
                  <a:pt x="3712" y="1457"/>
                </a:cubicBezTo>
                <a:cubicBezTo>
                  <a:pt x="3717" y="1477"/>
                  <a:pt x="3732" y="1488"/>
                  <a:pt x="3751" y="1495"/>
                </a:cubicBezTo>
                <a:cubicBezTo>
                  <a:pt x="3781" y="1506"/>
                  <a:pt x="3812" y="1504"/>
                  <a:pt x="3841" y="1492"/>
                </a:cubicBezTo>
                <a:cubicBezTo>
                  <a:pt x="3864" y="1482"/>
                  <a:pt x="3874" y="1464"/>
                  <a:pt x="3874" y="1440"/>
                </a:cubicBezTo>
                <a:cubicBezTo>
                  <a:pt x="3873" y="1416"/>
                  <a:pt x="3862" y="1398"/>
                  <a:pt x="3840" y="1392"/>
                </a:cubicBezTo>
                <a:cubicBezTo>
                  <a:pt x="3817" y="1385"/>
                  <a:pt x="3791" y="1384"/>
                  <a:pt x="3766" y="1382"/>
                </a:cubicBezTo>
                <a:cubicBezTo>
                  <a:pt x="3756" y="1381"/>
                  <a:pt x="3746" y="1382"/>
                  <a:pt x="3736" y="1381"/>
                </a:cubicBezTo>
                <a:cubicBezTo>
                  <a:pt x="3692" y="1379"/>
                  <a:pt x="3663" y="1350"/>
                  <a:pt x="3659" y="1307"/>
                </a:cubicBezTo>
                <a:cubicBezTo>
                  <a:pt x="3658" y="1294"/>
                  <a:pt x="3663" y="1285"/>
                  <a:pt x="3675" y="1281"/>
                </a:cubicBezTo>
                <a:cubicBezTo>
                  <a:pt x="3687" y="1277"/>
                  <a:pt x="3700" y="1274"/>
                  <a:pt x="3710" y="1271"/>
                </a:cubicBezTo>
                <a:cubicBezTo>
                  <a:pt x="3693" y="1257"/>
                  <a:pt x="3672" y="1245"/>
                  <a:pt x="3656" y="1229"/>
                </a:cubicBezTo>
                <a:cubicBezTo>
                  <a:pt x="3599" y="1173"/>
                  <a:pt x="3610" y="1087"/>
                  <a:pt x="3678" y="1044"/>
                </a:cubicBezTo>
                <a:cubicBezTo>
                  <a:pt x="3714" y="1022"/>
                  <a:pt x="3754" y="1015"/>
                  <a:pt x="3796" y="1015"/>
                </a:cubicBezTo>
                <a:cubicBezTo>
                  <a:pt x="3913" y="1015"/>
                  <a:pt x="4031" y="1015"/>
                  <a:pt x="4149" y="1015"/>
                </a:cubicBezTo>
                <a:cubicBezTo>
                  <a:pt x="4154" y="1015"/>
                  <a:pt x="4160" y="1015"/>
                  <a:pt x="4166" y="1016"/>
                </a:cubicBezTo>
                <a:lnTo>
                  <a:pt x="4166" y="1034"/>
                </a:lnTo>
                <a:cubicBezTo>
                  <a:pt x="4166" y="1105"/>
                  <a:pt x="4166" y="1177"/>
                  <a:pt x="4166" y="1248"/>
                </a:cubicBezTo>
                <a:cubicBezTo>
                  <a:pt x="4167" y="1283"/>
                  <a:pt x="4186" y="1302"/>
                  <a:pt x="4217" y="1300"/>
                </a:cubicBezTo>
                <a:cubicBezTo>
                  <a:pt x="4236" y="1299"/>
                  <a:pt x="4250" y="1289"/>
                  <a:pt x="4256" y="1271"/>
                </a:cubicBezTo>
                <a:cubicBezTo>
                  <a:pt x="4260" y="1259"/>
                  <a:pt x="4262" y="1246"/>
                  <a:pt x="4262" y="1234"/>
                </a:cubicBezTo>
                <a:cubicBezTo>
                  <a:pt x="4263" y="1181"/>
                  <a:pt x="4263" y="1129"/>
                  <a:pt x="4263" y="1077"/>
                </a:cubicBezTo>
                <a:cubicBezTo>
                  <a:pt x="4262" y="1055"/>
                  <a:pt x="4259" y="1034"/>
                  <a:pt x="4234" y="1022"/>
                </a:cubicBezTo>
                <a:cubicBezTo>
                  <a:pt x="4286" y="1020"/>
                  <a:pt x="4339" y="1018"/>
                  <a:pt x="4393" y="1015"/>
                </a:cubicBezTo>
                <a:cubicBezTo>
                  <a:pt x="4394" y="1022"/>
                  <a:pt x="4394" y="1029"/>
                  <a:pt x="4394" y="1035"/>
                </a:cubicBezTo>
                <a:cubicBezTo>
                  <a:pt x="4394" y="1127"/>
                  <a:pt x="4394" y="1219"/>
                  <a:pt x="4394" y="1311"/>
                </a:cubicBezTo>
                <a:cubicBezTo>
                  <a:pt x="4394" y="1319"/>
                  <a:pt x="4395" y="1326"/>
                  <a:pt x="4396" y="1334"/>
                </a:cubicBezTo>
                <a:cubicBezTo>
                  <a:pt x="4397" y="1354"/>
                  <a:pt x="4403" y="1371"/>
                  <a:pt x="4424" y="1380"/>
                </a:cubicBezTo>
                <a:lnTo>
                  <a:pt x="4263" y="1380"/>
                </a:lnTo>
                <a:lnTo>
                  <a:pt x="4263" y="1339"/>
                </a:lnTo>
                <a:cubicBezTo>
                  <a:pt x="4256" y="1345"/>
                  <a:pt x="4252" y="1348"/>
                  <a:pt x="4247" y="1351"/>
                </a:cubicBezTo>
                <a:cubicBezTo>
                  <a:pt x="4209" y="1379"/>
                  <a:pt x="4168" y="1388"/>
                  <a:pt x="4122" y="1377"/>
                </a:cubicBezTo>
                <a:cubicBezTo>
                  <a:pt x="4066" y="1362"/>
                  <a:pt x="4035" y="1324"/>
                  <a:pt x="4033" y="1266"/>
                </a:cubicBezTo>
                <a:cubicBezTo>
                  <a:pt x="4032" y="1211"/>
                  <a:pt x="4033" y="1155"/>
                  <a:pt x="4033" y="1100"/>
                </a:cubicBezTo>
                <a:cubicBezTo>
                  <a:pt x="4033" y="1094"/>
                  <a:pt x="4033" y="1088"/>
                  <a:pt x="4033" y="108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Wells Fargo">
            <a:extLst>
              <a:ext uri="{FF2B5EF4-FFF2-40B4-BE49-F238E27FC236}">
                <a16:creationId xmlns:a16="http://schemas.microsoft.com/office/drawing/2014/main" id="{BE013200-A4A4-674C-AAE6-FA0DF919F1F5}"/>
              </a:ext>
              <a:ext uri="{C183D7F6-B498-43B3-948B-1728B52AA6E4}">
                <adec:decorative xmlns:adec="http://schemas.microsoft.com/office/drawing/2017/decorative" val="1"/>
              </a:ext>
            </a:extLst>
          </p:cNvPr>
          <p:cNvSpPr>
            <a:spLocks noChangeAspect="1" noEditPoints="1"/>
          </p:cNvSpPr>
          <p:nvPr userDrawn="1"/>
        </p:nvSpPr>
        <p:spPr bwMode="black">
          <a:xfrm>
            <a:off x="10164549" y="4509957"/>
            <a:ext cx="411480" cy="411865"/>
          </a:xfrm>
          <a:custGeom>
            <a:avLst/>
            <a:gdLst>
              <a:gd name="T0" fmla="*/ 2103 w 2880"/>
              <a:gd name="T1" fmla="*/ 1772 h 2880"/>
              <a:gd name="T2" fmla="*/ 2035 w 2880"/>
              <a:gd name="T3" fmla="*/ 1762 h 2880"/>
              <a:gd name="T4" fmla="*/ 1939 w 2880"/>
              <a:gd name="T5" fmla="*/ 1825 h 2880"/>
              <a:gd name="T6" fmla="*/ 1857 w 2880"/>
              <a:gd name="T7" fmla="*/ 1588 h 2880"/>
              <a:gd name="T8" fmla="*/ 2026 w 2880"/>
              <a:gd name="T9" fmla="*/ 1570 h 2880"/>
              <a:gd name="T10" fmla="*/ 2035 w 2880"/>
              <a:gd name="T11" fmla="*/ 1966 h 2880"/>
              <a:gd name="T12" fmla="*/ 1583 w 2880"/>
              <a:gd name="T13" fmla="*/ 1950 h 2880"/>
              <a:gd name="T14" fmla="*/ 1436 w 2880"/>
              <a:gd name="T15" fmla="*/ 1783 h 2880"/>
              <a:gd name="T16" fmla="*/ 1138 w 2880"/>
              <a:gd name="T17" fmla="*/ 1544 h 2880"/>
              <a:gd name="T18" fmla="*/ 1104 w 2880"/>
              <a:gd name="T19" fmla="*/ 1945 h 2880"/>
              <a:gd name="T20" fmla="*/ 647 w 2880"/>
              <a:gd name="T21" fmla="*/ 1945 h 2880"/>
              <a:gd name="T22" fmla="*/ 766 w 2880"/>
              <a:gd name="T23" fmla="*/ 1945 h 2880"/>
              <a:gd name="T24" fmla="*/ 942 w 2880"/>
              <a:gd name="T25" fmla="*/ 1945 h 2880"/>
              <a:gd name="T26" fmla="*/ 1291 w 2880"/>
              <a:gd name="T27" fmla="*/ 1945 h 2880"/>
              <a:gd name="T28" fmla="*/ 1431 w 2880"/>
              <a:gd name="T29" fmla="*/ 1920 h 2880"/>
              <a:gd name="T30" fmla="*/ 471 w 2880"/>
              <a:gd name="T31" fmla="*/ 1747 h 2880"/>
              <a:gd name="T32" fmla="*/ 660 w 2880"/>
              <a:gd name="T33" fmla="*/ 1675 h 2880"/>
              <a:gd name="T34" fmla="*/ 318 w 2880"/>
              <a:gd name="T35" fmla="*/ 1544 h 2880"/>
              <a:gd name="T36" fmla="*/ 318 w 2880"/>
              <a:gd name="T37" fmla="*/ 1945 h 2880"/>
              <a:gd name="T38" fmla="*/ 471 w 2880"/>
              <a:gd name="T39" fmla="*/ 1945 h 2880"/>
              <a:gd name="T40" fmla="*/ 605 w 2880"/>
              <a:gd name="T41" fmla="*/ 1747 h 2880"/>
              <a:gd name="T42" fmla="*/ 412 w 2880"/>
              <a:gd name="T43" fmla="*/ 1308 h 2880"/>
              <a:gd name="T44" fmla="*/ 782 w 2880"/>
              <a:gd name="T45" fmla="*/ 1308 h 2880"/>
              <a:gd name="T46" fmla="*/ 932 w 2880"/>
              <a:gd name="T47" fmla="*/ 1251 h 2880"/>
              <a:gd name="T48" fmla="*/ 1277 w 2880"/>
              <a:gd name="T49" fmla="*/ 1152 h 2880"/>
              <a:gd name="T50" fmla="*/ 1085 w 2880"/>
              <a:gd name="T51" fmla="*/ 1109 h 2880"/>
              <a:gd name="T52" fmla="*/ 1085 w 2880"/>
              <a:gd name="T53" fmla="*/ 1045 h 2880"/>
              <a:gd name="T54" fmla="*/ 1271 w 2880"/>
              <a:gd name="T55" fmla="*/ 999 h 2880"/>
              <a:gd name="T56" fmla="*/ 764 w 2880"/>
              <a:gd name="T57" fmla="*/ 907 h 2880"/>
              <a:gd name="T58" fmla="*/ 565 w 2880"/>
              <a:gd name="T59" fmla="*/ 850 h 2880"/>
              <a:gd name="T60" fmla="*/ 458 w 2880"/>
              <a:gd name="T61" fmla="*/ 850 h 2880"/>
              <a:gd name="T62" fmla="*/ 1372 w 2880"/>
              <a:gd name="T63" fmla="*/ 1308 h 2880"/>
              <a:gd name="T64" fmla="*/ 1696 w 2880"/>
              <a:gd name="T65" fmla="*/ 1152 h 2880"/>
              <a:gd name="T66" fmla="*/ 1525 w 2880"/>
              <a:gd name="T67" fmla="*/ 907 h 2880"/>
              <a:gd name="T68" fmla="*/ 1372 w 2880"/>
              <a:gd name="T69" fmla="*/ 907 h 2880"/>
              <a:gd name="T70" fmla="*/ 1372 w 2880"/>
              <a:gd name="T71" fmla="*/ 1308 h 2880"/>
              <a:gd name="T72" fmla="*/ 2155 w 2880"/>
              <a:gd name="T73" fmla="*/ 1152 h 2880"/>
              <a:gd name="T74" fmla="*/ 1937 w 2880"/>
              <a:gd name="T75" fmla="*/ 1251 h 2880"/>
              <a:gd name="T76" fmla="*/ 1784 w 2880"/>
              <a:gd name="T77" fmla="*/ 850 h 2880"/>
              <a:gd name="T78" fmla="*/ 1784 w 2880"/>
              <a:gd name="T79" fmla="*/ 1251 h 2880"/>
              <a:gd name="T80" fmla="*/ 2392 w 2880"/>
              <a:gd name="T81" fmla="*/ 1321 h 2880"/>
              <a:gd name="T82" fmla="*/ 2296 w 2880"/>
              <a:gd name="T83" fmla="*/ 959 h 2880"/>
              <a:gd name="T84" fmla="*/ 2549 w 2880"/>
              <a:gd name="T85" fmla="*/ 991 h 2880"/>
              <a:gd name="T86" fmla="*/ 2321 w 2880"/>
              <a:gd name="T87" fmla="*/ 1110 h 2880"/>
              <a:gd name="T88" fmla="*/ 2254 w 2880"/>
              <a:gd name="T89" fmla="*/ 1178 h 2880"/>
              <a:gd name="T90" fmla="*/ 2880 w 2880"/>
              <a:gd name="T91" fmla="*/ 2880 h 2880"/>
              <a:gd name="T92" fmla="*/ 2880 w 2880"/>
              <a:gd name="T93" fmla="*/ 0 h 2880"/>
              <a:gd name="T94" fmla="*/ 945 w 2880"/>
              <a:gd name="T95" fmla="*/ 1808 h 2880"/>
              <a:gd name="T96" fmla="*/ 1368 w 2880"/>
              <a:gd name="T97" fmla="*/ 1601 h 2880"/>
              <a:gd name="T98" fmla="*/ 1457 w 2880"/>
              <a:gd name="T99" fmla="*/ 1674 h 2880"/>
              <a:gd name="T100" fmla="*/ 2346 w 2880"/>
              <a:gd name="T101" fmla="*/ 1955 h 2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80" h="2880">
                <a:moveTo>
                  <a:pt x="2589" y="1772"/>
                </a:moveTo>
                <a:lnTo>
                  <a:pt x="2589" y="1772"/>
                </a:lnTo>
                <a:cubicBezTo>
                  <a:pt x="2589" y="1630"/>
                  <a:pt x="2487" y="1530"/>
                  <a:pt x="2346" y="1530"/>
                </a:cubicBezTo>
                <a:cubicBezTo>
                  <a:pt x="2205" y="1530"/>
                  <a:pt x="2103" y="1630"/>
                  <a:pt x="2103" y="1772"/>
                </a:cubicBezTo>
                <a:cubicBezTo>
                  <a:pt x="2103" y="1915"/>
                  <a:pt x="2205" y="2015"/>
                  <a:pt x="2346" y="2015"/>
                </a:cubicBezTo>
                <a:cubicBezTo>
                  <a:pt x="2488" y="2015"/>
                  <a:pt x="2589" y="1915"/>
                  <a:pt x="2589" y="1772"/>
                </a:cubicBezTo>
                <a:close/>
                <a:moveTo>
                  <a:pt x="2035" y="1762"/>
                </a:moveTo>
                <a:lnTo>
                  <a:pt x="2035" y="1762"/>
                </a:lnTo>
                <a:lnTo>
                  <a:pt x="1861" y="1762"/>
                </a:lnTo>
                <a:cubicBezTo>
                  <a:pt x="1856" y="1773"/>
                  <a:pt x="1854" y="1781"/>
                  <a:pt x="1854" y="1793"/>
                </a:cubicBezTo>
                <a:cubicBezTo>
                  <a:pt x="1854" y="1806"/>
                  <a:pt x="1856" y="1815"/>
                  <a:pt x="1861" y="1825"/>
                </a:cubicBezTo>
                <a:lnTo>
                  <a:pt x="1939" y="1825"/>
                </a:lnTo>
                <a:lnTo>
                  <a:pt x="1939" y="1941"/>
                </a:lnTo>
                <a:cubicBezTo>
                  <a:pt x="1914" y="1951"/>
                  <a:pt x="1888" y="1956"/>
                  <a:pt x="1862" y="1956"/>
                </a:cubicBezTo>
                <a:cubicBezTo>
                  <a:pt x="1768" y="1956"/>
                  <a:pt x="1719" y="1889"/>
                  <a:pt x="1719" y="1772"/>
                </a:cubicBezTo>
                <a:cubicBezTo>
                  <a:pt x="1719" y="1656"/>
                  <a:pt x="1768" y="1588"/>
                  <a:pt x="1857" y="1588"/>
                </a:cubicBezTo>
                <a:cubicBezTo>
                  <a:pt x="1916" y="1588"/>
                  <a:pt x="1951" y="1618"/>
                  <a:pt x="1971" y="1669"/>
                </a:cubicBezTo>
                <a:lnTo>
                  <a:pt x="1978" y="1687"/>
                </a:lnTo>
                <a:lnTo>
                  <a:pt x="2026" y="1687"/>
                </a:lnTo>
                <a:lnTo>
                  <a:pt x="2026" y="1570"/>
                </a:lnTo>
                <a:cubicBezTo>
                  <a:pt x="1967" y="1542"/>
                  <a:pt x="1914" y="1530"/>
                  <a:pt x="1852" y="1530"/>
                </a:cubicBezTo>
                <a:cubicBezTo>
                  <a:pt x="1708" y="1530"/>
                  <a:pt x="1612" y="1626"/>
                  <a:pt x="1612" y="1773"/>
                </a:cubicBezTo>
                <a:cubicBezTo>
                  <a:pt x="1612" y="1921"/>
                  <a:pt x="1706" y="2015"/>
                  <a:pt x="1852" y="2015"/>
                </a:cubicBezTo>
                <a:cubicBezTo>
                  <a:pt x="1910" y="2015"/>
                  <a:pt x="1971" y="1998"/>
                  <a:pt x="2035" y="1966"/>
                </a:cubicBezTo>
                <a:lnTo>
                  <a:pt x="2035" y="1762"/>
                </a:lnTo>
                <a:close/>
                <a:moveTo>
                  <a:pt x="1589" y="1977"/>
                </a:moveTo>
                <a:lnTo>
                  <a:pt x="1589" y="1977"/>
                </a:lnTo>
                <a:cubicBezTo>
                  <a:pt x="1589" y="1966"/>
                  <a:pt x="1587" y="1957"/>
                  <a:pt x="1583" y="1950"/>
                </a:cubicBezTo>
                <a:cubicBezTo>
                  <a:pt x="1580" y="1951"/>
                  <a:pt x="1575" y="1951"/>
                  <a:pt x="1570" y="1951"/>
                </a:cubicBezTo>
                <a:cubicBezTo>
                  <a:pt x="1540" y="1951"/>
                  <a:pt x="1532" y="1934"/>
                  <a:pt x="1528" y="1896"/>
                </a:cubicBezTo>
                <a:lnTo>
                  <a:pt x="1525" y="1872"/>
                </a:lnTo>
                <a:cubicBezTo>
                  <a:pt x="1519" y="1821"/>
                  <a:pt x="1495" y="1787"/>
                  <a:pt x="1436" y="1783"/>
                </a:cubicBezTo>
                <a:lnTo>
                  <a:pt x="1436" y="1781"/>
                </a:lnTo>
                <a:cubicBezTo>
                  <a:pt x="1495" y="1778"/>
                  <a:pt x="1555" y="1739"/>
                  <a:pt x="1555" y="1665"/>
                </a:cubicBezTo>
                <a:cubicBezTo>
                  <a:pt x="1555" y="1590"/>
                  <a:pt x="1495" y="1544"/>
                  <a:pt x="1401" y="1544"/>
                </a:cubicBezTo>
                <a:lnTo>
                  <a:pt x="1138" y="1544"/>
                </a:lnTo>
                <a:lnTo>
                  <a:pt x="1138" y="1601"/>
                </a:lnTo>
                <a:lnTo>
                  <a:pt x="1194" y="1601"/>
                </a:lnTo>
                <a:lnTo>
                  <a:pt x="1194" y="1945"/>
                </a:lnTo>
                <a:lnTo>
                  <a:pt x="1104" y="1945"/>
                </a:lnTo>
                <a:lnTo>
                  <a:pt x="940" y="1544"/>
                </a:lnTo>
                <a:lnTo>
                  <a:pt x="853" y="1544"/>
                </a:lnTo>
                <a:lnTo>
                  <a:pt x="693" y="1945"/>
                </a:lnTo>
                <a:lnTo>
                  <a:pt x="647" y="1945"/>
                </a:lnTo>
                <a:lnTo>
                  <a:pt x="647" y="2002"/>
                </a:lnTo>
                <a:lnTo>
                  <a:pt x="820" y="2002"/>
                </a:lnTo>
                <a:lnTo>
                  <a:pt x="820" y="1945"/>
                </a:lnTo>
                <a:lnTo>
                  <a:pt x="766" y="1945"/>
                </a:lnTo>
                <a:lnTo>
                  <a:pt x="796" y="1863"/>
                </a:lnTo>
                <a:lnTo>
                  <a:pt x="966" y="1863"/>
                </a:lnTo>
                <a:lnTo>
                  <a:pt x="996" y="1945"/>
                </a:lnTo>
                <a:lnTo>
                  <a:pt x="942" y="1945"/>
                </a:lnTo>
                <a:lnTo>
                  <a:pt x="942" y="2002"/>
                </a:lnTo>
                <a:lnTo>
                  <a:pt x="1353" y="2002"/>
                </a:lnTo>
                <a:lnTo>
                  <a:pt x="1353" y="1945"/>
                </a:lnTo>
                <a:lnTo>
                  <a:pt x="1291" y="1945"/>
                </a:lnTo>
                <a:lnTo>
                  <a:pt x="1291" y="1806"/>
                </a:lnTo>
                <a:lnTo>
                  <a:pt x="1327" y="1806"/>
                </a:lnTo>
                <a:cubicBezTo>
                  <a:pt x="1399" y="1806"/>
                  <a:pt x="1421" y="1831"/>
                  <a:pt x="1429" y="1897"/>
                </a:cubicBezTo>
                <a:lnTo>
                  <a:pt x="1431" y="1920"/>
                </a:lnTo>
                <a:cubicBezTo>
                  <a:pt x="1438" y="1981"/>
                  <a:pt x="1469" y="2007"/>
                  <a:pt x="1532" y="2007"/>
                </a:cubicBezTo>
                <a:cubicBezTo>
                  <a:pt x="1551" y="2007"/>
                  <a:pt x="1569" y="2006"/>
                  <a:pt x="1583" y="2004"/>
                </a:cubicBezTo>
                <a:cubicBezTo>
                  <a:pt x="1587" y="1996"/>
                  <a:pt x="1589" y="1988"/>
                  <a:pt x="1589" y="1977"/>
                </a:cubicBezTo>
                <a:close/>
                <a:moveTo>
                  <a:pt x="471" y="1747"/>
                </a:moveTo>
                <a:lnTo>
                  <a:pt x="471" y="1747"/>
                </a:lnTo>
                <a:lnTo>
                  <a:pt x="471" y="1601"/>
                </a:lnTo>
                <a:lnTo>
                  <a:pt x="587" y="1601"/>
                </a:lnTo>
                <a:cubicBezTo>
                  <a:pt x="631" y="1601"/>
                  <a:pt x="646" y="1620"/>
                  <a:pt x="660" y="1675"/>
                </a:cubicBezTo>
                <a:lnTo>
                  <a:pt x="665" y="1692"/>
                </a:lnTo>
                <a:lnTo>
                  <a:pt x="712" y="1692"/>
                </a:lnTo>
                <a:lnTo>
                  <a:pt x="712" y="1544"/>
                </a:lnTo>
                <a:lnTo>
                  <a:pt x="318" y="1544"/>
                </a:lnTo>
                <a:lnTo>
                  <a:pt x="318" y="1601"/>
                </a:lnTo>
                <a:lnTo>
                  <a:pt x="373" y="1601"/>
                </a:lnTo>
                <a:lnTo>
                  <a:pt x="373" y="1945"/>
                </a:lnTo>
                <a:lnTo>
                  <a:pt x="318" y="1945"/>
                </a:lnTo>
                <a:lnTo>
                  <a:pt x="318" y="2002"/>
                </a:lnTo>
                <a:lnTo>
                  <a:pt x="536" y="2002"/>
                </a:lnTo>
                <a:lnTo>
                  <a:pt x="536" y="1945"/>
                </a:lnTo>
                <a:lnTo>
                  <a:pt x="471" y="1945"/>
                </a:lnTo>
                <a:lnTo>
                  <a:pt x="471" y="1811"/>
                </a:lnTo>
                <a:lnTo>
                  <a:pt x="605" y="1811"/>
                </a:lnTo>
                <a:cubicBezTo>
                  <a:pt x="611" y="1800"/>
                  <a:pt x="612" y="1792"/>
                  <a:pt x="612" y="1779"/>
                </a:cubicBezTo>
                <a:cubicBezTo>
                  <a:pt x="612" y="1766"/>
                  <a:pt x="611" y="1758"/>
                  <a:pt x="605" y="1747"/>
                </a:cubicBezTo>
                <a:lnTo>
                  <a:pt x="471" y="1747"/>
                </a:lnTo>
                <a:close/>
                <a:moveTo>
                  <a:pt x="297" y="907"/>
                </a:moveTo>
                <a:lnTo>
                  <a:pt x="297" y="907"/>
                </a:lnTo>
                <a:lnTo>
                  <a:pt x="412" y="1308"/>
                </a:lnTo>
                <a:lnTo>
                  <a:pt x="503" y="1308"/>
                </a:lnTo>
                <a:lnTo>
                  <a:pt x="599" y="976"/>
                </a:lnTo>
                <a:lnTo>
                  <a:pt x="692" y="1308"/>
                </a:lnTo>
                <a:lnTo>
                  <a:pt x="782" y="1308"/>
                </a:lnTo>
                <a:lnTo>
                  <a:pt x="897" y="907"/>
                </a:lnTo>
                <a:lnTo>
                  <a:pt x="987" y="907"/>
                </a:lnTo>
                <a:lnTo>
                  <a:pt x="987" y="1251"/>
                </a:lnTo>
                <a:lnTo>
                  <a:pt x="932" y="1251"/>
                </a:lnTo>
                <a:lnTo>
                  <a:pt x="932" y="1308"/>
                </a:lnTo>
                <a:lnTo>
                  <a:pt x="1325" y="1308"/>
                </a:lnTo>
                <a:lnTo>
                  <a:pt x="1325" y="1152"/>
                </a:lnTo>
                <a:lnTo>
                  <a:pt x="1277" y="1152"/>
                </a:lnTo>
                <a:lnTo>
                  <a:pt x="1272" y="1175"/>
                </a:lnTo>
                <a:cubicBezTo>
                  <a:pt x="1259" y="1233"/>
                  <a:pt x="1240" y="1251"/>
                  <a:pt x="1198" y="1251"/>
                </a:cubicBezTo>
                <a:lnTo>
                  <a:pt x="1085" y="1251"/>
                </a:lnTo>
                <a:lnTo>
                  <a:pt x="1085" y="1109"/>
                </a:lnTo>
                <a:lnTo>
                  <a:pt x="1216" y="1109"/>
                </a:lnTo>
                <a:cubicBezTo>
                  <a:pt x="1221" y="1098"/>
                  <a:pt x="1223" y="1090"/>
                  <a:pt x="1223" y="1076"/>
                </a:cubicBezTo>
                <a:cubicBezTo>
                  <a:pt x="1223" y="1064"/>
                  <a:pt x="1221" y="1056"/>
                  <a:pt x="1216" y="1045"/>
                </a:cubicBezTo>
                <a:lnTo>
                  <a:pt x="1085" y="1045"/>
                </a:lnTo>
                <a:lnTo>
                  <a:pt x="1085" y="907"/>
                </a:lnTo>
                <a:lnTo>
                  <a:pt x="1193" y="907"/>
                </a:lnTo>
                <a:cubicBezTo>
                  <a:pt x="1237" y="907"/>
                  <a:pt x="1252" y="926"/>
                  <a:pt x="1266" y="981"/>
                </a:cubicBezTo>
                <a:lnTo>
                  <a:pt x="1271" y="999"/>
                </a:lnTo>
                <a:lnTo>
                  <a:pt x="1318" y="999"/>
                </a:lnTo>
                <a:lnTo>
                  <a:pt x="1318" y="850"/>
                </a:lnTo>
                <a:lnTo>
                  <a:pt x="764" y="850"/>
                </a:lnTo>
                <a:lnTo>
                  <a:pt x="764" y="907"/>
                </a:lnTo>
                <a:lnTo>
                  <a:pt x="828" y="907"/>
                </a:lnTo>
                <a:lnTo>
                  <a:pt x="752" y="1184"/>
                </a:lnTo>
                <a:lnTo>
                  <a:pt x="659" y="850"/>
                </a:lnTo>
                <a:lnTo>
                  <a:pt x="565" y="850"/>
                </a:lnTo>
                <a:lnTo>
                  <a:pt x="473" y="1183"/>
                </a:lnTo>
                <a:lnTo>
                  <a:pt x="397" y="907"/>
                </a:lnTo>
                <a:lnTo>
                  <a:pt x="458" y="907"/>
                </a:lnTo>
                <a:lnTo>
                  <a:pt x="458" y="850"/>
                </a:lnTo>
                <a:lnTo>
                  <a:pt x="245" y="850"/>
                </a:lnTo>
                <a:lnTo>
                  <a:pt x="245" y="907"/>
                </a:lnTo>
                <a:lnTo>
                  <a:pt x="297" y="907"/>
                </a:lnTo>
                <a:close/>
                <a:moveTo>
                  <a:pt x="1372" y="1308"/>
                </a:moveTo>
                <a:lnTo>
                  <a:pt x="1372" y="1308"/>
                </a:lnTo>
                <a:lnTo>
                  <a:pt x="1743" y="1308"/>
                </a:lnTo>
                <a:lnTo>
                  <a:pt x="1743" y="1152"/>
                </a:lnTo>
                <a:lnTo>
                  <a:pt x="1696" y="1152"/>
                </a:lnTo>
                <a:lnTo>
                  <a:pt x="1691" y="1175"/>
                </a:lnTo>
                <a:cubicBezTo>
                  <a:pt x="1678" y="1233"/>
                  <a:pt x="1659" y="1251"/>
                  <a:pt x="1616" y="1251"/>
                </a:cubicBezTo>
                <a:lnTo>
                  <a:pt x="1525" y="1251"/>
                </a:lnTo>
                <a:lnTo>
                  <a:pt x="1525" y="907"/>
                </a:lnTo>
                <a:lnTo>
                  <a:pt x="1587" y="907"/>
                </a:lnTo>
                <a:lnTo>
                  <a:pt x="1587" y="850"/>
                </a:lnTo>
                <a:lnTo>
                  <a:pt x="1372" y="850"/>
                </a:lnTo>
                <a:lnTo>
                  <a:pt x="1372" y="907"/>
                </a:lnTo>
                <a:lnTo>
                  <a:pt x="1428" y="907"/>
                </a:lnTo>
                <a:lnTo>
                  <a:pt x="1428" y="1251"/>
                </a:lnTo>
                <a:lnTo>
                  <a:pt x="1372" y="1251"/>
                </a:lnTo>
                <a:lnTo>
                  <a:pt x="1372" y="1308"/>
                </a:lnTo>
                <a:close/>
                <a:moveTo>
                  <a:pt x="1784" y="1308"/>
                </a:moveTo>
                <a:lnTo>
                  <a:pt x="1784" y="1308"/>
                </a:lnTo>
                <a:lnTo>
                  <a:pt x="2155" y="1308"/>
                </a:lnTo>
                <a:lnTo>
                  <a:pt x="2155" y="1152"/>
                </a:lnTo>
                <a:lnTo>
                  <a:pt x="2108" y="1152"/>
                </a:lnTo>
                <a:lnTo>
                  <a:pt x="2103" y="1175"/>
                </a:lnTo>
                <a:cubicBezTo>
                  <a:pt x="2090" y="1233"/>
                  <a:pt x="2071" y="1251"/>
                  <a:pt x="2028" y="1251"/>
                </a:cubicBezTo>
                <a:lnTo>
                  <a:pt x="1937" y="1251"/>
                </a:lnTo>
                <a:lnTo>
                  <a:pt x="1937" y="907"/>
                </a:lnTo>
                <a:lnTo>
                  <a:pt x="1999" y="907"/>
                </a:lnTo>
                <a:lnTo>
                  <a:pt x="1999" y="850"/>
                </a:lnTo>
                <a:lnTo>
                  <a:pt x="1784" y="850"/>
                </a:lnTo>
                <a:lnTo>
                  <a:pt x="1784" y="907"/>
                </a:lnTo>
                <a:lnTo>
                  <a:pt x="1840" y="907"/>
                </a:lnTo>
                <a:lnTo>
                  <a:pt x="1840" y="1251"/>
                </a:lnTo>
                <a:lnTo>
                  <a:pt x="1784" y="1251"/>
                </a:lnTo>
                <a:lnTo>
                  <a:pt x="1784" y="1308"/>
                </a:lnTo>
                <a:close/>
                <a:moveTo>
                  <a:pt x="2199" y="1279"/>
                </a:moveTo>
                <a:lnTo>
                  <a:pt x="2199" y="1279"/>
                </a:lnTo>
                <a:cubicBezTo>
                  <a:pt x="2258" y="1308"/>
                  <a:pt x="2315" y="1321"/>
                  <a:pt x="2392" y="1321"/>
                </a:cubicBezTo>
                <a:cubicBezTo>
                  <a:pt x="2502" y="1321"/>
                  <a:pt x="2573" y="1266"/>
                  <a:pt x="2573" y="1180"/>
                </a:cubicBezTo>
                <a:cubicBezTo>
                  <a:pt x="2573" y="1109"/>
                  <a:pt x="2530" y="1059"/>
                  <a:pt x="2447" y="1040"/>
                </a:cubicBezTo>
                <a:lnTo>
                  <a:pt x="2364" y="1021"/>
                </a:lnTo>
                <a:cubicBezTo>
                  <a:pt x="2316" y="1010"/>
                  <a:pt x="2296" y="991"/>
                  <a:pt x="2296" y="959"/>
                </a:cubicBezTo>
                <a:cubicBezTo>
                  <a:pt x="2296" y="920"/>
                  <a:pt x="2326" y="896"/>
                  <a:pt x="2386" y="896"/>
                </a:cubicBezTo>
                <a:cubicBezTo>
                  <a:pt x="2447" y="896"/>
                  <a:pt x="2482" y="918"/>
                  <a:pt x="2496" y="969"/>
                </a:cubicBezTo>
                <a:lnTo>
                  <a:pt x="2502" y="991"/>
                </a:lnTo>
                <a:lnTo>
                  <a:pt x="2549" y="991"/>
                </a:lnTo>
                <a:lnTo>
                  <a:pt x="2549" y="878"/>
                </a:lnTo>
                <a:cubicBezTo>
                  <a:pt x="2496" y="851"/>
                  <a:pt x="2439" y="837"/>
                  <a:pt x="2383" y="837"/>
                </a:cubicBezTo>
                <a:cubicBezTo>
                  <a:pt x="2271" y="837"/>
                  <a:pt x="2199" y="891"/>
                  <a:pt x="2199" y="977"/>
                </a:cubicBezTo>
                <a:cubicBezTo>
                  <a:pt x="2199" y="1044"/>
                  <a:pt x="2241" y="1093"/>
                  <a:pt x="2321" y="1110"/>
                </a:cubicBezTo>
                <a:lnTo>
                  <a:pt x="2404" y="1129"/>
                </a:lnTo>
                <a:cubicBezTo>
                  <a:pt x="2457" y="1141"/>
                  <a:pt x="2477" y="1161"/>
                  <a:pt x="2477" y="1196"/>
                </a:cubicBezTo>
                <a:cubicBezTo>
                  <a:pt x="2477" y="1239"/>
                  <a:pt x="2445" y="1262"/>
                  <a:pt x="2381" y="1262"/>
                </a:cubicBezTo>
                <a:cubicBezTo>
                  <a:pt x="2308" y="1262"/>
                  <a:pt x="2271" y="1233"/>
                  <a:pt x="2254" y="1178"/>
                </a:cubicBezTo>
                <a:lnTo>
                  <a:pt x="2246" y="1150"/>
                </a:lnTo>
                <a:lnTo>
                  <a:pt x="2199" y="1150"/>
                </a:lnTo>
                <a:lnTo>
                  <a:pt x="2199" y="1279"/>
                </a:lnTo>
                <a:close/>
                <a:moveTo>
                  <a:pt x="2880" y="2880"/>
                </a:moveTo>
                <a:lnTo>
                  <a:pt x="2880" y="2880"/>
                </a:lnTo>
                <a:lnTo>
                  <a:pt x="0" y="2880"/>
                </a:lnTo>
                <a:lnTo>
                  <a:pt x="0" y="0"/>
                </a:lnTo>
                <a:lnTo>
                  <a:pt x="2880" y="0"/>
                </a:lnTo>
                <a:lnTo>
                  <a:pt x="2880" y="2880"/>
                </a:lnTo>
                <a:close/>
                <a:moveTo>
                  <a:pt x="817" y="1808"/>
                </a:moveTo>
                <a:lnTo>
                  <a:pt x="817" y="1808"/>
                </a:lnTo>
                <a:lnTo>
                  <a:pt x="945" y="1808"/>
                </a:lnTo>
                <a:lnTo>
                  <a:pt x="881" y="1634"/>
                </a:lnTo>
                <a:lnTo>
                  <a:pt x="817" y="1808"/>
                </a:lnTo>
                <a:close/>
                <a:moveTo>
                  <a:pt x="1368" y="1601"/>
                </a:moveTo>
                <a:lnTo>
                  <a:pt x="1368" y="1601"/>
                </a:lnTo>
                <a:lnTo>
                  <a:pt x="1291" y="1601"/>
                </a:lnTo>
                <a:lnTo>
                  <a:pt x="1291" y="1748"/>
                </a:lnTo>
                <a:lnTo>
                  <a:pt x="1368" y="1748"/>
                </a:lnTo>
                <a:cubicBezTo>
                  <a:pt x="1427" y="1748"/>
                  <a:pt x="1457" y="1721"/>
                  <a:pt x="1457" y="1674"/>
                </a:cubicBezTo>
                <a:cubicBezTo>
                  <a:pt x="1457" y="1626"/>
                  <a:pt x="1427" y="1601"/>
                  <a:pt x="1368" y="1601"/>
                </a:cubicBezTo>
                <a:close/>
                <a:moveTo>
                  <a:pt x="2482" y="1772"/>
                </a:moveTo>
                <a:lnTo>
                  <a:pt x="2482" y="1772"/>
                </a:lnTo>
                <a:cubicBezTo>
                  <a:pt x="2482" y="1889"/>
                  <a:pt x="2435" y="1955"/>
                  <a:pt x="2346" y="1955"/>
                </a:cubicBezTo>
                <a:cubicBezTo>
                  <a:pt x="2257" y="1955"/>
                  <a:pt x="2210" y="1889"/>
                  <a:pt x="2210" y="1772"/>
                </a:cubicBezTo>
                <a:cubicBezTo>
                  <a:pt x="2210" y="1656"/>
                  <a:pt x="2258" y="1589"/>
                  <a:pt x="2346" y="1589"/>
                </a:cubicBezTo>
                <a:cubicBezTo>
                  <a:pt x="2434" y="1589"/>
                  <a:pt x="2482" y="1656"/>
                  <a:pt x="2482" y="17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UBS">
            <a:extLst>
              <a:ext uri="{FF2B5EF4-FFF2-40B4-BE49-F238E27FC236}">
                <a16:creationId xmlns:a16="http://schemas.microsoft.com/office/drawing/2014/main" id="{EA608486-3DD3-9843-A47F-21C9DC906141}"/>
              </a:ext>
              <a:ext uri="{C183D7F6-B498-43B3-948B-1728B52AA6E4}">
                <adec:decorative xmlns:adec="http://schemas.microsoft.com/office/drawing/2017/decorative" val="1"/>
              </a:ext>
            </a:extLst>
          </p:cNvPr>
          <p:cNvSpPr>
            <a:spLocks noChangeAspect="1" noEditPoints="1"/>
          </p:cNvSpPr>
          <p:nvPr userDrawn="1"/>
        </p:nvSpPr>
        <p:spPr bwMode="black">
          <a:xfrm>
            <a:off x="10909300" y="4550457"/>
            <a:ext cx="914400" cy="330865"/>
          </a:xfrm>
          <a:custGeom>
            <a:avLst/>
            <a:gdLst>
              <a:gd name="T0" fmla="*/ 1937 w 6672"/>
              <a:gd name="T1" fmla="*/ 1439 h 2415"/>
              <a:gd name="T2" fmla="*/ 1664 w 6672"/>
              <a:gd name="T3" fmla="*/ 1785 h 2415"/>
              <a:gd name="T4" fmla="*/ 1984 w 6672"/>
              <a:gd name="T5" fmla="*/ 1837 h 2415"/>
              <a:gd name="T6" fmla="*/ 1858 w 6672"/>
              <a:gd name="T7" fmla="*/ 1360 h 2415"/>
              <a:gd name="T8" fmla="*/ 1318 w 6672"/>
              <a:gd name="T9" fmla="*/ 1953 h 2415"/>
              <a:gd name="T10" fmla="*/ 871 w 6672"/>
              <a:gd name="T11" fmla="*/ 2063 h 2415"/>
              <a:gd name="T12" fmla="*/ 814 w 6672"/>
              <a:gd name="T13" fmla="*/ 1984 h 2415"/>
              <a:gd name="T14" fmla="*/ 1150 w 6672"/>
              <a:gd name="T15" fmla="*/ 2242 h 2415"/>
              <a:gd name="T16" fmla="*/ 431 w 6672"/>
              <a:gd name="T17" fmla="*/ 1685 h 2415"/>
              <a:gd name="T18" fmla="*/ 326 w 6672"/>
              <a:gd name="T19" fmla="*/ 1649 h 2415"/>
              <a:gd name="T20" fmla="*/ 452 w 6672"/>
              <a:gd name="T21" fmla="*/ 1454 h 2415"/>
              <a:gd name="T22" fmla="*/ 263 w 6672"/>
              <a:gd name="T23" fmla="*/ 1785 h 2415"/>
              <a:gd name="T24" fmla="*/ 431 w 6672"/>
              <a:gd name="T25" fmla="*/ 1685 h 2415"/>
              <a:gd name="T26" fmla="*/ 1659 w 6672"/>
              <a:gd name="T27" fmla="*/ 814 h 2415"/>
              <a:gd name="T28" fmla="*/ 1617 w 6672"/>
              <a:gd name="T29" fmla="*/ 961 h 2415"/>
              <a:gd name="T30" fmla="*/ 1486 w 6672"/>
              <a:gd name="T31" fmla="*/ 788 h 2415"/>
              <a:gd name="T32" fmla="*/ 1554 w 6672"/>
              <a:gd name="T33" fmla="*/ 1323 h 2415"/>
              <a:gd name="T34" fmla="*/ 2194 w 6672"/>
              <a:gd name="T35" fmla="*/ 1843 h 2415"/>
              <a:gd name="T36" fmla="*/ 1507 w 6672"/>
              <a:gd name="T37" fmla="*/ 1449 h 2415"/>
              <a:gd name="T38" fmla="*/ 1155 w 6672"/>
              <a:gd name="T39" fmla="*/ 1166 h 2415"/>
              <a:gd name="T40" fmla="*/ 1155 w 6672"/>
              <a:gd name="T41" fmla="*/ 1580 h 2415"/>
              <a:gd name="T42" fmla="*/ 1097 w 6672"/>
              <a:gd name="T43" fmla="*/ 2415 h 2415"/>
              <a:gd name="T44" fmla="*/ 1034 w 6672"/>
              <a:gd name="T45" fmla="*/ 1580 h 2415"/>
              <a:gd name="T46" fmla="*/ 1034 w 6672"/>
              <a:gd name="T47" fmla="*/ 1160 h 2415"/>
              <a:gd name="T48" fmla="*/ 683 w 6672"/>
              <a:gd name="T49" fmla="*/ 1449 h 2415"/>
              <a:gd name="T50" fmla="*/ 0 w 6672"/>
              <a:gd name="T51" fmla="*/ 1843 h 2415"/>
              <a:gd name="T52" fmla="*/ 641 w 6672"/>
              <a:gd name="T53" fmla="*/ 1328 h 2415"/>
              <a:gd name="T54" fmla="*/ 709 w 6672"/>
              <a:gd name="T55" fmla="*/ 793 h 2415"/>
              <a:gd name="T56" fmla="*/ 583 w 6672"/>
              <a:gd name="T57" fmla="*/ 961 h 2415"/>
              <a:gd name="T58" fmla="*/ 536 w 6672"/>
              <a:gd name="T59" fmla="*/ 803 h 2415"/>
              <a:gd name="T60" fmla="*/ 184 w 6672"/>
              <a:gd name="T61" fmla="*/ 730 h 2415"/>
              <a:gd name="T62" fmla="*/ 315 w 6672"/>
              <a:gd name="T63" fmla="*/ 567 h 2415"/>
              <a:gd name="T64" fmla="*/ 1034 w 6672"/>
              <a:gd name="T65" fmla="*/ 908 h 2415"/>
              <a:gd name="T66" fmla="*/ 898 w 6672"/>
              <a:gd name="T67" fmla="*/ 546 h 2415"/>
              <a:gd name="T68" fmla="*/ 919 w 6672"/>
              <a:gd name="T69" fmla="*/ 478 h 2415"/>
              <a:gd name="T70" fmla="*/ 761 w 6672"/>
              <a:gd name="T71" fmla="*/ 310 h 2415"/>
              <a:gd name="T72" fmla="*/ 898 w 6672"/>
              <a:gd name="T73" fmla="*/ 100 h 2415"/>
              <a:gd name="T74" fmla="*/ 1097 w 6672"/>
              <a:gd name="T75" fmla="*/ 0 h 2415"/>
              <a:gd name="T76" fmla="*/ 1774 w 6672"/>
              <a:gd name="T77" fmla="*/ 562 h 2415"/>
              <a:gd name="T78" fmla="*/ 1900 w 6672"/>
              <a:gd name="T79" fmla="*/ 730 h 2415"/>
              <a:gd name="T80" fmla="*/ 6152 w 6672"/>
              <a:gd name="T81" fmla="*/ 441 h 2415"/>
              <a:gd name="T82" fmla="*/ 6666 w 6672"/>
              <a:gd name="T83" fmla="*/ 1538 h 2415"/>
              <a:gd name="T84" fmla="*/ 6121 w 6672"/>
              <a:gd name="T85" fmla="*/ 1927 h 2415"/>
              <a:gd name="T86" fmla="*/ 6173 w 6672"/>
              <a:gd name="T87" fmla="*/ 347 h 2415"/>
              <a:gd name="T88" fmla="*/ 5128 w 6672"/>
              <a:gd name="T89" fmla="*/ 1544 h 2415"/>
              <a:gd name="T90" fmla="*/ 4787 w 6672"/>
              <a:gd name="T91" fmla="*/ 1906 h 2415"/>
              <a:gd name="T92" fmla="*/ 4625 w 6672"/>
              <a:gd name="T93" fmla="*/ 462 h 2415"/>
              <a:gd name="T94" fmla="*/ 4357 w 6672"/>
              <a:gd name="T95" fmla="*/ 1900 h 2415"/>
              <a:gd name="T96" fmla="*/ 5359 w 6672"/>
              <a:gd name="T97" fmla="*/ 746 h 2415"/>
              <a:gd name="T98" fmla="*/ 4163 w 6672"/>
              <a:gd name="T99" fmla="*/ 1900 h 2415"/>
              <a:gd name="T100" fmla="*/ 2787 w 6672"/>
              <a:gd name="T101" fmla="*/ 1433 h 2415"/>
              <a:gd name="T102" fmla="*/ 3270 w 6672"/>
              <a:gd name="T103" fmla="*/ 462 h 2415"/>
              <a:gd name="T104" fmla="*/ 3774 w 6672"/>
              <a:gd name="T105" fmla="*/ 462 h 2415"/>
              <a:gd name="T106" fmla="*/ 3911 w 6672"/>
              <a:gd name="T107" fmla="*/ 462 h 2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672" h="2415">
                <a:moveTo>
                  <a:pt x="1743" y="1460"/>
                </a:moveTo>
                <a:lnTo>
                  <a:pt x="1743" y="1460"/>
                </a:lnTo>
                <a:cubicBezTo>
                  <a:pt x="1743" y="1507"/>
                  <a:pt x="1795" y="1554"/>
                  <a:pt x="1843" y="1554"/>
                </a:cubicBezTo>
                <a:cubicBezTo>
                  <a:pt x="1890" y="1554"/>
                  <a:pt x="1937" y="1512"/>
                  <a:pt x="1937" y="1465"/>
                </a:cubicBezTo>
                <a:lnTo>
                  <a:pt x="1937" y="1439"/>
                </a:lnTo>
                <a:lnTo>
                  <a:pt x="2021" y="1507"/>
                </a:lnTo>
                <a:cubicBezTo>
                  <a:pt x="2005" y="1591"/>
                  <a:pt x="1932" y="1659"/>
                  <a:pt x="1848" y="1654"/>
                </a:cubicBezTo>
                <a:cubicBezTo>
                  <a:pt x="1853" y="1670"/>
                  <a:pt x="1853" y="1685"/>
                  <a:pt x="1853" y="1701"/>
                </a:cubicBezTo>
                <a:cubicBezTo>
                  <a:pt x="1853" y="1764"/>
                  <a:pt x="1801" y="1832"/>
                  <a:pt x="1743" y="1853"/>
                </a:cubicBezTo>
                <a:lnTo>
                  <a:pt x="1664" y="1785"/>
                </a:lnTo>
                <a:cubicBezTo>
                  <a:pt x="1717" y="1780"/>
                  <a:pt x="1759" y="1743"/>
                  <a:pt x="1759" y="1685"/>
                </a:cubicBezTo>
                <a:cubicBezTo>
                  <a:pt x="1759" y="1628"/>
                  <a:pt x="1711" y="1591"/>
                  <a:pt x="1659" y="1591"/>
                </a:cubicBezTo>
                <a:cubicBezTo>
                  <a:pt x="1601" y="1591"/>
                  <a:pt x="1564" y="1638"/>
                  <a:pt x="1564" y="1696"/>
                </a:cubicBezTo>
                <a:cubicBezTo>
                  <a:pt x="1564" y="1764"/>
                  <a:pt x="1648" y="1900"/>
                  <a:pt x="1811" y="1900"/>
                </a:cubicBezTo>
                <a:cubicBezTo>
                  <a:pt x="1874" y="1900"/>
                  <a:pt x="1937" y="1879"/>
                  <a:pt x="1984" y="1837"/>
                </a:cubicBezTo>
                <a:lnTo>
                  <a:pt x="1932" y="1795"/>
                </a:lnTo>
                <a:cubicBezTo>
                  <a:pt x="1942" y="1754"/>
                  <a:pt x="1969" y="1717"/>
                  <a:pt x="2005" y="1701"/>
                </a:cubicBezTo>
                <a:lnTo>
                  <a:pt x="2058" y="1743"/>
                </a:lnTo>
                <a:cubicBezTo>
                  <a:pt x="2079" y="1706"/>
                  <a:pt x="2089" y="1664"/>
                  <a:pt x="2089" y="1622"/>
                </a:cubicBezTo>
                <a:cubicBezTo>
                  <a:pt x="2089" y="1507"/>
                  <a:pt x="2000" y="1360"/>
                  <a:pt x="1858" y="1360"/>
                </a:cubicBezTo>
                <a:cubicBezTo>
                  <a:pt x="1795" y="1360"/>
                  <a:pt x="1743" y="1397"/>
                  <a:pt x="1743" y="1460"/>
                </a:cubicBezTo>
                <a:close/>
                <a:moveTo>
                  <a:pt x="1144" y="1895"/>
                </a:moveTo>
                <a:lnTo>
                  <a:pt x="1144" y="1895"/>
                </a:lnTo>
                <a:cubicBezTo>
                  <a:pt x="1144" y="1948"/>
                  <a:pt x="1186" y="1990"/>
                  <a:pt x="1239" y="1990"/>
                </a:cubicBezTo>
                <a:cubicBezTo>
                  <a:pt x="1276" y="1990"/>
                  <a:pt x="1291" y="1974"/>
                  <a:pt x="1318" y="1953"/>
                </a:cubicBezTo>
                <a:lnTo>
                  <a:pt x="1318" y="2063"/>
                </a:lnTo>
                <a:cubicBezTo>
                  <a:pt x="1291" y="2079"/>
                  <a:pt x="1265" y="2084"/>
                  <a:pt x="1234" y="2084"/>
                </a:cubicBezTo>
                <a:cubicBezTo>
                  <a:pt x="1176" y="2084"/>
                  <a:pt x="1129" y="2068"/>
                  <a:pt x="1097" y="2016"/>
                </a:cubicBezTo>
                <a:cubicBezTo>
                  <a:pt x="1066" y="2068"/>
                  <a:pt x="1013" y="2084"/>
                  <a:pt x="955" y="2084"/>
                </a:cubicBezTo>
                <a:cubicBezTo>
                  <a:pt x="929" y="2084"/>
                  <a:pt x="898" y="2079"/>
                  <a:pt x="871" y="2063"/>
                </a:cubicBezTo>
                <a:lnTo>
                  <a:pt x="871" y="1953"/>
                </a:lnTo>
                <a:cubicBezTo>
                  <a:pt x="898" y="1979"/>
                  <a:pt x="913" y="1990"/>
                  <a:pt x="950" y="1990"/>
                </a:cubicBezTo>
                <a:cubicBezTo>
                  <a:pt x="1003" y="1990"/>
                  <a:pt x="1045" y="1948"/>
                  <a:pt x="1045" y="1895"/>
                </a:cubicBezTo>
                <a:cubicBezTo>
                  <a:pt x="1045" y="1843"/>
                  <a:pt x="1013" y="1801"/>
                  <a:pt x="955" y="1801"/>
                </a:cubicBezTo>
                <a:cubicBezTo>
                  <a:pt x="856" y="1801"/>
                  <a:pt x="814" y="1895"/>
                  <a:pt x="814" y="1984"/>
                </a:cubicBezTo>
                <a:cubicBezTo>
                  <a:pt x="814" y="2110"/>
                  <a:pt x="908" y="2221"/>
                  <a:pt x="1029" y="2242"/>
                </a:cubicBezTo>
                <a:lnTo>
                  <a:pt x="1029" y="2179"/>
                </a:lnTo>
                <a:cubicBezTo>
                  <a:pt x="1050" y="2168"/>
                  <a:pt x="1071" y="2168"/>
                  <a:pt x="1087" y="2168"/>
                </a:cubicBezTo>
                <a:cubicBezTo>
                  <a:pt x="1108" y="2168"/>
                  <a:pt x="1129" y="2168"/>
                  <a:pt x="1150" y="2179"/>
                </a:cubicBezTo>
                <a:lnTo>
                  <a:pt x="1150" y="2242"/>
                </a:lnTo>
                <a:cubicBezTo>
                  <a:pt x="1265" y="2226"/>
                  <a:pt x="1365" y="2105"/>
                  <a:pt x="1365" y="1984"/>
                </a:cubicBezTo>
                <a:cubicBezTo>
                  <a:pt x="1365" y="1895"/>
                  <a:pt x="1328" y="1801"/>
                  <a:pt x="1223" y="1801"/>
                </a:cubicBezTo>
                <a:cubicBezTo>
                  <a:pt x="1181" y="1795"/>
                  <a:pt x="1144" y="1843"/>
                  <a:pt x="1144" y="1895"/>
                </a:cubicBezTo>
                <a:close/>
                <a:moveTo>
                  <a:pt x="431" y="1685"/>
                </a:moveTo>
                <a:lnTo>
                  <a:pt x="431" y="1685"/>
                </a:lnTo>
                <a:cubicBezTo>
                  <a:pt x="431" y="1743"/>
                  <a:pt x="473" y="1780"/>
                  <a:pt x="525" y="1785"/>
                </a:cubicBezTo>
                <a:lnTo>
                  <a:pt x="441" y="1848"/>
                </a:lnTo>
                <a:cubicBezTo>
                  <a:pt x="383" y="1827"/>
                  <a:pt x="331" y="1759"/>
                  <a:pt x="331" y="1696"/>
                </a:cubicBezTo>
                <a:cubicBezTo>
                  <a:pt x="331" y="1675"/>
                  <a:pt x="336" y="1664"/>
                  <a:pt x="341" y="1649"/>
                </a:cubicBezTo>
                <a:lnTo>
                  <a:pt x="326" y="1649"/>
                </a:lnTo>
                <a:cubicBezTo>
                  <a:pt x="247" y="1649"/>
                  <a:pt x="184" y="1575"/>
                  <a:pt x="168" y="1502"/>
                </a:cubicBezTo>
                <a:lnTo>
                  <a:pt x="257" y="1433"/>
                </a:lnTo>
                <a:lnTo>
                  <a:pt x="257" y="1460"/>
                </a:lnTo>
                <a:cubicBezTo>
                  <a:pt x="257" y="1507"/>
                  <a:pt x="305" y="1549"/>
                  <a:pt x="352" y="1549"/>
                </a:cubicBezTo>
                <a:cubicBezTo>
                  <a:pt x="404" y="1549"/>
                  <a:pt x="452" y="1507"/>
                  <a:pt x="452" y="1454"/>
                </a:cubicBezTo>
                <a:cubicBezTo>
                  <a:pt x="452" y="1391"/>
                  <a:pt x="404" y="1349"/>
                  <a:pt x="341" y="1349"/>
                </a:cubicBezTo>
                <a:cubicBezTo>
                  <a:pt x="226" y="1349"/>
                  <a:pt x="110" y="1465"/>
                  <a:pt x="110" y="1612"/>
                </a:cubicBezTo>
                <a:cubicBezTo>
                  <a:pt x="110" y="1654"/>
                  <a:pt x="121" y="1696"/>
                  <a:pt x="137" y="1733"/>
                </a:cubicBezTo>
                <a:lnTo>
                  <a:pt x="189" y="1691"/>
                </a:lnTo>
                <a:cubicBezTo>
                  <a:pt x="226" y="1706"/>
                  <a:pt x="252" y="1743"/>
                  <a:pt x="263" y="1785"/>
                </a:cubicBezTo>
                <a:lnTo>
                  <a:pt x="210" y="1827"/>
                </a:lnTo>
                <a:cubicBezTo>
                  <a:pt x="263" y="1869"/>
                  <a:pt x="326" y="1890"/>
                  <a:pt x="389" y="1890"/>
                </a:cubicBezTo>
                <a:cubicBezTo>
                  <a:pt x="525" y="1890"/>
                  <a:pt x="630" y="1780"/>
                  <a:pt x="630" y="1685"/>
                </a:cubicBezTo>
                <a:cubicBezTo>
                  <a:pt x="630" y="1628"/>
                  <a:pt x="593" y="1580"/>
                  <a:pt x="536" y="1580"/>
                </a:cubicBezTo>
                <a:cubicBezTo>
                  <a:pt x="473" y="1591"/>
                  <a:pt x="431" y="1633"/>
                  <a:pt x="431" y="1685"/>
                </a:cubicBezTo>
                <a:close/>
                <a:moveTo>
                  <a:pt x="1790" y="698"/>
                </a:moveTo>
                <a:lnTo>
                  <a:pt x="1790" y="698"/>
                </a:lnTo>
                <a:lnTo>
                  <a:pt x="1748" y="735"/>
                </a:lnTo>
                <a:lnTo>
                  <a:pt x="1795" y="887"/>
                </a:lnTo>
                <a:lnTo>
                  <a:pt x="1659" y="814"/>
                </a:lnTo>
                <a:lnTo>
                  <a:pt x="1612" y="851"/>
                </a:lnTo>
                <a:lnTo>
                  <a:pt x="1764" y="935"/>
                </a:lnTo>
                <a:lnTo>
                  <a:pt x="1601" y="1066"/>
                </a:lnTo>
                <a:lnTo>
                  <a:pt x="1559" y="1008"/>
                </a:lnTo>
                <a:lnTo>
                  <a:pt x="1617" y="961"/>
                </a:lnTo>
                <a:lnTo>
                  <a:pt x="1575" y="908"/>
                </a:lnTo>
                <a:lnTo>
                  <a:pt x="1517" y="956"/>
                </a:lnTo>
                <a:lnTo>
                  <a:pt x="1470" y="893"/>
                </a:lnTo>
                <a:lnTo>
                  <a:pt x="1528" y="845"/>
                </a:lnTo>
                <a:lnTo>
                  <a:pt x="1486" y="788"/>
                </a:lnTo>
                <a:lnTo>
                  <a:pt x="1192" y="1034"/>
                </a:lnTo>
                <a:lnTo>
                  <a:pt x="1475" y="1260"/>
                </a:lnTo>
                <a:lnTo>
                  <a:pt x="1528" y="1197"/>
                </a:lnTo>
                <a:cubicBezTo>
                  <a:pt x="1564" y="1197"/>
                  <a:pt x="1591" y="1229"/>
                  <a:pt x="1606" y="1260"/>
                </a:cubicBezTo>
                <a:lnTo>
                  <a:pt x="1554" y="1323"/>
                </a:lnTo>
                <a:lnTo>
                  <a:pt x="1585" y="1349"/>
                </a:lnTo>
                <a:cubicBezTo>
                  <a:pt x="1654" y="1286"/>
                  <a:pt x="1748" y="1244"/>
                  <a:pt x="1843" y="1244"/>
                </a:cubicBezTo>
                <a:cubicBezTo>
                  <a:pt x="2042" y="1244"/>
                  <a:pt x="2194" y="1407"/>
                  <a:pt x="2194" y="1607"/>
                </a:cubicBezTo>
                <a:cubicBezTo>
                  <a:pt x="2194" y="1670"/>
                  <a:pt x="2179" y="1743"/>
                  <a:pt x="2142" y="1801"/>
                </a:cubicBezTo>
                <a:lnTo>
                  <a:pt x="2194" y="1843"/>
                </a:lnTo>
                <a:cubicBezTo>
                  <a:pt x="2194" y="1879"/>
                  <a:pt x="2158" y="1921"/>
                  <a:pt x="2121" y="1932"/>
                </a:cubicBezTo>
                <a:lnTo>
                  <a:pt x="2068" y="1890"/>
                </a:lnTo>
                <a:cubicBezTo>
                  <a:pt x="2000" y="1958"/>
                  <a:pt x="1906" y="1995"/>
                  <a:pt x="1811" y="1995"/>
                </a:cubicBezTo>
                <a:cubicBezTo>
                  <a:pt x="1612" y="1995"/>
                  <a:pt x="1459" y="1837"/>
                  <a:pt x="1459" y="1638"/>
                </a:cubicBezTo>
                <a:cubicBezTo>
                  <a:pt x="1459" y="1575"/>
                  <a:pt x="1480" y="1507"/>
                  <a:pt x="1507" y="1449"/>
                </a:cubicBezTo>
                <a:lnTo>
                  <a:pt x="1470" y="1423"/>
                </a:lnTo>
                <a:lnTo>
                  <a:pt x="1417" y="1491"/>
                </a:lnTo>
                <a:cubicBezTo>
                  <a:pt x="1381" y="1486"/>
                  <a:pt x="1349" y="1460"/>
                  <a:pt x="1339" y="1423"/>
                </a:cubicBezTo>
                <a:lnTo>
                  <a:pt x="1391" y="1365"/>
                </a:lnTo>
                <a:lnTo>
                  <a:pt x="1155" y="1166"/>
                </a:lnTo>
                <a:lnTo>
                  <a:pt x="1155" y="1481"/>
                </a:lnTo>
                <a:lnTo>
                  <a:pt x="1234" y="1481"/>
                </a:lnTo>
                <a:cubicBezTo>
                  <a:pt x="1244" y="1496"/>
                  <a:pt x="1249" y="1512"/>
                  <a:pt x="1249" y="1528"/>
                </a:cubicBezTo>
                <a:cubicBezTo>
                  <a:pt x="1249" y="1544"/>
                  <a:pt x="1244" y="1565"/>
                  <a:pt x="1234" y="1580"/>
                </a:cubicBezTo>
                <a:lnTo>
                  <a:pt x="1155" y="1580"/>
                </a:lnTo>
                <a:lnTo>
                  <a:pt x="1155" y="1617"/>
                </a:lnTo>
                <a:cubicBezTo>
                  <a:pt x="1328" y="1649"/>
                  <a:pt x="1475" y="1795"/>
                  <a:pt x="1475" y="1974"/>
                </a:cubicBezTo>
                <a:cubicBezTo>
                  <a:pt x="1475" y="2158"/>
                  <a:pt x="1333" y="2305"/>
                  <a:pt x="1155" y="2336"/>
                </a:cubicBezTo>
                <a:lnTo>
                  <a:pt x="1155" y="2399"/>
                </a:lnTo>
                <a:cubicBezTo>
                  <a:pt x="1139" y="2410"/>
                  <a:pt x="1118" y="2415"/>
                  <a:pt x="1097" y="2415"/>
                </a:cubicBezTo>
                <a:cubicBezTo>
                  <a:pt x="1076" y="2415"/>
                  <a:pt x="1050" y="2410"/>
                  <a:pt x="1034" y="2399"/>
                </a:cubicBezTo>
                <a:lnTo>
                  <a:pt x="1034" y="2336"/>
                </a:lnTo>
                <a:cubicBezTo>
                  <a:pt x="856" y="2310"/>
                  <a:pt x="719" y="2158"/>
                  <a:pt x="719" y="1974"/>
                </a:cubicBezTo>
                <a:cubicBezTo>
                  <a:pt x="719" y="1795"/>
                  <a:pt x="856" y="1649"/>
                  <a:pt x="1034" y="1622"/>
                </a:cubicBezTo>
                <a:lnTo>
                  <a:pt x="1034" y="1580"/>
                </a:lnTo>
                <a:lnTo>
                  <a:pt x="950" y="1580"/>
                </a:lnTo>
                <a:cubicBezTo>
                  <a:pt x="940" y="1565"/>
                  <a:pt x="934" y="1549"/>
                  <a:pt x="934" y="1528"/>
                </a:cubicBezTo>
                <a:cubicBezTo>
                  <a:pt x="934" y="1507"/>
                  <a:pt x="940" y="1491"/>
                  <a:pt x="950" y="1475"/>
                </a:cubicBezTo>
                <a:lnTo>
                  <a:pt x="1034" y="1475"/>
                </a:lnTo>
                <a:lnTo>
                  <a:pt x="1034" y="1160"/>
                </a:lnTo>
                <a:lnTo>
                  <a:pt x="793" y="1360"/>
                </a:lnTo>
                <a:lnTo>
                  <a:pt x="845" y="1418"/>
                </a:lnTo>
                <a:cubicBezTo>
                  <a:pt x="835" y="1454"/>
                  <a:pt x="803" y="1481"/>
                  <a:pt x="767" y="1486"/>
                </a:cubicBezTo>
                <a:lnTo>
                  <a:pt x="714" y="1418"/>
                </a:lnTo>
                <a:lnTo>
                  <a:pt x="683" y="1449"/>
                </a:lnTo>
                <a:cubicBezTo>
                  <a:pt x="714" y="1507"/>
                  <a:pt x="735" y="1570"/>
                  <a:pt x="735" y="1638"/>
                </a:cubicBezTo>
                <a:cubicBezTo>
                  <a:pt x="735" y="1837"/>
                  <a:pt x="578" y="1995"/>
                  <a:pt x="383" y="1995"/>
                </a:cubicBezTo>
                <a:cubicBezTo>
                  <a:pt x="289" y="1995"/>
                  <a:pt x="194" y="1958"/>
                  <a:pt x="126" y="1890"/>
                </a:cubicBezTo>
                <a:lnTo>
                  <a:pt x="74" y="1932"/>
                </a:lnTo>
                <a:cubicBezTo>
                  <a:pt x="42" y="1921"/>
                  <a:pt x="5" y="1879"/>
                  <a:pt x="0" y="1843"/>
                </a:cubicBezTo>
                <a:lnTo>
                  <a:pt x="53" y="1801"/>
                </a:lnTo>
                <a:cubicBezTo>
                  <a:pt x="21" y="1743"/>
                  <a:pt x="0" y="1675"/>
                  <a:pt x="0" y="1607"/>
                </a:cubicBezTo>
                <a:cubicBezTo>
                  <a:pt x="0" y="1407"/>
                  <a:pt x="152" y="1244"/>
                  <a:pt x="352" y="1244"/>
                </a:cubicBezTo>
                <a:cubicBezTo>
                  <a:pt x="446" y="1244"/>
                  <a:pt x="541" y="1286"/>
                  <a:pt x="609" y="1349"/>
                </a:cubicBezTo>
                <a:lnTo>
                  <a:pt x="641" y="1328"/>
                </a:lnTo>
                <a:lnTo>
                  <a:pt x="588" y="1265"/>
                </a:lnTo>
                <a:cubicBezTo>
                  <a:pt x="599" y="1234"/>
                  <a:pt x="630" y="1208"/>
                  <a:pt x="667" y="1202"/>
                </a:cubicBezTo>
                <a:lnTo>
                  <a:pt x="719" y="1265"/>
                </a:lnTo>
                <a:lnTo>
                  <a:pt x="1003" y="1040"/>
                </a:lnTo>
                <a:lnTo>
                  <a:pt x="709" y="793"/>
                </a:lnTo>
                <a:lnTo>
                  <a:pt x="667" y="851"/>
                </a:lnTo>
                <a:lnTo>
                  <a:pt x="725" y="898"/>
                </a:lnTo>
                <a:lnTo>
                  <a:pt x="683" y="956"/>
                </a:lnTo>
                <a:lnTo>
                  <a:pt x="625" y="908"/>
                </a:lnTo>
                <a:lnTo>
                  <a:pt x="583" y="961"/>
                </a:lnTo>
                <a:lnTo>
                  <a:pt x="630" y="998"/>
                </a:lnTo>
                <a:lnTo>
                  <a:pt x="588" y="1055"/>
                </a:lnTo>
                <a:lnTo>
                  <a:pt x="431" y="924"/>
                </a:lnTo>
                <a:lnTo>
                  <a:pt x="578" y="840"/>
                </a:lnTo>
                <a:lnTo>
                  <a:pt x="536" y="803"/>
                </a:lnTo>
                <a:lnTo>
                  <a:pt x="399" y="877"/>
                </a:lnTo>
                <a:lnTo>
                  <a:pt x="441" y="735"/>
                </a:lnTo>
                <a:lnTo>
                  <a:pt x="399" y="698"/>
                </a:lnTo>
                <a:lnTo>
                  <a:pt x="347" y="861"/>
                </a:lnTo>
                <a:lnTo>
                  <a:pt x="184" y="730"/>
                </a:lnTo>
                <a:lnTo>
                  <a:pt x="226" y="677"/>
                </a:lnTo>
                <a:lnTo>
                  <a:pt x="284" y="725"/>
                </a:lnTo>
                <a:lnTo>
                  <a:pt x="331" y="672"/>
                </a:lnTo>
                <a:lnTo>
                  <a:pt x="273" y="620"/>
                </a:lnTo>
                <a:lnTo>
                  <a:pt x="315" y="567"/>
                </a:lnTo>
                <a:lnTo>
                  <a:pt x="373" y="609"/>
                </a:lnTo>
                <a:lnTo>
                  <a:pt x="415" y="557"/>
                </a:lnTo>
                <a:lnTo>
                  <a:pt x="289" y="462"/>
                </a:lnTo>
                <a:cubicBezTo>
                  <a:pt x="299" y="420"/>
                  <a:pt x="326" y="389"/>
                  <a:pt x="368" y="363"/>
                </a:cubicBezTo>
                <a:lnTo>
                  <a:pt x="1034" y="908"/>
                </a:lnTo>
                <a:lnTo>
                  <a:pt x="1034" y="546"/>
                </a:lnTo>
                <a:lnTo>
                  <a:pt x="966" y="546"/>
                </a:lnTo>
                <a:lnTo>
                  <a:pt x="966" y="614"/>
                </a:lnTo>
                <a:lnTo>
                  <a:pt x="898" y="614"/>
                </a:lnTo>
                <a:lnTo>
                  <a:pt x="898" y="546"/>
                </a:lnTo>
                <a:lnTo>
                  <a:pt x="830" y="546"/>
                </a:lnTo>
                <a:lnTo>
                  <a:pt x="830" y="614"/>
                </a:lnTo>
                <a:lnTo>
                  <a:pt x="761" y="614"/>
                </a:lnTo>
                <a:lnTo>
                  <a:pt x="761" y="410"/>
                </a:lnTo>
                <a:lnTo>
                  <a:pt x="919" y="478"/>
                </a:lnTo>
                <a:lnTo>
                  <a:pt x="919" y="420"/>
                </a:lnTo>
                <a:lnTo>
                  <a:pt x="772" y="357"/>
                </a:lnTo>
                <a:lnTo>
                  <a:pt x="919" y="300"/>
                </a:lnTo>
                <a:lnTo>
                  <a:pt x="919" y="247"/>
                </a:lnTo>
                <a:lnTo>
                  <a:pt x="761" y="310"/>
                </a:lnTo>
                <a:lnTo>
                  <a:pt x="761" y="100"/>
                </a:lnTo>
                <a:lnTo>
                  <a:pt x="830" y="100"/>
                </a:lnTo>
                <a:lnTo>
                  <a:pt x="830" y="174"/>
                </a:lnTo>
                <a:lnTo>
                  <a:pt x="898" y="174"/>
                </a:lnTo>
                <a:lnTo>
                  <a:pt x="898" y="100"/>
                </a:lnTo>
                <a:lnTo>
                  <a:pt x="966" y="100"/>
                </a:lnTo>
                <a:lnTo>
                  <a:pt x="966" y="174"/>
                </a:lnTo>
                <a:lnTo>
                  <a:pt x="1034" y="174"/>
                </a:lnTo>
                <a:lnTo>
                  <a:pt x="1034" y="11"/>
                </a:lnTo>
                <a:cubicBezTo>
                  <a:pt x="1055" y="6"/>
                  <a:pt x="1076" y="0"/>
                  <a:pt x="1097" y="0"/>
                </a:cubicBezTo>
                <a:cubicBezTo>
                  <a:pt x="1118" y="0"/>
                  <a:pt x="1139" y="6"/>
                  <a:pt x="1155" y="11"/>
                </a:cubicBezTo>
                <a:lnTo>
                  <a:pt x="1155" y="908"/>
                </a:lnTo>
                <a:lnTo>
                  <a:pt x="1822" y="363"/>
                </a:lnTo>
                <a:cubicBezTo>
                  <a:pt x="1858" y="389"/>
                  <a:pt x="1885" y="420"/>
                  <a:pt x="1900" y="462"/>
                </a:cubicBezTo>
                <a:lnTo>
                  <a:pt x="1774" y="562"/>
                </a:lnTo>
                <a:lnTo>
                  <a:pt x="1816" y="614"/>
                </a:lnTo>
                <a:lnTo>
                  <a:pt x="1874" y="572"/>
                </a:lnTo>
                <a:lnTo>
                  <a:pt x="1916" y="625"/>
                </a:lnTo>
                <a:lnTo>
                  <a:pt x="1858" y="677"/>
                </a:lnTo>
                <a:lnTo>
                  <a:pt x="1900" y="730"/>
                </a:lnTo>
                <a:lnTo>
                  <a:pt x="1958" y="683"/>
                </a:lnTo>
                <a:lnTo>
                  <a:pt x="2000" y="735"/>
                </a:lnTo>
                <a:lnTo>
                  <a:pt x="1837" y="866"/>
                </a:lnTo>
                <a:lnTo>
                  <a:pt x="1790" y="698"/>
                </a:lnTo>
                <a:close/>
                <a:moveTo>
                  <a:pt x="6152" y="441"/>
                </a:moveTo>
                <a:lnTo>
                  <a:pt x="6152" y="441"/>
                </a:lnTo>
                <a:cubicBezTo>
                  <a:pt x="5979" y="441"/>
                  <a:pt x="5869" y="541"/>
                  <a:pt x="5869" y="719"/>
                </a:cubicBezTo>
                <a:cubicBezTo>
                  <a:pt x="5869" y="877"/>
                  <a:pt x="6042" y="956"/>
                  <a:pt x="6210" y="1013"/>
                </a:cubicBezTo>
                <a:cubicBezTo>
                  <a:pt x="6310" y="1050"/>
                  <a:pt x="6436" y="1097"/>
                  <a:pt x="6525" y="1176"/>
                </a:cubicBezTo>
                <a:cubicBezTo>
                  <a:pt x="6619" y="1265"/>
                  <a:pt x="6672" y="1386"/>
                  <a:pt x="6666" y="1538"/>
                </a:cubicBezTo>
                <a:cubicBezTo>
                  <a:pt x="6661" y="1822"/>
                  <a:pt x="6462" y="2016"/>
                  <a:pt x="6110" y="2016"/>
                </a:cubicBezTo>
                <a:cubicBezTo>
                  <a:pt x="5979" y="2016"/>
                  <a:pt x="5774" y="1984"/>
                  <a:pt x="5653" y="1916"/>
                </a:cubicBezTo>
                <a:lnTo>
                  <a:pt x="5638" y="1491"/>
                </a:lnTo>
                <a:lnTo>
                  <a:pt x="5743" y="1491"/>
                </a:lnTo>
                <a:cubicBezTo>
                  <a:pt x="5753" y="1780"/>
                  <a:pt x="5884" y="1927"/>
                  <a:pt x="6121" y="1927"/>
                </a:cubicBezTo>
                <a:cubicBezTo>
                  <a:pt x="6310" y="1927"/>
                  <a:pt x="6415" y="1801"/>
                  <a:pt x="6415" y="1607"/>
                </a:cubicBezTo>
                <a:cubicBezTo>
                  <a:pt x="6415" y="1439"/>
                  <a:pt x="6278" y="1370"/>
                  <a:pt x="6068" y="1297"/>
                </a:cubicBezTo>
                <a:cubicBezTo>
                  <a:pt x="6000" y="1276"/>
                  <a:pt x="5863" y="1223"/>
                  <a:pt x="5769" y="1129"/>
                </a:cubicBezTo>
                <a:cubicBezTo>
                  <a:pt x="5685" y="1045"/>
                  <a:pt x="5643" y="935"/>
                  <a:pt x="5643" y="824"/>
                </a:cubicBezTo>
                <a:cubicBezTo>
                  <a:pt x="5643" y="494"/>
                  <a:pt x="5879" y="347"/>
                  <a:pt x="6173" y="347"/>
                </a:cubicBezTo>
                <a:cubicBezTo>
                  <a:pt x="6289" y="347"/>
                  <a:pt x="6462" y="389"/>
                  <a:pt x="6567" y="447"/>
                </a:cubicBezTo>
                <a:lnTo>
                  <a:pt x="6577" y="819"/>
                </a:lnTo>
                <a:lnTo>
                  <a:pt x="6472" y="819"/>
                </a:lnTo>
                <a:cubicBezTo>
                  <a:pt x="6456" y="557"/>
                  <a:pt x="6341" y="441"/>
                  <a:pt x="6152" y="441"/>
                </a:cubicBezTo>
                <a:close/>
                <a:moveTo>
                  <a:pt x="5128" y="1544"/>
                </a:moveTo>
                <a:lnTo>
                  <a:pt x="5128" y="1544"/>
                </a:lnTo>
                <a:cubicBezTo>
                  <a:pt x="5128" y="1328"/>
                  <a:pt x="5034" y="1181"/>
                  <a:pt x="4819" y="1181"/>
                </a:cubicBezTo>
                <a:lnTo>
                  <a:pt x="4635" y="1181"/>
                </a:lnTo>
                <a:lnTo>
                  <a:pt x="4635" y="1906"/>
                </a:lnTo>
                <a:lnTo>
                  <a:pt x="4787" y="1906"/>
                </a:lnTo>
                <a:cubicBezTo>
                  <a:pt x="5013" y="1900"/>
                  <a:pt x="5128" y="1764"/>
                  <a:pt x="5128" y="1544"/>
                </a:cubicBezTo>
                <a:close/>
                <a:moveTo>
                  <a:pt x="5066" y="767"/>
                </a:moveTo>
                <a:lnTo>
                  <a:pt x="5066" y="767"/>
                </a:lnTo>
                <a:cubicBezTo>
                  <a:pt x="5066" y="614"/>
                  <a:pt x="4987" y="462"/>
                  <a:pt x="4814" y="462"/>
                </a:cubicBezTo>
                <a:lnTo>
                  <a:pt x="4625" y="462"/>
                </a:lnTo>
                <a:lnTo>
                  <a:pt x="4625" y="1087"/>
                </a:lnTo>
                <a:lnTo>
                  <a:pt x="4793" y="1087"/>
                </a:lnTo>
                <a:cubicBezTo>
                  <a:pt x="4982" y="1087"/>
                  <a:pt x="5066" y="935"/>
                  <a:pt x="5066" y="767"/>
                </a:cubicBezTo>
                <a:close/>
                <a:moveTo>
                  <a:pt x="4357" y="1900"/>
                </a:moveTo>
                <a:lnTo>
                  <a:pt x="4357" y="1900"/>
                </a:lnTo>
                <a:lnTo>
                  <a:pt x="4357" y="462"/>
                </a:lnTo>
                <a:lnTo>
                  <a:pt x="4173" y="462"/>
                </a:lnTo>
                <a:lnTo>
                  <a:pt x="4173" y="368"/>
                </a:lnTo>
                <a:lnTo>
                  <a:pt x="4898" y="368"/>
                </a:lnTo>
                <a:cubicBezTo>
                  <a:pt x="5207" y="368"/>
                  <a:pt x="5359" y="541"/>
                  <a:pt x="5359" y="746"/>
                </a:cubicBezTo>
                <a:cubicBezTo>
                  <a:pt x="5359" y="966"/>
                  <a:pt x="5160" y="1087"/>
                  <a:pt x="4987" y="1124"/>
                </a:cubicBezTo>
                <a:cubicBezTo>
                  <a:pt x="5328" y="1155"/>
                  <a:pt x="5422" y="1376"/>
                  <a:pt x="5422" y="1538"/>
                </a:cubicBezTo>
                <a:cubicBezTo>
                  <a:pt x="5422" y="1869"/>
                  <a:pt x="5139" y="1995"/>
                  <a:pt x="4866" y="1995"/>
                </a:cubicBezTo>
                <a:lnTo>
                  <a:pt x="4163" y="1995"/>
                </a:lnTo>
                <a:lnTo>
                  <a:pt x="4163" y="1900"/>
                </a:lnTo>
                <a:lnTo>
                  <a:pt x="4357" y="1900"/>
                </a:lnTo>
                <a:close/>
                <a:moveTo>
                  <a:pt x="3900" y="1454"/>
                </a:moveTo>
                <a:lnTo>
                  <a:pt x="3900" y="1454"/>
                </a:lnTo>
                <a:cubicBezTo>
                  <a:pt x="3900" y="1953"/>
                  <a:pt x="3627" y="2016"/>
                  <a:pt x="3354" y="2016"/>
                </a:cubicBezTo>
                <a:cubicBezTo>
                  <a:pt x="2887" y="2016"/>
                  <a:pt x="2787" y="1775"/>
                  <a:pt x="2787" y="1433"/>
                </a:cubicBezTo>
                <a:lnTo>
                  <a:pt x="2787" y="462"/>
                </a:lnTo>
                <a:lnTo>
                  <a:pt x="2614" y="462"/>
                </a:lnTo>
                <a:lnTo>
                  <a:pt x="2614" y="368"/>
                </a:lnTo>
                <a:lnTo>
                  <a:pt x="3270" y="368"/>
                </a:lnTo>
                <a:lnTo>
                  <a:pt x="3270" y="462"/>
                </a:lnTo>
                <a:lnTo>
                  <a:pt x="3087" y="462"/>
                </a:lnTo>
                <a:lnTo>
                  <a:pt x="3087" y="1402"/>
                </a:lnTo>
                <a:cubicBezTo>
                  <a:pt x="3087" y="1733"/>
                  <a:pt x="3171" y="1900"/>
                  <a:pt x="3412" y="1900"/>
                </a:cubicBezTo>
                <a:cubicBezTo>
                  <a:pt x="3654" y="1900"/>
                  <a:pt x="3774" y="1780"/>
                  <a:pt x="3774" y="1433"/>
                </a:cubicBezTo>
                <a:lnTo>
                  <a:pt x="3774" y="462"/>
                </a:lnTo>
                <a:lnTo>
                  <a:pt x="3601" y="462"/>
                </a:lnTo>
                <a:lnTo>
                  <a:pt x="3601" y="368"/>
                </a:lnTo>
                <a:lnTo>
                  <a:pt x="4068" y="368"/>
                </a:lnTo>
                <a:lnTo>
                  <a:pt x="4068" y="462"/>
                </a:lnTo>
                <a:lnTo>
                  <a:pt x="3911" y="462"/>
                </a:lnTo>
                <a:lnTo>
                  <a:pt x="3900" y="145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47" name="Line">
            <a:extLst>
              <a:ext uri="{FF2B5EF4-FFF2-40B4-BE49-F238E27FC236}">
                <a16:creationId xmlns:a16="http://schemas.microsoft.com/office/drawing/2014/main" id="{C6DE3569-643B-8945-8710-D426C904BDAF}"/>
              </a:ext>
              <a:ext uri="{C183D7F6-B498-43B3-948B-1728B52AA6E4}">
                <adec:decorative xmlns:adec="http://schemas.microsoft.com/office/drawing/2017/decorative" val="1"/>
              </a:ext>
            </a:extLst>
          </p:cNvPr>
          <p:cNvCxnSpPr>
            <a:cxnSpLocks/>
          </p:cNvCxnSpPr>
          <p:nvPr userDrawn="1"/>
        </p:nvCxnSpPr>
        <p:spPr>
          <a:xfrm>
            <a:off x="367030" y="502920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48" name="TextBox">
            <a:extLst>
              <a:ext uri="{FF2B5EF4-FFF2-40B4-BE49-F238E27FC236}">
                <a16:creationId xmlns:a16="http://schemas.microsoft.com/office/drawing/2014/main" id="{50629399-1240-2B4A-9C06-9709D55FD022}"/>
              </a:ext>
            </a:extLst>
          </p:cNvPr>
          <p:cNvSpPr txBox="1"/>
          <p:nvPr userDrawn="1"/>
        </p:nvSpPr>
        <p:spPr>
          <a:xfrm>
            <a:off x="365760" y="5120640"/>
            <a:ext cx="1828800" cy="82296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Telecom, Media &amp; Technology</a:t>
            </a:r>
          </a:p>
        </p:txBody>
      </p:sp>
      <p:sp>
        <p:nvSpPr>
          <p:cNvPr id="49" name="Dell">
            <a:extLst>
              <a:ext uri="{FF2B5EF4-FFF2-40B4-BE49-F238E27FC236}">
                <a16:creationId xmlns:a16="http://schemas.microsoft.com/office/drawing/2014/main" id="{3E7AEE22-2DE0-A245-9BDE-56F02D299F2E}"/>
              </a:ext>
              <a:ext uri="{C183D7F6-B498-43B3-948B-1728B52AA6E4}">
                <adec:decorative xmlns:adec="http://schemas.microsoft.com/office/drawing/2017/decorative" val="1"/>
              </a:ext>
            </a:extLst>
          </p:cNvPr>
          <p:cNvSpPr>
            <a:spLocks noChangeAspect="1" noEditPoints="1"/>
          </p:cNvSpPr>
          <p:nvPr userDrawn="1"/>
        </p:nvSpPr>
        <p:spPr bwMode="black">
          <a:xfrm>
            <a:off x="2371724" y="5100183"/>
            <a:ext cx="412180" cy="411480"/>
          </a:xfrm>
          <a:custGeom>
            <a:avLst/>
            <a:gdLst>
              <a:gd name="T0" fmla="*/ 1322 w 2645"/>
              <a:gd name="T1" fmla="*/ 2503 h 2646"/>
              <a:gd name="T2" fmla="*/ 1322 w 2645"/>
              <a:gd name="T3" fmla="*/ 2503 h 2646"/>
              <a:gd name="T4" fmla="*/ 143 w 2645"/>
              <a:gd name="T5" fmla="*/ 1323 h 2646"/>
              <a:gd name="T6" fmla="*/ 1322 w 2645"/>
              <a:gd name="T7" fmla="*/ 143 h 2646"/>
              <a:gd name="T8" fmla="*/ 2502 w 2645"/>
              <a:gd name="T9" fmla="*/ 1323 h 2646"/>
              <a:gd name="T10" fmla="*/ 1322 w 2645"/>
              <a:gd name="T11" fmla="*/ 2503 h 2646"/>
              <a:gd name="T12" fmla="*/ 1322 w 2645"/>
              <a:gd name="T13" fmla="*/ 0 h 2646"/>
              <a:gd name="T14" fmla="*/ 1322 w 2645"/>
              <a:gd name="T15" fmla="*/ 0 h 2646"/>
              <a:gd name="T16" fmla="*/ 0 w 2645"/>
              <a:gd name="T17" fmla="*/ 1323 h 2646"/>
              <a:gd name="T18" fmla="*/ 1322 w 2645"/>
              <a:gd name="T19" fmla="*/ 2646 h 2646"/>
              <a:gd name="T20" fmla="*/ 2645 w 2645"/>
              <a:gd name="T21" fmla="*/ 1323 h 2646"/>
              <a:gd name="T22" fmla="*/ 1322 w 2645"/>
              <a:gd name="T23" fmla="*/ 0 h 2646"/>
              <a:gd name="T24" fmla="*/ 697 w 2645"/>
              <a:gd name="T25" fmla="*/ 1313 h 2646"/>
              <a:gd name="T26" fmla="*/ 697 w 2645"/>
              <a:gd name="T27" fmla="*/ 1313 h 2646"/>
              <a:gd name="T28" fmla="*/ 573 w 2645"/>
              <a:gd name="T29" fmla="*/ 1192 h 2646"/>
              <a:gd name="T30" fmla="*/ 529 w 2645"/>
              <a:gd name="T31" fmla="*/ 1192 h 2646"/>
              <a:gd name="T32" fmla="*/ 529 w 2645"/>
              <a:gd name="T33" fmla="*/ 1434 h 2646"/>
              <a:gd name="T34" fmla="*/ 572 w 2645"/>
              <a:gd name="T35" fmla="*/ 1434 h 2646"/>
              <a:gd name="T36" fmla="*/ 697 w 2645"/>
              <a:gd name="T37" fmla="*/ 1313 h 2646"/>
              <a:gd name="T38" fmla="*/ 1485 w 2645"/>
              <a:gd name="T39" fmla="*/ 1400 h 2646"/>
              <a:gd name="T40" fmla="*/ 1485 w 2645"/>
              <a:gd name="T41" fmla="*/ 1400 h 2646"/>
              <a:gd name="T42" fmla="*/ 1159 w 2645"/>
              <a:gd name="T43" fmla="*/ 1656 h 2646"/>
              <a:gd name="T44" fmla="*/ 860 w 2645"/>
              <a:gd name="T45" fmla="*/ 1422 h 2646"/>
              <a:gd name="T46" fmla="*/ 593 w 2645"/>
              <a:gd name="T47" fmla="*/ 1597 h 2646"/>
              <a:gd name="T48" fmla="*/ 338 w 2645"/>
              <a:gd name="T49" fmla="*/ 1597 h 2646"/>
              <a:gd name="T50" fmla="*/ 338 w 2645"/>
              <a:gd name="T51" fmla="*/ 1028 h 2646"/>
              <a:gd name="T52" fmla="*/ 593 w 2645"/>
              <a:gd name="T53" fmla="*/ 1028 h 2646"/>
              <a:gd name="T54" fmla="*/ 860 w 2645"/>
              <a:gd name="T55" fmla="*/ 1204 h 2646"/>
              <a:gd name="T56" fmla="*/ 1159 w 2645"/>
              <a:gd name="T57" fmla="*/ 969 h 2646"/>
              <a:gd name="T58" fmla="*/ 1269 w 2645"/>
              <a:gd name="T59" fmla="*/ 1056 h 2646"/>
              <a:gd name="T60" fmla="*/ 996 w 2645"/>
              <a:gd name="T61" fmla="*/ 1271 h 2646"/>
              <a:gd name="T62" fmla="*/ 1048 w 2645"/>
              <a:gd name="T63" fmla="*/ 1313 h 2646"/>
              <a:gd name="T64" fmla="*/ 1322 w 2645"/>
              <a:gd name="T65" fmla="*/ 1097 h 2646"/>
              <a:gd name="T66" fmla="*/ 1433 w 2645"/>
              <a:gd name="T67" fmla="*/ 1184 h 2646"/>
              <a:gd name="T68" fmla="*/ 1159 w 2645"/>
              <a:gd name="T69" fmla="*/ 1400 h 2646"/>
              <a:gd name="T70" fmla="*/ 1211 w 2645"/>
              <a:gd name="T71" fmla="*/ 1441 h 2646"/>
              <a:gd name="T72" fmla="*/ 1485 w 2645"/>
              <a:gd name="T73" fmla="*/ 1226 h 2646"/>
              <a:gd name="T74" fmla="*/ 1485 w 2645"/>
              <a:gd name="T75" fmla="*/ 1028 h 2646"/>
              <a:gd name="T76" fmla="*/ 1684 w 2645"/>
              <a:gd name="T77" fmla="*/ 1028 h 2646"/>
              <a:gd name="T78" fmla="*/ 1684 w 2645"/>
              <a:gd name="T79" fmla="*/ 1431 h 2646"/>
              <a:gd name="T80" fmla="*/ 1882 w 2645"/>
              <a:gd name="T81" fmla="*/ 1431 h 2646"/>
              <a:gd name="T82" fmla="*/ 1882 w 2645"/>
              <a:gd name="T83" fmla="*/ 1597 h 2646"/>
              <a:gd name="T84" fmla="*/ 1485 w 2645"/>
              <a:gd name="T85" fmla="*/ 1597 h 2646"/>
              <a:gd name="T86" fmla="*/ 1485 w 2645"/>
              <a:gd name="T87" fmla="*/ 1400 h 2646"/>
              <a:gd name="T88" fmla="*/ 2133 w 2645"/>
              <a:gd name="T89" fmla="*/ 1431 h 2646"/>
              <a:gd name="T90" fmla="*/ 2133 w 2645"/>
              <a:gd name="T91" fmla="*/ 1431 h 2646"/>
              <a:gd name="T92" fmla="*/ 2331 w 2645"/>
              <a:gd name="T93" fmla="*/ 1431 h 2646"/>
              <a:gd name="T94" fmla="*/ 2331 w 2645"/>
              <a:gd name="T95" fmla="*/ 1597 h 2646"/>
              <a:gd name="T96" fmla="*/ 1934 w 2645"/>
              <a:gd name="T97" fmla="*/ 1597 h 2646"/>
              <a:gd name="T98" fmla="*/ 1934 w 2645"/>
              <a:gd name="T99" fmla="*/ 1028 h 2646"/>
              <a:gd name="T100" fmla="*/ 2133 w 2645"/>
              <a:gd name="T101" fmla="*/ 1028 h 2646"/>
              <a:gd name="T102" fmla="*/ 2133 w 2645"/>
              <a:gd name="T103" fmla="*/ 1431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45" h="2646">
                <a:moveTo>
                  <a:pt x="1322" y="2503"/>
                </a:moveTo>
                <a:lnTo>
                  <a:pt x="1322" y="2503"/>
                </a:lnTo>
                <a:cubicBezTo>
                  <a:pt x="671" y="2503"/>
                  <a:pt x="143" y="1975"/>
                  <a:pt x="143" y="1323"/>
                </a:cubicBezTo>
                <a:cubicBezTo>
                  <a:pt x="143" y="672"/>
                  <a:pt x="671" y="143"/>
                  <a:pt x="1322" y="143"/>
                </a:cubicBezTo>
                <a:cubicBezTo>
                  <a:pt x="1974" y="143"/>
                  <a:pt x="2502" y="672"/>
                  <a:pt x="2502" y="1323"/>
                </a:cubicBezTo>
                <a:cubicBezTo>
                  <a:pt x="2502" y="1975"/>
                  <a:pt x="1974" y="2503"/>
                  <a:pt x="1322" y="2503"/>
                </a:cubicBezTo>
                <a:close/>
                <a:moveTo>
                  <a:pt x="1322" y="0"/>
                </a:moveTo>
                <a:lnTo>
                  <a:pt x="1322" y="0"/>
                </a:lnTo>
                <a:cubicBezTo>
                  <a:pt x="592" y="0"/>
                  <a:pt x="0" y="593"/>
                  <a:pt x="0" y="1323"/>
                </a:cubicBezTo>
                <a:cubicBezTo>
                  <a:pt x="0" y="2054"/>
                  <a:pt x="592" y="2646"/>
                  <a:pt x="1322" y="2646"/>
                </a:cubicBezTo>
                <a:cubicBezTo>
                  <a:pt x="2053" y="2646"/>
                  <a:pt x="2645" y="2054"/>
                  <a:pt x="2645" y="1323"/>
                </a:cubicBezTo>
                <a:cubicBezTo>
                  <a:pt x="2645" y="593"/>
                  <a:pt x="2053" y="0"/>
                  <a:pt x="1322" y="0"/>
                </a:cubicBezTo>
                <a:close/>
                <a:moveTo>
                  <a:pt x="697" y="1313"/>
                </a:moveTo>
                <a:lnTo>
                  <a:pt x="697" y="1313"/>
                </a:lnTo>
                <a:cubicBezTo>
                  <a:pt x="697" y="1235"/>
                  <a:pt x="645" y="1192"/>
                  <a:pt x="573" y="1192"/>
                </a:cubicBezTo>
                <a:lnTo>
                  <a:pt x="529" y="1192"/>
                </a:lnTo>
                <a:lnTo>
                  <a:pt x="529" y="1434"/>
                </a:lnTo>
                <a:lnTo>
                  <a:pt x="572" y="1434"/>
                </a:lnTo>
                <a:cubicBezTo>
                  <a:pt x="639" y="1434"/>
                  <a:pt x="697" y="1397"/>
                  <a:pt x="697" y="1313"/>
                </a:cubicBezTo>
                <a:close/>
                <a:moveTo>
                  <a:pt x="1485" y="1400"/>
                </a:moveTo>
                <a:lnTo>
                  <a:pt x="1485" y="1400"/>
                </a:lnTo>
                <a:lnTo>
                  <a:pt x="1159" y="1656"/>
                </a:lnTo>
                <a:lnTo>
                  <a:pt x="860" y="1422"/>
                </a:lnTo>
                <a:cubicBezTo>
                  <a:pt x="817" y="1525"/>
                  <a:pt x="713" y="1597"/>
                  <a:pt x="593" y="1597"/>
                </a:cubicBezTo>
                <a:lnTo>
                  <a:pt x="338" y="1597"/>
                </a:lnTo>
                <a:lnTo>
                  <a:pt x="338" y="1028"/>
                </a:lnTo>
                <a:lnTo>
                  <a:pt x="593" y="1028"/>
                </a:lnTo>
                <a:cubicBezTo>
                  <a:pt x="727" y="1028"/>
                  <a:pt x="824" y="1113"/>
                  <a:pt x="860" y="1204"/>
                </a:cubicBezTo>
                <a:lnTo>
                  <a:pt x="1159" y="969"/>
                </a:lnTo>
                <a:lnTo>
                  <a:pt x="1269" y="1056"/>
                </a:lnTo>
                <a:lnTo>
                  <a:pt x="996" y="1271"/>
                </a:lnTo>
                <a:lnTo>
                  <a:pt x="1048" y="1313"/>
                </a:lnTo>
                <a:lnTo>
                  <a:pt x="1322" y="1097"/>
                </a:lnTo>
                <a:lnTo>
                  <a:pt x="1433" y="1184"/>
                </a:lnTo>
                <a:lnTo>
                  <a:pt x="1159" y="1400"/>
                </a:lnTo>
                <a:lnTo>
                  <a:pt x="1211" y="1441"/>
                </a:lnTo>
                <a:lnTo>
                  <a:pt x="1485" y="1226"/>
                </a:lnTo>
                <a:lnTo>
                  <a:pt x="1485" y="1028"/>
                </a:lnTo>
                <a:lnTo>
                  <a:pt x="1684" y="1028"/>
                </a:lnTo>
                <a:lnTo>
                  <a:pt x="1684" y="1431"/>
                </a:lnTo>
                <a:lnTo>
                  <a:pt x="1882" y="1431"/>
                </a:lnTo>
                <a:lnTo>
                  <a:pt x="1882" y="1597"/>
                </a:lnTo>
                <a:lnTo>
                  <a:pt x="1485" y="1597"/>
                </a:lnTo>
                <a:lnTo>
                  <a:pt x="1485" y="1400"/>
                </a:lnTo>
                <a:close/>
                <a:moveTo>
                  <a:pt x="2133" y="1431"/>
                </a:moveTo>
                <a:lnTo>
                  <a:pt x="2133" y="1431"/>
                </a:lnTo>
                <a:lnTo>
                  <a:pt x="2331" y="1431"/>
                </a:lnTo>
                <a:lnTo>
                  <a:pt x="2331" y="1597"/>
                </a:lnTo>
                <a:lnTo>
                  <a:pt x="1934" y="1597"/>
                </a:lnTo>
                <a:lnTo>
                  <a:pt x="1934" y="1028"/>
                </a:lnTo>
                <a:lnTo>
                  <a:pt x="2133" y="1028"/>
                </a:lnTo>
                <a:lnTo>
                  <a:pt x="2133" y="143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Apple">
            <a:extLst>
              <a:ext uri="{FF2B5EF4-FFF2-40B4-BE49-F238E27FC236}">
                <a16:creationId xmlns:a16="http://schemas.microsoft.com/office/drawing/2014/main" id="{51770D4E-4B41-3547-A772-B538320D97DA}"/>
              </a:ext>
              <a:ext uri="{C183D7F6-B498-43B3-948B-1728B52AA6E4}">
                <adec:decorative xmlns:adec="http://schemas.microsoft.com/office/drawing/2017/decorative" val="1"/>
              </a:ext>
            </a:extLst>
          </p:cNvPr>
          <p:cNvSpPr>
            <a:spLocks noChangeAspect="1" noEditPoints="1"/>
          </p:cNvSpPr>
          <p:nvPr userDrawn="1"/>
        </p:nvSpPr>
        <p:spPr bwMode="black">
          <a:xfrm>
            <a:off x="3060670" y="5119683"/>
            <a:ext cx="320040" cy="372480"/>
          </a:xfrm>
          <a:custGeom>
            <a:avLst/>
            <a:gdLst>
              <a:gd name="T0" fmla="*/ 2163 w 3100"/>
              <a:gd name="T1" fmla="*/ 575 h 3611"/>
              <a:gd name="T2" fmla="*/ 2163 w 3100"/>
              <a:gd name="T3" fmla="*/ 575 h 3611"/>
              <a:gd name="T4" fmla="*/ 2350 w 3100"/>
              <a:gd name="T5" fmla="*/ 0 h 3611"/>
              <a:gd name="T6" fmla="*/ 1820 w 3100"/>
              <a:gd name="T7" fmla="*/ 273 h 3611"/>
              <a:gd name="T8" fmla="*/ 1628 w 3100"/>
              <a:gd name="T9" fmla="*/ 831 h 3611"/>
              <a:gd name="T10" fmla="*/ 2163 w 3100"/>
              <a:gd name="T11" fmla="*/ 575 h 3611"/>
              <a:gd name="T12" fmla="*/ 3100 w 3100"/>
              <a:gd name="T13" fmla="*/ 2643 h 3611"/>
              <a:gd name="T14" fmla="*/ 3100 w 3100"/>
              <a:gd name="T15" fmla="*/ 2643 h 3611"/>
              <a:gd name="T16" fmla="*/ 2850 w 3100"/>
              <a:gd name="T17" fmla="*/ 3156 h 3611"/>
              <a:gd name="T18" fmla="*/ 2299 w 3100"/>
              <a:gd name="T19" fmla="*/ 3599 h 3611"/>
              <a:gd name="T20" fmla="*/ 1704 w 3100"/>
              <a:gd name="T21" fmla="*/ 3455 h 3611"/>
              <a:gd name="T22" fmla="*/ 1114 w 3100"/>
              <a:gd name="T23" fmla="*/ 3602 h 3611"/>
              <a:gd name="T24" fmla="*/ 546 w 3100"/>
              <a:gd name="T25" fmla="*/ 3147 h 3611"/>
              <a:gd name="T26" fmla="*/ 317 w 3100"/>
              <a:gd name="T27" fmla="*/ 1332 h 3611"/>
              <a:gd name="T28" fmla="*/ 1063 w 3100"/>
              <a:gd name="T29" fmla="*/ 880 h 3611"/>
              <a:gd name="T30" fmla="*/ 1657 w 3100"/>
              <a:gd name="T31" fmla="*/ 1037 h 3611"/>
              <a:gd name="T32" fmla="*/ 2347 w 3100"/>
              <a:gd name="T33" fmla="*/ 871 h 3611"/>
              <a:gd name="T34" fmla="*/ 3005 w 3100"/>
              <a:gd name="T35" fmla="*/ 1229 h 3611"/>
              <a:gd name="T36" fmla="*/ 2616 w 3100"/>
              <a:gd name="T37" fmla="*/ 1914 h 3611"/>
              <a:gd name="T38" fmla="*/ 3100 w 3100"/>
              <a:gd name="T39" fmla="*/ 2643 h 3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00" h="3611">
                <a:moveTo>
                  <a:pt x="2163" y="575"/>
                </a:moveTo>
                <a:lnTo>
                  <a:pt x="2163" y="575"/>
                </a:lnTo>
                <a:cubicBezTo>
                  <a:pt x="2289" y="423"/>
                  <a:pt x="2373" y="211"/>
                  <a:pt x="2350" y="0"/>
                </a:cubicBezTo>
                <a:cubicBezTo>
                  <a:pt x="2169" y="7"/>
                  <a:pt x="1949" y="121"/>
                  <a:pt x="1820" y="273"/>
                </a:cubicBezTo>
                <a:cubicBezTo>
                  <a:pt x="1703" y="408"/>
                  <a:pt x="1601" y="624"/>
                  <a:pt x="1628" y="831"/>
                </a:cubicBezTo>
                <a:cubicBezTo>
                  <a:pt x="1830" y="846"/>
                  <a:pt x="2037" y="728"/>
                  <a:pt x="2163" y="575"/>
                </a:cubicBezTo>
                <a:close/>
                <a:moveTo>
                  <a:pt x="3100" y="2643"/>
                </a:moveTo>
                <a:lnTo>
                  <a:pt x="3100" y="2643"/>
                </a:lnTo>
                <a:cubicBezTo>
                  <a:pt x="3096" y="2656"/>
                  <a:pt x="3023" y="2902"/>
                  <a:pt x="2850" y="3156"/>
                </a:cubicBezTo>
                <a:cubicBezTo>
                  <a:pt x="2700" y="3375"/>
                  <a:pt x="2545" y="3594"/>
                  <a:pt x="2299" y="3599"/>
                </a:cubicBezTo>
                <a:cubicBezTo>
                  <a:pt x="2058" y="3602"/>
                  <a:pt x="1980" y="3455"/>
                  <a:pt x="1704" y="3455"/>
                </a:cubicBezTo>
                <a:cubicBezTo>
                  <a:pt x="1429" y="3455"/>
                  <a:pt x="1342" y="3594"/>
                  <a:pt x="1114" y="3602"/>
                </a:cubicBezTo>
                <a:cubicBezTo>
                  <a:pt x="877" y="3611"/>
                  <a:pt x="697" y="3365"/>
                  <a:pt x="546" y="3147"/>
                </a:cubicBezTo>
                <a:cubicBezTo>
                  <a:pt x="236" y="2700"/>
                  <a:pt x="0" y="1883"/>
                  <a:pt x="317" y="1332"/>
                </a:cubicBezTo>
                <a:cubicBezTo>
                  <a:pt x="475" y="1058"/>
                  <a:pt x="756" y="885"/>
                  <a:pt x="1063" y="880"/>
                </a:cubicBezTo>
                <a:cubicBezTo>
                  <a:pt x="1295" y="876"/>
                  <a:pt x="1515" y="1037"/>
                  <a:pt x="1657" y="1037"/>
                </a:cubicBezTo>
                <a:cubicBezTo>
                  <a:pt x="1799" y="1037"/>
                  <a:pt x="2066" y="843"/>
                  <a:pt x="2347" y="871"/>
                </a:cubicBezTo>
                <a:cubicBezTo>
                  <a:pt x="2464" y="876"/>
                  <a:pt x="2794" y="919"/>
                  <a:pt x="3005" y="1229"/>
                </a:cubicBezTo>
                <a:cubicBezTo>
                  <a:pt x="2989" y="1239"/>
                  <a:pt x="2612" y="1458"/>
                  <a:pt x="2616" y="1914"/>
                </a:cubicBezTo>
                <a:cubicBezTo>
                  <a:pt x="2621" y="2460"/>
                  <a:pt x="3094" y="2641"/>
                  <a:pt x="3100" y="264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Microsoft">
            <a:extLst>
              <a:ext uri="{FF2B5EF4-FFF2-40B4-BE49-F238E27FC236}">
                <a16:creationId xmlns:a16="http://schemas.microsoft.com/office/drawing/2014/main" id="{552CF2C2-5275-F24B-B532-2A83D58B5362}"/>
              </a:ext>
              <a:ext uri="{C183D7F6-B498-43B3-948B-1728B52AA6E4}">
                <adec:decorative xmlns:adec="http://schemas.microsoft.com/office/drawing/2017/decorative" val="1"/>
              </a:ext>
            </a:extLst>
          </p:cNvPr>
          <p:cNvSpPr>
            <a:spLocks noChangeAspect="1" noEditPoints="1"/>
          </p:cNvSpPr>
          <p:nvPr userDrawn="1"/>
        </p:nvSpPr>
        <p:spPr bwMode="black">
          <a:xfrm>
            <a:off x="3675062" y="5188814"/>
            <a:ext cx="1097280" cy="234219"/>
          </a:xfrm>
          <a:custGeom>
            <a:avLst/>
            <a:gdLst>
              <a:gd name="T0" fmla="*/ 5653 w 8315"/>
              <a:gd name="T1" fmla="*/ 840 h 1776"/>
              <a:gd name="T2" fmla="*/ 5310 w 8315"/>
              <a:gd name="T3" fmla="*/ 995 h 1776"/>
              <a:gd name="T4" fmla="*/ 5601 w 8315"/>
              <a:gd name="T5" fmla="*/ 1274 h 1776"/>
              <a:gd name="T6" fmla="*/ 5903 w 8315"/>
              <a:gd name="T7" fmla="*/ 1076 h 1776"/>
              <a:gd name="T8" fmla="*/ 5613 w 8315"/>
              <a:gd name="T9" fmla="*/ 1428 h 1776"/>
              <a:gd name="T10" fmla="*/ 5121 w 8315"/>
              <a:gd name="T11" fmla="*/ 1005 h 1776"/>
              <a:gd name="T12" fmla="*/ 5707 w 8315"/>
              <a:gd name="T13" fmla="*/ 674 h 1776"/>
              <a:gd name="T14" fmla="*/ 931 w 8315"/>
              <a:gd name="T15" fmla="*/ 931 h 1776"/>
              <a:gd name="T16" fmla="*/ 1775 w 8315"/>
              <a:gd name="T17" fmla="*/ 1776 h 1776"/>
              <a:gd name="T18" fmla="*/ 0 w 8315"/>
              <a:gd name="T19" fmla="*/ 931 h 1776"/>
              <a:gd name="T20" fmla="*/ 844 w 8315"/>
              <a:gd name="T21" fmla="*/ 1776 h 1776"/>
              <a:gd name="T22" fmla="*/ 7164 w 8315"/>
              <a:gd name="T23" fmla="*/ 953 h 1776"/>
              <a:gd name="T24" fmla="*/ 6951 w 8315"/>
              <a:gd name="T25" fmla="*/ 788 h 1776"/>
              <a:gd name="T26" fmla="*/ 6784 w 8315"/>
              <a:gd name="T27" fmla="*/ 1171 h 1776"/>
              <a:gd name="T28" fmla="*/ 7118 w 8315"/>
              <a:gd name="T29" fmla="*/ 1228 h 1776"/>
              <a:gd name="T30" fmla="*/ 7358 w 8315"/>
              <a:gd name="T31" fmla="*/ 1040 h 1776"/>
              <a:gd name="T32" fmla="*/ 7051 w 8315"/>
              <a:gd name="T33" fmla="*/ 1431 h 1776"/>
              <a:gd name="T34" fmla="*/ 6580 w 8315"/>
              <a:gd name="T35" fmla="*/ 964 h 1776"/>
              <a:gd name="T36" fmla="*/ 7173 w 8315"/>
              <a:gd name="T37" fmla="*/ 680 h 1776"/>
              <a:gd name="T38" fmla="*/ 3629 w 8315"/>
              <a:gd name="T39" fmla="*/ 657 h 1776"/>
              <a:gd name="T40" fmla="*/ 3811 w 8315"/>
              <a:gd name="T41" fmla="*/ 1421 h 1776"/>
              <a:gd name="T42" fmla="*/ 4940 w 8315"/>
              <a:gd name="T43" fmla="*/ 669 h 1776"/>
              <a:gd name="T44" fmla="*/ 4846 w 8315"/>
              <a:gd name="T45" fmla="*/ 657 h 1776"/>
              <a:gd name="T46" fmla="*/ 4846 w 8315"/>
              <a:gd name="T47" fmla="*/ 1421 h 1776"/>
              <a:gd name="T48" fmla="*/ 4986 w 8315"/>
              <a:gd name="T49" fmla="*/ 808 h 1776"/>
              <a:gd name="T50" fmla="*/ 4940 w 8315"/>
              <a:gd name="T51" fmla="*/ 669 h 1776"/>
              <a:gd name="T52" fmla="*/ 6022 w 8315"/>
              <a:gd name="T53" fmla="*/ 757 h 1776"/>
              <a:gd name="T54" fmla="*/ 6223 w 8315"/>
              <a:gd name="T55" fmla="*/ 1123 h 1776"/>
              <a:gd name="T56" fmla="*/ 6154 w 8315"/>
              <a:gd name="T57" fmla="*/ 1291 h 1776"/>
              <a:gd name="T58" fmla="*/ 6174 w 8315"/>
              <a:gd name="T59" fmla="*/ 1438 h 1776"/>
              <a:gd name="T60" fmla="*/ 6371 w 8315"/>
              <a:gd name="T61" fmla="*/ 1005 h 1776"/>
              <a:gd name="T62" fmla="*/ 6265 w 8315"/>
              <a:gd name="T63" fmla="*/ 782 h 1776"/>
              <a:gd name="T64" fmla="*/ 6204 w 8315"/>
              <a:gd name="T65" fmla="*/ 645 h 1776"/>
              <a:gd name="T66" fmla="*/ 4005 w 8315"/>
              <a:gd name="T67" fmla="*/ 800 h 1776"/>
              <a:gd name="T68" fmla="*/ 4282 w 8315"/>
              <a:gd name="T69" fmla="*/ 1438 h 1776"/>
              <a:gd name="T70" fmla="*/ 4367 w 8315"/>
              <a:gd name="T71" fmla="*/ 1288 h 1776"/>
              <a:gd name="T72" fmla="*/ 4171 w 8315"/>
              <a:gd name="T73" fmla="*/ 874 h 1776"/>
              <a:gd name="T74" fmla="*/ 4532 w 8315"/>
              <a:gd name="T75" fmla="*/ 679 h 1776"/>
              <a:gd name="T76" fmla="*/ 2305 w 8315"/>
              <a:gd name="T77" fmla="*/ 355 h 1776"/>
              <a:gd name="T78" fmla="*/ 2479 w 8315"/>
              <a:gd name="T79" fmla="*/ 1421 h 1776"/>
              <a:gd name="T80" fmla="*/ 2489 w 8315"/>
              <a:gd name="T81" fmla="*/ 615 h 1776"/>
              <a:gd name="T82" fmla="*/ 3264 w 8315"/>
              <a:gd name="T83" fmla="*/ 616 h 1776"/>
              <a:gd name="T84" fmla="*/ 3274 w 8315"/>
              <a:gd name="T85" fmla="*/ 1420 h 1776"/>
              <a:gd name="T86" fmla="*/ 3203 w 8315"/>
              <a:gd name="T87" fmla="*/ 356 h 1776"/>
              <a:gd name="T88" fmla="*/ 2571 w 8315"/>
              <a:gd name="T89" fmla="*/ 355 h 1776"/>
              <a:gd name="T90" fmla="*/ 3705 w 8315"/>
              <a:gd name="T91" fmla="*/ 333 h 1776"/>
              <a:gd name="T92" fmla="*/ 3819 w 8315"/>
              <a:gd name="T93" fmla="*/ 487 h 1776"/>
              <a:gd name="T94" fmla="*/ 7617 w 8315"/>
              <a:gd name="T95" fmla="*/ 322 h 1776"/>
              <a:gd name="T96" fmla="*/ 7501 w 8315"/>
              <a:gd name="T97" fmla="*/ 657 h 1776"/>
              <a:gd name="T98" fmla="*/ 7502 w 8315"/>
              <a:gd name="T99" fmla="*/ 805 h 1776"/>
              <a:gd name="T100" fmla="*/ 7684 w 8315"/>
              <a:gd name="T101" fmla="*/ 805 h 1776"/>
              <a:gd name="T102" fmla="*/ 8004 w 8315"/>
              <a:gd name="T103" fmla="*/ 1371 h 1776"/>
              <a:gd name="T104" fmla="*/ 8315 w 8315"/>
              <a:gd name="T105" fmla="*/ 1262 h 1776"/>
              <a:gd name="T106" fmla="*/ 8133 w 8315"/>
              <a:gd name="T107" fmla="*/ 1061 h 1776"/>
              <a:gd name="T108" fmla="*/ 8315 w 8315"/>
              <a:gd name="T109" fmla="*/ 657 h 1776"/>
              <a:gd name="T110" fmla="*/ 7952 w 8315"/>
              <a:gd name="T111" fmla="*/ 484 h 1776"/>
              <a:gd name="T112" fmla="*/ 7688 w 8315"/>
              <a:gd name="T113" fmla="*/ 520 h 1776"/>
              <a:gd name="T114" fmla="*/ 7883 w 8315"/>
              <a:gd name="T115" fmla="*/ 291 h 1776"/>
              <a:gd name="T116" fmla="*/ 931 w 8315"/>
              <a:gd name="T117" fmla="*/ 0 h 1776"/>
              <a:gd name="T118" fmla="*/ 1775 w 8315"/>
              <a:gd name="T119" fmla="*/ 0 h 1776"/>
              <a:gd name="T120" fmla="*/ 0 w 8315"/>
              <a:gd name="T121" fmla="*/ 0 h 1776"/>
              <a:gd name="T122" fmla="*/ 0 w 8315"/>
              <a:gd name="T123" fmla="*/ 845 h 1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315" h="1776">
                <a:moveTo>
                  <a:pt x="5716" y="999"/>
                </a:moveTo>
                <a:lnTo>
                  <a:pt x="5716" y="999"/>
                </a:lnTo>
                <a:cubicBezTo>
                  <a:pt x="5712" y="942"/>
                  <a:pt x="5695" y="882"/>
                  <a:pt x="5653" y="840"/>
                </a:cubicBezTo>
                <a:cubicBezTo>
                  <a:pt x="5614" y="800"/>
                  <a:pt x="5555" y="785"/>
                  <a:pt x="5500" y="788"/>
                </a:cubicBezTo>
                <a:cubicBezTo>
                  <a:pt x="5457" y="791"/>
                  <a:pt x="5413" y="806"/>
                  <a:pt x="5380" y="836"/>
                </a:cubicBezTo>
                <a:cubicBezTo>
                  <a:pt x="5336" y="876"/>
                  <a:pt x="5315" y="936"/>
                  <a:pt x="5310" y="995"/>
                </a:cubicBezTo>
                <a:cubicBezTo>
                  <a:pt x="5304" y="1059"/>
                  <a:pt x="5308" y="1127"/>
                  <a:pt x="5337" y="1186"/>
                </a:cubicBezTo>
                <a:cubicBezTo>
                  <a:pt x="5360" y="1232"/>
                  <a:pt x="5402" y="1268"/>
                  <a:pt x="5452" y="1281"/>
                </a:cubicBezTo>
                <a:cubicBezTo>
                  <a:pt x="5501" y="1293"/>
                  <a:pt x="5554" y="1292"/>
                  <a:pt x="5601" y="1274"/>
                </a:cubicBezTo>
                <a:cubicBezTo>
                  <a:pt x="5641" y="1258"/>
                  <a:pt x="5673" y="1225"/>
                  <a:pt x="5690" y="1186"/>
                </a:cubicBezTo>
                <a:cubicBezTo>
                  <a:pt x="5717" y="1128"/>
                  <a:pt x="5719" y="1062"/>
                  <a:pt x="5716" y="999"/>
                </a:cubicBezTo>
                <a:close/>
                <a:moveTo>
                  <a:pt x="5903" y="1076"/>
                </a:moveTo>
                <a:lnTo>
                  <a:pt x="5903" y="1076"/>
                </a:lnTo>
                <a:cubicBezTo>
                  <a:pt x="5898" y="1156"/>
                  <a:pt x="5873" y="1235"/>
                  <a:pt x="5823" y="1299"/>
                </a:cubicBezTo>
                <a:cubicBezTo>
                  <a:pt x="5772" y="1366"/>
                  <a:pt x="5695" y="1411"/>
                  <a:pt x="5613" y="1428"/>
                </a:cubicBezTo>
                <a:cubicBezTo>
                  <a:pt x="5543" y="1443"/>
                  <a:pt x="5470" y="1443"/>
                  <a:pt x="5399" y="1428"/>
                </a:cubicBezTo>
                <a:cubicBezTo>
                  <a:pt x="5315" y="1410"/>
                  <a:pt x="5238" y="1361"/>
                  <a:pt x="5188" y="1290"/>
                </a:cubicBezTo>
                <a:cubicBezTo>
                  <a:pt x="5130" y="1208"/>
                  <a:pt x="5114" y="1103"/>
                  <a:pt x="5121" y="1005"/>
                </a:cubicBezTo>
                <a:cubicBezTo>
                  <a:pt x="5126" y="921"/>
                  <a:pt x="5152" y="837"/>
                  <a:pt x="5206" y="772"/>
                </a:cubicBezTo>
                <a:cubicBezTo>
                  <a:pt x="5264" y="698"/>
                  <a:pt x="5354" y="655"/>
                  <a:pt x="5446" y="643"/>
                </a:cubicBezTo>
                <a:cubicBezTo>
                  <a:pt x="5534" y="632"/>
                  <a:pt x="5626" y="637"/>
                  <a:pt x="5707" y="674"/>
                </a:cubicBezTo>
                <a:cubicBezTo>
                  <a:pt x="5778" y="706"/>
                  <a:pt x="5835" y="765"/>
                  <a:pt x="5867" y="835"/>
                </a:cubicBezTo>
                <a:cubicBezTo>
                  <a:pt x="5901" y="911"/>
                  <a:pt x="5909" y="995"/>
                  <a:pt x="5903" y="1076"/>
                </a:cubicBezTo>
                <a:close/>
                <a:moveTo>
                  <a:pt x="931" y="931"/>
                </a:moveTo>
                <a:lnTo>
                  <a:pt x="931" y="931"/>
                </a:lnTo>
                <a:cubicBezTo>
                  <a:pt x="930" y="1213"/>
                  <a:pt x="931" y="1494"/>
                  <a:pt x="931" y="1776"/>
                </a:cubicBezTo>
                <a:lnTo>
                  <a:pt x="1775" y="1776"/>
                </a:lnTo>
                <a:lnTo>
                  <a:pt x="1775" y="931"/>
                </a:lnTo>
                <a:cubicBezTo>
                  <a:pt x="1494" y="931"/>
                  <a:pt x="1212" y="931"/>
                  <a:pt x="931" y="931"/>
                </a:cubicBezTo>
                <a:close/>
                <a:moveTo>
                  <a:pt x="0" y="931"/>
                </a:moveTo>
                <a:lnTo>
                  <a:pt x="0" y="931"/>
                </a:lnTo>
                <a:lnTo>
                  <a:pt x="0" y="1776"/>
                </a:lnTo>
                <a:lnTo>
                  <a:pt x="844" y="1776"/>
                </a:lnTo>
                <a:cubicBezTo>
                  <a:pt x="844" y="1494"/>
                  <a:pt x="844" y="1213"/>
                  <a:pt x="844" y="931"/>
                </a:cubicBezTo>
                <a:cubicBezTo>
                  <a:pt x="563" y="931"/>
                  <a:pt x="281" y="931"/>
                  <a:pt x="0" y="931"/>
                </a:cubicBezTo>
                <a:close/>
                <a:moveTo>
                  <a:pt x="7164" y="953"/>
                </a:moveTo>
                <a:lnTo>
                  <a:pt x="7164" y="953"/>
                </a:lnTo>
                <a:cubicBezTo>
                  <a:pt x="7154" y="907"/>
                  <a:pt x="7134" y="862"/>
                  <a:pt x="7098" y="832"/>
                </a:cubicBezTo>
                <a:cubicBezTo>
                  <a:pt x="7058" y="797"/>
                  <a:pt x="7003" y="785"/>
                  <a:pt x="6951" y="788"/>
                </a:cubicBezTo>
                <a:cubicBezTo>
                  <a:pt x="6901" y="791"/>
                  <a:pt x="6851" y="813"/>
                  <a:pt x="6818" y="852"/>
                </a:cubicBezTo>
                <a:cubicBezTo>
                  <a:pt x="6782" y="895"/>
                  <a:pt x="6767" y="950"/>
                  <a:pt x="6763" y="1004"/>
                </a:cubicBezTo>
                <a:cubicBezTo>
                  <a:pt x="6758" y="1061"/>
                  <a:pt x="6763" y="1118"/>
                  <a:pt x="6784" y="1171"/>
                </a:cubicBezTo>
                <a:cubicBezTo>
                  <a:pt x="6802" y="1215"/>
                  <a:pt x="6836" y="1253"/>
                  <a:pt x="6881" y="1272"/>
                </a:cubicBezTo>
                <a:cubicBezTo>
                  <a:pt x="6921" y="1289"/>
                  <a:pt x="6968" y="1292"/>
                  <a:pt x="7011" y="1286"/>
                </a:cubicBezTo>
                <a:cubicBezTo>
                  <a:pt x="7052" y="1280"/>
                  <a:pt x="7091" y="1260"/>
                  <a:pt x="7118" y="1228"/>
                </a:cubicBezTo>
                <a:cubicBezTo>
                  <a:pt x="7144" y="1197"/>
                  <a:pt x="7158" y="1157"/>
                  <a:pt x="7165" y="1116"/>
                </a:cubicBezTo>
                <a:cubicBezTo>
                  <a:pt x="7174" y="1062"/>
                  <a:pt x="7174" y="1007"/>
                  <a:pt x="7164" y="953"/>
                </a:cubicBezTo>
                <a:close/>
                <a:moveTo>
                  <a:pt x="7358" y="1040"/>
                </a:moveTo>
                <a:lnTo>
                  <a:pt x="7358" y="1040"/>
                </a:lnTo>
                <a:cubicBezTo>
                  <a:pt x="7359" y="1132"/>
                  <a:pt x="7334" y="1227"/>
                  <a:pt x="7276" y="1300"/>
                </a:cubicBezTo>
                <a:cubicBezTo>
                  <a:pt x="7222" y="1371"/>
                  <a:pt x="7139" y="1417"/>
                  <a:pt x="7051" y="1431"/>
                </a:cubicBezTo>
                <a:cubicBezTo>
                  <a:pt x="6966" y="1445"/>
                  <a:pt x="6875" y="1441"/>
                  <a:pt x="6794" y="1409"/>
                </a:cubicBezTo>
                <a:cubicBezTo>
                  <a:pt x="6711" y="1377"/>
                  <a:pt x="6643" y="1311"/>
                  <a:pt x="6608" y="1229"/>
                </a:cubicBezTo>
                <a:cubicBezTo>
                  <a:pt x="6572" y="1146"/>
                  <a:pt x="6568" y="1053"/>
                  <a:pt x="6580" y="964"/>
                </a:cubicBezTo>
                <a:cubicBezTo>
                  <a:pt x="6591" y="875"/>
                  <a:pt x="6632" y="789"/>
                  <a:pt x="6700" y="730"/>
                </a:cubicBezTo>
                <a:cubicBezTo>
                  <a:pt x="6756" y="680"/>
                  <a:pt x="6828" y="653"/>
                  <a:pt x="6902" y="643"/>
                </a:cubicBezTo>
                <a:cubicBezTo>
                  <a:pt x="6993" y="632"/>
                  <a:pt x="7090" y="638"/>
                  <a:pt x="7173" y="680"/>
                </a:cubicBezTo>
                <a:cubicBezTo>
                  <a:pt x="7246" y="716"/>
                  <a:pt x="7302" y="782"/>
                  <a:pt x="7330" y="858"/>
                </a:cubicBezTo>
                <a:cubicBezTo>
                  <a:pt x="7352" y="916"/>
                  <a:pt x="7360" y="978"/>
                  <a:pt x="7358" y="1040"/>
                </a:cubicBezTo>
                <a:close/>
                <a:moveTo>
                  <a:pt x="3629" y="657"/>
                </a:moveTo>
                <a:lnTo>
                  <a:pt x="3629" y="657"/>
                </a:lnTo>
                <a:cubicBezTo>
                  <a:pt x="3630" y="912"/>
                  <a:pt x="3629" y="1166"/>
                  <a:pt x="3629" y="1421"/>
                </a:cubicBezTo>
                <a:lnTo>
                  <a:pt x="3811" y="1421"/>
                </a:lnTo>
                <a:cubicBezTo>
                  <a:pt x="3811" y="1166"/>
                  <a:pt x="3810" y="912"/>
                  <a:pt x="3811" y="658"/>
                </a:cubicBezTo>
                <a:cubicBezTo>
                  <a:pt x="3751" y="657"/>
                  <a:pt x="3690" y="657"/>
                  <a:pt x="3629" y="657"/>
                </a:cubicBezTo>
                <a:close/>
                <a:moveTo>
                  <a:pt x="4940" y="669"/>
                </a:moveTo>
                <a:lnTo>
                  <a:pt x="4940" y="669"/>
                </a:lnTo>
                <a:cubicBezTo>
                  <a:pt x="4894" y="695"/>
                  <a:pt x="4865" y="741"/>
                  <a:pt x="4846" y="789"/>
                </a:cubicBezTo>
                <a:cubicBezTo>
                  <a:pt x="4846" y="745"/>
                  <a:pt x="4846" y="701"/>
                  <a:pt x="4846" y="657"/>
                </a:cubicBezTo>
                <a:cubicBezTo>
                  <a:pt x="4786" y="657"/>
                  <a:pt x="4726" y="657"/>
                  <a:pt x="4666" y="658"/>
                </a:cubicBezTo>
                <a:cubicBezTo>
                  <a:pt x="4666" y="912"/>
                  <a:pt x="4666" y="1166"/>
                  <a:pt x="4666" y="1421"/>
                </a:cubicBezTo>
                <a:lnTo>
                  <a:pt x="4846" y="1421"/>
                </a:lnTo>
                <a:cubicBezTo>
                  <a:pt x="4846" y="1299"/>
                  <a:pt x="4846" y="1177"/>
                  <a:pt x="4846" y="1056"/>
                </a:cubicBezTo>
                <a:cubicBezTo>
                  <a:pt x="4844" y="1003"/>
                  <a:pt x="4849" y="948"/>
                  <a:pt x="4872" y="900"/>
                </a:cubicBezTo>
                <a:cubicBezTo>
                  <a:pt x="4893" y="854"/>
                  <a:pt x="4934" y="814"/>
                  <a:pt x="4986" y="808"/>
                </a:cubicBezTo>
                <a:cubicBezTo>
                  <a:pt x="5029" y="804"/>
                  <a:pt x="5074" y="814"/>
                  <a:pt x="5110" y="837"/>
                </a:cubicBezTo>
                <a:cubicBezTo>
                  <a:pt x="5110" y="776"/>
                  <a:pt x="5109" y="716"/>
                  <a:pt x="5110" y="655"/>
                </a:cubicBezTo>
                <a:cubicBezTo>
                  <a:pt x="5055" y="636"/>
                  <a:pt x="4991" y="639"/>
                  <a:pt x="4940" y="669"/>
                </a:cubicBezTo>
                <a:close/>
                <a:moveTo>
                  <a:pt x="6204" y="645"/>
                </a:moveTo>
                <a:lnTo>
                  <a:pt x="6204" y="645"/>
                </a:lnTo>
                <a:cubicBezTo>
                  <a:pt x="6132" y="658"/>
                  <a:pt x="6062" y="695"/>
                  <a:pt x="6022" y="757"/>
                </a:cubicBezTo>
                <a:cubicBezTo>
                  <a:pt x="5987" y="810"/>
                  <a:pt x="5982" y="878"/>
                  <a:pt x="5997" y="939"/>
                </a:cubicBezTo>
                <a:cubicBezTo>
                  <a:pt x="6007" y="980"/>
                  <a:pt x="6032" y="1016"/>
                  <a:pt x="6065" y="1042"/>
                </a:cubicBezTo>
                <a:cubicBezTo>
                  <a:pt x="6112" y="1079"/>
                  <a:pt x="6169" y="1099"/>
                  <a:pt x="6223" y="1123"/>
                </a:cubicBezTo>
                <a:cubicBezTo>
                  <a:pt x="6251" y="1137"/>
                  <a:pt x="6282" y="1150"/>
                  <a:pt x="6302" y="1175"/>
                </a:cubicBezTo>
                <a:cubicBezTo>
                  <a:pt x="6324" y="1208"/>
                  <a:pt x="6318" y="1261"/>
                  <a:pt x="6281" y="1279"/>
                </a:cubicBezTo>
                <a:cubicBezTo>
                  <a:pt x="6242" y="1298"/>
                  <a:pt x="6196" y="1297"/>
                  <a:pt x="6154" y="1291"/>
                </a:cubicBezTo>
                <a:cubicBezTo>
                  <a:pt x="6094" y="1280"/>
                  <a:pt x="6038" y="1255"/>
                  <a:pt x="5989" y="1219"/>
                </a:cubicBezTo>
                <a:cubicBezTo>
                  <a:pt x="5988" y="1278"/>
                  <a:pt x="5989" y="1337"/>
                  <a:pt x="5988" y="1396"/>
                </a:cubicBezTo>
                <a:cubicBezTo>
                  <a:pt x="6047" y="1422"/>
                  <a:pt x="6111" y="1434"/>
                  <a:pt x="6174" y="1438"/>
                </a:cubicBezTo>
                <a:cubicBezTo>
                  <a:pt x="6264" y="1442"/>
                  <a:pt x="6361" y="1424"/>
                  <a:pt x="6428" y="1361"/>
                </a:cubicBezTo>
                <a:cubicBezTo>
                  <a:pt x="6499" y="1299"/>
                  <a:pt x="6516" y="1188"/>
                  <a:pt x="6476" y="1104"/>
                </a:cubicBezTo>
                <a:cubicBezTo>
                  <a:pt x="6454" y="1059"/>
                  <a:pt x="6413" y="1028"/>
                  <a:pt x="6371" y="1005"/>
                </a:cubicBezTo>
                <a:cubicBezTo>
                  <a:pt x="6318" y="973"/>
                  <a:pt x="6256" y="959"/>
                  <a:pt x="6204" y="924"/>
                </a:cubicBezTo>
                <a:cubicBezTo>
                  <a:pt x="6174" y="905"/>
                  <a:pt x="6165" y="863"/>
                  <a:pt x="6177" y="831"/>
                </a:cubicBezTo>
                <a:cubicBezTo>
                  <a:pt x="6193" y="798"/>
                  <a:pt x="6231" y="784"/>
                  <a:pt x="6265" y="782"/>
                </a:cubicBezTo>
                <a:cubicBezTo>
                  <a:pt x="6333" y="780"/>
                  <a:pt x="6401" y="801"/>
                  <a:pt x="6457" y="839"/>
                </a:cubicBezTo>
                <a:cubicBezTo>
                  <a:pt x="6457" y="783"/>
                  <a:pt x="6457" y="727"/>
                  <a:pt x="6457" y="671"/>
                </a:cubicBezTo>
                <a:cubicBezTo>
                  <a:pt x="6377" y="641"/>
                  <a:pt x="6288" y="630"/>
                  <a:pt x="6204" y="645"/>
                </a:cubicBezTo>
                <a:close/>
                <a:moveTo>
                  <a:pt x="4208" y="656"/>
                </a:moveTo>
                <a:lnTo>
                  <a:pt x="4208" y="656"/>
                </a:lnTo>
                <a:cubicBezTo>
                  <a:pt x="4127" y="680"/>
                  <a:pt x="4053" y="729"/>
                  <a:pt x="4005" y="800"/>
                </a:cubicBezTo>
                <a:cubicBezTo>
                  <a:pt x="3949" y="882"/>
                  <a:pt x="3929" y="985"/>
                  <a:pt x="3933" y="1083"/>
                </a:cubicBezTo>
                <a:cubicBezTo>
                  <a:pt x="3938" y="1178"/>
                  <a:pt x="3975" y="1272"/>
                  <a:pt x="4044" y="1339"/>
                </a:cubicBezTo>
                <a:cubicBezTo>
                  <a:pt x="4107" y="1400"/>
                  <a:pt x="4194" y="1433"/>
                  <a:pt x="4282" y="1438"/>
                </a:cubicBezTo>
                <a:cubicBezTo>
                  <a:pt x="4367" y="1442"/>
                  <a:pt x="4457" y="1431"/>
                  <a:pt x="4531" y="1386"/>
                </a:cubicBezTo>
                <a:cubicBezTo>
                  <a:pt x="4531" y="1331"/>
                  <a:pt x="4532" y="1276"/>
                  <a:pt x="4531" y="1221"/>
                </a:cubicBezTo>
                <a:cubicBezTo>
                  <a:pt x="4483" y="1256"/>
                  <a:pt x="4427" y="1281"/>
                  <a:pt x="4367" y="1288"/>
                </a:cubicBezTo>
                <a:cubicBezTo>
                  <a:pt x="4307" y="1293"/>
                  <a:pt x="4242" y="1278"/>
                  <a:pt x="4196" y="1237"/>
                </a:cubicBezTo>
                <a:cubicBezTo>
                  <a:pt x="4152" y="1199"/>
                  <a:pt x="4128" y="1142"/>
                  <a:pt x="4122" y="1085"/>
                </a:cubicBezTo>
                <a:cubicBezTo>
                  <a:pt x="4115" y="1013"/>
                  <a:pt x="4125" y="933"/>
                  <a:pt x="4171" y="874"/>
                </a:cubicBezTo>
                <a:cubicBezTo>
                  <a:pt x="4206" y="826"/>
                  <a:pt x="4263" y="795"/>
                  <a:pt x="4323" y="790"/>
                </a:cubicBezTo>
                <a:cubicBezTo>
                  <a:pt x="4397" y="780"/>
                  <a:pt x="4472" y="809"/>
                  <a:pt x="4531" y="854"/>
                </a:cubicBezTo>
                <a:cubicBezTo>
                  <a:pt x="4532" y="795"/>
                  <a:pt x="4531" y="737"/>
                  <a:pt x="4532" y="679"/>
                </a:cubicBezTo>
                <a:cubicBezTo>
                  <a:pt x="4515" y="669"/>
                  <a:pt x="4498" y="662"/>
                  <a:pt x="4480" y="657"/>
                </a:cubicBezTo>
                <a:cubicBezTo>
                  <a:pt x="4391" y="632"/>
                  <a:pt x="4296" y="631"/>
                  <a:pt x="4208" y="656"/>
                </a:cubicBezTo>
                <a:close/>
                <a:moveTo>
                  <a:pt x="2305" y="355"/>
                </a:moveTo>
                <a:lnTo>
                  <a:pt x="2305" y="355"/>
                </a:lnTo>
                <a:cubicBezTo>
                  <a:pt x="2305" y="711"/>
                  <a:pt x="2305" y="1066"/>
                  <a:pt x="2305" y="1421"/>
                </a:cubicBezTo>
                <a:cubicBezTo>
                  <a:pt x="2363" y="1421"/>
                  <a:pt x="2421" y="1421"/>
                  <a:pt x="2479" y="1421"/>
                </a:cubicBezTo>
                <a:cubicBezTo>
                  <a:pt x="2479" y="1262"/>
                  <a:pt x="2479" y="1103"/>
                  <a:pt x="2479" y="944"/>
                </a:cubicBezTo>
                <a:cubicBezTo>
                  <a:pt x="2480" y="829"/>
                  <a:pt x="2478" y="714"/>
                  <a:pt x="2480" y="599"/>
                </a:cubicBezTo>
                <a:cubicBezTo>
                  <a:pt x="2483" y="604"/>
                  <a:pt x="2487" y="610"/>
                  <a:pt x="2489" y="615"/>
                </a:cubicBezTo>
                <a:cubicBezTo>
                  <a:pt x="2598" y="884"/>
                  <a:pt x="2705" y="1153"/>
                  <a:pt x="2814" y="1421"/>
                </a:cubicBezTo>
                <a:cubicBezTo>
                  <a:pt x="2858" y="1420"/>
                  <a:pt x="2902" y="1422"/>
                  <a:pt x="2946" y="1420"/>
                </a:cubicBezTo>
                <a:cubicBezTo>
                  <a:pt x="3050" y="1152"/>
                  <a:pt x="3158" y="884"/>
                  <a:pt x="3264" y="616"/>
                </a:cubicBezTo>
                <a:cubicBezTo>
                  <a:pt x="3266" y="610"/>
                  <a:pt x="3270" y="604"/>
                  <a:pt x="3273" y="599"/>
                </a:cubicBezTo>
                <a:cubicBezTo>
                  <a:pt x="3274" y="611"/>
                  <a:pt x="3274" y="622"/>
                  <a:pt x="3274" y="634"/>
                </a:cubicBezTo>
                <a:cubicBezTo>
                  <a:pt x="3274" y="896"/>
                  <a:pt x="3275" y="1158"/>
                  <a:pt x="3274" y="1420"/>
                </a:cubicBezTo>
                <a:cubicBezTo>
                  <a:pt x="3335" y="1421"/>
                  <a:pt x="3397" y="1421"/>
                  <a:pt x="3458" y="1421"/>
                </a:cubicBezTo>
                <a:cubicBezTo>
                  <a:pt x="3458" y="1066"/>
                  <a:pt x="3458" y="711"/>
                  <a:pt x="3458" y="355"/>
                </a:cubicBezTo>
                <a:cubicBezTo>
                  <a:pt x="3373" y="356"/>
                  <a:pt x="3288" y="355"/>
                  <a:pt x="3203" y="356"/>
                </a:cubicBezTo>
                <a:cubicBezTo>
                  <a:pt x="3097" y="619"/>
                  <a:pt x="2989" y="880"/>
                  <a:pt x="2883" y="1143"/>
                </a:cubicBezTo>
                <a:cubicBezTo>
                  <a:pt x="2861" y="1091"/>
                  <a:pt x="2841" y="1038"/>
                  <a:pt x="2820" y="985"/>
                </a:cubicBezTo>
                <a:cubicBezTo>
                  <a:pt x="2737" y="775"/>
                  <a:pt x="2654" y="565"/>
                  <a:pt x="2571" y="355"/>
                </a:cubicBezTo>
                <a:lnTo>
                  <a:pt x="2305" y="355"/>
                </a:lnTo>
                <a:close/>
                <a:moveTo>
                  <a:pt x="3705" y="333"/>
                </a:moveTo>
                <a:lnTo>
                  <a:pt x="3705" y="333"/>
                </a:lnTo>
                <a:cubicBezTo>
                  <a:pt x="3655" y="339"/>
                  <a:pt x="3611" y="385"/>
                  <a:pt x="3613" y="436"/>
                </a:cubicBezTo>
                <a:cubicBezTo>
                  <a:pt x="3611" y="486"/>
                  <a:pt x="3650" y="530"/>
                  <a:pt x="3698" y="538"/>
                </a:cubicBezTo>
                <a:cubicBezTo>
                  <a:pt x="3743" y="548"/>
                  <a:pt x="3796" y="529"/>
                  <a:pt x="3819" y="487"/>
                </a:cubicBezTo>
                <a:cubicBezTo>
                  <a:pt x="3840" y="450"/>
                  <a:pt x="3835" y="400"/>
                  <a:pt x="3807" y="369"/>
                </a:cubicBezTo>
                <a:cubicBezTo>
                  <a:pt x="3782" y="340"/>
                  <a:pt x="3742" y="327"/>
                  <a:pt x="3705" y="333"/>
                </a:cubicBezTo>
                <a:close/>
                <a:moveTo>
                  <a:pt x="7617" y="322"/>
                </a:moveTo>
                <a:lnTo>
                  <a:pt x="7617" y="322"/>
                </a:lnTo>
                <a:cubicBezTo>
                  <a:pt x="7567" y="354"/>
                  <a:pt x="7530" y="406"/>
                  <a:pt x="7514" y="463"/>
                </a:cubicBezTo>
                <a:cubicBezTo>
                  <a:pt x="7494" y="526"/>
                  <a:pt x="7504" y="593"/>
                  <a:pt x="7501" y="657"/>
                </a:cubicBezTo>
                <a:cubicBezTo>
                  <a:pt x="7459" y="657"/>
                  <a:pt x="7417" y="657"/>
                  <a:pt x="7374" y="658"/>
                </a:cubicBezTo>
                <a:cubicBezTo>
                  <a:pt x="7375" y="706"/>
                  <a:pt x="7375" y="755"/>
                  <a:pt x="7375" y="804"/>
                </a:cubicBezTo>
                <a:cubicBezTo>
                  <a:pt x="7417" y="805"/>
                  <a:pt x="7459" y="804"/>
                  <a:pt x="7502" y="805"/>
                </a:cubicBezTo>
                <a:cubicBezTo>
                  <a:pt x="7501" y="1010"/>
                  <a:pt x="7502" y="1215"/>
                  <a:pt x="7502" y="1421"/>
                </a:cubicBezTo>
                <a:lnTo>
                  <a:pt x="7684" y="1421"/>
                </a:lnTo>
                <a:cubicBezTo>
                  <a:pt x="7684" y="1215"/>
                  <a:pt x="7684" y="1010"/>
                  <a:pt x="7684" y="805"/>
                </a:cubicBezTo>
                <a:cubicBezTo>
                  <a:pt x="7773" y="804"/>
                  <a:pt x="7863" y="804"/>
                  <a:pt x="7952" y="804"/>
                </a:cubicBezTo>
                <a:cubicBezTo>
                  <a:pt x="7952" y="935"/>
                  <a:pt x="7951" y="1066"/>
                  <a:pt x="7952" y="1197"/>
                </a:cubicBezTo>
                <a:cubicBezTo>
                  <a:pt x="7953" y="1258"/>
                  <a:pt x="7963" y="1323"/>
                  <a:pt x="8004" y="1371"/>
                </a:cubicBezTo>
                <a:cubicBezTo>
                  <a:pt x="8038" y="1414"/>
                  <a:pt x="8094" y="1434"/>
                  <a:pt x="8148" y="1438"/>
                </a:cubicBezTo>
                <a:cubicBezTo>
                  <a:pt x="8204" y="1442"/>
                  <a:pt x="8262" y="1435"/>
                  <a:pt x="8315" y="1412"/>
                </a:cubicBezTo>
                <a:lnTo>
                  <a:pt x="8315" y="1262"/>
                </a:lnTo>
                <a:cubicBezTo>
                  <a:pt x="8275" y="1289"/>
                  <a:pt x="8219" y="1300"/>
                  <a:pt x="8176" y="1275"/>
                </a:cubicBezTo>
                <a:cubicBezTo>
                  <a:pt x="8150" y="1261"/>
                  <a:pt x="8140" y="1230"/>
                  <a:pt x="8136" y="1202"/>
                </a:cubicBezTo>
                <a:cubicBezTo>
                  <a:pt x="8131" y="1155"/>
                  <a:pt x="8134" y="1108"/>
                  <a:pt x="8133" y="1061"/>
                </a:cubicBezTo>
                <a:cubicBezTo>
                  <a:pt x="8133" y="975"/>
                  <a:pt x="8133" y="890"/>
                  <a:pt x="8133" y="805"/>
                </a:cubicBezTo>
                <a:cubicBezTo>
                  <a:pt x="8194" y="805"/>
                  <a:pt x="8254" y="803"/>
                  <a:pt x="8315" y="806"/>
                </a:cubicBezTo>
                <a:lnTo>
                  <a:pt x="8315" y="657"/>
                </a:lnTo>
                <a:cubicBezTo>
                  <a:pt x="8254" y="657"/>
                  <a:pt x="8194" y="657"/>
                  <a:pt x="8134" y="658"/>
                </a:cubicBezTo>
                <a:cubicBezTo>
                  <a:pt x="8132" y="581"/>
                  <a:pt x="8134" y="505"/>
                  <a:pt x="8133" y="429"/>
                </a:cubicBezTo>
                <a:cubicBezTo>
                  <a:pt x="8073" y="447"/>
                  <a:pt x="8013" y="466"/>
                  <a:pt x="7952" y="484"/>
                </a:cubicBezTo>
                <a:cubicBezTo>
                  <a:pt x="7951" y="541"/>
                  <a:pt x="7952" y="599"/>
                  <a:pt x="7952" y="657"/>
                </a:cubicBezTo>
                <a:cubicBezTo>
                  <a:pt x="7863" y="657"/>
                  <a:pt x="7773" y="657"/>
                  <a:pt x="7684" y="657"/>
                </a:cubicBezTo>
                <a:cubicBezTo>
                  <a:pt x="7685" y="612"/>
                  <a:pt x="7681" y="566"/>
                  <a:pt x="7688" y="520"/>
                </a:cubicBezTo>
                <a:cubicBezTo>
                  <a:pt x="7693" y="485"/>
                  <a:pt x="7714" y="449"/>
                  <a:pt x="7749" y="435"/>
                </a:cubicBezTo>
                <a:cubicBezTo>
                  <a:pt x="7793" y="417"/>
                  <a:pt x="7842" y="429"/>
                  <a:pt x="7883" y="447"/>
                </a:cubicBezTo>
                <a:cubicBezTo>
                  <a:pt x="7883" y="395"/>
                  <a:pt x="7884" y="343"/>
                  <a:pt x="7883" y="291"/>
                </a:cubicBezTo>
                <a:cubicBezTo>
                  <a:pt x="7795" y="267"/>
                  <a:pt x="7695" y="271"/>
                  <a:pt x="7617" y="322"/>
                </a:cubicBezTo>
                <a:close/>
                <a:moveTo>
                  <a:pt x="931" y="0"/>
                </a:moveTo>
                <a:lnTo>
                  <a:pt x="931" y="0"/>
                </a:lnTo>
                <a:cubicBezTo>
                  <a:pt x="931" y="282"/>
                  <a:pt x="930" y="563"/>
                  <a:pt x="931" y="845"/>
                </a:cubicBezTo>
                <a:cubicBezTo>
                  <a:pt x="1212" y="845"/>
                  <a:pt x="1494" y="845"/>
                  <a:pt x="1775" y="845"/>
                </a:cubicBezTo>
                <a:cubicBezTo>
                  <a:pt x="1775" y="563"/>
                  <a:pt x="1775" y="282"/>
                  <a:pt x="1775" y="0"/>
                </a:cubicBezTo>
                <a:lnTo>
                  <a:pt x="931" y="0"/>
                </a:lnTo>
                <a:close/>
                <a:moveTo>
                  <a:pt x="0" y="0"/>
                </a:moveTo>
                <a:lnTo>
                  <a:pt x="0" y="0"/>
                </a:lnTo>
                <a:lnTo>
                  <a:pt x="844" y="0"/>
                </a:lnTo>
                <a:cubicBezTo>
                  <a:pt x="844" y="282"/>
                  <a:pt x="844" y="563"/>
                  <a:pt x="844" y="845"/>
                </a:cubicBezTo>
                <a:lnTo>
                  <a:pt x="0" y="845"/>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Wolters Kluwer">
            <a:extLst>
              <a:ext uri="{FF2B5EF4-FFF2-40B4-BE49-F238E27FC236}">
                <a16:creationId xmlns:a16="http://schemas.microsoft.com/office/drawing/2014/main" id="{7EDE17FA-1D45-4546-AA5D-D5619931106F}"/>
              </a:ext>
              <a:ext uri="{C183D7F6-B498-43B3-948B-1728B52AA6E4}">
                <adec:decorative xmlns:adec="http://schemas.microsoft.com/office/drawing/2017/decorative" val="1"/>
              </a:ext>
            </a:extLst>
          </p:cNvPr>
          <p:cNvSpPr>
            <a:spLocks noChangeAspect="1" noEditPoints="1"/>
          </p:cNvSpPr>
          <p:nvPr userDrawn="1"/>
        </p:nvSpPr>
        <p:spPr bwMode="black">
          <a:xfrm>
            <a:off x="5057901" y="5185869"/>
            <a:ext cx="1508760" cy="240109"/>
          </a:xfrm>
          <a:custGeom>
            <a:avLst/>
            <a:gdLst>
              <a:gd name="T0" fmla="*/ 1101 w 8166"/>
              <a:gd name="T1" fmla="*/ 490 h 1298"/>
              <a:gd name="T2" fmla="*/ 808 w 8166"/>
              <a:gd name="T3" fmla="*/ 795 h 1298"/>
              <a:gd name="T4" fmla="*/ 808 w 8166"/>
              <a:gd name="T5" fmla="*/ 807 h 1298"/>
              <a:gd name="T6" fmla="*/ 796 w 8166"/>
              <a:gd name="T7" fmla="*/ 197 h 1298"/>
              <a:gd name="T8" fmla="*/ 796 w 8166"/>
              <a:gd name="T9" fmla="*/ 807 h 1298"/>
              <a:gd name="T10" fmla="*/ 796 w 8166"/>
              <a:gd name="T11" fmla="*/ 807 h 1298"/>
              <a:gd name="T12" fmla="*/ 491 w 8166"/>
              <a:gd name="T13" fmla="*/ 490 h 1298"/>
              <a:gd name="T14" fmla="*/ 197 w 8166"/>
              <a:gd name="T15" fmla="*/ 795 h 1298"/>
              <a:gd name="T16" fmla="*/ 197 w 8166"/>
              <a:gd name="T17" fmla="*/ 807 h 1298"/>
              <a:gd name="T18" fmla="*/ 1298 w 8166"/>
              <a:gd name="T19" fmla="*/ 649 h 1298"/>
              <a:gd name="T20" fmla="*/ 1393 w 8166"/>
              <a:gd name="T21" fmla="*/ 1107 h 1298"/>
              <a:gd name="T22" fmla="*/ 1352 w 8166"/>
              <a:gd name="T23" fmla="*/ 1063 h 1298"/>
              <a:gd name="T24" fmla="*/ 1307 w 8166"/>
              <a:gd name="T25" fmla="*/ 1107 h 1298"/>
              <a:gd name="T26" fmla="*/ 1332 w 8166"/>
              <a:gd name="T27" fmla="*/ 1064 h 1298"/>
              <a:gd name="T28" fmla="*/ 1374 w 8166"/>
              <a:gd name="T29" fmla="*/ 1065 h 1298"/>
              <a:gd name="T30" fmla="*/ 1228 w 8166"/>
              <a:gd name="T31" fmla="*/ 1041 h 1298"/>
              <a:gd name="T32" fmla="*/ 1293 w 8166"/>
              <a:gd name="T33" fmla="*/ 1041 h 1298"/>
              <a:gd name="T34" fmla="*/ 7953 w 8166"/>
              <a:gd name="T35" fmla="*/ 585 h 1298"/>
              <a:gd name="T36" fmla="*/ 8082 w 8166"/>
              <a:gd name="T37" fmla="*/ 656 h 1298"/>
              <a:gd name="T38" fmla="*/ 7445 w 8166"/>
              <a:gd name="T39" fmla="*/ 791 h 1298"/>
              <a:gd name="T40" fmla="*/ 7570 w 8166"/>
              <a:gd name="T41" fmla="*/ 571 h 1298"/>
              <a:gd name="T42" fmla="*/ 7617 w 8166"/>
              <a:gd name="T43" fmla="*/ 1047 h 1298"/>
              <a:gd name="T44" fmla="*/ 7114 w 8166"/>
              <a:gd name="T45" fmla="*/ 1001 h 1298"/>
              <a:gd name="T46" fmla="*/ 6775 w 8166"/>
              <a:gd name="T47" fmla="*/ 1000 h 1298"/>
              <a:gd name="T48" fmla="*/ 6939 w 8166"/>
              <a:gd name="T49" fmla="*/ 688 h 1298"/>
              <a:gd name="T50" fmla="*/ 6494 w 8166"/>
              <a:gd name="T51" fmla="*/ 1107 h 1298"/>
              <a:gd name="T52" fmla="*/ 6263 w 8166"/>
              <a:gd name="T53" fmla="*/ 1048 h 1298"/>
              <a:gd name="T54" fmla="*/ 6240 w 8166"/>
              <a:gd name="T55" fmla="*/ 1118 h 1298"/>
              <a:gd name="T56" fmla="*/ 6000 w 8166"/>
              <a:gd name="T57" fmla="*/ 1100 h 1298"/>
              <a:gd name="T58" fmla="*/ 5839 w 8166"/>
              <a:gd name="T59" fmla="*/ 325 h 1298"/>
              <a:gd name="T60" fmla="*/ 5436 w 8166"/>
              <a:gd name="T61" fmla="*/ 739 h 1298"/>
              <a:gd name="T62" fmla="*/ 5363 w 8166"/>
              <a:gd name="T63" fmla="*/ 379 h 1298"/>
              <a:gd name="T64" fmla="*/ 5364 w 8166"/>
              <a:gd name="T65" fmla="*/ 778 h 1298"/>
              <a:gd name="T66" fmla="*/ 4698 w 8166"/>
              <a:gd name="T67" fmla="*/ 705 h 1298"/>
              <a:gd name="T68" fmla="*/ 4619 w 8166"/>
              <a:gd name="T69" fmla="*/ 709 h 1298"/>
              <a:gd name="T70" fmla="*/ 4743 w 8166"/>
              <a:gd name="T71" fmla="*/ 1118 h 1298"/>
              <a:gd name="T72" fmla="*/ 4362 w 8166"/>
              <a:gd name="T73" fmla="*/ 585 h 1298"/>
              <a:gd name="T74" fmla="*/ 4492 w 8166"/>
              <a:gd name="T75" fmla="*/ 656 h 1298"/>
              <a:gd name="T76" fmla="*/ 3839 w 8166"/>
              <a:gd name="T77" fmla="*/ 791 h 1298"/>
              <a:gd name="T78" fmla="*/ 3964 w 8166"/>
              <a:gd name="T79" fmla="*/ 571 h 1298"/>
              <a:gd name="T80" fmla="*/ 4011 w 8166"/>
              <a:gd name="T81" fmla="*/ 1047 h 1298"/>
              <a:gd name="T82" fmla="*/ 3698 w 8166"/>
              <a:gd name="T83" fmla="*/ 1009 h 1298"/>
              <a:gd name="T84" fmla="*/ 3714 w 8166"/>
              <a:gd name="T85" fmla="*/ 585 h 1298"/>
              <a:gd name="T86" fmla="*/ 3389 w 8166"/>
              <a:gd name="T87" fmla="*/ 585 h 1298"/>
              <a:gd name="T88" fmla="*/ 3291 w 8166"/>
              <a:gd name="T89" fmla="*/ 1118 h 1298"/>
              <a:gd name="T90" fmla="*/ 3281 w 8166"/>
              <a:gd name="T91" fmla="*/ 985 h 1298"/>
              <a:gd name="T92" fmla="*/ 2857 w 8166"/>
              <a:gd name="T93" fmla="*/ 640 h 1298"/>
              <a:gd name="T94" fmla="*/ 2857 w 8166"/>
              <a:gd name="T95" fmla="*/ 640 h 1298"/>
              <a:gd name="T96" fmla="*/ 2857 w 8166"/>
              <a:gd name="T97" fmla="*/ 571 h 1298"/>
              <a:gd name="T98" fmla="*/ 3021 w 8166"/>
              <a:gd name="T99" fmla="*/ 1053 h 1298"/>
              <a:gd name="T100" fmla="*/ 2143 w 8166"/>
              <a:gd name="T101" fmla="*/ 621 h 1298"/>
              <a:gd name="T102" fmla="*/ 1650 w 8166"/>
              <a:gd name="T103" fmla="*/ 379 h 1298"/>
              <a:gd name="T104" fmla="*/ 1976 w 8166"/>
              <a:gd name="T105" fmla="*/ 867 h 1298"/>
              <a:gd name="T106" fmla="*/ 2342 w 8166"/>
              <a:gd name="T107" fmla="*/ 97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66" h="1298">
                <a:moveTo>
                  <a:pt x="1101" y="197"/>
                </a:moveTo>
                <a:lnTo>
                  <a:pt x="1101" y="197"/>
                </a:lnTo>
                <a:lnTo>
                  <a:pt x="808" y="197"/>
                </a:lnTo>
                <a:lnTo>
                  <a:pt x="808" y="490"/>
                </a:lnTo>
                <a:lnTo>
                  <a:pt x="1101" y="490"/>
                </a:lnTo>
                <a:lnTo>
                  <a:pt x="1101" y="197"/>
                </a:lnTo>
                <a:close/>
                <a:moveTo>
                  <a:pt x="1101" y="502"/>
                </a:moveTo>
                <a:lnTo>
                  <a:pt x="1101" y="502"/>
                </a:lnTo>
                <a:lnTo>
                  <a:pt x="808" y="502"/>
                </a:lnTo>
                <a:lnTo>
                  <a:pt x="808" y="795"/>
                </a:lnTo>
                <a:lnTo>
                  <a:pt x="1101" y="795"/>
                </a:lnTo>
                <a:lnTo>
                  <a:pt x="1101" y="502"/>
                </a:lnTo>
                <a:close/>
                <a:moveTo>
                  <a:pt x="1101" y="807"/>
                </a:moveTo>
                <a:lnTo>
                  <a:pt x="1101" y="807"/>
                </a:lnTo>
                <a:lnTo>
                  <a:pt x="808" y="807"/>
                </a:lnTo>
                <a:lnTo>
                  <a:pt x="808" y="1101"/>
                </a:lnTo>
                <a:lnTo>
                  <a:pt x="1101" y="1101"/>
                </a:lnTo>
                <a:lnTo>
                  <a:pt x="1101" y="807"/>
                </a:lnTo>
                <a:close/>
                <a:moveTo>
                  <a:pt x="796" y="197"/>
                </a:moveTo>
                <a:lnTo>
                  <a:pt x="796" y="197"/>
                </a:lnTo>
                <a:lnTo>
                  <a:pt x="503" y="197"/>
                </a:lnTo>
                <a:lnTo>
                  <a:pt x="503" y="490"/>
                </a:lnTo>
                <a:lnTo>
                  <a:pt x="796" y="490"/>
                </a:lnTo>
                <a:lnTo>
                  <a:pt x="796" y="197"/>
                </a:lnTo>
                <a:close/>
                <a:moveTo>
                  <a:pt x="796" y="807"/>
                </a:moveTo>
                <a:lnTo>
                  <a:pt x="796" y="807"/>
                </a:lnTo>
                <a:lnTo>
                  <a:pt x="503" y="807"/>
                </a:lnTo>
                <a:lnTo>
                  <a:pt x="503" y="1101"/>
                </a:lnTo>
                <a:lnTo>
                  <a:pt x="796" y="1101"/>
                </a:lnTo>
                <a:lnTo>
                  <a:pt x="796" y="807"/>
                </a:lnTo>
                <a:close/>
                <a:moveTo>
                  <a:pt x="491" y="197"/>
                </a:moveTo>
                <a:lnTo>
                  <a:pt x="491" y="197"/>
                </a:lnTo>
                <a:lnTo>
                  <a:pt x="197" y="197"/>
                </a:lnTo>
                <a:lnTo>
                  <a:pt x="197" y="490"/>
                </a:lnTo>
                <a:lnTo>
                  <a:pt x="491" y="490"/>
                </a:lnTo>
                <a:lnTo>
                  <a:pt x="491" y="197"/>
                </a:lnTo>
                <a:close/>
                <a:moveTo>
                  <a:pt x="491" y="502"/>
                </a:moveTo>
                <a:lnTo>
                  <a:pt x="491" y="502"/>
                </a:lnTo>
                <a:lnTo>
                  <a:pt x="197" y="502"/>
                </a:lnTo>
                <a:lnTo>
                  <a:pt x="197" y="795"/>
                </a:lnTo>
                <a:lnTo>
                  <a:pt x="491" y="795"/>
                </a:lnTo>
                <a:lnTo>
                  <a:pt x="491" y="502"/>
                </a:lnTo>
                <a:close/>
                <a:moveTo>
                  <a:pt x="491" y="807"/>
                </a:moveTo>
                <a:lnTo>
                  <a:pt x="491" y="807"/>
                </a:lnTo>
                <a:lnTo>
                  <a:pt x="197" y="807"/>
                </a:lnTo>
                <a:lnTo>
                  <a:pt x="197" y="1101"/>
                </a:lnTo>
                <a:lnTo>
                  <a:pt x="491" y="1101"/>
                </a:lnTo>
                <a:lnTo>
                  <a:pt x="491" y="807"/>
                </a:lnTo>
                <a:close/>
                <a:moveTo>
                  <a:pt x="1298" y="649"/>
                </a:moveTo>
                <a:lnTo>
                  <a:pt x="1298" y="649"/>
                </a:lnTo>
                <a:cubicBezTo>
                  <a:pt x="1298" y="1007"/>
                  <a:pt x="1008" y="1298"/>
                  <a:pt x="649" y="1298"/>
                </a:cubicBezTo>
                <a:cubicBezTo>
                  <a:pt x="291" y="1298"/>
                  <a:pt x="0" y="1007"/>
                  <a:pt x="0" y="649"/>
                </a:cubicBezTo>
                <a:cubicBezTo>
                  <a:pt x="0" y="290"/>
                  <a:pt x="291" y="0"/>
                  <a:pt x="649" y="0"/>
                </a:cubicBezTo>
                <a:cubicBezTo>
                  <a:pt x="1008" y="0"/>
                  <a:pt x="1298" y="290"/>
                  <a:pt x="1298" y="649"/>
                </a:cubicBezTo>
                <a:close/>
                <a:moveTo>
                  <a:pt x="1393" y="1107"/>
                </a:moveTo>
                <a:lnTo>
                  <a:pt x="1393" y="1107"/>
                </a:lnTo>
                <a:lnTo>
                  <a:pt x="1393" y="1025"/>
                </a:lnTo>
                <a:lnTo>
                  <a:pt x="1376" y="1025"/>
                </a:lnTo>
                <a:lnTo>
                  <a:pt x="1358" y="1053"/>
                </a:lnTo>
                <a:cubicBezTo>
                  <a:pt x="1355" y="1057"/>
                  <a:pt x="1353" y="1060"/>
                  <a:pt x="1352" y="1063"/>
                </a:cubicBezTo>
                <a:lnTo>
                  <a:pt x="1351" y="1063"/>
                </a:lnTo>
                <a:cubicBezTo>
                  <a:pt x="1350" y="1060"/>
                  <a:pt x="1347" y="1057"/>
                  <a:pt x="1345" y="1054"/>
                </a:cubicBezTo>
                <a:lnTo>
                  <a:pt x="1324" y="1025"/>
                </a:lnTo>
                <a:lnTo>
                  <a:pt x="1307" y="1025"/>
                </a:lnTo>
                <a:lnTo>
                  <a:pt x="1307" y="1107"/>
                </a:lnTo>
                <a:lnTo>
                  <a:pt x="1327" y="1107"/>
                </a:lnTo>
                <a:lnTo>
                  <a:pt x="1327" y="1065"/>
                </a:lnTo>
                <a:cubicBezTo>
                  <a:pt x="1327" y="1062"/>
                  <a:pt x="1327" y="1059"/>
                  <a:pt x="1326" y="1056"/>
                </a:cubicBezTo>
                <a:lnTo>
                  <a:pt x="1327" y="1056"/>
                </a:lnTo>
                <a:cubicBezTo>
                  <a:pt x="1328" y="1060"/>
                  <a:pt x="1330" y="1062"/>
                  <a:pt x="1332" y="1064"/>
                </a:cubicBezTo>
                <a:lnTo>
                  <a:pt x="1347" y="1085"/>
                </a:lnTo>
                <a:lnTo>
                  <a:pt x="1355" y="1085"/>
                </a:lnTo>
                <a:lnTo>
                  <a:pt x="1369" y="1065"/>
                </a:lnTo>
                <a:cubicBezTo>
                  <a:pt x="1370" y="1063"/>
                  <a:pt x="1374" y="1058"/>
                  <a:pt x="1374" y="1056"/>
                </a:cubicBezTo>
                <a:lnTo>
                  <a:pt x="1374" y="1065"/>
                </a:lnTo>
                <a:lnTo>
                  <a:pt x="1374" y="1107"/>
                </a:lnTo>
                <a:moveTo>
                  <a:pt x="1297" y="1025"/>
                </a:moveTo>
                <a:lnTo>
                  <a:pt x="1297" y="1025"/>
                </a:lnTo>
                <a:lnTo>
                  <a:pt x="1228" y="1025"/>
                </a:lnTo>
                <a:lnTo>
                  <a:pt x="1228" y="1041"/>
                </a:lnTo>
                <a:lnTo>
                  <a:pt x="1252" y="1041"/>
                </a:lnTo>
                <a:lnTo>
                  <a:pt x="1252" y="1107"/>
                </a:lnTo>
                <a:lnTo>
                  <a:pt x="1272" y="1107"/>
                </a:lnTo>
                <a:lnTo>
                  <a:pt x="1272" y="1041"/>
                </a:lnTo>
                <a:lnTo>
                  <a:pt x="1293" y="1041"/>
                </a:lnTo>
                <a:moveTo>
                  <a:pt x="8166" y="587"/>
                </a:moveTo>
                <a:lnTo>
                  <a:pt x="8166" y="587"/>
                </a:lnTo>
                <a:cubicBezTo>
                  <a:pt x="8156" y="580"/>
                  <a:pt x="8136" y="571"/>
                  <a:pt x="8113" y="571"/>
                </a:cubicBezTo>
                <a:cubicBezTo>
                  <a:pt x="8075" y="571"/>
                  <a:pt x="8036" y="579"/>
                  <a:pt x="7964" y="644"/>
                </a:cubicBezTo>
                <a:lnTo>
                  <a:pt x="7953" y="585"/>
                </a:lnTo>
                <a:lnTo>
                  <a:pt x="7887" y="585"/>
                </a:lnTo>
                <a:lnTo>
                  <a:pt x="7887" y="1107"/>
                </a:lnTo>
                <a:lnTo>
                  <a:pt x="7968" y="1107"/>
                </a:lnTo>
                <a:lnTo>
                  <a:pt x="7968" y="719"/>
                </a:lnTo>
                <a:cubicBezTo>
                  <a:pt x="8001" y="683"/>
                  <a:pt x="8051" y="656"/>
                  <a:pt x="8082" y="656"/>
                </a:cubicBezTo>
                <a:cubicBezTo>
                  <a:pt x="8104" y="656"/>
                  <a:pt x="8121" y="661"/>
                  <a:pt x="8132" y="665"/>
                </a:cubicBezTo>
                <a:moveTo>
                  <a:pt x="7571" y="640"/>
                </a:moveTo>
                <a:lnTo>
                  <a:pt x="7571" y="640"/>
                </a:lnTo>
                <a:cubicBezTo>
                  <a:pt x="7650" y="640"/>
                  <a:pt x="7691" y="718"/>
                  <a:pt x="7691" y="791"/>
                </a:cubicBezTo>
                <a:lnTo>
                  <a:pt x="7445" y="791"/>
                </a:lnTo>
                <a:cubicBezTo>
                  <a:pt x="7445" y="708"/>
                  <a:pt x="7494" y="640"/>
                  <a:pt x="7571" y="640"/>
                </a:cubicBezTo>
                <a:close/>
                <a:moveTo>
                  <a:pt x="7778" y="860"/>
                </a:moveTo>
                <a:lnTo>
                  <a:pt x="7778" y="860"/>
                </a:lnTo>
                <a:lnTo>
                  <a:pt x="7778" y="841"/>
                </a:lnTo>
                <a:cubicBezTo>
                  <a:pt x="7778" y="678"/>
                  <a:pt x="7705" y="571"/>
                  <a:pt x="7570" y="571"/>
                </a:cubicBezTo>
                <a:cubicBezTo>
                  <a:pt x="7444" y="571"/>
                  <a:pt x="7358" y="684"/>
                  <a:pt x="7358" y="835"/>
                </a:cubicBezTo>
                <a:cubicBezTo>
                  <a:pt x="7358" y="984"/>
                  <a:pt x="7437" y="1118"/>
                  <a:pt x="7601" y="1118"/>
                </a:cubicBezTo>
                <a:cubicBezTo>
                  <a:pt x="7662" y="1118"/>
                  <a:pt x="7728" y="1096"/>
                  <a:pt x="7766" y="1065"/>
                </a:cubicBezTo>
                <a:lnTo>
                  <a:pt x="7741" y="1010"/>
                </a:lnTo>
                <a:cubicBezTo>
                  <a:pt x="7710" y="1030"/>
                  <a:pt x="7662" y="1047"/>
                  <a:pt x="7617" y="1047"/>
                </a:cubicBezTo>
                <a:cubicBezTo>
                  <a:pt x="7502" y="1047"/>
                  <a:pt x="7444" y="959"/>
                  <a:pt x="7444" y="860"/>
                </a:cubicBezTo>
                <a:moveTo>
                  <a:pt x="7318" y="585"/>
                </a:moveTo>
                <a:lnTo>
                  <a:pt x="7318" y="585"/>
                </a:lnTo>
                <a:lnTo>
                  <a:pt x="7240" y="585"/>
                </a:lnTo>
                <a:lnTo>
                  <a:pt x="7114" y="1001"/>
                </a:lnTo>
                <a:lnTo>
                  <a:pt x="7111" y="1001"/>
                </a:lnTo>
                <a:lnTo>
                  <a:pt x="6981" y="585"/>
                </a:lnTo>
                <a:lnTo>
                  <a:pt x="6907" y="585"/>
                </a:lnTo>
                <a:lnTo>
                  <a:pt x="6778" y="1000"/>
                </a:lnTo>
                <a:lnTo>
                  <a:pt x="6775" y="1000"/>
                </a:lnTo>
                <a:lnTo>
                  <a:pt x="6647" y="585"/>
                </a:lnTo>
                <a:lnTo>
                  <a:pt x="6565" y="585"/>
                </a:lnTo>
                <a:lnTo>
                  <a:pt x="6739" y="1110"/>
                </a:lnTo>
                <a:lnTo>
                  <a:pt x="6810" y="1110"/>
                </a:lnTo>
                <a:lnTo>
                  <a:pt x="6939" y="688"/>
                </a:lnTo>
                <a:lnTo>
                  <a:pt x="6943" y="688"/>
                </a:lnTo>
                <a:lnTo>
                  <a:pt x="7073" y="1110"/>
                </a:lnTo>
                <a:lnTo>
                  <a:pt x="7146" y="1110"/>
                </a:lnTo>
                <a:moveTo>
                  <a:pt x="6494" y="1107"/>
                </a:moveTo>
                <a:lnTo>
                  <a:pt x="6494" y="1107"/>
                </a:lnTo>
                <a:cubicBezTo>
                  <a:pt x="6486" y="1085"/>
                  <a:pt x="6482" y="1053"/>
                  <a:pt x="6482" y="888"/>
                </a:cubicBezTo>
                <a:lnTo>
                  <a:pt x="6482" y="585"/>
                </a:lnTo>
                <a:lnTo>
                  <a:pt x="6402" y="585"/>
                </a:lnTo>
                <a:lnTo>
                  <a:pt x="6402" y="979"/>
                </a:lnTo>
                <a:cubicBezTo>
                  <a:pt x="6380" y="1006"/>
                  <a:pt x="6329" y="1048"/>
                  <a:pt x="6263" y="1048"/>
                </a:cubicBezTo>
                <a:cubicBezTo>
                  <a:pt x="6197" y="1048"/>
                  <a:pt x="6161" y="1014"/>
                  <a:pt x="6161" y="927"/>
                </a:cubicBezTo>
                <a:lnTo>
                  <a:pt x="6161" y="585"/>
                </a:lnTo>
                <a:lnTo>
                  <a:pt x="6081" y="585"/>
                </a:lnTo>
                <a:lnTo>
                  <a:pt x="6081" y="935"/>
                </a:lnTo>
                <a:cubicBezTo>
                  <a:pt x="6081" y="1081"/>
                  <a:pt x="6169" y="1118"/>
                  <a:pt x="6240" y="1118"/>
                </a:cubicBezTo>
                <a:cubicBezTo>
                  <a:pt x="6309" y="1118"/>
                  <a:pt x="6370" y="1086"/>
                  <a:pt x="6408" y="1053"/>
                </a:cubicBezTo>
                <a:lnTo>
                  <a:pt x="6430" y="1107"/>
                </a:lnTo>
                <a:moveTo>
                  <a:pt x="5930" y="1118"/>
                </a:moveTo>
                <a:lnTo>
                  <a:pt x="5930" y="1118"/>
                </a:lnTo>
                <a:cubicBezTo>
                  <a:pt x="5957" y="1118"/>
                  <a:pt x="5976" y="1112"/>
                  <a:pt x="6000" y="1100"/>
                </a:cubicBezTo>
                <a:lnTo>
                  <a:pt x="5990" y="1042"/>
                </a:lnTo>
                <a:cubicBezTo>
                  <a:pt x="5977" y="1045"/>
                  <a:pt x="5968" y="1045"/>
                  <a:pt x="5962" y="1045"/>
                </a:cubicBezTo>
                <a:cubicBezTo>
                  <a:pt x="5931" y="1045"/>
                  <a:pt x="5919" y="1035"/>
                  <a:pt x="5919" y="985"/>
                </a:cubicBezTo>
                <a:lnTo>
                  <a:pt x="5919" y="325"/>
                </a:lnTo>
                <a:lnTo>
                  <a:pt x="5839" y="325"/>
                </a:lnTo>
                <a:lnTo>
                  <a:pt x="5839" y="1022"/>
                </a:lnTo>
                <a:cubicBezTo>
                  <a:pt x="5839" y="1077"/>
                  <a:pt x="5866" y="1118"/>
                  <a:pt x="5930" y="1118"/>
                </a:cubicBezTo>
                <a:close/>
                <a:moveTo>
                  <a:pt x="5761" y="1107"/>
                </a:moveTo>
                <a:lnTo>
                  <a:pt x="5761" y="1107"/>
                </a:lnTo>
                <a:lnTo>
                  <a:pt x="5436" y="739"/>
                </a:lnTo>
                <a:lnTo>
                  <a:pt x="5735" y="381"/>
                </a:lnTo>
                <a:lnTo>
                  <a:pt x="5634" y="381"/>
                </a:lnTo>
                <a:lnTo>
                  <a:pt x="5364" y="714"/>
                </a:lnTo>
                <a:lnTo>
                  <a:pt x="5363" y="714"/>
                </a:lnTo>
                <a:lnTo>
                  <a:pt x="5363" y="379"/>
                </a:lnTo>
                <a:lnTo>
                  <a:pt x="5282" y="379"/>
                </a:lnTo>
                <a:lnTo>
                  <a:pt x="5282" y="1107"/>
                </a:lnTo>
                <a:lnTo>
                  <a:pt x="5363" y="1107"/>
                </a:lnTo>
                <a:lnTo>
                  <a:pt x="5363" y="778"/>
                </a:lnTo>
                <a:lnTo>
                  <a:pt x="5364" y="778"/>
                </a:lnTo>
                <a:lnTo>
                  <a:pt x="5655" y="1107"/>
                </a:lnTo>
                <a:moveTo>
                  <a:pt x="4743" y="1118"/>
                </a:moveTo>
                <a:lnTo>
                  <a:pt x="4743" y="1118"/>
                </a:lnTo>
                <a:cubicBezTo>
                  <a:pt x="4849" y="1118"/>
                  <a:pt x="4940" y="1073"/>
                  <a:pt x="4940" y="963"/>
                </a:cubicBezTo>
                <a:cubicBezTo>
                  <a:pt x="4940" y="792"/>
                  <a:pt x="4698" y="822"/>
                  <a:pt x="4698" y="705"/>
                </a:cubicBezTo>
                <a:cubicBezTo>
                  <a:pt x="4698" y="657"/>
                  <a:pt x="4743" y="639"/>
                  <a:pt x="4795" y="639"/>
                </a:cubicBezTo>
                <a:cubicBezTo>
                  <a:pt x="4849" y="639"/>
                  <a:pt x="4887" y="654"/>
                  <a:pt x="4923" y="670"/>
                </a:cubicBezTo>
                <a:lnTo>
                  <a:pt x="4923" y="599"/>
                </a:lnTo>
                <a:cubicBezTo>
                  <a:pt x="4889" y="584"/>
                  <a:pt x="4847" y="571"/>
                  <a:pt x="4792" y="571"/>
                </a:cubicBezTo>
                <a:cubicBezTo>
                  <a:pt x="4673" y="571"/>
                  <a:pt x="4619" y="634"/>
                  <a:pt x="4619" y="709"/>
                </a:cubicBezTo>
                <a:cubicBezTo>
                  <a:pt x="4619" y="893"/>
                  <a:pt x="4856" y="847"/>
                  <a:pt x="4856" y="975"/>
                </a:cubicBezTo>
                <a:cubicBezTo>
                  <a:pt x="4856" y="1024"/>
                  <a:pt x="4810" y="1053"/>
                  <a:pt x="4746" y="1053"/>
                </a:cubicBezTo>
                <a:cubicBezTo>
                  <a:pt x="4688" y="1053"/>
                  <a:pt x="4643" y="1031"/>
                  <a:pt x="4619" y="1015"/>
                </a:cubicBezTo>
                <a:lnTo>
                  <a:pt x="4588" y="1078"/>
                </a:lnTo>
                <a:cubicBezTo>
                  <a:pt x="4622" y="1098"/>
                  <a:pt x="4667" y="1118"/>
                  <a:pt x="4743" y="1118"/>
                </a:cubicBezTo>
                <a:close/>
                <a:moveTo>
                  <a:pt x="4576" y="587"/>
                </a:moveTo>
                <a:lnTo>
                  <a:pt x="4576" y="587"/>
                </a:lnTo>
                <a:cubicBezTo>
                  <a:pt x="4566" y="580"/>
                  <a:pt x="4546" y="571"/>
                  <a:pt x="4523" y="571"/>
                </a:cubicBezTo>
                <a:cubicBezTo>
                  <a:pt x="4485" y="571"/>
                  <a:pt x="4446" y="579"/>
                  <a:pt x="4374" y="644"/>
                </a:cubicBezTo>
                <a:lnTo>
                  <a:pt x="4362" y="585"/>
                </a:lnTo>
                <a:lnTo>
                  <a:pt x="4296" y="585"/>
                </a:lnTo>
                <a:lnTo>
                  <a:pt x="4296" y="1107"/>
                </a:lnTo>
                <a:lnTo>
                  <a:pt x="4377" y="1107"/>
                </a:lnTo>
                <a:lnTo>
                  <a:pt x="4377" y="719"/>
                </a:lnTo>
                <a:cubicBezTo>
                  <a:pt x="4410" y="683"/>
                  <a:pt x="4461" y="656"/>
                  <a:pt x="4492" y="656"/>
                </a:cubicBezTo>
                <a:cubicBezTo>
                  <a:pt x="4514" y="656"/>
                  <a:pt x="4530" y="661"/>
                  <a:pt x="4542" y="665"/>
                </a:cubicBezTo>
                <a:moveTo>
                  <a:pt x="3965" y="640"/>
                </a:moveTo>
                <a:lnTo>
                  <a:pt x="3965" y="640"/>
                </a:lnTo>
                <a:cubicBezTo>
                  <a:pt x="4044" y="640"/>
                  <a:pt x="4086" y="718"/>
                  <a:pt x="4086" y="791"/>
                </a:cubicBezTo>
                <a:lnTo>
                  <a:pt x="3839" y="791"/>
                </a:lnTo>
                <a:cubicBezTo>
                  <a:pt x="3839" y="708"/>
                  <a:pt x="3888" y="640"/>
                  <a:pt x="3965" y="640"/>
                </a:cubicBezTo>
                <a:close/>
                <a:moveTo>
                  <a:pt x="4172" y="860"/>
                </a:moveTo>
                <a:lnTo>
                  <a:pt x="4172" y="860"/>
                </a:lnTo>
                <a:lnTo>
                  <a:pt x="4172" y="841"/>
                </a:lnTo>
                <a:cubicBezTo>
                  <a:pt x="4172" y="678"/>
                  <a:pt x="4099" y="571"/>
                  <a:pt x="3964" y="571"/>
                </a:cubicBezTo>
                <a:cubicBezTo>
                  <a:pt x="3838" y="571"/>
                  <a:pt x="3752" y="684"/>
                  <a:pt x="3752" y="835"/>
                </a:cubicBezTo>
                <a:cubicBezTo>
                  <a:pt x="3752" y="984"/>
                  <a:pt x="3832" y="1118"/>
                  <a:pt x="3995" y="1118"/>
                </a:cubicBezTo>
                <a:cubicBezTo>
                  <a:pt x="4056" y="1118"/>
                  <a:pt x="4122" y="1096"/>
                  <a:pt x="4160" y="1065"/>
                </a:cubicBezTo>
                <a:lnTo>
                  <a:pt x="4135" y="1010"/>
                </a:lnTo>
                <a:cubicBezTo>
                  <a:pt x="4104" y="1030"/>
                  <a:pt x="4056" y="1047"/>
                  <a:pt x="4011" y="1047"/>
                </a:cubicBezTo>
                <a:cubicBezTo>
                  <a:pt x="3896" y="1047"/>
                  <a:pt x="3838" y="959"/>
                  <a:pt x="3838" y="860"/>
                </a:cubicBezTo>
                <a:moveTo>
                  <a:pt x="3585" y="1118"/>
                </a:moveTo>
                <a:lnTo>
                  <a:pt x="3585" y="1118"/>
                </a:lnTo>
                <a:cubicBezTo>
                  <a:pt x="3634" y="1118"/>
                  <a:pt x="3684" y="1095"/>
                  <a:pt x="3723" y="1066"/>
                </a:cubicBezTo>
                <a:lnTo>
                  <a:pt x="3698" y="1009"/>
                </a:lnTo>
                <a:cubicBezTo>
                  <a:pt x="3677" y="1025"/>
                  <a:pt x="3643" y="1046"/>
                  <a:pt x="3605" y="1046"/>
                </a:cubicBezTo>
                <a:cubicBezTo>
                  <a:pt x="3571" y="1046"/>
                  <a:pt x="3554" y="1026"/>
                  <a:pt x="3554" y="982"/>
                </a:cubicBezTo>
                <a:lnTo>
                  <a:pt x="3554" y="653"/>
                </a:lnTo>
                <a:lnTo>
                  <a:pt x="3686" y="653"/>
                </a:lnTo>
                <a:lnTo>
                  <a:pt x="3714" y="585"/>
                </a:lnTo>
                <a:lnTo>
                  <a:pt x="3554" y="585"/>
                </a:lnTo>
                <a:lnTo>
                  <a:pt x="3554" y="442"/>
                </a:lnTo>
                <a:lnTo>
                  <a:pt x="3474" y="470"/>
                </a:lnTo>
                <a:lnTo>
                  <a:pt x="3474" y="585"/>
                </a:lnTo>
                <a:lnTo>
                  <a:pt x="3389" y="585"/>
                </a:lnTo>
                <a:lnTo>
                  <a:pt x="3389" y="653"/>
                </a:lnTo>
                <a:lnTo>
                  <a:pt x="3474" y="653"/>
                </a:lnTo>
                <a:lnTo>
                  <a:pt x="3474" y="1006"/>
                </a:lnTo>
                <a:cubicBezTo>
                  <a:pt x="3474" y="1074"/>
                  <a:pt x="3510" y="1118"/>
                  <a:pt x="3585" y="1118"/>
                </a:cubicBezTo>
                <a:close/>
                <a:moveTo>
                  <a:pt x="3291" y="1118"/>
                </a:moveTo>
                <a:lnTo>
                  <a:pt x="3291" y="1118"/>
                </a:lnTo>
                <a:cubicBezTo>
                  <a:pt x="3318" y="1118"/>
                  <a:pt x="3337" y="1112"/>
                  <a:pt x="3361" y="1100"/>
                </a:cubicBezTo>
                <a:lnTo>
                  <a:pt x="3351" y="1042"/>
                </a:lnTo>
                <a:cubicBezTo>
                  <a:pt x="3338" y="1045"/>
                  <a:pt x="3329" y="1045"/>
                  <a:pt x="3323" y="1045"/>
                </a:cubicBezTo>
                <a:cubicBezTo>
                  <a:pt x="3293" y="1045"/>
                  <a:pt x="3281" y="1035"/>
                  <a:pt x="3281" y="985"/>
                </a:cubicBezTo>
                <a:lnTo>
                  <a:pt x="3281" y="325"/>
                </a:lnTo>
                <a:lnTo>
                  <a:pt x="3200" y="325"/>
                </a:lnTo>
                <a:lnTo>
                  <a:pt x="3200" y="1022"/>
                </a:lnTo>
                <a:cubicBezTo>
                  <a:pt x="3200" y="1077"/>
                  <a:pt x="3227" y="1118"/>
                  <a:pt x="3291" y="1118"/>
                </a:cubicBezTo>
                <a:close/>
                <a:moveTo>
                  <a:pt x="2857" y="640"/>
                </a:moveTo>
                <a:lnTo>
                  <a:pt x="2857" y="640"/>
                </a:lnTo>
                <a:cubicBezTo>
                  <a:pt x="2957" y="640"/>
                  <a:pt x="3014" y="719"/>
                  <a:pt x="3014" y="843"/>
                </a:cubicBezTo>
                <a:cubicBezTo>
                  <a:pt x="3014" y="967"/>
                  <a:pt x="2955" y="1048"/>
                  <a:pt x="2858" y="1048"/>
                </a:cubicBezTo>
                <a:cubicBezTo>
                  <a:pt x="2761" y="1048"/>
                  <a:pt x="2702" y="967"/>
                  <a:pt x="2702" y="843"/>
                </a:cubicBezTo>
                <a:cubicBezTo>
                  <a:pt x="2702" y="719"/>
                  <a:pt x="2758" y="640"/>
                  <a:pt x="2857" y="640"/>
                </a:cubicBezTo>
                <a:close/>
                <a:moveTo>
                  <a:pt x="3021" y="1053"/>
                </a:moveTo>
                <a:lnTo>
                  <a:pt x="3021" y="1053"/>
                </a:lnTo>
                <a:cubicBezTo>
                  <a:pt x="3069" y="1004"/>
                  <a:pt x="3095" y="931"/>
                  <a:pt x="3095" y="845"/>
                </a:cubicBezTo>
                <a:cubicBezTo>
                  <a:pt x="3095" y="759"/>
                  <a:pt x="3069" y="687"/>
                  <a:pt x="3022" y="639"/>
                </a:cubicBezTo>
                <a:cubicBezTo>
                  <a:pt x="2980" y="596"/>
                  <a:pt x="2924" y="571"/>
                  <a:pt x="2857" y="571"/>
                </a:cubicBezTo>
                <a:cubicBezTo>
                  <a:pt x="2792" y="571"/>
                  <a:pt x="2735" y="596"/>
                  <a:pt x="2693" y="639"/>
                </a:cubicBezTo>
                <a:cubicBezTo>
                  <a:pt x="2647" y="687"/>
                  <a:pt x="2620" y="759"/>
                  <a:pt x="2620" y="845"/>
                </a:cubicBezTo>
                <a:cubicBezTo>
                  <a:pt x="2620" y="931"/>
                  <a:pt x="2646" y="1005"/>
                  <a:pt x="2693" y="1054"/>
                </a:cubicBezTo>
                <a:cubicBezTo>
                  <a:pt x="2734" y="1096"/>
                  <a:pt x="2790" y="1118"/>
                  <a:pt x="2856" y="1118"/>
                </a:cubicBezTo>
                <a:cubicBezTo>
                  <a:pt x="2923" y="1118"/>
                  <a:pt x="2980" y="1095"/>
                  <a:pt x="3021" y="1053"/>
                </a:cubicBezTo>
                <a:close/>
                <a:moveTo>
                  <a:pt x="2372" y="1110"/>
                </a:moveTo>
                <a:lnTo>
                  <a:pt x="2372" y="1110"/>
                </a:lnTo>
                <a:lnTo>
                  <a:pt x="2314" y="1110"/>
                </a:lnTo>
                <a:lnTo>
                  <a:pt x="2180" y="735"/>
                </a:lnTo>
                <a:cubicBezTo>
                  <a:pt x="2169" y="704"/>
                  <a:pt x="2155" y="665"/>
                  <a:pt x="2143" y="621"/>
                </a:cubicBezTo>
                <a:lnTo>
                  <a:pt x="2140" y="621"/>
                </a:lnTo>
                <a:cubicBezTo>
                  <a:pt x="2127" y="664"/>
                  <a:pt x="2114" y="701"/>
                  <a:pt x="2102" y="735"/>
                </a:cubicBezTo>
                <a:lnTo>
                  <a:pt x="1962" y="1110"/>
                </a:lnTo>
                <a:lnTo>
                  <a:pt x="1903" y="1110"/>
                </a:lnTo>
                <a:lnTo>
                  <a:pt x="1650" y="379"/>
                </a:lnTo>
                <a:lnTo>
                  <a:pt x="1737" y="379"/>
                </a:lnTo>
                <a:lnTo>
                  <a:pt x="1899" y="865"/>
                </a:lnTo>
                <a:cubicBezTo>
                  <a:pt x="1913" y="906"/>
                  <a:pt x="1925" y="942"/>
                  <a:pt x="1935" y="979"/>
                </a:cubicBezTo>
                <a:lnTo>
                  <a:pt x="1937" y="979"/>
                </a:lnTo>
                <a:cubicBezTo>
                  <a:pt x="1947" y="943"/>
                  <a:pt x="1961" y="907"/>
                  <a:pt x="1976" y="867"/>
                </a:cubicBezTo>
                <a:lnTo>
                  <a:pt x="2102" y="523"/>
                </a:lnTo>
                <a:lnTo>
                  <a:pt x="2052" y="379"/>
                </a:lnTo>
                <a:lnTo>
                  <a:pt x="2137" y="379"/>
                </a:lnTo>
                <a:lnTo>
                  <a:pt x="2304" y="861"/>
                </a:lnTo>
                <a:cubicBezTo>
                  <a:pt x="2318" y="903"/>
                  <a:pt x="2333" y="938"/>
                  <a:pt x="2342" y="973"/>
                </a:cubicBezTo>
                <a:lnTo>
                  <a:pt x="2344" y="973"/>
                </a:lnTo>
                <a:cubicBezTo>
                  <a:pt x="2353" y="937"/>
                  <a:pt x="2363" y="904"/>
                  <a:pt x="2377" y="864"/>
                </a:cubicBezTo>
                <a:lnTo>
                  <a:pt x="2536" y="379"/>
                </a:lnTo>
                <a:lnTo>
                  <a:pt x="2620" y="379"/>
                </a:lnTo>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Verizon">
            <a:extLst>
              <a:ext uri="{FF2B5EF4-FFF2-40B4-BE49-F238E27FC236}">
                <a16:creationId xmlns:a16="http://schemas.microsoft.com/office/drawing/2014/main" id="{01CE830D-EE75-D945-87A4-AC85285B05D7}"/>
              </a:ext>
              <a:ext uri="{C183D7F6-B498-43B3-948B-1728B52AA6E4}">
                <adec:decorative xmlns:adec="http://schemas.microsoft.com/office/drawing/2017/decorative" val="1"/>
              </a:ext>
            </a:extLst>
          </p:cNvPr>
          <p:cNvSpPr>
            <a:spLocks noChangeAspect="1" noEditPoints="1"/>
          </p:cNvSpPr>
          <p:nvPr userDrawn="1"/>
        </p:nvSpPr>
        <p:spPr bwMode="black">
          <a:xfrm>
            <a:off x="6852220" y="5194280"/>
            <a:ext cx="1005840" cy="223286"/>
          </a:xfrm>
          <a:custGeom>
            <a:avLst/>
            <a:gdLst>
              <a:gd name="T0" fmla="*/ 3494 w 8762"/>
              <a:gd name="T1" fmla="*/ 529 h 1941"/>
              <a:gd name="T2" fmla="*/ 3882 w 8762"/>
              <a:gd name="T3" fmla="*/ 185 h 1941"/>
              <a:gd name="T4" fmla="*/ 3494 w 8762"/>
              <a:gd name="T5" fmla="*/ 529 h 1941"/>
              <a:gd name="T6" fmla="*/ 0 w 8762"/>
              <a:gd name="T7" fmla="*/ 636 h 1941"/>
              <a:gd name="T8" fmla="*/ 645 w 8762"/>
              <a:gd name="T9" fmla="*/ 1449 h 1941"/>
              <a:gd name="T10" fmla="*/ 897 w 8762"/>
              <a:gd name="T11" fmla="*/ 636 h 1941"/>
              <a:gd name="T12" fmla="*/ 846 w 8762"/>
              <a:gd name="T13" fmla="*/ 1902 h 1941"/>
              <a:gd name="T14" fmla="*/ 0 w 8762"/>
              <a:gd name="T15" fmla="*/ 636 h 1941"/>
              <a:gd name="T16" fmla="*/ 1592 w 8762"/>
              <a:gd name="T17" fmla="*/ 1125 h 1941"/>
              <a:gd name="T18" fmla="*/ 1864 w 8762"/>
              <a:gd name="T19" fmla="*/ 875 h 1941"/>
              <a:gd name="T20" fmla="*/ 2112 w 8762"/>
              <a:gd name="T21" fmla="*/ 1526 h 1941"/>
              <a:gd name="T22" fmla="*/ 2482 w 8762"/>
              <a:gd name="T23" fmla="*/ 1526 h 1941"/>
              <a:gd name="T24" fmla="*/ 1882 w 8762"/>
              <a:gd name="T25" fmla="*/ 1939 h 1941"/>
              <a:gd name="T26" fmla="*/ 1857 w 8762"/>
              <a:gd name="T27" fmla="*/ 598 h 1941"/>
              <a:gd name="T28" fmla="*/ 2502 w 8762"/>
              <a:gd name="T29" fmla="*/ 1377 h 1941"/>
              <a:gd name="T30" fmla="*/ 1884 w 8762"/>
              <a:gd name="T31" fmla="*/ 1659 h 1941"/>
              <a:gd name="T32" fmla="*/ 2594 w 8762"/>
              <a:gd name="T33" fmla="*/ 636 h 1941"/>
              <a:gd name="T34" fmla="*/ 2962 w 8762"/>
              <a:gd name="T35" fmla="*/ 636 h 1941"/>
              <a:gd name="T36" fmla="*/ 2969 w 8762"/>
              <a:gd name="T37" fmla="*/ 846 h 1941"/>
              <a:gd name="T38" fmla="*/ 3387 w 8762"/>
              <a:gd name="T39" fmla="*/ 638 h 1941"/>
              <a:gd name="T40" fmla="*/ 3380 w 8762"/>
              <a:gd name="T41" fmla="*/ 972 h 1941"/>
              <a:gd name="T42" fmla="*/ 2979 w 8762"/>
              <a:gd name="T43" fmla="*/ 1902 h 1941"/>
              <a:gd name="T44" fmla="*/ 2594 w 8762"/>
              <a:gd name="T45" fmla="*/ 636 h 1941"/>
              <a:gd name="T46" fmla="*/ 3494 w 8762"/>
              <a:gd name="T47" fmla="*/ 636 h 1941"/>
              <a:gd name="T48" fmla="*/ 3882 w 8762"/>
              <a:gd name="T49" fmla="*/ 1901 h 1941"/>
              <a:gd name="T50" fmla="*/ 3494 w 8762"/>
              <a:gd name="T51" fmla="*/ 636 h 1941"/>
              <a:gd name="T52" fmla="*/ 3988 w 8762"/>
              <a:gd name="T53" fmla="*/ 1610 h 1941"/>
              <a:gd name="T54" fmla="*/ 4582 w 8762"/>
              <a:gd name="T55" fmla="*/ 940 h 1941"/>
              <a:gd name="T56" fmla="*/ 3988 w 8762"/>
              <a:gd name="T57" fmla="*/ 636 h 1941"/>
              <a:gd name="T58" fmla="*/ 5044 w 8762"/>
              <a:gd name="T59" fmla="*/ 932 h 1941"/>
              <a:gd name="T60" fmla="*/ 4458 w 8762"/>
              <a:gd name="T61" fmla="*/ 1597 h 1941"/>
              <a:gd name="T62" fmla="*/ 5071 w 8762"/>
              <a:gd name="T63" fmla="*/ 1902 h 1941"/>
              <a:gd name="T64" fmla="*/ 3988 w 8762"/>
              <a:gd name="T65" fmla="*/ 1610 h 1941"/>
              <a:gd name="T66" fmla="*/ 6041 w 8762"/>
              <a:gd name="T67" fmla="*/ 1271 h 1941"/>
              <a:gd name="T68" fmla="*/ 5477 w 8762"/>
              <a:gd name="T69" fmla="*/ 1271 h 1941"/>
              <a:gd name="T70" fmla="*/ 6041 w 8762"/>
              <a:gd name="T71" fmla="*/ 1271 h 1941"/>
              <a:gd name="T72" fmla="*/ 6431 w 8762"/>
              <a:gd name="T73" fmla="*/ 1271 h 1941"/>
              <a:gd name="T74" fmla="*/ 5086 w 8762"/>
              <a:gd name="T75" fmla="*/ 1271 h 1941"/>
              <a:gd name="T76" fmla="*/ 6431 w 8762"/>
              <a:gd name="T77" fmla="*/ 1271 h 1941"/>
              <a:gd name="T78" fmla="*/ 6515 w 8762"/>
              <a:gd name="T79" fmla="*/ 636 h 1941"/>
              <a:gd name="T80" fmla="*/ 6889 w 8762"/>
              <a:gd name="T81" fmla="*/ 809 h 1941"/>
              <a:gd name="T82" fmla="*/ 7282 w 8762"/>
              <a:gd name="T83" fmla="*/ 598 h 1941"/>
              <a:gd name="T84" fmla="*/ 7722 w 8762"/>
              <a:gd name="T85" fmla="*/ 1902 h 1941"/>
              <a:gd name="T86" fmla="*/ 7336 w 8762"/>
              <a:gd name="T87" fmla="*/ 1150 h 1941"/>
              <a:gd name="T88" fmla="*/ 6901 w 8762"/>
              <a:gd name="T89" fmla="*/ 1197 h 1941"/>
              <a:gd name="T90" fmla="*/ 6515 w 8762"/>
              <a:gd name="T91" fmla="*/ 1902 h 1941"/>
              <a:gd name="T92" fmla="*/ 8762 w 8762"/>
              <a:gd name="T93" fmla="*/ 0 h 1941"/>
              <a:gd name="T94" fmla="*/ 8170 w 8762"/>
              <a:gd name="T95" fmla="*/ 1271 h 1941"/>
              <a:gd name="T96" fmla="*/ 7716 w 8762"/>
              <a:gd name="T97" fmla="*/ 636 h 1941"/>
              <a:gd name="T98" fmla="*/ 8091 w 8762"/>
              <a:gd name="T99" fmla="*/ 1024 h 1941"/>
              <a:gd name="T100" fmla="*/ 8762 w 8762"/>
              <a:gd name="T101" fmla="*/ 0 h 1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762" h="1941">
                <a:moveTo>
                  <a:pt x="3494" y="529"/>
                </a:moveTo>
                <a:lnTo>
                  <a:pt x="3494" y="529"/>
                </a:lnTo>
                <a:lnTo>
                  <a:pt x="3882" y="529"/>
                </a:lnTo>
                <a:lnTo>
                  <a:pt x="3882" y="185"/>
                </a:lnTo>
                <a:lnTo>
                  <a:pt x="3494" y="185"/>
                </a:lnTo>
                <a:lnTo>
                  <a:pt x="3494" y="529"/>
                </a:lnTo>
                <a:close/>
                <a:moveTo>
                  <a:pt x="0" y="636"/>
                </a:moveTo>
                <a:lnTo>
                  <a:pt x="0" y="636"/>
                </a:lnTo>
                <a:lnTo>
                  <a:pt x="398" y="636"/>
                </a:lnTo>
                <a:lnTo>
                  <a:pt x="645" y="1449"/>
                </a:lnTo>
                <a:lnTo>
                  <a:pt x="650" y="1449"/>
                </a:lnTo>
                <a:lnTo>
                  <a:pt x="897" y="636"/>
                </a:lnTo>
                <a:lnTo>
                  <a:pt x="1286" y="636"/>
                </a:lnTo>
                <a:lnTo>
                  <a:pt x="846" y="1902"/>
                </a:lnTo>
                <a:lnTo>
                  <a:pt x="440" y="1902"/>
                </a:lnTo>
                <a:lnTo>
                  <a:pt x="0" y="636"/>
                </a:lnTo>
                <a:close/>
                <a:moveTo>
                  <a:pt x="1592" y="1125"/>
                </a:moveTo>
                <a:lnTo>
                  <a:pt x="1592" y="1125"/>
                </a:lnTo>
                <a:lnTo>
                  <a:pt x="2109" y="1125"/>
                </a:lnTo>
                <a:cubicBezTo>
                  <a:pt x="2094" y="977"/>
                  <a:pt x="2000" y="875"/>
                  <a:pt x="1864" y="875"/>
                </a:cubicBezTo>
                <a:cubicBezTo>
                  <a:pt x="1704" y="875"/>
                  <a:pt x="1622" y="974"/>
                  <a:pt x="1592" y="1125"/>
                </a:cubicBezTo>
                <a:close/>
                <a:moveTo>
                  <a:pt x="2112" y="1526"/>
                </a:moveTo>
                <a:lnTo>
                  <a:pt x="2112" y="1526"/>
                </a:lnTo>
                <a:lnTo>
                  <a:pt x="2482" y="1526"/>
                </a:lnTo>
                <a:cubicBezTo>
                  <a:pt x="2460" y="1637"/>
                  <a:pt x="2381" y="1748"/>
                  <a:pt x="2270" y="1825"/>
                </a:cubicBezTo>
                <a:cubicBezTo>
                  <a:pt x="2166" y="1897"/>
                  <a:pt x="2040" y="1939"/>
                  <a:pt x="1882" y="1939"/>
                </a:cubicBezTo>
                <a:cubicBezTo>
                  <a:pt x="1464" y="1939"/>
                  <a:pt x="1211" y="1647"/>
                  <a:pt x="1211" y="1266"/>
                </a:cubicBezTo>
                <a:cubicBezTo>
                  <a:pt x="1211" y="888"/>
                  <a:pt x="1476" y="598"/>
                  <a:pt x="1857" y="598"/>
                </a:cubicBezTo>
                <a:cubicBezTo>
                  <a:pt x="2035" y="598"/>
                  <a:pt x="2176" y="653"/>
                  <a:pt x="2282" y="752"/>
                </a:cubicBezTo>
                <a:cubicBezTo>
                  <a:pt x="2433" y="888"/>
                  <a:pt x="2505" y="1105"/>
                  <a:pt x="2502" y="1377"/>
                </a:cubicBezTo>
                <a:lnTo>
                  <a:pt x="1590" y="1377"/>
                </a:lnTo>
                <a:cubicBezTo>
                  <a:pt x="1610" y="1548"/>
                  <a:pt x="1713" y="1659"/>
                  <a:pt x="1884" y="1659"/>
                </a:cubicBezTo>
                <a:cubicBezTo>
                  <a:pt x="1998" y="1659"/>
                  <a:pt x="2074" y="1610"/>
                  <a:pt x="2112" y="1526"/>
                </a:cubicBezTo>
                <a:close/>
                <a:moveTo>
                  <a:pt x="2594" y="636"/>
                </a:moveTo>
                <a:lnTo>
                  <a:pt x="2594" y="636"/>
                </a:lnTo>
                <a:lnTo>
                  <a:pt x="2962" y="636"/>
                </a:lnTo>
                <a:lnTo>
                  <a:pt x="2962" y="846"/>
                </a:lnTo>
                <a:lnTo>
                  <a:pt x="2969" y="846"/>
                </a:lnTo>
                <a:cubicBezTo>
                  <a:pt x="3056" y="697"/>
                  <a:pt x="3157" y="628"/>
                  <a:pt x="3308" y="628"/>
                </a:cubicBezTo>
                <a:cubicBezTo>
                  <a:pt x="3345" y="628"/>
                  <a:pt x="3368" y="631"/>
                  <a:pt x="3387" y="638"/>
                </a:cubicBezTo>
                <a:lnTo>
                  <a:pt x="3387" y="972"/>
                </a:lnTo>
                <a:lnTo>
                  <a:pt x="3380" y="972"/>
                </a:lnTo>
                <a:cubicBezTo>
                  <a:pt x="3138" y="940"/>
                  <a:pt x="2979" y="1056"/>
                  <a:pt x="2979" y="1320"/>
                </a:cubicBezTo>
                <a:lnTo>
                  <a:pt x="2979" y="1902"/>
                </a:lnTo>
                <a:lnTo>
                  <a:pt x="2594" y="1902"/>
                </a:lnTo>
                <a:lnTo>
                  <a:pt x="2594" y="636"/>
                </a:lnTo>
                <a:close/>
                <a:moveTo>
                  <a:pt x="3494" y="636"/>
                </a:moveTo>
                <a:lnTo>
                  <a:pt x="3494" y="636"/>
                </a:lnTo>
                <a:lnTo>
                  <a:pt x="3882" y="636"/>
                </a:lnTo>
                <a:lnTo>
                  <a:pt x="3882" y="1901"/>
                </a:lnTo>
                <a:lnTo>
                  <a:pt x="3494" y="1901"/>
                </a:lnTo>
                <a:lnTo>
                  <a:pt x="3494" y="636"/>
                </a:lnTo>
                <a:close/>
                <a:moveTo>
                  <a:pt x="3988" y="1610"/>
                </a:moveTo>
                <a:lnTo>
                  <a:pt x="3988" y="1610"/>
                </a:lnTo>
                <a:lnTo>
                  <a:pt x="4582" y="947"/>
                </a:lnTo>
                <a:lnTo>
                  <a:pt x="4582" y="940"/>
                </a:lnTo>
                <a:lnTo>
                  <a:pt x="3988" y="940"/>
                </a:lnTo>
                <a:lnTo>
                  <a:pt x="3988" y="636"/>
                </a:lnTo>
                <a:lnTo>
                  <a:pt x="5044" y="636"/>
                </a:lnTo>
                <a:lnTo>
                  <a:pt x="5044" y="932"/>
                </a:lnTo>
                <a:lnTo>
                  <a:pt x="4458" y="1590"/>
                </a:lnTo>
                <a:lnTo>
                  <a:pt x="4458" y="1597"/>
                </a:lnTo>
                <a:lnTo>
                  <a:pt x="5071" y="1597"/>
                </a:lnTo>
                <a:lnTo>
                  <a:pt x="5071" y="1902"/>
                </a:lnTo>
                <a:lnTo>
                  <a:pt x="3988" y="1902"/>
                </a:lnTo>
                <a:lnTo>
                  <a:pt x="3988" y="1610"/>
                </a:lnTo>
                <a:close/>
                <a:moveTo>
                  <a:pt x="6041" y="1271"/>
                </a:moveTo>
                <a:lnTo>
                  <a:pt x="6041" y="1271"/>
                </a:lnTo>
                <a:cubicBezTo>
                  <a:pt x="6041" y="1036"/>
                  <a:pt x="5939" y="885"/>
                  <a:pt x="5756" y="885"/>
                </a:cubicBezTo>
                <a:cubicBezTo>
                  <a:pt x="5573" y="885"/>
                  <a:pt x="5477" y="1036"/>
                  <a:pt x="5477" y="1271"/>
                </a:cubicBezTo>
                <a:cubicBezTo>
                  <a:pt x="5477" y="1503"/>
                  <a:pt x="5573" y="1657"/>
                  <a:pt x="5756" y="1657"/>
                </a:cubicBezTo>
                <a:cubicBezTo>
                  <a:pt x="5939" y="1657"/>
                  <a:pt x="6041" y="1503"/>
                  <a:pt x="6041" y="1271"/>
                </a:cubicBezTo>
                <a:close/>
                <a:moveTo>
                  <a:pt x="6431" y="1271"/>
                </a:moveTo>
                <a:lnTo>
                  <a:pt x="6431" y="1271"/>
                </a:lnTo>
                <a:cubicBezTo>
                  <a:pt x="6431" y="1649"/>
                  <a:pt x="6162" y="1941"/>
                  <a:pt x="5759" y="1941"/>
                </a:cubicBezTo>
                <a:cubicBezTo>
                  <a:pt x="5356" y="1941"/>
                  <a:pt x="5086" y="1649"/>
                  <a:pt x="5086" y="1271"/>
                </a:cubicBezTo>
                <a:cubicBezTo>
                  <a:pt x="5086" y="890"/>
                  <a:pt x="5356" y="601"/>
                  <a:pt x="5759" y="601"/>
                </a:cubicBezTo>
                <a:cubicBezTo>
                  <a:pt x="6162" y="601"/>
                  <a:pt x="6431" y="890"/>
                  <a:pt x="6431" y="1271"/>
                </a:cubicBezTo>
                <a:close/>
                <a:moveTo>
                  <a:pt x="6515" y="636"/>
                </a:moveTo>
                <a:lnTo>
                  <a:pt x="6515" y="636"/>
                </a:lnTo>
                <a:lnTo>
                  <a:pt x="6889" y="636"/>
                </a:lnTo>
                <a:lnTo>
                  <a:pt x="6889" y="809"/>
                </a:lnTo>
                <a:lnTo>
                  <a:pt x="6896" y="809"/>
                </a:lnTo>
                <a:cubicBezTo>
                  <a:pt x="6988" y="673"/>
                  <a:pt x="7109" y="598"/>
                  <a:pt x="7282" y="598"/>
                </a:cubicBezTo>
                <a:cubicBezTo>
                  <a:pt x="7554" y="598"/>
                  <a:pt x="7722" y="796"/>
                  <a:pt x="7722" y="1076"/>
                </a:cubicBezTo>
                <a:lnTo>
                  <a:pt x="7722" y="1902"/>
                </a:lnTo>
                <a:lnTo>
                  <a:pt x="7336" y="1902"/>
                </a:lnTo>
                <a:lnTo>
                  <a:pt x="7336" y="1150"/>
                </a:lnTo>
                <a:cubicBezTo>
                  <a:pt x="7336" y="1016"/>
                  <a:pt x="7267" y="922"/>
                  <a:pt x="7134" y="922"/>
                </a:cubicBezTo>
                <a:cubicBezTo>
                  <a:pt x="6995" y="922"/>
                  <a:pt x="6901" y="1036"/>
                  <a:pt x="6901" y="1197"/>
                </a:cubicBezTo>
                <a:lnTo>
                  <a:pt x="6901" y="1902"/>
                </a:lnTo>
                <a:lnTo>
                  <a:pt x="6515" y="1902"/>
                </a:lnTo>
                <a:lnTo>
                  <a:pt x="6515" y="636"/>
                </a:lnTo>
                <a:close/>
                <a:moveTo>
                  <a:pt x="8762" y="0"/>
                </a:moveTo>
                <a:lnTo>
                  <a:pt x="8762" y="0"/>
                </a:lnTo>
                <a:lnTo>
                  <a:pt x="8170" y="1271"/>
                </a:lnTo>
                <a:lnTo>
                  <a:pt x="8012" y="1271"/>
                </a:lnTo>
                <a:lnTo>
                  <a:pt x="7716" y="636"/>
                </a:lnTo>
                <a:lnTo>
                  <a:pt x="7911" y="636"/>
                </a:lnTo>
                <a:lnTo>
                  <a:pt x="8091" y="1024"/>
                </a:lnTo>
                <a:lnTo>
                  <a:pt x="8569" y="0"/>
                </a:lnTo>
                <a:lnTo>
                  <a:pt x="876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T-Mobile">
            <a:extLst>
              <a:ext uri="{FF2B5EF4-FFF2-40B4-BE49-F238E27FC236}">
                <a16:creationId xmlns:a16="http://schemas.microsoft.com/office/drawing/2014/main" id="{0E4E77C1-95CA-624A-BCEE-523C7A5B6ED7}"/>
              </a:ext>
              <a:ext uri="{C183D7F6-B498-43B3-948B-1728B52AA6E4}">
                <adec:decorative xmlns:adec="http://schemas.microsoft.com/office/drawing/2017/decorative" val="1"/>
              </a:ext>
            </a:extLst>
          </p:cNvPr>
          <p:cNvSpPr>
            <a:spLocks noChangeAspect="1" noEditPoints="1"/>
          </p:cNvSpPr>
          <p:nvPr userDrawn="1"/>
        </p:nvSpPr>
        <p:spPr bwMode="black">
          <a:xfrm>
            <a:off x="8143619" y="5222268"/>
            <a:ext cx="1188720" cy="167311"/>
          </a:xfrm>
          <a:custGeom>
            <a:avLst/>
            <a:gdLst>
              <a:gd name="T0" fmla="*/ 2933 w 2933"/>
              <a:gd name="T1" fmla="*/ 186 h 412"/>
              <a:gd name="T2" fmla="*/ 1231 w 2933"/>
              <a:gd name="T3" fmla="*/ 267 h 412"/>
              <a:gd name="T4" fmla="*/ 1231 w 2933"/>
              <a:gd name="T5" fmla="*/ 267 h 412"/>
              <a:gd name="T6" fmla="*/ 2675 w 2933"/>
              <a:gd name="T7" fmla="*/ 147 h 412"/>
              <a:gd name="T8" fmla="*/ 2781 w 2933"/>
              <a:gd name="T9" fmla="*/ 268 h 412"/>
              <a:gd name="T10" fmla="*/ 2603 w 2933"/>
              <a:gd name="T11" fmla="*/ 159 h 412"/>
              <a:gd name="T12" fmla="*/ 2778 w 2933"/>
              <a:gd name="T13" fmla="*/ 338 h 412"/>
              <a:gd name="T14" fmla="*/ 2633 w 2933"/>
              <a:gd name="T15" fmla="*/ 351 h 412"/>
              <a:gd name="T16" fmla="*/ 2510 w 2933"/>
              <a:gd name="T17" fmla="*/ 11 h 412"/>
              <a:gd name="T18" fmla="*/ 2454 w 2933"/>
              <a:gd name="T19" fmla="*/ 40 h 412"/>
              <a:gd name="T20" fmla="*/ 2431 w 2933"/>
              <a:gd name="T21" fmla="*/ 385 h 412"/>
              <a:gd name="T22" fmla="*/ 2549 w 2933"/>
              <a:gd name="T23" fmla="*/ 385 h 412"/>
              <a:gd name="T24" fmla="*/ 2510 w 2933"/>
              <a:gd name="T25" fmla="*/ 11 h 412"/>
              <a:gd name="T26" fmla="*/ 2311 w 2933"/>
              <a:gd name="T27" fmla="*/ 66 h 412"/>
              <a:gd name="T28" fmla="*/ 2355 w 2933"/>
              <a:gd name="T29" fmla="*/ 21 h 412"/>
              <a:gd name="T30" fmla="*/ 2362 w 2933"/>
              <a:gd name="T31" fmla="*/ 131 h 412"/>
              <a:gd name="T32" fmla="*/ 2306 w 2933"/>
              <a:gd name="T33" fmla="*/ 160 h 412"/>
              <a:gd name="T34" fmla="*/ 2283 w 2933"/>
              <a:gd name="T35" fmla="*/ 385 h 412"/>
              <a:gd name="T36" fmla="*/ 2401 w 2933"/>
              <a:gd name="T37" fmla="*/ 385 h 412"/>
              <a:gd name="T38" fmla="*/ 2362 w 2933"/>
              <a:gd name="T39" fmla="*/ 131 h 412"/>
              <a:gd name="T40" fmla="*/ 2140 w 2933"/>
              <a:gd name="T41" fmla="*/ 388 h 412"/>
              <a:gd name="T42" fmla="*/ 2107 w 2933"/>
              <a:gd name="T43" fmla="*/ 165 h 412"/>
              <a:gd name="T44" fmla="*/ 2081 w 2933"/>
              <a:gd name="T45" fmla="*/ 173 h 412"/>
              <a:gd name="T46" fmla="*/ 2002 w 2933"/>
              <a:gd name="T47" fmla="*/ 33 h 412"/>
              <a:gd name="T48" fmla="*/ 2029 w 2933"/>
              <a:gd name="T49" fmla="*/ 393 h 412"/>
              <a:gd name="T50" fmla="*/ 2069 w 2933"/>
              <a:gd name="T51" fmla="*/ 376 h 412"/>
              <a:gd name="T52" fmla="*/ 2223 w 2933"/>
              <a:gd name="T53" fmla="*/ 370 h 412"/>
              <a:gd name="T54" fmla="*/ 2100 w 2933"/>
              <a:gd name="T55" fmla="*/ 147 h 412"/>
              <a:gd name="T56" fmla="*/ 1914 w 2933"/>
              <a:gd name="T57" fmla="*/ 181 h 412"/>
              <a:gd name="T58" fmla="*/ 1804 w 2933"/>
              <a:gd name="T59" fmla="*/ 266 h 412"/>
              <a:gd name="T60" fmla="*/ 1866 w 2933"/>
              <a:gd name="T61" fmla="*/ 127 h 412"/>
              <a:gd name="T62" fmla="*/ 1777 w 2933"/>
              <a:gd name="T63" fmla="*/ 369 h 412"/>
              <a:gd name="T64" fmla="*/ 1954 w 2933"/>
              <a:gd name="T65" fmla="*/ 170 h 412"/>
              <a:gd name="T66" fmla="*/ 1640 w 2933"/>
              <a:gd name="T67" fmla="*/ 50 h 412"/>
              <a:gd name="T68" fmla="*/ 1600 w 2933"/>
              <a:gd name="T69" fmla="*/ 384 h 412"/>
              <a:gd name="T70" fmla="*/ 1742 w 2933"/>
              <a:gd name="T71" fmla="*/ 384 h 412"/>
              <a:gd name="T72" fmla="*/ 1694 w 2933"/>
              <a:gd name="T73" fmla="*/ 91 h 412"/>
              <a:gd name="T74" fmla="*/ 1742 w 2933"/>
              <a:gd name="T75" fmla="*/ 33 h 412"/>
              <a:gd name="T76" fmla="*/ 1460 w 2933"/>
              <a:gd name="T77" fmla="*/ 15 h 412"/>
              <a:gd name="T78" fmla="*/ 1378 w 2933"/>
              <a:gd name="T79" fmla="*/ 35 h 412"/>
              <a:gd name="T80" fmla="*/ 1393 w 2933"/>
              <a:gd name="T81" fmla="*/ 349 h 412"/>
              <a:gd name="T82" fmla="*/ 1347 w 2933"/>
              <a:gd name="T83" fmla="*/ 403 h 412"/>
              <a:gd name="T84" fmla="*/ 1420 w 2933"/>
              <a:gd name="T85" fmla="*/ 354 h 412"/>
              <a:gd name="T86" fmla="*/ 1537 w 2933"/>
              <a:gd name="T87" fmla="*/ 403 h 412"/>
              <a:gd name="T88" fmla="*/ 1067 w 2933"/>
              <a:gd name="T89" fmla="*/ 186 h 412"/>
              <a:gd name="T90" fmla="*/ 739 w 2933"/>
              <a:gd name="T91" fmla="*/ 267 h 412"/>
              <a:gd name="T92" fmla="*/ 739 w 2933"/>
              <a:gd name="T93" fmla="*/ 267 h 412"/>
              <a:gd name="T94" fmla="*/ 766 w 2933"/>
              <a:gd name="T95" fmla="*/ 53 h 412"/>
              <a:gd name="T96" fmla="*/ 495 w 2933"/>
              <a:gd name="T97" fmla="*/ 0 h 412"/>
              <a:gd name="T98" fmla="*/ 624 w 2933"/>
              <a:gd name="T99" fmla="*/ 19 h 412"/>
              <a:gd name="T100" fmla="*/ 557 w 2933"/>
              <a:gd name="T101" fmla="*/ 381 h 412"/>
              <a:gd name="T102" fmla="*/ 731 w 2933"/>
              <a:gd name="T103" fmla="*/ 380 h 412"/>
              <a:gd name="T104" fmla="*/ 492 w 2933"/>
              <a:gd name="T105" fmla="*/ 267 h 412"/>
              <a:gd name="T106" fmla="*/ 492 w 2933"/>
              <a:gd name="T107" fmla="*/ 267 h 412"/>
              <a:gd name="T108" fmla="*/ 327 w 2933"/>
              <a:gd name="T109" fmla="*/ 186 h 412"/>
              <a:gd name="T110" fmla="*/ 0 w 2933"/>
              <a:gd name="T111" fmla="*/ 186 h 412"/>
              <a:gd name="T112" fmla="*/ 0 w 2933"/>
              <a:gd name="T113" fmla="*/ 18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33" h="412">
                <a:moveTo>
                  <a:pt x="2851" y="267"/>
                </a:moveTo>
                <a:lnTo>
                  <a:pt x="2851" y="267"/>
                </a:lnTo>
                <a:lnTo>
                  <a:pt x="2933" y="267"/>
                </a:lnTo>
                <a:lnTo>
                  <a:pt x="2933" y="186"/>
                </a:lnTo>
                <a:lnTo>
                  <a:pt x="2851" y="186"/>
                </a:lnTo>
                <a:lnTo>
                  <a:pt x="2851" y="267"/>
                </a:lnTo>
                <a:close/>
                <a:moveTo>
                  <a:pt x="1231" y="267"/>
                </a:moveTo>
                <a:lnTo>
                  <a:pt x="1231" y="267"/>
                </a:lnTo>
                <a:lnTo>
                  <a:pt x="1313" y="267"/>
                </a:lnTo>
                <a:lnTo>
                  <a:pt x="1313" y="186"/>
                </a:lnTo>
                <a:lnTo>
                  <a:pt x="1231" y="186"/>
                </a:lnTo>
                <a:lnTo>
                  <a:pt x="1231" y="267"/>
                </a:lnTo>
                <a:close/>
                <a:moveTo>
                  <a:pt x="2622" y="247"/>
                </a:moveTo>
                <a:lnTo>
                  <a:pt x="2622" y="247"/>
                </a:lnTo>
                <a:cubicBezTo>
                  <a:pt x="2622" y="227"/>
                  <a:pt x="2624" y="211"/>
                  <a:pt x="2628" y="198"/>
                </a:cubicBezTo>
                <a:cubicBezTo>
                  <a:pt x="2637" y="164"/>
                  <a:pt x="2653" y="147"/>
                  <a:pt x="2675" y="147"/>
                </a:cubicBezTo>
                <a:cubicBezTo>
                  <a:pt x="2695" y="147"/>
                  <a:pt x="2710" y="161"/>
                  <a:pt x="2719" y="188"/>
                </a:cubicBezTo>
                <a:cubicBezTo>
                  <a:pt x="2724" y="204"/>
                  <a:pt x="2727" y="223"/>
                  <a:pt x="2727" y="247"/>
                </a:cubicBezTo>
                <a:lnTo>
                  <a:pt x="2622" y="247"/>
                </a:lnTo>
                <a:close/>
                <a:moveTo>
                  <a:pt x="2781" y="268"/>
                </a:moveTo>
                <a:lnTo>
                  <a:pt x="2781" y="268"/>
                </a:lnTo>
                <a:cubicBezTo>
                  <a:pt x="2779" y="236"/>
                  <a:pt x="2774" y="209"/>
                  <a:pt x="2763" y="187"/>
                </a:cubicBezTo>
                <a:cubicBezTo>
                  <a:pt x="2743" y="147"/>
                  <a:pt x="2712" y="127"/>
                  <a:pt x="2672" y="127"/>
                </a:cubicBezTo>
                <a:cubicBezTo>
                  <a:pt x="2645" y="127"/>
                  <a:pt x="2622" y="137"/>
                  <a:pt x="2603" y="159"/>
                </a:cubicBezTo>
                <a:cubicBezTo>
                  <a:pt x="2579" y="186"/>
                  <a:pt x="2567" y="222"/>
                  <a:pt x="2567" y="268"/>
                </a:cubicBezTo>
                <a:cubicBezTo>
                  <a:pt x="2567" y="317"/>
                  <a:pt x="2579" y="354"/>
                  <a:pt x="2603" y="380"/>
                </a:cubicBezTo>
                <a:cubicBezTo>
                  <a:pt x="2623" y="401"/>
                  <a:pt x="2648" y="412"/>
                  <a:pt x="2678" y="412"/>
                </a:cubicBezTo>
                <a:cubicBezTo>
                  <a:pt x="2720" y="412"/>
                  <a:pt x="2753" y="387"/>
                  <a:pt x="2778" y="338"/>
                </a:cubicBezTo>
                <a:lnTo>
                  <a:pt x="2760" y="329"/>
                </a:lnTo>
                <a:cubicBezTo>
                  <a:pt x="2753" y="344"/>
                  <a:pt x="2745" y="356"/>
                  <a:pt x="2738" y="365"/>
                </a:cubicBezTo>
                <a:cubicBezTo>
                  <a:pt x="2724" y="381"/>
                  <a:pt x="2708" y="389"/>
                  <a:pt x="2688" y="389"/>
                </a:cubicBezTo>
                <a:cubicBezTo>
                  <a:pt x="2662" y="389"/>
                  <a:pt x="2643" y="376"/>
                  <a:pt x="2633" y="351"/>
                </a:cubicBezTo>
                <a:cubicBezTo>
                  <a:pt x="2625" y="333"/>
                  <a:pt x="2621" y="305"/>
                  <a:pt x="2621" y="268"/>
                </a:cubicBezTo>
                <a:lnTo>
                  <a:pt x="2781" y="268"/>
                </a:lnTo>
                <a:close/>
                <a:moveTo>
                  <a:pt x="2510" y="11"/>
                </a:moveTo>
                <a:lnTo>
                  <a:pt x="2510" y="11"/>
                </a:lnTo>
                <a:lnTo>
                  <a:pt x="2424" y="15"/>
                </a:lnTo>
                <a:lnTo>
                  <a:pt x="2424" y="33"/>
                </a:lnTo>
                <a:lnTo>
                  <a:pt x="2431" y="33"/>
                </a:lnTo>
                <a:cubicBezTo>
                  <a:pt x="2442" y="33"/>
                  <a:pt x="2450" y="35"/>
                  <a:pt x="2454" y="40"/>
                </a:cubicBezTo>
                <a:cubicBezTo>
                  <a:pt x="2458" y="45"/>
                  <a:pt x="2461" y="58"/>
                  <a:pt x="2461" y="79"/>
                </a:cubicBezTo>
                <a:lnTo>
                  <a:pt x="2461" y="338"/>
                </a:lnTo>
                <a:cubicBezTo>
                  <a:pt x="2461" y="359"/>
                  <a:pt x="2458" y="373"/>
                  <a:pt x="2454" y="378"/>
                </a:cubicBezTo>
                <a:cubicBezTo>
                  <a:pt x="2450" y="383"/>
                  <a:pt x="2442" y="385"/>
                  <a:pt x="2431" y="385"/>
                </a:cubicBezTo>
                <a:lnTo>
                  <a:pt x="2422" y="385"/>
                </a:lnTo>
                <a:lnTo>
                  <a:pt x="2422" y="403"/>
                </a:lnTo>
                <a:lnTo>
                  <a:pt x="2549" y="403"/>
                </a:lnTo>
                <a:lnTo>
                  <a:pt x="2549" y="385"/>
                </a:lnTo>
                <a:lnTo>
                  <a:pt x="2540" y="385"/>
                </a:lnTo>
                <a:cubicBezTo>
                  <a:pt x="2529" y="385"/>
                  <a:pt x="2521" y="383"/>
                  <a:pt x="2517" y="378"/>
                </a:cubicBezTo>
                <a:cubicBezTo>
                  <a:pt x="2512" y="373"/>
                  <a:pt x="2510" y="359"/>
                  <a:pt x="2510" y="338"/>
                </a:cubicBezTo>
                <a:lnTo>
                  <a:pt x="2510" y="11"/>
                </a:lnTo>
                <a:close/>
                <a:moveTo>
                  <a:pt x="2311" y="21"/>
                </a:moveTo>
                <a:lnTo>
                  <a:pt x="2311" y="21"/>
                </a:lnTo>
                <a:cubicBezTo>
                  <a:pt x="2304" y="27"/>
                  <a:pt x="2301" y="34"/>
                  <a:pt x="2301" y="44"/>
                </a:cubicBezTo>
                <a:cubicBezTo>
                  <a:pt x="2301" y="52"/>
                  <a:pt x="2304" y="60"/>
                  <a:pt x="2311" y="66"/>
                </a:cubicBezTo>
                <a:cubicBezTo>
                  <a:pt x="2317" y="72"/>
                  <a:pt x="2324" y="75"/>
                  <a:pt x="2333" y="75"/>
                </a:cubicBezTo>
                <a:cubicBezTo>
                  <a:pt x="2342" y="75"/>
                  <a:pt x="2350" y="72"/>
                  <a:pt x="2356" y="66"/>
                </a:cubicBezTo>
                <a:cubicBezTo>
                  <a:pt x="2362" y="60"/>
                  <a:pt x="2365" y="52"/>
                  <a:pt x="2365" y="44"/>
                </a:cubicBezTo>
                <a:cubicBezTo>
                  <a:pt x="2365" y="35"/>
                  <a:pt x="2362" y="27"/>
                  <a:pt x="2355" y="21"/>
                </a:cubicBezTo>
                <a:cubicBezTo>
                  <a:pt x="2349" y="15"/>
                  <a:pt x="2342" y="12"/>
                  <a:pt x="2334" y="12"/>
                </a:cubicBezTo>
                <a:cubicBezTo>
                  <a:pt x="2325" y="12"/>
                  <a:pt x="2317" y="15"/>
                  <a:pt x="2311" y="21"/>
                </a:cubicBezTo>
                <a:close/>
                <a:moveTo>
                  <a:pt x="2362" y="131"/>
                </a:moveTo>
                <a:lnTo>
                  <a:pt x="2362" y="131"/>
                </a:lnTo>
                <a:lnTo>
                  <a:pt x="2277" y="135"/>
                </a:lnTo>
                <a:lnTo>
                  <a:pt x="2277" y="153"/>
                </a:lnTo>
                <a:lnTo>
                  <a:pt x="2283" y="153"/>
                </a:lnTo>
                <a:cubicBezTo>
                  <a:pt x="2294" y="153"/>
                  <a:pt x="2302" y="156"/>
                  <a:pt x="2306" y="160"/>
                </a:cubicBezTo>
                <a:cubicBezTo>
                  <a:pt x="2311" y="165"/>
                  <a:pt x="2313" y="179"/>
                  <a:pt x="2313" y="200"/>
                </a:cubicBezTo>
                <a:lnTo>
                  <a:pt x="2313" y="338"/>
                </a:lnTo>
                <a:cubicBezTo>
                  <a:pt x="2313" y="359"/>
                  <a:pt x="2311" y="373"/>
                  <a:pt x="2306" y="378"/>
                </a:cubicBezTo>
                <a:cubicBezTo>
                  <a:pt x="2302" y="383"/>
                  <a:pt x="2294" y="385"/>
                  <a:pt x="2283" y="385"/>
                </a:cubicBezTo>
                <a:lnTo>
                  <a:pt x="2274" y="385"/>
                </a:lnTo>
                <a:lnTo>
                  <a:pt x="2274" y="403"/>
                </a:lnTo>
                <a:lnTo>
                  <a:pt x="2401" y="403"/>
                </a:lnTo>
                <a:lnTo>
                  <a:pt x="2401" y="385"/>
                </a:lnTo>
                <a:lnTo>
                  <a:pt x="2392" y="385"/>
                </a:lnTo>
                <a:cubicBezTo>
                  <a:pt x="2381" y="385"/>
                  <a:pt x="2374" y="383"/>
                  <a:pt x="2370" y="378"/>
                </a:cubicBezTo>
                <a:cubicBezTo>
                  <a:pt x="2365" y="373"/>
                  <a:pt x="2362" y="360"/>
                  <a:pt x="2362" y="338"/>
                </a:cubicBezTo>
                <a:lnTo>
                  <a:pt x="2362" y="131"/>
                </a:lnTo>
                <a:close/>
                <a:moveTo>
                  <a:pt x="2183" y="178"/>
                </a:moveTo>
                <a:lnTo>
                  <a:pt x="2183" y="178"/>
                </a:lnTo>
                <a:cubicBezTo>
                  <a:pt x="2193" y="199"/>
                  <a:pt x="2198" y="228"/>
                  <a:pt x="2198" y="265"/>
                </a:cubicBezTo>
                <a:cubicBezTo>
                  <a:pt x="2198" y="347"/>
                  <a:pt x="2178" y="388"/>
                  <a:pt x="2140" y="388"/>
                </a:cubicBezTo>
                <a:cubicBezTo>
                  <a:pt x="2130" y="388"/>
                  <a:pt x="2121" y="386"/>
                  <a:pt x="2113" y="381"/>
                </a:cubicBezTo>
                <a:cubicBezTo>
                  <a:pt x="2103" y="374"/>
                  <a:pt x="2096" y="365"/>
                  <a:pt x="2091" y="354"/>
                </a:cubicBezTo>
                <a:cubicBezTo>
                  <a:pt x="2081" y="334"/>
                  <a:pt x="2076" y="304"/>
                  <a:pt x="2076" y="267"/>
                </a:cubicBezTo>
                <a:cubicBezTo>
                  <a:pt x="2076" y="217"/>
                  <a:pt x="2086" y="184"/>
                  <a:pt x="2107" y="165"/>
                </a:cubicBezTo>
                <a:cubicBezTo>
                  <a:pt x="2118" y="155"/>
                  <a:pt x="2130" y="150"/>
                  <a:pt x="2142" y="150"/>
                </a:cubicBezTo>
                <a:cubicBezTo>
                  <a:pt x="2160" y="150"/>
                  <a:pt x="2174" y="159"/>
                  <a:pt x="2183" y="178"/>
                </a:cubicBezTo>
                <a:close/>
                <a:moveTo>
                  <a:pt x="2081" y="173"/>
                </a:moveTo>
                <a:lnTo>
                  <a:pt x="2081" y="173"/>
                </a:lnTo>
                <a:lnTo>
                  <a:pt x="2081" y="11"/>
                </a:lnTo>
                <a:lnTo>
                  <a:pt x="1998" y="15"/>
                </a:lnTo>
                <a:lnTo>
                  <a:pt x="1998" y="33"/>
                </a:lnTo>
                <a:lnTo>
                  <a:pt x="2002" y="33"/>
                </a:lnTo>
                <a:cubicBezTo>
                  <a:pt x="2013" y="33"/>
                  <a:pt x="2021" y="35"/>
                  <a:pt x="2025" y="40"/>
                </a:cubicBezTo>
                <a:cubicBezTo>
                  <a:pt x="2029" y="45"/>
                  <a:pt x="2032" y="58"/>
                  <a:pt x="2032" y="79"/>
                </a:cubicBezTo>
                <a:lnTo>
                  <a:pt x="2032" y="346"/>
                </a:lnTo>
                <a:cubicBezTo>
                  <a:pt x="2032" y="370"/>
                  <a:pt x="2031" y="386"/>
                  <a:pt x="2029" y="393"/>
                </a:cubicBezTo>
                <a:cubicBezTo>
                  <a:pt x="2029" y="394"/>
                  <a:pt x="2028" y="398"/>
                  <a:pt x="2026" y="403"/>
                </a:cubicBezTo>
                <a:lnTo>
                  <a:pt x="2045" y="403"/>
                </a:lnTo>
                <a:cubicBezTo>
                  <a:pt x="2050" y="396"/>
                  <a:pt x="2054" y="390"/>
                  <a:pt x="2058" y="385"/>
                </a:cubicBezTo>
                <a:cubicBezTo>
                  <a:pt x="2062" y="379"/>
                  <a:pt x="2066" y="376"/>
                  <a:pt x="2069" y="376"/>
                </a:cubicBezTo>
                <a:cubicBezTo>
                  <a:pt x="2072" y="376"/>
                  <a:pt x="2075" y="377"/>
                  <a:pt x="2079" y="380"/>
                </a:cubicBezTo>
                <a:cubicBezTo>
                  <a:pt x="2089" y="388"/>
                  <a:pt x="2095" y="393"/>
                  <a:pt x="2098" y="395"/>
                </a:cubicBezTo>
                <a:cubicBezTo>
                  <a:pt x="2113" y="405"/>
                  <a:pt x="2129" y="409"/>
                  <a:pt x="2146" y="409"/>
                </a:cubicBezTo>
                <a:cubicBezTo>
                  <a:pt x="2178" y="409"/>
                  <a:pt x="2204" y="396"/>
                  <a:pt x="2223" y="370"/>
                </a:cubicBezTo>
                <a:cubicBezTo>
                  <a:pt x="2244" y="341"/>
                  <a:pt x="2254" y="306"/>
                  <a:pt x="2254" y="264"/>
                </a:cubicBezTo>
                <a:cubicBezTo>
                  <a:pt x="2254" y="220"/>
                  <a:pt x="2243" y="185"/>
                  <a:pt x="2219" y="159"/>
                </a:cubicBezTo>
                <a:cubicBezTo>
                  <a:pt x="2201" y="139"/>
                  <a:pt x="2178" y="129"/>
                  <a:pt x="2150" y="129"/>
                </a:cubicBezTo>
                <a:cubicBezTo>
                  <a:pt x="2131" y="129"/>
                  <a:pt x="2115" y="135"/>
                  <a:pt x="2100" y="147"/>
                </a:cubicBezTo>
                <a:cubicBezTo>
                  <a:pt x="2092" y="153"/>
                  <a:pt x="2086" y="162"/>
                  <a:pt x="2081" y="173"/>
                </a:cubicBezTo>
                <a:close/>
                <a:moveTo>
                  <a:pt x="1889" y="152"/>
                </a:moveTo>
                <a:lnTo>
                  <a:pt x="1889" y="152"/>
                </a:lnTo>
                <a:cubicBezTo>
                  <a:pt x="1900" y="159"/>
                  <a:pt x="1908" y="168"/>
                  <a:pt x="1914" y="181"/>
                </a:cubicBezTo>
                <a:cubicBezTo>
                  <a:pt x="1923" y="201"/>
                  <a:pt x="1927" y="230"/>
                  <a:pt x="1927" y="268"/>
                </a:cubicBezTo>
                <a:cubicBezTo>
                  <a:pt x="1927" y="351"/>
                  <a:pt x="1907" y="393"/>
                  <a:pt x="1866" y="393"/>
                </a:cubicBezTo>
                <a:cubicBezTo>
                  <a:pt x="1845" y="393"/>
                  <a:pt x="1830" y="383"/>
                  <a:pt x="1820" y="364"/>
                </a:cubicBezTo>
                <a:cubicBezTo>
                  <a:pt x="1809" y="342"/>
                  <a:pt x="1804" y="309"/>
                  <a:pt x="1804" y="266"/>
                </a:cubicBezTo>
                <a:cubicBezTo>
                  <a:pt x="1804" y="214"/>
                  <a:pt x="1813" y="180"/>
                  <a:pt x="1830" y="162"/>
                </a:cubicBezTo>
                <a:cubicBezTo>
                  <a:pt x="1841" y="151"/>
                  <a:pt x="1852" y="146"/>
                  <a:pt x="1866" y="146"/>
                </a:cubicBezTo>
                <a:cubicBezTo>
                  <a:pt x="1874" y="146"/>
                  <a:pt x="1882" y="148"/>
                  <a:pt x="1889" y="152"/>
                </a:cubicBezTo>
                <a:close/>
                <a:moveTo>
                  <a:pt x="1866" y="127"/>
                </a:moveTo>
                <a:lnTo>
                  <a:pt x="1866" y="127"/>
                </a:lnTo>
                <a:cubicBezTo>
                  <a:pt x="1829" y="127"/>
                  <a:pt x="1800" y="141"/>
                  <a:pt x="1777" y="170"/>
                </a:cubicBezTo>
                <a:cubicBezTo>
                  <a:pt x="1757" y="195"/>
                  <a:pt x="1747" y="228"/>
                  <a:pt x="1747" y="269"/>
                </a:cubicBezTo>
                <a:cubicBezTo>
                  <a:pt x="1747" y="310"/>
                  <a:pt x="1757" y="343"/>
                  <a:pt x="1777" y="369"/>
                </a:cubicBezTo>
                <a:cubicBezTo>
                  <a:pt x="1799" y="397"/>
                  <a:pt x="1829" y="412"/>
                  <a:pt x="1864" y="412"/>
                </a:cubicBezTo>
                <a:cubicBezTo>
                  <a:pt x="1902" y="412"/>
                  <a:pt x="1932" y="397"/>
                  <a:pt x="1954" y="369"/>
                </a:cubicBezTo>
                <a:cubicBezTo>
                  <a:pt x="1974" y="343"/>
                  <a:pt x="1984" y="310"/>
                  <a:pt x="1984" y="269"/>
                </a:cubicBezTo>
                <a:cubicBezTo>
                  <a:pt x="1984" y="228"/>
                  <a:pt x="1974" y="195"/>
                  <a:pt x="1954" y="170"/>
                </a:cubicBezTo>
                <a:cubicBezTo>
                  <a:pt x="1932" y="141"/>
                  <a:pt x="1902" y="127"/>
                  <a:pt x="1866" y="127"/>
                </a:cubicBezTo>
                <a:close/>
                <a:moveTo>
                  <a:pt x="1537" y="403"/>
                </a:moveTo>
                <a:lnTo>
                  <a:pt x="1537" y="403"/>
                </a:lnTo>
                <a:lnTo>
                  <a:pt x="1640" y="50"/>
                </a:lnTo>
                <a:lnTo>
                  <a:pt x="1640" y="327"/>
                </a:lnTo>
                <a:cubicBezTo>
                  <a:pt x="1640" y="340"/>
                  <a:pt x="1640" y="351"/>
                  <a:pt x="1638" y="359"/>
                </a:cubicBezTo>
                <a:cubicBezTo>
                  <a:pt x="1638" y="366"/>
                  <a:pt x="1635" y="372"/>
                  <a:pt x="1631" y="376"/>
                </a:cubicBezTo>
                <a:cubicBezTo>
                  <a:pt x="1625" y="382"/>
                  <a:pt x="1615" y="384"/>
                  <a:pt x="1600" y="384"/>
                </a:cubicBezTo>
                <a:lnTo>
                  <a:pt x="1595" y="384"/>
                </a:lnTo>
                <a:lnTo>
                  <a:pt x="1595" y="403"/>
                </a:lnTo>
                <a:lnTo>
                  <a:pt x="1742" y="403"/>
                </a:lnTo>
                <a:lnTo>
                  <a:pt x="1742" y="384"/>
                </a:lnTo>
                <a:lnTo>
                  <a:pt x="1734" y="384"/>
                </a:lnTo>
                <a:cubicBezTo>
                  <a:pt x="1713" y="384"/>
                  <a:pt x="1701" y="379"/>
                  <a:pt x="1697" y="367"/>
                </a:cubicBezTo>
                <a:cubicBezTo>
                  <a:pt x="1695" y="360"/>
                  <a:pt x="1694" y="347"/>
                  <a:pt x="1694" y="327"/>
                </a:cubicBezTo>
                <a:lnTo>
                  <a:pt x="1694" y="91"/>
                </a:lnTo>
                <a:cubicBezTo>
                  <a:pt x="1694" y="78"/>
                  <a:pt x="1695" y="67"/>
                  <a:pt x="1696" y="58"/>
                </a:cubicBezTo>
                <a:cubicBezTo>
                  <a:pt x="1696" y="51"/>
                  <a:pt x="1699" y="46"/>
                  <a:pt x="1703" y="42"/>
                </a:cubicBezTo>
                <a:cubicBezTo>
                  <a:pt x="1709" y="36"/>
                  <a:pt x="1719" y="33"/>
                  <a:pt x="1734" y="33"/>
                </a:cubicBezTo>
                <a:lnTo>
                  <a:pt x="1742" y="33"/>
                </a:lnTo>
                <a:lnTo>
                  <a:pt x="1742" y="15"/>
                </a:lnTo>
                <a:lnTo>
                  <a:pt x="1628" y="15"/>
                </a:lnTo>
                <a:lnTo>
                  <a:pt x="1543" y="301"/>
                </a:lnTo>
                <a:lnTo>
                  <a:pt x="1460" y="15"/>
                </a:lnTo>
                <a:lnTo>
                  <a:pt x="1347" y="15"/>
                </a:lnTo>
                <a:lnTo>
                  <a:pt x="1347" y="33"/>
                </a:lnTo>
                <a:lnTo>
                  <a:pt x="1358" y="33"/>
                </a:lnTo>
                <a:cubicBezTo>
                  <a:pt x="1367" y="33"/>
                  <a:pt x="1373" y="34"/>
                  <a:pt x="1378" y="35"/>
                </a:cubicBezTo>
                <a:cubicBezTo>
                  <a:pt x="1386" y="38"/>
                  <a:pt x="1391" y="44"/>
                  <a:pt x="1393" y="53"/>
                </a:cubicBezTo>
                <a:cubicBezTo>
                  <a:pt x="1394" y="57"/>
                  <a:pt x="1395" y="66"/>
                  <a:pt x="1395" y="80"/>
                </a:cubicBezTo>
                <a:lnTo>
                  <a:pt x="1395" y="305"/>
                </a:lnTo>
                <a:cubicBezTo>
                  <a:pt x="1395" y="326"/>
                  <a:pt x="1394" y="341"/>
                  <a:pt x="1393" y="349"/>
                </a:cubicBezTo>
                <a:cubicBezTo>
                  <a:pt x="1391" y="361"/>
                  <a:pt x="1387" y="370"/>
                  <a:pt x="1380" y="375"/>
                </a:cubicBezTo>
                <a:cubicBezTo>
                  <a:pt x="1373" y="381"/>
                  <a:pt x="1365" y="384"/>
                  <a:pt x="1357" y="384"/>
                </a:cubicBezTo>
                <a:lnTo>
                  <a:pt x="1347" y="384"/>
                </a:lnTo>
                <a:lnTo>
                  <a:pt x="1347" y="403"/>
                </a:lnTo>
                <a:lnTo>
                  <a:pt x="1468" y="403"/>
                </a:lnTo>
                <a:lnTo>
                  <a:pt x="1468" y="384"/>
                </a:lnTo>
                <a:lnTo>
                  <a:pt x="1460" y="384"/>
                </a:lnTo>
                <a:cubicBezTo>
                  <a:pt x="1439" y="384"/>
                  <a:pt x="1425" y="374"/>
                  <a:pt x="1420" y="354"/>
                </a:cubicBezTo>
                <a:cubicBezTo>
                  <a:pt x="1418" y="347"/>
                  <a:pt x="1417" y="330"/>
                  <a:pt x="1417" y="305"/>
                </a:cubicBezTo>
                <a:lnTo>
                  <a:pt x="1417" y="50"/>
                </a:lnTo>
                <a:lnTo>
                  <a:pt x="1519" y="403"/>
                </a:lnTo>
                <a:lnTo>
                  <a:pt x="1537" y="403"/>
                </a:lnTo>
                <a:close/>
                <a:moveTo>
                  <a:pt x="985" y="267"/>
                </a:moveTo>
                <a:lnTo>
                  <a:pt x="985" y="267"/>
                </a:lnTo>
                <a:lnTo>
                  <a:pt x="1067" y="267"/>
                </a:lnTo>
                <a:lnTo>
                  <a:pt x="1067" y="186"/>
                </a:lnTo>
                <a:lnTo>
                  <a:pt x="985" y="186"/>
                </a:lnTo>
                <a:lnTo>
                  <a:pt x="985" y="267"/>
                </a:lnTo>
                <a:close/>
                <a:moveTo>
                  <a:pt x="739" y="267"/>
                </a:moveTo>
                <a:lnTo>
                  <a:pt x="739" y="267"/>
                </a:lnTo>
                <a:lnTo>
                  <a:pt x="821" y="267"/>
                </a:lnTo>
                <a:lnTo>
                  <a:pt x="821" y="186"/>
                </a:lnTo>
                <a:lnTo>
                  <a:pt x="739" y="186"/>
                </a:lnTo>
                <a:lnTo>
                  <a:pt x="739" y="267"/>
                </a:lnTo>
                <a:close/>
                <a:moveTo>
                  <a:pt x="687" y="317"/>
                </a:moveTo>
                <a:lnTo>
                  <a:pt x="687" y="317"/>
                </a:lnTo>
                <a:lnTo>
                  <a:pt x="687" y="19"/>
                </a:lnTo>
                <a:cubicBezTo>
                  <a:pt x="721" y="20"/>
                  <a:pt x="747" y="31"/>
                  <a:pt x="766" y="53"/>
                </a:cubicBezTo>
                <a:cubicBezTo>
                  <a:pt x="784" y="73"/>
                  <a:pt x="795" y="104"/>
                  <a:pt x="799" y="146"/>
                </a:cubicBezTo>
                <a:lnTo>
                  <a:pt x="820" y="142"/>
                </a:lnTo>
                <a:lnTo>
                  <a:pt x="816" y="0"/>
                </a:lnTo>
                <a:lnTo>
                  <a:pt x="495" y="0"/>
                </a:lnTo>
                <a:lnTo>
                  <a:pt x="491" y="142"/>
                </a:lnTo>
                <a:lnTo>
                  <a:pt x="513" y="146"/>
                </a:lnTo>
                <a:cubicBezTo>
                  <a:pt x="517" y="104"/>
                  <a:pt x="528" y="73"/>
                  <a:pt x="546" y="53"/>
                </a:cubicBezTo>
                <a:cubicBezTo>
                  <a:pt x="565" y="31"/>
                  <a:pt x="591" y="20"/>
                  <a:pt x="624" y="19"/>
                </a:cubicBezTo>
                <a:lnTo>
                  <a:pt x="624" y="317"/>
                </a:lnTo>
                <a:cubicBezTo>
                  <a:pt x="624" y="332"/>
                  <a:pt x="623" y="344"/>
                  <a:pt x="621" y="351"/>
                </a:cubicBezTo>
                <a:cubicBezTo>
                  <a:pt x="617" y="366"/>
                  <a:pt x="608" y="375"/>
                  <a:pt x="592" y="378"/>
                </a:cubicBezTo>
                <a:cubicBezTo>
                  <a:pt x="585" y="380"/>
                  <a:pt x="573" y="381"/>
                  <a:pt x="557" y="381"/>
                </a:cubicBezTo>
                <a:lnTo>
                  <a:pt x="557" y="403"/>
                </a:lnTo>
                <a:lnTo>
                  <a:pt x="755" y="403"/>
                </a:lnTo>
                <a:lnTo>
                  <a:pt x="755" y="381"/>
                </a:lnTo>
                <a:cubicBezTo>
                  <a:pt x="744" y="381"/>
                  <a:pt x="736" y="380"/>
                  <a:pt x="731" y="380"/>
                </a:cubicBezTo>
                <a:cubicBezTo>
                  <a:pt x="716" y="378"/>
                  <a:pt x="705" y="374"/>
                  <a:pt x="698" y="368"/>
                </a:cubicBezTo>
                <a:cubicBezTo>
                  <a:pt x="691" y="360"/>
                  <a:pt x="687" y="343"/>
                  <a:pt x="687" y="317"/>
                </a:cubicBezTo>
                <a:close/>
                <a:moveTo>
                  <a:pt x="492" y="267"/>
                </a:moveTo>
                <a:lnTo>
                  <a:pt x="492" y="267"/>
                </a:lnTo>
                <a:lnTo>
                  <a:pt x="574" y="267"/>
                </a:lnTo>
                <a:lnTo>
                  <a:pt x="574" y="186"/>
                </a:lnTo>
                <a:lnTo>
                  <a:pt x="492" y="186"/>
                </a:lnTo>
                <a:lnTo>
                  <a:pt x="492" y="267"/>
                </a:lnTo>
                <a:close/>
                <a:moveTo>
                  <a:pt x="245" y="267"/>
                </a:moveTo>
                <a:lnTo>
                  <a:pt x="245" y="267"/>
                </a:lnTo>
                <a:lnTo>
                  <a:pt x="327" y="267"/>
                </a:lnTo>
                <a:lnTo>
                  <a:pt x="327" y="186"/>
                </a:lnTo>
                <a:lnTo>
                  <a:pt x="245" y="186"/>
                </a:lnTo>
                <a:lnTo>
                  <a:pt x="245" y="267"/>
                </a:lnTo>
                <a:close/>
                <a:moveTo>
                  <a:pt x="0" y="186"/>
                </a:moveTo>
                <a:lnTo>
                  <a:pt x="0" y="186"/>
                </a:lnTo>
                <a:lnTo>
                  <a:pt x="82" y="186"/>
                </a:lnTo>
                <a:lnTo>
                  <a:pt x="82" y="267"/>
                </a:lnTo>
                <a:lnTo>
                  <a:pt x="0" y="267"/>
                </a:lnTo>
                <a:lnTo>
                  <a:pt x="0" y="18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lefonica">
            <a:extLst>
              <a:ext uri="{FF2B5EF4-FFF2-40B4-BE49-F238E27FC236}">
                <a16:creationId xmlns:a16="http://schemas.microsoft.com/office/drawing/2014/main" id="{49C415A5-9E3D-3644-8EC6-73DAF2F0E47F}"/>
              </a:ext>
              <a:ext uri="{C183D7F6-B498-43B3-948B-1728B52AA6E4}">
                <adec:decorative xmlns:adec="http://schemas.microsoft.com/office/drawing/2017/decorative" val="1"/>
              </a:ext>
            </a:extLst>
          </p:cNvPr>
          <p:cNvSpPr>
            <a:spLocks noChangeAspect="1" noEditPoints="1"/>
          </p:cNvSpPr>
          <p:nvPr userDrawn="1"/>
        </p:nvSpPr>
        <p:spPr bwMode="black">
          <a:xfrm>
            <a:off x="9617898" y="5168326"/>
            <a:ext cx="1005840" cy="275194"/>
          </a:xfrm>
          <a:custGeom>
            <a:avLst/>
            <a:gdLst>
              <a:gd name="T0" fmla="*/ 683 w 6757"/>
              <a:gd name="T1" fmla="*/ 557 h 1850"/>
              <a:gd name="T2" fmla="*/ 1458 w 6757"/>
              <a:gd name="T3" fmla="*/ 119 h 1850"/>
              <a:gd name="T4" fmla="*/ 736 w 6757"/>
              <a:gd name="T5" fmla="*/ 1421 h 1850"/>
              <a:gd name="T6" fmla="*/ 1276 w 6757"/>
              <a:gd name="T7" fmla="*/ 691 h 1850"/>
              <a:gd name="T8" fmla="*/ 2137 w 6757"/>
              <a:gd name="T9" fmla="*/ 14 h 1850"/>
              <a:gd name="T10" fmla="*/ 1212 w 6757"/>
              <a:gd name="T11" fmla="*/ 26 h 1850"/>
              <a:gd name="T12" fmla="*/ 3378 w 6757"/>
              <a:gd name="T13" fmla="*/ 1760 h 1850"/>
              <a:gd name="T14" fmla="*/ 3378 w 6757"/>
              <a:gd name="T15" fmla="*/ 1850 h 1850"/>
              <a:gd name="T16" fmla="*/ 5036 w 6757"/>
              <a:gd name="T17" fmla="*/ 286 h 1850"/>
              <a:gd name="T18" fmla="*/ 5074 w 6757"/>
              <a:gd name="T19" fmla="*/ 100 h 1850"/>
              <a:gd name="T20" fmla="*/ 2472 w 6757"/>
              <a:gd name="T21" fmla="*/ 841 h 1850"/>
              <a:gd name="T22" fmla="*/ 2728 w 6757"/>
              <a:gd name="T23" fmla="*/ 470 h 1850"/>
              <a:gd name="T24" fmla="*/ 2778 w 6757"/>
              <a:gd name="T25" fmla="*/ 391 h 1850"/>
              <a:gd name="T26" fmla="*/ 2457 w 6757"/>
              <a:gd name="T27" fmla="*/ 903 h 1850"/>
              <a:gd name="T28" fmla="*/ 2926 w 6757"/>
              <a:gd name="T29" fmla="*/ 816 h 1850"/>
              <a:gd name="T30" fmla="*/ 2940 w 6757"/>
              <a:gd name="T31" fmla="*/ 492 h 1850"/>
              <a:gd name="T32" fmla="*/ 3960 w 6757"/>
              <a:gd name="T33" fmla="*/ 148 h 1850"/>
              <a:gd name="T34" fmla="*/ 3836 w 6757"/>
              <a:gd name="T35" fmla="*/ 172 h 1850"/>
              <a:gd name="T36" fmla="*/ 3587 w 6757"/>
              <a:gd name="T37" fmla="*/ 417 h 1850"/>
              <a:gd name="T38" fmla="*/ 3680 w 6757"/>
              <a:gd name="T39" fmla="*/ 468 h 1850"/>
              <a:gd name="T40" fmla="*/ 3738 w 6757"/>
              <a:gd name="T41" fmla="*/ 520 h 1850"/>
              <a:gd name="T42" fmla="*/ 4146 w 6757"/>
              <a:gd name="T43" fmla="*/ 410 h 1850"/>
              <a:gd name="T44" fmla="*/ 4145 w 6757"/>
              <a:gd name="T45" fmla="*/ 712 h 1850"/>
              <a:gd name="T46" fmla="*/ 4499 w 6757"/>
              <a:gd name="T47" fmla="*/ 843 h 1850"/>
              <a:gd name="T48" fmla="*/ 4380 w 6757"/>
              <a:gd name="T49" fmla="*/ 1285 h 1850"/>
              <a:gd name="T50" fmla="*/ 4416 w 6757"/>
              <a:gd name="T51" fmla="*/ 523 h 1850"/>
              <a:gd name="T52" fmla="*/ 3794 w 6757"/>
              <a:gd name="T53" fmla="*/ 1186 h 1850"/>
              <a:gd name="T54" fmla="*/ 3885 w 6757"/>
              <a:gd name="T55" fmla="*/ 525 h 1850"/>
              <a:gd name="T56" fmla="*/ 3190 w 6757"/>
              <a:gd name="T57" fmla="*/ 1053 h 1850"/>
              <a:gd name="T58" fmla="*/ 3016 w 6757"/>
              <a:gd name="T59" fmla="*/ 1072 h 1850"/>
              <a:gd name="T60" fmla="*/ 2793 w 6757"/>
              <a:gd name="T61" fmla="*/ 1167 h 1850"/>
              <a:gd name="T62" fmla="*/ 2250 w 6757"/>
              <a:gd name="T63" fmla="*/ 1007 h 1850"/>
              <a:gd name="T64" fmla="*/ 5661 w 6757"/>
              <a:gd name="T65" fmla="*/ 1044 h 1850"/>
              <a:gd name="T66" fmla="*/ 5993 w 6757"/>
              <a:gd name="T67" fmla="*/ 727 h 1850"/>
              <a:gd name="T68" fmla="*/ 5661 w 6757"/>
              <a:gd name="T69" fmla="*/ 1044 h 1850"/>
              <a:gd name="T70" fmla="*/ 4810 w 6757"/>
              <a:gd name="T71" fmla="*/ 486 h 1850"/>
              <a:gd name="T72" fmla="*/ 4798 w 6757"/>
              <a:gd name="T73" fmla="*/ 929 h 1850"/>
              <a:gd name="T74" fmla="*/ 4970 w 6757"/>
              <a:gd name="T75" fmla="*/ 981 h 1850"/>
              <a:gd name="T76" fmla="*/ 5660 w 6757"/>
              <a:gd name="T77" fmla="*/ 486 h 1850"/>
              <a:gd name="T78" fmla="*/ 5537 w 6757"/>
              <a:gd name="T79" fmla="*/ 513 h 1850"/>
              <a:gd name="T80" fmla="*/ 5235 w 6757"/>
              <a:gd name="T81" fmla="*/ 1098 h 1850"/>
              <a:gd name="T82" fmla="*/ 5578 w 6757"/>
              <a:gd name="T83" fmla="*/ 754 h 1850"/>
              <a:gd name="T84" fmla="*/ 6083 w 6757"/>
              <a:gd name="T85" fmla="*/ 973 h 1850"/>
              <a:gd name="T86" fmla="*/ 5898 w 6757"/>
              <a:gd name="T87" fmla="*/ 1116 h 1850"/>
              <a:gd name="T88" fmla="*/ 5609 w 6757"/>
              <a:gd name="T89" fmla="*/ 1201 h 1850"/>
              <a:gd name="T90" fmla="*/ 5158 w 6757"/>
              <a:gd name="T91" fmla="*/ 1202 h 1850"/>
              <a:gd name="T92" fmla="*/ 4573 w 6757"/>
              <a:gd name="T93" fmla="*/ 1085 h 1850"/>
              <a:gd name="T94" fmla="*/ 1576 w 6757"/>
              <a:gd name="T95" fmla="*/ 841 h 1850"/>
              <a:gd name="T96" fmla="*/ 1576 w 6757"/>
              <a:gd name="T97" fmla="*/ 841 h 1850"/>
              <a:gd name="T98" fmla="*/ 2273 w 6757"/>
              <a:gd name="T99" fmla="*/ 178 h 1850"/>
              <a:gd name="T100" fmla="*/ 2157 w 6757"/>
              <a:gd name="T101" fmla="*/ 852 h 1850"/>
              <a:gd name="T102" fmla="*/ 2047 w 6757"/>
              <a:gd name="T103" fmla="*/ 1286 h 1850"/>
              <a:gd name="T104" fmla="*/ 1545 w 6757"/>
              <a:gd name="T105" fmla="*/ 1198 h 1850"/>
              <a:gd name="T106" fmla="*/ 1882 w 6757"/>
              <a:gd name="T107" fmla="*/ 391 h 1850"/>
              <a:gd name="T108" fmla="*/ 1560 w 6757"/>
              <a:gd name="T109" fmla="*/ 903 h 1850"/>
              <a:gd name="T110" fmla="*/ 1983 w 6757"/>
              <a:gd name="T111" fmla="*/ 823 h 1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757" h="1850">
                <a:moveTo>
                  <a:pt x="672" y="565"/>
                </a:moveTo>
                <a:lnTo>
                  <a:pt x="672" y="565"/>
                </a:lnTo>
                <a:lnTo>
                  <a:pt x="683" y="557"/>
                </a:lnTo>
                <a:cubicBezTo>
                  <a:pt x="668" y="531"/>
                  <a:pt x="662" y="488"/>
                  <a:pt x="663" y="461"/>
                </a:cubicBezTo>
                <a:cubicBezTo>
                  <a:pt x="668" y="243"/>
                  <a:pt x="898" y="119"/>
                  <a:pt x="1259" y="119"/>
                </a:cubicBezTo>
                <a:cubicBezTo>
                  <a:pt x="1259" y="119"/>
                  <a:pt x="1348" y="119"/>
                  <a:pt x="1458" y="119"/>
                </a:cubicBezTo>
                <a:cubicBezTo>
                  <a:pt x="1342" y="187"/>
                  <a:pt x="1245" y="276"/>
                  <a:pt x="1171" y="444"/>
                </a:cubicBezTo>
                <a:cubicBezTo>
                  <a:pt x="1139" y="517"/>
                  <a:pt x="986" y="908"/>
                  <a:pt x="924" y="1084"/>
                </a:cubicBezTo>
                <a:cubicBezTo>
                  <a:pt x="847" y="1291"/>
                  <a:pt x="798" y="1387"/>
                  <a:pt x="736" y="1421"/>
                </a:cubicBezTo>
                <a:lnTo>
                  <a:pt x="746" y="1440"/>
                </a:lnTo>
                <a:cubicBezTo>
                  <a:pt x="919" y="1450"/>
                  <a:pt x="1021" y="1362"/>
                  <a:pt x="1088" y="1199"/>
                </a:cubicBezTo>
                <a:cubicBezTo>
                  <a:pt x="1151" y="1045"/>
                  <a:pt x="1235" y="800"/>
                  <a:pt x="1276" y="691"/>
                </a:cubicBezTo>
                <a:cubicBezTo>
                  <a:pt x="1409" y="341"/>
                  <a:pt x="1467" y="192"/>
                  <a:pt x="1572" y="119"/>
                </a:cubicBezTo>
                <a:cubicBezTo>
                  <a:pt x="1719" y="119"/>
                  <a:pt x="1862" y="119"/>
                  <a:pt x="1862" y="119"/>
                </a:cubicBezTo>
                <a:cubicBezTo>
                  <a:pt x="2021" y="114"/>
                  <a:pt x="2088" y="75"/>
                  <a:pt x="2137" y="14"/>
                </a:cubicBezTo>
                <a:lnTo>
                  <a:pt x="2126" y="0"/>
                </a:lnTo>
                <a:cubicBezTo>
                  <a:pt x="2087" y="21"/>
                  <a:pt x="2001" y="25"/>
                  <a:pt x="1928" y="26"/>
                </a:cubicBezTo>
                <a:lnTo>
                  <a:pt x="1212" y="26"/>
                </a:lnTo>
                <a:cubicBezTo>
                  <a:pt x="810" y="26"/>
                  <a:pt x="563" y="157"/>
                  <a:pt x="523" y="354"/>
                </a:cubicBezTo>
                <a:cubicBezTo>
                  <a:pt x="503" y="449"/>
                  <a:pt x="556" y="553"/>
                  <a:pt x="672" y="565"/>
                </a:cubicBezTo>
                <a:close/>
                <a:moveTo>
                  <a:pt x="3378" y="1760"/>
                </a:moveTo>
                <a:lnTo>
                  <a:pt x="3378" y="1760"/>
                </a:lnTo>
                <a:cubicBezTo>
                  <a:pt x="1703" y="1760"/>
                  <a:pt x="0" y="1780"/>
                  <a:pt x="0" y="1805"/>
                </a:cubicBezTo>
                <a:cubicBezTo>
                  <a:pt x="0" y="1830"/>
                  <a:pt x="1703" y="1850"/>
                  <a:pt x="3378" y="1850"/>
                </a:cubicBezTo>
                <a:cubicBezTo>
                  <a:pt x="5054" y="1850"/>
                  <a:pt x="6757" y="1830"/>
                  <a:pt x="6757" y="1805"/>
                </a:cubicBezTo>
                <a:cubicBezTo>
                  <a:pt x="6757" y="1780"/>
                  <a:pt x="5054" y="1760"/>
                  <a:pt x="3378" y="1760"/>
                </a:cubicBezTo>
                <a:close/>
                <a:moveTo>
                  <a:pt x="5036" y="286"/>
                </a:moveTo>
                <a:lnTo>
                  <a:pt x="5036" y="286"/>
                </a:lnTo>
                <a:cubicBezTo>
                  <a:pt x="5082" y="285"/>
                  <a:pt x="5128" y="243"/>
                  <a:pt x="5139" y="192"/>
                </a:cubicBezTo>
                <a:cubicBezTo>
                  <a:pt x="5149" y="140"/>
                  <a:pt x="5120" y="99"/>
                  <a:pt x="5074" y="100"/>
                </a:cubicBezTo>
                <a:cubicBezTo>
                  <a:pt x="5027" y="101"/>
                  <a:pt x="4981" y="143"/>
                  <a:pt x="4971" y="195"/>
                </a:cubicBezTo>
                <a:cubicBezTo>
                  <a:pt x="4960" y="246"/>
                  <a:pt x="4990" y="287"/>
                  <a:pt x="5036" y="286"/>
                </a:cubicBezTo>
                <a:close/>
                <a:moveTo>
                  <a:pt x="2472" y="841"/>
                </a:moveTo>
                <a:lnTo>
                  <a:pt x="2472" y="841"/>
                </a:lnTo>
                <a:cubicBezTo>
                  <a:pt x="2635" y="744"/>
                  <a:pt x="2762" y="612"/>
                  <a:pt x="2762" y="509"/>
                </a:cubicBezTo>
                <a:cubicBezTo>
                  <a:pt x="2763" y="487"/>
                  <a:pt x="2753" y="470"/>
                  <a:pt x="2728" y="470"/>
                </a:cubicBezTo>
                <a:cubicBezTo>
                  <a:pt x="2627" y="469"/>
                  <a:pt x="2513" y="680"/>
                  <a:pt x="2472" y="841"/>
                </a:cubicBezTo>
                <a:close/>
                <a:moveTo>
                  <a:pt x="2778" y="391"/>
                </a:moveTo>
                <a:lnTo>
                  <a:pt x="2778" y="391"/>
                </a:lnTo>
                <a:cubicBezTo>
                  <a:pt x="2854" y="392"/>
                  <a:pt x="2892" y="423"/>
                  <a:pt x="2891" y="484"/>
                </a:cubicBezTo>
                <a:cubicBezTo>
                  <a:pt x="2890" y="549"/>
                  <a:pt x="2850" y="611"/>
                  <a:pt x="2792" y="673"/>
                </a:cubicBezTo>
                <a:cubicBezTo>
                  <a:pt x="2688" y="781"/>
                  <a:pt x="2572" y="846"/>
                  <a:pt x="2457" y="903"/>
                </a:cubicBezTo>
                <a:cubicBezTo>
                  <a:pt x="2450" y="929"/>
                  <a:pt x="2441" y="979"/>
                  <a:pt x="2442" y="1014"/>
                </a:cubicBezTo>
                <a:cubicBezTo>
                  <a:pt x="2442" y="1071"/>
                  <a:pt x="2466" y="1103"/>
                  <a:pt x="2525" y="1103"/>
                </a:cubicBezTo>
                <a:cubicBezTo>
                  <a:pt x="2632" y="1101"/>
                  <a:pt x="2780" y="1010"/>
                  <a:pt x="2926" y="816"/>
                </a:cubicBezTo>
                <a:cubicBezTo>
                  <a:pt x="2975" y="685"/>
                  <a:pt x="3023" y="556"/>
                  <a:pt x="3047" y="497"/>
                </a:cubicBezTo>
                <a:cubicBezTo>
                  <a:pt x="3009" y="496"/>
                  <a:pt x="2975" y="499"/>
                  <a:pt x="2948" y="509"/>
                </a:cubicBezTo>
                <a:lnTo>
                  <a:pt x="2940" y="492"/>
                </a:lnTo>
                <a:cubicBezTo>
                  <a:pt x="2980" y="451"/>
                  <a:pt x="3027" y="431"/>
                  <a:pt x="3079" y="423"/>
                </a:cubicBezTo>
                <a:cubicBezTo>
                  <a:pt x="3252" y="64"/>
                  <a:pt x="3502" y="18"/>
                  <a:pt x="3703" y="16"/>
                </a:cubicBezTo>
                <a:cubicBezTo>
                  <a:pt x="3862" y="15"/>
                  <a:pt x="3961" y="66"/>
                  <a:pt x="3960" y="148"/>
                </a:cubicBezTo>
                <a:cubicBezTo>
                  <a:pt x="3960" y="201"/>
                  <a:pt x="3892" y="279"/>
                  <a:pt x="3796" y="325"/>
                </a:cubicBezTo>
                <a:lnTo>
                  <a:pt x="3784" y="313"/>
                </a:lnTo>
                <a:cubicBezTo>
                  <a:pt x="3826" y="268"/>
                  <a:pt x="3842" y="226"/>
                  <a:pt x="3836" y="172"/>
                </a:cubicBezTo>
                <a:cubicBezTo>
                  <a:pt x="3830" y="108"/>
                  <a:pt x="3756" y="66"/>
                  <a:pt x="3645" y="71"/>
                </a:cubicBezTo>
                <a:cubicBezTo>
                  <a:pt x="3468" y="78"/>
                  <a:pt x="3346" y="211"/>
                  <a:pt x="3260" y="417"/>
                </a:cubicBezTo>
                <a:cubicBezTo>
                  <a:pt x="3260" y="417"/>
                  <a:pt x="3547" y="417"/>
                  <a:pt x="3587" y="417"/>
                </a:cubicBezTo>
                <a:cubicBezTo>
                  <a:pt x="3627" y="417"/>
                  <a:pt x="3702" y="416"/>
                  <a:pt x="3733" y="409"/>
                </a:cubicBezTo>
                <a:lnTo>
                  <a:pt x="3715" y="459"/>
                </a:lnTo>
                <a:cubicBezTo>
                  <a:pt x="3706" y="462"/>
                  <a:pt x="3693" y="464"/>
                  <a:pt x="3680" y="468"/>
                </a:cubicBezTo>
                <a:cubicBezTo>
                  <a:pt x="3531" y="518"/>
                  <a:pt x="3379" y="829"/>
                  <a:pt x="3379" y="1015"/>
                </a:cubicBezTo>
                <a:cubicBezTo>
                  <a:pt x="3379" y="1068"/>
                  <a:pt x="3391" y="1106"/>
                  <a:pt x="3444" y="1106"/>
                </a:cubicBezTo>
                <a:cubicBezTo>
                  <a:pt x="3565" y="1105"/>
                  <a:pt x="3748" y="789"/>
                  <a:pt x="3738" y="520"/>
                </a:cubicBezTo>
                <a:cubicBezTo>
                  <a:pt x="3737" y="504"/>
                  <a:pt x="3753" y="496"/>
                  <a:pt x="3800" y="489"/>
                </a:cubicBezTo>
                <a:cubicBezTo>
                  <a:pt x="3877" y="472"/>
                  <a:pt x="3948" y="454"/>
                  <a:pt x="4015" y="437"/>
                </a:cubicBezTo>
                <a:cubicBezTo>
                  <a:pt x="4062" y="425"/>
                  <a:pt x="4110" y="410"/>
                  <a:pt x="4146" y="410"/>
                </a:cubicBezTo>
                <a:cubicBezTo>
                  <a:pt x="4197" y="410"/>
                  <a:pt x="4220" y="427"/>
                  <a:pt x="4221" y="469"/>
                </a:cubicBezTo>
                <a:cubicBezTo>
                  <a:pt x="4223" y="514"/>
                  <a:pt x="4187" y="610"/>
                  <a:pt x="4143" y="711"/>
                </a:cubicBezTo>
                <a:lnTo>
                  <a:pt x="4145" y="712"/>
                </a:lnTo>
                <a:cubicBezTo>
                  <a:pt x="4258" y="537"/>
                  <a:pt x="4392" y="406"/>
                  <a:pt x="4527" y="407"/>
                </a:cubicBezTo>
                <a:cubicBezTo>
                  <a:pt x="4599" y="407"/>
                  <a:pt x="4632" y="445"/>
                  <a:pt x="4635" y="488"/>
                </a:cubicBezTo>
                <a:cubicBezTo>
                  <a:pt x="4640" y="575"/>
                  <a:pt x="4550" y="734"/>
                  <a:pt x="4499" y="843"/>
                </a:cubicBezTo>
                <a:cubicBezTo>
                  <a:pt x="4466" y="913"/>
                  <a:pt x="4383" y="1091"/>
                  <a:pt x="4385" y="1193"/>
                </a:cubicBezTo>
                <a:cubicBezTo>
                  <a:pt x="4386" y="1225"/>
                  <a:pt x="4387" y="1253"/>
                  <a:pt x="4398" y="1274"/>
                </a:cubicBezTo>
                <a:lnTo>
                  <a:pt x="4380" y="1285"/>
                </a:lnTo>
                <a:cubicBezTo>
                  <a:pt x="4288" y="1262"/>
                  <a:pt x="4234" y="1202"/>
                  <a:pt x="4232" y="1103"/>
                </a:cubicBezTo>
                <a:cubicBezTo>
                  <a:pt x="4230" y="949"/>
                  <a:pt x="4428" y="638"/>
                  <a:pt x="4439" y="558"/>
                </a:cubicBezTo>
                <a:cubicBezTo>
                  <a:pt x="4444" y="537"/>
                  <a:pt x="4438" y="523"/>
                  <a:pt x="4416" y="523"/>
                </a:cubicBezTo>
                <a:cubicBezTo>
                  <a:pt x="4355" y="523"/>
                  <a:pt x="4201" y="721"/>
                  <a:pt x="4133" y="840"/>
                </a:cubicBezTo>
                <a:cubicBezTo>
                  <a:pt x="4075" y="941"/>
                  <a:pt x="4031" y="1037"/>
                  <a:pt x="3960" y="1185"/>
                </a:cubicBezTo>
                <a:lnTo>
                  <a:pt x="3794" y="1186"/>
                </a:lnTo>
                <a:cubicBezTo>
                  <a:pt x="3795" y="1181"/>
                  <a:pt x="3945" y="829"/>
                  <a:pt x="4031" y="588"/>
                </a:cubicBezTo>
                <a:cubicBezTo>
                  <a:pt x="4045" y="548"/>
                  <a:pt x="4055" y="497"/>
                  <a:pt x="4008" y="504"/>
                </a:cubicBezTo>
                <a:cubicBezTo>
                  <a:pt x="3984" y="507"/>
                  <a:pt x="3935" y="516"/>
                  <a:pt x="3885" y="525"/>
                </a:cubicBezTo>
                <a:cubicBezTo>
                  <a:pt x="3881" y="606"/>
                  <a:pt x="3856" y="687"/>
                  <a:pt x="3817" y="782"/>
                </a:cubicBezTo>
                <a:cubicBezTo>
                  <a:pt x="3749" y="947"/>
                  <a:pt x="3571" y="1198"/>
                  <a:pt x="3359" y="1198"/>
                </a:cubicBezTo>
                <a:cubicBezTo>
                  <a:pt x="3248" y="1197"/>
                  <a:pt x="3198" y="1138"/>
                  <a:pt x="3190" y="1053"/>
                </a:cubicBezTo>
                <a:cubicBezTo>
                  <a:pt x="3171" y="858"/>
                  <a:pt x="3327" y="564"/>
                  <a:pt x="3513" y="482"/>
                </a:cubicBezTo>
                <a:cubicBezTo>
                  <a:pt x="3442" y="498"/>
                  <a:pt x="3315" y="495"/>
                  <a:pt x="3227" y="495"/>
                </a:cubicBezTo>
                <a:cubicBezTo>
                  <a:pt x="3171" y="635"/>
                  <a:pt x="3101" y="839"/>
                  <a:pt x="3016" y="1072"/>
                </a:cubicBezTo>
                <a:cubicBezTo>
                  <a:pt x="2932" y="1306"/>
                  <a:pt x="2857" y="1449"/>
                  <a:pt x="2653" y="1437"/>
                </a:cubicBezTo>
                <a:lnTo>
                  <a:pt x="2645" y="1423"/>
                </a:lnTo>
                <a:cubicBezTo>
                  <a:pt x="2714" y="1370"/>
                  <a:pt x="2748" y="1280"/>
                  <a:pt x="2793" y="1167"/>
                </a:cubicBezTo>
                <a:cubicBezTo>
                  <a:pt x="2809" y="1128"/>
                  <a:pt x="2835" y="1058"/>
                  <a:pt x="2866" y="976"/>
                </a:cubicBezTo>
                <a:cubicBezTo>
                  <a:pt x="2744" y="1104"/>
                  <a:pt x="2603" y="1194"/>
                  <a:pt x="2449" y="1198"/>
                </a:cubicBezTo>
                <a:cubicBezTo>
                  <a:pt x="2305" y="1202"/>
                  <a:pt x="2248" y="1113"/>
                  <a:pt x="2250" y="1007"/>
                </a:cubicBezTo>
                <a:cubicBezTo>
                  <a:pt x="2251" y="853"/>
                  <a:pt x="2338" y="678"/>
                  <a:pt x="2451" y="556"/>
                </a:cubicBezTo>
                <a:cubicBezTo>
                  <a:pt x="2536" y="465"/>
                  <a:pt x="2669" y="390"/>
                  <a:pt x="2778" y="391"/>
                </a:cubicBezTo>
                <a:close/>
                <a:moveTo>
                  <a:pt x="5661" y="1044"/>
                </a:moveTo>
                <a:lnTo>
                  <a:pt x="5661" y="1044"/>
                </a:lnTo>
                <a:cubicBezTo>
                  <a:pt x="5660" y="1078"/>
                  <a:pt x="5680" y="1092"/>
                  <a:pt x="5715" y="1084"/>
                </a:cubicBezTo>
                <a:cubicBezTo>
                  <a:pt x="5814" y="1059"/>
                  <a:pt x="5922" y="893"/>
                  <a:pt x="5993" y="727"/>
                </a:cubicBezTo>
                <a:cubicBezTo>
                  <a:pt x="6038" y="622"/>
                  <a:pt x="6097" y="504"/>
                  <a:pt x="6109" y="479"/>
                </a:cubicBezTo>
                <a:cubicBezTo>
                  <a:pt x="6076" y="471"/>
                  <a:pt x="6036" y="472"/>
                  <a:pt x="5986" y="496"/>
                </a:cubicBezTo>
                <a:cubicBezTo>
                  <a:pt x="5825" y="572"/>
                  <a:pt x="5664" y="897"/>
                  <a:pt x="5661" y="1044"/>
                </a:cubicBezTo>
                <a:close/>
                <a:moveTo>
                  <a:pt x="4621" y="898"/>
                </a:moveTo>
                <a:lnTo>
                  <a:pt x="4621" y="898"/>
                </a:lnTo>
                <a:cubicBezTo>
                  <a:pt x="4669" y="781"/>
                  <a:pt x="4746" y="622"/>
                  <a:pt x="4810" y="486"/>
                </a:cubicBezTo>
                <a:cubicBezTo>
                  <a:pt x="4820" y="464"/>
                  <a:pt x="4838" y="449"/>
                  <a:pt x="4861" y="443"/>
                </a:cubicBezTo>
                <a:cubicBezTo>
                  <a:pt x="4882" y="438"/>
                  <a:pt x="5033" y="412"/>
                  <a:pt x="5033" y="412"/>
                </a:cubicBezTo>
                <a:cubicBezTo>
                  <a:pt x="4934" y="618"/>
                  <a:pt x="4853" y="791"/>
                  <a:pt x="4798" y="929"/>
                </a:cubicBezTo>
                <a:cubicBezTo>
                  <a:pt x="4775" y="989"/>
                  <a:pt x="4763" y="1035"/>
                  <a:pt x="4763" y="1057"/>
                </a:cubicBezTo>
                <a:cubicBezTo>
                  <a:pt x="4764" y="1083"/>
                  <a:pt x="4780" y="1097"/>
                  <a:pt x="4805" y="1095"/>
                </a:cubicBezTo>
                <a:cubicBezTo>
                  <a:pt x="4848" y="1094"/>
                  <a:pt x="4912" y="1049"/>
                  <a:pt x="4970" y="981"/>
                </a:cubicBezTo>
                <a:cubicBezTo>
                  <a:pt x="4983" y="864"/>
                  <a:pt x="5047" y="697"/>
                  <a:pt x="5173" y="560"/>
                </a:cubicBezTo>
                <a:cubicBezTo>
                  <a:pt x="5274" y="450"/>
                  <a:pt x="5401" y="400"/>
                  <a:pt x="5500" y="400"/>
                </a:cubicBezTo>
                <a:cubicBezTo>
                  <a:pt x="5576" y="399"/>
                  <a:pt x="5660" y="412"/>
                  <a:pt x="5660" y="486"/>
                </a:cubicBezTo>
                <a:cubicBezTo>
                  <a:pt x="5660" y="549"/>
                  <a:pt x="5579" y="610"/>
                  <a:pt x="5493" y="643"/>
                </a:cubicBezTo>
                <a:lnTo>
                  <a:pt x="5478" y="630"/>
                </a:lnTo>
                <a:cubicBezTo>
                  <a:pt x="5512" y="598"/>
                  <a:pt x="5537" y="548"/>
                  <a:pt x="5537" y="513"/>
                </a:cubicBezTo>
                <a:cubicBezTo>
                  <a:pt x="5537" y="482"/>
                  <a:pt x="5522" y="467"/>
                  <a:pt x="5486" y="467"/>
                </a:cubicBezTo>
                <a:cubicBezTo>
                  <a:pt x="5358" y="467"/>
                  <a:pt x="5167" y="795"/>
                  <a:pt x="5166" y="1011"/>
                </a:cubicBezTo>
                <a:cubicBezTo>
                  <a:pt x="5165" y="1067"/>
                  <a:pt x="5190" y="1099"/>
                  <a:pt x="5235" y="1098"/>
                </a:cubicBezTo>
                <a:cubicBezTo>
                  <a:pt x="5315" y="1097"/>
                  <a:pt x="5393" y="1029"/>
                  <a:pt x="5448" y="976"/>
                </a:cubicBezTo>
                <a:cubicBezTo>
                  <a:pt x="5458" y="967"/>
                  <a:pt x="5480" y="941"/>
                  <a:pt x="5502" y="913"/>
                </a:cubicBezTo>
                <a:cubicBezTo>
                  <a:pt x="5522" y="855"/>
                  <a:pt x="5551" y="801"/>
                  <a:pt x="5578" y="754"/>
                </a:cubicBezTo>
                <a:cubicBezTo>
                  <a:pt x="5730" y="485"/>
                  <a:pt x="5938" y="400"/>
                  <a:pt x="6146" y="407"/>
                </a:cubicBezTo>
                <a:cubicBezTo>
                  <a:pt x="6209" y="410"/>
                  <a:pt x="6268" y="425"/>
                  <a:pt x="6293" y="446"/>
                </a:cubicBezTo>
                <a:cubicBezTo>
                  <a:pt x="6237" y="560"/>
                  <a:pt x="6142" y="780"/>
                  <a:pt x="6083" y="973"/>
                </a:cubicBezTo>
                <a:cubicBezTo>
                  <a:pt x="6065" y="1031"/>
                  <a:pt x="6025" y="1207"/>
                  <a:pt x="6054" y="1278"/>
                </a:cubicBezTo>
                <a:lnTo>
                  <a:pt x="6035" y="1285"/>
                </a:lnTo>
                <a:cubicBezTo>
                  <a:pt x="5953" y="1269"/>
                  <a:pt x="5896" y="1214"/>
                  <a:pt x="5898" y="1116"/>
                </a:cubicBezTo>
                <a:cubicBezTo>
                  <a:pt x="5899" y="1081"/>
                  <a:pt x="5908" y="1029"/>
                  <a:pt x="5917" y="999"/>
                </a:cubicBezTo>
                <a:lnTo>
                  <a:pt x="5914" y="997"/>
                </a:lnTo>
                <a:cubicBezTo>
                  <a:pt x="5824" y="1126"/>
                  <a:pt x="5709" y="1201"/>
                  <a:pt x="5609" y="1201"/>
                </a:cubicBezTo>
                <a:cubicBezTo>
                  <a:pt x="5516" y="1201"/>
                  <a:pt x="5474" y="1141"/>
                  <a:pt x="5474" y="1060"/>
                </a:cubicBezTo>
                <a:cubicBezTo>
                  <a:pt x="5474" y="1052"/>
                  <a:pt x="5474" y="1043"/>
                  <a:pt x="5475" y="1035"/>
                </a:cubicBezTo>
                <a:cubicBezTo>
                  <a:pt x="5394" y="1122"/>
                  <a:pt x="5279" y="1198"/>
                  <a:pt x="5158" y="1202"/>
                </a:cubicBezTo>
                <a:cubicBezTo>
                  <a:pt x="5042" y="1205"/>
                  <a:pt x="4986" y="1149"/>
                  <a:pt x="4971" y="1070"/>
                </a:cubicBezTo>
                <a:cubicBezTo>
                  <a:pt x="4894" y="1145"/>
                  <a:pt x="4800" y="1199"/>
                  <a:pt x="4708" y="1201"/>
                </a:cubicBezTo>
                <a:cubicBezTo>
                  <a:pt x="4619" y="1203"/>
                  <a:pt x="4573" y="1158"/>
                  <a:pt x="4573" y="1085"/>
                </a:cubicBezTo>
                <a:cubicBezTo>
                  <a:pt x="4573" y="1043"/>
                  <a:pt x="4591" y="972"/>
                  <a:pt x="4621" y="898"/>
                </a:cubicBezTo>
                <a:close/>
                <a:moveTo>
                  <a:pt x="1576" y="841"/>
                </a:moveTo>
                <a:lnTo>
                  <a:pt x="1576" y="841"/>
                </a:lnTo>
                <a:cubicBezTo>
                  <a:pt x="1738" y="744"/>
                  <a:pt x="1866" y="612"/>
                  <a:pt x="1866" y="509"/>
                </a:cubicBezTo>
                <a:cubicBezTo>
                  <a:pt x="1866" y="487"/>
                  <a:pt x="1856" y="470"/>
                  <a:pt x="1832" y="470"/>
                </a:cubicBezTo>
                <a:cubicBezTo>
                  <a:pt x="1731" y="469"/>
                  <a:pt x="1617" y="680"/>
                  <a:pt x="1576" y="841"/>
                </a:cubicBezTo>
                <a:close/>
                <a:moveTo>
                  <a:pt x="2017" y="747"/>
                </a:moveTo>
                <a:lnTo>
                  <a:pt x="2017" y="747"/>
                </a:lnTo>
                <a:cubicBezTo>
                  <a:pt x="2115" y="518"/>
                  <a:pt x="2196" y="343"/>
                  <a:pt x="2273" y="178"/>
                </a:cubicBezTo>
                <a:cubicBezTo>
                  <a:pt x="2282" y="161"/>
                  <a:pt x="2297" y="142"/>
                  <a:pt x="2321" y="136"/>
                </a:cubicBezTo>
                <a:lnTo>
                  <a:pt x="2483" y="106"/>
                </a:lnTo>
                <a:cubicBezTo>
                  <a:pt x="2415" y="284"/>
                  <a:pt x="2261" y="587"/>
                  <a:pt x="2157" y="852"/>
                </a:cubicBezTo>
                <a:cubicBezTo>
                  <a:pt x="2102" y="992"/>
                  <a:pt x="2065" y="1098"/>
                  <a:pt x="2058" y="1192"/>
                </a:cubicBezTo>
                <a:cubicBezTo>
                  <a:pt x="2056" y="1223"/>
                  <a:pt x="2058" y="1251"/>
                  <a:pt x="2066" y="1277"/>
                </a:cubicBezTo>
                <a:lnTo>
                  <a:pt x="2047" y="1286"/>
                </a:lnTo>
                <a:cubicBezTo>
                  <a:pt x="1952" y="1256"/>
                  <a:pt x="1903" y="1188"/>
                  <a:pt x="1903" y="1091"/>
                </a:cubicBezTo>
                <a:cubicBezTo>
                  <a:pt x="1903" y="1062"/>
                  <a:pt x="1909" y="1029"/>
                  <a:pt x="1919" y="994"/>
                </a:cubicBezTo>
                <a:cubicBezTo>
                  <a:pt x="1843" y="1077"/>
                  <a:pt x="1696" y="1194"/>
                  <a:pt x="1545" y="1198"/>
                </a:cubicBezTo>
                <a:cubicBezTo>
                  <a:pt x="1404" y="1202"/>
                  <a:pt x="1352" y="1116"/>
                  <a:pt x="1353" y="1007"/>
                </a:cubicBezTo>
                <a:cubicBezTo>
                  <a:pt x="1355" y="853"/>
                  <a:pt x="1442" y="678"/>
                  <a:pt x="1555" y="556"/>
                </a:cubicBezTo>
                <a:cubicBezTo>
                  <a:pt x="1640" y="465"/>
                  <a:pt x="1772" y="390"/>
                  <a:pt x="1882" y="391"/>
                </a:cubicBezTo>
                <a:cubicBezTo>
                  <a:pt x="1958" y="392"/>
                  <a:pt x="1996" y="423"/>
                  <a:pt x="1995" y="484"/>
                </a:cubicBezTo>
                <a:cubicBezTo>
                  <a:pt x="1993" y="549"/>
                  <a:pt x="1954" y="611"/>
                  <a:pt x="1896" y="673"/>
                </a:cubicBezTo>
                <a:cubicBezTo>
                  <a:pt x="1792" y="781"/>
                  <a:pt x="1676" y="846"/>
                  <a:pt x="1560" y="903"/>
                </a:cubicBezTo>
                <a:cubicBezTo>
                  <a:pt x="1553" y="929"/>
                  <a:pt x="1545" y="979"/>
                  <a:pt x="1545" y="1014"/>
                </a:cubicBezTo>
                <a:cubicBezTo>
                  <a:pt x="1545" y="1074"/>
                  <a:pt x="1568" y="1103"/>
                  <a:pt x="1618" y="1103"/>
                </a:cubicBezTo>
                <a:cubicBezTo>
                  <a:pt x="1740" y="1101"/>
                  <a:pt x="1880" y="968"/>
                  <a:pt x="1983" y="823"/>
                </a:cubicBezTo>
                <a:cubicBezTo>
                  <a:pt x="1994" y="797"/>
                  <a:pt x="2006" y="771"/>
                  <a:pt x="2017" y="74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Amazon">
            <a:extLst>
              <a:ext uri="{FF2B5EF4-FFF2-40B4-BE49-F238E27FC236}">
                <a16:creationId xmlns:a16="http://schemas.microsoft.com/office/drawing/2014/main" id="{58312881-C4AC-F245-B7F9-485ACDB30061}"/>
              </a:ext>
              <a:ext uri="{C183D7F6-B498-43B3-948B-1728B52AA6E4}">
                <adec:decorative xmlns:adec="http://schemas.microsoft.com/office/drawing/2017/decorative" val="1"/>
              </a:ext>
            </a:extLst>
          </p:cNvPr>
          <p:cNvSpPr>
            <a:spLocks noChangeAspect="1" noEditPoints="1"/>
          </p:cNvSpPr>
          <p:nvPr userDrawn="1"/>
        </p:nvSpPr>
        <p:spPr bwMode="black">
          <a:xfrm>
            <a:off x="10909300" y="5168551"/>
            <a:ext cx="914400" cy="274745"/>
          </a:xfrm>
          <a:custGeom>
            <a:avLst/>
            <a:gdLst>
              <a:gd name="T0" fmla="*/ 429 w 2934"/>
              <a:gd name="T1" fmla="*/ 451 h 884"/>
              <a:gd name="T2" fmla="*/ 395 w 2934"/>
              <a:gd name="T3" fmla="*/ 201 h 884"/>
              <a:gd name="T4" fmla="*/ 16 w 2934"/>
              <a:gd name="T5" fmla="*/ 139 h 884"/>
              <a:gd name="T6" fmla="*/ 133 w 2934"/>
              <a:gd name="T7" fmla="*/ 150 h 884"/>
              <a:gd name="T8" fmla="*/ 268 w 2934"/>
              <a:gd name="T9" fmla="*/ 185 h 884"/>
              <a:gd name="T10" fmla="*/ 0 w 2934"/>
              <a:gd name="T11" fmla="*/ 377 h 884"/>
              <a:gd name="T12" fmla="*/ 338 w 2934"/>
              <a:gd name="T13" fmla="*/ 513 h 884"/>
              <a:gd name="T14" fmla="*/ 268 w 2934"/>
              <a:gd name="T15" fmla="*/ 270 h 884"/>
              <a:gd name="T16" fmla="*/ 188 w 2934"/>
              <a:gd name="T17" fmla="*/ 427 h 884"/>
              <a:gd name="T18" fmla="*/ 268 w 2934"/>
              <a:gd name="T19" fmla="*/ 270 h 884"/>
              <a:gd name="T20" fmla="*/ 1619 w 2934"/>
              <a:gd name="T21" fmla="*/ 451 h 884"/>
              <a:gd name="T22" fmla="*/ 1586 w 2934"/>
              <a:gd name="T23" fmla="*/ 201 h 884"/>
              <a:gd name="T24" fmla="*/ 1206 w 2934"/>
              <a:gd name="T25" fmla="*/ 139 h 884"/>
              <a:gd name="T26" fmla="*/ 1323 w 2934"/>
              <a:gd name="T27" fmla="*/ 150 h 884"/>
              <a:gd name="T28" fmla="*/ 1458 w 2934"/>
              <a:gd name="T29" fmla="*/ 185 h 884"/>
              <a:gd name="T30" fmla="*/ 1191 w 2934"/>
              <a:gd name="T31" fmla="*/ 377 h 884"/>
              <a:gd name="T32" fmla="*/ 1528 w 2934"/>
              <a:gd name="T33" fmla="*/ 513 h 884"/>
              <a:gd name="T34" fmla="*/ 1458 w 2934"/>
              <a:gd name="T35" fmla="*/ 270 h 884"/>
              <a:gd name="T36" fmla="*/ 1378 w 2934"/>
              <a:gd name="T37" fmla="*/ 427 h 884"/>
              <a:gd name="T38" fmla="*/ 1458 w 2934"/>
              <a:gd name="T39" fmla="*/ 270 h 884"/>
              <a:gd name="T40" fmla="*/ 2685 w 2934"/>
              <a:gd name="T41" fmla="*/ 244 h 884"/>
              <a:gd name="T42" fmla="*/ 2809 w 2934"/>
              <a:gd name="T43" fmla="*/ 244 h 884"/>
              <a:gd name="T44" fmla="*/ 2916 w 2934"/>
              <a:gd name="T45" fmla="*/ 512 h 884"/>
              <a:gd name="T46" fmla="*/ 2910 w 2934"/>
              <a:gd name="T47" fmla="*/ 59 h 884"/>
              <a:gd name="T48" fmla="*/ 2679 w 2934"/>
              <a:gd name="T49" fmla="*/ 98 h 884"/>
              <a:gd name="T50" fmla="*/ 2578 w 2934"/>
              <a:gd name="T51" fmla="*/ 14 h 884"/>
              <a:gd name="T52" fmla="*/ 2577 w 2934"/>
              <a:gd name="T53" fmla="*/ 512 h 884"/>
              <a:gd name="T54" fmla="*/ 2346 w 2934"/>
              <a:gd name="T55" fmla="*/ 144 h 884"/>
              <a:gd name="T56" fmla="*/ 2285 w 2934"/>
              <a:gd name="T57" fmla="*/ 426 h 884"/>
              <a:gd name="T58" fmla="*/ 2346 w 2934"/>
              <a:gd name="T59" fmla="*/ 144 h 884"/>
              <a:gd name="T60" fmla="*/ 2285 w 2934"/>
              <a:gd name="T61" fmla="*/ 522 h 884"/>
              <a:gd name="T62" fmla="*/ 2081 w 2934"/>
              <a:gd name="T63" fmla="*/ 262 h 884"/>
              <a:gd name="T64" fmla="*/ 625 w 2934"/>
              <a:gd name="T65" fmla="*/ 248 h 884"/>
              <a:gd name="T66" fmla="*/ 744 w 2934"/>
              <a:gd name="T67" fmla="*/ 495 h 884"/>
              <a:gd name="T68" fmla="*/ 868 w 2934"/>
              <a:gd name="T69" fmla="*/ 495 h 884"/>
              <a:gd name="T70" fmla="*/ 931 w 2934"/>
              <a:gd name="T71" fmla="*/ 121 h 884"/>
              <a:gd name="T72" fmla="*/ 987 w 2934"/>
              <a:gd name="T73" fmla="*/ 495 h 884"/>
              <a:gd name="T74" fmla="*/ 1111 w 2934"/>
              <a:gd name="T75" fmla="*/ 495 h 884"/>
              <a:gd name="T76" fmla="*/ 983 w 2934"/>
              <a:gd name="T77" fmla="*/ 4 h 884"/>
              <a:gd name="T78" fmla="*/ 621 w 2934"/>
              <a:gd name="T79" fmla="*/ 90 h 884"/>
              <a:gd name="T80" fmla="*/ 603 w 2934"/>
              <a:gd name="T81" fmla="*/ 14 h 884"/>
              <a:gd name="T82" fmla="*/ 500 w 2934"/>
              <a:gd name="T83" fmla="*/ 497 h 884"/>
              <a:gd name="T84" fmla="*/ 625 w 2934"/>
              <a:gd name="T85" fmla="*/ 495 h 884"/>
              <a:gd name="T86" fmla="*/ 1696 w 2934"/>
              <a:gd name="T87" fmla="*/ 30 h 884"/>
              <a:gd name="T88" fmla="*/ 2029 w 2934"/>
              <a:gd name="T89" fmla="*/ 30 h 884"/>
              <a:gd name="T90" fmla="*/ 1851 w 2934"/>
              <a:gd name="T91" fmla="*/ 349 h 884"/>
              <a:gd name="T92" fmla="*/ 2038 w 2934"/>
              <a:gd name="T93" fmla="*/ 483 h 884"/>
              <a:gd name="T94" fmla="*/ 1679 w 2934"/>
              <a:gd name="T95" fmla="*/ 483 h 884"/>
              <a:gd name="T96" fmla="*/ 1869 w 2934"/>
              <a:gd name="T97" fmla="*/ 113 h 884"/>
              <a:gd name="T98" fmla="*/ 1846 w 2934"/>
              <a:gd name="T99" fmla="*/ 804 h 884"/>
              <a:gd name="T100" fmla="*/ 1964 w 2934"/>
              <a:gd name="T101" fmla="*/ 555 h 884"/>
              <a:gd name="T102" fmla="*/ 1891 w 2934"/>
              <a:gd name="T103" fmla="*/ 610 h 884"/>
              <a:gd name="T104" fmla="*/ 1820 w 2934"/>
              <a:gd name="T105" fmla="*/ 691 h 884"/>
              <a:gd name="T106" fmla="*/ 437 w 2934"/>
              <a:gd name="T107" fmla="*/ 567 h 884"/>
              <a:gd name="T108" fmla="*/ 1820 w 2934"/>
              <a:gd name="T109" fmla="*/ 691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34" h="884">
                <a:moveTo>
                  <a:pt x="360" y="511"/>
                </a:moveTo>
                <a:lnTo>
                  <a:pt x="360" y="511"/>
                </a:lnTo>
                <a:cubicBezTo>
                  <a:pt x="378" y="495"/>
                  <a:pt x="411" y="466"/>
                  <a:pt x="429" y="451"/>
                </a:cubicBezTo>
                <a:cubicBezTo>
                  <a:pt x="437" y="445"/>
                  <a:pt x="435" y="435"/>
                  <a:pt x="430" y="427"/>
                </a:cubicBezTo>
                <a:cubicBezTo>
                  <a:pt x="413" y="404"/>
                  <a:pt x="395" y="385"/>
                  <a:pt x="395" y="343"/>
                </a:cubicBezTo>
                <a:lnTo>
                  <a:pt x="395" y="201"/>
                </a:lnTo>
                <a:cubicBezTo>
                  <a:pt x="395" y="141"/>
                  <a:pt x="400" y="86"/>
                  <a:pt x="355" y="45"/>
                </a:cubicBezTo>
                <a:cubicBezTo>
                  <a:pt x="321" y="11"/>
                  <a:pt x="263" y="0"/>
                  <a:pt x="219" y="0"/>
                </a:cubicBezTo>
                <a:cubicBezTo>
                  <a:pt x="132" y="0"/>
                  <a:pt x="36" y="32"/>
                  <a:pt x="16" y="139"/>
                </a:cubicBezTo>
                <a:cubicBezTo>
                  <a:pt x="14" y="150"/>
                  <a:pt x="22" y="156"/>
                  <a:pt x="29" y="158"/>
                </a:cubicBezTo>
                <a:lnTo>
                  <a:pt x="117" y="167"/>
                </a:lnTo>
                <a:cubicBezTo>
                  <a:pt x="125" y="167"/>
                  <a:pt x="131" y="159"/>
                  <a:pt x="133" y="150"/>
                </a:cubicBezTo>
                <a:cubicBezTo>
                  <a:pt x="141" y="114"/>
                  <a:pt x="171" y="96"/>
                  <a:pt x="206" y="96"/>
                </a:cubicBezTo>
                <a:cubicBezTo>
                  <a:pt x="225" y="96"/>
                  <a:pt x="246" y="103"/>
                  <a:pt x="257" y="120"/>
                </a:cubicBezTo>
                <a:cubicBezTo>
                  <a:pt x="270" y="138"/>
                  <a:pt x="268" y="164"/>
                  <a:pt x="268" y="185"/>
                </a:cubicBezTo>
                <a:lnTo>
                  <a:pt x="268" y="197"/>
                </a:lnTo>
                <a:cubicBezTo>
                  <a:pt x="215" y="203"/>
                  <a:pt x="147" y="207"/>
                  <a:pt x="97" y="229"/>
                </a:cubicBezTo>
                <a:cubicBezTo>
                  <a:pt x="40" y="253"/>
                  <a:pt x="0" y="303"/>
                  <a:pt x="0" y="377"/>
                </a:cubicBezTo>
                <a:cubicBezTo>
                  <a:pt x="0" y="471"/>
                  <a:pt x="60" y="519"/>
                  <a:pt x="136" y="519"/>
                </a:cubicBezTo>
                <a:cubicBezTo>
                  <a:pt x="201" y="519"/>
                  <a:pt x="236" y="503"/>
                  <a:pt x="286" y="453"/>
                </a:cubicBezTo>
                <a:cubicBezTo>
                  <a:pt x="302" y="476"/>
                  <a:pt x="308" y="488"/>
                  <a:pt x="338" y="513"/>
                </a:cubicBezTo>
                <a:cubicBezTo>
                  <a:pt x="345" y="517"/>
                  <a:pt x="353" y="516"/>
                  <a:pt x="359" y="511"/>
                </a:cubicBezTo>
                <a:lnTo>
                  <a:pt x="360" y="511"/>
                </a:lnTo>
                <a:close/>
                <a:moveTo>
                  <a:pt x="268" y="270"/>
                </a:moveTo>
                <a:lnTo>
                  <a:pt x="268" y="270"/>
                </a:lnTo>
                <a:cubicBezTo>
                  <a:pt x="202" y="270"/>
                  <a:pt x="133" y="284"/>
                  <a:pt x="133" y="361"/>
                </a:cubicBezTo>
                <a:cubicBezTo>
                  <a:pt x="133" y="401"/>
                  <a:pt x="153" y="427"/>
                  <a:pt x="188" y="427"/>
                </a:cubicBezTo>
                <a:cubicBezTo>
                  <a:pt x="214" y="427"/>
                  <a:pt x="237" y="411"/>
                  <a:pt x="251" y="386"/>
                </a:cubicBezTo>
                <a:cubicBezTo>
                  <a:pt x="269" y="354"/>
                  <a:pt x="268" y="325"/>
                  <a:pt x="268" y="290"/>
                </a:cubicBezTo>
                <a:lnTo>
                  <a:pt x="268" y="270"/>
                </a:lnTo>
                <a:close/>
                <a:moveTo>
                  <a:pt x="1550" y="511"/>
                </a:moveTo>
                <a:lnTo>
                  <a:pt x="1550" y="511"/>
                </a:lnTo>
                <a:cubicBezTo>
                  <a:pt x="1568" y="495"/>
                  <a:pt x="1601" y="466"/>
                  <a:pt x="1619" y="451"/>
                </a:cubicBezTo>
                <a:cubicBezTo>
                  <a:pt x="1627" y="445"/>
                  <a:pt x="1626" y="435"/>
                  <a:pt x="1620" y="427"/>
                </a:cubicBezTo>
                <a:cubicBezTo>
                  <a:pt x="1603" y="404"/>
                  <a:pt x="1586" y="385"/>
                  <a:pt x="1586" y="343"/>
                </a:cubicBezTo>
                <a:lnTo>
                  <a:pt x="1586" y="201"/>
                </a:lnTo>
                <a:cubicBezTo>
                  <a:pt x="1586" y="141"/>
                  <a:pt x="1590" y="86"/>
                  <a:pt x="1546" y="45"/>
                </a:cubicBezTo>
                <a:cubicBezTo>
                  <a:pt x="1511" y="11"/>
                  <a:pt x="1453" y="0"/>
                  <a:pt x="1409" y="0"/>
                </a:cubicBezTo>
                <a:cubicBezTo>
                  <a:pt x="1322" y="0"/>
                  <a:pt x="1226" y="32"/>
                  <a:pt x="1206" y="139"/>
                </a:cubicBezTo>
                <a:cubicBezTo>
                  <a:pt x="1204" y="150"/>
                  <a:pt x="1212" y="156"/>
                  <a:pt x="1219" y="158"/>
                </a:cubicBezTo>
                <a:lnTo>
                  <a:pt x="1307" y="167"/>
                </a:lnTo>
                <a:cubicBezTo>
                  <a:pt x="1316" y="167"/>
                  <a:pt x="1322" y="159"/>
                  <a:pt x="1323" y="150"/>
                </a:cubicBezTo>
                <a:cubicBezTo>
                  <a:pt x="1331" y="114"/>
                  <a:pt x="1361" y="96"/>
                  <a:pt x="1396" y="96"/>
                </a:cubicBezTo>
                <a:cubicBezTo>
                  <a:pt x="1415" y="96"/>
                  <a:pt x="1436" y="103"/>
                  <a:pt x="1447" y="120"/>
                </a:cubicBezTo>
                <a:cubicBezTo>
                  <a:pt x="1460" y="138"/>
                  <a:pt x="1458" y="164"/>
                  <a:pt x="1458" y="185"/>
                </a:cubicBezTo>
                <a:lnTo>
                  <a:pt x="1458" y="197"/>
                </a:lnTo>
                <a:cubicBezTo>
                  <a:pt x="1405" y="203"/>
                  <a:pt x="1337" y="207"/>
                  <a:pt x="1287" y="229"/>
                </a:cubicBezTo>
                <a:cubicBezTo>
                  <a:pt x="1231" y="253"/>
                  <a:pt x="1191" y="303"/>
                  <a:pt x="1191" y="377"/>
                </a:cubicBezTo>
                <a:cubicBezTo>
                  <a:pt x="1191" y="471"/>
                  <a:pt x="1250" y="519"/>
                  <a:pt x="1326" y="519"/>
                </a:cubicBezTo>
                <a:cubicBezTo>
                  <a:pt x="1391" y="519"/>
                  <a:pt x="1426" y="503"/>
                  <a:pt x="1476" y="453"/>
                </a:cubicBezTo>
                <a:cubicBezTo>
                  <a:pt x="1493" y="476"/>
                  <a:pt x="1498" y="488"/>
                  <a:pt x="1528" y="513"/>
                </a:cubicBezTo>
                <a:cubicBezTo>
                  <a:pt x="1535" y="517"/>
                  <a:pt x="1544" y="516"/>
                  <a:pt x="1550" y="511"/>
                </a:cubicBezTo>
                <a:lnTo>
                  <a:pt x="1550" y="511"/>
                </a:lnTo>
                <a:close/>
                <a:moveTo>
                  <a:pt x="1458" y="270"/>
                </a:moveTo>
                <a:lnTo>
                  <a:pt x="1458" y="270"/>
                </a:lnTo>
                <a:cubicBezTo>
                  <a:pt x="1392" y="270"/>
                  <a:pt x="1323" y="284"/>
                  <a:pt x="1323" y="361"/>
                </a:cubicBezTo>
                <a:cubicBezTo>
                  <a:pt x="1323" y="401"/>
                  <a:pt x="1343" y="427"/>
                  <a:pt x="1378" y="427"/>
                </a:cubicBezTo>
                <a:cubicBezTo>
                  <a:pt x="1404" y="427"/>
                  <a:pt x="1427" y="411"/>
                  <a:pt x="1441" y="386"/>
                </a:cubicBezTo>
                <a:cubicBezTo>
                  <a:pt x="1459" y="354"/>
                  <a:pt x="1458" y="325"/>
                  <a:pt x="1458" y="290"/>
                </a:cubicBezTo>
                <a:lnTo>
                  <a:pt x="1458" y="270"/>
                </a:lnTo>
                <a:close/>
                <a:moveTo>
                  <a:pt x="2685" y="495"/>
                </a:moveTo>
                <a:lnTo>
                  <a:pt x="2685" y="495"/>
                </a:lnTo>
                <a:lnTo>
                  <a:pt x="2685" y="244"/>
                </a:lnTo>
                <a:cubicBezTo>
                  <a:pt x="2685" y="213"/>
                  <a:pt x="2687" y="185"/>
                  <a:pt x="2700" y="156"/>
                </a:cubicBezTo>
                <a:cubicBezTo>
                  <a:pt x="2710" y="134"/>
                  <a:pt x="2730" y="119"/>
                  <a:pt x="2752" y="119"/>
                </a:cubicBezTo>
                <a:cubicBezTo>
                  <a:pt x="2815" y="119"/>
                  <a:pt x="2809" y="193"/>
                  <a:pt x="2809" y="244"/>
                </a:cubicBezTo>
                <a:lnTo>
                  <a:pt x="2809" y="497"/>
                </a:lnTo>
                <a:cubicBezTo>
                  <a:pt x="2810" y="505"/>
                  <a:pt x="2817" y="512"/>
                  <a:pt x="2825" y="512"/>
                </a:cubicBezTo>
                <a:lnTo>
                  <a:pt x="2916" y="512"/>
                </a:lnTo>
                <a:cubicBezTo>
                  <a:pt x="2925" y="512"/>
                  <a:pt x="2933" y="506"/>
                  <a:pt x="2934" y="497"/>
                </a:cubicBezTo>
                <a:lnTo>
                  <a:pt x="2934" y="204"/>
                </a:lnTo>
                <a:cubicBezTo>
                  <a:pt x="2934" y="159"/>
                  <a:pt x="2934" y="96"/>
                  <a:pt x="2910" y="59"/>
                </a:cubicBezTo>
                <a:cubicBezTo>
                  <a:pt x="2885" y="19"/>
                  <a:pt x="2845" y="4"/>
                  <a:pt x="2804" y="4"/>
                </a:cubicBezTo>
                <a:cubicBezTo>
                  <a:pt x="2741" y="4"/>
                  <a:pt x="2706" y="35"/>
                  <a:pt x="2680" y="98"/>
                </a:cubicBezTo>
                <a:lnTo>
                  <a:pt x="2679" y="98"/>
                </a:lnTo>
                <a:lnTo>
                  <a:pt x="2679" y="27"/>
                </a:lnTo>
                <a:cubicBezTo>
                  <a:pt x="2677" y="20"/>
                  <a:pt x="2670" y="14"/>
                  <a:pt x="2663" y="14"/>
                </a:cubicBezTo>
                <a:lnTo>
                  <a:pt x="2578" y="14"/>
                </a:lnTo>
                <a:cubicBezTo>
                  <a:pt x="2569" y="14"/>
                  <a:pt x="2562" y="21"/>
                  <a:pt x="2561" y="29"/>
                </a:cubicBezTo>
                <a:lnTo>
                  <a:pt x="2561" y="495"/>
                </a:lnTo>
                <a:cubicBezTo>
                  <a:pt x="2561" y="504"/>
                  <a:pt x="2568" y="512"/>
                  <a:pt x="2577" y="512"/>
                </a:cubicBezTo>
                <a:lnTo>
                  <a:pt x="2668" y="512"/>
                </a:lnTo>
                <a:cubicBezTo>
                  <a:pt x="2677" y="512"/>
                  <a:pt x="2685" y="505"/>
                  <a:pt x="2685" y="495"/>
                </a:cubicBezTo>
                <a:close/>
                <a:moveTo>
                  <a:pt x="2346" y="144"/>
                </a:moveTo>
                <a:lnTo>
                  <a:pt x="2346" y="144"/>
                </a:lnTo>
                <a:cubicBezTo>
                  <a:pt x="2357" y="182"/>
                  <a:pt x="2359" y="229"/>
                  <a:pt x="2359" y="268"/>
                </a:cubicBezTo>
                <a:cubicBezTo>
                  <a:pt x="2359" y="328"/>
                  <a:pt x="2356" y="426"/>
                  <a:pt x="2285" y="426"/>
                </a:cubicBezTo>
                <a:cubicBezTo>
                  <a:pt x="2214" y="426"/>
                  <a:pt x="2215" y="304"/>
                  <a:pt x="2215" y="247"/>
                </a:cubicBezTo>
                <a:cubicBezTo>
                  <a:pt x="2215" y="190"/>
                  <a:pt x="2219" y="99"/>
                  <a:pt x="2286" y="99"/>
                </a:cubicBezTo>
                <a:cubicBezTo>
                  <a:pt x="2315" y="99"/>
                  <a:pt x="2335" y="112"/>
                  <a:pt x="2346" y="144"/>
                </a:cubicBezTo>
                <a:close/>
                <a:moveTo>
                  <a:pt x="2081" y="262"/>
                </a:moveTo>
                <a:lnTo>
                  <a:pt x="2081" y="262"/>
                </a:lnTo>
                <a:cubicBezTo>
                  <a:pt x="2081" y="406"/>
                  <a:pt x="2153" y="522"/>
                  <a:pt x="2285" y="522"/>
                </a:cubicBezTo>
                <a:cubicBezTo>
                  <a:pt x="2413" y="522"/>
                  <a:pt x="2493" y="409"/>
                  <a:pt x="2493" y="267"/>
                </a:cubicBezTo>
                <a:cubicBezTo>
                  <a:pt x="2493" y="120"/>
                  <a:pt x="2420" y="4"/>
                  <a:pt x="2285" y="4"/>
                </a:cubicBezTo>
                <a:cubicBezTo>
                  <a:pt x="2154" y="4"/>
                  <a:pt x="2081" y="117"/>
                  <a:pt x="2081" y="262"/>
                </a:cubicBezTo>
                <a:close/>
                <a:moveTo>
                  <a:pt x="625" y="495"/>
                </a:moveTo>
                <a:lnTo>
                  <a:pt x="625" y="495"/>
                </a:lnTo>
                <a:lnTo>
                  <a:pt x="625" y="248"/>
                </a:lnTo>
                <a:cubicBezTo>
                  <a:pt x="625" y="194"/>
                  <a:pt x="622" y="120"/>
                  <a:pt x="688" y="120"/>
                </a:cubicBezTo>
                <a:cubicBezTo>
                  <a:pt x="752" y="120"/>
                  <a:pt x="744" y="196"/>
                  <a:pt x="744" y="248"/>
                </a:cubicBezTo>
                <a:lnTo>
                  <a:pt x="744" y="495"/>
                </a:lnTo>
                <a:cubicBezTo>
                  <a:pt x="744" y="504"/>
                  <a:pt x="751" y="512"/>
                  <a:pt x="760" y="512"/>
                </a:cubicBezTo>
                <a:lnTo>
                  <a:pt x="851" y="512"/>
                </a:lnTo>
                <a:cubicBezTo>
                  <a:pt x="860" y="512"/>
                  <a:pt x="868" y="505"/>
                  <a:pt x="868" y="495"/>
                </a:cubicBezTo>
                <a:lnTo>
                  <a:pt x="868" y="248"/>
                </a:lnTo>
                <a:cubicBezTo>
                  <a:pt x="868" y="222"/>
                  <a:pt x="867" y="183"/>
                  <a:pt x="877" y="159"/>
                </a:cubicBezTo>
                <a:cubicBezTo>
                  <a:pt x="886" y="136"/>
                  <a:pt x="909" y="121"/>
                  <a:pt x="931" y="121"/>
                </a:cubicBezTo>
                <a:cubicBezTo>
                  <a:pt x="957" y="121"/>
                  <a:pt x="978" y="130"/>
                  <a:pt x="984" y="161"/>
                </a:cubicBezTo>
                <a:cubicBezTo>
                  <a:pt x="989" y="180"/>
                  <a:pt x="987" y="229"/>
                  <a:pt x="987" y="248"/>
                </a:cubicBezTo>
                <a:lnTo>
                  <a:pt x="987" y="495"/>
                </a:lnTo>
                <a:cubicBezTo>
                  <a:pt x="987" y="504"/>
                  <a:pt x="994" y="512"/>
                  <a:pt x="1003" y="512"/>
                </a:cubicBezTo>
                <a:lnTo>
                  <a:pt x="1094" y="512"/>
                </a:lnTo>
                <a:cubicBezTo>
                  <a:pt x="1104" y="512"/>
                  <a:pt x="1111" y="505"/>
                  <a:pt x="1111" y="495"/>
                </a:cubicBezTo>
                <a:lnTo>
                  <a:pt x="1111" y="201"/>
                </a:lnTo>
                <a:cubicBezTo>
                  <a:pt x="1111" y="151"/>
                  <a:pt x="1117" y="94"/>
                  <a:pt x="1089" y="55"/>
                </a:cubicBezTo>
                <a:cubicBezTo>
                  <a:pt x="1063" y="20"/>
                  <a:pt x="1022" y="4"/>
                  <a:pt x="983" y="4"/>
                </a:cubicBezTo>
                <a:cubicBezTo>
                  <a:pt x="930" y="4"/>
                  <a:pt x="880" y="32"/>
                  <a:pt x="858" y="90"/>
                </a:cubicBezTo>
                <a:cubicBezTo>
                  <a:pt x="833" y="32"/>
                  <a:pt x="797" y="4"/>
                  <a:pt x="740" y="4"/>
                </a:cubicBezTo>
                <a:cubicBezTo>
                  <a:pt x="684" y="4"/>
                  <a:pt x="643" y="32"/>
                  <a:pt x="621" y="90"/>
                </a:cubicBezTo>
                <a:lnTo>
                  <a:pt x="619" y="90"/>
                </a:lnTo>
                <a:lnTo>
                  <a:pt x="619" y="30"/>
                </a:lnTo>
                <a:cubicBezTo>
                  <a:pt x="619" y="21"/>
                  <a:pt x="611" y="14"/>
                  <a:pt x="603" y="14"/>
                </a:cubicBezTo>
                <a:lnTo>
                  <a:pt x="518" y="14"/>
                </a:lnTo>
                <a:cubicBezTo>
                  <a:pt x="508" y="14"/>
                  <a:pt x="500" y="21"/>
                  <a:pt x="500" y="31"/>
                </a:cubicBezTo>
                <a:lnTo>
                  <a:pt x="500" y="497"/>
                </a:lnTo>
                <a:cubicBezTo>
                  <a:pt x="501" y="505"/>
                  <a:pt x="508" y="512"/>
                  <a:pt x="517" y="512"/>
                </a:cubicBezTo>
                <a:lnTo>
                  <a:pt x="607" y="512"/>
                </a:lnTo>
                <a:cubicBezTo>
                  <a:pt x="617" y="512"/>
                  <a:pt x="625" y="505"/>
                  <a:pt x="625" y="495"/>
                </a:cubicBezTo>
                <a:close/>
                <a:moveTo>
                  <a:pt x="1696" y="96"/>
                </a:moveTo>
                <a:lnTo>
                  <a:pt x="1696" y="96"/>
                </a:lnTo>
                <a:lnTo>
                  <a:pt x="1696" y="30"/>
                </a:lnTo>
                <a:cubicBezTo>
                  <a:pt x="1696" y="20"/>
                  <a:pt x="1704" y="13"/>
                  <a:pt x="1713" y="13"/>
                </a:cubicBezTo>
                <a:lnTo>
                  <a:pt x="2011" y="13"/>
                </a:lnTo>
                <a:cubicBezTo>
                  <a:pt x="2021" y="13"/>
                  <a:pt x="2029" y="20"/>
                  <a:pt x="2029" y="30"/>
                </a:cubicBezTo>
                <a:lnTo>
                  <a:pt x="2029" y="87"/>
                </a:lnTo>
                <a:cubicBezTo>
                  <a:pt x="2028" y="96"/>
                  <a:pt x="2020" y="109"/>
                  <a:pt x="2006" y="129"/>
                </a:cubicBezTo>
                <a:lnTo>
                  <a:pt x="1851" y="349"/>
                </a:lnTo>
                <a:cubicBezTo>
                  <a:pt x="1909" y="348"/>
                  <a:pt x="1970" y="357"/>
                  <a:pt x="2022" y="386"/>
                </a:cubicBezTo>
                <a:cubicBezTo>
                  <a:pt x="2033" y="392"/>
                  <a:pt x="2037" y="402"/>
                  <a:pt x="2038" y="412"/>
                </a:cubicBezTo>
                <a:lnTo>
                  <a:pt x="2038" y="483"/>
                </a:lnTo>
                <a:cubicBezTo>
                  <a:pt x="2038" y="493"/>
                  <a:pt x="2027" y="504"/>
                  <a:pt x="2016" y="498"/>
                </a:cubicBezTo>
                <a:cubicBezTo>
                  <a:pt x="1924" y="450"/>
                  <a:pt x="1802" y="445"/>
                  <a:pt x="1700" y="499"/>
                </a:cubicBezTo>
                <a:cubicBezTo>
                  <a:pt x="1690" y="504"/>
                  <a:pt x="1679" y="493"/>
                  <a:pt x="1679" y="483"/>
                </a:cubicBezTo>
                <a:lnTo>
                  <a:pt x="1679" y="416"/>
                </a:lnTo>
                <a:cubicBezTo>
                  <a:pt x="1679" y="405"/>
                  <a:pt x="1679" y="386"/>
                  <a:pt x="1690" y="370"/>
                </a:cubicBezTo>
                <a:lnTo>
                  <a:pt x="1869" y="113"/>
                </a:lnTo>
                <a:lnTo>
                  <a:pt x="1713" y="113"/>
                </a:lnTo>
                <a:cubicBezTo>
                  <a:pt x="1704" y="113"/>
                  <a:pt x="1696" y="106"/>
                  <a:pt x="1696" y="96"/>
                </a:cubicBezTo>
                <a:close/>
                <a:moveTo>
                  <a:pt x="1846" y="804"/>
                </a:moveTo>
                <a:lnTo>
                  <a:pt x="1846" y="804"/>
                </a:lnTo>
                <a:cubicBezTo>
                  <a:pt x="1840" y="820"/>
                  <a:pt x="1854" y="826"/>
                  <a:pt x="1868" y="814"/>
                </a:cubicBezTo>
                <a:cubicBezTo>
                  <a:pt x="1959" y="738"/>
                  <a:pt x="1983" y="578"/>
                  <a:pt x="1964" y="555"/>
                </a:cubicBezTo>
                <a:cubicBezTo>
                  <a:pt x="1945" y="532"/>
                  <a:pt x="1785" y="512"/>
                  <a:pt x="1688" y="580"/>
                </a:cubicBezTo>
                <a:cubicBezTo>
                  <a:pt x="1673" y="591"/>
                  <a:pt x="1675" y="605"/>
                  <a:pt x="1692" y="603"/>
                </a:cubicBezTo>
                <a:cubicBezTo>
                  <a:pt x="1747" y="597"/>
                  <a:pt x="1869" y="582"/>
                  <a:pt x="1891" y="610"/>
                </a:cubicBezTo>
                <a:cubicBezTo>
                  <a:pt x="1913" y="638"/>
                  <a:pt x="1867" y="753"/>
                  <a:pt x="1846" y="804"/>
                </a:cubicBezTo>
                <a:close/>
                <a:moveTo>
                  <a:pt x="1820" y="691"/>
                </a:moveTo>
                <a:lnTo>
                  <a:pt x="1820" y="691"/>
                </a:lnTo>
                <a:cubicBezTo>
                  <a:pt x="1650" y="817"/>
                  <a:pt x="1403" y="884"/>
                  <a:pt x="1190" y="884"/>
                </a:cubicBezTo>
                <a:cubicBezTo>
                  <a:pt x="892" y="884"/>
                  <a:pt x="623" y="773"/>
                  <a:pt x="420" y="590"/>
                </a:cubicBezTo>
                <a:cubicBezTo>
                  <a:pt x="404" y="576"/>
                  <a:pt x="418" y="556"/>
                  <a:pt x="437" y="567"/>
                </a:cubicBezTo>
                <a:cubicBezTo>
                  <a:pt x="657" y="695"/>
                  <a:pt x="928" y="771"/>
                  <a:pt x="1208" y="771"/>
                </a:cubicBezTo>
                <a:cubicBezTo>
                  <a:pt x="1397" y="771"/>
                  <a:pt x="1604" y="732"/>
                  <a:pt x="1795" y="651"/>
                </a:cubicBezTo>
                <a:cubicBezTo>
                  <a:pt x="1824" y="639"/>
                  <a:pt x="1848" y="670"/>
                  <a:pt x="1820" y="69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Adobe">
            <a:extLst>
              <a:ext uri="{FF2B5EF4-FFF2-40B4-BE49-F238E27FC236}">
                <a16:creationId xmlns:a16="http://schemas.microsoft.com/office/drawing/2014/main" id="{002181F6-EFFF-4440-82BD-8577CCF69F31}"/>
              </a:ext>
              <a:ext uri="{C183D7F6-B498-43B3-948B-1728B52AA6E4}">
                <adec:decorative xmlns:adec="http://schemas.microsoft.com/office/drawing/2017/decorative" val="1"/>
              </a:ext>
            </a:extLst>
          </p:cNvPr>
          <p:cNvSpPr>
            <a:spLocks noChangeAspect="1" noEditPoints="1"/>
          </p:cNvSpPr>
          <p:nvPr userDrawn="1"/>
        </p:nvSpPr>
        <p:spPr bwMode="black">
          <a:xfrm>
            <a:off x="2371724" y="5630364"/>
            <a:ext cx="914400" cy="238212"/>
          </a:xfrm>
          <a:custGeom>
            <a:avLst/>
            <a:gdLst>
              <a:gd name="T0" fmla="*/ 1751 w 1814"/>
              <a:gd name="T1" fmla="*/ 264 h 469"/>
              <a:gd name="T2" fmla="*/ 1768 w 1814"/>
              <a:gd name="T3" fmla="*/ 256 h 469"/>
              <a:gd name="T4" fmla="*/ 1685 w 1814"/>
              <a:gd name="T5" fmla="*/ 264 h 469"/>
              <a:gd name="T6" fmla="*/ 1688 w 1814"/>
              <a:gd name="T7" fmla="*/ 296 h 469"/>
              <a:gd name="T8" fmla="*/ 1748 w 1814"/>
              <a:gd name="T9" fmla="*/ 347 h 469"/>
              <a:gd name="T10" fmla="*/ 1800 w 1814"/>
              <a:gd name="T11" fmla="*/ 342 h 469"/>
              <a:gd name="T12" fmla="*/ 1797 w 1814"/>
              <a:gd name="T13" fmla="*/ 379 h 469"/>
              <a:gd name="T14" fmla="*/ 1636 w 1814"/>
              <a:gd name="T15" fmla="*/ 290 h 469"/>
              <a:gd name="T16" fmla="*/ 1814 w 1814"/>
              <a:gd name="T17" fmla="*/ 270 h 469"/>
              <a:gd name="T18" fmla="*/ 1768 w 1814"/>
              <a:gd name="T19" fmla="*/ 296 h 469"/>
              <a:gd name="T20" fmla="*/ 1499 w 1814"/>
              <a:gd name="T21" fmla="*/ 224 h 469"/>
              <a:gd name="T22" fmla="*/ 1467 w 1814"/>
              <a:gd name="T23" fmla="*/ 230 h 469"/>
              <a:gd name="T24" fmla="*/ 1490 w 1814"/>
              <a:gd name="T25" fmla="*/ 350 h 469"/>
              <a:gd name="T26" fmla="*/ 1499 w 1814"/>
              <a:gd name="T27" fmla="*/ 224 h 469"/>
              <a:gd name="T28" fmla="*/ 1461 w 1814"/>
              <a:gd name="T29" fmla="*/ 101 h 469"/>
              <a:gd name="T30" fmla="*/ 1464 w 1814"/>
              <a:gd name="T31" fmla="*/ 195 h 469"/>
              <a:gd name="T32" fmla="*/ 1596 w 1814"/>
              <a:gd name="T33" fmla="*/ 279 h 469"/>
              <a:gd name="T34" fmla="*/ 1418 w 1814"/>
              <a:gd name="T35" fmla="*/ 382 h 469"/>
              <a:gd name="T36" fmla="*/ 1415 w 1814"/>
              <a:gd name="T37" fmla="*/ 104 h 469"/>
              <a:gd name="T38" fmla="*/ 1461 w 1814"/>
              <a:gd name="T39" fmla="*/ 101 h 469"/>
              <a:gd name="T40" fmla="*/ 1229 w 1814"/>
              <a:gd name="T41" fmla="*/ 284 h 469"/>
              <a:gd name="T42" fmla="*/ 1324 w 1814"/>
              <a:gd name="T43" fmla="*/ 284 h 469"/>
              <a:gd name="T44" fmla="*/ 1229 w 1814"/>
              <a:gd name="T45" fmla="*/ 284 h 469"/>
              <a:gd name="T46" fmla="*/ 1375 w 1814"/>
              <a:gd name="T47" fmla="*/ 284 h 469"/>
              <a:gd name="T48" fmla="*/ 1180 w 1814"/>
              <a:gd name="T49" fmla="*/ 287 h 469"/>
              <a:gd name="T50" fmla="*/ 1375 w 1814"/>
              <a:gd name="T51" fmla="*/ 284 h 469"/>
              <a:gd name="T52" fmla="*/ 1083 w 1814"/>
              <a:gd name="T53" fmla="*/ 227 h 469"/>
              <a:gd name="T54" fmla="*/ 999 w 1814"/>
              <a:gd name="T55" fmla="*/ 287 h 469"/>
              <a:gd name="T56" fmla="*/ 1085 w 1814"/>
              <a:gd name="T57" fmla="*/ 347 h 469"/>
              <a:gd name="T58" fmla="*/ 1083 w 1814"/>
              <a:gd name="T59" fmla="*/ 227 h 469"/>
              <a:gd name="T60" fmla="*/ 951 w 1814"/>
              <a:gd name="T61" fmla="*/ 287 h 469"/>
              <a:gd name="T62" fmla="*/ 1085 w 1814"/>
              <a:gd name="T63" fmla="*/ 187 h 469"/>
              <a:gd name="T64" fmla="*/ 1088 w 1814"/>
              <a:gd name="T65" fmla="*/ 98 h 469"/>
              <a:gd name="T66" fmla="*/ 1134 w 1814"/>
              <a:gd name="T67" fmla="*/ 101 h 469"/>
              <a:gd name="T68" fmla="*/ 1134 w 1814"/>
              <a:gd name="T69" fmla="*/ 362 h 469"/>
              <a:gd name="T70" fmla="*/ 1051 w 1814"/>
              <a:gd name="T71" fmla="*/ 385 h 469"/>
              <a:gd name="T72" fmla="*/ 839 w 1814"/>
              <a:gd name="T73" fmla="*/ 270 h 469"/>
              <a:gd name="T74" fmla="*/ 804 w 1814"/>
              <a:gd name="T75" fmla="*/ 161 h 469"/>
              <a:gd name="T76" fmla="*/ 839 w 1814"/>
              <a:gd name="T77" fmla="*/ 270 h 469"/>
              <a:gd name="T78" fmla="*/ 758 w 1814"/>
              <a:gd name="T79" fmla="*/ 310 h 469"/>
              <a:gd name="T80" fmla="*/ 730 w 1814"/>
              <a:gd name="T81" fmla="*/ 385 h 469"/>
              <a:gd name="T82" fmla="*/ 687 w 1814"/>
              <a:gd name="T83" fmla="*/ 382 h 469"/>
              <a:gd name="T84" fmla="*/ 773 w 1814"/>
              <a:gd name="T85" fmla="*/ 127 h 469"/>
              <a:gd name="T86" fmla="*/ 830 w 1814"/>
              <a:gd name="T87" fmla="*/ 124 h 469"/>
              <a:gd name="T88" fmla="*/ 925 w 1814"/>
              <a:gd name="T89" fmla="*/ 379 h 469"/>
              <a:gd name="T90" fmla="*/ 876 w 1814"/>
              <a:gd name="T91" fmla="*/ 382 h 469"/>
              <a:gd name="T92" fmla="*/ 847 w 1814"/>
              <a:gd name="T93" fmla="*/ 307 h 469"/>
              <a:gd name="T94" fmla="*/ 758 w 1814"/>
              <a:gd name="T95" fmla="*/ 310 h 469"/>
              <a:gd name="T96" fmla="*/ 179 w 1814"/>
              <a:gd name="T97" fmla="*/ 374 h 469"/>
              <a:gd name="T98" fmla="*/ 308 w 1814"/>
              <a:gd name="T99" fmla="*/ 468 h 469"/>
              <a:gd name="T100" fmla="*/ 265 w 1814"/>
              <a:gd name="T101" fmla="*/ 172 h 469"/>
              <a:gd name="T102" fmla="*/ 196 w 1814"/>
              <a:gd name="T103" fmla="*/ 0 h 469"/>
              <a:gd name="T104" fmla="*/ 0 w 1814"/>
              <a:gd name="T105" fmla="*/ 0 h 469"/>
              <a:gd name="T106" fmla="*/ 196 w 1814"/>
              <a:gd name="T107" fmla="*/ 0 h 469"/>
              <a:gd name="T108" fmla="*/ 334 w 1814"/>
              <a:gd name="T109" fmla="*/ 0 h 469"/>
              <a:gd name="T110" fmla="*/ 530 w 1814"/>
              <a:gd name="T111" fmla="*/ 46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4" h="469">
                <a:moveTo>
                  <a:pt x="1751" y="264"/>
                </a:moveTo>
                <a:lnTo>
                  <a:pt x="1751" y="264"/>
                </a:lnTo>
                <a:cubicBezTo>
                  <a:pt x="1765" y="264"/>
                  <a:pt x="1768" y="261"/>
                  <a:pt x="1768" y="261"/>
                </a:cubicBezTo>
                <a:lnTo>
                  <a:pt x="1768" y="256"/>
                </a:lnTo>
                <a:cubicBezTo>
                  <a:pt x="1768" y="244"/>
                  <a:pt x="1760" y="218"/>
                  <a:pt x="1728" y="218"/>
                </a:cubicBezTo>
                <a:cubicBezTo>
                  <a:pt x="1702" y="218"/>
                  <a:pt x="1688" y="238"/>
                  <a:pt x="1685" y="264"/>
                </a:cubicBezTo>
                <a:lnTo>
                  <a:pt x="1751" y="264"/>
                </a:lnTo>
                <a:close/>
                <a:moveTo>
                  <a:pt x="1688" y="296"/>
                </a:moveTo>
                <a:lnTo>
                  <a:pt x="1688" y="296"/>
                </a:lnTo>
                <a:cubicBezTo>
                  <a:pt x="1688" y="327"/>
                  <a:pt x="1708" y="347"/>
                  <a:pt x="1748" y="347"/>
                </a:cubicBezTo>
                <a:cubicBezTo>
                  <a:pt x="1762" y="347"/>
                  <a:pt x="1780" y="345"/>
                  <a:pt x="1797" y="339"/>
                </a:cubicBezTo>
                <a:cubicBezTo>
                  <a:pt x="1797" y="339"/>
                  <a:pt x="1800" y="339"/>
                  <a:pt x="1800" y="342"/>
                </a:cubicBezTo>
                <a:lnTo>
                  <a:pt x="1800" y="373"/>
                </a:lnTo>
                <a:cubicBezTo>
                  <a:pt x="1800" y="376"/>
                  <a:pt x="1800" y="376"/>
                  <a:pt x="1797" y="379"/>
                </a:cubicBezTo>
                <a:cubicBezTo>
                  <a:pt x="1783" y="388"/>
                  <a:pt x="1762" y="391"/>
                  <a:pt x="1737" y="391"/>
                </a:cubicBezTo>
                <a:cubicBezTo>
                  <a:pt x="1665" y="391"/>
                  <a:pt x="1636" y="342"/>
                  <a:pt x="1636" y="290"/>
                </a:cubicBezTo>
                <a:cubicBezTo>
                  <a:pt x="1636" y="233"/>
                  <a:pt x="1671" y="187"/>
                  <a:pt x="1731" y="187"/>
                </a:cubicBezTo>
                <a:cubicBezTo>
                  <a:pt x="1791" y="187"/>
                  <a:pt x="1814" y="233"/>
                  <a:pt x="1814" y="270"/>
                </a:cubicBezTo>
                <a:cubicBezTo>
                  <a:pt x="1814" y="287"/>
                  <a:pt x="1811" y="296"/>
                  <a:pt x="1811" y="296"/>
                </a:cubicBezTo>
                <a:lnTo>
                  <a:pt x="1768" y="296"/>
                </a:lnTo>
                <a:lnTo>
                  <a:pt x="1688" y="296"/>
                </a:lnTo>
                <a:close/>
                <a:moveTo>
                  <a:pt x="1499" y="224"/>
                </a:moveTo>
                <a:lnTo>
                  <a:pt x="1499" y="224"/>
                </a:lnTo>
                <a:cubicBezTo>
                  <a:pt x="1487" y="224"/>
                  <a:pt x="1476" y="227"/>
                  <a:pt x="1467" y="230"/>
                </a:cubicBezTo>
                <a:lnTo>
                  <a:pt x="1467" y="347"/>
                </a:lnTo>
                <a:cubicBezTo>
                  <a:pt x="1473" y="350"/>
                  <a:pt x="1481" y="350"/>
                  <a:pt x="1490" y="350"/>
                </a:cubicBezTo>
                <a:cubicBezTo>
                  <a:pt x="1519" y="350"/>
                  <a:pt x="1553" y="327"/>
                  <a:pt x="1553" y="282"/>
                </a:cubicBezTo>
                <a:cubicBezTo>
                  <a:pt x="1550" y="244"/>
                  <a:pt x="1527" y="224"/>
                  <a:pt x="1499" y="224"/>
                </a:cubicBezTo>
                <a:close/>
                <a:moveTo>
                  <a:pt x="1461" y="101"/>
                </a:moveTo>
                <a:lnTo>
                  <a:pt x="1461" y="101"/>
                </a:lnTo>
                <a:cubicBezTo>
                  <a:pt x="1464" y="101"/>
                  <a:pt x="1464" y="101"/>
                  <a:pt x="1464" y="104"/>
                </a:cubicBezTo>
                <a:lnTo>
                  <a:pt x="1464" y="195"/>
                </a:lnTo>
                <a:cubicBezTo>
                  <a:pt x="1478" y="190"/>
                  <a:pt x="1493" y="187"/>
                  <a:pt x="1507" y="187"/>
                </a:cubicBezTo>
                <a:cubicBezTo>
                  <a:pt x="1562" y="187"/>
                  <a:pt x="1596" y="227"/>
                  <a:pt x="1596" y="279"/>
                </a:cubicBezTo>
                <a:cubicBezTo>
                  <a:pt x="1596" y="347"/>
                  <a:pt x="1542" y="391"/>
                  <a:pt x="1478" y="391"/>
                </a:cubicBezTo>
                <a:cubicBezTo>
                  <a:pt x="1458" y="391"/>
                  <a:pt x="1438" y="388"/>
                  <a:pt x="1418" y="382"/>
                </a:cubicBezTo>
                <a:cubicBezTo>
                  <a:pt x="1415" y="382"/>
                  <a:pt x="1415" y="379"/>
                  <a:pt x="1415" y="379"/>
                </a:cubicBezTo>
                <a:lnTo>
                  <a:pt x="1415" y="104"/>
                </a:lnTo>
                <a:cubicBezTo>
                  <a:pt x="1415" y="101"/>
                  <a:pt x="1415" y="101"/>
                  <a:pt x="1418" y="101"/>
                </a:cubicBezTo>
                <a:lnTo>
                  <a:pt x="1461" y="101"/>
                </a:lnTo>
                <a:close/>
                <a:moveTo>
                  <a:pt x="1229" y="284"/>
                </a:moveTo>
                <a:lnTo>
                  <a:pt x="1229" y="284"/>
                </a:lnTo>
                <a:cubicBezTo>
                  <a:pt x="1229" y="325"/>
                  <a:pt x="1246" y="350"/>
                  <a:pt x="1278" y="350"/>
                </a:cubicBezTo>
                <a:cubicBezTo>
                  <a:pt x="1303" y="350"/>
                  <a:pt x="1324" y="333"/>
                  <a:pt x="1324" y="284"/>
                </a:cubicBezTo>
                <a:cubicBezTo>
                  <a:pt x="1324" y="247"/>
                  <a:pt x="1309" y="218"/>
                  <a:pt x="1275" y="218"/>
                </a:cubicBezTo>
                <a:cubicBezTo>
                  <a:pt x="1249" y="221"/>
                  <a:pt x="1229" y="244"/>
                  <a:pt x="1229" y="284"/>
                </a:cubicBezTo>
                <a:close/>
                <a:moveTo>
                  <a:pt x="1375" y="284"/>
                </a:moveTo>
                <a:lnTo>
                  <a:pt x="1375" y="284"/>
                </a:lnTo>
                <a:cubicBezTo>
                  <a:pt x="1375" y="347"/>
                  <a:pt x="1335" y="388"/>
                  <a:pt x="1278" y="388"/>
                </a:cubicBezTo>
                <a:cubicBezTo>
                  <a:pt x="1209" y="388"/>
                  <a:pt x="1180" y="336"/>
                  <a:pt x="1180" y="287"/>
                </a:cubicBezTo>
                <a:cubicBezTo>
                  <a:pt x="1180" y="227"/>
                  <a:pt x="1220" y="187"/>
                  <a:pt x="1281" y="187"/>
                </a:cubicBezTo>
                <a:cubicBezTo>
                  <a:pt x="1341" y="184"/>
                  <a:pt x="1375" y="230"/>
                  <a:pt x="1375" y="284"/>
                </a:cubicBezTo>
                <a:close/>
                <a:moveTo>
                  <a:pt x="1083" y="227"/>
                </a:moveTo>
                <a:lnTo>
                  <a:pt x="1083" y="227"/>
                </a:lnTo>
                <a:cubicBezTo>
                  <a:pt x="1077" y="224"/>
                  <a:pt x="1068" y="224"/>
                  <a:pt x="1060" y="224"/>
                </a:cubicBezTo>
                <a:cubicBezTo>
                  <a:pt x="1022" y="224"/>
                  <a:pt x="999" y="247"/>
                  <a:pt x="999" y="287"/>
                </a:cubicBezTo>
                <a:cubicBezTo>
                  <a:pt x="999" y="333"/>
                  <a:pt x="1025" y="350"/>
                  <a:pt x="1057" y="350"/>
                </a:cubicBezTo>
                <a:cubicBezTo>
                  <a:pt x="1065" y="350"/>
                  <a:pt x="1077" y="347"/>
                  <a:pt x="1085" y="347"/>
                </a:cubicBezTo>
                <a:lnTo>
                  <a:pt x="1085" y="227"/>
                </a:lnTo>
                <a:lnTo>
                  <a:pt x="1083" y="227"/>
                </a:lnTo>
                <a:close/>
                <a:moveTo>
                  <a:pt x="951" y="287"/>
                </a:moveTo>
                <a:lnTo>
                  <a:pt x="951" y="287"/>
                </a:lnTo>
                <a:cubicBezTo>
                  <a:pt x="951" y="230"/>
                  <a:pt x="994" y="184"/>
                  <a:pt x="1062" y="184"/>
                </a:cubicBezTo>
                <a:cubicBezTo>
                  <a:pt x="1071" y="184"/>
                  <a:pt x="1080" y="184"/>
                  <a:pt x="1085" y="187"/>
                </a:cubicBezTo>
                <a:lnTo>
                  <a:pt x="1085" y="101"/>
                </a:lnTo>
                <a:cubicBezTo>
                  <a:pt x="1085" y="98"/>
                  <a:pt x="1085" y="98"/>
                  <a:pt x="1088" y="98"/>
                </a:cubicBezTo>
                <a:lnTo>
                  <a:pt x="1131" y="98"/>
                </a:lnTo>
                <a:cubicBezTo>
                  <a:pt x="1134" y="98"/>
                  <a:pt x="1134" y="98"/>
                  <a:pt x="1134" y="101"/>
                </a:cubicBezTo>
                <a:lnTo>
                  <a:pt x="1134" y="336"/>
                </a:lnTo>
                <a:lnTo>
                  <a:pt x="1134" y="362"/>
                </a:lnTo>
                <a:cubicBezTo>
                  <a:pt x="1134" y="365"/>
                  <a:pt x="1134" y="365"/>
                  <a:pt x="1131" y="365"/>
                </a:cubicBezTo>
                <a:cubicBezTo>
                  <a:pt x="1106" y="376"/>
                  <a:pt x="1077" y="385"/>
                  <a:pt x="1051" y="385"/>
                </a:cubicBezTo>
                <a:cubicBezTo>
                  <a:pt x="991" y="388"/>
                  <a:pt x="951" y="356"/>
                  <a:pt x="951" y="287"/>
                </a:cubicBezTo>
                <a:close/>
                <a:moveTo>
                  <a:pt x="839" y="270"/>
                </a:moveTo>
                <a:lnTo>
                  <a:pt x="839" y="270"/>
                </a:lnTo>
                <a:cubicBezTo>
                  <a:pt x="830" y="244"/>
                  <a:pt x="810" y="190"/>
                  <a:pt x="804" y="161"/>
                </a:cubicBezTo>
                <a:cubicBezTo>
                  <a:pt x="799" y="187"/>
                  <a:pt x="781" y="233"/>
                  <a:pt x="770" y="270"/>
                </a:cubicBezTo>
                <a:lnTo>
                  <a:pt x="839" y="270"/>
                </a:lnTo>
                <a:close/>
                <a:moveTo>
                  <a:pt x="758" y="310"/>
                </a:moveTo>
                <a:lnTo>
                  <a:pt x="758" y="310"/>
                </a:lnTo>
                <a:lnTo>
                  <a:pt x="733" y="382"/>
                </a:lnTo>
                <a:cubicBezTo>
                  <a:pt x="733" y="385"/>
                  <a:pt x="730" y="385"/>
                  <a:pt x="730" y="385"/>
                </a:cubicBezTo>
                <a:lnTo>
                  <a:pt x="690" y="385"/>
                </a:lnTo>
                <a:cubicBezTo>
                  <a:pt x="687" y="385"/>
                  <a:pt x="687" y="385"/>
                  <a:pt x="687" y="382"/>
                </a:cubicBezTo>
                <a:cubicBezTo>
                  <a:pt x="710" y="322"/>
                  <a:pt x="744" y="218"/>
                  <a:pt x="770" y="150"/>
                </a:cubicBezTo>
                <a:cubicBezTo>
                  <a:pt x="770" y="147"/>
                  <a:pt x="773" y="141"/>
                  <a:pt x="773" y="127"/>
                </a:cubicBezTo>
                <a:cubicBezTo>
                  <a:pt x="773" y="124"/>
                  <a:pt x="773" y="124"/>
                  <a:pt x="776" y="124"/>
                </a:cubicBezTo>
                <a:lnTo>
                  <a:pt x="830" y="124"/>
                </a:lnTo>
                <a:cubicBezTo>
                  <a:pt x="833" y="121"/>
                  <a:pt x="833" y="124"/>
                  <a:pt x="833" y="124"/>
                </a:cubicBezTo>
                <a:cubicBezTo>
                  <a:pt x="862" y="207"/>
                  <a:pt x="896" y="296"/>
                  <a:pt x="925" y="379"/>
                </a:cubicBezTo>
                <a:cubicBezTo>
                  <a:pt x="925" y="382"/>
                  <a:pt x="925" y="382"/>
                  <a:pt x="922" y="382"/>
                </a:cubicBezTo>
                <a:lnTo>
                  <a:pt x="876" y="382"/>
                </a:lnTo>
                <a:cubicBezTo>
                  <a:pt x="873" y="382"/>
                  <a:pt x="873" y="382"/>
                  <a:pt x="873" y="379"/>
                </a:cubicBezTo>
                <a:lnTo>
                  <a:pt x="847" y="307"/>
                </a:lnTo>
                <a:lnTo>
                  <a:pt x="758" y="307"/>
                </a:lnTo>
                <a:lnTo>
                  <a:pt x="758" y="310"/>
                </a:lnTo>
                <a:close/>
                <a:moveTo>
                  <a:pt x="179" y="374"/>
                </a:moveTo>
                <a:lnTo>
                  <a:pt x="179" y="374"/>
                </a:lnTo>
                <a:lnTo>
                  <a:pt x="270" y="374"/>
                </a:lnTo>
                <a:lnTo>
                  <a:pt x="308" y="468"/>
                </a:lnTo>
                <a:lnTo>
                  <a:pt x="390" y="468"/>
                </a:lnTo>
                <a:lnTo>
                  <a:pt x="265" y="172"/>
                </a:lnTo>
                <a:lnTo>
                  <a:pt x="179" y="374"/>
                </a:lnTo>
                <a:close/>
                <a:moveTo>
                  <a:pt x="196" y="0"/>
                </a:moveTo>
                <a:lnTo>
                  <a:pt x="196" y="0"/>
                </a:lnTo>
                <a:lnTo>
                  <a:pt x="0" y="0"/>
                </a:lnTo>
                <a:lnTo>
                  <a:pt x="0" y="469"/>
                </a:lnTo>
                <a:lnTo>
                  <a:pt x="196" y="0"/>
                </a:lnTo>
                <a:close/>
                <a:moveTo>
                  <a:pt x="334" y="0"/>
                </a:moveTo>
                <a:lnTo>
                  <a:pt x="334" y="0"/>
                </a:lnTo>
                <a:lnTo>
                  <a:pt x="530" y="0"/>
                </a:lnTo>
                <a:lnTo>
                  <a:pt x="530" y="469"/>
                </a:lnTo>
                <a:lnTo>
                  <a:pt x="3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Intel">
            <a:extLst>
              <a:ext uri="{FF2B5EF4-FFF2-40B4-BE49-F238E27FC236}">
                <a16:creationId xmlns:a16="http://schemas.microsoft.com/office/drawing/2014/main" id="{5BF8448F-FD6F-354E-A5EC-9267D8D324FA}"/>
              </a:ext>
              <a:ext uri="{C183D7F6-B498-43B3-948B-1728B52AA6E4}">
                <adec:decorative xmlns:adec="http://schemas.microsoft.com/office/drawing/2017/decorative" val="1"/>
              </a:ext>
            </a:extLst>
          </p:cNvPr>
          <p:cNvSpPr>
            <a:spLocks noChangeAspect="1" noEditPoints="1"/>
          </p:cNvSpPr>
          <p:nvPr userDrawn="1"/>
        </p:nvSpPr>
        <p:spPr bwMode="black">
          <a:xfrm>
            <a:off x="3604441" y="5568755"/>
            <a:ext cx="548640" cy="361431"/>
          </a:xfrm>
          <a:custGeom>
            <a:avLst/>
            <a:gdLst>
              <a:gd name="T0" fmla="*/ 7221 w 8314"/>
              <a:gd name="T1" fmla="*/ 1387 h 5481"/>
              <a:gd name="T2" fmla="*/ 7259 w 8314"/>
              <a:gd name="T3" fmla="*/ 1435 h 5481"/>
              <a:gd name="T4" fmla="*/ 7157 w 8314"/>
              <a:gd name="T5" fmla="*/ 1547 h 5481"/>
              <a:gd name="T6" fmla="*/ 7229 w 8314"/>
              <a:gd name="T7" fmla="*/ 1474 h 5481"/>
              <a:gd name="T8" fmla="*/ 7290 w 8314"/>
              <a:gd name="T9" fmla="*/ 1511 h 5481"/>
              <a:gd name="T10" fmla="*/ 7300 w 8314"/>
              <a:gd name="T11" fmla="*/ 1412 h 5481"/>
              <a:gd name="T12" fmla="*/ 7157 w 8314"/>
              <a:gd name="T13" fmla="*/ 1362 h 5481"/>
              <a:gd name="T14" fmla="*/ 7303 w 8314"/>
              <a:gd name="T15" fmla="*/ 1327 h 5481"/>
              <a:gd name="T16" fmla="*/ 7304 w 8314"/>
              <a:gd name="T17" fmla="*/ 1576 h 5481"/>
              <a:gd name="T18" fmla="*/ 7089 w 8314"/>
              <a:gd name="T19" fmla="*/ 1452 h 5481"/>
              <a:gd name="T20" fmla="*/ 7233 w 8314"/>
              <a:gd name="T21" fmla="*/ 1280 h 5481"/>
              <a:gd name="T22" fmla="*/ 7061 w 8314"/>
              <a:gd name="T23" fmla="*/ 1452 h 5481"/>
              <a:gd name="T24" fmla="*/ 7318 w 8314"/>
              <a:gd name="T25" fmla="*/ 1601 h 5481"/>
              <a:gd name="T26" fmla="*/ 7317 w 8314"/>
              <a:gd name="T27" fmla="*/ 1302 h 5481"/>
              <a:gd name="T28" fmla="*/ 1642 w 8314"/>
              <a:gd name="T29" fmla="*/ 1746 h 5481"/>
              <a:gd name="T30" fmla="*/ 1203 w 8314"/>
              <a:gd name="T31" fmla="*/ 2376 h 5481"/>
              <a:gd name="T32" fmla="*/ 1642 w 8314"/>
              <a:gd name="T33" fmla="*/ 1981 h 5481"/>
              <a:gd name="T34" fmla="*/ 6340 w 8314"/>
              <a:gd name="T35" fmla="*/ 3256 h 5481"/>
              <a:gd name="T36" fmla="*/ 6769 w 8314"/>
              <a:gd name="T37" fmla="*/ 1281 h 5481"/>
              <a:gd name="T38" fmla="*/ 3720 w 8314"/>
              <a:gd name="T39" fmla="*/ 3166 h 5481"/>
              <a:gd name="T40" fmla="*/ 4261 w 8314"/>
              <a:gd name="T41" fmla="*/ 3305 h 5481"/>
              <a:gd name="T42" fmla="*/ 4476 w 8314"/>
              <a:gd name="T43" fmla="*/ 1981 h 5481"/>
              <a:gd name="T44" fmla="*/ 3720 w 8314"/>
              <a:gd name="T45" fmla="*/ 3166 h 5481"/>
              <a:gd name="T46" fmla="*/ 2445 w 8314"/>
              <a:gd name="T47" fmla="*/ 2328 h 5481"/>
              <a:gd name="T48" fmla="*/ 3409 w 8314"/>
              <a:gd name="T49" fmla="*/ 3665 h 5481"/>
              <a:gd name="T50" fmla="*/ 2023 w 8314"/>
              <a:gd name="T51" fmla="*/ 3665 h 5481"/>
              <a:gd name="T52" fmla="*/ 5356 w 8314"/>
              <a:gd name="T53" fmla="*/ 2307 h 5481"/>
              <a:gd name="T54" fmla="*/ 5009 w 8314"/>
              <a:gd name="T55" fmla="*/ 2619 h 5481"/>
              <a:gd name="T56" fmla="*/ 5300 w 8314"/>
              <a:gd name="T57" fmla="*/ 1954 h 5481"/>
              <a:gd name="T58" fmla="*/ 6090 w 8314"/>
              <a:gd name="T59" fmla="*/ 2958 h 5481"/>
              <a:gd name="T60" fmla="*/ 5432 w 8314"/>
              <a:gd name="T61" fmla="*/ 3333 h 5481"/>
              <a:gd name="T62" fmla="*/ 5439 w 8314"/>
              <a:gd name="T63" fmla="*/ 3693 h 5481"/>
              <a:gd name="T64" fmla="*/ 8314 w 8314"/>
              <a:gd name="T65" fmla="*/ 2016 h 5481"/>
              <a:gd name="T66" fmla="*/ 8213 w 8314"/>
              <a:gd name="T67" fmla="*/ 1335 h 5481"/>
              <a:gd name="T68" fmla="*/ 5377 w 8314"/>
              <a:gd name="T69" fmla="*/ 0 h 5481"/>
              <a:gd name="T70" fmla="*/ 2175 w 8314"/>
              <a:gd name="T71" fmla="*/ 776 h 5481"/>
              <a:gd name="T72" fmla="*/ 2523 w 8314"/>
              <a:gd name="T73" fmla="*/ 826 h 5481"/>
              <a:gd name="T74" fmla="*/ 4147 w 8314"/>
              <a:gd name="T75" fmla="*/ 385 h 5481"/>
              <a:gd name="T76" fmla="*/ 7609 w 8314"/>
              <a:gd name="T77" fmla="*/ 1093 h 5481"/>
              <a:gd name="T78" fmla="*/ 7367 w 8314"/>
              <a:gd name="T79" fmla="*/ 2988 h 5481"/>
              <a:gd name="T80" fmla="*/ 7897 w 8314"/>
              <a:gd name="T81" fmla="*/ 3054 h 5481"/>
              <a:gd name="T82" fmla="*/ 0 w 8314"/>
              <a:gd name="T83" fmla="*/ 3215 h 5481"/>
              <a:gd name="T84" fmla="*/ 907 w 8314"/>
              <a:gd name="T85" fmla="*/ 1572 h 5481"/>
              <a:gd name="T86" fmla="*/ 515 w 8314"/>
              <a:gd name="T87" fmla="*/ 2393 h 5481"/>
              <a:gd name="T88" fmla="*/ 3069 w 8314"/>
              <a:gd name="T89" fmla="*/ 4926 h 5481"/>
              <a:gd name="T90" fmla="*/ 4728 w 8314"/>
              <a:gd name="T91" fmla="*/ 4770 h 5481"/>
              <a:gd name="T92" fmla="*/ 6098 w 8314"/>
              <a:gd name="T93" fmla="*/ 4373 h 5481"/>
              <a:gd name="T94" fmla="*/ 3111 w 8314"/>
              <a:gd name="T95" fmla="*/ 5481 h 5481"/>
              <a:gd name="T96" fmla="*/ 0 w 8314"/>
              <a:gd name="T97" fmla="*/ 3436 h 5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14" h="5481">
                <a:moveTo>
                  <a:pt x="7187" y="1443"/>
                </a:moveTo>
                <a:lnTo>
                  <a:pt x="7187" y="1443"/>
                </a:lnTo>
                <a:lnTo>
                  <a:pt x="7187" y="1387"/>
                </a:lnTo>
                <a:lnTo>
                  <a:pt x="7221" y="1387"/>
                </a:lnTo>
                <a:cubicBezTo>
                  <a:pt x="7236" y="1387"/>
                  <a:pt x="7246" y="1388"/>
                  <a:pt x="7251" y="1390"/>
                </a:cubicBezTo>
                <a:cubicBezTo>
                  <a:pt x="7257" y="1392"/>
                  <a:pt x="7261" y="1395"/>
                  <a:pt x="7264" y="1400"/>
                </a:cubicBezTo>
                <a:cubicBezTo>
                  <a:pt x="7267" y="1404"/>
                  <a:pt x="7268" y="1409"/>
                  <a:pt x="7268" y="1414"/>
                </a:cubicBezTo>
                <a:cubicBezTo>
                  <a:pt x="7268" y="1423"/>
                  <a:pt x="7265" y="1430"/>
                  <a:pt x="7259" y="1435"/>
                </a:cubicBezTo>
                <a:cubicBezTo>
                  <a:pt x="7253" y="1440"/>
                  <a:pt x="7241" y="1443"/>
                  <a:pt x="7223" y="1443"/>
                </a:cubicBezTo>
                <a:lnTo>
                  <a:pt x="7187" y="1443"/>
                </a:lnTo>
                <a:close/>
                <a:moveTo>
                  <a:pt x="7157" y="1547"/>
                </a:moveTo>
                <a:lnTo>
                  <a:pt x="7157" y="1547"/>
                </a:lnTo>
                <a:lnTo>
                  <a:pt x="7187" y="1547"/>
                </a:lnTo>
                <a:lnTo>
                  <a:pt x="7187" y="1468"/>
                </a:lnTo>
                <a:lnTo>
                  <a:pt x="7205" y="1468"/>
                </a:lnTo>
                <a:cubicBezTo>
                  <a:pt x="7215" y="1468"/>
                  <a:pt x="7223" y="1470"/>
                  <a:pt x="7229" y="1474"/>
                </a:cubicBezTo>
                <a:cubicBezTo>
                  <a:pt x="7237" y="1480"/>
                  <a:pt x="7247" y="1495"/>
                  <a:pt x="7260" y="1517"/>
                </a:cubicBezTo>
                <a:lnTo>
                  <a:pt x="7276" y="1547"/>
                </a:lnTo>
                <a:lnTo>
                  <a:pt x="7313" y="1547"/>
                </a:lnTo>
                <a:lnTo>
                  <a:pt x="7290" y="1511"/>
                </a:lnTo>
                <a:cubicBezTo>
                  <a:pt x="7279" y="1493"/>
                  <a:pt x="7270" y="1481"/>
                  <a:pt x="7263" y="1474"/>
                </a:cubicBezTo>
                <a:cubicBezTo>
                  <a:pt x="7259" y="1470"/>
                  <a:pt x="7254" y="1467"/>
                  <a:pt x="7247" y="1464"/>
                </a:cubicBezTo>
                <a:cubicBezTo>
                  <a:pt x="7263" y="1463"/>
                  <a:pt x="7276" y="1457"/>
                  <a:pt x="7286" y="1447"/>
                </a:cubicBezTo>
                <a:cubicBezTo>
                  <a:pt x="7295" y="1437"/>
                  <a:pt x="7300" y="1425"/>
                  <a:pt x="7300" y="1412"/>
                </a:cubicBezTo>
                <a:cubicBezTo>
                  <a:pt x="7300" y="1402"/>
                  <a:pt x="7297" y="1393"/>
                  <a:pt x="7291" y="1385"/>
                </a:cubicBezTo>
                <a:cubicBezTo>
                  <a:pt x="7286" y="1376"/>
                  <a:pt x="7278" y="1370"/>
                  <a:pt x="7268" y="1367"/>
                </a:cubicBezTo>
                <a:cubicBezTo>
                  <a:pt x="7258" y="1363"/>
                  <a:pt x="7243" y="1362"/>
                  <a:pt x="7221" y="1362"/>
                </a:cubicBezTo>
                <a:lnTo>
                  <a:pt x="7157" y="1362"/>
                </a:lnTo>
                <a:lnTo>
                  <a:pt x="7157" y="1547"/>
                </a:lnTo>
                <a:close/>
                <a:moveTo>
                  <a:pt x="7233" y="1308"/>
                </a:moveTo>
                <a:lnTo>
                  <a:pt x="7233" y="1308"/>
                </a:lnTo>
                <a:cubicBezTo>
                  <a:pt x="7257" y="1308"/>
                  <a:pt x="7280" y="1314"/>
                  <a:pt x="7303" y="1327"/>
                </a:cubicBezTo>
                <a:cubicBezTo>
                  <a:pt x="7326" y="1339"/>
                  <a:pt x="7344" y="1357"/>
                  <a:pt x="7357" y="1380"/>
                </a:cubicBezTo>
                <a:cubicBezTo>
                  <a:pt x="7370" y="1403"/>
                  <a:pt x="7376" y="1427"/>
                  <a:pt x="7376" y="1452"/>
                </a:cubicBezTo>
                <a:cubicBezTo>
                  <a:pt x="7376" y="1476"/>
                  <a:pt x="7370" y="1500"/>
                  <a:pt x="7357" y="1523"/>
                </a:cubicBezTo>
                <a:cubicBezTo>
                  <a:pt x="7345" y="1546"/>
                  <a:pt x="7327" y="1563"/>
                  <a:pt x="7304" y="1576"/>
                </a:cubicBezTo>
                <a:cubicBezTo>
                  <a:pt x="7281" y="1589"/>
                  <a:pt x="7258" y="1595"/>
                  <a:pt x="7233" y="1595"/>
                </a:cubicBezTo>
                <a:cubicBezTo>
                  <a:pt x="7208" y="1595"/>
                  <a:pt x="7184" y="1589"/>
                  <a:pt x="7161" y="1576"/>
                </a:cubicBezTo>
                <a:cubicBezTo>
                  <a:pt x="7139" y="1563"/>
                  <a:pt x="7121" y="1546"/>
                  <a:pt x="7108" y="1523"/>
                </a:cubicBezTo>
                <a:cubicBezTo>
                  <a:pt x="7095" y="1500"/>
                  <a:pt x="7089" y="1476"/>
                  <a:pt x="7089" y="1452"/>
                </a:cubicBezTo>
                <a:cubicBezTo>
                  <a:pt x="7089" y="1427"/>
                  <a:pt x="7096" y="1403"/>
                  <a:pt x="7108" y="1380"/>
                </a:cubicBezTo>
                <a:cubicBezTo>
                  <a:pt x="7121" y="1357"/>
                  <a:pt x="7139" y="1339"/>
                  <a:pt x="7162" y="1327"/>
                </a:cubicBezTo>
                <a:cubicBezTo>
                  <a:pt x="7185" y="1314"/>
                  <a:pt x="7209" y="1308"/>
                  <a:pt x="7233" y="1308"/>
                </a:cubicBezTo>
                <a:close/>
                <a:moveTo>
                  <a:pt x="7233" y="1280"/>
                </a:moveTo>
                <a:lnTo>
                  <a:pt x="7233" y="1280"/>
                </a:lnTo>
                <a:cubicBezTo>
                  <a:pt x="7204" y="1280"/>
                  <a:pt x="7176" y="1287"/>
                  <a:pt x="7148" y="1302"/>
                </a:cubicBezTo>
                <a:cubicBezTo>
                  <a:pt x="7121" y="1317"/>
                  <a:pt x="7099" y="1338"/>
                  <a:pt x="7084" y="1365"/>
                </a:cubicBezTo>
                <a:cubicBezTo>
                  <a:pt x="7068" y="1393"/>
                  <a:pt x="7061" y="1422"/>
                  <a:pt x="7061" y="1452"/>
                </a:cubicBezTo>
                <a:cubicBezTo>
                  <a:pt x="7061" y="1481"/>
                  <a:pt x="7068" y="1510"/>
                  <a:pt x="7083" y="1537"/>
                </a:cubicBezTo>
                <a:cubicBezTo>
                  <a:pt x="7099" y="1565"/>
                  <a:pt x="7120" y="1586"/>
                  <a:pt x="7147" y="1601"/>
                </a:cubicBezTo>
                <a:cubicBezTo>
                  <a:pt x="7174" y="1616"/>
                  <a:pt x="7203" y="1624"/>
                  <a:pt x="7233" y="1624"/>
                </a:cubicBezTo>
                <a:cubicBezTo>
                  <a:pt x="7263" y="1624"/>
                  <a:pt x="7291" y="1616"/>
                  <a:pt x="7318" y="1601"/>
                </a:cubicBezTo>
                <a:cubicBezTo>
                  <a:pt x="7346" y="1586"/>
                  <a:pt x="7367" y="1565"/>
                  <a:pt x="7382" y="1537"/>
                </a:cubicBezTo>
                <a:cubicBezTo>
                  <a:pt x="7397" y="1510"/>
                  <a:pt x="7405" y="1481"/>
                  <a:pt x="7405" y="1452"/>
                </a:cubicBezTo>
                <a:cubicBezTo>
                  <a:pt x="7405" y="1422"/>
                  <a:pt x="7397" y="1393"/>
                  <a:pt x="7382" y="1365"/>
                </a:cubicBezTo>
                <a:cubicBezTo>
                  <a:pt x="7366" y="1338"/>
                  <a:pt x="7345" y="1317"/>
                  <a:pt x="7317" y="1302"/>
                </a:cubicBezTo>
                <a:cubicBezTo>
                  <a:pt x="7290" y="1287"/>
                  <a:pt x="7262" y="1280"/>
                  <a:pt x="7233" y="1280"/>
                </a:cubicBezTo>
                <a:close/>
                <a:moveTo>
                  <a:pt x="1212" y="1746"/>
                </a:moveTo>
                <a:lnTo>
                  <a:pt x="1212" y="1746"/>
                </a:lnTo>
                <a:lnTo>
                  <a:pt x="1642" y="1746"/>
                </a:lnTo>
                <a:lnTo>
                  <a:pt x="1642" y="1337"/>
                </a:lnTo>
                <a:lnTo>
                  <a:pt x="1212" y="1337"/>
                </a:lnTo>
                <a:lnTo>
                  <a:pt x="1212" y="1746"/>
                </a:lnTo>
                <a:close/>
                <a:moveTo>
                  <a:pt x="1203" y="2376"/>
                </a:moveTo>
                <a:lnTo>
                  <a:pt x="1203" y="2376"/>
                </a:lnTo>
                <a:lnTo>
                  <a:pt x="1205" y="3215"/>
                </a:lnTo>
                <a:cubicBezTo>
                  <a:pt x="1205" y="3499"/>
                  <a:pt x="1372" y="3680"/>
                  <a:pt x="1642" y="3686"/>
                </a:cubicBezTo>
                <a:lnTo>
                  <a:pt x="1642" y="1981"/>
                </a:lnTo>
                <a:lnTo>
                  <a:pt x="1214" y="1981"/>
                </a:lnTo>
                <a:lnTo>
                  <a:pt x="1203" y="2376"/>
                </a:lnTo>
                <a:close/>
                <a:moveTo>
                  <a:pt x="6340" y="3256"/>
                </a:moveTo>
                <a:lnTo>
                  <a:pt x="6340" y="3256"/>
                </a:lnTo>
                <a:cubicBezTo>
                  <a:pt x="6340" y="3371"/>
                  <a:pt x="6409" y="3476"/>
                  <a:pt x="6469" y="3535"/>
                </a:cubicBezTo>
                <a:cubicBezTo>
                  <a:pt x="6502" y="3567"/>
                  <a:pt x="6553" y="3594"/>
                  <a:pt x="6600" y="3613"/>
                </a:cubicBezTo>
                <a:cubicBezTo>
                  <a:pt x="6666" y="3639"/>
                  <a:pt x="6700" y="3635"/>
                  <a:pt x="6769" y="3651"/>
                </a:cubicBezTo>
                <a:lnTo>
                  <a:pt x="6769" y="1281"/>
                </a:lnTo>
                <a:lnTo>
                  <a:pt x="6340" y="1281"/>
                </a:lnTo>
                <a:lnTo>
                  <a:pt x="6340" y="3256"/>
                </a:lnTo>
                <a:close/>
                <a:moveTo>
                  <a:pt x="3720" y="3166"/>
                </a:moveTo>
                <a:lnTo>
                  <a:pt x="3720" y="3166"/>
                </a:lnTo>
                <a:cubicBezTo>
                  <a:pt x="3720" y="3451"/>
                  <a:pt x="3905" y="3665"/>
                  <a:pt x="4185" y="3665"/>
                </a:cubicBezTo>
                <a:lnTo>
                  <a:pt x="4476" y="3665"/>
                </a:lnTo>
                <a:lnTo>
                  <a:pt x="4476" y="3305"/>
                </a:lnTo>
                <a:lnTo>
                  <a:pt x="4261" y="3305"/>
                </a:lnTo>
                <a:cubicBezTo>
                  <a:pt x="4197" y="3305"/>
                  <a:pt x="4150" y="3231"/>
                  <a:pt x="4150" y="3166"/>
                </a:cubicBezTo>
                <a:lnTo>
                  <a:pt x="4150" y="2328"/>
                </a:lnTo>
                <a:lnTo>
                  <a:pt x="4476" y="2328"/>
                </a:lnTo>
                <a:lnTo>
                  <a:pt x="4476" y="1981"/>
                </a:lnTo>
                <a:lnTo>
                  <a:pt x="4150" y="1981"/>
                </a:lnTo>
                <a:lnTo>
                  <a:pt x="4150" y="1517"/>
                </a:lnTo>
                <a:lnTo>
                  <a:pt x="3720" y="1517"/>
                </a:lnTo>
                <a:lnTo>
                  <a:pt x="3720" y="3166"/>
                </a:lnTo>
                <a:close/>
                <a:moveTo>
                  <a:pt x="2023" y="3665"/>
                </a:moveTo>
                <a:lnTo>
                  <a:pt x="2023" y="3665"/>
                </a:lnTo>
                <a:lnTo>
                  <a:pt x="2445" y="3665"/>
                </a:lnTo>
                <a:lnTo>
                  <a:pt x="2445" y="2328"/>
                </a:lnTo>
                <a:lnTo>
                  <a:pt x="2827" y="2328"/>
                </a:lnTo>
                <a:cubicBezTo>
                  <a:pt x="2911" y="2328"/>
                  <a:pt x="2979" y="2393"/>
                  <a:pt x="2979" y="2473"/>
                </a:cubicBezTo>
                <a:lnTo>
                  <a:pt x="2979" y="3665"/>
                </a:lnTo>
                <a:lnTo>
                  <a:pt x="3409" y="3665"/>
                </a:lnTo>
                <a:lnTo>
                  <a:pt x="3409" y="2480"/>
                </a:lnTo>
                <a:cubicBezTo>
                  <a:pt x="3409" y="2199"/>
                  <a:pt x="3217" y="1981"/>
                  <a:pt x="2937" y="1981"/>
                </a:cubicBezTo>
                <a:lnTo>
                  <a:pt x="2023" y="1981"/>
                </a:lnTo>
                <a:lnTo>
                  <a:pt x="2023" y="3665"/>
                </a:lnTo>
                <a:close/>
                <a:moveTo>
                  <a:pt x="5009" y="2619"/>
                </a:moveTo>
                <a:lnTo>
                  <a:pt x="5009" y="2619"/>
                </a:lnTo>
                <a:cubicBezTo>
                  <a:pt x="5009" y="2463"/>
                  <a:pt x="5161" y="2307"/>
                  <a:pt x="5321" y="2307"/>
                </a:cubicBezTo>
                <a:lnTo>
                  <a:pt x="5356" y="2307"/>
                </a:lnTo>
                <a:cubicBezTo>
                  <a:pt x="5537" y="2307"/>
                  <a:pt x="5661" y="2461"/>
                  <a:pt x="5661" y="2633"/>
                </a:cubicBezTo>
                <a:lnTo>
                  <a:pt x="5661" y="2667"/>
                </a:lnTo>
                <a:lnTo>
                  <a:pt x="5009" y="2667"/>
                </a:lnTo>
                <a:lnTo>
                  <a:pt x="5009" y="2619"/>
                </a:lnTo>
                <a:close/>
                <a:moveTo>
                  <a:pt x="4580" y="2785"/>
                </a:moveTo>
                <a:lnTo>
                  <a:pt x="4580" y="2785"/>
                </a:lnTo>
                <a:cubicBezTo>
                  <a:pt x="4580" y="2557"/>
                  <a:pt x="4670" y="2328"/>
                  <a:pt x="4779" y="2208"/>
                </a:cubicBezTo>
                <a:cubicBezTo>
                  <a:pt x="4885" y="2090"/>
                  <a:pt x="5082" y="1954"/>
                  <a:pt x="5300" y="1954"/>
                </a:cubicBezTo>
                <a:lnTo>
                  <a:pt x="5432" y="1954"/>
                </a:lnTo>
                <a:cubicBezTo>
                  <a:pt x="5638" y="1954"/>
                  <a:pt x="5824" y="2092"/>
                  <a:pt x="5915" y="2212"/>
                </a:cubicBezTo>
                <a:cubicBezTo>
                  <a:pt x="6011" y="2339"/>
                  <a:pt x="6090" y="2551"/>
                  <a:pt x="6090" y="2771"/>
                </a:cubicBezTo>
                <a:lnTo>
                  <a:pt x="6090" y="2958"/>
                </a:lnTo>
                <a:lnTo>
                  <a:pt x="5009" y="2958"/>
                </a:lnTo>
                <a:lnTo>
                  <a:pt x="5009" y="3007"/>
                </a:lnTo>
                <a:cubicBezTo>
                  <a:pt x="5009" y="3179"/>
                  <a:pt x="5175" y="3333"/>
                  <a:pt x="5356" y="3333"/>
                </a:cubicBezTo>
                <a:lnTo>
                  <a:pt x="5432" y="3333"/>
                </a:lnTo>
                <a:cubicBezTo>
                  <a:pt x="5569" y="3333"/>
                  <a:pt x="5718" y="3253"/>
                  <a:pt x="5772" y="3173"/>
                </a:cubicBezTo>
                <a:lnTo>
                  <a:pt x="6044" y="3428"/>
                </a:lnTo>
                <a:cubicBezTo>
                  <a:pt x="5959" y="3485"/>
                  <a:pt x="5902" y="3566"/>
                  <a:pt x="5790" y="3614"/>
                </a:cubicBezTo>
                <a:cubicBezTo>
                  <a:pt x="5686" y="3658"/>
                  <a:pt x="5583" y="3693"/>
                  <a:pt x="5439" y="3693"/>
                </a:cubicBezTo>
                <a:lnTo>
                  <a:pt x="5349" y="3693"/>
                </a:lnTo>
                <a:cubicBezTo>
                  <a:pt x="4872" y="3693"/>
                  <a:pt x="4580" y="3345"/>
                  <a:pt x="4580" y="2868"/>
                </a:cubicBezTo>
                <a:lnTo>
                  <a:pt x="4580" y="2785"/>
                </a:lnTo>
                <a:close/>
                <a:moveTo>
                  <a:pt x="8314" y="2016"/>
                </a:moveTo>
                <a:lnTo>
                  <a:pt x="8314" y="2016"/>
                </a:lnTo>
                <a:lnTo>
                  <a:pt x="8314" y="1815"/>
                </a:lnTo>
                <a:cubicBezTo>
                  <a:pt x="8312" y="1811"/>
                  <a:pt x="8282" y="1590"/>
                  <a:pt x="8277" y="1561"/>
                </a:cubicBezTo>
                <a:cubicBezTo>
                  <a:pt x="8264" y="1489"/>
                  <a:pt x="8238" y="1396"/>
                  <a:pt x="8213" y="1335"/>
                </a:cubicBezTo>
                <a:cubicBezTo>
                  <a:pt x="8150" y="1181"/>
                  <a:pt x="8098" y="1077"/>
                  <a:pt x="8004" y="954"/>
                </a:cubicBezTo>
                <a:cubicBezTo>
                  <a:pt x="7831" y="727"/>
                  <a:pt x="7625" y="562"/>
                  <a:pt x="7368" y="420"/>
                </a:cubicBezTo>
                <a:cubicBezTo>
                  <a:pt x="6894" y="158"/>
                  <a:pt x="6174" y="0"/>
                  <a:pt x="5439" y="0"/>
                </a:cubicBezTo>
                <a:lnTo>
                  <a:pt x="5377" y="0"/>
                </a:lnTo>
                <a:cubicBezTo>
                  <a:pt x="4618" y="0"/>
                  <a:pt x="3991" y="126"/>
                  <a:pt x="3398" y="293"/>
                </a:cubicBezTo>
                <a:cubicBezTo>
                  <a:pt x="3241" y="338"/>
                  <a:pt x="3114" y="383"/>
                  <a:pt x="2968" y="432"/>
                </a:cubicBezTo>
                <a:cubicBezTo>
                  <a:pt x="2847" y="472"/>
                  <a:pt x="2670" y="539"/>
                  <a:pt x="2561" y="593"/>
                </a:cubicBezTo>
                <a:cubicBezTo>
                  <a:pt x="2431" y="657"/>
                  <a:pt x="2302" y="713"/>
                  <a:pt x="2175" y="776"/>
                </a:cubicBezTo>
                <a:cubicBezTo>
                  <a:pt x="2108" y="809"/>
                  <a:pt x="1850" y="967"/>
                  <a:pt x="1808" y="977"/>
                </a:cubicBezTo>
                <a:lnTo>
                  <a:pt x="1808" y="1143"/>
                </a:lnTo>
                <a:cubicBezTo>
                  <a:pt x="1865" y="1130"/>
                  <a:pt x="2076" y="1013"/>
                  <a:pt x="2157" y="979"/>
                </a:cubicBezTo>
                <a:cubicBezTo>
                  <a:pt x="2269" y="931"/>
                  <a:pt x="2410" y="860"/>
                  <a:pt x="2523" y="826"/>
                </a:cubicBezTo>
                <a:cubicBezTo>
                  <a:pt x="2574" y="810"/>
                  <a:pt x="2659" y="778"/>
                  <a:pt x="2710" y="756"/>
                </a:cubicBezTo>
                <a:cubicBezTo>
                  <a:pt x="2772" y="730"/>
                  <a:pt x="2836" y="714"/>
                  <a:pt x="2902" y="692"/>
                </a:cubicBezTo>
                <a:cubicBezTo>
                  <a:pt x="3027" y="650"/>
                  <a:pt x="3167" y="602"/>
                  <a:pt x="3299" y="569"/>
                </a:cubicBezTo>
                <a:cubicBezTo>
                  <a:pt x="3584" y="498"/>
                  <a:pt x="3835" y="440"/>
                  <a:pt x="4147" y="385"/>
                </a:cubicBezTo>
                <a:cubicBezTo>
                  <a:pt x="4413" y="338"/>
                  <a:pt x="4786" y="291"/>
                  <a:pt x="5085" y="291"/>
                </a:cubicBezTo>
                <a:lnTo>
                  <a:pt x="5397" y="291"/>
                </a:lnTo>
                <a:cubicBezTo>
                  <a:pt x="6004" y="291"/>
                  <a:pt x="6662" y="430"/>
                  <a:pt x="7051" y="646"/>
                </a:cubicBezTo>
                <a:cubicBezTo>
                  <a:pt x="7287" y="778"/>
                  <a:pt x="7446" y="888"/>
                  <a:pt x="7609" y="1093"/>
                </a:cubicBezTo>
                <a:cubicBezTo>
                  <a:pt x="7732" y="1248"/>
                  <a:pt x="7885" y="1556"/>
                  <a:pt x="7885" y="1829"/>
                </a:cubicBezTo>
                <a:lnTo>
                  <a:pt x="7885" y="1947"/>
                </a:lnTo>
                <a:cubicBezTo>
                  <a:pt x="7885" y="2234"/>
                  <a:pt x="7735" y="2544"/>
                  <a:pt x="7610" y="2712"/>
                </a:cubicBezTo>
                <a:cubicBezTo>
                  <a:pt x="7535" y="2814"/>
                  <a:pt x="7460" y="2904"/>
                  <a:pt x="7367" y="2988"/>
                </a:cubicBezTo>
                <a:cubicBezTo>
                  <a:pt x="7322" y="3029"/>
                  <a:pt x="7111" y="3196"/>
                  <a:pt x="7060" y="3208"/>
                </a:cubicBezTo>
                <a:lnTo>
                  <a:pt x="7060" y="3665"/>
                </a:lnTo>
                <a:cubicBezTo>
                  <a:pt x="7158" y="3657"/>
                  <a:pt x="7452" y="3468"/>
                  <a:pt x="7527" y="3412"/>
                </a:cubicBezTo>
                <a:cubicBezTo>
                  <a:pt x="7667" y="3308"/>
                  <a:pt x="7791" y="3189"/>
                  <a:pt x="7897" y="3054"/>
                </a:cubicBezTo>
                <a:cubicBezTo>
                  <a:pt x="8018" y="2901"/>
                  <a:pt x="8083" y="2788"/>
                  <a:pt x="8171" y="2600"/>
                </a:cubicBezTo>
                <a:cubicBezTo>
                  <a:pt x="8211" y="2515"/>
                  <a:pt x="8234" y="2428"/>
                  <a:pt x="8263" y="2332"/>
                </a:cubicBezTo>
                <a:cubicBezTo>
                  <a:pt x="8275" y="2293"/>
                  <a:pt x="8314" y="2017"/>
                  <a:pt x="8314" y="2016"/>
                </a:cubicBezTo>
                <a:close/>
                <a:moveTo>
                  <a:pt x="0" y="3215"/>
                </a:moveTo>
                <a:lnTo>
                  <a:pt x="0" y="3215"/>
                </a:lnTo>
                <a:cubicBezTo>
                  <a:pt x="0" y="2898"/>
                  <a:pt x="184" y="2448"/>
                  <a:pt x="314" y="2254"/>
                </a:cubicBezTo>
                <a:cubicBezTo>
                  <a:pt x="402" y="2124"/>
                  <a:pt x="481" y="2000"/>
                  <a:pt x="587" y="1890"/>
                </a:cubicBezTo>
                <a:cubicBezTo>
                  <a:pt x="681" y="1792"/>
                  <a:pt x="797" y="1646"/>
                  <a:pt x="907" y="1572"/>
                </a:cubicBezTo>
                <a:lnTo>
                  <a:pt x="907" y="1794"/>
                </a:lnTo>
                <a:cubicBezTo>
                  <a:pt x="881" y="1834"/>
                  <a:pt x="827" y="1884"/>
                  <a:pt x="793" y="1930"/>
                </a:cubicBezTo>
                <a:cubicBezTo>
                  <a:pt x="755" y="1982"/>
                  <a:pt x="726" y="2021"/>
                  <a:pt x="690" y="2076"/>
                </a:cubicBezTo>
                <a:cubicBezTo>
                  <a:pt x="632" y="2163"/>
                  <a:pt x="555" y="2292"/>
                  <a:pt x="515" y="2393"/>
                </a:cubicBezTo>
                <a:cubicBezTo>
                  <a:pt x="423" y="2624"/>
                  <a:pt x="325" y="2868"/>
                  <a:pt x="325" y="3187"/>
                </a:cubicBezTo>
                <a:lnTo>
                  <a:pt x="325" y="3249"/>
                </a:lnTo>
                <a:cubicBezTo>
                  <a:pt x="325" y="3927"/>
                  <a:pt x="751" y="4349"/>
                  <a:pt x="1207" y="4577"/>
                </a:cubicBezTo>
                <a:cubicBezTo>
                  <a:pt x="1682" y="4815"/>
                  <a:pt x="2359" y="4926"/>
                  <a:pt x="3069" y="4926"/>
                </a:cubicBezTo>
                <a:lnTo>
                  <a:pt x="3111" y="4926"/>
                </a:lnTo>
                <a:cubicBezTo>
                  <a:pt x="3310" y="4926"/>
                  <a:pt x="3501" y="4918"/>
                  <a:pt x="3686" y="4905"/>
                </a:cubicBezTo>
                <a:cubicBezTo>
                  <a:pt x="3862" y="4893"/>
                  <a:pt x="4058" y="4883"/>
                  <a:pt x="4224" y="4854"/>
                </a:cubicBezTo>
                <a:cubicBezTo>
                  <a:pt x="4402" y="4823"/>
                  <a:pt x="4556" y="4804"/>
                  <a:pt x="4728" y="4770"/>
                </a:cubicBezTo>
                <a:cubicBezTo>
                  <a:pt x="4895" y="4736"/>
                  <a:pt x="5047" y="4693"/>
                  <a:pt x="5206" y="4659"/>
                </a:cubicBezTo>
                <a:cubicBezTo>
                  <a:pt x="5330" y="4632"/>
                  <a:pt x="5554" y="4572"/>
                  <a:pt x="5665" y="4529"/>
                </a:cubicBezTo>
                <a:cubicBezTo>
                  <a:pt x="5739" y="4499"/>
                  <a:pt x="5813" y="4481"/>
                  <a:pt x="5888" y="4453"/>
                </a:cubicBezTo>
                <a:cubicBezTo>
                  <a:pt x="5949" y="4431"/>
                  <a:pt x="6040" y="4391"/>
                  <a:pt x="6098" y="4373"/>
                </a:cubicBezTo>
                <a:cubicBezTo>
                  <a:pt x="6372" y="4289"/>
                  <a:pt x="6664" y="4123"/>
                  <a:pt x="6901" y="3998"/>
                </a:cubicBezTo>
                <a:lnTo>
                  <a:pt x="6901" y="4628"/>
                </a:lnTo>
                <a:cubicBezTo>
                  <a:pt x="6025" y="5092"/>
                  <a:pt x="4664" y="5481"/>
                  <a:pt x="3325" y="5481"/>
                </a:cubicBezTo>
                <a:lnTo>
                  <a:pt x="3111" y="5481"/>
                </a:lnTo>
                <a:cubicBezTo>
                  <a:pt x="2675" y="5481"/>
                  <a:pt x="2309" y="5427"/>
                  <a:pt x="1947" y="5355"/>
                </a:cubicBezTo>
                <a:cubicBezTo>
                  <a:pt x="1653" y="5297"/>
                  <a:pt x="1218" y="5147"/>
                  <a:pt x="1003" y="5011"/>
                </a:cubicBezTo>
                <a:cubicBezTo>
                  <a:pt x="730" y="4839"/>
                  <a:pt x="491" y="4680"/>
                  <a:pt x="313" y="4412"/>
                </a:cubicBezTo>
                <a:cubicBezTo>
                  <a:pt x="155" y="4175"/>
                  <a:pt x="0" y="3828"/>
                  <a:pt x="0" y="3436"/>
                </a:cubicBezTo>
                <a:lnTo>
                  <a:pt x="0" y="321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NetApp">
            <a:extLst>
              <a:ext uri="{FF2B5EF4-FFF2-40B4-BE49-F238E27FC236}">
                <a16:creationId xmlns:a16="http://schemas.microsoft.com/office/drawing/2014/main" id="{63822B55-176B-0549-9C1B-86FF6597CCED}"/>
              </a:ext>
              <a:ext uri="{C183D7F6-B498-43B3-948B-1728B52AA6E4}">
                <adec:decorative xmlns:adec="http://schemas.microsoft.com/office/drawing/2017/decorative" val="1"/>
              </a:ext>
            </a:extLst>
          </p:cNvPr>
          <p:cNvSpPr>
            <a:spLocks noChangeAspect="1" noEditPoints="1"/>
          </p:cNvSpPr>
          <p:nvPr userDrawn="1"/>
        </p:nvSpPr>
        <p:spPr bwMode="black">
          <a:xfrm>
            <a:off x="4471398" y="5604681"/>
            <a:ext cx="1097280" cy="289578"/>
          </a:xfrm>
          <a:custGeom>
            <a:avLst/>
            <a:gdLst>
              <a:gd name="T0" fmla="*/ 2901 w 2934"/>
              <a:gd name="T1" fmla="*/ 445 h 772"/>
              <a:gd name="T2" fmla="*/ 2867 w 2934"/>
              <a:gd name="T3" fmla="*/ 489 h 772"/>
              <a:gd name="T4" fmla="*/ 2900 w 2934"/>
              <a:gd name="T5" fmla="*/ 477 h 772"/>
              <a:gd name="T6" fmla="*/ 2934 w 2934"/>
              <a:gd name="T7" fmla="*/ 489 h 772"/>
              <a:gd name="T8" fmla="*/ 2861 w 2934"/>
              <a:gd name="T9" fmla="*/ 419 h 772"/>
              <a:gd name="T10" fmla="*/ 2804 w 2934"/>
              <a:gd name="T11" fmla="*/ 440 h 772"/>
              <a:gd name="T12" fmla="*/ 2843 w 2934"/>
              <a:gd name="T13" fmla="*/ 489 h 772"/>
              <a:gd name="T14" fmla="*/ 2861 w 2934"/>
              <a:gd name="T15" fmla="*/ 419 h 772"/>
              <a:gd name="T16" fmla="*/ 2620 w 2934"/>
              <a:gd name="T17" fmla="*/ 533 h 772"/>
              <a:gd name="T18" fmla="*/ 2677 w 2934"/>
              <a:gd name="T19" fmla="*/ 637 h 772"/>
              <a:gd name="T20" fmla="*/ 2618 w 2934"/>
              <a:gd name="T21" fmla="*/ 547 h 772"/>
              <a:gd name="T22" fmla="*/ 2616 w 2934"/>
              <a:gd name="T23" fmla="*/ 772 h 772"/>
              <a:gd name="T24" fmla="*/ 2692 w 2934"/>
              <a:gd name="T25" fmla="*/ 690 h 772"/>
              <a:gd name="T26" fmla="*/ 2612 w 2934"/>
              <a:gd name="T27" fmla="*/ 472 h 772"/>
              <a:gd name="T28" fmla="*/ 2534 w 2934"/>
              <a:gd name="T29" fmla="*/ 438 h 772"/>
              <a:gd name="T30" fmla="*/ 2304 w 2934"/>
              <a:gd name="T31" fmla="*/ 547 h 772"/>
              <a:gd name="T32" fmla="*/ 2429 w 2934"/>
              <a:gd name="T33" fmla="*/ 565 h 772"/>
              <a:gd name="T34" fmla="*/ 2304 w 2934"/>
              <a:gd name="T35" fmla="*/ 582 h 772"/>
              <a:gd name="T36" fmla="*/ 2222 w 2934"/>
              <a:gd name="T37" fmla="*/ 772 h 772"/>
              <a:gd name="T38" fmla="*/ 2307 w 2934"/>
              <a:gd name="T39" fmla="*/ 661 h 772"/>
              <a:gd name="T40" fmla="*/ 2388 w 2934"/>
              <a:gd name="T41" fmla="*/ 432 h 772"/>
              <a:gd name="T42" fmla="*/ 2293 w 2934"/>
              <a:gd name="T43" fmla="*/ 438 h 772"/>
              <a:gd name="T44" fmla="*/ 1981 w 2934"/>
              <a:gd name="T45" fmla="*/ 557 h 772"/>
              <a:gd name="T46" fmla="*/ 2024 w 2934"/>
              <a:gd name="T47" fmla="*/ 412 h 772"/>
              <a:gd name="T48" fmla="*/ 2091 w 2934"/>
              <a:gd name="T49" fmla="*/ 617 h 772"/>
              <a:gd name="T50" fmla="*/ 2207 w 2934"/>
              <a:gd name="T51" fmla="*/ 709 h 772"/>
              <a:gd name="T52" fmla="*/ 1848 w 2934"/>
              <a:gd name="T53" fmla="*/ 709 h 772"/>
              <a:gd name="T54" fmla="*/ 2091 w 2934"/>
              <a:gd name="T55" fmla="*/ 617 h 772"/>
              <a:gd name="T56" fmla="*/ 1690 w 2934"/>
              <a:gd name="T57" fmla="*/ 433 h 772"/>
              <a:gd name="T58" fmla="*/ 1690 w 2934"/>
              <a:gd name="T59" fmla="*/ 497 h 772"/>
              <a:gd name="T60" fmla="*/ 1763 w 2934"/>
              <a:gd name="T61" fmla="*/ 708 h 772"/>
              <a:gd name="T62" fmla="*/ 1787 w 2934"/>
              <a:gd name="T63" fmla="*/ 650 h 772"/>
              <a:gd name="T64" fmla="*/ 1810 w 2934"/>
              <a:gd name="T65" fmla="*/ 497 h 772"/>
              <a:gd name="T66" fmla="*/ 1760 w 2934"/>
              <a:gd name="T67" fmla="*/ 371 h 772"/>
              <a:gd name="T68" fmla="*/ 1458 w 2934"/>
              <a:gd name="T69" fmla="*/ 542 h 772"/>
              <a:gd name="T70" fmla="*/ 1458 w 2934"/>
              <a:gd name="T71" fmla="*/ 542 h 772"/>
              <a:gd name="T72" fmla="*/ 1635 w 2934"/>
              <a:gd name="T73" fmla="*/ 566 h 772"/>
              <a:gd name="T74" fmla="*/ 1523 w 2934"/>
              <a:gd name="T75" fmla="*/ 714 h 772"/>
              <a:gd name="T76" fmla="*/ 1535 w 2934"/>
              <a:gd name="T77" fmla="*/ 651 h 772"/>
              <a:gd name="T78" fmla="*/ 1100 w 2934"/>
              <a:gd name="T79" fmla="*/ 709 h 772"/>
              <a:gd name="T80" fmla="*/ 1274 w 2934"/>
              <a:gd name="T81" fmla="*/ 709 h 772"/>
              <a:gd name="T82" fmla="*/ 1257 w 2934"/>
              <a:gd name="T83" fmla="*/ 356 h 772"/>
              <a:gd name="T84" fmla="*/ 1021 w 2934"/>
              <a:gd name="T85" fmla="*/ 356 h 772"/>
              <a:gd name="T86" fmla="*/ 843 w 2934"/>
              <a:gd name="T87" fmla="*/ 1 h 772"/>
              <a:gd name="T88" fmla="*/ 491 w 2934"/>
              <a:gd name="T89" fmla="*/ 725 h 772"/>
              <a:gd name="T90" fmla="*/ 336 w 2934"/>
              <a:gd name="T91" fmla="*/ 725 h 772"/>
              <a:gd name="T92" fmla="*/ 0 w 2934"/>
              <a:gd name="T93"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34" h="772">
                <a:moveTo>
                  <a:pt x="2914" y="420"/>
                </a:moveTo>
                <a:lnTo>
                  <a:pt x="2914" y="420"/>
                </a:lnTo>
                <a:lnTo>
                  <a:pt x="2901" y="445"/>
                </a:lnTo>
                <a:lnTo>
                  <a:pt x="2887" y="420"/>
                </a:lnTo>
                <a:lnTo>
                  <a:pt x="2867" y="420"/>
                </a:lnTo>
                <a:lnTo>
                  <a:pt x="2867" y="489"/>
                </a:lnTo>
                <a:lnTo>
                  <a:pt x="2885" y="489"/>
                </a:lnTo>
                <a:lnTo>
                  <a:pt x="2885" y="453"/>
                </a:lnTo>
                <a:lnTo>
                  <a:pt x="2900" y="477"/>
                </a:lnTo>
                <a:lnTo>
                  <a:pt x="2916" y="453"/>
                </a:lnTo>
                <a:lnTo>
                  <a:pt x="2916" y="489"/>
                </a:lnTo>
                <a:lnTo>
                  <a:pt x="2934" y="489"/>
                </a:lnTo>
                <a:lnTo>
                  <a:pt x="2934" y="420"/>
                </a:lnTo>
                <a:lnTo>
                  <a:pt x="2914" y="420"/>
                </a:lnTo>
                <a:close/>
                <a:moveTo>
                  <a:pt x="2861" y="419"/>
                </a:moveTo>
                <a:lnTo>
                  <a:pt x="2861" y="419"/>
                </a:lnTo>
                <a:lnTo>
                  <a:pt x="2804" y="419"/>
                </a:lnTo>
                <a:lnTo>
                  <a:pt x="2804" y="440"/>
                </a:lnTo>
                <a:lnTo>
                  <a:pt x="2823" y="440"/>
                </a:lnTo>
                <a:lnTo>
                  <a:pt x="2823" y="489"/>
                </a:lnTo>
                <a:lnTo>
                  <a:pt x="2843" y="489"/>
                </a:lnTo>
                <a:lnTo>
                  <a:pt x="2843" y="440"/>
                </a:lnTo>
                <a:lnTo>
                  <a:pt x="2861" y="440"/>
                </a:lnTo>
                <a:lnTo>
                  <a:pt x="2861" y="419"/>
                </a:lnTo>
                <a:close/>
                <a:moveTo>
                  <a:pt x="2618" y="547"/>
                </a:moveTo>
                <a:lnTo>
                  <a:pt x="2618" y="547"/>
                </a:lnTo>
                <a:cubicBezTo>
                  <a:pt x="2618" y="542"/>
                  <a:pt x="2619" y="537"/>
                  <a:pt x="2620" y="533"/>
                </a:cubicBezTo>
                <a:cubicBezTo>
                  <a:pt x="2626" y="509"/>
                  <a:pt x="2651" y="492"/>
                  <a:pt x="2678" y="492"/>
                </a:cubicBezTo>
                <a:cubicBezTo>
                  <a:pt x="2721" y="492"/>
                  <a:pt x="2744" y="523"/>
                  <a:pt x="2744" y="565"/>
                </a:cubicBezTo>
                <a:cubicBezTo>
                  <a:pt x="2744" y="608"/>
                  <a:pt x="2719" y="637"/>
                  <a:pt x="2677" y="637"/>
                </a:cubicBezTo>
                <a:cubicBezTo>
                  <a:pt x="2649" y="637"/>
                  <a:pt x="2626" y="621"/>
                  <a:pt x="2620" y="599"/>
                </a:cubicBezTo>
                <a:cubicBezTo>
                  <a:pt x="2619" y="594"/>
                  <a:pt x="2618" y="589"/>
                  <a:pt x="2618" y="582"/>
                </a:cubicBezTo>
                <a:lnTo>
                  <a:pt x="2618" y="547"/>
                </a:lnTo>
                <a:close/>
                <a:moveTo>
                  <a:pt x="2537" y="772"/>
                </a:moveTo>
                <a:lnTo>
                  <a:pt x="2537" y="772"/>
                </a:lnTo>
                <a:lnTo>
                  <a:pt x="2616" y="772"/>
                </a:lnTo>
                <a:lnTo>
                  <a:pt x="2616" y="661"/>
                </a:lnTo>
                <a:lnTo>
                  <a:pt x="2622" y="661"/>
                </a:lnTo>
                <a:cubicBezTo>
                  <a:pt x="2634" y="677"/>
                  <a:pt x="2659" y="690"/>
                  <a:pt x="2692" y="690"/>
                </a:cubicBezTo>
                <a:cubicBezTo>
                  <a:pt x="2752" y="690"/>
                  <a:pt x="2814" y="647"/>
                  <a:pt x="2814" y="558"/>
                </a:cubicBezTo>
                <a:cubicBezTo>
                  <a:pt x="2814" y="479"/>
                  <a:pt x="2761" y="432"/>
                  <a:pt x="2702" y="432"/>
                </a:cubicBezTo>
                <a:cubicBezTo>
                  <a:pt x="2650" y="431"/>
                  <a:pt x="2612" y="472"/>
                  <a:pt x="2612" y="472"/>
                </a:cubicBezTo>
                <a:lnTo>
                  <a:pt x="2611" y="472"/>
                </a:lnTo>
                <a:lnTo>
                  <a:pt x="2607" y="438"/>
                </a:lnTo>
                <a:lnTo>
                  <a:pt x="2534" y="438"/>
                </a:lnTo>
                <a:lnTo>
                  <a:pt x="2537" y="772"/>
                </a:lnTo>
                <a:close/>
                <a:moveTo>
                  <a:pt x="2304" y="547"/>
                </a:moveTo>
                <a:lnTo>
                  <a:pt x="2304" y="547"/>
                </a:lnTo>
                <a:cubicBezTo>
                  <a:pt x="2304" y="542"/>
                  <a:pt x="2304" y="537"/>
                  <a:pt x="2306" y="533"/>
                </a:cubicBezTo>
                <a:cubicBezTo>
                  <a:pt x="2312" y="509"/>
                  <a:pt x="2336" y="492"/>
                  <a:pt x="2364" y="492"/>
                </a:cubicBezTo>
                <a:cubicBezTo>
                  <a:pt x="2407" y="492"/>
                  <a:pt x="2429" y="523"/>
                  <a:pt x="2429" y="565"/>
                </a:cubicBezTo>
                <a:cubicBezTo>
                  <a:pt x="2429" y="608"/>
                  <a:pt x="2405" y="637"/>
                  <a:pt x="2363" y="637"/>
                </a:cubicBezTo>
                <a:cubicBezTo>
                  <a:pt x="2334" y="637"/>
                  <a:pt x="2312" y="621"/>
                  <a:pt x="2306" y="599"/>
                </a:cubicBezTo>
                <a:cubicBezTo>
                  <a:pt x="2304" y="594"/>
                  <a:pt x="2304" y="589"/>
                  <a:pt x="2304" y="582"/>
                </a:cubicBezTo>
                <a:lnTo>
                  <a:pt x="2304" y="547"/>
                </a:lnTo>
                <a:close/>
                <a:moveTo>
                  <a:pt x="2222" y="772"/>
                </a:moveTo>
                <a:lnTo>
                  <a:pt x="2222" y="772"/>
                </a:lnTo>
                <a:lnTo>
                  <a:pt x="2302" y="772"/>
                </a:lnTo>
                <a:lnTo>
                  <a:pt x="2302" y="661"/>
                </a:lnTo>
                <a:lnTo>
                  <a:pt x="2307" y="661"/>
                </a:lnTo>
                <a:cubicBezTo>
                  <a:pt x="2320" y="677"/>
                  <a:pt x="2345" y="690"/>
                  <a:pt x="2378" y="690"/>
                </a:cubicBezTo>
                <a:cubicBezTo>
                  <a:pt x="2438" y="690"/>
                  <a:pt x="2500" y="647"/>
                  <a:pt x="2500" y="558"/>
                </a:cubicBezTo>
                <a:cubicBezTo>
                  <a:pt x="2500" y="479"/>
                  <a:pt x="2447" y="432"/>
                  <a:pt x="2388" y="432"/>
                </a:cubicBezTo>
                <a:cubicBezTo>
                  <a:pt x="2336" y="431"/>
                  <a:pt x="2298" y="472"/>
                  <a:pt x="2298" y="472"/>
                </a:cubicBezTo>
                <a:lnTo>
                  <a:pt x="2297" y="472"/>
                </a:lnTo>
                <a:lnTo>
                  <a:pt x="2293" y="438"/>
                </a:lnTo>
                <a:lnTo>
                  <a:pt x="2220" y="438"/>
                </a:lnTo>
                <a:lnTo>
                  <a:pt x="2222" y="772"/>
                </a:lnTo>
                <a:close/>
                <a:moveTo>
                  <a:pt x="1981" y="557"/>
                </a:moveTo>
                <a:lnTo>
                  <a:pt x="1981" y="557"/>
                </a:lnTo>
                <a:cubicBezTo>
                  <a:pt x="1981" y="557"/>
                  <a:pt x="2017" y="433"/>
                  <a:pt x="2022" y="412"/>
                </a:cubicBezTo>
                <a:lnTo>
                  <a:pt x="2024" y="412"/>
                </a:lnTo>
                <a:cubicBezTo>
                  <a:pt x="2030" y="432"/>
                  <a:pt x="2068" y="557"/>
                  <a:pt x="2068" y="557"/>
                </a:cubicBezTo>
                <a:lnTo>
                  <a:pt x="1981" y="557"/>
                </a:lnTo>
                <a:close/>
                <a:moveTo>
                  <a:pt x="2091" y="617"/>
                </a:moveTo>
                <a:lnTo>
                  <a:pt x="2091" y="617"/>
                </a:lnTo>
                <a:lnTo>
                  <a:pt x="2125" y="709"/>
                </a:lnTo>
                <a:lnTo>
                  <a:pt x="2207" y="709"/>
                </a:lnTo>
                <a:lnTo>
                  <a:pt x="2066" y="351"/>
                </a:lnTo>
                <a:lnTo>
                  <a:pt x="1980" y="351"/>
                </a:lnTo>
                <a:lnTo>
                  <a:pt x="1848" y="709"/>
                </a:lnTo>
                <a:lnTo>
                  <a:pt x="1926" y="709"/>
                </a:lnTo>
                <a:lnTo>
                  <a:pt x="1956" y="618"/>
                </a:lnTo>
                <a:lnTo>
                  <a:pt x="2091" y="617"/>
                </a:lnTo>
                <a:close/>
                <a:moveTo>
                  <a:pt x="1690" y="371"/>
                </a:moveTo>
                <a:lnTo>
                  <a:pt x="1690" y="371"/>
                </a:lnTo>
                <a:lnTo>
                  <a:pt x="1690" y="433"/>
                </a:lnTo>
                <a:lnTo>
                  <a:pt x="1660" y="433"/>
                </a:lnTo>
                <a:lnTo>
                  <a:pt x="1660" y="497"/>
                </a:lnTo>
                <a:lnTo>
                  <a:pt x="1690" y="497"/>
                </a:lnTo>
                <a:lnTo>
                  <a:pt x="1690" y="621"/>
                </a:lnTo>
                <a:cubicBezTo>
                  <a:pt x="1690" y="653"/>
                  <a:pt x="1697" y="675"/>
                  <a:pt x="1710" y="688"/>
                </a:cubicBezTo>
                <a:cubicBezTo>
                  <a:pt x="1721" y="700"/>
                  <a:pt x="1741" y="708"/>
                  <a:pt x="1763" y="708"/>
                </a:cubicBezTo>
                <a:cubicBezTo>
                  <a:pt x="1783" y="708"/>
                  <a:pt x="1814" y="705"/>
                  <a:pt x="1823" y="702"/>
                </a:cubicBezTo>
                <a:lnTo>
                  <a:pt x="1823" y="648"/>
                </a:lnTo>
                <a:cubicBezTo>
                  <a:pt x="1816" y="650"/>
                  <a:pt x="1797" y="650"/>
                  <a:pt x="1787" y="650"/>
                </a:cubicBezTo>
                <a:cubicBezTo>
                  <a:pt x="1767" y="650"/>
                  <a:pt x="1760" y="638"/>
                  <a:pt x="1760" y="610"/>
                </a:cubicBezTo>
                <a:lnTo>
                  <a:pt x="1760" y="497"/>
                </a:lnTo>
                <a:lnTo>
                  <a:pt x="1810" y="497"/>
                </a:lnTo>
                <a:lnTo>
                  <a:pt x="1810" y="433"/>
                </a:lnTo>
                <a:lnTo>
                  <a:pt x="1760" y="433"/>
                </a:lnTo>
                <a:lnTo>
                  <a:pt x="1760" y="371"/>
                </a:lnTo>
                <a:lnTo>
                  <a:pt x="1690" y="371"/>
                </a:lnTo>
                <a:close/>
                <a:moveTo>
                  <a:pt x="1458" y="542"/>
                </a:moveTo>
                <a:lnTo>
                  <a:pt x="1458" y="542"/>
                </a:lnTo>
                <a:cubicBezTo>
                  <a:pt x="1460" y="519"/>
                  <a:pt x="1474" y="487"/>
                  <a:pt x="1510" y="487"/>
                </a:cubicBezTo>
                <a:cubicBezTo>
                  <a:pt x="1548" y="487"/>
                  <a:pt x="1557" y="522"/>
                  <a:pt x="1557" y="542"/>
                </a:cubicBezTo>
                <a:lnTo>
                  <a:pt x="1458" y="542"/>
                </a:lnTo>
                <a:close/>
                <a:moveTo>
                  <a:pt x="1633" y="600"/>
                </a:moveTo>
                <a:lnTo>
                  <a:pt x="1633" y="600"/>
                </a:lnTo>
                <a:cubicBezTo>
                  <a:pt x="1634" y="593"/>
                  <a:pt x="1635" y="580"/>
                  <a:pt x="1635" y="566"/>
                </a:cubicBezTo>
                <a:cubicBezTo>
                  <a:pt x="1635" y="499"/>
                  <a:pt x="1602" y="431"/>
                  <a:pt x="1515" y="431"/>
                </a:cubicBezTo>
                <a:cubicBezTo>
                  <a:pt x="1421" y="431"/>
                  <a:pt x="1378" y="507"/>
                  <a:pt x="1378" y="575"/>
                </a:cubicBezTo>
                <a:cubicBezTo>
                  <a:pt x="1378" y="660"/>
                  <a:pt x="1431" y="714"/>
                  <a:pt x="1523" y="714"/>
                </a:cubicBezTo>
                <a:cubicBezTo>
                  <a:pt x="1559" y="714"/>
                  <a:pt x="1602" y="696"/>
                  <a:pt x="1627" y="674"/>
                </a:cubicBezTo>
                <a:lnTo>
                  <a:pt x="1597" y="623"/>
                </a:lnTo>
                <a:cubicBezTo>
                  <a:pt x="1574" y="630"/>
                  <a:pt x="1568" y="650"/>
                  <a:pt x="1535" y="651"/>
                </a:cubicBezTo>
                <a:cubicBezTo>
                  <a:pt x="1495" y="653"/>
                  <a:pt x="1461" y="634"/>
                  <a:pt x="1458" y="599"/>
                </a:cubicBezTo>
                <a:lnTo>
                  <a:pt x="1633" y="600"/>
                </a:lnTo>
                <a:close/>
                <a:moveTo>
                  <a:pt x="1100" y="709"/>
                </a:moveTo>
                <a:lnTo>
                  <a:pt x="1100" y="709"/>
                </a:lnTo>
                <a:cubicBezTo>
                  <a:pt x="1100" y="709"/>
                  <a:pt x="1099" y="517"/>
                  <a:pt x="1096" y="470"/>
                </a:cubicBezTo>
                <a:lnTo>
                  <a:pt x="1274" y="709"/>
                </a:lnTo>
                <a:lnTo>
                  <a:pt x="1336" y="709"/>
                </a:lnTo>
                <a:lnTo>
                  <a:pt x="1336" y="356"/>
                </a:lnTo>
                <a:lnTo>
                  <a:pt x="1257" y="356"/>
                </a:lnTo>
                <a:lnTo>
                  <a:pt x="1263" y="567"/>
                </a:lnTo>
                <a:lnTo>
                  <a:pt x="1102" y="356"/>
                </a:lnTo>
                <a:lnTo>
                  <a:pt x="1021" y="356"/>
                </a:lnTo>
                <a:lnTo>
                  <a:pt x="1021" y="709"/>
                </a:lnTo>
                <a:lnTo>
                  <a:pt x="1100" y="709"/>
                </a:lnTo>
                <a:close/>
                <a:moveTo>
                  <a:pt x="843" y="1"/>
                </a:moveTo>
                <a:lnTo>
                  <a:pt x="843" y="1"/>
                </a:lnTo>
                <a:lnTo>
                  <a:pt x="843" y="725"/>
                </a:lnTo>
                <a:lnTo>
                  <a:pt x="491" y="725"/>
                </a:lnTo>
                <a:lnTo>
                  <a:pt x="491" y="298"/>
                </a:lnTo>
                <a:lnTo>
                  <a:pt x="336" y="298"/>
                </a:lnTo>
                <a:lnTo>
                  <a:pt x="336" y="725"/>
                </a:lnTo>
                <a:lnTo>
                  <a:pt x="0" y="725"/>
                </a:lnTo>
                <a:lnTo>
                  <a:pt x="0" y="1"/>
                </a:lnTo>
                <a:lnTo>
                  <a:pt x="0" y="0"/>
                </a:lnTo>
                <a:lnTo>
                  <a:pt x="843" y="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Hewlett Packard Enterprise">
            <a:extLst>
              <a:ext uri="{FF2B5EF4-FFF2-40B4-BE49-F238E27FC236}">
                <a16:creationId xmlns:a16="http://schemas.microsoft.com/office/drawing/2014/main" id="{DB9DF4D6-F195-F945-8761-6AB31AF03AEA}"/>
              </a:ext>
              <a:ext uri="{C183D7F6-B498-43B3-948B-1728B52AA6E4}">
                <adec:decorative xmlns:adec="http://schemas.microsoft.com/office/drawing/2017/decorative" val="1"/>
              </a:ext>
            </a:extLst>
          </p:cNvPr>
          <p:cNvSpPr>
            <a:spLocks noChangeAspect="1" noEditPoints="1"/>
          </p:cNvSpPr>
          <p:nvPr userDrawn="1"/>
        </p:nvSpPr>
        <p:spPr bwMode="black">
          <a:xfrm>
            <a:off x="5886995" y="5558734"/>
            <a:ext cx="914400" cy="381472"/>
          </a:xfrm>
          <a:custGeom>
            <a:avLst/>
            <a:gdLst>
              <a:gd name="T0" fmla="*/ 4789 w 8315"/>
              <a:gd name="T1" fmla="*/ 3263 h 3472"/>
              <a:gd name="T2" fmla="*/ 4964 w 8315"/>
              <a:gd name="T3" fmla="*/ 3117 h 3472"/>
              <a:gd name="T4" fmla="*/ 4190 w 8315"/>
              <a:gd name="T5" fmla="*/ 3263 h 3472"/>
              <a:gd name="T6" fmla="*/ 3998 w 8315"/>
              <a:gd name="T7" fmla="*/ 2841 h 3472"/>
              <a:gd name="T8" fmla="*/ 4237 w 8315"/>
              <a:gd name="T9" fmla="*/ 2915 h 3472"/>
              <a:gd name="T10" fmla="*/ 3795 w 8315"/>
              <a:gd name="T11" fmla="*/ 2443 h 3472"/>
              <a:gd name="T12" fmla="*/ 3439 w 8315"/>
              <a:gd name="T13" fmla="*/ 2765 h 3472"/>
              <a:gd name="T14" fmla="*/ 3439 w 8315"/>
              <a:gd name="T15" fmla="*/ 3251 h 3472"/>
              <a:gd name="T16" fmla="*/ 3092 w 8315"/>
              <a:gd name="T17" fmla="*/ 2964 h 3472"/>
              <a:gd name="T18" fmla="*/ 3203 w 8315"/>
              <a:gd name="T19" fmla="*/ 2964 h 3472"/>
              <a:gd name="T20" fmla="*/ 2779 w 8315"/>
              <a:gd name="T21" fmla="*/ 2741 h 3472"/>
              <a:gd name="T22" fmla="*/ 2567 w 8315"/>
              <a:gd name="T23" fmla="*/ 2783 h 3472"/>
              <a:gd name="T24" fmla="*/ 2372 w 8315"/>
              <a:gd name="T25" fmla="*/ 2765 h 3472"/>
              <a:gd name="T26" fmla="*/ 1916 w 8315"/>
              <a:gd name="T27" fmla="*/ 3263 h 3472"/>
              <a:gd name="T28" fmla="*/ 2091 w 8315"/>
              <a:gd name="T29" fmla="*/ 3117 h 3472"/>
              <a:gd name="T30" fmla="*/ 1563 w 8315"/>
              <a:gd name="T31" fmla="*/ 2769 h 3472"/>
              <a:gd name="T32" fmla="*/ 1495 w 8315"/>
              <a:gd name="T33" fmla="*/ 3263 h 3472"/>
              <a:gd name="T34" fmla="*/ 1415 w 8315"/>
              <a:gd name="T35" fmla="*/ 2523 h 3472"/>
              <a:gd name="T36" fmla="*/ 1015 w 8315"/>
              <a:gd name="T37" fmla="*/ 2892 h 3472"/>
              <a:gd name="T38" fmla="*/ 750 w 8315"/>
              <a:gd name="T39" fmla="*/ 2760 h 3472"/>
              <a:gd name="T40" fmla="*/ 114 w 8315"/>
              <a:gd name="T41" fmla="*/ 2783 h 3472"/>
              <a:gd name="T42" fmla="*/ 0 w 8315"/>
              <a:gd name="T43" fmla="*/ 3251 h 3472"/>
              <a:gd name="T44" fmla="*/ 8033 w 8315"/>
              <a:gd name="T45" fmla="*/ 2030 h 3472"/>
              <a:gd name="T46" fmla="*/ 8143 w 8315"/>
              <a:gd name="T47" fmla="*/ 1639 h 3472"/>
              <a:gd name="T48" fmla="*/ 7488 w 8315"/>
              <a:gd name="T49" fmla="*/ 1680 h 3472"/>
              <a:gd name="T50" fmla="*/ 7493 w 8315"/>
              <a:gd name="T51" fmla="*/ 2167 h 3472"/>
              <a:gd name="T52" fmla="*/ 7025 w 8315"/>
              <a:gd name="T53" fmla="*/ 1935 h 3472"/>
              <a:gd name="T54" fmla="*/ 6875 w 8315"/>
              <a:gd name="T55" fmla="*/ 2178 h 3472"/>
              <a:gd name="T56" fmla="*/ 6726 w 8315"/>
              <a:gd name="T57" fmla="*/ 1759 h 3472"/>
              <a:gd name="T58" fmla="*/ 6267 w 8315"/>
              <a:gd name="T59" fmla="*/ 1903 h 3472"/>
              <a:gd name="T60" fmla="*/ 6441 w 8315"/>
              <a:gd name="T61" fmla="*/ 1585 h 3472"/>
              <a:gd name="T62" fmla="*/ 6267 w 8315"/>
              <a:gd name="T63" fmla="*/ 1903 h 3472"/>
              <a:gd name="T64" fmla="*/ 5846 w 8315"/>
              <a:gd name="T65" fmla="*/ 1719 h 3472"/>
              <a:gd name="T66" fmla="*/ 5519 w 8315"/>
              <a:gd name="T67" fmla="*/ 1877 h 3472"/>
              <a:gd name="T68" fmla="*/ 5259 w 8315"/>
              <a:gd name="T69" fmla="*/ 1984 h 3472"/>
              <a:gd name="T70" fmla="*/ 5259 w 8315"/>
              <a:gd name="T71" fmla="*/ 1805 h 3472"/>
              <a:gd name="T72" fmla="*/ 5432 w 8315"/>
              <a:gd name="T73" fmla="*/ 2167 h 3472"/>
              <a:gd name="T74" fmla="*/ 4454 w 8315"/>
              <a:gd name="T75" fmla="*/ 1500 h 3472"/>
              <a:gd name="T76" fmla="*/ 4454 w 8315"/>
              <a:gd name="T77" fmla="*/ 2167 h 3472"/>
              <a:gd name="T78" fmla="*/ 3985 w 8315"/>
              <a:gd name="T79" fmla="*/ 1585 h 3472"/>
              <a:gd name="T80" fmla="*/ 3985 w 8315"/>
              <a:gd name="T81" fmla="*/ 2163 h 3472"/>
              <a:gd name="T82" fmla="*/ 3587 w 8315"/>
              <a:gd name="T83" fmla="*/ 2027 h 3472"/>
              <a:gd name="T84" fmla="*/ 3201 w 8315"/>
              <a:gd name="T85" fmla="*/ 1585 h 3472"/>
              <a:gd name="T86" fmla="*/ 3856 w 8315"/>
              <a:gd name="T87" fmla="*/ 1426 h 3472"/>
              <a:gd name="T88" fmla="*/ 2911 w 8315"/>
              <a:gd name="T89" fmla="*/ 2180 h 3472"/>
              <a:gd name="T90" fmla="*/ 2938 w 8315"/>
              <a:gd name="T91" fmla="*/ 2042 h 3472"/>
              <a:gd name="T92" fmla="*/ 2295 w 8315"/>
              <a:gd name="T93" fmla="*/ 1992 h 3472"/>
              <a:gd name="T94" fmla="*/ 2559 w 8315"/>
              <a:gd name="T95" fmla="*/ 2170 h 3472"/>
              <a:gd name="T96" fmla="*/ 1354 w 8315"/>
              <a:gd name="T97" fmla="*/ 1585 h 3472"/>
              <a:gd name="T98" fmla="*/ 2205 w 8315"/>
              <a:gd name="T99" fmla="*/ 1585 h 3472"/>
              <a:gd name="T100" fmla="*/ 1155 w 8315"/>
              <a:gd name="T101" fmla="*/ 1809 h 3472"/>
              <a:gd name="T102" fmla="*/ 1314 w 8315"/>
              <a:gd name="T103" fmla="*/ 1863 h 3472"/>
              <a:gd name="T104" fmla="*/ 1078 w 8315"/>
              <a:gd name="T105" fmla="*/ 2180 h 3472"/>
              <a:gd name="T106" fmla="*/ 496 w 8315"/>
              <a:gd name="T107" fmla="*/ 1673 h 3472"/>
              <a:gd name="T108" fmla="*/ 178 w 8315"/>
              <a:gd name="T109" fmla="*/ 2167 h 3472"/>
              <a:gd name="T110" fmla="*/ 0 w 8315"/>
              <a:gd name="T111" fmla="*/ 0 h 3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315" h="3472">
                <a:moveTo>
                  <a:pt x="4618" y="2908"/>
                </a:moveTo>
                <a:lnTo>
                  <a:pt x="4618" y="2908"/>
                </a:lnTo>
                <a:lnTo>
                  <a:pt x="4904" y="2908"/>
                </a:lnTo>
                <a:cubicBezTo>
                  <a:pt x="4900" y="2823"/>
                  <a:pt x="4858" y="2757"/>
                  <a:pt x="4769" y="2757"/>
                </a:cubicBezTo>
                <a:cubicBezTo>
                  <a:pt x="4687" y="2757"/>
                  <a:pt x="4633" y="2819"/>
                  <a:pt x="4618" y="2908"/>
                </a:cubicBezTo>
                <a:close/>
                <a:moveTo>
                  <a:pt x="4789" y="3263"/>
                </a:moveTo>
                <a:lnTo>
                  <a:pt x="4789" y="3263"/>
                </a:lnTo>
                <a:cubicBezTo>
                  <a:pt x="4620" y="3263"/>
                  <a:pt x="4505" y="3151"/>
                  <a:pt x="4505" y="2970"/>
                </a:cubicBezTo>
                <a:cubicBezTo>
                  <a:pt x="4505" y="2790"/>
                  <a:pt x="4612" y="2664"/>
                  <a:pt x="4768" y="2664"/>
                </a:cubicBezTo>
                <a:cubicBezTo>
                  <a:pt x="4926" y="2664"/>
                  <a:pt x="5008" y="2778"/>
                  <a:pt x="5008" y="2947"/>
                </a:cubicBezTo>
                <a:lnTo>
                  <a:pt x="5008" y="2996"/>
                </a:lnTo>
                <a:lnTo>
                  <a:pt x="4614" y="2996"/>
                </a:lnTo>
                <a:cubicBezTo>
                  <a:pt x="4625" y="3113"/>
                  <a:pt x="4700" y="3169"/>
                  <a:pt x="4803" y="3169"/>
                </a:cubicBezTo>
                <a:cubicBezTo>
                  <a:pt x="4867" y="3169"/>
                  <a:pt x="4913" y="3155"/>
                  <a:pt x="4964" y="3117"/>
                </a:cubicBezTo>
                <a:lnTo>
                  <a:pt x="4968" y="3117"/>
                </a:lnTo>
                <a:lnTo>
                  <a:pt x="4968" y="3212"/>
                </a:lnTo>
                <a:cubicBezTo>
                  <a:pt x="4921" y="3249"/>
                  <a:pt x="4859" y="3263"/>
                  <a:pt x="4789" y="3263"/>
                </a:cubicBezTo>
                <a:close/>
                <a:moveTo>
                  <a:pt x="4237" y="2915"/>
                </a:moveTo>
                <a:lnTo>
                  <a:pt x="4237" y="2915"/>
                </a:lnTo>
                <a:cubicBezTo>
                  <a:pt x="4319" y="2942"/>
                  <a:pt x="4411" y="2976"/>
                  <a:pt x="4411" y="3085"/>
                </a:cubicBezTo>
                <a:cubicBezTo>
                  <a:pt x="4411" y="3203"/>
                  <a:pt x="4314" y="3263"/>
                  <a:pt x="4190" y="3263"/>
                </a:cubicBezTo>
                <a:cubicBezTo>
                  <a:pt x="4114" y="3263"/>
                  <a:pt x="4038" y="3245"/>
                  <a:pt x="3995" y="3211"/>
                </a:cubicBezTo>
                <a:lnTo>
                  <a:pt x="3995" y="3108"/>
                </a:lnTo>
                <a:lnTo>
                  <a:pt x="4000" y="3108"/>
                </a:lnTo>
                <a:cubicBezTo>
                  <a:pt x="4049" y="3152"/>
                  <a:pt x="4121" y="3172"/>
                  <a:pt x="4189" y="3172"/>
                </a:cubicBezTo>
                <a:cubicBezTo>
                  <a:pt x="4250" y="3172"/>
                  <a:pt x="4305" y="3148"/>
                  <a:pt x="4305" y="3098"/>
                </a:cubicBezTo>
                <a:cubicBezTo>
                  <a:pt x="4305" y="3047"/>
                  <a:pt x="4259" y="3036"/>
                  <a:pt x="4169" y="3006"/>
                </a:cubicBezTo>
                <a:cubicBezTo>
                  <a:pt x="4088" y="2979"/>
                  <a:pt x="3998" y="2949"/>
                  <a:pt x="3998" y="2841"/>
                </a:cubicBezTo>
                <a:cubicBezTo>
                  <a:pt x="3998" y="2730"/>
                  <a:pt x="4089" y="2664"/>
                  <a:pt x="4206" y="2664"/>
                </a:cubicBezTo>
                <a:cubicBezTo>
                  <a:pt x="4274" y="2664"/>
                  <a:pt x="4334" y="2679"/>
                  <a:pt x="4382" y="2711"/>
                </a:cubicBezTo>
                <a:lnTo>
                  <a:pt x="4382" y="2816"/>
                </a:lnTo>
                <a:lnTo>
                  <a:pt x="4378" y="2816"/>
                </a:lnTo>
                <a:cubicBezTo>
                  <a:pt x="4331" y="2778"/>
                  <a:pt x="4276" y="2756"/>
                  <a:pt x="4208" y="2756"/>
                </a:cubicBezTo>
                <a:cubicBezTo>
                  <a:pt x="4140" y="2756"/>
                  <a:pt x="4102" y="2786"/>
                  <a:pt x="4102" y="2827"/>
                </a:cubicBezTo>
                <a:cubicBezTo>
                  <a:pt x="4102" y="2872"/>
                  <a:pt x="4144" y="2885"/>
                  <a:pt x="4237" y="2915"/>
                </a:cubicBezTo>
                <a:close/>
                <a:moveTo>
                  <a:pt x="3741" y="2676"/>
                </a:moveTo>
                <a:lnTo>
                  <a:pt x="3741" y="2676"/>
                </a:lnTo>
                <a:lnTo>
                  <a:pt x="3850" y="2676"/>
                </a:lnTo>
                <a:lnTo>
                  <a:pt x="3850" y="3251"/>
                </a:lnTo>
                <a:lnTo>
                  <a:pt x="3741" y="3251"/>
                </a:lnTo>
                <a:lnTo>
                  <a:pt x="3741" y="2676"/>
                </a:lnTo>
                <a:close/>
                <a:moveTo>
                  <a:pt x="3795" y="2443"/>
                </a:moveTo>
                <a:lnTo>
                  <a:pt x="3795" y="2443"/>
                </a:lnTo>
                <a:cubicBezTo>
                  <a:pt x="3833" y="2443"/>
                  <a:pt x="3864" y="2473"/>
                  <a:pt x="3864" y="2511"/>
                </a:cubicBezTo>
                <a:cubicBezTo>
                  <a:pt x="3864" y="2549"/>
                  <a:pt x="3833" y="2579"/>
                  <a:pt x="3795" y="2579"/>
                </a:cubicBezTo>
                <a:cubicBezTo>
                  <a:pt x="3758" y="2579"/>
                  <a:pt x="3726" y="2549"/>
                  <a:pt x="3726" y="2511"/>
                </a:cubicBezTo>
                <a:cubicBezTo>
                  <a:pt x="3726" y="2473"/>
                  <a:pt x="3758" y="2443"/>
                  <a:pt x="3795" y="2443"/>
                </a:cubicBezTo>
                <a:close/>
                <a:moveTo>
                  <a:pt x="3439" y="2765"/>
                </a:moveTo>
                <a:lnTo>
                  <a:pt x="3439" y="2765"/>
                </a:lnTo>
                <a:cubicBezTo>
                  <a:pt x="3464" y="2704"/>
                  <a:pt x="3519" y="2667"/>
                  <a:pt x="3582" y="2667"/>
                </a:cubicBezTo>
                <a:cubicBezTo>
                  <a:pt x="3607" y="2667"/>
                  <a:pt x="3629" y="2671"/>
                  <a:pt x="3638" y="2676"/>
                </a:cubicBezTo>
                <a:lnTo>
                  <a:pt x="3638" y="2783"/>
                </a:lnTo>
                <a:lnTo>
                  <a:pt x="3634" y="2783"/>
                </a:lnTo>
                <a:cubicBezTo>
                  <a:pt x="3618" y="2775"/>
                  <a:pt x="3592" y="2772"/>
                  <a:pt x="3566" y="2772"/>
                </a:cubicBezTo>
                <a:cubicBezTo>
                  <a:pt x="3507" y="2772"/>
                  <a:pt x="3458" y="2811"/>
                  <a:pt x="3439" y="2876"/>
                </a:cubicBezTo>
                <a:lnTo>
                  <a:pt x="3439" y="3251"/>
                </a:lnTo>
                <a:lnTo>
                  <a:pt x="3331" y="3251"/>
                </a:lnTo>
                <a:lnTo>
                  <a:pt x="3331" y="2676"/>
                </a:lnTo>
                <a:lnTo>
                  <a:pt x="3439" y="2676"/>
                </a:lnTo>
                <a:lnTo>
                  <a:pt x="3439" y="2765"/>
                </a:lnTo>
                <a:close/>
                <a:moveTo>
                  <a:pt x="2921" y="3165"/>
                </a:moveTo>
                <a:lnTo>
                  <a:pt x="2921" y="3165"/>
                </a:lnTo>
                <a:cubicBezTo>
                  <a:pt x="3029" y="3165"/>
                  <a:pt x="3092" y="3080"/>
                  <a:pt x="3092" y="2964"/>
                </a:cubicBezTo>
                <a:cubicBezTo>
                  <a:pt x="3092" y="2849"/>
                  <a:pt x="3029" y="2762"/>
                  <a:pt x="2921" y="2762"/>
                </a:cubicBezTo>
                <a:cubicBezTo>
                  <a:pt x="2863" y="2762"/>
                  <a:pt x="2808" y="2798"/>
                  <a:pt x="2779" y="2854"/>
                </a:cubicBezTo>
                <a:lnTo>
                  <a:pt x="2779" y="3075"/>
                </a:lnTo>
                <a:cubicBezTo>
                  <a:pt x="2808" y="3131"/>
                  <a:pt x="2863" y="3165"/>
                  <a:pt x="2921" y="3165"/>
                </a:cubicBezTo>
                <a:close/>
                <a:moveTo>
                  <a:pt x="2940" y="2664"/>
                </a:moveTo>
                <a:lnTo>
                  <a:pt x="2940" y="2664"/>
                </a:lnTo>
                <a:cubicBezTo>
                  <a:pt x="3111" y="2664"/>
                  <a:pt x="3203" y="2804"/>
                  <a:pt x="3203" y="2964"/>
                </a:cubicBezTo>
                <a:cubicBezTo>
                  <a:pt x="3203" y="3123"/>
                  <a:pt x="3111" y="3263"/>
                  <a:pt x="2940" y="3263"/>
                </a:cubicBezTo>
                <a:cubicBezTo>
                  <a:pt x="2869" y="3263"/>
                  <a:pt x="2809" y="3227"/>
                  <a:pt x="2779" y="3187"/>
                </a:cubicBezTo>
                <a:lnTo>
                  <a:pt x="2779" y="3472"/>
                </a:lnTo>
                <a:lnTo>
                  <a:pt x="2670" y="3472"/>
                </a:lnTo>
                <a:lnTo>
                  <a:pt x="2670" y="2676"/>
                </a:lnTo>
                <a:lnTo>
                  <a:pt x="2779" y="2676"/>
                </a:lnTo>
                <a:lnTo>
                  <a:pt x="2779" y="2741"/>
                </a:lnTo>
                <a:cubicBezTo>
                  <a:pt x="2809" y="2701"/>
                  <a:pt x="2869" y="2664"/>
                  <a:pt x="2940" y="2664"/>
                </a:cubicBezTo>
                <a:close/>
                <a:moveTo>
                  <a:pt x="2372" y="2765"/>
                </a:moveTo>
                <a:lnTo>
                  <a:pt x="2372" y="2765"/>
                </a:lnTo>
                <a:cubicBezTo>
                  <a:pt x="2397" y="2704"/>
                  <a:pt x="2452" y="2667"/>
                  <a:pt x="2515" y="2667"/>
                </a:cubicBezTo>
                <a:cubicBezTo>
                  <a:pt x="2540" y="2667"/>
                  <a:pt x="2562" y="2671"/>
                  <a:pt x="2571" y="2676"/>
                </a:cubicBezTo>
                <a:lnTo>
                  <a:pt x="2571" y="2783"/>
                </a:lnTo>
                <a:lnTo>
                  <a:pt x="2567" y="2783"/>
                </a:lnTo>
                <a:cubicBezTo>
                  <a:pt x="2551" y="2775"/>
                  <a:pt x="2525" y="2772"/>
                  <a:pt x="2499" y="2772"/>
                </a:cubicBezTo>
                <a:cubicBezTo>
                  <a:pt x="2440" y="2772"/>
                  <a:pt x="2391" y="2811"/>
                  <a:pt x="2372" y="2876"/>
                </a:cubicBezTo>
                <a:lnTo>
                  <a:pt x="2372" y="3251"/>
                </a:lnTo>
                <a:lnTo>
                  <a:pt x="2264" y="3251"/>
                </a:lnTo>
                <a:lnTo>
                  <a:pt x="2264" y="2676"/>
                </a:lnTo>
                <a:lnTo>
                  <a:pt x="2372" y="2676"/>
                </a:lnTo>
                <a:lnTo>
                  <a:pt x="2372" y="2765"/>
                </a:lnTo>
                <a:close/>
                <a:moveTo>
                  <a:pt x="1745" y="2908"/>
                </a:moveTo>
                <a:lnTo>
                  <a:pt x="1745" y="2908"/>
                </a:lnTo>
                <a:lnTo>
                  <a:pt x="2031" y="2908"/>
                </a:lnTo>
                <a:cubicBezTo>
                  <a:pt x="2027" y="2823"/>
                  <a:pt x="1985" y="2757"/>
                  <a:pt x="1896" y="2757"/>
                </a:cubicBezTo>
                <a:cubicBezTo>
                  <a:pt x="1814" y="2757"/>
                  <a:pt x="1760" y="2819"/>
                  <a:pt x="1745" y="2908"/>
                </a:cubicBezTo>
                <a:close/>
                <a:moveTo>
                  <a:pt x="1916" y="3263"/>
                </a:moveTo>
                <a:lnTo>
                  <a:pt x="1916" y="3263"/>
                </a:lnTo>
                <a:cubicBezTo>
                  <a:pt x="1747" y="3263"/>
                  <a:pt x="1632" y="3151"/>
                  <a:pt x="1632" y="2970"/>
                </a:cubicBezTo>
                <a:cubicBezTo>
                  <a:pt x="1632" y="2790"/>
                  <a:pt x="1739" y="2664"/>
                  <a:pt x="1895" y="2664"/>
                </a:cubicBezTo>
                <a:cubicBezTo>
                  <a:pt x="2053" y="2664"/>
                  <a:pt x="2136" y="2778"/>
                  <a:pt x="2136" y="2947"/>
                </a:cubicBezTo>
                <a:lnTo>
                  <a:pt x="2136" y="2996"/>
                </a:lnTo>
                <a:lnTo>
                  <a:pt x="1741" y="2996"/>
                </a:lnTo>
                <a:cubicBezTo>
                  <a:pt x="1752" y="3113"/>
                  <a:pt x="1827" y="3169"/>
                  <a:pt x="1930" y="3169"/>
                </a:cubicBezTo>
                <a:cubicBezTo>
                  <a:pt x="1994" y="3169"/>
                  <a:pt x="2040" y="3155"/>
                  <a:pt x="2091" y="3117"/>
                </a:cubicBezTo>
                <a:lnTo>
                  <a:pt x="2095" y="3117"/>
                </a:lnTo>
                <a:lnTo>
                  <a:pt x="2095" y="3212"/>
                </a:lnTo>
                <a:cubicBezTo>
                  <a:pt x="2048" y="3249"/>
                  <a:pt x="1987" y="3263"/>
                  <a:pt x="1916" y="3263"/>
                </a:cubicBezTo>
                <a:close/>
                <a:moveTo>
                  <a:pt x="1415" y="2676"/>
                </a:moveTo>
                <a:lnTo>
                  <a:pt x="1415" y="2676"/>
                </a:lnTo>
                <a:lnTo>
                  <a:pt x="1563" y="2676"/>
                </a:lnTo>
                <a:lnTo>
                  <a:pt x="1563" y="2769"/>
                </a:lnTo>
                <a:lnTo>
                  <a:pt x="1415" y="2769"/>
                </a:lnTo>
                <a:lnTo>
                  <a:pt x="1415" y="3079"/>
                </a:lnTo>
                <a:cubicBezTo>
                  <a:pt x="1415" y="3144"/>
                  <a:pt x="1449" y="3166"/>
                  <a:pt x="1511" y="3166"/>
                </a:cubicBezTo>
                <a:cubicBezTo>
                  <a:pt x="1528" y="3166"/>
                  <a:pt x="1546" y="3164"/>
                  <a:pt x="1559" y="3159"/>
                </a:cubicBezTo>
                <a:lnTo>
                  <a:pt x="1563" y="3159"/>
                </a:lnTo>
                <a:lnTo>
                  <a:pt x="1563" y="3251"/>
                </a:lnTo>
                <a:cubicBezTo>
                  <a:pt x="1547" y="3258"/>
                  <a:pt x="1525" y="3263"/>
                  <a:pt x="1495" y="3263"/>
                </a:cubicBezTo>
                <a:cubicBezTo>
                  <a:pt x="1360" y="3263"/>
                  <a:pt x="1307" y="3202"/>
                  <a:pt x="1307" y="3089"/>
                </a:cubicBezTo>
                <a:lnTo>
                  <a:pt x="1307" y="2769"/>
                </a:lnTo>
                <a:lnTo>
                  <a:pt x="1207" y="2769"/>
                </a:lnTo>
                <a:lnTo>
                  <a:pt x="1207" y="2676"/>
                </a:lnTo>
                <a:lnTo>
                  <a:pt x="1307" y="2676"/>
                </a:lnTo>
                <a:lnTo>
                  <a:pt x="1307" y="2523"/>
                </a:lnTo>
                <a:lnTo>
                  <a:pt x="1415" y="2523"/>
                </a:lnTo>
                <a:lnTo>
                  <a:pt x="1415" y="2676"/>
                </a:lnTo>
                <a:close/>
                <a:moveTo>
                  <a:pt x="922" y="2664"/>
                </a:moveTo>
                <a:lnTo>
                  <a:pt x="922" y="2664"/>
                </a:lnTo>
                <a:cubicBezTo>
                  <a:pt x="1052" y="2664"/>
                  <a:pt x="1123" y="2749"/>
                  <a:pt x="1123" y="2889"/>
                </a:cubicBezTo>
                <a:lnTo>
                  <a:pt x="1123" y="3251"/>
                </a:lnTo>
                <a:lnTo>
                  <a:pt x="1015" y="3251"/>
                </a:lnTo>
                <a:lnTo>
                  <a:pt x="1015" y="2892"/>
                </a:lnTo>
                <a:cubicBezTo>
                  <a:pt x="1015" y="2817"/>
                  <a:pt x="977" y="2764"/>
                  <a:pt x="895" y="2764"/>
                </a:cubicBezTo>
                <a:cubicBezTo>
                  <a:pt x="827" y="2764"/>
                  <a:pt x="769" y="2807"/>
                  <a:pt x="750" y="2868"/>
                </a:cubicBezTo>
                <a:lnTo>
                  <a:pt x="750" y="3251"/>
                </a:lnTo>
                <a:lnTo>
                  <a:pt x="641" y="3251"/>
                </a:lnTo>
                <a:lnTo>
                  <a:pt x="641" y="2676"/>
                </a:lnTo>
                <a:lnTo>
                  <a:pt x="750" y="2676"/>
                </a:lnTo>
                <a:lnTo>
                  <a:pt x="750" y="2760"/>
                </a:lnTo>
                <a:cubicBezTo>
                  <a:pt x="784" y="2706"/>
                  <a:pt x="841" y="2664"/>
                  <a:pt x="922" y="2664"/>
                </a:cubicBezTo>
                <a:close/>
                <a:moveTo>
                  <a:pt x="0" y="2434"/>
                </a:moveTo>
                <a:lnTo>
                  <a:pt x="0" y="2434"/>
                </a:lnTo>
                <a:lnTo>
                  <a:pt x="505" y="2434"/>
                </a:lnTo>
                <a:lnTo>
                  <a:pt x="505" y="2534"/>
                </a:lnTo>
                <a:lnTo>
                  <a:pt x="114" y="2534"/>
                </a:lnTo>
                <a:lnTo>
                  <a:pt x="114" y="2783"/>
                </a:lnTo>
                <a:lnTo>
                  <a:pt x="468" y="2783"/>
                </a:lnTo>
                <a:lnTo>
                  <a:pt x="468" y="2880"/>
                </a:lnTo>
                <a:lnTo>
                  <a:pt x="114" y="2880"/>
                </a:lnTo>
                <a:lnTo>
                  <a:pt x="114" y="3152"/>
                </a:lnTo>
                <a:lnTo>
                  <a:pt x="505" y="3152"/>
                </a:lnTo>
                <a:lnTo>
                  <a:pt x="505" y="3251"/>
                </a:lnTo>
                <a:lnTo>
                  <a:pt x="0" y="3251"/>
                </a:lnTo>
                <a:lnTo>
                  <a:pt x="0" y="2434"/>
                </a:lnTo>
                <a:close/>
                <a:moveTo>
                  <a:pt x="8143" y="1970"/>
                </a:moveTo>
                <a:lnTo>
                  <a:pt x="8143" y="1970"/>
                </a:lnTo>
                <a:lnTo>
                  <a:pt x="8143" y="1783"/>
                </a:lnTo>
                <a:cubicBezTo>
                  <a:pt x="8114" y="1741"/>
                  <a:pt x="8076" y="1723"/>
                  <a:pt x="8033" y="1723"/>
                </a:cubicBezTo>
                <a:cubicBezTo>
                  <a:pt x="7957" y="1723"/>
                  <a:pt x="7906" y="1778"/>
                  <a:pt x="7906" y="1877"/>
                </a:cubicBezTo>
                <a:cubicBezTo>
                  <a:pt x="7906" y="1976"/>
                  <a:pt x="7957" y="2030"/>
                  <a:pt x="8033" y="2030"/>
                </a:cubicBezTo>
                <a:cubicBezTo>
                  <a:pt x="8076" y="2030"/>
                  <a:pt x="8114" y="2012"/>
                  <a:pt x="8143" y="1970"/>
                </a:cubicBezTo>
                <a:close/>
                <a:moveTo>
                  <a:pt x="8148" y="2107"/>
                </a:moveTo>
                <a:lnTo>
                  <a:pt x="8148" y="2107"/>
                </a:lnTo>
                <a:cubicBezTo>
                  <a:pt x="8111" y="2154"/>
                  <a:pt x="8054" y="2180"/>
                  <a:pt x="7975" y="2180"/>
                </a:cubicBezTo>
                <a:cubicBezTo>
                  <a:pt x="7826" y="2180"/>
                  <a:pt x="7731" y="2044"/>
                  <a:pt x="7731" y="1877"/>
                </a:cubicBezTo>
                <a:cubicBezTo>
                  <a:pt x="7731" y="1710"/>
                  <a:pt x="7826" y="1572"/>
                  <a:pt x="7975" y="1572"/>
                </a:cubicBezTo>
                <a:cubicBezTo>
                  <a:pt x="8051" y="1572"/>
                  <a:pt x="8106" y="1596"/>
                  <a:pt x="8143" y="1639"/>
                </a:cubicBezTo>
                <a:lnTo>
                  <a:pt x="8143" y="1350"/>
                </a:lnTo>
                <a:lnTo>
                  <a:pt x="8315" y="1350"/>
                </a:lnTo>
                <a:lnTo>
                  <a:pt x="8315" y="2167"/>
                </a:lnTo>
                <a:lnTo>
                  <a:pt x="8148" y="2167"/>
                </a:lnTo>
                <a:lnTo>
                  <a:pt x="8148" y="2107"/>
                </a:lnTo>
                <a:close/>
                <a:moveTo>
                  <a:pt x="7488" y="1680"/>
                </a:moveTo>
                <a:lnTo>
                  <a:pt x="7488" y="1680"/>
                </a:lnTo>
                <a:cubicBezTo>
                  <a:pt x="7519" y="1616"/>
                  <a:pt x="7565" y="1579"/>
                  <a:pt x="7629" y="1579"/>
                </a:cubicBezTo>
                <a:cubicBezTo>
                  <a:pt x="7652" y="1579"/>
                  <a:pt x="7676" y="1584"/>
                  <a:pt x="7685" y="1589"/>
                </a:cubicBezTo>
                <a:lnTo>
                  <a:pt x="7685" y="1754"/>
                </a:lnTo>
                <a:lnTo>
                  <a:pt x="7678" y="1754"/>
                </a:lnTo>
                <a:cubicBezTo>
                  <a:pt x="7659" y="1746"/>
                  <a:pt x="7635" y="1741"/>
                  <a:pt x="7603" y="1741"/>
                </a:cubicBezTo>
                <a:cubicBezTo>
                  <a:pt x="7549" y="1741"/>
                  <a:pt x="7507" y="1772"/>
                  <a:pt x="7493" y="1833"/>
                </a:cubicBezTo>
                <a:lnTo>
                  <a:pt x="7493" y="2167"/>
                </a:lnTo>
                <a:lnTo>
                  <a:pt x="7320" y="2167"/>
                </a:lnTo>
                <a:lnTo>
                  <a:pt x="7320" y="1585"/>
                </a:lnTo>
                <a:lnTo>
                  <a:pt x="7488" y="1585"/>
                </a:lnTo>
                <a:lnTo>
                  <a:pt x="7488" y="1680"/>
                </a:lnTo>
                <a:close/>
                <a:moveTo>
                  <a:pt x="7025" y="1984"/>
                </a:moveTo>
                <a:lnTo>
                  <a:pt x="7025" y="1984"/>
                </a:lnTo>
                <a:lnTo>
                  <a:pt x="7025" y="1935"/>
                </a:lnTo>
                <a:cubicBezTo>
                  <a:pt x="6998" y="1920"/>
                  <a:pt x="6964" y="1915"/>
                  <a:pt x="6929" y="1915"/>
                </a:cubicBezTo>
                <a:cubicBezTo>
                  <a:pt x="6873" y="1915"/>
                  <a:pt x="6839" y="1936"/>
                  <a:pt x="6839" y="1983"/>
                </a:cubicBezTo>
                <a:cubicBezTo>
                  <a:pt x="6839" y="2031"/>
                  <a:pt x="6873" y="2052"/>
                  <a:pt x="6924" y="2052"/>
                </a:cubicBezTo>
                <a:cubicBezTo>
                  <a:pt x="6972" y="2052"/>
                  <a:pt x="7009" y="2027"/>
                  <a:pt x="7025" y="1984"/>
                </a:cubicBezTo>
                <a:close/>
                <a:moveTo>
                  <a:pt x="7030" y="2110"/>
                </a:moveTo>
                <a:lnTo>
                  <a:pt x="7030" y="2110"/>
                </a:lnTo>
                <a:cubicBezTo>
                  <a:pt x="6992" y="2156"/>
                  <a:pt x="6936" y="2178"/>
                  <a:pt x="6875" y="2178"/>
                </a:cubicBezTo>
                <a:cubicBezTo>
                  <a:pt x="6762" y="2178"/>
                  <a:pt x="6669" y="2109"/>
                  <a:pt x="6669" y="1986"/>
                </a:cubicBezTo>
                <a:cubicBezTo>
                  <a:pt x="6669" y="1872"/>
                  <a:pt x="6762" y="1796"/>
                  <a:pt x="6895" y="1796"/>
                </a:cubicBezTo>
                <a:cubicBezTo>
                  <a:pt x="6937" y="1796"/>
                  <a:pt x="6980" y="1803"/>
                  <a:pt x="7025" y="1816"/>
                </a:cubicBezTo>
                <a:lnTo>
                  <a:pt x="7025" y="1805"/>
                </a:lnTo>
                <a:cubicBezTo>
                  <a:pt x="7025" y="1742"/>
                  <a:pt x="6989" y="1715"/>
                  <a:pt x="6896" y="1715"/>
                </a:cubicBezTo>
                <a:cubicBezTo>
                  <a:pt x="6838" y="1715"/>
                  <a:pt x="6781" y="1732"/>
                  <a:pt x="6733" y="1759"/>
                </a:cubicBezTo>
                <a:lnTo>
                  <a:pt x="6726" y="1759"/>
                </a:lnTo>
                <a:lnTo>
                  <a:pt x="6726" y="1621"/>
                </a:lnTo>
                <a:cubicBezTo>
                  <a:pt x="6771" y="1595"/>
                  <a:pt x="6849" y="1572"/>
                  <a:pt x="6927" y="1572"/>
                </a:cubicBezTo>
                <a:cubicBezTo>
                  <a:pt x="7102" y="1572"/>
                  <a:pt x="7197" y="1656"/>
                  <a:pt x="7197" y="1803"/>
                </a:cubicBezTo>
                <a:lnTo>
                  <a:pt x="7197" y="2167"/>
                </a:lnTo>
                <a:lnTo>
                  <a:pt x="7030" y="2167"/>
                </a:lnTo>
                <a:lnTo>
                  <a:pt x="7030" y="2110"/>
                </a:lnTo>
                <a:close/>
                <a:moveTo>
                  <a:pt x="6267" y="1903"/>
                </a:moveTo>
                <a:lnTo>
                  <a:pt x="6267" y="1903"/>
                </a:lnTo>
                <a:lnTo>
                  <a:pt x="6267" y="2167"/>
                </a:lnTo>
                <a:lnTo>
                  <a:pt x="6095" y="2167"/>
                </a:lnTo>
                <a:lnTo>
                  <a:pt x="6095" y="1350"/>
                </a:lnTo>
                <a:lnTo>
                  <a:pt x="6267" y="1350"/>
                </a:lnTo>
                <a:lnTo>
                  <a:pt x="6267" y="1816"/>
                </a:lnTo>
                <a:lnTo>
                  <a:pt x="6441" y="1585"/>
                </a:lnTo>
                <a:lnTo>
                  <a:pt x="6637" y="1585"/>
                </a:lnTo>
                <a:lnTo>
                  <a:pt x="6637" y="1592"/>
                </a:lnTo>
                <a:lnTo>
                  <a:pt x="6428" y="1856"/>
                </a:lnTo>
                <a:lnTo>
                  <a:pt x="6637" y="2161"/>
                </a:lnTo>
                <a:lnTo>
                  <a:pt x="6637" y="2167"/>
                </a:lnTo>
                <a:lnTo>
                  <a:pt x="6440" y="2167"/>
                </a:lnTo>
                <a:lnTo>
                  <a:pt x="6267" y="1903"/>
                </a:lnTo>
                <a:close/>
                <a:moveTo>
                  <a:pt x="5519" y="1877"/>
                </a:moveTo>
                <a:lnTo>
                  <a:pt x="5519" y="1877"/>
                </a:lnTo>
                <a:cubicBezTo>
                  <a:pt x="5519" y="1690"/>
                  <a:pt x="5652" y="1572"/>
                  <a:pt x="5824" y="1572"/>
                </a:cubicBezTo>
                <a:cubicBezTo>
                  <a:pt x="5886" y="1572"/>
                  <a:pt x="5943" y="1585"/>
                  <a:pt x="5986" y="1617"/>
                </a:cubicBezTo>
                <a:lnTo>
                  <a:pt x="5986" y="1765"/>
                </a:lnTo>
                <a:lnTo>
                  <a:pt x="5980" y="1765"/>
                </a:lnTo>
                <a:cubicBezTo>
                  <a:pt x="5942" y="1736"/>
                  <a:pt x="5897" y="1719"/>
                  <a:pt x="5846" y="1719"/>
                </a:cubicBezTo>
                <a:cubicBezTo>
                  <a:pt x="5760" y="1719"/>
                  <a:pt x="5695" y="1778"/>
                  <a:pt x="5695" y="1877"/>
                </a:cubicBezTo>
                <a:cubicBezTo>
                  <a:pt x="5695" y="1976"/>
                  <a:pt x="5760" y="2034"/>
                  <a:pt x="5846" y="2034"/>
                </a:cubicBezTo>
                <a:cubicBezTo>
                  <a:pt x="5897" y="2034"/>
                  <a:pt x="5942" y="2017"/>
                  <a:pt x="5980" y="1988"/>
                </a:cubicBezTo>
                <a:lnTo>
                  <a:pt x="5986" y="1988"/>
                </a:lnTo>
                <a:lnTo>
                  <a:pt x="5986" y="2136"/>
                </a:lnTo>
                <a:cubicBezTo>
                  <a:pt x="5943" y="2167"/>
                  <a:pt x="5886" y="2180"/>
                  <a:pt x="5824" y="2180"/>
                </a:cubicBezTo>
                <a:cubicBezTo>
                  <a:pt x="5652" y="2180"/>
                  <a:pt x="5519" y="2064"/>
                  <a:pt x="5519" y="1877"/>
                </a:cubicBezTo>
                <a:close/>
                <a:moveTo>
                  <a:pt x="5259" y="1984"/>
                </a:moveTo>
                <a:lnTo>
                  <a:pt x="5259" y="1984"/>
                </a:lnTo>
                <a:lnTo>
                  <a:pt x="5259" y="1935"/>
                </a:lnTo>
                <a:cubicBezTo>
                  <a:pt x="5233" y="1920"/>
                  <a:pt x="5199" y="1915"/>
                  <a:pt x="5164" y="1915"/>
                </a:cubicBezTo>
                <a:cubicBezTo>
                  <a:pt x="5108" y="1915"/>
                  <a:pt x="5074" y="1936"/>
                  <a:pt x="5074" y="1983"/>
                </a:cubicBezTo>
                <a:cubicBezTo>
                  <a:pt x="5074" y="2031"/>
                  <a:pt x="5108" y="2052"/>
                  <a:pt x="5159" y="2052"/>
                </a:cubicBezTo>
                <a:cubicBezTo>
                  <a:pt x="5207" y="2052"/>
                  <a:pt x="5244" y="2027"/>
                  <a:pt x="5259" y="1984"/>
                </a:cubicBezTo>
                <a:close/>
                <a:moveTo>
                  <a:pt x="5264" y="2110"/>
                </a:moveTo>
                <a:lnTo>
                  <a:pt x="5264" y="2110"/>
                </a:lnTo>
                <a:cubicBezTo>
                  <a:pt x="5227" y="2156"/>
                  <a:pt x="5170" y="2178"/>
                  <a:pt x="5110" y="2178"/>
                </a:cubicBezTo>
                <a:cubicBezTo>
                  <a:pt x="4996" y="2178"/>
                  <a:pt x="4904" y="2109"/>
                  <a:pt x="4904" y="1986"/>
                </a:cubicBezTo>
                <a:cubicBezTo>
                  <a:pt x="4904" y="1872"/>
                  <a:pt x="4996" y="1796"/>
                  <a:pt x="5130" y="1796"/>
                </a:cubicBezTo>
                <a:cubicBezTo>
                  <a:pt x="5172" y="1796"/>
                  <a:pt x="5215" y="1803"/>
                  <a:pt x="5259" y="1816"/>
                </a:cubicBezTo>
                <a:lnTo>
                  <a:pt x="5259" y="1805"/>
                </a:lnTo>
                <a:cubicBezTo>
                  <a:pt x="5259" y="1742"/>
                  <a:pt x="5224" y="1715"/>
                  <a:pt x="5131" y="1715"/>
                </a:cubicBezTo>
                <a:cubicBezTo>
                  <a:pt x="5072" y="1715"/>
                  <a:pt x="5016" y="1732"/>
                  <a:pt x="4968" y="1759"/>
                </a:cubicBezTo>
                <a:lnTo>
                  <a:pt x="4961" y="1759"/>
                </a:lnTo>
                <a:lnTo>
                  <a:pt x="4961" y="1621"/>
                </a:lnTo>
                <a:cubicBezTo>
                  <a:pt x="5006" y="1595"/>
                  <a:pt x="5084" y="1572"/>
                  <a:pt x="5161" y="1572"/>
                </a:cubicBezTo>
                <a:cubicBezTo>
                  <a:pt x="5336" y="1572"/>
                  <a:pt x="5432" y="1656"/>
                  <a:pt x="5432" y="1803"/>
                </a:cubicBezTo>
                <a:lnTo>
                  <a:pt x="5432" y="2167"/>
                </a:lnTo>
                <a:lnTo>
                  <a:pt x="5264" y="2167"/>
                </a:lnTo>
                <a:lnTo>
                  <a:pt x="5264" y="2110"/>
                </a:lnTo>
                <a:close/>
                <a:moveTo>
                  <a:pt x="4566" y="1752"/>
                </a:moveTo>
                <a:lnTo>
                  <a:pt x="4566" y="1752"/>
                </a:lnTo>
                <a:cubicBezTo>
                  <a:pt x="4656" y="1752"/>
                  <a:pt x="4700" y="1701"/>
                  <a:pt x="4700" y="1627"/>
                </a:cubicBezTo>
                <a:cubicBezTo>
                  <a:pt x="4700" y="1551"/>
                  <a:pt x="4656" y="1500"/>
                  <a:pt x="4566" y="1500"/>
                </a:cubicBezTo>
                <a:lnTo>
                  <a:pt x="4454" y="1500"/>
                </a:lnTo>
                <a:lnTo>
                  <a:pt x="4454" y="1752"/>
                </a:lnTo>
                <a:lnTo>
                  <a:pt x="4566" y="1752"/>
                </a:lnTo>
                <a:close/>
                <a:moveTo>
                  <a:pt x="4880" y="1627"/>
                </a:moveTo>
                <a:lnTo>
                  <a:pt x="4880" y="1627"/>
                </a:lnTo>
                <a:cubicBezTo>
                  <a:pt x="4880" y="1805"/>
                  <a:pt x="4761" y="1902"/>
                  <a:pt x="4581" y="1902"/>
                </a:cubicBezTo>
                <a:lnTo>
                  <a:pt x="4454" y="1902"/>
                </a:lnTo>
                <a:lnTo>
                  <a:pt x="4454" y="2167"/>
                </a:lnTo>
                <a:lnTo>
                  <a:pt x="4276" y="2167"/>
                </a:lnTo>
                <a:lnTo>
                  <a:pt x="4276" y="1350"/>
                </a:lnTo>
                <a:lnTo>
                  <a:pt x="4581" y="1350"/>
                </a:lnTo>
                <a:cubicBezTo>
                  <a:pt x="4761" y="1350"/>
                  <a:pt x="4880" y="1447"/>
                  <a:pt x="4880" y="1627"/>
                </a:cubicBezTo>
                <a:close/>
                <a:moveTo>
                  <a:pt x="3856" y="1585"/>
                </a:moveTo>
                <a:lnTo>
                  <a:pt x="3856" y="1585"/>
                </a:lnTo>
                <a:lnTo>
                  <a:pt x="3985" y="1585"/>
                </a:lnTo>
                <a:lnTo>
                  <a:pt x="3985" y="1724"/>
                </a:lnTo>
                <a:lnTo>
                  <a:pt x="3856" y="1724"/>
                </a:lnTo>
                <a:lnTo>
                  <a:pt x="3856" y="1961"/>
                </a:lnTo>
                <a:cubicBezTo>
                  <a:pt x="3856" y="2012"/>
                  <a:pt x="3876" y="2035"/>
                  <a:pt x="3928" y="2035"/>
                </a:cubicBezTo>
                <a:cubicBezTo>
                  <a:pt x="3943" y="2035"/>
                  <a:pt x="3961" y="2034"/>
                  <a:pt x="3981" y="2027"/>
                </a:cubicBezTo>
                <a:lnTo>
                  <a:pt x="3985" y="2027"/>
                </a:lnTo>
                <a:lnTo>
                  <a:pt x="3985" y="2163"/>
                </a:lnTo>
                <a:cubicBezTo>
                  <a:pt x="3962" y="2171"/>
                  <a:pt x="3928" y="2180"/>
                  <a:pt x="3879" y="2180"/>
                </a:cubicBezTo>
                <a:cubicBezTo>
                  <a:pt x="3739" y="2180"/>
                  <a:pt x="3684" y="2116"/>
                  <a:pt x="3684" y="1969"/>
                </a:cubicBezTo>
                <a:lnTo>
                  <a:pt x="3684" y="1724"/>
                </a:lnTo>
                <a:lnTo>
                  <a:pt x="3463" y="1724"/>
                </a:lnTo>
                <a:lnTo>
                  <a:pt x="3463" y="1961"/>
                </a:lnTo>
                <a:cubicBezTo>
                  <a:pt x="3463" y="2012"/>
                  <a:pt x="3482" y="2035"/>
                  <a:pt x="3535" y="2035"/>
                </a:cubicBezTo>
                <a:cubicBezTo>
                  <a:pt x="3549" y="2035"/>
                  <a:pt x="3567" y="2034"/>
                  <a:pt x="3587" y="2027"/>
                </a:cubicBezTo>
                <a:lnTo>
                  <a:pt x="3591" y="2027"/>
                </a:lnTo>
                <a:lnTo>
                  <a:pt x="3591" y="2163"/>
                </a:lnTo>
                <a:cubicBezTo>
                  <a:pt x="3569" y="2171"/>
                  <a:pt x="3535" y="2180"/>
                  <a:pt x="3485" y="2180"/>
                </a:cubicBezTo>
                <a:cubicBezTo>
                  <a:pt x="3345" y="2180"/>
                  <a:pt x="3290" y="2116"/>
                  <a:pt x="3290" y="1969"/>
                </a:cubicBezTo>
                <a:lnTo>
                  <a:pt x="3290" y="1724"/>
                </a:lnTo>
                <a:lnTo>
                  <a:pt x="3201" y="1724"/>
                </a:lnTo>
                <a:lnTo>
                  <a:pt x="3201" y="1585"/>
                </a:lnTo>
                <a:lnTo>
                  <a:pt x="3290" y="1585"/>
                </a:lnTo>
                <a:lnTo>
                  <a:pt x="3290" y="1426"/>
                </a:lnTo>
                <a:lnTo>
                  <a:pt x="3463" y="1426"/>
                </a:lnTo>
                <a:lnTo>
                  <a:pt x="3463" y="1585"/>
                </a:lnTo>
                <a:lnTo>
                  <a:pt x="3684" y="1585"/>
                </a:lnTo>
                <a:lnTo>
                  <a:pt x="3684" y="1426"/>
                </a:lnTo>
                <a:lnTo>
                  <a:pt x="3856" y="1426"/>
                </a:lnTo>
                <a:lnTo>
                  <a:pt x="3856" y="1585"/>
                </a:lnTo>
                <a:close/>
                <a:moveTo>
                  <a:pt x="2776" y="1809"/>
                </a:moveTo>
                <a:lnTo>
                  <a:pt x="2776" y="1809"/>
                </a:lnTo>
                <a:lnTo>
                  <a:pt x="2988" y="1809"/>
                </a:lnTo>
                <a:cubicBezTo>
                  <a:pt x="2984" y="1749"/>
                  <a:pt x="2959" y="1707"/>
                  <a:pt x="2890" y="1707"/>
                </a:cubicBezTo>
                <a:cubicBezTo>
                  <a:pt x="2838" y="1707"/>
                  <a:pt x="2792" y="1729"/>
                  <a:pt x="2776" y="1809"/>
                </a:cubicBezTo>
                <a:close/>
                <a:moveTo>
                  <a:pt x="2911" y="2180"/>
                </a:moveTo>
                <a:lnTo>
                  <a:pt x="2911" y="2180"/>
                </a:lnTo>
                <a:cubicBezTo>
                  <a:pt x="2731" y="2180"/>
                  <a:pt x="2608" y="2067"/>
                  <a:pt x="2608" y="1880"/>
                </a:cubicBezTo>
                <a:cubicBezTo>
                  <a:pt x="2608" y="1698"/>
                  <a:pt x="2728" y="1572"/>
                  <a:pt x="2888" y="1572"/>
                </a:cubicBezTo>
                <a:cubicBezTo>
                  <a:pt x="3061" y="1572"/>
                  <a:pt x="3148" y="1689"/>
                  <a:pt x="3148" y="1863"/>
                </a:cubicBezTo>
                <a:lnTo>
                  <a:pt x="3148" y="1928"/>
                </a:lnTo>
                <a:lnTo>
                  <a:pt x="2776" y="1928"/>
                </a:lnTo>
                <a:cubicBezTo>
                  <a:pt x="2797" y="2018"/>
                  <a:pt x="2868" y="2042"/>
                  <a:pt x="2938" y="2042"/>
                </a:cubicBezTo>
                <a:cubicBezTo>
                  <a:pt x="3000" y="2042"/>
                  <a:pt x="3044" y="2029"/>
                  <a:pt x="3099" y="1995"/>
                </a:cubicBezTo>
                <a:lnTo>
                  <a:pt x="3106" y="1995"/>
                </a:lnTo>
                <a:lnTo>
                  <a:pt x="3106" y="2129"/>
                </a:lnTo>
                <a:cubicBezTo>
                  <a:pt x="3059" y="2163"/>
                  <a:pt x="2992" y="2180"/>
                  <a:pt x="2911" y="2180"/>
                </a:cubicBezTo>
                <a:close/>
                <a:moveTo>
                  <a:pt x="2494" y="2180"/>
                </a:moveTo>
                <a:lnTo>
                  <a:pt x="2494" y="2180"/>
                </a:lnTo>
                <a:cubicBezTo>
                  <a:pt x="2353" y="2180"/>
                  <a:pt x="2295" y="2124"/>
                  <a:pt x="2295" y="1992"/>
                </a:cubicBezTo>
                <a:lnTo>
                  <a:pt x="2295" y="1350"/>
                </a:lnTo>
                <a:lnTo>
                  <a:pt x="2468" y="1350"/>
                </a:lnTo>
                <a:lnTo>
                  <a:pt x="2468" y="1980"/>
                </a:lnTo>
                <a:cubicBezTo>
                  <a:pt x="2468" y="2021"/>
                  <a:pt x="2483" y="2035"/>
                  <a:pt x="2517" y="2035"/>
                </a:cubicBezTo>
                <a:cubicBezTo>
                  <a:pt x="2529" y="2035"/>
                  <a:pt x="2546" y="2031"/>
                  <a:pt x="2557" y="2027"/>
                </a:cubicBezTo>
                <a:lnTo>
                  <a:pt x="2559" y="2027"/>
                </a:lnTo>
                <a:lnTo>
                  <a:pt x="2559" y="2170"/>
                </a:lnTo>
                <a:cubicBezTo>
                  <a:pt x="2545" y="2175"/>
                  <a:pt x="2520" y="2180"/>
                  <a:pt x="2494" y="2180"/>
                </a:cubicBezTo>
                <a:close/>
                <a:moveTo>
                  <a:pt x="1779" y="1825"/>
                </a:moveTo>
                <a:lnTo>
                  <a:pt x="1779" y="1825"/>
                </a:lnTo>
                <a:lnTo>
                  <a:pt x="1687" y="2167"/>
                </a:lnTo>
                <a:lnTo>
                  <a:pt x="1531" y="2167"/>
                </a:lnTo>
                <a:lnTo>
                  <a:pt x="1354" y="1592"/>
                </a:lnTo>
                <a:lnTo>
                  <a:pt x="1354" y="1585"/>
                </a:lnTo>
                <a:lnTo>
                  <a:pt x="1524" y="1585"/>
                </a:lnTo>
                <a:lnTo>
                  <a:pt x="1620" y="1929"/>
                </a:lnTo>
                <a:lnTo>
                  <a:pt x="1712" y="1585"/>
                </a:lnTo>
                <a:lnTo>
                  <a:pt x="1851" y="1585"/>
                </a:lnTo>
                <a:lnTo>
                  <a:pt x="1943" y="1929"/>
                </a:lnTo>
                <a:lnTo>
                  <a:pt x="2041" y="1585"/>
                </a:lnTo>
                <a:lnTo>
                  <a:pt x="2205" y="1585"/>
                </a:lnTo>
                <a:lnTo>
                  <a:pt x="2205" y="1592"/>
                </a:lnTo>
                <a:lnTo>
                  <a:pt x="2027" y="2167"/>
                </a:lnTo>
                <a:lnTo>
                  <a:pt x="1871" y="2167"/>
                </a:lnTo>
                <a:lnTo>
                  <a:pt x="1779" y="1825"/>
                </a:lnTo>
                <a:close/>
                <a:moveTo>
                  <a:pt x="943" y="1809"/>
                </a:moveTo>
                <a:lnTo>
                  <a:pt x="943" y="1809"/>
                </a:lnTo>
                <a:lnTo>
                  <a:pt x="1155" y="1809"/>
                </a:lnTo>
                <a:cubicBezTo>
                  <a:pt x="1151" y="1749"/>
                  <a:pt x="1126" y="1707"/>
                  <a:pt x="1057" y="1707"/>
                </a:cubicBezTo>
                <a:cubicBezTo>
                  <a:pt x="1005" y="1707"/>
                  <a:pt x="959" y="1729"/>
                  <a:pt x="943" y="1809"/>
                </a:cubicBezTo>
                <a:close/>
                <a:moveTo>
                  <a:pt x="1078" y="2180"/>
                </a:moveTo>
                <a:lnTo>
                  <a:pt x="1078" y="2180"/>
                </a:lnTo>
                <a:cubicBezTo>
                  <a:pt x="897" y="2180"/>
                  <a:pt x="774" y="2067"/>
                  <a:pt x="774" y="1880"/>
                </a:cubicBezTo>
                <a:cubicBezTo>
                  <a:pt x="774" y="1698"/>
                  <a:pt x="895" y="1572"/>
                  <a:pt x="1054" y="1572"/>
                </a:cubicBezTo>
                <a:cubicBezTo>
                  <a:pt x="1228" y="1572"/>
                  <a:pt x="1314" y="1689"/>
                  <a:pt x="1314" y="1863"/>
                </a:cubicBezTo>
                <a:lnTo>
                  <a:pt x="1314" y="1928"/>
                </a:lnTo>
                <a:lnTo>
                  <a:pt x="943" y="1928"/>
                </a:lnTo>
                <a:cubicBezTo>
                  <a:pt x="964" y="2018"/>
                  <a:pt x="1035" y="2042"/>
                  <a:pt x="1105" y="2042"/>
                </a:cubicBezTo>
                <a:cubicBezTo>
                  <a:pt x="1167" y="2042"/>
                  <a:pt x="1211" y="2029"/>
                  <a:pt x="1266" y="1995"/>
                </a:cubicBezTo>
                <a:lnTo>
                  <a:pt x="1273" y="1995"/>
                </a:lnTo>
                <a:lnTo>
                  <a:pt x="1273" y="2129"/>
                </a:lnTo>
                <a:cubicBezTo>
                  <a:pt x="1226" y="2163"/>
                  <a:pt x="1159" y="2180"/>
                  <a:pt x="1078" y="2180"/>
                </a:cubicBezTo>
                <a:close/>
                <a:moveTo>
                  <a:pt x="178" y="2167"/>
                </a:moveTo>
                <a:lnTo>
                  <a:pt x="178" y="2167"/>
                </a:lnTo>
                <a:lnTo>
                  <a:pt x="0" y="2167"/>
                </a:lnTo>
                <a:lnTo>
                  <a:pt x="0" y="1350"/>
                </a:lnTo>
                <a:lnTo>
                  <a:pt x="178" y="1350"/>
                </a:lnTo>
                <a:lnTo>
                  <a:pt x="178" y="1673"/>
                </a:lnTo>
                <a:lnTo>
                  <a:pt x="496" y="1673"/>
                </a:lnTo>
                <a:lnTo>
                  <a:pt x="496" y="1350"/>
                </a:lnTo>
                <a:lnTo>
                  <a:pt x="674" y="1350"/>
                </a:lnTo>
                <a:lnTo>
                  <a:pt x="674" y="2167"/>
                </a:lnTo>
                <a:lnTo>
                  <a:pt x="496" y="2167"/>
                </a:lnTo>
                <a:lnTo>
                  <a:pt x="496" y="1829"/>
                </a:lnTo>
                <a:lnTo>
                  <a:pt x="178" y="1829"/>
                </a:lnTo>
                <a:lnTo>
                  <a:pt x="178" y="2167"/>
                </a:lnTo>
                <a:close/>
                <a:moveTo>
                  <a:pt x="2668" y="639"/>
                </a:moveTo>
                <a:lnTo>
                  <a:pt x="2668" y="639"/>
                </a:lnTo>
                <a:lnTo>
                  <a:pt x="178" y="639"/>
                </a:lnTo>
                <a:lnTo>
                  <a:pt x="178" y="177"/>
                </a:lnTo>
                <a:lnTo>
                  <a:pt x="2668" y="177"/>
                </a:lnTo>
                <a:lnTo>
                  <a:pt x="2668" y="639"/>
                </a:lnTo>
                <a:close/>
                <a:moveTo>
                  <a:pt x="0" y="0"/>
                </a:moveTo>
                <a:lnTo>
                  <a:pt x="0" y="0"/>
                </a:lnTo>
                <a:lnTo>
                  <a:pt x="0" y="817"/>
                </a:lnTo>
                <a:lnTo>
                  <a:pt x="0" y="817"/>
                </a:lnTo>
                <a:lnTo>
                  <a:pt x="2846" y="817"/>
                </a:lnTo>
                <a:lnTo>
                  <a:pt x="2846"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Comcast">
            <a:extLst>
              <a:ext uri="{FF2B5EF4-FFF2-40B4-BE49-F238E27FC236}">
                <a16:creationId xmlns:a16="http://schemas.microsoft.com/office/drawing/2014/main" id="{6EE9ABE5-D06D-6B43-945A-2AC701E44043}"/>
              </a:ext>
              <a:ext uri="{C183D7F6-B498-43B3-948B-1728B52AA6E4}">
                <adec:decorative xmlns:adec="http://schemas.microsoft.com/office/drawing/2017/decorative" val="1"/>
              </a:ext>
            </a:extLst>
          </p:cNvPr>
          <p:cNvSpPr>
            <a:spLocks noChangeAspect="1" noEditPoints="1"/>
          </p:cNvSpPr>
          <p:nvPr userDrawn="1"/>
        </p:nvSpPr>
        <p:spPr bwMode="black">
          <a:xfrm>
            <a:off x="7119712" y="5573136"/>
            <a:ext cx="1005840" cy="352669"/>
          </a:xfrm>
          <a:custGeom>
            <a:avLst/>
            <a:gdLst>
              <a:gd name="T0" fmla="*/ 7570 w 8315"/>
              <a:gd name="T1" fmla="*/ 1698 h 2920"/>
              <a:gd name="T2" fmla="*/ 7857 w 8315"/>
              <a:gd name="T3" fmla="*/ 1819 h 2920"/>
              <a:gd name="T4" fmla="*/ 7968 w 8315"/>
              <a:gd name="T5" fmla="*/ 1819 h 2920"/>
              <a:gd name="T6" fmla="*/ 8255 w 8315"/>
              <a:gd name="T7" fmla="*/ 1698 h 2920"/>
              <a:gd name="T8" fmla="*/ 5923 w 8315"/>
              <a:gd name="T9" fmla="*/ 1891 h 2920"/>
              <a:gd name="T10" fmla="*/ 5923 w 8315"/>
              <a:gd name="T11" fmla="*/ 1691 h 2920"/>
              <a:gd name="T12" fmla="*/ 6457 w 8315"/>
              <a:gd name="T13" fmla="*/ 2914 h 2920"/>
              <a:gd name="T14" fmla="*/ 5691 w 8315"/>
              <a:gd name="T15" fmla="*/ 2461 h 2920"/>
              <a:gd name="T16" fmla="*/ 5413 w 8315"/>
              <a:gd name="T17" fmla="*/ 2866 h 2920"/>
              <a:gd name="T18" fmla="*/ 5923 w 8315"/>
              <a:gd name="T19" fmla="*/ 1691 h 2920"/>
              <a:gd name="T20" fmla="*/ 3688 w 8315"/>
              <a:gd name="T21" fmla="*/ 1725 h 2920"/>
              <a:gd name="T22" fmla="*/ 2915 w 8315"/>
              <a:gd name="T23" fmla="*/ 1691 h 2920"/>
              <a:gd name="T24" fmla="*/ 2655 w 8315"/>
              <a:gd name="T25" fmla="*/ 2866 h 2920"/>
              <a:gd name="T26" fmla="*/ 2935 w 8315"/>
              <a:gd name="T27" fmla="*/ 1940 h 2920"/>
              <a:gd name="T28" fmla="*/ 3378 w 8315"/>
              <a:gd name="T29" fmla="*/ 2778 h 2920"/>
              <a:gd name="T30" fmla="*/ 4008 w 8315"/>
              <a:gd name="T31" fmla="*/ 2914 h 2920"/>
              <a:gd name="T32" fmla="*/ 4779 w 8315"/>
              <a:gd name="T33" fmla="*/ 1812 h 2920"/>
              <a:gd name="T34" fmla="*/ 5214 w 8315"/>
              <a:gd name="T35" fmla="*/ 1957 h 2920"/>
              <a:gd name="T36" fmla="*/ 5207 w 8315"/>
              <a:gd name="T37" fmla="*/ 1864 h 2920"/>
              <a:gd name="T38" fmla="*/ 4779 w 8315"/>
              <a:gd name="T39" fmla="*/ 2920 h 2920"/>
              <a:gd name="T40" fmla="*/ 4779 w 8315"/>
              <a:gd name="T41" fmla="*/ 2799 h 2920"/>
              <a:gd name="T42" fmla="*/ 614 w 8315"/>
              <a:gd name="T43" fmla="*/ 1812 h 2920"/>
              <a:gd name="T44" fmla="*/ 1049 w 8315"/>
              <a:gd name="T45" fmla="*/ 1957 h 2920"/>
              <a:gd name="T46" fmla="*/ 1042 w 8315"/>
              <a:gd name="T47" fmla="*/ 1864 h 2920"/>
              <a:gd name="T48" fmla="*/ 614 w 8315"/>
              <a:gd name="T49" fmla="*/ 2920 h 2920"/>
              <a:gd name="T50" fmla="*/ 614 w 8315"/>
              <a:gd name="T51" fmla="*/ 2799 h 2920"/>
              <a:gd name="T52" fmla="*/ 7172 w 8315"/>
              <a:gd name="T53" fmla="*/ 2314 h 2920"/>
              <a:gd name="T54" fmla="*/ 6767 w 8315"/>
              <a:gd name="T55" fmla="*/ 1996 h 2920"/>
              <a:gd name="T56" fmla="*/ 7242 w 8315"/>
              <a:gd name="T57" fmla="*/ 1883 h 2920"/>
              <a:gd name="T58" fmla="*/ 7001 w 8315"/>
              <a:gd name="T59" fmla="*/ 1691 h 2920"/>
              <a:gd name="T60" fmla="*/ 7118 w 8315"/>
              <a:gd name="T61" fmla="*/ 2422 h 2920"/>
              <a:gd name="T62" fmla="*/ 6713 w 8315"/>
              <a:gd name="T63" fmla="*/ 2670 h 2920"/>
              <a:gd name="T64" fmla="*/ 6625 w 8315"/>
              <a:gd name="T65" fmla="*/ 2752 h 2920"/>
              <a:gd name="T66" fmla="*/ 7172 w 8315"/>
              <a:gd name="T67" fmla="*/ 2314 h 2920"/>
              <a:gd name="T68" fmla="*/ 2368 w 8315"/>
              <a:gd name="T69" fmla="*/ 2306 h 2920"/>
              <a:gd name="T70" fmla="*/ 1874 w 8315"/>
              <a:gd name="T71" fmla="*/ 2799 h 2920"/>
              <a:gd name="T72" fmla="*/ 2488 w 8315"/>
              <a:gd name="T73" fmla="*/ 2306 h 2920"/>
              <a:gd name="T74" fmla="*/ 1874 w 8315"/>
              <a:gd name="T75" fmla="*/ 1691 h 2920"/>
              <a:gd name="T76" fmla="*/ 3132 w 8315"/>
              <a:gd name="T77" fmla="*/ 1187 h 2920"/>
              <a:gd name="T78" fmla="*/ 3431 w 8315"/>
              <a:gd name="T79" fmla="*/ 860 h 2920"/>
              <a:gd name="T80" fmla="*/ 5209 w 8315"/>
              <a:gd name="T81" fmla="*/ 961 h 2920"/>
              <a:gd name="T82" fmla="*/ 4882 w 8315"/>
              <a:gd name="T83" fmla="*/ 860 h 2920"/>
              <a:gd name="T84" fmla="*/ 5181 w 8315"/>
              <a:gd name="T85" fmla="*/ 1187 h 2920"/>
              <a:gd name="T86" fmla="*/ 3674 w 8315"/>
              <a:gd name="T87" fmla="*/ 438 h 2920"/>
              <a:gd name="T88" fmla="*/ 3332 w 8315"/>
              <a:gd name="T89" fmla="*/ 715 h 2920"/>
              <a:gd name="T90" fmla="*/ 3674 w 8315"/>
              <a:gd name="T91" fmla="*/ 438 h 2920"/>
              <a:gd name="T92" fmla="*/ 4871 w 8315"/>
              <a:gd name="T93" fmla="*/ 323 h 2920"/>
              <a:gd name="T94" fmla="*/ 4313 w 8315"/>
              <a:gd name="T95" fmla="*/ 1174 h 2920"/>
              <a:gd name="T96" fmla="*/ 5022 w 8315"/>
              <a:gd name="T97" fmla="*/ 670 h 2920"/>
              <a:gd name="T98" fmla="*/ 4095 w 8315"/>
              <a:gd name="T99" fmla="*/ 130 h 2920"/>
              <a:gd name="T100" fmla="*/ 3687 w 8315"/>
              <a:gd name="T101" fmla="*/ 312 h 2920"/>
              <a:gd name="T102" fmla="*/ 4008 w 8315"/>
              <a:gd name="T103" fmla="*/ 1015 h 2920"/>
              <a:gd name="T104" fmla="*/ 4616 w 8315"/>
              <a:gd name="T105" fmla="*/ 152 h 2920"/>
              <a:gd name="T106" fmla="*/ 4311 w 8315"/>
              <a:gd name="T107" fmla="*/ 1016 h 2920"/>
              <a:gd name="T108" fmla="*/ 4303 w 8315"/>
              <a:gd name="T109" fmla="*/ 254 h 2920"/>
              <a:gd name="T110" fmla="*/ 4187 w 8315"/>
              <a:gd name="T111" fmla="*/ 238 h 2920"/>
              <a:gd name="T112" fmla="*/ 4616 w 8315"/>
              <a:gd name="T113" fmla="*/ 152 h 2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15" h="2920">
                <a:moveTo>
                  <a:pt x="8255" y="1698"/>
                </a:moveTo>
                <a:lnTo>
                  <a:pt x="8255" y="1698"/>
                </a:lnTo>
                <a:lnTo>
                  <a:pt x="7570" y="1698"/>
                </a:lnTo>
                <a:cubicBezTo>
                  <a:pt x="7537" y="1698"/>
                  <a:pt x="7510" y="1725"/>
                  <a:pt x="7510" y="1758"/>
                </a:cubicBezTo>
                <a:cubicBezTo>
                  <a:pt x="7510" y="1792"/>
                  <a:pt x="7537" y="1819"/>
                  <a:pt x="7570" y="1819"/>
                </a:cubicBezTo>
                <a:lnTo>
                  <a:pt x="7857" y="1819"/>
                </a:lnTo>
                <a:lnTo>
                  <a:pt x="7857" y="2914"/>
                </a:lnTo>
                <a:lnTo>
                  <a:pt x="7968" y="2914"/>
                </a:lnTo>
                <a:lnTo>
                  <a:pt x="7968" y="1819"/>
                </a:lnTo>
                <a:lnTo>
                  <a:pt x="8255" y="1819"/>
                </a:lnTo>
                <a:cubicBezTo>
                  <a:pt x="8288" y="1819"/>
                  <a:pt x="8315" y="1792"/>
                  <a:pt x="8315" y="1758"/>
                </a:cubicBezTo>
                <a:cubicBezTo>
                  <a:pt x="8315" y="1725"/>
                  <a:pt x="8288" y="1698"/>
                  <a:pt x="8255" y="1698"/>
                </a:cubicBezTo>
                <a:close/>
                <a:moveTo>
                  <a:pt x="6106" y="2340"/>
                </a:moveTo>
                <a:lnTo>
                  <a:pt x="6106" y="2340"/>
                </a:lnTo>
                <a:lnTo>
                  <a:pt x="5923" y="1891"/>
                </a:lnTo>
                <a:lnTo>
                  <a:pt x="5741" y="2340"/>
                </a:lnTo>
                <a:lnTo>
                  <a:pt x="6106" y="2340"/>
                </a:lnTo>
                <a:close/>
                <a:moveTo>
                  <a:pt x="5923" y="1691"/>
                </a:moveTo>
                <a:lnTo>
                  <a:pt x="5923" y="1691"/>
                </a:lnTo>
                <a:cubicBezTo>
                  <a:pt x="5946" y="1691"/>
                  <a:pt x="5964" y="1706"/>
                  <a:pt x="5974" y="1726"/>
                </a:cubicBezTo>
                <a:cubicBezTo>
                  <a:pt x="5984" y="1745"/>
                  <a:pt x="6457" y="2914"/>
                  <a:pt x="6457" y="2914"/>
                </a:cubicBezTo>
                <a:lnTo>
                  <a:pt x="6340" y="2914"/>
                </a:lnTo>
                <a:lnTo>
                  <a:pt x="6155" y="2461"/>
                </a:lnTo>
                <a:lnTo>
                  <a:pt x="5691" y="2461"/>
                </a:lnTo>
                <a:lnTo>
                  <a:pt x="5518" y="2886"/>
                </a:lnTo>
                <a:cubicBezTo>
                  <a:pt x="5510" y="2906"/>
                  <a:pt x="5491" y="2920"/>
                  <a:pt x="5468" y="2920"/>
                </a:cubicBezTo>
                <a:cubicBezTo>
                  <a:pt x="5438" y="2920"/>
                  <a:pt x="5413" y="2896"/>
                  <a:pt x="5413" y="2866"/>
                </a:cubicBezTo>
                <a:cubicBezTo>
                  <a:pt x="5413" y="2858"/>
                  <a:pt x="5415" y="2851"/>
                  <a:pt x="5417" y="2845"/>
                </a:cubicBezTo>
                <a:cubicBezTo>
                  <a:pt x="5417" y="2845"/>
                  <a:pt x="5863" y="1745"/>
                  <a:pt x="5872" y="1726"/>
                </a:cubicBezTo>
                <a:cubicBezTo>
                  <a:pt x="5883" y="1706"/>
                  <a:pt x="5900" y="1691"/>
                  <a:pt x="5923" y="1691"/>
                </a:cubicBezTo>
                <a:close/>
                <a:moveTo>
                  <a:pt x="3739" y="1691"/>
                </a:moveTo>
                <a:lnTo>
                  <a:pt x="3739" y="1691"/>
                </a:lnTo>
                <a:cubicBezTo>
                  <a:pt x="3716" y="1691"/>
                  <a:pt x="3698" y="1706"/>
                  <a:pt x="3688" y="1725"/>
                </a:cubicBezTo>
                <a:cubicBezTo>
                  <a:pt x="3678" y="1744"/>
                  <a:pt x="3327" y="2614"/>
                  <a:pt x="3327" y="2614"/>
                </a:cubicBezTo>
                <a:cubicBezTo>
                  <a:pt x="3327" y="2614"/>
                  <a:pt x="2975" y="1744"/>
                  <a:pt x="2965" y="1725"/>
                </a:cubicBezTo>
                <a:cubicBezTo>
                  <a:pt x="2955" y="1706"/>
                  <a:pt x="2938" y="1691"/>
                  <a:pt x="2915" y="1691"/>
                </a:cubicBezTo>
                <a:cubicBezTo>
                  <a:pt x="2888" y="1691"/>
                  <a:pt x="2868" y="1711"/>
                  <a:pt x="2861" y="1735"/>
                </a:cubicBezTo>
                <a:cubicBezTo>
                  <a:pt x="2854" y="1760"/>
                  <a:pt x="2656" y="2855"/>
                  <a:pt x="2656" y="2855"/>
                </a:cubicBezTo>
                <a:cubicBezTo>
                  <a:pt x="2655" y="2858"/>
                  <a:pt x="2655" y="2862"/>
                  <a:pt x="2655" y="2866"/>
                </a:cubicBezTo>
                <a:cubicBezTo>
                  <a:pt x="2655" y="2896"/>
                  <a:pt x="2679" y="2920"/>
                  <a:pt x="2710" y="2920"/>
                </a:cubicBezTo>
                <a:cubicBezTo>
                  <a:pt x="2736" y="2920"/>
                  <a:pt x="2758" y="2901"/>
                  <a:pt x="2763" y="2876"/>
                </a:cubicBezTo>
                <a:lnTo>
                  <a:pt x="2935" y="1940"/>
                </a:lnTo>
                <a:cubicBezTo>
                  <a:pt x="2935" y="1940"/>
                  <a:pt x="3266" y="2759"/>
                  <a:pt x="3276" y="2778"/>
                </a:cubicBezTo>
                <a:cubicBezTo>
                  <a:pt x="3286" y="2798"/>
                  <a:pt x="3304" y="2813"/>
                  <a:pt x="3327" y="2813"/>
                </a:cubicBezTo>
                <a:cubicBezTo>
                  <a:pt x="3350" y="2813"/>
                  <a:pt x="3368" y="2798"/>
                  <a:pt x="3378" y="2778"/>
                </a:cubicBezTo>
                <a:cubicBezTo>
                  <a:pt x="3387" y="2759"/>
                  <a:pt x="3719" y="1940"/>
                  <a:pt x="3719" y="1940"/>
                </a:cubicBezTo>
                <a:lnTo>
                  <a:pt x="3897" y="2914"/>
                </a:lnTo>
                <a:lnTo>
                  <a:pt x="4008" y="2914"/>
                </a:lnTo>
                <a:cubicBezTo>
                  <a:pt x="4008" y="2914"/>
                  <a:pt x="3799" y="1760"/>
                  <a:pt x="3792" y="1735"/>
                </a:cubicBezTo>
                <a:cubicBezTo>
                  <a:pt x="3785" y="1711"/>
                  <a:pt x="3765" y="1691"/>
                  <a:pt x="3739" y="1691"/>
                </a:cubicBezTo>
                <a:close/>
                <a:moveTo>
                  <a:pt x="4779" y="1812"/>
                </a:moveTo>
                <a:lnTo>
                  <a:pt x="4779" y="1812"/>
                </a:lnTo>
                <a:cubicBezTo>
                  <a:pt x="4911" y="1812"/>
                  <a:pt x="5035" y="1864"/>
                  <a:pt x="5128" y="1957"/>
                </a:cubicBezTo>
                <a:cubicBezTo>
                  <a:pt x="5151" y="1979"/>
                  <a:pt x="5192" y="1979"/>
                  <a:pt x="5214" y="1957"/>
                </a:cubicBezTo>
                <a:cubicBezTo>
                  <a:pt x="5225" y="1946"/>
                  <a:pt x="5232" y="1930"/>
                  <a:pt x="5232" y="1914"/>
                </a:cubicBezTo>
                <a:cubicBezTo>
                  <a:pt x="5232" y="1898"/>
                  <a:pt x="5225" y="1883"/>
                  <a:pt x="5214" y="1872"/>
                </a:cubicBezTo>
                <a:lnTo>
                  <a:pt x="5207" y="1864"/>
                </a:lnTo>
                <a:cubicBezTo>
                  <a:pt x="5091" y="1753"/>
                  <a:pt x="4940" y="1691"/>
                  <a:pt x="4779" y="1691"/>
                </a:cubicBezTo>
                <a:cubicBezTo>
                  <a:pt x="4441" y="1691"/>
                  <a:pt x="4165" y="1967"/>
                  <a:pt x="4165" y="2306"/>
                </a:cubicBezTo>
                <a:cubicBezTo>
                  <a:pt x="4165" y="2645"/>
                  <a:pt x="4441" y="2920"/>
                  <a:pt x="4779" y="2920"/>
                </a:cubicBezTo>
                <a:cubicBezTo>
                  <a:pt x="4958" y="2920"/>
                  <a:pt x="5119" y="2844"/>
                  <a:pt x="5232" y="2721"/>
                </a:cubicBezTo>
                <a:lnTo>
                  <a:pt x="5146" y="2636"/>
                </a:lnTo>
                <a:cubicBezTo>
                  <a:pt x="5056" y="2736"/>
                  <a:pt x="4925" y="2799"/>
                  <a:pt x="4779" y="2799"/>
                </a:cubicBezTo>
                <a:cubicBezTo>
                  <a:pt x="4507" y="2799"/>
                  <a:pt x="4286" y="2578"/>
                  <a:pt x="4286" y="2306"/>
                </a:cubicBezTo>
                <a:cubicBezTo>
                  <a:pt x="4286" y="2034"/>
                  <a:pt x="4507" y="1812"/>
                  <a:pt x="4779" y="1812"/>
                </a:cubicBezTo>
                <a:close/>
                <a:moveTo>
                  <a:pt x="614" y="1812"/>
                </a:moveTo>
                <a:lnTo>
                  <a:pt x="614" y="1812"/>
                </a:lnTo>
                <a:cubicBezTo>
                  <a:pt x="746" y="1812"/>
                  <a:pt x="870" y="1864"/>
                  <a:pt x="963" y="1957"/>
                </a:cubicBezTo>
                <a:cubicBezTo>
                  <a:pt x="985" y="1979"/>
                  <a:pt x="1027" y="1979"/>
                  <a:pt x="1049" y="1957"/>
                </a:cubicBezTo>
                <a:cubicBezTo>
                  <a:pt x="1060" y="1946"/>
                  <a:pt x="1067" y="1930"/>
                  <a:pt x="1067" y="1914"/>
                </a:cubicBezTo>
                <a:cubicBezTo>
                  <a:pt x="1067" y="1898"/>
                  <a:pt x="1060" y="1883"/>
                  <a:pt x="1049" y="1872"/>
                </a:cubicBezTo>
                <a:lnTo>
                  <a:pt x="1042" y="1864"/>
                </a:lnTo>
                <a:cubicBezTo>
                  <a:pt x="926" y="1753"/>
                  <a:pt x="775" y="1691"/>
                  <a:pt x="614" y="1691"/>
                </a:cubicBezTo>
                <a:cubicBezTo>
                  <a:pt x="276" y="1691"/>
                  <a:pt x="0" y="1967"/>
                  <a:pt x="0" y="2306"/>
                </a:cubicBezTo>
                <a:cubicBezTo>
                  <a:pt x="0" y="2645"/>
                  <a:pt x="276" y="2920"/>
                  <a:pt x="614" y="2920"/>
                </a:cubicBezTo>
                <a:cubicBezTo>
                  <a:pt x="793" y="2920"/>
                  <a:pt x="954" y="2844"/>
                  <a:pt x="1067" y="2721"/>
                </a:cubicBezTo>
                <a:lnTo>
                  <a:pt x="981" y="2636"/>
                </a:lnTo>
                <a:cubicBezTo>
                  <a:pt x="891" y="2736"/>
                  <a:pt x="760" y="2799"/>
                  <a:pt x="614" y="2799"/>
                </a:cubicBezTo>
                <a:cubicBezTo>
                  <a:pt x="342" y="2799"/>
                  <a:pt x="121" y="2578"/>
                  <a:pt x="121" y="2306"/>
                </a:cubicBezTo>
                <a:cubicBezTo>
                  <a:pt x="121" y="2034"/>
                  <a:pt x="342" y="1812"/>
                  <a:pt x="614" y="1812"/>
                </a:cubicBezTo>
                <a:close/>
                <a:moveTo>
                  <a:pt x="7172" y="2314"/>
                </a:moveTo>
                <a:lnTo>
                  <a:pt x="7172" y="2314"/>
                </a:lnTo>
                <a:cubicBezTo>
                  <a:pt x="7139" y="2296"/>
                  <a:pt x="6938" y="2193"/>
                  <a:pt x="6910" y="2178"/>
                </a:cubicBezTo>
                <a:cubicBezTo>
                  <a:pt x="6804" y="2124"/>
                  <a:pt x="6767" y="2077"/>
                  <a:pt x="6767" y="1996"/>
                </a:cubicBezTo>
                <a:cubicBezTo>
                  <a:pt x="6767" y="1885"/>
                  <a:pt x="6859" y="1812"/>
                  <a:pt x="7001" y="1812"/>
                </a:cubicBezTo>
                <a:cubicBezTo>
                  <a:pt x="7085" y="1812"/>
                  <a:pt x="7166" y="1849"/>
                  <a:pt x="7213" y="1876"/>
                </a:cubicBezTo>
                <a:cubicBezTo>
                  <a:pt x="7222" y="1881"/>
                  <a:pt x="7232" y="1883"/>
                  <a:pt x="7242" y="1883"/>
                </a:cubicBezTo>
                <a:cubicBezTo>
                  <a:pt x="7276" y="1883"/>
                  <a:pt x="7303" y="1856"/>
                  <a:pt x="7303" y="1823"/>
                </a:cubicBezTo>
                <a:cubicBezTo>
                  <a:pt x="7303" y="1800"/>
                  <a:pt x="7291" y="1781"/>
                  <a:pt x="7273" y="1770"/>
                </a:cubicBezTo>
                <a:cubicBezTo>
                  <a:pt x="7213" y="1737"/>
                  <a:pt x="7111" y="1691"/>
                  <a:pt x="7001" y="1691"/>
                </a:cubicBezTo>
                <a:cubicBezTo>
                  <a:pt x="6792" y="1691"/>
                  <a:pt x="6646" y="1817"/>
                  <a:pt x="6646" y="1996"/>
                </a:cubicBezTo>
                <a:cubicBezTo>
                  <a:pt x="6646" y="2158"/>
                  <a:pt x="6752" y="2234"/>
                  <a:pt x="6856" y="2287"/>
                </a:cubicBezTo>
                <a:cubicBezTo>
                  <a:pt x="6885" y="2301"/>
                  <a:pt x="7088" y="2406"/>
                  <a:pt x="7118" y="2422"/>
                </a:cubicBezTo>
                <a:cubicBezTo>
                  <a:pt x="7198" y="2464"/>
                  <a:pt x="7242" y="2527"/>
                  <a:pt x="7242" y="2599"/>
                </a:cubicBezTo>
                <a:cubicBezTo>
                  <a:pt x="7242" y="2696"/>
                  <a:pt x="7160" y="2799"/>
                  <a:pt x="7008" y="2799"/>
                </a:cubicBezTo>
                <a:cubicBezTo>
                  <a:pt x="6860" y="2799"/>
                  <a:pt x="6745" y="2700"/>
                  <a:pt x="6713" y="2670"/>
                </a:cubicBezTo>
                <a:lnTo>
                  <a:pt x="6704" y="2661"/>
                </a:lnTo>
                <a:lnTo>
                  <a:pt x="6614" y="2742"/>
                </a:lnTo>
                <a:lnTo>
                  <a:pt x="6625" y="2752"/>
                </a:lnTo>
                <a:cubicBezTo>
                  <a:pt x="6665" y="2792"/>
                  <a:pt x="6810" y="2920"/>
                  <a:pt x="7008" y="2920"/>
                </a:cubicBezTo>
                <a:cubicBezTo>
                  <a:pt x="7230" y="2920"/>
                  <a:pt x="7363" y="2757"/>
                  <a:pt x="7363" y="2599"/>
                </a:cubicBezTo>
                <a:cubicBezTo>
                  <a:pt x="7363" y="2481"/>
                  <a:pt x="7294" y="2377"/>
                  <a:pt x="7172" y="2314"/>
                </a:cubicBezTo>
                <a:close/>
                <a:moveTo>
                  <a:pt x="1874" y="2799"/>
                </a:moveTo>
                <a:lnTo>
                  <a:pt x="1874" y="2799"/>
                </a:lnTo>
                <a:cubicBezTo>
                  <a:pt x="2146" y="2799"/>
                  <a:pt x="2368" y="2578"/>
                  <a:pt x="2368" y="2306"/>
                </a:cubicBezTo>
                <a:cubicBezTo>
                  <a:pt x="2368" y="2034"/>
                  <a:pt x="2146" y="1812"/>
                  <a:pt x="1874" y="1812"/>
                </a:cubicBezTo>
                <a:cubicBezTo>
                  <a:pt x="1602" y="1812"/>
                  <a:pt x="1380" y="2034"/>
                  <a:pt x="1380" y="2306"/>
                </a:cubicBezTo>
                <a:cubicBezTo>
                  <a:pt x="1380" y="2578"/>
                  <a:pt x="1602" y="2799"/>
                  <a:pt x="1874" y="2799"/>
                </a:cubicBezTo>
                <a:close/>
                <a:moveTo>
                  <a:pt x="1874" y="1691"/>
                </a:moveTo>
                <a:lnTo>
                  <a:pt x="1874" y="1691"/>
                </a:lnTo>
                <a:cubicBezTo>
                  <a:pt x="2213" y="1691"/>
                  <a:pt x="2488" y="1967"/>
                  <a:pt x="2488" y="2306"/>
                </a:cubicBezTo>
                <a:cubicBezTo>
                  <a:pt x="2488" y="2645"/>
                  <a:pt x="2213" y="2920"/>
                  <a:pt x="1874" y="2920"/>
                </a:cubicBezTo>
                <a:cubicBezTo>
                  <a:pt x="1535" y="2920"/>
                  <a:pt x="1260" y="2645"/>
                  <a:pt x="1260" y="2306"/>
                </a:cubicBezTo>
                <a:cubicBezTo>
                  <a:pt x="1260" y="1967"/>
                  <a:pt x="1535" y="1691"/>
                  <a:pt x="1874" y="1691"/>
                </a:cubicBezTo>
                <a:close/>
                <a:moveTo>
                  <a:pt x="3105" y="961"/>
                </a:moveTo>
                <a:lnTo>
                  <a:pt x="3105" y="961"/>
                </a:lnTo>
                <a:cubicBezTo>
                  <a:pt x="3071" y="1031"/>
                  <a:pt x="3085" y="1127"/>
                  <a:pt x="3132" y="1187"/>
                </a:cubicBezTo>
                <a:cubicBezTo>
                  <a:pt x="3179" y="1244"/>
                  <a:pt x="3242" y="1275"/>
                  <a:pt x="3316" y="1273"/>
                </a:cubicBezTo>
                <a:lnTo>
                  <a:pt x="4027" y="1274"/>
                </a:lnTo>
                <a:lnTo>
                  <a:pt x="3431" y="860"/>
                </a:lnTo>
                <a:cubicBezTo>
                  <a:pt x="3373" y="822"/>
                  <a:pt x="3285" y="816"/>
                  <a:pt x="3221" y="846"/>
                </a:cubicBezTo>
                <a:cubicBezTo>
                  <a:pt x="3172" y="865"/>
                  <a:pt x="3126" y="913"/>
                  <a:pt x="3105" y="961"/>
                </a:cubicBezTo>
                <a:close/>
                <a:moveTo>
                  <a:pt x="5209" y="961"/>
                </a:moveTo>
                <a:lnTo>
                  <a:pt x="5209" y="961"/>
                </a:lnTo>
                <a:cubicBezTo>
                  <a:pt x="5187" y="913"/>
                  <a:pt x="5141" y="865"/>
                  <a:pt x="5092" y="846"/>
                </a:cubicBezTo>
                <a:cubicBezTo>
                  <a:pt x="5028" y="816"/>
                  <a:pt x="4940" y="822"/>
                  <a:pt x="4882" y="860"/>
                </a:cubicBezTo>
                <a:lnTo>
                  <a:pt x="4287" y="1274"/>
                </a:lnTo>
                <a:lnTo>
                  <a:pt x="4997" y="1273"/>
                </a:lnTo>
                <a:cubicBezTo>
                  <a:pt x="5071" y="1275"/>
                  <a:pt x="5134" y="1244"/>
                  <a:pt x="5181" y="1187"/>
                </a:cubicBezTo>
                <a:cubicBezTo>
                  <a:pt x="5229" y="1127"/>
                  <a:pt x="5242" y="1031"/>
                  <a:pt x="5209" y="961"/>
                </a:cubicBezTo>
                <a:close/>
                <a:moveTo>
                  <a:pt x="3674" y="438"/>
                </a:moveTo>
                <a:lnTo>
                  <a:pt x="3674" y="438"/>
                </a:lnTo>
                <a:cubicBezTo>
                  <a:pt x="3618" y="339"/>
                  <a:pt x="3500" y="298"/>
                  <a:pt x="3395" y="336"/>
                </a:cubicBezTo>
                <a:cubicBezTo>
                  <a:pt x="3331" y="360"/>
                  <a:pt x="3277" y="421"/>
                  <a:pt x="3260" y="486"/>
                </a:cubicBezTo>
                <a:cubicBezTo>
                  <a:pt x="3237" y="572"/>
                  <a:pt x="3265" y="658"/>
                  <a:pt x="3332" y="715"/>
                </a:cubicBezTo>
                <a:lnTo>
                  <a:pt x="3999" y="1174"/>
                </a:lnTo>
                <a:lnTo>
                  <a:pt x="4004" y="1174"/>
                </a:lnTo>
                <a:lnTo>
                  <a:pt x="3674" y="438"/>
                </a:lnTo>
                <a:close/>
                <a:moveTo>
                  <a:pt x="5035" y="441"/>
                </a:moveTo>
                <a:lnTo>
                  <a:pt x="5035" y="441"/>
                </a:lnTo>
                <a:cubicBezTo>
                  <a:pt x="5003" y="378"/>
                  <a:pt x="4937" y="335"/>
                  <a:pt x="4871" y="323"/>
                </a:cubicBezTo>
                <a:cubicBezTo>
                  <a:pt x="4775" y="310"/>
                  <a:pt x="4684" y="353"/>
                  <a:pt x="4637" y="438"/>
                </a:cubicBezTo>
                <a:lnTo>
                  <a:pt x="4319" y="1154"/>
                </a:lnTo>
                <a:lnTo>
                  <a:pt x="4313" y="1174"/>
                </a:lnTo>
                <a:lnTo>
                  <a:pt x="4314" y="1174"/>
                </a:lnTo>
                <a:lnTo>
                  <a:pt x="4913" y="763"/>
                </a:lnTo>
                <a:cubicBezTo>
                  <a:pt x="4951" y="734"/>
                  <a:pt x="4995" y="713"/>
                  <a:pt x="5022" y="670"/>
                </a:cubicBezTo>
                <a:cubicBezTo>
                  <a:pt x="5065" y="608"/>
                  <a:pt x="5074" y="508"/>
                  <a:pt x="5035" y="441"/>
                </a:cubicBezTo>
                <a:close/>
                <a:moveTo>
                  <a:pt x="4095" y="130"/>
                </a:moveTo>
                <a:lnTo>
                  <a:pt x="4095" y="130"/>
                </a:lnTo>
                <a:cubicBezTo>
                  <a:pt x="4070" y="89"/>
                  <a:pt x="4030" y="55"/>
                  <a:pt x="3987" y="37"/>
                </a:cubicBezTo>
                <a:cubicBezTo>
                  <a:pt x="3908" y="3"/>
                  <a:pt x="3807" y="20"/>
                  <a:pt x="3746" y="82"/>
                </a:cubicBezTo>
                <a:cubicBezTo>
                  <a:pt x="3686" y="142"/>
                  <a:pt x="3661" y="229"/>
                  <a:pt x="3687" y="312"/>
                </a:cubicBezTo>
                <a:lnTo>
                  <a:pt x="3977" y="957"/>
                </a:lnTo>
                <a:lnTo>
                  <a:pt x="4006" y="1017"/>
                </a:lnTo>
                <a:cubicBezTo>
                  <a:pt x="4007" y="1016"/>
                  <a:pt x="4008" y="1015"/>
                  <a:pt x="4008" y="1015"/>
                </a:cubicBezTo>
                <a:lnTo>
                  <a:pt x="4123" y="275"/>
                </a:lnTo>
                <a:cubicBezTo>
                  <a:pt x="4131" y="221"/>
                  <a:pt x="4118" y="173"/>
                  <a:pt x="4095" y="130"/>
                </a:cubicBezTo>
                <a:close/>
                <a:moveTo>
                  <a:pt x="4616" y="152"/>
                </a:moveTo>
                <a:lnTo>
                  <a:pt x="4616" y="152"/>
                </a:lnTo>
                <a:cubicBezTo>
                  <a:pt x="4651" y="223"/>
                  <a:pt x="4631" y="316"/>
                  <a:pt x="4594" y="379"/>
                </a:cubicBezTo>
                <a:lnTo>
                  <a:pt x="4311" y="1016"/>
                </a:lnTo>
                <a:lnTo>
                  <a:pt x="4309" y="1018"/>
                </a:lnTo>
                <a:lnTo>
                  <a:pt x="4206" y="373"/>
                </a:lnTo>
                <a:cubicBezTo>
                  <a:pt x="4198" y="311"/>
                  <a:pt x="4265" y="284"/>
                  <a:pt x="4303" y="254"/>
                </a:cubicBezTo>
                <a:cubicBezTo>
                  <a:pt x="4301" y="245"/>
                  <a:pt x="4291" y="246"/>
                  <a:pt x="4285" y="241"/>
                </a:cubicBezTo>
                <a:lnTo>
                  <a:pt x="4190" y="240"/>
                </a:lnTo>
                <a:lnTo>
                  <a:pt x="4187" y="238"/>
                </a:lnTo>
                <a:cubicBezTo>
                  <a:pt x="4187" y="157"/>
                  <a:pt x="4230" y="83"/>
                  <a:pt x="4303" y="44"/>
                </a:cubicBezTo>
                <a:cubicBezTo>
                  <a:pt x="4380" y="0"/>
                  <a:pt x="4487" y="12"/>
                  <a:pt x="4554" y="69"/>
                </a:cubicBezTo>
                <a:cubicBezTo>
                  <a:pt x="4581" y="93"/>
                  <a:pt x="4603" y="121"/>
                  <a:pt x="4616" y="1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Nokia">
            <a:extLst>
              <a:ext uri="{FF2B5EF4-FFF2-40B4-BE49-F238E27FC236}">
                <a16:creationId xmlns:a16="http://schemas.microsoft.com/office/drawing/2014/main" id="{96B3D65D-87BB-D34B-B097-E589580AF2F8}"/>
              </a:ext>
              <a:ext uri="{C183D7F6-B498-43B3-948B-1728B52AA6E4}">
                <adec:decorative xmlns:adec="http://schemas.microsoft.com/office/drawing/2017/decorative" val="1"/>
              </a:ext>
            </a:extLst>
          </p:cNvPr>
          <p:cNvSpPr>
            <a:spLocks noChangeAspect="1" noEditPoints="1"/>
          </p:cNvSpPr>
          <p:nvPr userDrawn="1"/>
        </p:nvSpPr>
        <p:spPr bwMode="black">
          <a:xfrm>
            <a:off x="8443869" y="5673633"/>
            <a:ext cx="914400" cy="151675"/>
          </a:xfrm>
          <a:custGeom>
            <a:avLst/>
            <a:gdLst>
              <a:gd name="T0" fmla="*/ 2156 w 2449"/>
              <a:gd name="T1" fmla="*/ 104 h 405"/>
              <a:gd name="T2" fmla="*/ 2081 w 2449"/>
              <a:gd name="T3" fmla="*/ 244 h 405"/>
              <a:gd name="T4" fmla="*/ 2449 w 2449"/>
              <a:gd name="T5" fmla="*/ 395 h 405"/>
              <a:gd name="T6" fmla="*/ 2236 w 2449"/>
              <a:gd name="T7" fmla="*/ 6 h 405"/>
              <a:gd name="T8" fmla="*/ 1863 w 2449"/>
              <a:gd name="T9" fmla="*/ 397 h 405"/>
              <a:gd name="T10" fmla="*/ 2036 w 2449"/>
              <a:gd name="T11" fmla="*/ 329 h 405"/>
              <a:gd name="T12" fmla="*/ 2278 w 2449"/>
              <a:gd name="T13" fmla="*/ 330 h 405"/>
              <a:gd name="T14" fmla="*/ 2449 w 2449"/>
              <a:gd name="T15" fmla="*/ 397 h 405"/>
              <a:gd name="T16" fmla="*/ 739 w 2449"/>
              <a:gd name="T17" fmla="*/ 98 h 405"/>
              <a:gd name="T18" fmla="*/ 992 w 2449"/>
              <a:gd name="T19" fmla="*/ 98 h 405"/>
              <a:gd name="T20" fmla="*/ 1011 w 2449"/>
              <a:gd name="T21" fmla="*/ 122 h 405"/>
              <a:gd name="T22" fmla="*/ 959 w 2449"/>
              <a:gd name="T23" fmla="*/ 303 h 405"/>
              <a:gd name="T24" fmla="*/ 716 w 2449"/>
              <a:gd name="T25" fmla="*/ 291 h 405"/>
              <a:gd name="T26" fmla="*/ 739 w 2449"/>
              <a:gd name="T27" fmla="*/ 98 h 405"/>
              <a:gd name="T28" fmla="*/ 979 w 2449"/>
              <a:gd name="T29" fmla="*/ 1 h 405"/>
              <a:gd name="T30" fmla="*/ 655 w 2449"/>
              <a:gd name="T31" fmla="*/ 17 h 405"/>
              <a:gd name="T32" fmla="*/ 603 w 2449"/>
              <a:gd name="T33" fmla="*/ 308 h 405"/>
              <a:gd name="T34" fmla="*/ 678 w 2449"/>
              <a:gd name="T35" fmla="*/ 393 h 405"/>
              <a:gd name="T36" fmla="*/ 1074 w 2449"/>
              <a:gd name="T37" fmla="*/ 382 h 405"/>
              <a:gd name="T38" fmla="*/ 1120 w 2449"/>
              <a:gd name="T39" fmla="*/ 102 h 405"/>
              <a:gd name="T40" fmla="*/ 979 w 2449"/>
              <a:gd name="T41" fmla="*/ 1 h 405"/>
              <a:gd name="T42" fmla="*/ 1292 w 2449"/>
              <a:gd name="T43" fmla="*/ 194 h 405"/>
              <a:gd name="T44" fmla="*/ 1170 w 2449"/>
              <a:gd name="T45" fmla="*/ 6 h 405"/>
              <a:gd name="T46" fmla="*/ 1292 w 2449"/>
              <a:gd name="T47" fmla="*/ 397 h 405"/>
              <a:gd name="T48" fmla="*/ 1293 w 2449"/>
              <a:gd name="T49" fmla="*/ 196 h 405"/>
              <a:gd name="T50" fmla="*/ 1694 w 2449"/>
              <a:gd name="T51" fmla="*/ 396 h 405"/>
              <a:gd name="T52" fmla="*/ 1441 w 2449"/>
              <a:gd name="T53" fmla="*/ 195 h 405"/>
              <a:gd name="T54" fmla="*/ 1503 w 2449"/>
              <a:gd name="T55" fmla="*/ 6 h 405"/>
              <a:gd name="T56" fmla="*/ 1292 w 2449"/>
              <a:gd name="T57" fmla="*/ 195 h 405"/>
              <a:gd name="T58" fmla="*/ 1839 w 2449"/>
              <a:gd name="T59" fmla="*/ 6 h 405"/>
              <a:gd name="T60" fmla="*/ 1718 w 2449"/>
              <a:gd name="T61" fmla="*/ 5 h 405"/>
              <a:gd name="T62" fmla="*/ 1718 w 2449"/>
              <a:gd name="T63" fmla="*/ 397 h 405"/>
              <a:gd name="T64" fmla="*/ 1839 w 2449"/>
              <a:gd name="T65" fmla="*/ 6 h 405"/>
              <a:gd name="T66" fmla="*/ 439 w 2449"/>
              <a:gd name="T67" fmla="*/ 300 h 405"/>
              <a:gd name="T68" fmla="*/ 554 w 2449"/>
              <a:gd name="T69" fmla="*/ 5 h 405"/>
              <a:gd name="T70" fmla="*/ 355 w 2449"/>
              <a:gd name="T71" fmla="*/ 397 h 405"/>
              <a:gd name="T72" fmla="*/ 116 w 2449"/>
              <a:gd name="T73" fmla="*/ 396 h 405"/>
              <a:gd name="T74" fmla="*/ 0 w 2449"/>
              <a:gd name="T75" fmla="*/ 6 h 405"/>
              <a:gd name="T76" fmla="*/ 200 w 2449"/>
              <a:gd name="T77" fmla="*/ 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49" h="405">
                <a:moveTo>
                  <a:pt x="2156" y="104"/>
                </a:moveTo>
                <a:lnTo>
                  <a:pt x="2156" y="104"/>
                </a:lnTo>
                <a:cubicBezTo>
                  <a:pt x="2181" y="150"/>
                  <a:pt x="2206" y="197"/>
                  <a:pt x="2231" y="244"/>
                </a:cubicBezTo>
                <a:lnTo>
                  <a:pt x="2081" y="244"/>
                </a:lnTo>
                <a:lnTo>
                  <a:pt x="2156" y="104"/>
                </a:lnTo>
                <a:close/>
                <a:moveTo>
                  <a:pt x="2449" y="395"/>
                </a:moveTo>
                <a:lnTo>
                  <a:pt x="2449" y="395"/>
                </a:lnTo>
                <a:lnTo>
                  <a:pt x="2236" y="6"/>
                </a:lnTo>
                <a:lnTo>
                  <a:pt x="2078" y="6"/>
                </a:lnTo>
                <a:lnTo>
                  <a:pt x="1863" y="397"/>
                </a:lnTo>
                <a:lnTo>
                  <a:pt x="1999" y="396"/>
                </a:lnTo>
                <a:lnTo>
                  <a:pt x="2036" y="329"/>
                </a:lnTo>
                <a:lnTo>
                  <a:pt x="2276" y="329"/>
                </a:lnTo>
                <a:lnTo>
                  <a:pt x="2278" y="330"/>
                </a:lnTo>
                <a:cubicBezTo>
                  <a:pt x="2289" y="353"/>
                  <a:pt x="2302" y="374"/>
                  <a:pt x="2314" y="397"/>
                </a:cubicBezTo>
                <a:lnTo>
                  <a:pt x="2449" y="397"/>
                </a:lnTo>
                <a:lnTo>
                  <a:pt x="2449" y="395"/>
                </a:lnTo>
                <a:close/>
                <a:moveTo>
                  <a:pt x="739" y="98"/>
                </a:moveTo>
                <a:lnTo>
                  <a:pt x="739" y="98"/>
                </a:lnTo>
                <a:lnTo>
                  <a:pt x="992" y="98"/>
                </a:lnTo>
                <a:cubicBezTo>
                  <a:pt x="998" y="100"/>
                  <a:pt x="1006" y="101"/>
                  <a:pt x="1009" y="109"/>
                </a:cubicBezTo>
                <a:lnTo>
                  <a:pt x="1011" y="122"/>
                </a:lnTo>
                <a:lnTo>
                  <a:pt x="1010" y="287"/>
                </a:lnTo>
                <a:cubicBezTo>
                  <a:pt x="1000" y="306"/>
                  <a:pt x="977" y="301"/>
                  <a:pt x="959" y="303"/>
                </a:cubicBezTo>
                <a:lnTo>
                  <a:pt x="738" y="302"/>
                </a:lnTo>
                <a:cubicBezTo>
                  <a:pt x="730" y="300"/>
                  <a:pt x="719" y="301"/>
                  <a:pt x="716" y="291"/>
                </a:cubicBezTo>
                <a:cubicBezTo>
                  <a:pt x="713" y="233"/>
                  <a:pt x="715" y="174"/>
                  <a:pt x="715" y="116"/>
                </a:cubicBezTo>
                <a:cubicBezTo>
                  <a:pt x="716" y="104"/>
                  <a:pt x="729" y="100"/>
                  <a:pt x="739" y="98"/>
                </a:cubicBezTo>
                <a:close/>
                <a:moveTo>
                  <a:pt x="979" y="1"/>
                </a:moveTo>
                <a:lnTo>
                  <a:pt x="979" y="1"/>
                </a:lnTo>
                <a:lnTo>
                  <a:pt x="787" y="0"/>
                </a:lnTo>
                <a:cubicBezTo>
                  <a:pt x="741" y="2"/>
                  <a:pt x="694" y="0"/>
                  <a:pt x="655" y="17"/>
                </a:cubicBezTo>
                <a:cubicBezTo>
                  <a:pt x="631" y="29"/>
                  <a:pt x="606" y="54"/>
                  <a:pt x="605" y="83"/>
                </a:cubicBezTo>
                <a:lnTo>
                  <a:pt x="603" y="308"/>
                </a:lnTo>
                <a:lnTo>
                  <a:pt x="608" y="333"/>
                </a:lnTo>
                <a:cubicBezTo>
                  <a:pt x="616" y="363"/>
                  <a:pt x="648" y="388"/>
                  <a:pt x="678" y="393"/>
                </a:cubicBezTo>
                <a:cubicBezTo>
                  <a:pt x="746" y="405"/>
                  <a:pt x="821" y="400"/>
                  <a:pt x="894" y="401"/>
                </a:cubicBezTo>
                <a:cubicBezTo>
                  <a:pt x="956" y="400"/>
                  <a:pt x="1020" y="405"/>
                  <a:pt x="1074" y="382"/>
                </a:cubicBezTo>
                <a:cubicBezTo>
                  <a:pt x="1098" y="369"/>
                  <a:pt x="1118" y="344"/>
                  <a:pt x="1119" y="315"/>
                </a:cubicBezTo>
                <a:lnTo>
                  <a:pt x="1120" y="102"/>
                </a:lnTo>
                <a:cubicBezTo>
                  <a:pt x="1121" y="86"/>
                  <a:pt x="1117" y="71"/>
                  <a:pt x="1111" y="57"/>
                </a:cubicBezTo>
                <a:cubicBezTo>
                  <a:pt x="1084" y="7"/>
                  <a:pt x="1030" y="3"/>
                  <a:pt x="979" y="1"/>
                </a:cubicBezTo>
                <a:close/>
                <a:moveTo>
                  <a:pt x="1292" y="194"/>
                </a:moveTo>
                <a:lnTo>
                  <a:pt x="1292" y="194"/>
                </a:lnTo>
                <a:lnTo>
                  <a:pt x="1292" y="6"/>
                </a:lnTo>
                <a:lnTo>
                  <a:pt x="1170" y="6"/>
                </a:lnTo>
                <a:lnTo>
                  <a:pt x="1170" y="397"/>
                </a:lnTo>
                <a:lnTo>
                  <a:pt x="1292" y="397"/>
                </a:lnTo>
                <a:lnTo>
                  <a:pt x="1292" y="198"/>
                </a:lnTo>
                <a:lnTo>
                  <a:pt x="1293" y="196"/>
                </a:lnTo>
                <a:lnTo>
                  <a:pt x="1516" y="397"/>
                </a:lnTo>
                <a:lnTo>
                  <a:pt x="1694" y="396"/>
                </a:lnTo>
                <a:lnTo>
                  <a:pt x="1442" y="198"/>
                </a:lnTo>
                <a:lnTo>
                  <a:pt x="1441" y="195"/>
                </a:lnTo>
                <a:lnTo>
                  <a:pt x="1665" y="6"/>
                </a:lnTo>
                <a:lnTo>
                  <a:pt x="1503" y="6"/>
                </a:lnTo>
                <a:lnTo>
                  <a:pt x="1307" y="183"/>
                </a:lnTo>
                <a:lnTo>
                  <a:pt x="1292" y="195"/>
                </a:lnTo>
                <a:lnTo>
                  <a:pt x="1292" y="194"/>
                </a:lnTo>
                <a:close/>
                <a:moveTo>
                  <a:pt x="1839" y="6"/>
                </a:moveTo>
                <a:lnTo>
                  <a:pt x="1839" y="6"/>
                </a:lnTo>
                <a:cubicBezTo>
                  <a:pt x="1799" y="5"/>
                  <a:pt x="1759" y="5"/>
                  <a:pt x="1718" y="5"/>
                </a:cubicBezTo>
                <a:lnTo>
                  <a:pt x="1717" y="6"/>
                </a:lnTo>
                <a:lnTo>
                  <a:pt x="1718" y="397"/>
                </a:lnTo>
                <a:lnTo>
                  <a:pt x="1840" y="397"/>
                </a:lnTo>
                <a:lnTo>
                  <a:pt x="1839" y="6"/>
                </a:lnTo>
                <a:close/>
                <a:moveTo>
                  <a:pt x="439" y="300"/>
                </a:moveTo>
                <a:lnTo>
                  <a:pt x="439" y="300"/>
                </a:lnTo>
                <a:lnTo>
                  <a:pt x="439" y="6"/>
                </a:lnTo>
                <a:lnTo>
                  <a:pt x="554" y="5"/>
                </a:lnTo>
                <a:lnTo>
                  <a:pt x="554" y="397"/>
                </a:lnTo>
                <a:lnTo>
                  <a:pt x="355" y="397"/>
                </a:lnTo>
                <a:lnTo>
                  <a:pt x="116" y="101"/>
                </a:lnTo>
                <a:lnTo>
                  <a:pt x="116" y="396"/>
                </a:lnTo>
                <a:lnTo>
                  <a:pt x="1" y="397"/>
                </a:lnTo>
                <a:lnTo>
                  <a:pt x="0" y="6"/>
                </a:lnTo>
                <a:lnTo>
                  <a:pt x="1" y="5"/>
                </a:lnTo>
                <a:lnTo>
                  <a:pt x="200" y="5"/>
                </a:lnTo>
                <a:lnTo>
                  <a:pt x="439" y="3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print">
            <a:extLst>
              <a:ext uri="{FF2B5EF4-FFF2-40B4-BE49-F238E27FC236}">
                <a16:creationId xmlns:a16="http://schemas.microsoft.com/office/drawing/2014/main" id="{863F9F15-1172-9947-BAC0-A0D3404A37F8}"/>
              </a:ext>
              <a:ext uri="{C183D7F6-B498-43B3-948B-1728B52AA6E4}">
                <adec:decorative xmlns:adec="http://schemas.microsoft.com/office/drawing/2017/decorative" val="1"/>
              </a:ext>
            </a:extLst>
          </p:cNvPr>
          <p:cNvSpPr>
            <a:spLocks noChangeAspect="1" noEditPoints="1"/>
          </p:cNvSpPr>
          <p:nvPr userDrawn="1"/>
        </p:nvSpPr>
        <p:spPr bwMode="black">
          <a:xfrm>
            <a:off x="9676586" y="5534882"/>
            <a:ext cx="914400" cy="429176"/>
          </a:xfrm>
          <a:custGeom>
            <a:avLst/>
            <a:gdLst>
              <a:gd name="T0" fmla="*/ 1968 w 2933"/>
              <a:gd name="T1" fmla="*/ 475 h 1375"/>
              <a:gd name="T2" fmla="*/ 2001 w 2933"/>
              <a:gd name="T3" fmla="*/ 508 h 1375"/>
              <a:gd name="T4" fmla="*/ 1968 w 2933"/>
              <a:gd name="T5" fmla="*/ 534 h 1375"/>
              <a:gd name="T6" fmla="*/ 1994 w 2933"/>
              <a:gd name="T7" fmla="*/ 508 h 1375"/>
              <a:gd name="T8" fmla="*/ 1974 w 2933"/>
              <a:gd name="T9" fmla="*/ 514 h 1375"/>
              <a:gd name="T10" fmla="*/ 1968 w 2933"/>
              <a:gd name="T11" fmla="*/ 489 h 1375"/>
              <a:gd name="T12" fmla="*/ 1963 w 2933"/>
              <a:gd name="T13" fmla="*/ 526 h 1375"/>
              <a:gd name="T14" fmla="*/ 1975 w 2933"/>
              <a:gd name="T15" fmla="*/ 526 h 1375"/>
              <a:gd name="T16" fmla="*/ 1968 w 2933"/>
              <a:gd name="T17" fmla="*/ 494 h 1375"/>
              <a:gd name="T18" fmla="*/ 1963 w 2933"/>
              <a:gd name="T19" fmla="*/ 505 h 1375"/>
              <a:gd name="T20" fmla="*/ 1834 w 2933"/>
              <a:gd name="T21" fmla="*/ 1022 h 1375"/>
              <a:gd name="T22" fmla="*/ 1913 w 2933"/>
              <a:gd name="T23" fmla="*/ 944 h 1375"/>
              <a:gd name="T24" fmla="*/ 1810 w 2933"/>
              <a:gd name="T25" fmla="*/ 688 h 1375"/>
              <a:gd name="T26" fmla="*/ 1809 w 2933"/>
              <a:gd name="T27" fmla="*/ 622 h 1375"/>
              <a:gd name="T28" fmla="*/ 1725 w 2933"/>
              <a:gd name="T29" fmla="*/ 622 h 1375"/>
              <a:gd name="T30" fmla="*/ 1725 w 2933"/>
              <a:gd name="T31" fmla="*/ 688 h 1375"/>
              <a:gd name="T32" fmla="*/ 1518 w 2933"/>
              <a:gd name="T33" fmla="*/ 1015 h 1375"/>
              <a:gd name="T34" fmla="*/ 1601 w 2933"/>
              <a:gd name="T35" fmla="*/ 740 h 1375"/>
              <a:gd name="T36" fmla="*/ 1347 w 2933"/>
              <a:gd name="T37" fmla="*/ 699 h 1375"/>
              <a:gd name="T38" fmla="*/ 1272 w 2933"/>
              <a:gd name="T39" fmla="*/ 1015 h 1375"/>
              <a:gd name="T40" fmla="*/ 1459 w 2933"/>
              <a:gd name="T41" fmla="*/ 685 h 1375"/>
              <a:gd name="T42" fmla="*/ 1182 w 2933"/>
              <a:gd name="T43" fmla="*/ 511 h 1375"/>
              <a:gd name="T44" fmla="*/ 1074 w 2933"/>
              <a:gd name="T45" fmla="*/ 511 h 1375"/>
              <a:gd name="T46" fmla="*/ 1085 w 2933"/>
              <a:gd name="T47" fmla="*/ 1015 h 1375"/>
              <a:gd name="T48" fmla="*/ 1170 w 2933"/>
              <a:gd name="T49" fmla="*/ 622 h 1375"/>
              <a:gd name="T50" fmla="*/ 1007 w 2933"/>
              <a:gd name="T51" fmla="*/ 698 h 1375"/>
              <a:gd name="T52" fmla="*/ 881 w 2933"/>
              <a:gd name="T53" fmla="*/ 709 h 1375"/>
              <a:gd name="T54" fmla="*/ 807 w 2933"/>
              <a:gd name="T55" fmla="*/ 622 h 1375"/>
              <a:gd name="T56" fmla="*/ 891 w 2933"/>
              <a:gd name="T57" fmla="*/ 856 h 1375"/>
              <a:gd name="T58" fmla="*/ 736 w 2933"/>
              <a:gd name="T59" fmla="*/ 800 h 1375"/>
              <a:gd name="T60" fmla="*/ 463 w 2933"/>
              <a:gd name="T61" fmla="*/ 696 h 1375"/>
              <a:gd name="T62" fmla="*/ 388 w 2933"/>
              <a:gd name="T63" fmla="*/ 1187 h 1375"/>
              <a:gd name="T64" fmla="*/ 532 w 2933"/>
              <a:gd name="T65" fmla="*/ 1021 h 1375"/>
              <a:gd name="T66" fmla="*/ 569 w 2933"/>
              <a:gd name="T67" fmla="*/ 684 h 1375"/>
              <a:gd name="T68" fmla="*/ 472 w 2933"/>
              <a:gd name="T69" fmla="*/ 946 h 1375"/>
              <a:gd name="T70" fmla="*/ 119 w 2933"/>
              <a:gd name="T71" fmla="*/ 1023 h 1375"/>
              <a:gd name="T72" fmla="*/ 91 w 2933"/>
              <a:gd name="T73" fmla="*/ 620 h 1375"/>
              <a:gd name="T74" fmla="*/ 292 w 2933"/>
              <a:gd name="T75" fmla="*/ 483 h 1375"/>
              <a:gd name="T76" fmla="*/ 233 w 2933"/>
              <a:gd name="T77" fmla="*/ 867 h 1375"/>
              <a:gd name="T78" fmla="*/ 12 w 2933"/>
              <a:gd name="T79" fmla="*/ 1010 h 1375"/>
              <a:gd name="T80" fmla="*/ 2511 w 2933"/>
              <a:gd name="T81" fmla="*/ 1203 h 1375"/>
              <a:gd name="T82" fmla="*/ 2502 w 2933"/>
              <a:gd name="T83" fmla="*/ 1152 h 1375"/>
              <a:gd name="T84" fmla="*/ 2489 w 2933"/>
              <a:gd name="T85" fmla="*/ 1194 h 1375"/>
              <a:gd name="T86" fmla="*/ 2467 w 2933"/>
              <a:gd name="T87" fmla="*/ 1152 h 1375"/>
              <a:gd name="T88" fmla="*/ 2470 w 2933"/>
              <a:gd name="T89" fmla="*/ 1174 h 1375"/>
              <a:gd name="T90" fmla="*/ 2474 w 2933"/>
              <a:gd name="T91" fmla="*/ 1173 h 1375"/>
              <a:gd name="T92" fmla="*/ 2503 w 2933"/>
              <a:gd name="T93" fmla="*/ 1170 h 1375"/>
              <a:gd name="T94" fmla="*/ 2507 w 2933"/>
              <a:gd name="T95" fmla="*/ 1174 h 1375"/>
              <a:gd name="T96" fmla="*/ 2436 w 2933"/>
              <a:gd name="T97" fmla="*/ 1158 h 1375"/>
              <a:gd name="T98" fmla="*/ 2415 w 2933"/>
              <a:gd name="T99" fmla="*/ 1152 h 1375"/>
              <a:gd name="T100" fmla="*/ 2429 w 2933"/>
              <a:gd name="T101" fmla="*/ 1203 h 1375"/>
              <a:gd name="T102" fmla="*/ 2223 w 2933"/>
              <a:gd name="T103" fmla="*/ 563 h 1375"/>
              <a:gd name="T104" fmla="*/ 2223 w 2933"/>
              <a:gd name="T105" fmla="*/ 563 h 1375"/>
              <a:gd name="T106" fmla="*/ 2256 w 2933"/>
              <a:gd name="T107" fmla="*/ 308 h 1375"/>
              <a:gd name="T108" fmla="*/ 2103 w 2933"/>
              <a:gd name="T109" fmla="*/ 1158 h 1375"/>
              <a:gd name="T110" fmla="*/ 2704 w 2933"/>
              <a:gd name="T111" fmla="*/ 559 h 1375"/>
              <a:gd name="T112" fmla="*/ 1816 w 2933"/>
              <a:gd name="T113" fmla="*/ 1375 h 1375"/>
              <a:gd name="T114" fmla="*/ 2933 w 2933"/>
              <a:gd name="T115" fmla="*/ 750 h 1375"/>
              <a:gd name="T116" fmla="*/ 2249 w 2933"/>
              <a:gd name="T117" fmla="*/ 956 h 1375"/>
              <a:gd name="T118" fmla="*/ 2485 w 2933"/>
              <a:gd name="T119" fmla="*/ 443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33" h="1375">
                <a:moveTo>
                  <a:pt x="2001" y="508"/>
                </a:moveTo>
                <a:lnTo>
                  <a:pt x="2001" y="508"/>
                </a:lnTo>
                <a:cubicBezTo>
                  <a:pt x="2001" y="489"/>
                  <a:pt x="1987" y="475"/>
                  <a:pt x="1968" y="475"/>
                </a:cubicBezTo>
                <a:cubicBezTo>
                  <a:pt x="1950" y="475"/>
                  <a:pt x="1935" y="490"/>
                  <a:pt x="1935" y="508"/>
                </a:cubicBezTo>
                <a:cubicBezTo>
                  <a:pt x="1935" y="526"/>
                  <a:pt x="1949" y="541"/>
                  <a:pt x="1968" y="541"/>
                </a:cubicBezTo>
                <a:cubicBezTo>
                  <a:pt x="1986" y="541"/>
                  <a:pt x="2001" y="526"/>
                  <a:pt x="2001" y="508"/>
                </a:cubicBezTo>
                <a:close/>
                <a:moveTo>
                  <a:pt x="1994" y="508"/>
                </a:moveTo>
                <a:lnTo>
                  <a:pt x="1994" y="508"/>
                </a:lnTo>
                <a:cubicBezTo>
                  <a:pt x="1994" y="523"/>
                  <a:pt x="1982" y="534"/>
                  <a:pt x="1968" y="534"/>
                </a:cubicBezTo>
                <a:cubicBezTo>
                  <a:pt x="1953" y="534"/>
                  <a:pt x="1942" y="522"/>
                  <a:pt x="1942" y="507"/>
                </a:cubicBezTo>
                <a:cubicBezTo>
                  <a:pt x="1942" y="493"/>
                  <a:pt x="1953" y="481"/>
                  <a:pt x="1968" y="481"/>
                </a:cubicBezTo>
                <a:cubicBezTo>
                  <a:pt x="1982" y="481"/>
                  <a:pt x="1994" y="494"/>
                  <a:pt x="1994" y="508"/>
                </a:cubicBezTo>
                <a:close/>
                <a:moveTo>
                  <a:pt x="1982" y="526"/>
                </a:moveTo>
                <a:lnTo>
                  <a:pt x="1982" y="526"/>
                </a:lnTo>
                <a:lnTo>
                  <a:pt x="1974" y="514"/>
                </a:lnTo>
                <a:lnTo>
                  <a:pt x="1970" y="509"/>
                </a:lnTo>
                <a:cubicBezTo>
                  <a:pt x="1976" y="508"/>
                  <a:pt x="1980" y="505"/>
                  <a:pt x="1980" y="498"/>
                </a:cubicBezTo>
                <a:cubicBezTo>
                  <a:pt x="1980" y="493"/>
                  <a:pt x="1977" y="489"/>
                  <a:pt x="1968" y="489"/>
                </a:cubicBezTo>
                <a:lnTo>
                  <a:pt x="1957" y="489"/>
                </a:lnTo>
                <a:lnTo>
                  <a:pt x="1957" y="526"/>
                </a:lnTo>
                <a:lnTo>
                  <a:pt x="1963" y="526"/>
                </a:lnTo>
                <a:lnTo>
                  <a:pt x="1963" y="509"/>
                </a:lnTo>
                <a:lnTo>
                  <a:pt x="1964" y="509"/>
                </a:lnTo>
                <a:lnTo>
                  <a:pt x="1975" y="526"/>
                </a:lnTo>
                <a:lnTo>
                  <a:pt x="1982" y="526"/>
                </a:lnTo>
                <a:close/>
                <a:moveTo>
                  <a:pt x="1968" y="494"/>
                </a:moveTo>
                <a:lnTo>
                  <a:pt x="1968" y="494"/>
                </a:lnTo>
                <a:cubicBezTo>
                  <a:pt x="1972" y="494"/>
                  <a:pt x="1974" y="495"/>
                  <a:pt x="1974" y="499"/>
                </a:cubicBezTo>
                <a:cubicBezTo>
                  <a:pt x="1974" y="502"/>
                  <a:pt x="1972" y="505"/>
                  <a:pt x="1966" y="505"/>
                </a:cubicBezTo>
                <a:lnTo>
                  <a:pt x="1963" y="505"/>
                </a:lnTo>
                <a:lnTo>
                  <a:pt x="1963" y="494"/>
                </a:lnTo>
                <a:lnTo>
                  <a:pt x="1968" y="494"/>
                </a:lnTo>
                <a:close/>
                <a:moveTo>
                  <a:pt x="1834" y="1022"/>
                </a:moveTo>
                <a:lnTo>
                  <a:pt x="1834" y="1022"/>
                </a:lnTo>
                <a:cubicBezTo>
                  <a:pt x="1860" y="1022"/>
                  <a:pt x="1890" y="1018"/>
                  <a:pt x="1913" y="1014"/>
                </a:cubicBezTo>
                <a:lnTo>
                  <a:pt x="1913" y="944"/>
                </a:lnTo>
                <a:cubicBezTo>
                  <a:pt x="1897" y="948"/>
                  <a:pt x="1878" y="950"/>
                  <a:pt x="1861" y="950"/>
                </a:cubicBezTo>
                <a:cubicBezTo>
                  <a:pt x="1822" y="950"/>
                  <a:pt x="1810" y="935"/>
                  <a:pt x="1810" y="876"/>
                </a:cubicBezTo>
                <a:lnTo>
                  <a:pt x="1810" y="688"/>
                </a:lnTo>
                <a:lnTo>
                  <a:pt x="1913" y="688"/>
                </a:lnTo>
                <a:lnTo>
                  <a:pt x="1913" y="622"/>
                </a:lnTo>
                <a:lnTo>
                  <a:pt x="1809" y="622"/>
                </a:lnTo>
                <a:lnTo>
                  <a:pt x="1809" y="475"/>
                </a:lnTo>
                <a:lnTo>
                  <a:pt x="1725" y="498"/>
                </a:lnTo>
                <a:lnTo>
                  <a:pt x="1725" y="622"/>
                </a:lnTo>
                <a:lnTo>
                  <a:pt x="1650" y="622"/>
                </a:lnTo>
                <a:lnTo>
                  <a:pt x="1650" y="688"/>
                </a:lnTo>
                <a:lnTo>
                  <a:pt x="1725" y="688"/>
                </a:lnTo>
                <a:lnTo>
                  <a:pt x="1725" y="902"/>
                </a:lnTo>
                <a:cubicBezTo>
                  <a:pt x="1725" y="990"/>
                  <a:pt x="1751" y="1022"/>
                  <a:pt x="1834" y="1022"/>
                </a:cubicBezTo>
                <a:close/>
                <a:moveTo>
                  <a:pt x="1518" y="1015"/>
                </a:moveTo>
                <a:lnTo>
                  <a:pt x="1518" y="1015"/>
                </a:lnTo>
                <a:lnTo>
                  <a:pt x="1601" y="1015"/>
                </a:lnTo>
                <a:lnTo>
                  <a:pt x="1601" y="740"/>
                </a:lnTo>
                <a:cubicBezTo>
                  <a:pt x="1601" y="671"/>
                  <a:pt x="1574" y="615"/>
                  <a:pt x="1484" y="615"/>
                </a:cubicBezTo>
                <a:cubicBezTo>
                  <a:pt x="1418" y="615"/>
                  <a:pt x="1371" y="649"/>
                  <a:pt x="1348" y="700"/>
                </a:cubicBezTo>
                <a:lnTo>
                  <a:pt x="1347" y="699"/>
                </a:lnTo>
                <a:cubicBezTo>
                  <a:pt x="1351" y="677"/>
                  <a:pt x="1353" y="643"/>
                  <a:pt x="1353" y="622"/>
                </a:cubicBezTo>
                <a:lnTo>
                  <a:pt x="1272" y="622"/>
                </a:lnTo>
                <a:lnTo>
                  <a:pt x="1272" y="1015"/>
                </a:lnTo>
                <a:lnTo>
                  <a:pt x="1356" y="1015"/>
                </a:lnTo>
                <a:lnTo>
                  <a:pt x="1356" y="825"/>
                </a:lnTo>
                <a:cubicBezTo>
                  <a:pt x="1356" y="747"/>
                  <a:pt x="1400" y="685"/>
                  <a:pt x="1459" y="685"/>
                </a:cubicBezTo>
                <a:cubicBezTo>
                  <a:pt x="1504" y="685"/>
                  <a:pt x="1518" y="713"/>
                  <a:pt x="1518" y="762"/>
                </a:cubicBezTo>
                <a:lnTo>
                  <a:pt x="1518" y="1015"/>
                </a:lnTo>
                <a:close/>
                <a:moveTo>
                  <a:pt x="1182" y="511"/>
                </a:moveTo>
                <a:lnTo>
                  <a:pt x="1182" y="511"/>
                </a:lnTo>
                <a:cubicBezTo>
                  <a:pt x="1182" y="481"/>
                  <a:pt x="1157" y="458"/>
                  <a:pt x="1128" y="458"/>
                </a:cubicBezTo>
                <a:cubicBezTo>
                  <a:pt x="1098" y="458"/>
                  <a:pt x="1074" y="482"/>
                  <a:pt x="1074" y="511"/>
                </a:cubicBezTo>
                <a:cubicBezTo>
                  <a:pt x="1074" y="540"/>
                  <a:pt x="1098" y="564"/>
                  <a:pt x="1128" y="564"/>
                </a:cubicBezTo>
                <a:cubicBezTo>
                  <a:pt x="1157" y="564"/>
                  <a:pt x="1182" y="540"/>
                  <a:pt x="1182" y="511"/>
                </a:cubicBezTo>
                <a:close/>
                <a:moveTo>
                  <a:pt x="1085" y="1015"/>
                </a:moveTo>
                <a:lnTo>
                  <a:pt x="1085" y="1015"/>
                </a:lnTo>
                <a:lnTo>
                  <a:pt x="1170" y="1015"/>
                </a:lnTo>
                <a:lnTo>
                  <a:pt x="1170" y="622"/>
                </a:lnTo>
                <a:lnTo>
                  <a:pt x="1085" y="622"/>
                </a:lnTo>
                <a:lnTo>
                  <a:pt x="1085" y="1015"/>
                </a:lnTo>
                <a:close/>
                <a:moveTo>
                  <a:pt x="1007" y="698"/>
                </a:moveTo>
                <a:lnTo>
                  <a:pt x="1007" y="698"/>
                </a:lnTo>
                <a:lnTo>
                  <a:pt x="1011" y="615"/>
                </a:lnTo>
                <a:cubicBezTo>
                  <a:pt x="938" y="607"/>
                  <a:pt x="898" y="656"/>
                  <a:pt x="881" y="709"/>
                </a:cubicBezTo>
                <a:lnTo>
                  <a:pt x="879" y="709"/>
                </a:lnTo>
                <a:cubicBezTo>
                  <a:pt x="885" y="679"/>
                  <a:pt x="887" y="645"/>
                  <a:pt x="887" y="622"/>
                </a:cubicBezTo>
                <a:lnTo>
                  <a:pt x="807" y="622"/>
                </a:lnTo>
                <a:lnTo>
                  <a:pt x="807" y="1015"/>
                </a:lnTo>
                <a:lnTo>
                  <a:pt x="891" y="1015"/>
                </a:lnTo>
                <a:lnTo>
                  <a:pt x="891" y="856"/>
                </a:lnTo>
                <a:cubicBezTo>
                  <a:pt x="891" y="738"/>
                  <a:pt x="929" y="683"/>
                  <a:pt x="1007" y="698"/>
                </a:cubicBezTo>
                <a:close/>
                <a:moveTo>
                  <a:pt x="736" y="800"/>
                </a:moveTo>
                <a:lnTo>
                  <a:pt x="736" y="800"/>
                </a:lnTo>
                <a:cubicBezTo>
                  <a:pt x="736" y="681"/>
                  <a:pt x="685" y="615"/>
                  <a:pt x="592" y="615"/>
                </a:cubicBezTo>
                <a:cubicBezTo>
                  <a:pt x="532" y="615"/>
                  <a:pt x="487" y="646"/>
                  <a:pt x="464" y="696"/>
                </a:cubicBezTo>
                <a:lnTo>
                  <a:pt x="463" y="696"/>
                </a:lnTo>
                <a:cubicBezTo>
                  <a:pt x="467" y="675"/>
                  <a:pt x="468" y="643"/>
                  <a:pt x="468" y="622"/>
                </a:cubicBezTo>
                <a:lnTo>
                  <a:pt x="388" y="622"/>
                </a:lnTo>
                <a:lnTo>
                  <a:pt x="388" y="1187"/>
                </a:lnTo>
                <a:lnTo>
                  <a:pt x="472" y="1187"/>
                </a:lnTo>
                <a:lnTo>
                  <a:pt x="472" y="1016"/>
                </a:lnTo>
                <a:cubicBezTo>
                  <a:pt x="493" y="1020"/>
                  <a:pt x="509" y="1021"/>
                  <a:pt x="532" y="1021"/>
                </a:cubicBezTo>
                <a:cubicBezTo>
                  <a:pt x="663" y="1021"/>
                  <a:pt x="736" y="938"/>
                  <a:pt x="736" y="800"/>
                </a:cubicBezTo>
                <a:close/>
                <a:moveTo>
                  <a:pt x="569" y="684"/>
                </a:moveTo>
                <a:lnTo>
                  <a:pt x="569" y="684"/>
                </a:lnTo>
                <a:cubicBezTo>
                  <a:pt x="622" y="684"/>
                  <a:pt x="647" y="728"/>
                  <a:pt x="647" y="807"/>
                </a:cubicBezTo>
                <a:cubicBezTo>
                  <a:pt x="647" y="913"/>
                  <a:pt x="601" y="954"/>
                  <a:pt x="534" y="954"/>
                </a:cubicBezTo>
                <a:cubicBezTo>
                  <a:pt x="510" y="954"/>
                  <a:pt x="490" y="952"/>
                  <a:pt x="472" y="946"/>
                </a:cubicBezTo>
                <a:lnTo>
                  <a:pt x="472" y="825"/>
                </a:lnTo>
                <a:cubicBezTo>
                  <a:pt x="472" y="758"/>
                  <a:pt x="506" y="684"/>
                  <a:pt x="569" y="684"/>
                </a:cubicBezTo>
                <a:close/>
                <a:moveTo>
                  <a:pt x="119" y="1023"/>
                </a:moveTo>
                <a:lnTo>
                  <a:pt x="119" y="1023"/>
                </a:lnTo>
                <a:cubicBezTo>
                  <a:pt x="246" y="1023"/>
                  <a:pt x="324" y="952"/>
                  <a:pt x="324" y="854"/>
                </a:cubicBezTo>
                <a:cubicBezTo>
                  <a:pt x="324" y="687"/>
                  <a:pt x="91" y="727"/>
                  <a:pt x="91" y="620"/>
                </a:cubicBezTo>
                <a:cubicBezTo>
                  <a:pt x="91" y="576"/>
                  <a:pt x="125" y="545"/>
                  <a:pt x="191" y="545"/>
                </a:cubicBezTo>
                <a:cubicBezTo>
                  <a:pt x="222" y="545"/>
                  <a:pt x="257" y="551"/>
                  <a:pt x="287" y="560"/>
                </a:cubicBezTo>
                <a:lnTo>
                  <a:pt x="292" y="483"/>
                </a:lnTo>
                <a:cubicBezTo>
                  <a:pt x="260" y="478"/>
                  <a:pt x="227" y="474"/>
                  <a:pt x="196" y="474"/>
                </a:cubicBezTo>
                <a:cubicBezTo>
                  <a:pt x="72" y="474"/>
                  <a:pt x="0" y="538"/>
                  <a:pt x="0" y="630"/>
                </a:cubicBezTo>
                <a:cubicBezTo>
                  <a:pt x="0" y="802"/>
                  <a:pt x="233" y="754"/>
                  <a:pt x="233" y="867"/>
                </a:cubicBezTo>
                <a:cubicBezTo>
                  <a:pt x="233" y="924"/>
                  <a:pt x="186" y="949"/>
                  <a:pt x="127" y="949"/>
                </a:cubicBezTo>
                <a:cubicBezTo>
                  <a:pt x="88" y="949"/>
                  <a:pt x="46" y="940"/>
                  <a:pt x="16" y="929"/>
                </a:cubicBezTo>
                <a:lnTo>
                  <a:pt x="12" y="1010"/>
                </a:lnTo>
                <a:cubicBezTo>
                  <a:pt x="42" y="1018"/>
                  <a:pt x="80" y="1023"/>
                  <a:pt x="119" y="1023"/>
                </a:cubicBezTo>
                <a:close/>
                <a:moveTo>
                  <a:pt x="2511" y="1203"/>
                </a:moveTo>
                <a:lnTo>
                  <a:pt x="2511" y="1203"/>
                </a:lnTo>
                <a:lnTo>
                  <a:pt x="2518" y="1203"/>
                </a:lnTo>
                <a:lnTo>
                  <a:pt x="2511" y="1152"/>
                </a:lnTo>
                <a:lnTo>
                  <a:pt x="2502" y="1152"/>
                </a:lnTo>
                <a:lnTo>
                  <a:pt x="2491" y="1185"/>
                </a:lnTo>
                <a:lnTo>
                  <a:pt x="2489" y="1194"/>
                </a:lnTo>
                <a:lnTo>
                  <a:pt x="2489" y="1194"/>
                </a:lnTo>
                <a:lnTo>
                  <a:pt x="2486" y="1184"/>
                </a:lnTo>
                <a:lnTo>
                  <a:pt x="2475" y="1152"/>
                </a:lnTo>
                <a:lnTo>
                  <a:pt x="2467" y="1152"/>
                </a:lnTo>
                <a:lnTo>
                  <a:pt x="2459" y="1203"/>
                </a:lnTo>
                <a:lnTo>
                  <a:pt x="2466" y="1203"/>
                </a:lnTo>
                <a:lnTo>
                  <a:pt x="2470" y="1174"/>
                </a:lnTo>
                <a:cubicBezTo>
                  <a:pt x="2470" y="1169"/>
                  <a:pt x="2471" y="1165"/>
                  <a:pt x="2471" y="1161"/>
                </a:cubicBezTo>
                <a:lnTo>
                  <a:pt x="2471" y="1161"/>
                </a:lnTo>
                <a:cubicBezTo>
                  <a:pt x="2472" y="1165"/>
                  <a:pt x="2473" y="1169"/>
                  <a:pt x="2474" y="1173"/>
                </a:cubicBezTo>
                <a:lnTo>
                  <a:pt x="2485" y="1203"/>
                </a:lnTo>
                <a:lnTo>
                  <a:pt x="2492" y="1203"/>
                </a:lnTo>
                <a:lnTo>
                  <a:pt x="2503" y="1170"/>
                </a:lnTo>
                <a:lnTo>
                  <a:pt x="2505" y="1161"/>
                </a:lnTo>
                <a:lnTo>
                  <a:pt x="2505" y="1161"/>
                </a:lnTo>
                <a:cubicBezTo>
                  <a:pt x="2506" y="1164"/>
                  <a:pt x="2506" y="1168"/>
                  <a:pt x="2507" y="1174"/>
                </a:cubicBezTo>
                <a:lnTo>
                  <a:pt x="2511" y="1203"/>
                </a:lnTo>
                <a:close/>
                <a:moveTo>
                  <a:pt x="2436" y="1158"/>
                </a:moveTo>
                <a:lnTo>
                  <a:pt x="2436" y="1158"/>
                </a:lnTo>
                <a:lnTo>
                  <a:pt x="2450" y="1158"/>
                </a:lnTo>
                <a:lnTo>
                  <a:pt x="2450" y="1152"/>
                </a:lnTo>
                <a:lnTo>
                  <a:pt x="2415" y="1152"/>
                </a:lnTo>
                <a:lnTo>
                  <a:pt x="2415" y="1158"/>
                </a:lnTo>
                <a:lnTo>
                  <a:pt x="2429" y="1158"/>
                </a:lnTo>
                <a:lnTo>
                  <a:pt x="2429" y="1203"/>
                </a:lnTo>
                <a:lnTo>
                  <a:pt x="2436" y="1203"/>
                </a:lnTo>
                <a:lnTo>
                  <a:pt x="2436" y="1158"/>
                </a:lnTo>
                <a:close/>
                <a:moveTo>
                  <a:pt x="2223" y="563"/>
                </a:moveTo>
                <a:lnTo>
                  <a:pt x="2223" y="563"/>
                </a:lnTo>
                <a:cubicBezTo>
                  <a:pt x="2165" y="407"/>
                  <a:pt x="2021" y="81"/>
                  <a:pt x="1809" y="0"/>
                </a:cubicBezTo>
                <a:cubicBezTo>
                  <a:pt x="1947" y="152"/>
                  <a:pt x="2152" y="455"/>
                  <a:pt x="2223" y="563"/>
                </a:cubicBezTo>
                <a:close/>
                <a:moveTo>
                  <a:pt x="2277" y="792"/>
                </a:moveTo>
                <a:lnTo>
                  <a:pt x="2277" y="792"/>
                </a:lnTo>
                <a:cubicBezTo>
                  <a:pt x="2302" y="629"/>
                  <a:pt x="2287" y="432"/>
                  <a:pt x="2256" y="308"/>
                </a:cubicBezTo>
                <a:cubicBezTo>
                  <a:pt x="2239" y="241"/>
                  <a:pt x="2178" y="165"/>
                  <a:pt x="2122" y="141"/>
                </a:cubicBezTo>
                <a:cubicBezTo>
                  <a:pt x="2196" y="350"/>
                  <a:pt x="2259" y="647"/>
                  <a:pt x="2277" y="792"/>
                </a:cubicBezTo>
                <a:close/>
                <a:moveTo>
                  <a:pt x="2103" y="1158"/>
                </a:moveTo>
                <a:lnTo>
                  <a:pt x="2103" y="1158"/>
                </a:lnTo>
                <a:cubicBezTo>
                  <a:pt x="2294" y="1026"/>
                  <a:pt x="2571" y="777"/>
                  <a:pt x="2665" y="642"/>
                </a:cubicBezTo>
                <a:cubicBezTo>
                  <a:pt x="2687" y="611"/>
                  <a:pt x="2704" y="592"/>
                  <a:pt x="2704" y="559"/>
                </a:cubicBezTo>
                <a:cubicBezTo>
                  <a:pt x="2704" y="505"/>
                  <a:pt x="2640" y="465"/>
                  <a:pt x="2595" y="437"/>
                </a:cubicBezTo>
                <a:cubicBezTo>
                  <a:pt x="2485" y="695"/>
                  <a:pt x="2239" y="1017"/>
                  <a:pt x="2103" y="1158"/>
                </a:cubicBezTo>
                <a:close/>
                <a:moveTo>
                  <a:pt x="1816" y="1375"/>
                </a:moveTo>
                <a:lnTo>
                  <a:pt x="1816" y="1375"/>
                </a:lnTo>
                <a:cubicBezTo>
                  <a:pt x="2126" y="1271"/>
                  <a:pt x="2574" y="1030"/>
                  <a:pt x="2886" y="814"/>
                </a:cubicBezTo>
                <a:cubicBezTo>
                  <a:pt x="2913" y="796"/>
                  <a:pt x="2933" y="779"/>
                  <a:pt x="2933" y="750"/>
                </a:cubicBezTo>
                <a:cubicBezTo>
                  <a:pt x="2933" y="699"/>
                  <a:pt x="2840" y="631"/>
                  <a:pt x="2795" y="604"/>
                </a:cubicBezTo>
                <a:cubicBezTo>
                  <a:pt x="2549" y="859"/>
                  <a:pt x="2060" y="1242"/>
                  <a:pt x="1816" y="1375"/>
                </a:cubicBezTo>
                <a:close/>
                <a:moveTo>
                  <a:pt x="2249" y="956"/>
                </a:moveTo>
                <a:lnTo>
                  <a:pt x="2249" y="956"/>
                </a:lnTo>
                <a:cubicBezTo>
                  <a:pt x="2309" y="797"/>
                  <a:pt x="2363" y="431"/>
                  <a:pt x="2361" y="275"/>
                </a:cubicBezTo>
                <a:cubicBezTo>
                  <a:pt x="2431" y="315"/>
                  <a:pt x="2485" y="368"/>
                  <a:pt x="2485" y="443"/>
                </a:cubicBezTo>
                <a:cubicBezTo>
                  <a:pt x="2485" y="586"/>
                  <a:pt x="2381" y="786"/>
                  <a:pt x="2249" y="95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WMware">
            <a:extLst>
              <a:ext uri="{FF2B5EF4-FFF2-40B4-BE49-F238E27FC236}">
                <a16:creationId xmlns:a16="http://schemas.microsoft.com/office/drawing/2014/main" id="{E98EB987-3C54-3342-A0C0-8AFBA688A4FE}"/>
              </a:ext>
              <a:ext uri="{C183D7F6-B498-43B3-948B-1728B52AA6E4}">
                <adec:decorative xmlns:adec="http://schemas.microsoft.com/office/drawing/2017/decorative" val="1"/>
              </a:ext>
            </a:extLst>
          </p:cNvPr>
          <p:cNvSpPr>
            <a:spLocks noChangeAspect="1" noEditPoints="1"/>
          </p:cNvSpPr>
          <p:nvPr userDrawn="1"/>
        </p:nvSpPr>
        <p:spPr bwMode="black">
          <a:xfrm>
            <a:off x="10909300" y="5678483"/>
            <a:ext cx="914400" cy="141974"/>
          </a:xfrm>
          <a:custGeom>
            <a:avLst/>
            <a:gdLst>
              <a:gd name="T0" fmla="*/ 3428 w 3501"/>
              <a:gd name="T1" fmla="*/ 63 h 542"/>
              <a:gd name="T2" fmla="*/ 3451 w 3501"/>
              <a:gd name="T3" fmla="*/ 72 h 542"/>
              <a:gd name="T4" fmla="*/ 3415 w 3501"/>
              <a:gd name="T5" fmla="*/ 105 h 542"/>
              <a:gd name="T6" fmla="*/ 3428 w 3501"/>
              <a:gd name="T7" fmla="*/ 105 h 542"/>
              <a:gd name="T8" fmla="*/ 3451 w 3501"/>
              <a:gd name="T9" fmla="*/ 109 h 542"/>
              <a:gd name="T10" fmla="*/ 3462 w 3501"/>
              <a:gd name="T11" fmla="*/ 101 h 542"/>
              <a:gd name="T12" fmla="*/ 3465 w 3501"/>
              <a:gd name="T13" fmla="*/ 71 h 542"/>
              <a:gd name="T14" fmla="*/ 3421 w 3501"/>
              <a:gd name="T15" fmla="*/ 51 h 542"/>
              <a:gd name="T16" fmla="*/ 3489 w 3501"/>
              <a:gd name="T17" fmla="*/ 83 h 542"/>
              <a:gd name="T18" fmla="*/ 3388 w 3501"/>
              <a:gd name="T19" fmla="*/ 83 h 542"/>
              <a:gd name="T20" fmla="*/ 3489 w 3501"/>
              <a:gd name="T21" fmla="*/ 82 h 542"/>
              <a:gd name="T22" fmla="*/ 3376 w 3501"/>
              <a:gd name="T23" fmla="*/ 83 h 542"/>
              <a:gd name="T24" fmla="*/ 3501 w 3501"/>
              <a:gd name="T25" fmla="*/ 82 h 542"/>
              <a:gd name="T26" fmla="*/ 3376 w 3501"/>
              <a:gd name="T27" fmla="*/ 83 h 542"/>
              <a:gd name="T28" fmla="*/ 52 w 3501"/>
              <a:gd name="T29" fmla="*/ 17 h 542"/>
              <a:gd name="T30" fmla="*/ 278 w 3501"/>
              <a:gd name="T31" fmla="*/ 542 h 542"/>
              <a:gd name="T32" fmla="*/ 540 w 3501"/>
              <a:gd name="T33" fmla="*/ 140 h 542"/>
              <a:gd name="T34" fmla="*/ 636 w 3501"/>
              <a:gd name="T35" fmla="*/ 542 h 542"/>
              <a:gd name="T36" fmla="*/ 790 w 3501"/>
              <a:gd name="T37" fmla="*/ 140 h 542"/>
              <a:gd name="T38" fmla="*/ 941 w 3501"/>
              <a:gd name="T39" fmla="*/ 542 h 542"/>
              <a:gd name="T40" fmla="*/ 1095 w 3501"/>
              <a:gd name="T41" fmla="*/ 140 h 542"/>
              <a:gd name="T42" fmla="*/ 1245 w 3501"/>
              <a:gd name="T43" fmla="*/ 542 h 542"/>
              <a:gd name="T44" fmla="*/ 1140 w 3501"/>
              <a:gd name="T45" fmla="*/ 11 h 542"/>
              <a:gd name="T46" fmla="*/ 677 w 3501"/>
              <a:gd name="T47" fmla="*/ 79 h 542"/>
              <a:gd name="T48" fmla="*/ 278 w 3501"/>
              <a:gd name="T49" fmla="*/ 361 h 542"/>
              <a:gd name="T50" fmla="*/ 2462 w 3501"/>
              <a:gd name="T51" fmla="*/ 346 h 542"/>
              <a:gd name="T52" fmla="*/ 2167 w 3501"/>
              <a:gd name="T53" fmla="*/ 380 h 542"/>
              <a:gd name="T54" fmla="*/ 2462 w 3501"/>
              <a:gd name="T55" fmla="*/ 346 h 542"/>
              <a:gd name="T56" fmla="*/ 2279 w 3501"/>
              <a:gd name="T57" fmla="*/ 542 h 542"/>
              <a:gd name="T58" fmla="*/ 2497 w 3501"/>
              <a:gd name="T59" fmla="*/ 538 h 542"/>
              <a:gd name="T60" fmla="*/ 2481 w 3501"/>
              <a:gd name="T61" fmla="*/ 77 h 542"/>
              <a:gd name="T62" fmla="*/ 2148 w 3501"/>
              <a:gd name="T63" fmla="*/ 81 h 542"/>
              <a:gd name="T64" fmla="*/ 2311 w 3501"/>
              <a:gd name="T65" fmla="*/ 88 h 542"/>
              <a:gd name="T66" fmla="*/ 2306 w 3501"/>
              <a:gd name="T67" fmla="*/ 221 h 542"/>
              <a:gd name="T68" fmla="*/ 2979 w 3501"/>
              <a:gd name="T69" fmla="*/ 253 h 542"/>
              <a:gd name="T70" fmla="*/ 3297 w 3501"/>
              <a:gd name="T71" fmla="*/ 253 h 542"/>
              <a:gd name="T72" fmla="*/ 3150 w 3501"/>
              <a:gd name="T73" fmla="*/ 541 h 542"/>
              <a:gd name="T74" fmla="*/ 3316 w 3501"/>
              <a:gd name="T75" fmla="*/ 410 h 542"/>
              <a:gd name="T76" fmla="*/ 2979 w 3501"/>
              <a:gd name="T77" fmla="*/ 308 h 542"/>
              <a:gd name="T78" fmla="*/ 3141 w 3501"/>
              <a:gd name="T79" fmla="*/ 20 h 542"/>
              <a:gd name="T80" fmla="*/ 3150 w 3501"/>
              <a:gd name="T81" fmla="*/ 541 h 542"/>
              <a:gd name="T82" fmla="*/ 2624 w 3501"/>
              <a:gd name="T83" fmla="*/ 499 h 542"/>
              <a:gd name="T84" fmla="*/ 2699 w 3501"/>
              <a:gd name="T85" fmla="*/ 328 h 542"/>
              <a:gd name="T86" fmla="*/ 2872 w 3501"/>
              <a:gd name="T87" fmla="*/ 21 h 542"/>
              <a:gd name="T88" fmla="*/ 2661 w 3501"/>
              <a:gd name="T89" fmla="*/ 20 h 542"/>
              <a:gd name="T90" fmla="*/ 1510 w 3501"/>
              <a:gd name="T91" fmla="*/ 503 h 542"/>
              <a:gd name="T92" fmla="*/ 1390 w 3501"/>
              <a:gd name="T93" fmla="*/ 21 h 542"/>
              <a:gd name="T94" fmla="*/ 1682 w 3501"/>
              <a:gd name="T95" fmla="*/ 51 h 542"/>
              <a:gd name="T96" fmla="*/ 1762 w 3501"/>
              <a:gd name="T97" fmla="*/ 51 h 542"/>
              <a:gd name="T98" fmla="*/ 2053 w 3501"/>
              <a:gd name="T99" fmla="*/ 21 h 542"/>
              <a:gd name="T100" fmla="*/ 1931 w 3501"/>
              <a:gd name="T101" fmla="*/ 503 h 542"/>
              <a:gd name="T102" fmla="*/ 1847 w 3501"/>
              <a:gd name="T103" fmla="*/ 503 h 542"/>
              <a:gd name="T104" fmla="*/ 1554 w 3501"/>
              <a:gd name="T105" fmla="*/ 537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01" h="542">
                <a:moveTo>
                  <a:pt x="3428" y="81"/>
                </a:moveTo>
                <a:lnTo>
                  <a:pt x="3428" y="81"/>
                </a:lnTo>
                <a:lnTo>
                  <a:pt x="3428" y="63"/>
                </a:lnTo>
                <a:lnTo>
                  <a:pt x="3441" y="63"/>
                </a:lnTo>
                <a:cubicBezTo>
                  <a:pt x="3448" y="63"/>
                  <a:pt x="3451" y="66"/>
                  <a:pt x="3451" y="72"/>
                </a:cubicBezTo>
                <a:lnTo>
                  <a:pt x="3451" y="72"/>
                </a:lnTo>
                <a:cubicBezTo>
                  <a:pt x="3451" y="77"/>
                  <a:pt x="3448" y="81"/>
                  <a:pt x="3441" y="81"/>
                </a:cubicBezTo>
                <a:lnTo>
                  <a:pt x="3428" y="81"/>
                </a:lnTo>
                <a:close/>
                <a:moveTo>
                  <a:pt x="3415" y="105"/>
                </a:moveTo>
                <a:lnTo>
                  <a:pt x="3415" y="105"/>
                </a:lnTo>
                <a:cubicBezTo>
                  <a:pt x="3415" y="109"/>
                  <a:pt x="3418" y="112"/>
                  <a:pt x="3421" y="112"/>
                </a:cubicBezTo>
                <a:cubicBezTo>
                  <a:pt x="3425" y="112"/>
                  <a:pt x="3428" y="109"/>
                  <a:pt x="3428" y="105"/>
                </a:cubicBezTo>
                <a:lnTo>
                  <a:pt x="3428" y="92"/>
                </a:lnTo>
                <a:lnTo>
                  <a:pt x="3439" y="92"/>
                </a:lnTo>
                <a:lnTo>
                  <a:pt x="3451" y="109"/>
                </a:lnTo>
                <a:cubicBezTo>
                  <a:pt x="3453" y="111"/>
                  <a:pt x="3455" y="112"/>
                  <a:pt x="3458" y="112"/>
                </a:cubicBezTo>
                <a:cubicBezTo>
                  <a:pt x="3461" y="112"/>
                  <a:pt x="3464" y="110"/>
                  <a:pt x="3464" y="106"/>
                </a:cubicBezTo>
                <a:cubicBezTo>
                  <a:pt x="3464" y="104"/>
                  <a:pt x="3463" y="103"/>
                  <a:pt x="3462" y="101"/>
                </a:cubicBezTo>
                <a:lnTo>
                  <a:pt x="3453" y="90"/>
                </a:lnTo>
                <a:cubicBezTo>
                  <a:pt x="3460" y="87"/>
                  <a:pt x="3465" y="81"/>
                  <a:pt x="3465" y="71"/>
                </a:cubicBezTo>
                <a:lnTo>
                  <a:pt x="3465" y="71"/>
                </a:lnTo>
                <a:cubicBezTo>
                  <a:pt x="3465" y="66"/>
                  <a:pt x="3463" y="61"/>
                  <a:pt x="3460" y="58"/>
                </a:cubicBezTo>
                <a:cubicBezTo>
                  <a:pt x="3456" y="54"/>
                  <a:pt x="3450" y="51"/>
                  <a:pt x="3442" y="51"/>
                </a:cubicBezTo>
                <a:lnTo>
                  <a:pt x="3421" y="51"/>
                </a:lnTo>
                <a:cubicBezTo>
                  <a:pt x="3418" y="51"/>
                  <a:pt x="3415" y="54"/>
                  <a:pt x="3415" y="58"/>
                </a:cubicBezTo>
                <a:lnTo>
                  <a:pt x="3415" y="105"/>
                </a:lnTo>
                <a:close/>
                <a:moveTo>
                  <a:pt x="3489" y="83"/>
                </a:moveTo>
                <a:lnTo>
                  <a:pt x="3489" y="83"/>
                </a:lnTo>
                <a:cubicBezTo>
                  <a:pt x="3489" y="110"/>
                  <a:pt x="3467" y="134"/>
                  <a:pt x="3439" y="134"/>
                </a:cubicBezTo>
                <a:cubicBezTo>
                  <a:pt x="3410" y="134"/>
                  <a:pt x="3388" y="111"/>
                  <a:pt x="3388" y="83"/>
                </a:cubicBezTo>
                <a:lnTo>
                  <a:pt x="3388" y="83"/>
                </a:lnTo>
                <a:cubicBezTo>
                  <a:pt x="3388" y="55"/>
                  <a:pt x="3410" y="32"/>
                  <a:pt x="3439" y="32"/>
                </a:cubicBezTo>
                <a:cubicBezTo>
                  <a:pt x="3467" y="32"/>
                  <a:pt x="3489" y="55"/>
                  <a:pt x="3489" y="82"/>
                </a:cubicBezTo>
                <a:lnTo>
                  <a:pt x="3489" y="83"/>
                </a:lnTo>
                <a:close/>
                <a:moveTo>
                  <a:pt x="3376" y="83"/>
                </a:moveTo>
                <a:lnTo>
                  <a:pt x="3376" y="83"/>
                </a:lnTo>
                <a:cubicBezTo>
                  <a:pt x="3376" y="117"/>
                  <a:pt x="3403" y="145"/>
                  <a:pt x="3439" y="145"/>
                </a:cubicBezTo>
                <a:cubicBezTo>
                  <a:pt x="3473" y="145"/>
                  <a:pt x="3501" y="117"/>
                  <a:pt x="3501" y="83"/>
                </a:cubicBezTo>
                <a:lnTo>
                  <a:pt x="3501" y="82"/>
                </a:lnTo>
                <a:cubicBezTo>
                  <a:pt x="3501" y="48"/>
                  <a:pt x="3474" y="20"/>
                  <a:pt x="3439" y="20"/>
                </a:cubicBezTo>
                <a:cubicBezTo>
                  <a:pt x="3404" y="20"/>
                  <a:pt x="3376" y="49"/>
                  <a:pt x="3376" y="83"/>
                </a:cubicBezTo>
                <a:lnTo>
                  <a:pt x="3376" y="83"/>
                </a:lnTo>
                <a:close/>
                <a:moveTo>
                  <a:pt x="148" y="53"/>
                </a:moveTo>
                <a:lnTo>
                  <a:pt x="148" y="53"/>
                </a:lnTo>
                <a:cubicBezTo>
                  <a:pt x="131" y="17"/>
                  <a:pt x="90" y="0"/>
                  <a:pt x="52" y="17"/>
                </a:cubicBezTo>
                <a:cubicBezTo>
                  <a:pt x="14" y="34"/>
                  <a:pt x="0" y="76"/>
                  <a:pt x="18" y="113"/>
                </a:cubicBezTo>
                <a:lnTo>
                  <a:pt x="177" y="459"/>
                </a:lnTo>
                <a:cubicBezTo>
                  <a:pt x="202" y="514"/>
                  <a:pt x="229" y="542"/>
                  <a:pt x="278" y="542"/>
                </a:cubicBezTo>
                <a:cubicBezTo>
                  <a:pt x="331" y="542"/>
                  <a:pt x="354" y="511"/>
                  <a:pt x="379" y="459"/>
                </a:cubicBezTo>
                <a:cubicBezTo>
                  <a:pt x="379" y="459"/>
                  <a:pt x="519" y="156"/>
                  <a:pt x="520" y="153"/>
                </a:cubicBezTo>
                <a:cubicBezTo>
                  <a:pt x="521" y="150"/>
                  <a:pt x="526" y="140"/>
                  <a:pt x="540" y="140"/>
                </a:cubicBezTo>
                <a:cubicBezTo>
                  <a:pt x="552" y="140"/>
                  <a:pt x="562" y="150"/>
                  <a:pt x="562" y="163"/>
                </a:cubicBezTo>
                <a:lnTo>
                  <a:pt x="562" y="459"/>
                </a:lnTo>
                <a:cubicBezTo>
                  <a:pt x="562" y="505"/>
                  <a:pt x="587" y="542"/>
                  <a:pt x="636" y="542"/>
                </a:cubicBezTo>
                <a:cubicBezTo>
                  <a:pt x="685" y="542"/>
                  <a:pt x="711" y="505"/>
                  <a:pt x="711" y="459"/>
                </a:cubicBezTo>
                <a:lnTo>
                  <a:pt x="711" y="217"/>
                </a:lnTo>
                <a:cubicBezTo>
                  <a:pt x="711" y="170"/>
                  <a:pt x="745" y="140"/>
                  <a:pt x="790" y="140"/>
                </a:cubicBezTo>
                <a:cubicBezTo>
                  <a:pt x="836" y="140"/>
                  <a:pt x="867" y="171"/>
                  <a:pt x="867" y="217"/>
                </a:cubicBezTo>
                <a:lnTo>
                  <a:pt x="867" y="459"/>
                </a:lnTo>
                <a:cubicBezTo>
                  <a:pt x="867" y="505"/>
                  <a:pt x="892" y="542"/>
                  <a:pt x="941" y="542"/>
                </a:cubicBezTo>
                <a:cubicBezTo>
                  <a:pt x="989" y="542"/>
                  <a:pt x="1016" y="505"/>
                  <a:pt x="1016" y="459"/>
                </a:cubicBezTo>
                <a:lnTo>
                  <a:pt x="1016" y="217"/>
                </a:lnTo>
                <a:cubicBezTo>
                  <a:pt x="1016" y="170"/>
                  <a:pt x="1049" y="140"/>
                  <a:pt x="1095" y="140"/>
                </a:cubicBezTo>
                <a:cubicBezTo>
                  <a:pt x="1140" y="140"/>
                  <a:pt x="1171" y="171"/>
                  <a:pt x="1171" y="217"/>
                </a:cubicBezTo>
                <a:lnTo>
                  <a:pt x="1171" y="459"/>
                </a:lnTo>
                <a:cubicBezTo>
                  <a:pt x="1171" y="505"/>
                  <a:pt x="1196" y="542"/>
                  <a:pt x="1245" y="542"/>
                </a:cubicBezTo>
                <a:cubicBezTo>
                  <a:pt x="1294" y="542"/>
                  <a:pt x="1320" y="505"/>
                  <a:pt x="1320" y="459"/>
                </a:cubicBezTo>
                <a:lnTo>
                  <a:pt x="1320" y="183"/>
                </a:lnTo>
                <a:cubicBezTo>
                  <a:pt x="1320" y="82"/>
                  <a:pt x="1239" y="11"/>
                  <a:pt x="1140" y="11"/>
                </a:cubicBezTo>
                <a:cubicBezTo>
                  <a:pt x="1042" y="11"/>
                  <a:pt x="981" y="79"/>
                  <a:pt x="981" y="79"/>
                </a:cubicBezTo>
                <a:cubicBezTo>
                  <a:pt x="948" y="36"/>
                  <a:pt x="903" y="11"/>
                  <a:pt x="827" y="11"/>
                </a:cubicBezTo>
                <a:cubicBezTo>
                  <a:pt x="747" y="11"/>
                  <a:pt x="677" y="79"/>
                  <a:pt x="677" y="79"/>
                </a:cubicBezTo>
                <a:cubicBezTo>
                  <a:pt x="644" y="36"/>
                  <a:pt x="588" y="11"/>
                  <a:pt x="542" y="11"/>
                </a:cubicBezTo>
                <a:cubicBezTo>
                  <a:pt x="471" y="11"/>
                  <a:pt x="415" y="42"/>
                  <a:pt x="380" y="121"/>
                </a:cubicBezTo>
                <a:lnTo>
                  <a:pt x="278" y="361"/>
                </a:lnTo>
                <a:lnTo>
                  <a:pt x="148" y="53"/>
                </a:lnTo>
                <a:close/>
                <a:moveTo>
                  <a:pt x="2462" y="346"/>
                </a:moveTo>
                <a:lnTo>
                  <a:pt x="2462" y="346"/>
                </a:lnTo>
                <a:cubicBezTo>
                  <a:pt x="2462" y="426"/>
                  <a:pt x="2386" y="482"/>
                  <a:pt x="2294" y="482"/>
                </a:cubicBezTo>
                <a:cubicBezTo>
                  <a:pt x="2226" y="482"/>
                  <a:pt x="2167" y="445"/>
                  <a:pt x="2167" y="382"/>
                </a:cubicBezTo>
                <a:lnTo>
                  <a:pt x="2167" y="380"/>
                </a:lnTo>
                <a:cubicBezTo>
                  <a:pt x="2167" y="317"/>
                  <a:pt x="2220" y="276"/>
                  <a:pt x="2314" y="276"/>
                </a:cubicBezTo>
                <a:cubicBezTo>
                  <a:pt x="2375" y="276"/>
                  <a:pt x="2425" y="287"/>
                  <a:pt x="2462" y="298"/>
                </a:cubicBezTo>
                <a:lnTo>
                  <a:pt x="2462" y="346"/>
                </a:lnTo>
                <a:close/>
                <a:moveTo>
                  <a:pt x="2091" y="385"/>
                </a:moveTo>
                <a:lnTo>
                  <a:pt x="2091" y="385"/>
                </a:lnTo>
                <a:cubicBezTo>
                  <a:pt x="2091" y="488"/>
                  <a:pt x="2186" y="542"/>
                  <a:pt x="2279" y="542"/>
                </a:cubicBezTo>
                <a:cubicBezTo>
                  <a:pt x="2368" y="542"/>
                  <a:pt x="2426" y="501"/>
                  <a:pt x="2461" y="455"/>
                </a:cubicBezTo>
                <a:lnTo>
                  <a:pt x="2461" y="503"/>
                </a:lnTo>
                <a:cubicBezTo>
                  <a:pt x="2461" y="522"/>
                  <a:pt x="2475" y="538"/>
                  <a:pt x="2497" y="538"/>
                </a:cubicBezTo>
                <a:cubicBezTo>
                  <a:pt x="2517" y="538"/>
                  <a:pt x="2533" y="522"/>
                  <a:pt x="2533" y="501"/>
                </a:cubicBezTo>
                <a:lnTo>
                  <a:pt x="2533" y="224"/>
                </a:lnTo>
                <a:cubicBezTo>
                  <a:pt x="2533" y="160"/>
                  <a:pt x="2515" y="111"/>
                  <a:pt x="2481" y="77"/>
                </a:cubicBezTo>
                <a:cubicBezTo>
                  <a:pt x="2444" y="40"/>
                  <a:pt x="2390" y="21"/>
                  <a:pt x="2319" y="21"/>
                </a:cubicBezTo>
                <a:cubicBezTo>
                  <a:pt x="2255" y="21"/>
                  <a:pt x="2217" y="29"/>
                  <a:pt x="2168" y="50"/>
                </a:cubicBezTo>
                <a:cubicBezTo>
                  <a:pt x="2154" y="56"/>
                  <a:pt x="2148" y="66"/>
                  <a:pt x="2148" y="81"/>
                </a:cubicBezTo>
                <a:cubicBezTo>
                  <a:pt x="2148" y="99"/>
                  <a:pt x="2163" y="113"/>
                  <a:pt x="2181" y="113"/>
                </a:cubicBezTo>
                <a:cubicBezTo>
                  <a:pt x="2184" y="113"/>
                  <a:pt x="2189" y="112"/>
                  <a:pt x="2194" y="110"/>
                </a:cubicBezTo>
                <a:cubicBezTo>
                  <a:pt x="2231" y="94"/>
                  <a:pt x="2261" y="88"/>
                  <a:pt x="2311" y="88"/>
                </a:cubicBezTo>
                <a:cubicBezTo>
                  <a:pt x="2405" y="88"/>
                  <a:pt x="2461" y="134"/>
                  <a:pt x="2461" y="225"/>
                </a:cubicBezTo>
                <a:lnTo>
                  <a:pt x="2461" y="242"/>
                </a:lnTo>
                <a:cubicBezTo>
                  <a:pt x="2416" y="229"/>
                  <a:pt x="2370" y="221"/>
                  <a:pt x="2306" y="221"/>
                </a:cubicBezTo>
                <a:cubicBezTo>
                  <a:pt x="2179" y="221"/>
                  <a:pt x="2091" y="277"/>
                  <a:pt x="2091" y="383"/>
                </a:cubicBezTo>
                <a:lnTo>
                  <a:pt x="2091" y="385"/>
                </a:lnTo>
                <a:close/>
                <a:moveTo>
                  <a:pt x="2979" y="253"/>
                </a:moveTo>
                <a:lnTo>
                  <a:pt x="2979" y="253"/>
                </a:lnTo>
                <a:cubicBezTo>
                  <a:pt x="2988" y="155"/>
                  <a:pt x="3053" y="83"/>
                  <a:pt x="3139" y="83"/>
                </a:cubicBezTo>
                <a:cubicBezTo>
                  <a:pt x="3237" y="83"/>
                  <a:pt x="3289" y="162"/>
                  <a:pt x="3297" y="253"/>
                </a:cubicBezTo>
                <a:lnTo>
                  <a:pt x="2979" y="253"/>
                </a:lnTo>
                <a:close/>
                <a:moveTo>
                  <a:pt x="3150" y="541"/>
                </a:moveTo>
                <a:lnTo>
                  <a:pt x="3150" y="541"/>
                </a:lnTo>
                <a:cubicBezTo>
                  <a:pt x="3235" y="541"/>
                  <a:pt x="3290" y="511"/>
                  <a:pt x="3337" y="466"/>
                </a:cubicBezTo>
                <a:cubicBezTo>
                  <a:pt x="3345" y="459"/>
                  <a:pt x="3348" y="451"/>
                  <a:pt x="3348" y="442"/>
                </a:cubicBezTo>
                <a:cubicBezTo>
                  <a:pt x="3348" y="425"/>
                  <a:pt x="3334" y="410"/>
                  <a:pt x="3316" y="410"/>
                </a:cubicBezTo>
                <a:cubicBezTo>
                  <a:pt x="3307" y="410"/>
                  <a:pt x="3300" y="414"/>
                  <a:pt x="3295" y="419"/>
                </a:cubicBezTo>
                <a:cubicBezTo>
                  <a:pt x="3258" y="453"/>
                  <a:pt x="3214" y="477"/>
                  <a:pt x="3152" y="477"/>
                </a:cubicBezTo>
                <a:cubicBezTo>
                  <a:pt x="3064" y="477"/>
                  <a:pt x="2989" y="416"/>
                  <a:pt x="2979" y="308"/>
                </a:cubicBezTo>
                <a:lnTo>
                  <a:pt x="3336" y="308"/>
                </a:lnTo>
                <a:cubicBezTo>
                  <a:pt x="3354" y="308"/>
                  <a:pt x="3370" y="293"/>
                  <a:pt x="3370" y="273"/>
                </a:cubicBezTo>
                <a:cubicBezTo>
                  <a:pt x="3370" y="141"/>
                  <a:pt x="3287" y="20"/>
                  <a:pt x="3141" y="20"/>
                </a:cubicBezTo>
                <a:cubicBezTo>
                  <a:pt x="3004" y="20"/>
                  <a:pt x="2904" y="136"/>
                  <a:pt x="2904" y="280"/>
                </a:cubicBezTo>
                <a:lnTo>
                  <a:pt x="2904" y="282"/>
                </a:lnTo>
                <a:cubicBezTo>
                  <a:pt x="2904" y="436"/>
                  <a:pt x="3015" y="541"/>
                  <a:pt x="3150" y="541"/>
                </a:cubicBezTo>
                <a:close/>
                <a:moveTo>
                  <a:pt x="2624" y="59"/>
                </a:moveTo>
                <a:lnTo>
                  <a:pt x="2624" y="59"/>
                </a:lnTo>
                <a:lnTo>
                  <a:pt x="2624" y="499"/>
                </a:lnTo>
                <a:cubicBezTo>
                  <a:pt x="2624" y="520"/>
                  <a:pt x="2640" y="537"/>
                  <a:pt x="2662" y="537"/>
                </a:cubicBezTo>
                <a:cubicBezTo>
                  <a:pt x="2683" y="537"/>
                  <a:pt x="2699" y="519"/>
                  <a:pt x="2699" y="499"/>
                </a:cubicBezTo>
                <a:lnTo>
                  <a:pt x="2699" y="328"/>
                </a:lnTo>
                <a:cubicBezTo>
                  <a:pt x="2699" y="182"/>
                  <a:pt x="2779" y="109"/>
                  <a:pt x="2876" y="97"/>
                </a:cubicBezTo>
                <a:cubicBezTo>
                  <a:pt x="2896" y="94"/>
                  <a:pt x="2910" y="80"/>
                  <a:pt x="2910" y="59"/>
                </a:cubicBezTo>
                <a:cubicBezTo>
                  <a:pt x="2910" y="38"/>
                  <a:pt x="2895" y="21"/>
                  <a:pt x="2872" y="21"/>
                </a:cubicBezTo>
                <a:cubicBezTo>
                  <a:pt x="2818" y="21"/>
                  <a:pt x="2736" y="61"/>
                  <a:pt x="2699" y="145"/>
                </a:cubicBezTo>
                <a:lnTo>
                  <a:pt x="2699" y="59"/>
                </a:lnTo>
                <a:cubicBezTo>
                  <a:pt x="2699" y="37"/>
                  <a:pt x="2682" y="20"/>
                  <a:pt x="2661" y="20"/>
                </a:cubicBezTo>
                <a:cubicBezTo>
                  <a:pt x="2640" y="20"/>
                  <a:pt x="2624" y="38"/>
                  <a:pt x="2624" y="59"/>
                </a:cubicBezTo>
                <a:close/>
                <a:moveTo>
                  <a:pt x="1510" y="503"/>
                </a:moveTo>
                <a:lnTo>
                  <a:pt x="1510" y="503"/>
                </a:lnTo>
                <a:lnTo>
                  <a:pt x="1357" y="78"/>
                </a:lnTo>
                <a:cubicBezTo>
                  <a:pt x="1355" y="72"/>
                  <a:pt x="1352" y="64"/>
                  <a:pt x="1352" y="57"/>
                </a:cubicBezTo>
                <a:cubicBezTo>
                  <a:pt x="1352" y="39"/>
                  <a:pt x="1368" y="21"/>
                  <a:pt x="1390" y="21"/>
                </a:cubicBezTo>
                <a:cubicBezTo>
                  <a:pt x="1409" y="21"/>
                  <a:pt x="1422" y="34"/>
                  <a:pt x="1428" y="53"/>
                </a:cubicBezTo>
                <a:lnTo>
                  <a:pt x="1555" y="419"/>
                </a:lnTo>
                <a:lnTo>
                  <a:pt x="1682" y="51"/>
                </a:lnTo>
                <a:cubicBezTo>
                  <a:pt x="1688" y="34"/>
                  <a:pt x="1700" y="21"/>
                  <a:pt x="1719" y="21"/>
                </a:cubicBezTo>
                <a:lnTo>
                  <a:pt x="1723" y="21"/>
                </a:lnTo>
                <a:cubicBezTo>
                  <a:pt x="1743" y="21"/>
                  <a:pt x="1756" y="34"/>
                  <a:pt x="1762" y="51"/>
                </a:cubicBezTo>
                <a:lnTo>
                  <a:pt x="1888" y="419"/>
                </a:lnTo>
                <a:lnTo>
                  <a:pt x="2017" y="51"/>
                </a:lnTo>
                <a:cubicBezTo>
                  <a:pt x="2022" y="35"/>
                  <a:pt x="2033" y="21"/>
                  <a:pt x="2053" y="21"/>
                </a:cubicBezTo>
                <a:cubicBezTo>
                  <a:pt x="2074" y="21"/>
                  <a:pt x="2090" y="38"/>
                  <a:pt x="2090" y="56"/>
                </a:cubicBezTo>
                <a:cubicBezTo>
                  <a:pt x="2090" y="63"/>
                  <a:pt x="2087" y="71"/>
                  <a:pt x="2085" y="77"/>
                </a:cubicBezTo>
                <a:lnTo>
                  <a:pt x="1931" y="503"/>
                </a:lnTo>
                <a:cubicBezTo>
                  <a:pt x="1924" y="526"/>
                  <a:pt x="1908" y="537"/>
                  <a:pt x="1890" y="537"/>
                </a:cubicBezTo>
                <a:lnTo>
                  <a:pt x="1888" y="537"/>
                </a:lnTo>
                <a:cubicBezTo>
                  <a:pt x="1868" y="537"/>
                  <a:pt x="1853" y="526"/>
                  <a:pt x="1847" y="503"/>
                </a:cubicBezTo>
                <a:lnTo>
                  <a:pt x="1721" y="142"/>
                </a:lnTo>
                <a:lnTo>
                  <a:pt x="1594" y="503"/>
                </a:lnTo>
                <a:cubicBezTo>
                  <a:pt x="1588" y="526"/>
                  <a:pt x="1573" y="537"/>
                  <a:pt x="1554" y="537"/>
                </a:cubicBezTo>
                <a:lnTo>
                  <a:pt x="1552" y="537"/>
                </a:lnTo>
                <a:cubicBezTo>
                  <a:pt x="1533" y="537"/>
                  <a:pt x="1518" y="526"/>
                  <a:pt x="1510" y="5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65" name="Line">
            <a:extLst>
              <a:ext uri="{FF2B5EF4-FFF2-40B4-BE49-F238E27FC236}">
                <a16:creationId xmlns:a16="http://schemas.microsoft.com/office/drawing/2014/main" id="{CC55BEF2-760B-CB42-90D8-01E80701ABC2}"/>
              </a:ext>
              <a:ext uri="{C183D7F6-B498-43B3-948B-1728B52AA6E4}">
                <adec:decorative xmlns:adec="http://schemas.microsoft.com/office/drawing/2017/decorative" val="1"/>
              </a:ext>
            </a:extLst>
          </p:cNvPr>
          <p:cNvCxnSpPr>
            <a:cxnSpLocks/>
          </p:cNvCxnSpPr>
          <p:nvPr userDrawn="1"/>
        </p:nvCxnSpPr>
        <p:spPr>
          <a:xfrm>
            <a:off x="367030" y="603504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pic>
        <p:nvPicPr>
          <p:cNvPr id="1026" name="Picture 2" descr="Ahold Delhaize logo | Ahold Delhaize">
            <a:extLst>
              <a:ext uri="{FF2B5EF4-FFF2-40B4-BE49-F238E27FC236}">
                <a16:creationId xmlns:a16="http://schemas.microsoft.com/office/drawing/2014/main" id="{6B4E2E98-E79F-114C-82C2-3DA89A58DB1B}"/>
              </a:ext>
            </a:extLst>
          </p:cNvPr>
          <p:cNvPicPr>
            <a:picLocks noChangeAspect="1" noChangeArrowheads="1"/>
          </p:cNvPicPr>
          <p:nvPr userDrawn="1"/>
        </p:nvPicPr>
        <p:blipFill>
          <a:blip r:embed="rId2">
            <a:biLevel thresh="50000"/>
            <a:extLst>
              <a:ext uri="{28A0092B-C50C-407E-A947-70E740481C1C}">
                <a14:useLocalDpi xmlns:a14="http://schemas.microsoft.com/office/drawing/2010/main" val="0"/>
              </a:ext>
            </a:extLst>
          </a:blip>
          <a:srcRect/>
          <a:stretch>
            <a:fillRect/>
          </a:stretch>
        </p:blipFill>
        <p:spPr bwMode="auto">
          <a:xfrm>
            <a:off x="6320049" y="2750910"/>
            <a:ext cx="1019685" cy="327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5376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2070"/>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2021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06"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B805-864E-3847-A8EB-C4DAF2F88387}"/>
              </a:ext>
            </a:extLst>
          </p:cNvPr>
          <p:cNvSpPr>
            <a:spLocks noGrp="1"/>
          </p:cNvSpPr>
          <p:nvPr>
            <p:ph type="title"/>
          </p:nvPr>
        </p:nvSpPr>
        <p:spPr>
          <a:xfrm>
            <a:off x="365759" y="365760"/>
            <a:ext cx="11717383" cy="528320"/>
          </a:xfrm>
        </p:spPr>
        <p:txBody>
          <a:bodyPr/>
          <a:lstStyle/>
          <a:p>
            <a:r>
              <a:rPr lang="en-US" dirty="0"/>
              <a:t>Proof of concept</a:t>
            </a:r>
          </a:p>
        </p:txBody>
      </p:sp>
      <p:sp>
        <p:nvSpPr>
          <p:cNvPr id="3" name="Rectangle 2">
            <a:extLst>
              <a:ext uri="{FF2B5EF4-FFF2-40B4-BE49-F238E27FC236}">
                <a16:creationId xmlns:a16="http://schemas.microsoft.com/office/drawing/2014/main" id="{5A631B86-E7AD-47D7-ABA9-680221415C0F}"/>
              </a:ext>
            </a:extLst>
          </p:cNvPr>
          <p:cNvSpPr/>
          <p:nvPr/>
        </p:nvSpPr>
        <p:spPr>
          <a:xfrm>
            <a:off x="1767839" y="2306320"/>
            <a:ext cx="1899921" cy="904240"/>
          </a:xfrm>
          <a:prstGeom prst="rect">
            <a:avLst/>
          </a:prstGeom>
          <a:ln>
            <a:noFill/>
          </a:ln>
        </p:spPr>
        <p:style>
          <a:lnRef idx="0">
            <a:schemeClr val="accent1"/>
          </a:lnRef>
          <a:fillRef idx="1">
            <a:schemeClr val="accent1"/>
          </a:fillRef>
          <a:effectRef idx="0">
            <a:srgbClr val="000000"/>
          </a:effectRef>
          <a:fontRef idx="minor">
            <a:schemeClr val="bg1"/>
          </a:fontRef>
        </p:style>
        <p:txBody>
          <a:bodyPr rtlCol="0" anchor="ctr"/>
          <a:lstStyle/>
          <a:p>
            <a:pPr>
              <a:lnSpc>
                <a:spcPct val="100000"/>
              </a:lnSpc>
            </a:pPr>
            <a:r>
              <a:rPr lang="en-US" sz="1050" dirty="0"/>
              <a:t>Log in to Casino management system and download monthly report of gaming transactions </a:t>
            </a:r>
          </a:p>
        </p:txBody>
      </p:sp>
      <p:sp>
        <p:nvSpPr>
          <p:cNvPr id="86" name="Rectangle 85">
            <a:extLst>
              <a:ext uri="{FF2B5EF4-FFF2-40B4-BE49-F238E27FC236}">
                <a16:creationId xmlns:a16="http://schemas.microsoft.com/office/drawing/2014/main" id="{EA9146FD-D1FE-40BB-A5FD-31F24D71DF03}"/>
              </a:ext>
            </a:extLst>
          </p:cNvPr>
          <p:cNvSpPr/>
          <p:nvPr/>
        </p:nvSpPr>
        <p:spPr>
          <a:xfrm>
            <a:off x="4267200" y="2306320"/>
            <a:ext cx="1899920" cy="904240"/>
          </a:xfrm>
          <a:prstGeom prst="rect">
            <a:avLst/>
          </a:prstGeom>
          <a:ln>
            <a:noFill/>
          </a:ln>
        </p:spPr>
        <p:style>
          <a:lnRef idx="0">
            <a:schemeClr val="accent1"/>
          </a:lnRef>
          <a:fillRef idx="1">
            <a:schemeClr val="accent1"/>
          </a:fillRef>
          <a:effectRef idx="0">
            <a:srgbClr val="000000"/>
          </a:effectRef>
          <a:fontRef idx="minor">
            <a:schemeClr val="bg1"/>
          </a:fontRef>
        </p:style>
        <p:txBody>
          <a:bodyPr rtlCol="0" anchor="ctr"/>
          <a:lstStyle/>
          <a:p>
            <a:pPr>
              <a:lnSpc>
                <a:spcPct val="100000"/>
              </a:lnSpc>
            </a:pPr>
            <a:r>
              <a:rPr lang="en-US" sz="1050" dirty="0"/>
              <a:t>Download monthly report of non-gaming transactions  </a:t>
            </a:r>
          </a:p>
        </p:txBody>
      </p:sp>
      <p:sp>
        <p:nvSpPr>
          <p:cNvPr id="87" name="Rectangle 86">
            <a:extLst>
              <a:ext uri="{FF2B5EF4-FFF2-40B4-BE49-F238E27FC236}">
                <a16:creationId xmlns:a16="http://schemas.microsoft.com/office/drawing/2014/main" id="{68C4B59C-D277-41D4-809E-1E8232862165}"/>
              </a:ext>
            </a:extLst>
          </p:cNvPr>
          <p:cNvSpPr/>
          <p:nvPr/>
        </p:nvSpPr>
        <p:spPr>
          <a:xfrm>
            <a:off x="6766560" y="2306320"/>
            <a:ext cx="1899920" cy="904240"/>
          </a:xfrm>
          <a:prstGeom prst="rect">
            <a:avLst/>
          </a:prstGeom>
          <a:ln>
            <a:noFill/>
          </a:ln>
        </p:spPr>
        <p:style>
          <a:lnRef idx="0">
            <a:schemeClr val="accent1"/>
          </a:lnRef>
          <a:fillRef idx="1">
            <a:schemeClr val="accent1"/>
          </a:fillRef>
          <a:effectRef idx="0">
            <a:srgbClr val="000000"/>
          </a:effectRef>
          <a:fontRef idx="minor">
            <a:schemeClr val="bg1"/>
          </a:fontRef>
        </p:style>
        <p:txBody>
          <a:bodyPr rtlCol="0" anchor="ctr"/>
          <a:lstStyle/>
          <a:p>
            <a:pPr>
              <a:lnSpc>
                <a:spcPct val="100000"/>
              </a:lnSpc>
            </a:pPr>
            <a:r>
              <a:rPr lang="en-US" sz="1050" dirty="0"/>
              <a:t>Match patron details and consolidate expenses</a:t>
            </a:r>
          </a:p>
        </p:txBody>
      </p:sp>
      <p:sp>
        <p:nvSpPr>
          <p:cNvPr id="88" name="Rectangle 87">
            <a:extLst>
              <a:ext uri="{FF2B5EF4-FFF2-40B4-BE49-F238E27FC236}">
                <a16:creationId xmlns:a16="http://schemas.microsoft.com/office/drawing/2014/main" id="{281BCB3C-F540-4644-A89E-633DF7E327A9}"/>
              </a:ext>
            </a:extLst>
          </p:cNvPr>
          <p:cNvSpPr/>
          <p:nvPr/>
        </p:nvSpPr>
        <p:spPr>
          <a:xfrm>
            <a:off x="9337040" y="2306320"/>
            <a:ext cx="1899920" cy="904240"/>
          </a:xfrm>
          <a:prstGeom prst="rect">
            <a:avLst/>
          </a:prstGeom>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r>
              <a:rPr lang="en-US" sz="1050" dirty="0"/>
              <a:t>Sort expenses “high to low” and Filter by “cash” transactions</a:t>
            </a:r>
          </a:p>
        </p:txBody>
      </p:sp>
      <p:sp>
        <p:nvSpPr>
          <p:cNvPr id="96" name="Rectangle 95">
            <a:extLst>
              <a:ext uri="{FF2B5EF4-FFF2-40B4-BE49-F238E27FC236}">
                <a16:creationId xmlns:a16="http://schemas.microsoft.com/office/drawing/2014/main" id="{4594416D-F972-4E8E-8605-343587900D72}"/>
              </a:ext>
            </a:extLst>
          </p:cNvPr>
          <p:cNvSpPr/>
          <p:nvPr/>
        </p:nvSpPr>
        <p:spPr>
          <a:xfrm>
            <a:off x="9337040" y="3815081"/>
            <a:ext cx="1899920" cy="904240"/>
          </a:xfrm>
          <a:prstGeom prst="rect">
            <a:avLst/>
          </a:prstGeom>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r>
              <a:rPr lang="en-US" sz="1050" dirty="0"/>
              <a:t>Extract all transactions above $10000  and create a new excel report for SAR investigation</a:t>
            </a:r>
          </a:p>
        </p:txBody>
      </p:sp>
      <p:cxnSp>
        <p:nvCxnSpPr>
          <p:cNvPr id="5" name="Straight Arrow Connector 4">
            <a:extLst>
              <a:ext uri="{FF2B5EF4-FFF2-40B4-BE49-F238E27FC236}">
                <a16:creationId xmlns:a16="http://schemas.microsoft.com/office/drawing/2014/main" id="{46F7177E-CE96-4135-9FA9-7F52D3D9C1A9}"/>
              </a:ext>
            </a:extLst>
          </p:cNvPr>
          <p:cNvCxnSpPr>
            <a:cxnSpLocks/>
            <a:stCxn id="3" idx="3"/>
            <a:endCxn id="86" idx="1"/>
          </p:cNvCxnSpPr>
          <p:nvPr/>
        </p:nvCxnSpPr>
        <p:spPr>
          <a:xfrm>
            <a:off x="3667760" y="2758440"/>
            <a:ext cx="599440" cy="0"/>
          </a:xfrm>
          <a:prstGeom prst="straightConnector1">
            <a:avLst/>
          </a:prstGeom>
          <a:ln w="12700" cap="sq">
            <a:tailEnd type="triangle"/>
          </a:ln>
        </p:spPr>
        <p:style>
          <a:lnRef idx="1">
            <a:schemeClr val="accent1"/>
          </a:lnRef>
          <a:fillRef idx="0">
            <a:schemeClr val="accent1"/>
          </a:fillRef>
          <a:effectRef idx="0">
            <a:srgbClr val="000000"/>
          </a:effectRef>
          <a:fontRef idx="minor">
            <a:schemeClr val="bg1"/>
          </a:fontRef>
        </p:style>
      </p:cxnSp>
      <p:cxnSp>
        <p:nvCxnSpPr>
          <p:cNvPr id="7" name="Straight Arrow Connector 6">
            <a:extLst>
              <a:ext uri="{FF2B5EF4-FFF2-40B4-BE49-F238E27FC236}">
                <a16:creationId xmlns:a16="http://schemas.microsoft.com/office/drawing/2014/main" id="{C9520313-F05B-4E24-82F2-1B95D5808352}"/>
              </a:ext>
            </a:extLst>
          </p:cNvPr>
          <p:cNvCxnSpPr>
            <a:stCxn id="86" idx="3"/>
            <a:endCxn id="87" idx="1"/>
          </p:cNvCxnSpPr>
          <p:nvPr/>
        </p:nvCxnSpPr>
        <p:spPr>
          <a:xfrm>
            <a:off x="6167120" y="2758440"/>
            <a:ext cx="599440" cy="0"/>
          </a:xfrm>
          <a:prstGeom prst="straightConnector1">
            <a:avLst/>
          </a:prstGeom>
          <a:ln w="12700" cap="sq">
            <a:tailEnd type="triangle"/>
          </a:ln>
        </p:spPr>
        <p:style>
          <a:lnRef idx="1">
            <a:schemeClr val="accent1"/>
          </a:lnRef>
          <a:fillRef idx="0">
            <a:schemeClr val="accent1"/>
          </a:fillRef>
          <a:effectRef idx="0">
            <a:srgbClr val="000000"/>
          </a:effectRef>
          <a:fontRef idx="minor">
            <a:schemeClr val="bg1"/>
          </a:fontRef>
        </p:style>
      </p:cxnSp>
      <p:cxnSp>
        <p:nvCxnSpPr>
          <p:cNvPr id="9" name="Straight Arrow Connector 8">
            <a:extLst>
              <a:ext uri="{FF2B5EF4-FFF2-40B4-BE49-F238E27FC236}">
                <a16:creationId xmlns:a16="http://schemas.microsoft.com/office/drawing/2014/main" id="{E8FA17C3-956D-4191-8622-5A2FDD37AD76}"/>
              </a:ext>
            </a:extLst>
          </p:cNvPr>
          <p:cNvCxnSpPr>
            <a:stCxn id="87" idx="3"/>
            <a:endCxn id="88" idx="1"/>
          </p:cNvCxnSpPr>
          <p:nvPr/>
        </p:nvCxnSpPr>
        <p:spPr>
          <a:xfrm>
            <a:off x="8666480" y="2758440"/>
            <a:ext cx="670560" cy="0"/>
          </a:xfrm>
          <a:prstGeom prst="straightConnector1">
            <a:avLst/>
          </a:prstGeom>
          <a:ln w="12700" cap="sq">
            <a:tailEnd type="triangle"/>
          </a:ln>
        </p:spPr>
        <p:style>
          <a:lnRef idx="1">
            <a:schemeClr val="accent1"/>
          </a:lnRef>
          <a:fillRef idx="0">
            <a:schemeClr val="accent1"/>
          </a:fillRef>
          <a:effectRef idx="0">
            <a:srgbClr val="000000"/>
          </a:effectRef>
          <a:fontRef idx="minor">
            <a:schemeClr val="bg1"/>
          </a:fontRef>
        </p:style>
      </p:cxnSp>
      <p:cxnSp>
        <p:nvCxnSpPr>
          <p:cNvPr id="11" name="Straight Arrow Connector 10">
            <a:extLst>
              <a:ext uri="{FF2B5EF4-FFF2-40B4-BE49-F238E27FC236}">
                <a16:creationId xmlns:a16="http://schemas.microsoft.com/office/drawing/2014/main" id="{5F3B5FFC-85D3-47FE-890F-4359EB997F6C}"/>
              </a:ext>
            </a:extLst>
          </p:cNvPr>
          <p:cNvCxnSpPr>
            <a:stCxn id="88" idx="2"/>
            <a:endCxn id="96" idx="0"/>
          </p:cNvCxnSpPr>
          <p:nvPr/>
        </p:nvCxnSpPr>
        <p:spPr>
          <a:xfrm>
            <a:off x="10287000" y="3210560"/>
            <a:ext cx="0" cy="604521"/>
          </a:xfrm>
          <a:prstGeom prst="straightConnector1">
            <a:avLst/>
          </a:prstGeom>
          <a:ln w="12700" cap="sq">
            <a:tailEnd type="triangle"/>
          </a:ln>
        </p:spPr>
        <p:style>
          <a:lnRef idx="1">
            <a:schemeClr val="accent1"/>
          </a:lnRef>
          <a:fillRef idx="0">
            <a:schemeClr val="accent1"/>
          </a:fillRef>
          <a:effectRef idx="0">
            <a:srgbClr val="000000"/>
          </a:effectRef>
          <a:fontRef idx="minor">
            <a:schemeClr val="bg1"/>
          </a:fontRef>
        </p:style>
      </p:cxnSp>
      <p:cxnSp>
        <p:nvCxnSpPr>
          <p:cNvPr id="15" name="Straight Arrow Connector 14">
            <a:extLst>
              <a:ext uri="{FF2B5EF4-FFF2-40B4-BE49-F238E27FC236}">
                <a16:creationId xmlns:a16="http://schemas.microsoft.com/office/drawing/2014/main" id="{50792F33-E9E7-4436-8661-C2A6B31113B4}"/>
              </a:ext>
            </a:extLst>
          </p:cNvPr>
          <p:cNvCxnSpPr>
            <a:cxnSpLocks/>
            <a:stCxn id="96" idx="1"/>
            <a:endCxn id="98" idx="6"/>
          </p:cNvCxnSpPr>
          <p:nvPr/>
        </p:nvCxnSpPr>
        <p:spPr>
          <a:xfrm flipH="1">
            <a:off x="8798312" y="4267201"/>
            <a:ext cx="538728" cy="0"/>
          </a:xfrm>
          <a:prstGeom prst="straightConnector1">
            <a:avLst/>
          </a:prstGeom>
          <a:ln w="12700" cap="sq">
            <a:tailEnd type="triangle"/>
          </a:ln>
        </p:spPr>
        <p:style>
          <a:lnRef idx="1">
            <a:schemeClr val="accent1"/>
          </a:lnRef>
          <a:fillRef idx="0">
            <a:schemeClr val="accent1"/>
          </a:fillRef>
          <a:effectRef idx="0">
            <a:srgbClr val="000000"/>
          </a:effectRef>
          <a:fontRef idx="minor">
            <a:schemeClr val="bg1"/>
          </a:fontRef>
        </p:style>
      </p:cxnSp>
      <p:sp>
        <p:nvSpPr>
          <p:cNvPr id="16" name="Oval 15">
            <a:extLst>
              <a:ext uri="{FF2B5EF4-FFF2-40B4-BE49-F238E27FC236}">
                <a16:creationId xmlns:a16="http://schemas.microsoft.com/office/drawing/2014/main" id="{593123A6-5175-4F55-B098-2ACFD2476580}"/>
              </a:ext>
            </a:extLst>
          </p:cNvPr>
          <p:cNvSpPr/>
          <p:nvPr/>
        </p:nvSpPr>
        <p:spPr>
          <a:xfrm>
            <a:off x="424180" y="2341880"/>
            <a:ext cx="833120" cy="833120"/>
          </a:xfrm>
          <a:prstGeom prst="ellipse">
            <a:avLst/>
          </a:prstGeom>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r>
              <a:rPr lang="en-US" sz="1400" dirty="0"/>
              <a:t>Start</a:t>
            </a:r>
          </a:p>
        </p:txBody>
      </p:sp>
      <p:sp>
        <p:nvSpPr>
          <p:cNvPr id="98" name="Oval 97">
            <a:extLst>
              <a:ext uri="{FF2B5EF4-FFF2-40B4-BE49-F238E27FC236}">
                <a16:creationId xmlns:a16="http://schemas.microsoft.com/office/drawing/2014/main" id="{704734E8-8DE2-45C8-A04E-7B973EC4436E}"/>
              </a:ext>
            </a:extLst>
          </p:cNvPr>
          <p:cNvSpPr/>
          <p:nvPr/>
        </p:nvSpPr>
        <p:spPr>
          <a:xfrm>
            <a:off x="7965192" y="3850641"/>
            <a:ext cx="833120" cy="833120"/>
          </a:xfrm>
          <a:prstGeom prst="ellipse">
            <a:avLst/>
          </a:prstGeom>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r>
              <a:rPr lang="en-US" sz="1400" dirty="0"/>
              <a:t>Stop</a:t>
            </a:r>
          </a:p>
        </p:txBody>
      </p:sp>
      <p:cxnSp>
        <p:nvCxnSpPr>
          <p:cNvPr id="18" name="Straight Arrow Connector 17">
            <a:extLst>
              <a:ext uri="{FF2B5EF4-FFF2-40B4-BE49-F238E27FC236}">
                <a16:creationId xmlns:a16="http://schemas.microsoft.com/office/drawing/2014/main" id="{CF44F5DD-0FFC-40CD-9B7A-1A0149D3A2B7}"/>
              </a:ext>
            </a:extLst>
          </p:cNvPr>
          <p:cNvCxnSpPr>
            <a:cxnSpLocks/>
            <a:stCxn id="16" idx="6"/>
            <a:endCxn id="3" idx="1"/>
          </p:cNvCxnSpPr>
          <p:nvPr/>
        </p:nvCxnSpPr>
        <p:spPr>
          <a:xfrm>
            <a:off x="1257300" y="2758440"/>
            <a:ext cx="510539" cy="0"/>
          </a:xfrm>
          <a:prstGeom prst="straightConnector1">
            <a:avLst/>
          </a:prstGeom>
          <a:ln w="12700" cap="sq">
            <a:tailEnd type="triangle"/>
          </a:ln>
        </p:spPr>
        <p:style>
          <a:lnRef idx="1">
            <a:schemeClr val="accent1"/>
          </a:lnRef>
          <a:fillRef idx="0">
            <a:schemeClr val="accent1"/>
          </a:fillRef>
          <a:effectRef idx="0">
            <a:srgbClr val="000000"/>
          </a:effectRef>
          <a:fontRef idx="minor">
            <a:schemeClr val="bg1"/>
          </a:fontRef>
        </p:style>
      </p:cxnSp>
    </p:spTree>
    <p:extLst>
      <p:ext uri="{BB962C8B-B14F-4D97-AF65-F5344CB8AC3E}">
        <p14:creationId xmlns:p14="http://schemas.microsoft.com/office/powerpoint/2010/main" val="373893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73AB7901C81645AFDC400ED9CD8302" ma:contentTypeVersion="12" ma:contentTypeDescription="Create a new document." ma:contentTypeScope="" ma:versionID="e921def0c546e427b7f1afeb31cc4abd">
  <xsd:schema xmlns:xsd="http://www.w3.org/2001/XMLSchema" xmlns:xs="http://www.w3.org/2001/XMLSchema" xmlns:p="http://schemas.microsoft.com/office/2006/metadata/properties" xmlns:ns2="5de21204-f6c2-476d-9eb4-7ba6a46565b5" xmlns:ns3="3d490cd2-1cd2-4229-bf74-977b65ab40b2" targetNamespace="http://schemas.microsoft.com/office/2006/metadata/properties" ma:root="true" ma:fieldsID="462e377b695b8a5dfc05d5319a27c242" ns2:_="" ns3:_="">
    <xsd:import namespace="5de21204-f6c2-476d-9eb4-7ba6a46565b5"/>
    <xsd:import namespace="3d490cd2-1cd2-4229-bf74-977b65ab40b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e21204-f6c2-476d-9eb4-7ba6a46565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d490cd2-1cd2-4229-bf74-977b65ab40b2"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5B623E-DEC4-4B48-9F16-BA3154A39220}">
  <ds:schemaRefs>
    <ds:schemaRef ds:uri="3d490cd2-1cd2-4229-bf74-977b65ab40b2"/>
    <ds:schemaRef ds:uri="5de21204-f6c2-476d-9eb4-7ba6a46565b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3.xml><?xml version="1.0" encoding="utf-8"?>
<ds:datastoreItem xmlns:ds="http://schemas.openxmlformats.org/officeDocument/2006/customXml" ds:itemID="{938E9144-E3A5-41BC-AFE4-00414EB4BFE9}">
  <ds:schemaRefs>
    <ds:schemaRef ds:uri="http://purl.org/dc/dcmitype/"/>
    <ds:schemaRef ds:uri="http://schemas.microsoft.com/office/infopath/2007/PartnerControls"/>
    <ds:schemaRef ds:uri="http://purl.org/dc/elements/1.1/"/>
    <ds:schemaRef ds:uri="http://schemas.microsoft.com/office/2006/metadata/properties"/>
    <ds:schemaRef ds:uri="3d490cd2-1cd2-4229-bf74-977b65ab40b2"/>
    <ds:schemaRef ds:uri="http://schemas.microsoft.com/office/2006/documentManagement/types"/>
    <ds:schemaRef ds:uri="http://schemas.openxmlformats.org/package/2006/metadata/core-properties"/>
    <ds:schemaRef ds:uri="5de21204-f6c2-476d-9eb4-7ba6a46565b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2547</TotalTime>
  <Words>522</Words>
  <Application>Microsoft Office PowerPoint</Application>
  <PresentationFormat>Widescreen</PresentationFormat>
  <Paragraphs>18</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UST</vt:lpstr>
      <vt:lpstr>Proof of concept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Ashley Adams(UST,US)</dc:creator>
  <cp:keywords/>
  <dc:description/>
  <cp:lastModifiedBy>Nishant Jain(UST,GB)</cp:lastModifiedBy>
  <cp:revision>254</cp:revision>
  <cp:lastPrinted>2019-10-06T00:46:52Z</cp:lastPrinted>
  <dcterms:created xsi:type="dcterms:W3CDTF">2020-12-03T20:34:18Z</dcterms:created>
  <dcterms:modified xsi:type="dcterms:W3CDTF">2022-04-01T08:53:51Z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0x010100E573AB7901C81645AFDC400ED9CD8302</vt:lpwstr>
  </property>
</Properties>
</file>