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ADBBE-B31B-4163-BCDB-53E59E9FFA16}" v="192" dt="2022-02-02T10:59:25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fred Ng" userId="bf5216247728b1b4" providerId="LiveId" clId="{37DADBBE-B31B-4163-BCDB-53E59E9FFA16}"/>
    <pc:docChg chg="undo custSel addSld delSld modSld">
      <pc:chgData name="Manfred Ng" userId="bf5216247728b1b4" providerId="LiveId" clId="{37DADBBE-B31B-4163-BCDB-53E59E9FFA16}" dt="2022-02-02T11:00:21.348" v="1851" actId="20577"/>
      <pc:docMkLst>
        <pc:docMk/>
      </pc:docMkLst>
      <pc:sldChg chg="addSp delSp modSp mod">
        <pc:chgData name="Manfred Ng" userId="bf5216247728b1b4" providerId="LiveId" clId="{37DADBBE-B31B-4163-BCDB-53E59E9FFA16}" dt="2022-02-02T10:03:12.497" v="714"/>
        <pc:sldMkLst>
          <pc:docMk/>
          <pc:sldMk cId="3502104098" sldId="256"/>
        </pc:sldMkLst>
        <pc:spChg chg="add mod">
          <ac:chgData name="Manfred Ng" userId="bf5216247728b1b4" providerId="LiveId" clId="{37DADBBE-B31B-4163-BCDB-53E59E9FFA16}" dt="2022-02-02T09:58:47.085" v="679" actId="14100"/>
          <ac:spMkLst>
            <pc:docMk/>
            <pc:sldMk cId="3502104098" sldId="256"/>
            <ac:spMk id="206" creationId="{782242E0-1E22-4BDB-BF95-8F34FD43784B}"/>
          </ac:spMkLst>
        </pc:spChg>
        <pc:spChg chg="add mod">
          <ac:chgData name="Manfred Ng" userId="bf5216247728b1b4" providerId="LiveId" clId="{37DADBBE-B31B-4163-BCDB-53E59E9FFA16}" dt="2022-02-02T10:00:03.738" v="690" actId="14100"/>
          <ac:spMkLst>
            <pc:docMk/>
            <pc:sldMk cId="3502104098" sldId="256"/>
            <ac:spMk id="212" creationId="{981062ED-EEDB-4820-AEEE-381BD02B577B}"/>
          </ac:spMkLst>
        </pc:spChg>
        <pc:spChg chg="add del mod">
          <ac:chgData name="Manfred Ng" userId="bf5216247728b1b4" providerId="LiveId" clId="{37DADBBE-B31B-4163-BCDB-53E59E9FFA16}" dt="2022-02-02T10:01:03.125" v="697" actId="478"/>
          <ac:spMkLst>
            <pc:docMk/>
            <pc:sldMk cId="3502104098" sldId="256"/>
            <ac:spMk id="216" creationId="{7F731A1A-82CD-473F-B028-A5385039D62E}"/>
          </ac:spMkLst>
        </pc:spChg>
        <pc:spChg chg="add mod">
          <ac:chgData name="Manfred Ng" userId="bf5216247728b1b4" providerId="LiveId" clId="{37DADBBE-B31B-4163-BCDB-53E59E9FFA16}" dt="2022-02-02T10:01:12.808" v="700" actId="1076"/>
          <ac:spMkLst>
            <pc:docMk/>
            <pc:sldMk cId="3502104098" sldId="256"/>
            <ac:spMk id="219" creationId="{4E5EFF98-7F46-4ECB-9697-28A03FF0907B}"/>
          </ac:spMkLst>
        </pc:spChg>
        <pc:spChg chg="add mod">
          <ac:chgData name="Manfred Ng" userId="bf5216247728b1b4" providerId="LiveId" clId="{37DADBBE-B31B-4163-BCDB-53E59E9FFA16}" dt="2022-02-02T10:01:31.957" v="704" actId="1076"/>
          <ac:spMkLst>
            <pc:docMk/>
            <pc:sldMk cId="3502104098" sldId="256"/>
            <ac:spMk id="228" creationId="{EF8F4CB7-13D0-4BA1-AA33-173A1244912E}"/>
          </ac:spMkLst>
        </pc:spChg>
        <pc:spChg chg="add mod">
          <ac:chgData name="Manfred Ng" userId="bf5216247728b1b4" providerId="LiveId" clId="{37DADBBE-B31B-4163-BCDB-53E59E9FFA16}" dt="2022-02-02T10:02:01.554" v="710" actId="1076"/>
          <ac:spMkLst>
            <pc:docMk/>
            <pc:sldMk cId="3502104098" sldId="256"/>
            <ac:spMk id="232" creationId="{8BB1DBC1-0447-4547-BD1E-D737D86634F9}"/>
          </ac:spMkLst>
        </pc:spChg>
        <pc:spChg chg="del">
          <ac:chgData name="Manfred Ng" userId="bf5216247728b1b4" providerId="LiveId" clId="{37DADBBE-B31B-4163-BCDB-53E59E9FFA16}" dt="2022-02-01T14:06:35.099" v="251" actId="478"/>
          <ac:spMkLst>
            <pc:docMk/>
            <pc:sldMk cId="3502104098" sldId="256"/>
            <ac:spMk id="237" creationId="{660D1D38-67A5-434B-8226-F3071626700F}"/>
          </ac:spMkLst>
        </pc:spChg>
        <pc:spChg chg="add mod">
          <ac:chgData name="Manfred Ng" userId="bf5216247728b1b4" providerId="LiveId" clId="{37DADBBE-B31B-4163-BCDB-53E59E9FFA16}" dt="2022-02-02T10:02:56.591" v="713"/>
          <ac:spMkLst>
            <pc:docMk/>
            <pc:sldMk cId="3502104098" sldId="256"/>
            <ac:spMk id="237" creationId="{961406E6-89EF-4DF2-9795-F2736FAD2FD9}"/>
          </ac:spMkLst>
        </pc:spChg>
        <pc:spChg chg="add mod">
          <ac:chgData name="Manfred Ng" userId="bf5216247728b1b4" providerId="LiveId" clId="{37DADBBE-B31B-4163-BCDB-53E59E9FFA16}" dt="2022-02-02T10:02:56.591" v="713"/>
          <ac:spMkLst>
            <pc:docMk/>
            <pc:sldMk cId="3502104098" sldId="256"/>
            <ac:spMk id="238" creationId="{D826F3D1-CB5E-489B-80BF-50F99F0FF0C7}"/>
          </ac:spMkLst>
        </pc:spChg>
        <pc:spChg chg="add mod">
          <ac:chgData name="Manfred Ng" userId="bf5216247728b1b4" providerId="LiveId" clId="{37DADBBE-B31B-4163-BCDB-53E59E9FFA16}" dt="2022-02-02T10:02:56.591" v="713"/>
          <ac:spMkLst>
            <pc:docMk/>
            <pc:sldMk cId="3502104098" sldId="256"/>
            <ac:spMk id="240" creationId="{D0BD6A57-71E3-435D-ACC2-0CC1F3029A3C}"/>
          </ac:spMkLst>
        </pc:spChg>
        <pc:spChg chg="add mod">
          <ac:chgData name="Manfred Ng" userId="bf5216247728b1b4" providerId="LiveId" clId="{37DADBBE-B31B-4163-BCDB-53E59E9FFA16}" dt="2022-02-01T14:07:49.490" v="317" actId="14100"/>
          <ac:spMkLst>
            <pc:docMk/>
            <pc:sldMk cId="3502104098" sldId="256"/>
            <ac:spMk id="241" creationId="{34B71770-9B12-4A13-907C-5014E97E0526}"/>
          </ac:spMkLst>
        </pc:spChg>
        <pc:spChg chg="add mod">
          <ac:chgData name="Manfred Ng" userId="bf5216247728b1b4" providerId="LiveId" clId="{37DADBBE-B31B-4163-BCDB-53E59E9FFA16}" dt="2022-02-02T10:02:56.591" v="713"/>
          <ac:spMkLst>
            <pc:docMk/>
            <pc:sldMk cId="3502104098" sldId="256"/>
            <ac:spMk id="242" creationId="{9A75438E-C71B-481D-B869-EE74496E6A51}"/>
          </ac:spMkLst>
        </pc:spChg>
        <pc:spChg chg="add mod">
          <ac:chgData name="Manfred Ng" userId="bf5216247728b1b4" providerId="LiveId" clId="{37DADBBE-B31B-4163-BCDB-53E59E9FFA16}" dt="2022-02-02T10:02:56.591" v="713"/>
          <ac:spMkLst>
            <pc:docMk/>
            <pc:sldMk cId="3502104098" sldId="256"/>
            <ac:spMk id="243" creationId="{6D3AE617-26C1-48A2-8D2F-9799D510CEC5}"/>
          </ac:spMkLst>
        </pc:spChg>
        <pc:spChg chg="add mod">
          <ac:chgData name="Manfred Ng" userId="bf5216247728b1b4" providerId="LiveId" clId="{37DADBBE-B31B-4163-BCDB-53E59E9FFA16}" dt="2022-02-02T10:02:56.591" v="713"/>
          <ac:spMkLst>
            <pc:docMk/>
            <pc:sldMk cId="3502104098" sldId="256"/>
            <ac:spMk id="244" creationId="{00681189-A004-48E7-BE96-290E894982D6}"/>
          </ac:spMkLst>
        </pc:spChg>
        <pc:spChg chg="add mod">
          <ac:chgData name="Manfred Ng" userId="bf5216247728b1b4" providerId="LiveId" clId="{37DADBBE-B31B-4163-BCDB-53E59E9FFA16}" dt="2022-02-02T10:02:56.591" v="713"/>
          <ac:spMkLst>
            <pc:docMk/>
            <pc:sldMk cId="3502104098" sldId="256"/>
            <ac:spMk id="245" creationId="{1115DDB9-B6E4-4843-B8B6-EAD396A70F97}"/>
          </ac:spMkLst>
        </pc:spChg>
        <pc:spChg chg="add mod">
          <ac:chgData name="Manfred Ng" userId="bf5216247728b1b4" providerId="LiveId" clId="{37DADBBE-B31B-4163-BCDB-53E59E9FFA16}" dt="2022-02-02T10:02:56.591" v="713"/>
          <ac:spMkLst>
            <pc:docMk/>
            <pc:sldMk cId="3502104098" sldId="256"/>
            <ac:spMk id="246" creationId="{50D14F2B-6B8C-46B6-BE71-3EFE32354751}"/>
          </ac:spMkLst>
        </pc:spChg>
        <pc:spChg chg="add mod">
          <ac:chgData name="Manfred Ng" userId="bf5216247728b1b4" providerId="LiveId" clId="{37DADBBE-B31B-4163-BCDB-53E59E9FFA16}" dt="2022-02-02T10:02:56.591" v="713"/>
          <ac:spMkLst>
            <pc:docMk/>
            <pc:sldMk cId="3502104098" sldId="256"/>
            <ac:spMk id="247" creationId="{7C19B23A-4F88-45C3-A38D-C103B0920A19}"/>
          </ac:spMkLst>
        </pc:spChg>
        <pc:spChg chg="add mod">
          <ac:chgData name="Manfred Ng" userId="bf5216247728b1b4" providerId="LiveId" clId="{37DADBBE-B31B-4163-BCDB-53E59E9FFA16}" dt="2022-02-02T10:02:56.591" v="713"/>
          <ac:spMkLst>
            <pc:docMk/>
            <pc:sldMk cId="3502104098" sldId="256"/>
            <ac:spMk id="248" creationId="{BCC67939-0A9A-4DAC-955F-2512E528FD2B}"/>
          </ac:spMkLst>
        </pc:spChg>
        <pc:spChg chg="add mod">
          <ac:chgData name="Manfred Ng" userId="bf5216247728b1b4" providerId="LiveId" clId="{37DADBBE-B31B-4163-BCDB-53E59E9FFA16}" dt="2022-02-02T10:03:12.497" v="714"/>
          <ac:spMkLst>
            <pc:docMk/>
            <pc:sldMk cId="3502104098" sldId="256"/>
            <ac:spMk id="250" creationId="{B0976758-AFD0-47B5-9278-6DCA09D201AE}"/>
          </ac:spMkLst>
        </pc:spChg>
        <pc:spChg chg="add mod">
          <ac:chgData name="Manfred Ng" userId="bf5216247728b1b4" providerId="LiveId" clId="{37DADBBE-B31B-4163-BCDB-53E59E9FFA16}" dt="2022-02-02T10:03:12.497" v="714"/>
          <ac:spMkLst>
            <pc:docMk/>
            <pc:sldMk cId="3502104098" sldId="256"/>
            <ac:spMk id="252" creationId="{4F508BA2-326A-49FA-80A5-36B3C38D4B25}"/>
          </ac:spMkLst>
        </pc:spChg>
        <pc:spChg chg="add mod">
          <ac:chgData name="Manfred Ng" userId="bf5216247728b1b4" providerId="LiveId" clId="{37DADBBE-B31B-4163-BCDB-53E59E9FFA16}" dt="2022-02-02T10:03:12.497" v="714"/>
          <ac:spMkLst>
            <pc:docMk/>
            <pc:sldMk cId="3502104098" sldId="256"/>
            <ac:spMk id="254" creationId="{A38E9E6A-E17B-4E03-9F3D-46E7D902DA9B}"/>
          </ac:spMkLst>
        </pc:spChg>
        <pc:cxnChg chg="add mod">
          <ac:chgData name="Manfred Ng" userId="bf5216247728b1b4" providerId="LiveId" clId="{37DADBBE-B31B-4163-BCDB-53E59E9FFA16}" dt="2022-02-02T10:01:41.670" v="706" actId="14100"/>
          <ac:cxnSpMkLst>
            <pc:docMk/>
            <pc:sldMk cId="3502104098" sldId="256"/>
            <ac:cxnSpMk id="205" creationId="{7EE9C7A2-629C-46A3-A3D3-550C2AECF839}"/>
          </ac:cxnSpMkLst>
        </pc:cxnChg>
        <pc:cxnChg chg="add mod">
          <ac:chgData name="Manfred Ng" userId="bf5216247728b1b4" providerId="LiveId" clId="{37DADBBE-B31B-4163-BCDB-53E59E9FFA16}" dt="2022-02-02T10:00:39.173" v="695" actId="14100"/>
          <ac:cxnSpMkLst>
            <pc:docMk/>
            <pc:sldMk cId="3502104098" sldId="256"/>
            <ac:cxnSpMk id="211" creationId="{A244908D-0CD8-450F-93A7-5E6B0BDC35F1}"/>
          </ac:cxnSpMkLst>
        </pc:cxnChg>
        <pc:cxnChg chg="add mod">
          <ac:chgData name="Manfred Ng" userId="bf5216247728b1b4" providerId="LiveId" clId="{37DADBBE-B31B-4163-BCDB-53E59E9FFA16}" dt="2022-02-02T10:00:25.844" v="693" actId="14100"/>
          <ac:cxnSpMkLst>
            <pc:docMk/>
            <pc:sldMk cId="3502104098" sldId="256"/>
            <ac:cxnSpMk id="213" creationId="{A36A0878-A66D-48D0-8160-D2A5F44E1BCC}"/>
          </ac:cxnSpMkLst>
        </pc:cxnChg>
        <pc:cxnChg chg="add del mod">
          <ac:chgData name="Manfred Ng" userId="bf5216247728b1b4" providerId="LiveId" clId="{37DADBBE-B31B-4163-BCDB-53E59E9FFA16}" dt="2022-02-02T10:01:03.125" v="697" actId="478"/>
          <ac:cxnSpMkLst>
            <pc:docMk/>
            <pc:sldMk cId="3502104098" sldId="256"/>
            <ac:cxnSpMk id="215" creationId="{E85A7295-A4F7-4161-B5C1-7B2AE7988EB9}"/>
          </ac:cxnSpMkLst>
        </pc:cxnChg>
        <pc:cxnChg chg="add del mod">
          <ac:chgData name="Manfred Ng" userId="bf5216247728b1b4" providerId="LiveId" clId="{37DADBBE-B31B-4163-BCDB-53E59E9FFA16}" dt="2022-02-02T10:01:09.200" v="699" actId="478"/>
          <ac:cxnSpMkLst>
            <pc:docMk/>
            <pc:sldMk cId="3502104098" sldId="256"/>
            <ac:cxnSpMk id="218" creationId="{891D451B-2B63-4EF6-AF67-87F72A566A0F}"/>
          </ac:cxnSpMkLst>
        </pc:cxnChg>
        <pc:cxnChg chg="add mod">
          <ac:chgData name="Manfred Ng" userId="bf5216247728b1b4" providerId="LiveId" clId="{37DADBBE-B31B-4163-BCDB-53E59E9FFA16}" dt="2022-02-02T10:01:35.011" v="705" actId="14100"/>
          <ac:cxnSpMkLst>
            <pc:docMk/>
            <pc:sldMk cId="3502104098" sldId="256"/>
            <ac:cxnSpMk id="223" creationId="{0D346C72-971A-40EF-ADA3-EAAA8B169758}"/>
          </ac:cxnSpMkLst>
        </pc:cxnChg>
        <pc:cxnChg chg="add mod">
          <ac:chgData name="Manfred Ng" userId="bf5216247728b1b4" providerId="LiveId" clId="{37DADBBE-B31B-4163-BCDB-53E59E9FFA16}" dt="2022-02-02T10:01:58.194" v="709" actId="14100"/>
          <ac:cxnSpMkLst>
            <pc:docMk/>
            <pc:sldMk cId="3502104098" sldId="256"/>
            <ac:cxnSpMk id="231" creationId="{77D9451E-7638-4BCF-AC23-98F4CD9C261E}"/>
          </ac:cxnSpMkLst>
        </pc:cxnChg>
        <pc:cxnChg chg="add mod">
          <ac:chgData name="Manfred Ng" userId="bf5216247728b1b4" providerId="LiveId" clId="{37DADBBE-B31B-4163-BCDB-53E59E9FFA16}" dt="2022-02-01T14:06:58.109" v="254" actId="14100"/>
          <ac:cxnSpMkLst>
            <pc:docMk/>
            <pc:sldMk cId="3502104098" sldId="256"/>
            <ac:cxnSpMk id="239" creationId="{4B76F9B1-FC2D-4DCE-BE06-6F289B117067}"/>
          </ac:cxnSpMkLst>
        </pc:cxnChg>
        <pc:cxnChg chg="add mod">
          <ac:chgData name="Manfred Ng" userId="bf5216247728b1b4" providerId="LiveId" clId="{37DADBBE-B31B-4163-BCDB-53E59E9FFA16}" dt="2022-02-02T10:03:12.497" v="714"/>
          <ac:cxnSpMkLst>
            <pc:docMk/>
            <pc:sldMk cId="3502104098" sldId="256"/>
            <ac:cxnSpMk id="249" creationId="{34EB2EAF-E50E-436C-A9A0-760454AC3916}"/>
          </ac:cxnSpMkLst>
        </pc:cxnChg>
        <pc:cxnChg chg="add mod">
          <ac:chgData name="Manfred Ng" userId="bf5216247728b1b4" providerId="LiveId" clId="{37DADBBE-B31B-4163-BCDB-53E59E9FFA16}" dt="2022-02-02T10:03:12.497" v="714"/>
          <ac:cxnSpMkLst>
            <pc:docMk/>
            <pc:sldMk cId="3502104098" sldId="256"/>
            <ac:cxnSpMk id="251" creationId="{9CE257CC-2CAB-4B37-AA24-AE450177108A}"/>
          </ac:cxnSpMkLst>
        </pc:cxnChg>
        <pc:cxnChg chg="add mod">
          <ac:chgData name="Manfred Ng" userId="bf5216247728b1b4" providerId="LiveId" clId="{37DADBBE-B31B-4163-BCDB-53E59E9FFA16}" dt="2022-02-02T10:03:12.497" v="714"/>
          <ac:cxnSpMkLst>
            <pc:docMk/>
            <pc:sldMk cId="3502104098" sldId="256"/>
            <ac:cxnSpMk id="253" creationId="{A2C0338D-9F25-4E72-B12C-56E4EFBF3AC5}"/>
          </ac:cxnSpMkLst>
        </pc:cxnChg>
        <pc:cxnChg chg="add mod">
          <ac:chgData name="Manfred Ng" userId="bf5216247728b1b4" providerId="LiveId" clId="{37DADBBE-B31B-4163-BCDB-53E59E9FFA16}" dt="2022-02-02T10:03:12.497" v="714"/>
          <ac:cxnSpMkLst>
            <pc:docMk/>
            <pc:sldMk cId="3502104098" sldId="256"/>
            <ac:cxnSpMk id="255" creationId="{DF28A935-C7D9-4719-8549-EBD5AD2E5490}"/>
          </ac:cxnSpMkLst>
        </pc:cxnChg>
      </pc:sldChg>
      <pc:sldChg chg="addSp delSp modSp mod">
        <pc:chgData name="Manfred Ng" userId="bf5216247728b1b4" providerId="LiveId" clId="{37DADBBE-B31B-4163-BCDB-53E59E9FFA16}" dt="2022-02-02T10:03:42.232" v="732" actId="478"/>
        <pc:sldMkLst>
          <pc:docMk/>
          <pc:sldMk cId="1233619505" sldId="257"/>
        </pc:sldMkLst>
        <pc:spChg chg="add del mod">
          <ac:chgData name="Manfred Ng" userId="bf5216247728b1b4" providerId="LiveId" clId="{37DADBBE-B31B-4163-BCDB-53E59E9FFA16}" dt="2022-02-01T13:53:06.886" v="67" actId="478"/>
          <ac:spMkLst>
            <pc:docMk/>
            <pc:sldMk cId="1233619505" sldId="257"/>
            <ac:spMk id="2" creationId="{E8699455-041D-4C3B-B679-72B03DBC3759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3" creationId="{9BCF0B81-4B47-4F38-BD13-745581A7CE11}"/>
          </ac:spMkLst>
        </pc:spChg>
        <pc:spChg chg="add mod">
          <ac:chgData name="Manfred Ng" userId="bf5216247728b1b4" providerId="LiveId" clId="{37DADBBE-B31B-4163-BCDB-53E59E9FFA16}" dt="2022-02-02T09:41:07.930" v="431" actId="1076"/>
          <ac:spMkLst>
            <pc:docMk/>
            <pc:sldMk cId="1233619505" sldId="257"/>
            <ac:spMk id="4" creationId="{28EC1DAF-BBEE-4603-B018-D01597452287}"/>
          </ac:spMkLst>
        </pc:spChg>
        <pc:spChg chg="add del mod">
          <ac:chgData name="Manfred Ng" userId="bf5216247728b1b4" providerId="LiveId" clId="{37DADBBE-B31B-4163-BCDB-53E59E9FFA16}" dt="2022-02-02T10:03:36.465" v="727" actId="478"/>
          <ac:spMkLst>
            <pc:docMk/>
            <pc:sldMk cId="1233619505" sldId="257"/>
            <ac:spMk id="5" creationId="{9AC55DBC-78B5-4861-BA7C-99ABD53D5DF6}"/>
          </ac:spMkLst>
        </pc:spChg>
        <pc:spChg chg="add del mod">
          <ac:chgData name="Manfred Ng" userId="bf5216247728b1b4" providerId="LiveId" clId="{37DADBBE-B31B-4163-BCDB-53E59E9FFA16}" dt="2022-02-02T10:03:32.784" v="724" actId="478"/>
          <ac:spMkLst>
            <pc:docMk/>
            <pc:sldMk cId="1233619505" sldId="257"/>
            <ac:spMk id="52" creationId="{7B7B3E5D-AA30-4ED7-B320-864AFBBD5A60}"/>
          </ac:spMkLst>
        </pc:spChg>
        <pc:spChg chg="add del mod">
          <ac:chgData name="Manfred Ng" userId="bf5216247728b1b4" providerId="LiveId" clId="{37DADBBE-B31B-4163-BCDB-53E59E9FFA16}" dt="2022-02-02T10:03:39.927" v="730" actId="478"/>
          <ac:spMkLst>
            <pc:docMk/>
            <pc:sldMk cId="1233619505" sldId="257"/>
            <ac:spMk id="53" creationId="{3D8794C7-CAA3-4592-8BB2-98D56AEFEF45}"/>
          </ac:spMkLst>
        </pc:spChg>
        <pc:spChg chg="add del mod">
          <ac:chgData name="Manfred Ng" userId="bf5216247728b1b4" providerId="LiveId" clId="{37DADBBE-B31B-4163-BCDB-53E59E9FFA16}" dt="2022-02-02T10:03:31.585" v="723" actId="478"/>
          <ac:spMkLst>
            <pc:docMk/>
            <pc:sldMk cId="1233619505" sldId="257"/>
            <ac:spMk id="54" creationId="{85D17BB4-8A7B-4018-8C50-51D74FED7C20}"/>
          </ac:spMkLst>
        </pc:spChg>
        <pc:spChg chg="add del mod">
          <ac:chgData name="Manfred Ng" userId="bf5216247728b1b4" providerId="LiveId" clId="{37DADBBE-B31B-4163-BCDB-53E59E9FFA16}" dt="2022-02-02T10:03:38.222" v="729" actId="478"/>
          <ac:spMkLst>
            <pc:docMk/>
            <pc:sldMk cId="1233619505" sldId="257"/>
            <ac:spMk id="55" creationId="{F20E1710-C73F-42EE-A61C-52E6C70C04CB}"/>
          </ac:spMkLst>
        </pc:spChg>
        <pc:spChg chg="add del mod">
          <ac:chgData name="Manfred Ng" userId="bf5216247728b1b4" providerId="LiveId" clId="{37DADBBE-B31B-4163-BCDB-53E59E9FFA16}" dt="2022-02-02T10:03:22.062" v="715" actId="478"/>
          <ac:spMkLst>
            <pc:docMk/>
            <pc:sldMk cId="1233619505" sldId="257"/>
            <ac:spMk id="58" creationId="{47326B5D-F08B-4CDB-A0DE-CE465949B744}"/>
          </ac:spMkLst>
        </pc:spChg>
        <pc:spChg chg="add del mod">
          <ac:chgData name="Manfred Ng" userId="bf5216247728b1b4" providerId="LiveId" clId="{37DADBBE-B31B-4163-BCDB-53E59E9FFA16}" dt="2022-02-02T10:03:42.232" v="732" actId="478"/>
          <ac:spMkLst>
            <pc:docMk/>
            <pc:sldMk cId="1233619505" sldId="257"/>
            <ac:spMk id="60" creationId="{67BE8E00-F72B-4425-8D1E-FE8A71D64A21}"/>
          </ac:spMkLst>
        </pc:spChg>
        <pc:spChg chg="add del mod">
          <ac:chgData name="Manfred Ng" userId="bf5216247728b1b4" providerId="LiveId" clId="{37DADBBE-B31B-4163-BCDB-53E59E9FFA16}" dt="2022-02-02T10:03:25.387" v="718" actId="478"/>
          <ac:spMkLst>
            <pc:docMk/>
            <pc:sldMk cId="1233619505" sldId="257"/>
            <ac:spMk id="64" creationId="{957F7F0C-5E8C-447E-AF8D-A83F26150078}"/>
          </ac:spMkLst>
        </pc:spChg>
        <pc:spChg chg="mod ord">
          <ac:chgData name="Manfred Ng" userId="bf5216247728b1b4" providerId="LiveId" clId="{37DADBBE-B31B-4163-BCDB-53E59E9FFA16}" dt="2022-02-01T13:54:55.483" v="97" actId="167"/>
          <ac:spMkLst>
            <pc:docMk/>
            <pc:sldMk cId="1233619505" sldId="257"/>
            <ac:spMk id="205" creationId="{5B7BBDE0-1161-45E7-AFAE-4F1E282609C4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06" creationId="{12EFCCAB-F383-4495-BAB6-2DC3A5D1DC2A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11" creationId="{0F240396-DE6D-442B-A567-DB71B02080D8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12" creationId="{F741B813-5DDD-4839-920C-C87261275B1D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13" creationId="{D916635E-F5F4-4D5C-8A62-33631A896710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15" creationId="{45F9383D-3928-4351-8444-D5D53A009E2B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16" creationId="{8BE5D388-C518-4C33-B967-365503C4CA8B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18" creationId="{F90F0FE5-6B9E-4B60-AA55-423E8F44C80D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19" creationId="{D69925E5-B066-4795-B919-DD6549D2C68B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23" creationId="{038B5FF5-0303-47B1-90E2-EA6A8E141C8F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28" creationId="{CB2F9F1D-A3B8-43E7-A702-11E17154590C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31" creationId="{BF17BC05-B41C-4ACD-87DA-99D9853C4BD5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32" creationId="{3145933A-BEB4-4F99-B88B-B4E4B125F0DC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38" creationId="{98DB6D4E-EF3D-415C-8E2C-8B17B1A4C572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39" creationId="{3ADDE82E-EFEE-4948-90F7-398FA3DBEB2D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40" creationId="{E9E12720-205D-47D8-8446-28793E19EBF3}"/>
          </ac:spMkLst>
        </pc:spChg>
        <pc:spChg chg="add del mod">
          <ac:chgData name="Manfred Ng" userId="bf5216247728b1b4" providerId="LiveId" clId="{37DADBBE-B31B-4163-BCDB-53E59E9FFA16}" dt="2022-02-01T14:05:50.234" v="250" actId="478"/>
          <ac:spMkLst>
            <pc:docMk/>
            <pc:sldMk cId="1233619505" sldId="257"/>
            <ac:spMk id="241" creationId="{CC2F65AA-6081-4CEB-BAE0-D694523DD26D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42" creationId="{E8584898-A172-43EC-9D2F-A5838076E20A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43" creationId="{0B4CF570-0642-4F5A-A6CC-EB6FF2E526BF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44" creationId="{E28FAFEE-5ACD-4E8D-AF66-C5D642D70312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45" creationId="{7D45507E-A43F-4CDC-8A25-303DD59A9E40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46" creationId="{83D24237-DDC1-4B42-97A0-64E520922A1D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47" creationId="{93B5427A-D51C-401E-A73E-2DADA30AC278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48" creationId="{E29D9C65-5E23-4C3C-894D-5C2F263B1182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49" creationId="{FCF35436-9CC9-4F6D-8ECB-FFC3E58EA562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50" creationId="{6371C7A2-0C55-4A67-852E-3B7D6FDFF82F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51" creationId="{506F7132-3D13-4ACE-8B61-19C49CD53F3E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52" creationId="{02938F54-5248-4EF8-9822-F912173BB53C}"/>
          </ac:spMkLst>
        </pc:spChg>
        <pc:spChg chg="add del mod">
          <ac:chgData name="Manfred Ng" userId="bf5216247728b1b4" providerId="LiveId" clId="{37DADBBE-B31B-4163-BCDB-53E59E9FFA16}" dt="2022-02-01T13:52:59.605" v="64" actId="478"/>
          <ac:spMkLst>
            <pc:docMk/>
            <pc:sldMk cId="1233619505" sldId="257"/>
            <ac:spMk id="253" creationId="{1A455872-26C5-4DE6-AB3A-D831D3663C88}"/>
          </ac:spMkLst>
        </pc:spChg>
        <pc:spChg chg="add mod">
          <ac:chgData name="Manfred Ng" userId="bf5216247728b1b4" providerId="LiveId" clId="{37DADBBE-B31B-4163-BCDB-53E59E9FFA16}" dt="2022-02-01T13:59:23.451" v="164" actId="1076"/>
          <ac:spMkLst>
            <pc:docMk/>
            <pc:sldMk cId="1233619505" sldId="257"/>
            <ac:spMk id="254" creationId="{B9AA9B40-B280-4D92-BDAC-47DE2A15B530}"/>
          </ac:spMkLst>
        </pc:spChg>
        <pc:spChg chg="add del mod">
          <ac:chgData name="Manfred Ng" userId="bf5216247728b1b4" providerId="LiveId" clId="{37DADBBE-B31B-4163-BCDB-53E59E9FFA16}" dt="2022-02-01T13:50:12.859" v="39" actId="478"/>
          <ac:spMkLst>
            <pc:docMk/>
            <pc:sldMk cId="1233619505" sldId="257"/>
            <ac:spMk id="255" creationId="{CE5CA4E0-5B15-41B3-9ED7-CB7250B403D0}"/>
          </ac:spMkLst>
        </pc:spChg>
        <pc:spChg chg="add del mod">
          <ac:chgData name="Manfred Ng" userId="bf5216247728b1b4" providerId="LiveId" clId="{37DADBBE-B31B-4163-BCDB-53E59E9FFA16}" dt="2022-02-01T13:55:26.645" v="107" actId="478"/>
          <ac:spMkLst>
            <pc:docMk/>
            <pc:sldMk cId="1233619505" sldId="257"/>
            <ac:spMk id="256" creationId="{ECDAF764-DDE9-4373-8177-F6CDF4C3520E}"/>
          </ac:spMkLst>
        </pc:spChg>
        <pc:spChg chg="add del mod">
          <ac:chgData name="Manfred Ng" userId="bf5216247728b1b4" providerId="LiveId" clId="{37DADBBE-B31B-4163-BCDB-53E59E9FFA16}" dt="2022-02-01T13:53:15.524" v="71"/>
          <ac:spMkLst>
            <pc:docMk/>
            <pc:sldMk cId="1233619505" sldId="257"/>
            <ac:spMk id="257" creationId="{20C0812E-AE53-4CF7-9506-1ADDD5F34527}"/>
          </ac:spMkLst>
        </pc:spChg>
        <pc:spChg chg="add del mod">
          <ac:chgData name="Manfred Ng" userId="bf5216247728b1b4" providerId="LiveId" clId="{37DADBBE-B31B-4163-BCDB-53E59E9FFA16}" dt="2022-02-01T13:55:25.157" v="106" actId="478"/>
          <ac:spMkLst>
            <pc:docMk/>
            <pc:sldMk cId="1233619505" sldId="257"/>
            <ac:spMk id="258" creationId="{7F920966-4BB9-4539-BE02-7051051232E2}"/>
          </ac:spMkLst>
        </pc:spChg>
        <pc:spChg chg="add del mod">
          <ac:chgData name="Manfred Ng" userId="bf5216247728b1b4" providerId="LiveId" clId="{37DADBBE-B31B-4163-BCDB-53E59E9FFA16}" dt="2022-02-01T13:55:25.157" v="106" actId="478"/>
          <ac:spMkLst>
            <pc:docMk/>
            <pc:sldMk cId="1233619505" sldId="257"/>
            <ac:spMk id="259" creationId="{95CC5D5F-BB64-4F13-8DE7-3CAF4DBE5AD5}"/>
          </ac:spMkLst>
        </pc:spChg>
        <pc:spChg chg="add del mod">
          <ac:chgData name="Manfred Ng" userId="bf5216247728b1b4" providerId="LiveId" clId="{37DADBBE-B31B-4163-BCDB-53E59E9FFA16}" dt="2022-02-01T13:55:25.157" v="106" actId="478"/>
          <ac:spMkLst>
            <pc:docMk/>
            <pc:sldMk cId="1233619505" sldId="257"/>
            <ac:spMk id="260" creationId="{E2B6FD3D-35AD-411B-BFE9-7A3F23B681A4}"/>
          </ac:spMkLst>
        </pc:spChg>
        <pc:spChg chg="add del mod">
          <ac:chgData name="Manfred Ng" userId="bf5216247728b1b4" providerId="LiveId" clId="{37DADBBE-B31B-4163-BCDB-53E59E9FFA16}" dt="2022-02-01T13:55:02.799" v="99" actId="478"/>
          <ac:spMkLst>
            <pc:docMk/>
            <pc:sldMk cId="1233619505" sldId="257"/>
            <ac:spMk id="261" creationId="{B8B0A31A-E27A-4050-A954-5C3FD6366C3B}"/>
          </ac:spMkLst>
        </pc:spChg>
        <pc:spChg chg="add del mod">
          <ac:chgData name="Manfred Ng" userId="bf5216247728b1b4" providerId="LiveId" clId="{37DADBBE-B31B-4163-BCDB-53E59E9FFA16}" dt="2022-02-01T13:55:01.628" v="98" actId="478"/>
          <ac:spMkLst>
            <pc:docMk/>
            <pc:sldMk cId="1233619505" sldId="257"/>
            <ac:spMk id="262" creationId="{949E75E6-A81B-4BB4-BF64-6A4BF9530ED5}"/>
          </ac:spMkLst>
        </pc:spChg>
        <pc:spChg chg="add del mod">
          <ac:chgData name="Manfred Ng" userId="bf5216247728b1b4" providerId="LiveId" clId="{37DADBBE-B31B-4163-BCDB-53E59E9FFA16}" dt="2022-02-01T13:55:01.628" v="98" actId="478"/>
          <ac:spMkLst>
            <pc:docMk/>
            <pc:sldMk cId="1233619505" sldId="257"/>
            <ac:spMk id="263" creationId="{7A07E41D-E799-4D9B-9930-30C9D63AB0E2}"/>
          </ac:spMkLst>
        </pc:spChg>
        <pc:spChg chg="add del mod">
          <ac:chgData name="Manfred Ng" userId="bf5216247728b1b4" providerId="LiveId" clId="{37DADBBE-B31B-4163-BCDB-53E59E9FFA16}" dt="2022-02-01T13:55:01.628" v="98" actId="478"/>
          <ac:spMkLst>
            <pc:docMk/>
            <pc:sldMk cId="1233619505" sldId="257"/>
            <ac:spMk id="264" creationId="{060D51A1-F50C-49D9-A61E-B5B8235FD291}"/>
          </ac:spMkLst>
        </pc:spChg>
        <pc:spChg chg="add del mod">
          <ac:chgData name="Manfred Ng" userId="bf5216247728b1b4" providerId="LiveId" clId="{37DADBBE-B31B-4163-BCDB-53E59E9FFA16}" dt="2022-02-01T13:55:01.628" v="98" actId="478"/>
          <ac:spMkLst>
            <pc:docMk/>
            <pc:sldMk cId="1233619505" sldId="257"/>
            <ac:spMk id="265" creationId="{C42E2106-1324-41AF-BBC2-3972CC849A68}"/>
          </ac:spMkLst>
        </pc:spChg>
        <pc:spChg chg="add del mod">
          <ac:chgData name="Manfred Ng" userId="bf5216247728b1b4" providerId="LiveId" clId="{37DADBBE-B31B-4163-BCDB-53E59E9FFA16}" dt="2022-02-01T13:55:01.628" v="98" actId="478"/>
          <ac:spMkLst>
            <pc:docMk/>
            <pc:sldMk cId="1233619505" sldId="257"/>
            <ac:spMk id="266" creationId="{930BE536-1331-49FE-9AD7-48561D7E3085}"/>
          </ac:spMkLst>
        </pc:spChg>
        <pc:spChg chg="add del mod">
          <ac:chgData name="Manfred Ng" userId="bf5216247728b1b4" providerId="LiveId" clId="{37DADBBE-B31B-4163-BCDB-53E59E9FFA16}" dt="2022-02-01T13:55:06.055" v="102" actId="478"/>
          <ac:spMkLst>
            <pc:docMk/>
            <pc:sldMk cId="1233619505" sldId="257"/>
            <ac:spMk id="267" creationId="{3D5A4A27-19EE-4D9D-864A-2EB10CA0D11D}"/>
          </ac:spMkLst>
        </pc:spChg>
        <pc:spChg chg="add del mod">
          <ac:chgData name="Manfred Ng" userId="bf5216247728b1b4" providerId="LiveId" clId="{37DADBBE-B31B-4163-BCDB-53E59E9FFA16}" dt="2022-02-01T13:55:05.581" v="101" actId="478"/>
          <ac:spMkLst>
            <pc:docMk/>
            <pc:sldMk cId="1233619505" sldId="257"/>
            <ac:spMk id="268" creationId="{4386E74B-7857-4772-AE68-36AA2E89EB77}"/>
          </ac:spMkLst>
        </pc:spChg>
        <pc:spChg chg="add del mod">
          <ac:chgData name="Manfred Ng" userId="bf5216247728b1b4" providerId="LiveId" clId="{37DADBBE-B31B-4163-BCDB-53E59E9FFA16}" dt="2022-02-01T13:55:05.018" v="100" actId="478"/>
          <ac:spMkLst>
            <pc:docMk/>
            <pc:sldMk cId="1233619505" sldId="257"/>
            <ac:spMk id="269" creationId="{299957C3-C1B7-46F7-A22E-3176FEEECDDA}"/>
          </ac:spMkLst>
        </pc:spChg>
        <pc:spChg chg="add del mod">
          <ac:chgData name="Manfred Ng" userId="bf5216247728b1b4" providerId="LiveId" clId="{37DADBBE-B31B-4163-BCDB-53E59E9FFA16}" dt="2022-02-01T13:56:43.671" v="127" actId="478"/>
          <ac:spMkLst>
            <pc:docMk/>
            <pc:sldMk cId="1233619505" sldId="257"/>
            <ac:spMk id="270" creationId="{B091CE88-99B9-49D3-8F0D-C1A8C4ACD1CE}"/>
          </ac:spMkLst>
        </pc:spChg>
        <pc:spChg chg="add del mod">
          <ac:chgData name="Manfred Ng" userId="bf5216247728b1b4" providerId="LiveId" clId="{37DADBBE-B31B-4163-BCDB-53E59E9FFA16}" dt="2022-02-01T13:56:45.223" v="128" actId="478"/>
          <ac:spMkLst>
            <pc:docMk/>
            <pc:sldMk cId="1233619505" sldId="257"/>
            <ac:spMk id="271" creationId="{CE61CE18-0B61-486C-843A-73EDAADDF791}"/>
          </ac:spMkLst>
        </pc:spChg>
        <pc:spChg chg="add del mod">
          <ac:chgData name="Manfred Ng" userId="bf5216247728b1b4" providerId="LiveId" clId="{37DADBBE-B31B-4163-BCDB-53E59E9FFA16}" dt="2022-02-01T13:56:43.671" v="127" actId="478"/>
          <ac:spMkLst>
            <pc:docMk/>
            <pc:sldMk cId="1233619505" sldId="257"/>
            <ac:spMk id="272" creationId="{1E40C47D-D1AF-448D-9FF2-49AC7D8E79CB}"/>
          </ac:spMkLst>
        </pc:spChg>
        <pc:spChg chg="add del mod">
          <ac:chgData name="Manfred Ng" userId="bf5216247728b1b4" providerId="LiveId" clId="{37DADBBE-B31B-4163-BCDB-53E59E9FFA16}" dt="2022-02-01T13:56:43.671" v="127" actId="478"/>
          <ac:spMkLst>
            <pc:docMk/>
            <pc:sldMk cId="1233619505" sldId="257"/>
            <ac:spMk id="273" creationId="{FCC8FBFA-C6A7-429D-A6A2-4BFD9CEFF072}"/>
          </ac:spMkLst>
        </pc:spChg>
        <pc:spChg chg="add del mod">
          <ac:chgData name="Manfred Ng" userId="bf5216247728b1b4" providerId="LiveId" clId="{37DADBBE-B31B-4163-BCDB-53E59E9FFA16}" dt="2022-02-01T13:56:43.671" v="127" actId="478"/>
          <ac:spMkLst>
            <pc:docMk/>
            <pc:sldMk cId="1233619505" sldId="257"/>
            <ac:spMk id="274" creationId="{DCAEDCC2-3CDE-4FEB-8D1D-8B36135EA3C7}"/>
          </ac:spMkLst>
        </pc:spChg>
        <pc:spChg chg="add del mod">
          <ac:chgData name="Manfred Ng" userId="bf5216247728b1b4" providerId="LiveId" clId="{37DADBBE-B31B-4163-BCDB-53E59E9FFA16}" dt="2022-02-01T13:56:43.671" v="127" actId="478"/>
          <ac:spMkLst>
            <pc:docMk/>
            <pc:sldMk cId="1233619505" sldId="257"/>
            <ac:spMk id="275" creationId="{148E81E5-D3BA-4496-BC11-E86BC05E3B29}"/>
          </ac:spMkLst>
        </pc:spChg>
        <pc:spChg chg="add del mod">
          <ac:chgData name="Manfred Ng" userId="bf5216247728b1b4" providerId="LiveId" clId="{37DADBBE-B31B-4163-BCDB-53E59E9FFA16}" dt="2022-02-01T13:56:43.671" v="127" actId="478"/>
          <ac:spMkLst>
            <pc:docMk/>
            <pc:sldMk cId="1233619505" sldId="257"/>
            <ac:spMk id="276" creationId="{0A77C38A-5FFD-4DEE-87DB-494F23AF8DEE}"/>
          </ac:spMkLst>
        </pc:spChg>
        <pc:spChg chg="add del mod">
          <ac:chgData name="Manfred Ng" userId="bf5216247728b1b4" providerId="LiveId" clId="{37DADBBE-B31B-4163-BCDB-53E59E9FFA16}" dt="2022-02-01T13:57:39.482" v="146" actId="478"/>
          <ac:spMkLst>
            <pc:docMk/>
            <pc:sldMk cId="1233619505" sldId="257"/>
            <ac:spMk id="277" creationId="{47762595-35F3-4861-BCC4-9457753E5E7E}"/>
          </ac:spMkLst>
        </pc:spChg>
        <pc:spChg chg="add del mod">
          <ac:chgData name="Manfred Ng" userId="bf5216247728b1b4" providerId="LiveId" clId="{37DADBBE-B31B-4163-BCDB-53E59E9FFA16}" dt="2022-02-01T13:57:38.612" v="145" actId="478"/>
          <ac:spMkLst>
            <pc:docMk/>
            <pc:sldMk cId="1233619505" sldId="257"/>
            <ac:spMk id="278" creationId="{D93DF0C3-FC04-4448-8582-2E45550C7F5D}"/>
          </ac:spMkLst>
        </pc:spChg>
        <pc:spChg chg="add del mod">
          <ac:chgData name="Manfred Ng" userId="bf5216247728b1b4" providerId="LiveId" clId="{37DADBBE-B31B-4163-BCDB-53E59E9FFA16}" dt="2022-02-01T13:57:37.995" v="144" actId="478"/>
          <ac:spMkLst>
            <pc:docMk/>
            <pc:sldMk cId="1233619505" sldId="257"/>
            <ac:spMk id="279" creationId="{DA3FEFCC-5BB0-45AF-ADB2-8BB1E0193D91}"/>
          </ac:spMkLst>
        </pc:spChg>
        <pc:spChg chg="add del mod">
          <ac:chgData name="Manfred Ng" userId="bf5216247728b1b4" providerId="LiveId" clId="{37DADBBE-B31B-4163-BCDB-53E59E9FFA16}" dt="2022-02-01T13:57:34.771" v="143" actId="478"/>
          <ac:spMkLst>
            <pc:docMk/>
            <pc:sldMk cId="1233619505" sldId="257"/>
            <ac:spMk id="280" creationId="{82B56010-3FA2-46D7-A327-0D37DE09735E}"/>
          </ac:spMkLst>
        </pc:spChg>
        <pc:spChg chg="add del mod">
          <ac:chgData name="Manfred Ng" userId="bf5216247728b1b4" providerId="LiveId" clId="{37DADBBE-B31B-4163-BCDB-53E59E9FFA16}" dt="2022-02-01T13:57:34.101" v="142" actId="478"/>
          <ac:spMkLst>
            <pc:docMk/>
            <pc:sldMk cId="1233619505" sldId="257"/>
            <ac:spMk id="281" creationId="{3A705AA4-366F-4177-95A3-1A61268E2AD7}"/>
          </ac:spMkLst>
        </pc:spChg>
        <pc:spChg chg="add del mod">
          <ac:chgData name="Manfred Ng" userId="bf5216247728b1b4" providerId="LiveId" clId="{37DADBBE-B31B-4163-BCDB-53E59E9FFA16}" dt="2022-02-01T13:59:18.388" v="163" actId="478"/>
          <ac:spMkLst>
            <pc:docMk/>
            <pc:sldMk cId="1233619505" sldId="257"/>
            <ac:spMk id="282" creationId="{8EBFAE37-AF61-4E93-A7D6-1A18AB56FB69}"/>
          </ac:spMkLst>
        </pc:spChg>
        <pc:spChg chg="add del mod">
          <ac:chgData name="Manfred Ng" userId="bf5216247728b1b4" providerId="LiveId" clId="{37DADBBE-B31B-4163-BCDB-53E59E9FFA16}" dt="2022-02-01T13:59:17.771" v="162" actId="478"/>
          <ac:spMkLst>
            <pc:docMk/>
            <pc:sldMk cId="1233619505" sldId="257"/>
            <ac:spMk id="283" creationId="{21ED0607-1206-43A3-A48D-F6279267C322}"/>
          </ac:spMkLst>
        </pc:spChg>
        <pc:spChg chg="add del mod">
          <ac:chgData name="Manfred Ng" userId="bf5216247728b1b4" providerId="LiveId" clId="{37DADBBE-B31B-4163-BCDB-53E59E9FFA16}" dt="2022-02-01T13:59:17.154" v="161" actId="478"/>
          <ac:spMkLst>
            <pc:docMk/>
            <pc:sldMk cId="1233619505" sldId="257"/>
            <ac:spMk id="284" creationId="{79F33933-2D4A-4799-AEAF-6F875F76AC02}"/>
          </ac:spMkLst>
        </pc:spChg>
        <pc:spChg chg="add del mod">
          <ac:chgData name="Manfred Ng" userId="bf5216247728b1b4" providerId="LiveId" clId="{37DADBBE-B31B-4163-BCDB-53E59E9FFA16}" dt="2022-02-01T13:59:16.530" v="160" actId="478"/>
          <ac:spMkLst>
            <pc:docMk/>
            <pc:sldMk cId="1233619505" sldId="257"/>
            <ac:spMk id="285" creationId="{E40E6579-5C21-41EB-9EF5-029BE51F7154}"/>
          </ac:spMkLst>
        </pc:spChg>
        <pc:spChg chg="add del mod">
          <ac:chgData name="Manfred Ng" userId="bf5216247728b1b4" providerId="LiveId" clId="{37DADBBE-B31B-4163-BCDB-53E59E9FFA16}" dt="2022-02-01T14:00:02.351" v="176" actId="478"/>
          <ac:spMkLst>
            <pc:docMk/>
            <pc:sldMk cId="1233619505" sldId="257"/>
            <ac:spMk id="286" creationId="{DEBDFCD0-1E4D-43C6-8621-BF2107964783}"/>
          </ac:spMkLst>
        </pc:spChg>
        <pc:spChg chg="add mod">
          <ac:chgData name="Manfred Ng" userId="bf5216247728b1b4" providerId="LiveId" clId="{37DADBBE-B31B-4163-BCDB-53E59E9FFA16}" dt="2022-02-01T14:00:23.718" v="177" actId="1076"/>
          <ac:spMkLst>
            <pc:docMk/>
            <pc:sldMk cId="1233619505" sldId="257"/>
            <ac:spMk id="287" creationId="{2102B707-64B5-4A85-8BF4-8758D478CCEB}"/>
          </ac:spMkLst>
        </pc:spChg>
        <pc:spChg chg="add mod">
          <ac:chgData name="Manfred Ng" userId="bf5216247728b1b4" providerId="LiveId" clId="{37DADBBE-B31B-4163-BCDB-53E59E9FFA16}" dt="2022-02-01T13:59:55.615" v="174" actId="1076"/>
          <ac:spMkLst>
            <pc:docMk/>
            <pc:sldMk cId="1233619505" sldId="257"/>
            <ac:spMk id="288" creationId="{74A58A15-5E08-481D-A941-39C79324E479}"/>
          </ac:spMkLst>
        </pc:spChg>
        <pc:spChg chg="add mod">
          <ac:chgData name="Manfred Ng" userId="bf5216247728b1b4" providerId="LiveId" clId="{37DADBBE-B31B-4163-BCDB-53E59E9FFA16}" dt="2022-02-01T13:59:52.595" v="173" actId="1076"/>
          <ac:spMkLst>
            <pc:docMk/>
            <pc:sldMk cId="1233619505" sldId="257"/>
            <ac:spMk id="289" creationId="{D428F53C-C168-4C5E-83A8-494BC85DDA5C}"/>
          </ac:spMkLst>
        </pc:spChg>
        <pc:spChg chg="add mod">
          <ac:chgData name="Manfred Ng" userId="bf5216247728b1b4" providerId="LiveId" clId="{37DADBBE-B31B-4163-BCDB-53E59E9FFA16}" dt="2022-02-01T13:59:49.455" v="172" actId="1076"/>
          <ac:spMkLst>
            <pc:docMk/>
            <pc:sldMk cId="1233619505" sldId="257"/>
            <ac:spMk id="290" creationId="{ED1500A3-F05B-4027-AF81-DF7A620C94C9}"/>
          </ac:spMkLst>
        </pc:spChg>
        <pc:spChg chg="add mod">
          <ac:chgData name="Manfred Ng" userId="bf5216247728b1b4" providerId="LiveId" clId="{37DADBBE-B31B-4163-BCDB-53E59E9FFA16}" dt="2022-02-01T14:02:59.323" v="216" actId="1076"/>
          <ac:spMkLst>
            <pc:docMk/>
            <pc:sldMk cId="1233619505" sldId="257"/>
            <ac:spMk id="291" creationId="{EE7E1790-7A4C-4563-A8EB-4B1001E8E2D6}"/>
          </ac:spMkLst>
        </pc:spChg>
        <pc:spChg chg="add mod">
          <ac:chgData name="Manfred Ng" userId="bf5216247728b1b4" providerId="LiveId" clId="{37DADBBE-B31B-4163-BCDB-53E59E9FFA16}" dt="2022-02-01T14:03:04.931" v="217" actId="1076"/>
          <ac:spMkLst>
            <pc:docMk/>
            <pc:sldMk cId="1233619505" sldId="257"/>
            <ac:spMk id="292" creationId="{3EFA38E4-01B8-4E85-A5E8-8475DFCE98D5}"/>
          </ac:spMkLst>
        </pc:spChg>
        <pc:spChg chg="add mod">
          <ac:chgData name="Manfred Ng" userId="bf5216247728b1b4" providerId="LiveId" clId="{37DADBBE-B31B-4163-BCDB-53E59E9FFA16}" dt="2022-02-01T14:03:09.348" v="218" actId="1076"/>
          <ac:spMkLst>
            <pc:docMk/>
            <pc:sldMk cId="1233619505" sldId="257"/>
            <ac:spMk id="293" creationId="{E2B6CDFA-E30B-4C4A-9FDF-F014BB27B6ED}"/>
          </ac:spMkLst>
        </pc:spChg>
        <pc:spChg chg="add mod">
          <ac:chgData name="Manfred Ng" userId="bf5216247728b1b4" providerId="LiveId" clId="{37DADBBE-B31B-4163-BCDB-53E59E9FFA16}" dt="2022-02-01T14:02:43.347" v="213" actId="1076"/>
          <ac:spMkLst>
            <pc:docMk/>
            <pc:sldMk cId="1233619505" sldId="257"/>
            <ac:spMk id="294" creationId="{CEACEEE3-FE2E-4A5E-BB15-DAF4B0E4BC67}"/>
          </ac:spMkLst>
        </pc:spChg>
        <pc:spChg chg="add mod">
          <ac:chgData name="Manfred Ng" userId="bf5216247728b1b4" providerId="LiveId" clId="{37DADBBE-B31B-4163-BCDB-53E59E9FFA16}" dt="2022-02-01T14:01:42.583" v="202" actId="1076"/>
          <ac:spMkLst>
            <pc:docMk/>
            <pc:sldMk cId="1233619505" sldId="257"/>
            <ac:spMk id="295" creationId="{A2852B15-D88D-4ACB-8710-BB5380442107}"/>
          </ac:spMkLst>
        </pc:spChg>
        <pc:spChg chg="add mod">
          <ac:chgData name="Manfred Ng" userId="bf5216247728b1b4" providerId="LiveId" clId="{37DADBBE-B31B-4163-BCDB-53E59E9FFA16}" dt="2022-02-01T14:00:30.048" v="184" actId="1076"/>
          <ac:spMkLst>
            <pc:docMk/>
            <pc:sldMk cId="1233619505" sldId="257"/>
            <ac:spMk id="296" creationId="{B2B398D3-718D-4E15-A4F2-0C03B39634A9}"/>
          </ac:spMkLst>
        </pc:spChg>
        <pc:spChg chg="add mod">
          <ac:chgData name="Manfred Ng" userId="bf5216247728b1b4" providerId="LiveId" clId="{37DADBBE-B31B-4163-BCDB-53E59E9FFA16}" dt="2022-02-01T14:00:37.591" v="186" actId="1076"/>
          <ac:spMkLst>
            <pc:docMk/>
            <pc:sldMk cId="1233619505" sldId="257"/>
            <ac:spMk id="297" creationId="{834EBB91-3A04-4892-B57D-31C6497CF2A9}"/>
          </ac:spMkLst>
        </pc:spChg>
        <pc:spChg chg="add mod">
          <ac:chgData name="Manfred Ng" userId="bf5216247728b1b4" providerId="LiveId" clId="{37DADBBE-B31B-4163-BCDB-53E59E9FFA16}" dt="2022-02-01T14:00:44.963" v="188" actId="1076"/>
          <ac:spMkLst>
            <pc:docMk/>
            <pc:sldMk cId="1233619505" sldId="257"/>
            <ac:spMk id="298" creationId="{0FE418F9-2B31-480E-98D8-70424A139926}"/>
          </ac:spMkLst>
        </pc:spChg>
        <pc:spChg chg="add mod">
          <ac:chgData name="Manfred Ng" userId="bf5216247728b1b4" providerId="LiveId" clId="{37DADBBE-B31B-4163-BCDB-53E59E9FFA16}" dt="2022-02-01T14:00:50.898" v="190" actId="1076"/>
          <ac:spMkLst>
            <pc:docMk/>
            <pc:sldMk cId="1233619505" sldId="257"/>
            <ac:spMk id="299" creationId="{F5A98AB2-C49F-423C-B7D3-649EFB0349B1}"/>
          </ac:spMkLst>
        </pc:spChg>
        <pc:spChg chg="add mod">
          <ac:chgData name="Manfred Ng" userId="bf5216247728b1b4" providerId="LiveId" clId="{37DADBBE-B31B-4163-BCDB-53E59E9FFA16}" dt="2022-02-01T14:00:56.147" v="192" actId="1076"/>
          <ac:spMkLst>
            <pc:docMk/>
            <pc:sldMk cId="1233619505" sldId="257"/>
            <ac:spMk id="300" creationId="{43279152-24DF-4DDE-83D7-E6E5E7CDB412}"/>
          </ac:spMkLst>
        </pc:spChg>
        <pc:spChg chg="add mod">
          <ac:chgData name="Manfred Ng" userId="bf5216247728b1b4" providerId="LiveId" clId="{37DADBBE-B31B-4163-BCDB-53E59E9FFA16}" dt="2022-02-01T14:01:03.036" v="194" actId="1076"/>
          <ac:spMkLst>
            <pc:docMk/>
            <pc:sldMk cId="1233619505" sldId="257"/>
            <ac:spMk id="301" creationId="{D5C3DCD8-C813-44FB-A7B9-95613A951434}"/>
          </ac:spMkLst>
        </pc:spChg>
        <pc:spChg chg="add mod">
          <ac:chgData name="Manfred Ng" userId="bf5216247728b1b4" providerId="LiveId" clId="{37DADBBE-B31B-4163-BCDB-53E59E9FFA16}" dt="2022-02-01T14:01:39.369" v="201" actId="1076"/>
          <ac:spMkLst>
            <pc:docMk/>
            <pc:sldMk cId="1233619505" sldId="257"/>
            <ac:spMk id="302" creationId="{19B1543B-EA8B-4299-BA50-F3A87C5468D1}"/>
          </ac:spMkLst>
        </pc:spChg>
        <pc:spChg chg="add mod">
          <ac:chgData name="Manfred Ng" userId="bf5216247728b1b4" providerId="LiveId" clId="{37DADBBE-B31B-4163-BCDB-53E59E9FFA16}" dt="2022-02-01T14:01:35.835" v="200" actId="1076"/>
          <ac:spMkLst>
            <pc:docMk/>
            <pc:sldMk cId="1233619505" sldId="257"/>
            <ac:spMk id="303" creationId="{40876D0A-9D9D-40F0-B401-64A5010ADFFA}"/>
          </ac:spMkLst>
        </pc:spChg>
        <pc:spChg chg="add mod">
          <ac:chgData name="Manfred Ng" userId="bf5216247728b1b4" providerId="LiveId" clId="{37DADBBE-B31B-4163-BCDB-53E59E9FFA16}" dt="2022-02-01T14:02:39.395" v="212" actId="1076"/>
          <ac:spMkLst>
            <pc:docMk/>
            <pc:sldMk cId="1233619505" sldId="257"/>
            <ac:spMk id="304" creationId="{7EF19CEB-436D-4A6F-8BFB-B17A290E4010}"/>
          </ac:spMkLst>
        </pc:spChg>
        <pc:spChg chg="add mod">
          <ac:chgData name="Manfred Ng" userId="bf5216247728b1b4" providerId="LiveId" clId="{37DADBBE-B31B-4163-BCDB-53E59E9FFA16}" dt="2022-02-01T14:02:32.221" v="211" actId="1076"/>
          <ac:spMkLst>
            <pc:docMk/>
            <pc:sldMk cId="1233619505" sldId="257"/>
            <ac:spMk id="305" creationId="{E4A38BC5-5648-4EF5-AA11-9D336CECDD7D}"/>
          </ac:spMkLst>
        </pc:spChg>
        <pc:spChg chg="add mod">
          <ac:chgData name="Manfred Ng" userId="bf5216247728b1b4" providerId="LiveId" clId="{37DADBBE-B31B-4163-BCDB-53E59E9FFA16}" dt="2022-02-01T14:04:14.555" v="231" actId="1076"/>
          <ac:spMkLst>
            <pc:docMk/>
            <pc:sldMk cId="1233619505" sldId="257"/>
            <ac:spMk id="306" creationId="{3B9AD8EF-DFEB-456C-B57B-2725B7304F75}"/>
          </ac:spMkLst>
        </pc:spChg>
        <pc:spChg chg="add mod">
          <ac:chgData name="Manfred Ng" userId="bf5216247728b1b4" providerId="LiveId" clId="{37DADBBE-B31B-4163-BCDB-53E59E9FFA16}" dt="2022-02-01T14:04:09.857" v="230" actId="1076"/>
          <ac:spMkLst>
            <pc:docMk/>
            <pc:sldMk cId="1233619505" sldId="257"/>
            <ac:spMk id="307" creationId="{964AF757-493C-4835-AABA-61FAACACD597}"/>
          </ac:spMkLst>
        </pc:spChg>
        <pc:spChg chg="add del mod">
          <ac:chgData name="Manfred Ng" userId="bf5216247728b1b4" providerId="LiveId" clId="{37DADBBE-B31B-4163-BCDB-53E59E9FFA16}" dt="2022-02-01T14:03:59.299" v="229" actId="478"/>
          <ac:spMkLst>
            <pc:docMk/>
            <pc:sldMk cId="1233619505" sldId="257"/>
            <ac:spMk id="308" creationId="{D54A642A-926D-4FA6-A893-EEBF3B7E1841}"/>
          </ac:spMkLst>
        </pc:spChg>
        <pc:spChg chg="add mod">
          <ac:chgData name="Manfred Ng" userId="bf5216247728b1b4" providerId="LiveId" clId="{37DADBBE-B31B-4163-BCDB-53E59E9FFA16}" dt="2022-02-01T14:04:20.407" v="233" actId="1076"/>
          <ac:spMkLst>
            <pc:docMk/>
            <pc:sldMk cId="1233619505" sldId="257"/>
            <ac:spMk id="309" creationId="{921E49AD-DE72-4290-A5CC-C8ADB08E7754}"/>
          </ac:spMkLst>
        </pc:spChg>
        <pc:spChg chg="add mod">
          <ac:chgData name="Manfred Ng" userId="bf5216247728b1b4" providerId="LiveId" clId="{37DADBBE-B31B-4163-BCDB-53E59E9FFA16}" dt="2022-02-01T14:04:31.082" v="236" actId="1076"/>
          <ac:spMkLst>
            <pc:docMk/>
            <pc:sldMk cId="1233619505" sldId="257"/>
            <ac:spMk id="310" creationId="{23661763-8A18-4EBB-9771-269FF04D4288}"/>
          </ac:spMkLst>
        </pc:spChg>
        <pc:spChg chg="add mod">
          <ac:chgData name="Manfred Ng" userId="bf5216247728b1b4" providerId="LiveId" clId="{37DADBBE-B31B-4163-BCDB-53E59E9FFA16}" dt="2022-02-01T14:04:39.569" v="238" actId="1076"/>
          <ac:spMkLst>
            <pc:docMk/>
            <pc:sldMk cId="1233619505" sldId="257"/>
            <ac:spMk id="311" creationId="{E55DB536-720F-4716-8420-8549270AD238}"/>
          </ac:spMkLst>
        </pc:spChg>
        <pc:spChg chg="add mod">
          <ac:chgData name="Manfred Ng" userId="bf5216247728b1b4" providerId="LiveId" clId="{37DADBBE-B31B-4163-BCDB-53E59E9FFA16}" dt="2022-02-01T14:04:54.017" v="240" actId="1076"/>
          <ac:spMkLst>
            <pc:docMk/>
            <pc:sldMk cId="1233619505" sldId="257"/>
            <ac:spMk id="312" creationId="{06714B5B-4525-4FC9-AFFB-698582ED89F4}"/>
          </ac:spMkLst>
        </pc:spChg>
        <pc:spChg chg="add mod">
          <ac:chgData name="Manfred Ng" userId="bf5216247728b1b4" providerId="LiveId" clId="{37DADBBE-B31B-4163-BCDB-53E59E9FFA16}" dt="2022-02-01T14:05:10.654" v="242" actId="1076"/>
          <ac:spMkLst>
            <pc:docMk/>
            <pc:sldMk cId="1233619505" sldId="257"/>
            <ac:spMk id="313" creationId="{7B15A61F-CA03-4238-8AE4-8F9ED8CB4696}"/>
          </ac:spMkLst>
        </pc:spChg>
        <pc:spChg chg="add mod">
          <ac:chgData name="Manfred Ng" userId="bf5216247728b1b4" providerId="LiveId" clId="{37DADBBE-B31B-4163-BCDB-53E59E9FFA16}" dt="2022-02-01T14:05:23.977" v="245" actId="1076"/>
          <ac:spMkLst>
            <pc:docMk/>
            <pc:sldMk cId="1233619505" sldId="257"/>
            <ac:spMk id="314" creationId="{C2EDA427-8FB8-466C-B6EE-A8FA55013188}"/>
          </ac:spMkLst>
        </pc:spChg>
        <pc:spChg chg="add mod">
          <ac:chgData name="Manfred Ng" userId="bf5216247728b1b4" providerId="LiveId" clId="{37DADBBE-B31B-4163-BCDB-53E59E9FFA16}" dt="2022-02-01T14:05:26.937" v="247" actId="1076"/>
          <ac:spMkLst>
            <pc:docMk/>
            <pc:sldMk cId="1233619505" sldId="257"/>
            <ac:spMk id="315" creationId="{6713CC18-B56C-4A58-901F-9BBB593FAAAC}"/>
          </ac:spMkLst>
        </pc:spChg>
        <pc:spChg chg="add mod">
          <ac:chgData name="Manfred Ng" userId="bf5216247728b1b4" providerId="LiveId" clId="{37DADBBE-B31B-4163-BCDB-53E59E9FFA16}" dt="2022-02-01T14:05:41.544" v="249" actId="1076"/>
          <ac:spMkLst>
            <pc:docMk/>
            <pc:sldMk cId="1233619505" sldId="257"/>
            <ac:spMk id="316" creationId="{FD4F7081-7FA0-40F7-9828-649256155675}"/>
          </ac:spMkLst>
        </pc:spChg>
        <pc:cxnChg chg="add del mod ord">
          <ac:chgData name="Manfred Ng" userId="bf5216247728b1b4" providerId="LiveId" clId="{37DADBBE-B31B-4163-BCDB-53E59E9FFA16}" dt="2022-02-02T10:03:34.628" v="726" actId="478"/>
          <ac:cxnSpMkLst>
            <pc:docMk/>
            <pc:sldMk cId="1233619505" sldId="257"/>
            <ac:cxnSpMk id="3" creationId="{D287E7A3-5ECD-4BAC-A0CD-B5E119B3447E}"/>
          </ac:cxnSpMkLst>
        </pc:cxnChg>
        <pc:cxnChg chg="add del">
          <ac:chgData name="Manfred Ng" userId="bf5216247728b1b4" providerId="LiveId" clId="{37DADBBE-B31B-4163-BCDB-53E59E9FFA16}" dt="2022-02-02T10:03:22.949" v="716" actId="478"/>
          <ac:cxnSpMkLst>
            <pc:docMk/>
            <pc:sldMk cId="1233619505" sldId="257"/>
            <ac:cxnSpMk id="18" creationId="{98875998-520B-402D-8E40-B53F3F35B496}"/>
          </ac:cxnSpMkLst>
        </pc:cxnChg>
        <pc:cxnChg chg="add del mod">
          <ac:chgData name="Manfred Ng" userId="bf5216247728b1b4" providerId="LiveId" clId="{37DADBBE-B31B-4163-BCDB-53E59E9FFA16}" dt="2022-02-02T10:03:33.791" v="725" actId="478"/>
          <ac:cxnSpMkLst>
            <pc:docMk/>
            <pc:sldMk cId="1233619505" sldId="257"/>
            <ac:cxnSpMk id="37" creationId="{76D56CC9-FEE0-4416-B9BB-B52F37EC0185}"/>
          </ac:cxnSpMkLst>
        </pc:cxnChg>
        <pc:cxnChg chg="add del mod">
          <ac:chgData name="Manfred Ng" userId="bf5216247728b1b4" providerId="LiveId" clId="{37DADBBE-B31B-4163-BCDB-53E59E9FFA16}" dt="2022-02-02T10:03:29.781" v="722" actId="478"/>
          <ac:cxnSpMkLst>
            <pc:docMk/>
            <pc:sldMk cId="1233619505" sldId="257"/>
            <ac:cxnSpMk id="43" creationId="{C2338E75-CF6B-40D3-8ECE-9FBF4B35525A}"/>
          </ac:cxnSpMkLst>
        </pc:cxnChg>
        <pc:cxnChg chg="add del mod">
          <ac:chgData name="Manfred Ng" userId="bf5216247728b1b4" providerId="LiveId" clId="{37DADBBE-B31B-4163-BCDB-53E59E9FFA16}" dt="2022-02-02T10:03:28.942" v="721" actId="478"/>
          <ac:cxnSpMkLst>
            <pc:docMk/>
            <pc:sldMk cId="1233619505" sldId="257"/>
            <ac:cxnSpMk id="45" creationId="{0A178A6B-B8EB-4564-BC2E-006E02656C73}"/>
          </ac:cxnSpMkLst>
        </pc:cxnChg>
        <pc:cxnChg chg="add del mod">
          <ac:chgData name="Manfred Ng" userId="bf5216247728b1b4" providerId="LiveId" clId="{37DADBBE-B31B-4163-BCDB-53E59E9FFA16}" dt="2022-02-02T10:03:28.012" v="720" actId="478"/>
          <ac:cxnSpMkLst>
            <pc:docMk/>
            <pc:sldMk cId="1233619505" sldId="257"/>
            <ac:cxnSpMk id="48" creationId="{3F04EA3B-A7BE-4468-8F5C-12E7E6A23770}"/>
          </ac:cxnSpMkLst>
        </pc:cxnChg>
        <pc:cxnChg chg="add del mod">
          <ac:chgData name="Manfred Ng" userId="bf5216247728b1b4" providerId="LiveId" clId="{37DADBBE-B31B-4163-BCDB-53E59E9FFA16}" dt="2022-02-02T10:03:40.844" v="731" actId="478"/>
          <ac:cxnSpMkLst>
            <pc:docMk/>
            <pc:sldMk cId="1233619505" sldId="257"/>
            <ac:cxnSpMk id="59" creationId="{9EF9570E-C325-4E87-9934-11E4B0A9C5EB}"/>
          </ac:cxnSpMkLst>
        </pc:cxnChg>
        <pc:cxnChg chg="add del mod">
          <ac:chgData name="Manfred Ng" userId="bf5216247728b1b4" providerId="LiveId" clId="{37DADBBE-B31B-4163-BCDB-53E59E9FFA16}" dt="2022-02-02T10:03:26.373" v="719" actId="478"/>
          <ac:cxnSpMkLst>
            <pc:docMk/>
            <pc:sldMk cId="1233619505" sldId="257"/>
            <ac:cxnSpMk id="61" creationId="{B516E788-C8E4-40FB-B72A-E735B2DB9453}"/>
          </ac:cxnSpMkLst>
        </pc:cxnChg>
        <pc:cxnChg chg="add del mod">
          <ac:chgData name="Manfred Ng" userId="bf5216247728b1b4" providerId="LiveId" clId="{37DADBBE-B31B-4163-BCDB-53E59E9FFA16}" dt="2022-02-02T10:03:23.798" v="717" actId="478"/>
          <ac:cxnSpMkLst>
            <pc:docMk/>
            <pc:sldMk cId="1233619505" sldId="257"/>
            <ac:cxnSpMk id="65" creationId="{5D54EF28-05B0-4151-A8BE-11F699A25345}"/>
          </ac:cxnSpMkLst>
        </pc:cxnChg>
      </pc:sldChg>
      <pc:sldChg chg="add del">
        <pc:chgData name="Manfred Ng" userId="bf5216247728b1b4" providerId="LiveId" clId="{37DADBBE-B31B-4163-BCDB-53E59E9FFA16}" dt="2022-02-02T09:44:44.638" v="596" actId="47"/>
        <pc:sldMkLst>
          <pc:docMk/>
          <pc:sldMk cId="2933762566" sldId="258"/>
        </pc:sldMkLst>
      </pc:sldChg>
      <pc:sldChg chg="add del">
        <pc:chgData name="Manfred Ng" userId="bf5216247728b1b4" providerId="LiveId" clId="{37DADBBE-B31B-4163-BCDB-53E59E9FFA16}" dt="2022-02-02T10:04:19.696" v="734" actId="47"/>
        <pc:sldMkLst>
          <pc:docMk/>
          <pc:sldMk cId="1157503415" sldId="259"/>
        </pc:sldMkLst>
      </pc:sldChg>
      <pc:sldChg chg="addSp delSp modSp add mod">
        <pc:chgData name="Manfred Ng" userId="bf5216247728b1b4" providerId="LiveId" clId="{37DADBBE-B31B-4163-BCDB-53E59E9FFA16}" dt="2022-02-02T11:00:21.348" v="1851" actId="20577"/>
        <pc:sldMkLst>
          <pc:docMk/>
          <pc:sldMk cId="2977398824" sldId="260"/>
        </pc:sldMkLst>
        <pc:spChg chg="add del">
          <ac:chgData name="Manfred Ng" userId="bf5216247728b1b4" providerId="LiveId" clId="{37DADBBE-B31B-4163-BCDB-53E59E9FFA16}" dt="2022-02-02T10:08:27.756" v="824" actId="478"/>
          <ac:spMkLst>
            <pc:docMk/>
            <pc:sldMk cId="2977398824" sldId="260"/>
            <ac:spMk id="2" creationId="{36EFF6E2-974E-4905-B80E-0A7B5AFFEF0A}"/>
          </ac:spMkLst>
        </pc:spChg>
        <pc:spChg chg="add mod">
          <ac:chgData name="Manfred Ng" userId="bf5216247728b1b4" providerId="LiveId" clId="{37DADBBE-B31B-4163-BCDB-53E59E9FFA16}" dt="2022-02-02T10:19:16.791" v="1054" actId="1076"/>
          <ac:spMkLst>
            <pc:docMk/>
            <pc:sldMk cId="2977398824" sldId="260"/>
            <ac:spMk id="3" creationId="{CE58F763-60F7-4A6E-BEA5-2713CB43CB50}"/>
          </ac:spMkLst>
        </pc:spChg>
        <pc:spChg chg="add mod">
          <ac:chgData name="Manfred Ng" userId="bf5216247728b1b4" providerId="LiveId" clId="{37DADBBE-B31B-4163-BCDB-53E59E9FFA16}" dt="2022-02-02T10:34:36.413" v="1279" actId="14100"/>
          <ac:spMkLst>
            <pc:docMk/>
            <pc:sldMk cId="2977398824" sldId="260"/>
            <ac:spMk id="11" creationId="{0EAF33E3-5709-4FF9-935A-091997EB5F98}"/>
          </ac:spMkLst>
        </pc:spChg>
        <pc:spChg chg="add del">
          <ac:chgData name="Manfred Ng" userId="bf5216247728b1b4" providerId="LiveId" clId="{37DADBBE-B31B-4163-BCDB-53E59E9FFA16}" dt="2022-02-02T10:32:31.421" v="1266" actId="11529"/>
          <ac:spMkLst>
            <pc:docMk/>
            <pc:sldMk cId="2977398824" sldId="260"/>
            <ac:spMk id="31" creationId="{E8B55E8D-3DF3-4F18-A424-60390B9A4E6C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96" creationId="{187D5EB1-D762-4B6F-9E33-3A6A5EAF413D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97" creationId="{B2DE767B-8510-4A0E-A46A-D0EDFE48C1F9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98" creationId="{5B50E3F4-12B5-461F-9646-37B66C3130AF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99" creationId="{E659817D-92AF-48C8-8EA6-00692EF45D7D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00" creationId="{A1F6ED91-BD84-4862-BB15-E92A12CE2926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01" creationId="{11A3E001-D275-4313-A196-FAAC691E6EBC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02" creationId="{DC7596EB-056B-425A-B051-29BF54B4EA93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03" creationId="{E5AA763F-BDDD-4EE9-8C7A-8F6DA8492E6D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04" creationId="{C6F0B65C-5A27-4DF5-A285-91CB2F70199D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05" creationId="{B4B60517-E70F-4EF8-8941-469C5612DFA2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06" creationId="{C38CCE05-FF06-43F4-8552-6B313346BCD0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07" creationId="{4BA14E92-91B5-44B1-8ADB-37515B175CE1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08" creationId="{6EE848A8-2A17-4B55-8D86-F821D51C45D4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09" creationId="{3E28CA55-069C-433D-9BD6-EE8FCDFFF784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10" creationId="{A2E1C86A-94F1-44E6-8E31-6012A0521778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11" creationId="{3DDF2A1F-D59D-46A2-8D9C-690C2A55620B}"/>
          </ac:spMkLst>
        </pc:spChg>
        <pc:spChg chg="add mod">
          <ac:chgData name="Manfred Ng" userId="bf5216247728b1b4" providerId="LiveId" clId="{37DADBBE-B31B-4163-BCDB-53E59E9FFA16}" dt="2022-02-02T10:42:02.698" v="1313" actId="14100"/>
          <ac:spMkLst>
            <pc:docMk/>
            <pc:sldMk cId="2977398824" sldId="260"/>
            <ac:spMk id="112" creationId="{05BF6255-A3ED-4635-A144-0C4FD2A2A7F5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15" creationId="{3E97D2CE-A088-4B9D-8BC7-C2B738C470F9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16" creationId="{72E030FE-9266-40DE-B8BB-7F92FD76985B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17" creationId="{07749885-A0D7-4360-A384-E74B40EC7E24}"/>
          </ac:spMkLst>
        </pc:spChg>
        <pc:spChg chg="del mod topLvl">
          <ac:chgData name="Manfred Ng" userId="bf5216247728b1b4" providerId="LiveId" clId="{37DADBBE-B31B-4163-BCDB-53E59E9FFA16}" dt="2022-02-02T10:06:46.355" v="785" actId="478"/>
          <ac:spMkLst>
            <pc:docMk/>
            <pc:sldMk cId="2977398824" sldId="260"/>
            <ac:spMk id="118" creationId="{89C23332-3B26-4AE8-862C-DCBF94EC8029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06" creationId="{782242E0-1E22-4BDB-BF95-8F34FD43784B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08" creationId="{A21491D5-754F-40E1-B222-A377107C5CCE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10" creationId="{EC96597F-C2A7-401E-A42A-D6E4F6F36CD1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12" creationId="{981062ED-EEDB-4820-AEEE-381BD02B577B}"/>
          </ac:spMkLst>
        </pc:spChg>
        <pc:spChg chg="add mod">
          <ac:chgData name="Manfred Ng" userId="bf5216247728b1b4" providerId="LiveId" clId="{37DADBBE-B31B-4163-BCDB-53E59E9FFA16}" dt="2022-02-02T11:00:13.651" v="1839" actId="20577"/>
          <ac:spMkLst>
            <pc:docMk/>
            <pc:sldMk cId="2977398824" sldId="260"/>
            <ac:spMk id="215" creationId="{C482DC54-8E57-4150-A531-4D72D68C88C3}"/>
          </ac:spMkLst>
        </pc:spChg>
        <pc:spChg chg="add del mod">
          <ac:chgData name="Manfred Ng" userId="bf5216247728b1b4" providerId="LiveId" clId="{37DADBBE-B31B-4163-BCDB-53E59E9FFA16}" dt="2022-02-02T10:08:27.202" v="823" actId="478"/>
          <ac:spMkLst>
            <pc:docMk/>
            <pc:sldMk cId="2977398824" sldId="260"/>
            <ac:spMk id="216" creationId="{3C720B00-2AAD-4592-B145-00D83D1C7073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18" creationId="{FF665633-F927-4B27-91D7-1E550B991F4E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19" creationId="{4E5EFF98-7F46-4ECB-9697-28A03FF0907B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20" creationId="{2CE7944D-4D9F-42E3-B1F2-09CC550C15C8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21" creationId="{C2C0BADE-FAED-435E-8C1A-86928BA65816}"/>
          </ac:spMkLst>
        </pc:spChg>
        <pc:spChg chg="del mod">
          <ac:chgData name="Manfred Ng" userId="bf5216247728b1b4" providerId="LiveId" clId="{37DADBBE-B31B-4163-BCDB-53E59E9FFA16}" dt="2022-02-02T10:04:40.699" v="746" actId="478"/>
          <ac:spMkLst>
            <pc:docMk/>
            <pc:sldMk cId="2977398824" sldId="260"/>
            <ac:spMk id="222" creationId="{EE432C3D-FB9C-4AC1-9C97-D088FD4842DD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24" creationId="{99CBE67D-FEA0-40A4-9FF7-EE5CB0248EC0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25" creationId="{AD9832AA-712E-4800-97F4-67E933059969}"/>
          </ac:spMkLst>
        </pc:spChg>
        <pc:spChg chg="del">
          <ac:chgData name="Manfred Ng" userId="bf5216247728b1b4" providerId="LiveId" clId="{37DADBBE-B31B-4163-BCDB-53E59E9FFA16}" dt="2022-02-02T10:04:43.476" v="748" actId="478"/>
          <ac:spMkLst>
            <pc:docMk/>
            <pc:sldMk cId="2977398824" sldId="260"/>
            <ac:spMk id="226" creationId="{822870F4-7A3D-4544-8DB9-A9A6FB2D298E}"/>
          </ac:spMkLst>
        </pc:spChg>
        <pc:spChg chg="del">
          <ac:chgData name="Manfred Ng" userId="bf5216247728b1b4" providerId="LiveId" clId="{37DADBBE-B31B-4163-BCDB-53E59E9FFA16}" dt="2022-02-02T10:04:35.697" v="740" actId="478"/>
          <ac:spMkLst>
            <pc:docMk/>
            <pc:sldMk cId="2977398824" sldId="260"/>
            <ac:spMk id="227" creationId="{E8223CD1-282F-47EB-8F55-BF30503F708C}"/>
          </ac:spMkLst>
        </pc:spChg>
        <pc:spChg chg="del mod">
          <ac:chgData name="Manfred Ng" userId="bf5216247728b1b4" providerId="LiveId" clId="{37DADBBE-B31B-4163-BCDB-53E59E9FFA16}" dt="2022-02-02T10:04:48.639" v="755" actId="478"/>
          <ac:spMkLst>
            <pc:docMk/>
            <pc:sldMk cId="2977398824" sldId="260"/>
            <ac:spMk id="228" creationId="{EF8F4CB7-13D0-4BA1-AA33-173A1244912E}"/>
          </ac:spMkLst>
        </pc:spChg>
        <pc:spChg chg="del">
          <ac:chgData name="Manfred Ng" userId="bf5216247728b1b4" providerId="LiveId" clId="{37DADBBE-B31B-4163-BCDB-53E59E9FFA16}" dt="2022-02-02T10:04:47.430" v="753" actId="478"/>
          <ac:spMkLst>
            <pc:docMk/>
            <pc:sldMk cId="2977398824" sldId="260"/>
            <ac:spMk id="229" creationId="{32C6581F-BEA2-406F-95D9-DDEA22505A58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30" creationId="{C38444ED-D4A6-4433-B31A-BBCEB6D085EA}"/>
          </ac:spMkLst>
        </pc:spChg>
        <pc:spChg chg="del">
          <ac:chgData name="Manfred Ng" userId="bf5216247728b1b4" providerId="LiveId" clId="{37DADBBE-B31B-4163-BCDB-53E59E9FFA16}" dt="2022-02-02T10:04:39.131" v="744" actId="478"/>
          <ac:spMkLst>
            <pc:docMk/>
            <pc:sldMk cId="2977398824" sldId="260"/>
            <ac:spMk id="232" creationId="{8BB1DBC1-0447-4547-BD1E-D737D86634F9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33" creationId="{6E5922A9-8EED-4BA3-853B-2D0AA1363902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34" creationId="{47F0A204-A405-4E5E-994E-145010064AB1}"/>
          </ac:spMkLst>
        </pc:spChg>
        <pc:spChg chg="del">
          <ac:chgData name="Manfred Ng" userId="bf5216247728b1b4" providerId="LiveId" clId="{37DADBBE-B31B-4163-BCDB-53E59E9FFA16}" dt="2022-02-02T10:04:42.875" v="747" actId="478"/>
          <ac:spMkLst>
            <pc:docMk/>
            <pc:sldMk cId="2977398824" sldId="260"/>
            <ac:spMk id="235" creationId="{A87BEE7C-D4B4-4542-A4A1-45974DE892DF}"/>
          </ac:spMkLst>
        </pc:spChg>
        <pc:spChg chg="del">
          <ac:chgData name="Manfred Ng" userId="bf5216247728b1b4" providerId="LiveId" clId="{37DADBBE-B31B-4163-BCDB-53E59E9FFA16}" dt="2022-02-02T10:04:51.947" v="758" actId="478"/>
          <ac:spMkLst>
            <pc:docMk/>
            <pc:sldMk cId="2977398824" sldId="260"/>
            <ac:spMk id="236" creationId="{DBB59BC3-215A-41E4-B35A-BC27E26EB456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37" creationId="{961406E6-89EF-4DF2-9795-F2736FAD2FD9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38" creationId="{D826F3D1-CB5E-489B-80BF-50F99F0FF0C7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40" creationId="{D0BD6A57-71E3-435D-ACC2-0CC1F3029A3C}"/>
          </ac:spMkLst>
        </pc:spChg>
        <pc:spChg chg="del mod">
          <ac:chgData name="Manfred Ng" userId="bf5216247728b1b4" providerId="LiveId" clId="{37DADBBE-B31B-4163-BCDB-53E59E9FFA16}" dt="2022-02-02T10:04:50.159" v="757" actId="478"/>
          <ac:spMkLst>
            <pc:docMk/>
            <pc:sldMk cId="2977398824" sldId="260"/>
            <ac:spMk id="241" creationId="{34B71770-9B12-4A13-907C-5014E97E0526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42" creationId="{9A75438E-C71B-481D-B869-EE74496E6A51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43" creationId="{6D3AE617-26C1-48A2-8D2F-9799D510CEC5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44" creationId="{00681189-A004-48E7-BE96-290E894982D6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45" creationId="{1115DDB9-B6E4-4843-B8B6-EAD396A70F97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46" creationId="{50D14F2B-6B8C-46B6-BE71-3EFE32354751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47" creationId="{7C19B23A-4F88-45C3-A38D-C103B0920A19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48" creationId="{BCC67939-0A9A-4DAC-955F-2512E528FD2B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50" creationId="{B0976758-AFD0-47B5-9278-6DCA09D201AE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52" creationId="{4F508BA2-326A-49FA-80A5-36B3C38D4B25}"/>
          </ac:spMkLst>
        </pc:spChg>
        <pc:spChg chg="del">
          <ac:chgData name="Manfred Ng" userId="bf5216247728b1b4" providerId="LiveId" clId="{37DADBBE-B31B-4163-BCDB-53E59E9FFA16}" dt="2022-02-02T10:04:30.571" v="735" actId="478"/>
          <ac:spMkLst>
            <pc:docMk/>
            <pc:sldMk cId="2977398824" sldId="260"/>
            <ac:spMk id="254" creationId="{A38E9E6A-E17B-4E03-9F3D-46E7D902DA9B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56" creationId="{85E6F9AE-A387-4C2E-B15E-2AB5186977BE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57" creationId="{FC2807A7-A6CE-4EB9-9D1F-EE9A56407C36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58" creationId="{4B997A7E-75E2-4D01-8049-5BE67A995F15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59" creationId="{61E3DC01-3B1B-435B-8ADE-128EC7DEB055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60" creationId="{923DB26A-89B6-4EBD-81D7-5940B7C0B853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61" creationId="{422013F3-47C8-4A4D-AD21-7B6B2C73C8DC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62" creationId="{2B5F3BCE-FE50-47ED-900D-818F678AA0E9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63" creationId="{4B789643-BB1D-4DA2-8BB1-2A0B176F2C0A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64" creationId="{4FC66607-8555-4CFC-AE6C-E2912A83BE52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65" creationId="{8BCA3D93-3111-43FA-9E36-3A6F42898849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66" creationId="{61EBD781-2BCA-4E46-874F-82AA58E04CF1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67" creationId="{4AA37AD8-B24C-47F8-991D-46D415D0343F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68" creationId="{364281B2-7B1D-4F15-9293-8538369EC9C7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69" creationId="{01E763AA-5C57-4275-BD01-EDBE24A88B31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70" creationId="{68C3765E-E385-4759-A5AF-D2FF9187DFD9}"/>
          </ac:spMkLst>
        </pc:spChg>
        <pc:spChg chg="add del mod">
          <ac:chgData name="Manfred Ng" userId="bf5216247728b1b4" providerId="LiveId" clId="{37DADBBE-B31B-4163-BCDB-53E59E9FFA16}" dt="2022-02-02T10:08:23.453" v="821" actId="478"/>
          <ac:spMkLst>
            <pc:docMk/>
            <pc:sldMk cId="2977398824" sldId="260"/>
            <ac:spMk id="271" creationId="{59C886D9-E175-4461-B501-653011222886}"/>
          </ac:spMkLst>
        </pc:spChg>
        <pc:spChg chg="add del mod">
          <ac:chgData name="Manfred Ng" userId="bf5216247728b1b4" providerId="LiveId" clId="{37DADBBE-B31B-4163-BCDB-53E59E9FFA16}" dt="2022-02-02T10:08:25.137" v="822" actId="478"/>
          <ac:spMkLst>
            <pc:docMk/>
            <pc:sldMk cId="2977398824" sldId="260"/>
            <ac:spMk id="272" creationId="{AD9A7142-F7AB-46B2-A276-0F2044301AB9}"/>
          </ac:spMkLst>
        </pc:spChg>
        <pc:spChg chg="add del mod">
          <ac:chgData name="Manfred Ng" userId="bf5216247728b1b4" providerId="LiveId" clId="{37DADBBE-B31B-4163-BCDB-53E59E9FFA16}" dt="2022-02-02T10:12:23.244" v="897" actId="478"/>
          <ac:spMkLst>
            <pc:docMk/>
            <pc:sldMk cId="2977398824" sldId="260"/>
            <ac:spMk id="273" creationId="{26DA2565-D828-463F-B171-9F5955EDAB84}"/>
          </ac:spMkLst>
        </pc:spChg>
        <pc:spChg chg="add del mod">
          <ac:chgData name="Manfred Ng" userId="bf5216247728b1b4" providerId="LiveId" clId="{37DADBBE-B31B-4163-BCDB-53E59E9FFA16}" dt="2022-02-02T10:10:07.774" v="848" actId="478"/>
          <ac:spMkLst>
            <pc:docMk/>
            <pc:sldMk cId="2977398824" sldId="260"/>
            <ac:spMk id="274" creationId="{7D0F5B0F-35A0-41B6-B7C7-EBDEF6012BD7}"/>
          </ac:spMkLst>
        </pc:spChg>
        <pc:spChg chg="add del mod">
          <ac:chgData name="Manfred Ng" userId="bf5216247728b1b4" providerId="LiveId" clId="{37DADBBE-B31B-4163-BCDB-53E59E9FFA16}" dt="2022-02-02T10:10:07.774" v="848" actId="478"/>
          <ac:spMkLst>
            <pc:docMk/>
            <pc:sldMk cId="2977398824" sldId="260"/>
            <ac:spMk id="275" creationId="{53A966B2-914A-40C3-94AB-754716811463}"/>
          </ac:spMkLst>
        </pc:spChg>
        <pc:spChg chg="add del mod">
          <ac:chgData name="Manfred Ng" userId="bf5216247728b1b4" providerId="LiveId" clId="{37DADBBE-B31B-4163-BCDB-53E59E9FFA16}" dt="2022-02-02T10:10:07.774" v="848" actId="478"/>
          <ac:spMkLst>
            <pc:docMk/>
            <pc:sldMk cId="2977398824" sldId="260"/>
            <ac:spMk id="276" creationId="{4819511B-CE96-49D8-B64B-9B3EC91BEA74}"/>
          </ac:spMkLst>
        </pc:spChg>
        <pc:spChg chg="add del mod">
          <ac:chgData name="Manfred Ng" userId="bf5216247728b1b4" providerId="LiveId" clId="{37DADBBE-B31B-4163-BCDB-53E59E9FFA16}" dt="2022-02-02T10:10:07.774" v="848" actId="478"/>
          <ac:spMkLst>
            <pc:docMk/>
            <pc:sldMk cId="2977398824" sldId="260"/>
            <ac:spMk id="277" creationId="{9C39B425-899D-4B45-AAAB-8965C0923FC0}"/>
          </ac:spMkLst>
        </pc:spChg>
        <pc:spChg chg="add del mod">
          <ac:chgData name="Manfred Ng" userId="bf5216247728b1b4" providerId="LiveId" clId="{37DADBBE-B31B-4163-BCDB-53E59E9FFA16}" dt="2022-02-02T10:10:07.774" v="848" actId="478"/>
          <ac:spMkLst>
            <pc:docMk/>
            <pc:sldMk cId="2977398824" sldId="260"/>
            <ac:spMk id="278" creationId="{C485FCFC-CFA9-48E7-8AE5-F484AEA368BF}"/>
          </ac:spMkLst>
        </pc:spChg>
        <pc:spChg chg="add del mod">
          <ac:chgData name="Manfred Ng" userId="bf5216247728b1b4" providerId="LiveId" clId="{37DADBBE-B31B-4163-BCDB-53E59E9FFA16}" dt="2022-02-02T10:10:07.774" v="848" actId="478"/>
          <ac:spMkLst>
            <pc:docMk/>
            <pc:sldMk cId="2977398824" sldId="260"/>
            <ac:spMk id="279" creationId="{E1756F9C-CF6D-4E37-8139-975EAB9FD3AE}"/>
          </ac:spMkLst>
        </pc:spChg>
        <pc:spChg chg="add del mod">
          <ac:chgData name="Manfred Ng" userId="bf5216247728b1b4" providerId="LiveId" clId="{37DADBBE-B31B-4163-BCDB-53E59E9FFA16}" dt="2022-02-02T10:10:07.774" v="848" actId="478"/>
          <ac:spMkLst>
            <pc:docMk/>
            <pc:sldMk cId="2977398824" sldId="260"/>
            <ac:spMk id="280" creationId="{9B2A9E4A-3A5B-4122-8D2C-93BEA2341343}"/>
          </ac:spMkLst>
        </pc:spChg>
        <pc:spChg chg="add del mod">
          <ac:chgData name="Manfred Ng" userId="bf5216247728b1b4" providerId="LiveId" clId="{37DADBBE-B31B-4163-BCDB-53E59E9FFA16}" dt="2022-02-02T10:10:07.774" v="848" actId="478"/>
          <ac:spMkLst>
            <pc:docMk/>
            <pc:sldMk cId="2977398824" sldId="260"/>
            <ac:spMk id="281" creationId="{DFFEAE9E-C816-4F49-8472-BBB20F41C981}"/>
          </ac:spMkLst>
        </pc:spChg>
        <pc:spChg chg="add del mod">
          <ac:chgData name="Manfred Ng" userId="bf5216247728b1b4" providerId="LiveId" clId="{37DADBBE-B31B-4163-BCDB-53E59E9FFA16}" dt="2022-02-02T10:10:07.774" v="848" actId="478"/>
          <ac:spMkLst>
            <pc:docMk/>
            <pc:sldMk cId="2977398824" sldId="260"/>
            <ac:spMk id="282" creationId="{D3933F95-7751-4569-ACDE-E63AACADFED7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83" creationId="{A188B3FD-9EAA-467D-AD34-2EC917181BA1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84" creationId="{532D462E-8380-4DAC-BCC4-7E74EE2B96C6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85" creationId="{E2E16036-CE52-43BF-9ECB-6277EBB974EE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86" creationId="{1A1AC7F3-BC86-403D-9BE4-6683F068C7E2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87" creationId="{888D8F38-5BD6-4E45-9F3B-D3F85E1F9496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88" creationId="{DE99F2F4-2F8C-40A0-BFFE-7A10907110DB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89" creationId="{3C38F836-2954-4070-B414-DC1E9A44692F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90" creationId="{6EAA9F1D-4B24-452D-A293-09EEFB29F285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91" creationId="{D4FABA8C-7369-4BED-9660-755CC2BEC11A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92" creationId="{F1957B2C-44EF-4E10-9F57-8B79366CC432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93" creationId="{4D293CD6-C1B7-408B-8B3B-0E15BF6B4AD7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94" creationId="{4A0F09D2-BCA2-4B8D-B5BE-10B124646AD0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95" creationId="{8C260951-5454-418C-95E2-AABAB8FE0C06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96" creationId="{67A62D29-BD67-4CB1-98A2-4B222DFCEE04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97" creationId="{AD04849F-8BAA-4B56-BE25-0C0B65F20D17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98" creationId="{5B158282-D090-483B-B4B8-61E14B4A0247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299" creationId="{CC3C82D8-A9A9-4EFB-A4BF-B4DCAA8115AB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300" creationId="{B4C75C93-2380-4FDA-A10F-217D89448AC6}"/>
          </ac:spMkLst>
        </pc:spChg>
        <pc:spChg chg="add del mod">
          <ac:chgData name="Manfred Ng" userId="bf5216247728b1b4" providerId="LiveId" clId="{37DADBBE-B31B-4163-BCDB-53E59E9FFA16}" dt="2022-02-02T10:11:01.590" v="871" actId="478"/>
          <ac:spMkLst>
            <pc:docMk/>
            <pc:sldMk cId="2977398824" sldId="260"/>
            <ac:spMk id="301" creationId="{E217D270-3715-4594-9D6A-43F293002881}"/>
          </ac:spMkLst>
        </pc:spChg>
        <pc:spChg chg="add del mod">
          <ac:chgData name="Manfred Ng" userId="bf5216247728b1b4" providerId="LiveId" clId="{37DADBBE-B31B-4163-BCDB-53E59E9FFA16}" dt="2022-02-02T10:12:23.668" v="898" actId="478"/>
          <ac:spMkLst>
            <pc:docMk/>
            <pc:sldMk cId="2977398824" sldId="260"/>
            <ac:spMk id="302" creationId="{44E09CFE-D214-4ABF-B857-3BB9C39F7692}"/>
          </ac:spMkLst>
        </pc:spChg>
        <pc:spChg chg="add del mod">
          <ac:chgData name="Manfred Ng" userId="bf5216247728b1b4" providerId="LiveId" clId="{37DADBBE-B31B-4163-BCDB-53E59E9FFA16}" dt="2022-02-02T10:12:10.419" v="892" actId="478"/>
          <ac:spMkLst>
            <pc:docMk/>
            <pc:sldMk cId="2977398824" sldId="260"/>
            <ac:spMk id="303" creationId="{3A33E817-1415-4F5F-9725-C12C33DC8FEF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04" creationId="{81DB361A-1328-4D10-A0E4-08509BA72B05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05" creationId="{2EB1B8C8-1C02-44F3-90B1-55A8793DE3B2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06" creationId="{AF673BD2-485A-48E9-928A-144B35FC27C0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07" creationId="{8ABAB896-E66C-4AC7-9351-15B240026870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08" creationId="{66B0DCDC-CB52-4E25-BB37-95AFFE4FCD60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09" creationId="{2622DC93-FEF0-4DB7-A694-C95836BB64DD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10" creationId="{19BF6F65-5E63-4A62-B375-A0A5FD284D35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11" creationId="{C850B0F5-FEB2-41F6-992F-FCB2016A99FB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12" creationId="{2E0303C6-3E88-4E8F-81B1-E04D597D68C8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13" creationId="{1444FA5B-D639-4B16-91F9-A73851B421EE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14" creationId="{939FB874-2036-4FDF-BE95-BE245846D91C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15" creationId="{39840B60-737A-428B-8CB0-AF6A8325A47B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16" creationId="{68923E25-F85F-429B-876E-28CB4AF06654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17" creationId="{098D95D0-7BD8-489E-B43A-BDC038A6E817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18" creationId="{836C6A50-D727-4237-80C6-E9C5AD947AD9}"/>
          </ac:spMkLst>
        </pc:spChg>
        <pc:spChg chg="add del mod">
          <ac:chgData name="Manfred Ng" userId="bf5216247728b1b4" providerId="LiveId" clId="{37DADBBE-B31B-4163-BCDB-53E59E9FFA16}" dt="2022-02-02T10:12:08.653" v="891" actId="478"/>
          <ac:spMkLst>
            <pc:docMk/>
            <pc:sldMk cId="2977398824" sldId="260"/>
            <ac:spMk id="319" creationId="{00AAA8D5-4E8A-4875-9C22-1DFB3DD617F0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20" creationId="{73927514-673E-4ED2-875A-07B568FF5464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21" creationId="{7777AA37-B347-4A38-9CFC-029F6502E324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22" creationId="{5365ABB8-98A2-4EC9-9E0D-3BB37833D3D7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23" creationId="{4806290F-7179-4902-A579-520058874D0B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24" creationId="{4D4ED6DF-ADBF-4883-B19D-9D94F6B516D2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25" creationId="{65E9F99F-D975-4433-A311-8C1D3A9658DC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26" creationId="{B11A3631-7E0F-4C0D-884F-758D0F6D8A0D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27" creationId="{C51AA733-554F-4225-805E-C4696A790448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28" creationId="{89D77E0F-59F4-4436-95B7-484D162EB734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29" creationId="{91047C20-3882-480A-9413-C364F098CCA2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30" creationId="{3625396F-DF16-4678-A7CF-06F6A5803D39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31" creationId="{3508675E-B156-4E0B-979A-33FFC28D6A78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32" creationId="{35A4DE8C-55F8-4905-B4B9-D25F53D88D6F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33" creationId="{0E9E3E32-AB4A-40FA-8C09-BAF945E36AD2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34" creationId="{0D64C58B-A3E8-4ED8-AC5B-BB8292003179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35" creationId="{76370CDA-ACF6-4F5B-A83D-DE4DA627778E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36" creationId="{C4519A3A-35DE-4A56-92B9-4BE2D4A38E47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37" creationId="{7D0AB38D-ED65-4ACC-9E35-D3D95B0DFB82}"/>
          </ac:spMkLst>
        </pc:spChg>
        <pc:spChg chg="add mod">
          <ac:chgData name="Manfred Ng" userId="bf5216247728b1b4" providerId="LiveId" clId="{37DADBBE-B31B-4163-BCDB-53E59E9FFA16}" dt="2022-02-02T10:13:19.587" v="917" actId="1076"/>
          <ac:spMkLst>
            <pc:docMk/>
            <pc:sldMk cId="2977398824" sldId="260"/>
            <ac:spMk id="338" creationId="{2954DF46-AF26-45FA-A7A8-59A715EE8A73}"/>
          </ac:spMkLst>
        </pc:spChg>
        <pc:spChg chg="add del mod">
          <ac:chgData name="Manfred Ng" userId="bf5216247728b1b4" providerId="LiveId" clId="{37DADBBE-B31B-4163-BCDB-53E59E9FFA16}" dt="2022-02-02T10:13:03.544" v="912" actId="478"/>
          <ac:spMkLst>
            <pc:docMk/>
            <pc:sldMk cId="2977398824" sldId="260"/>
            <ac:spMk id="339" creationId="{7F78EE68-19BE-41B6-BB91-829376861DC5}"/>
          </ac:spMkLst>
        </pc:spChg>
        <pc:spChg chg="add del mod">
          <ac:chgData name="Manfred Ng" userId="bf5216247728b1b4" providerId="LiveId" clId="{37DADBBE-B31B-4163-BCDB-53E59E9FFA16}" dt="2022-02-02T10:13:04.095" v="913" actId="478"/>
          <ac:spMkLst>
            <pc:docMk/>
            <pc:sldMk cId="2977398824" sldId="260"/>
            <ac:spMk id="340" creationId="{D5AA907C-2E78-417D-A87C-884B6B4F0E41}"/>
          </ac:spMkLst>
        </pc:spChg>
        <pc:spChg chg="add del mod">
          <ac:chgData name="Manfred Ng" userId="bf5216247728b1b4" providerId="LiveId" clId="{37DADBBE-B31B-4163-BCDB-53E59E9FFA16}" dt="2022-02-02T10:13:05.734" v="914" actId="478"/>
          <ac:spMkLst>
            <pc:docMk/>
            <pc:sldMk cId="2977398824" sldId="260"/>
            <ac:spMk id="341" creationId="{D544E3E7-89EF-4A59-843F-22499E30EA16}"/>
          </ac:spMkLst>
        </pc:spChg>
        <pc:spChg chg="add mod">
          <ac:chgData name="Manfred Ng" userId="bf5216247728b1b4" providerId="LiveId" clId="{37DADBBE-B31B-4163-BCDB-53E59E9FFA16}" dt="2022-02-02T10:12:58.054" v="911" actId="1076"/>
          <ac:spMkLst>
            <pc:docMk/>
            <pc:sldMk cId="2977398824" sldId="260"/>
            <ac:spMk id="342" creationId="{A64996BF-FC2D-4058-A8C5-6EAB235DD13E}"/>
          </ac:spMkLst>
        </pc:spChg>
        <pc:spChg chg="add mod">
          <ac:chgData name="Manfred Ng" userId="bf5216247728b1b4" providerId="LiveId" clId="{37DADBBE-B31B-4163-BCDB-53E59E9FFA16}" dt="2022-02-02T10:33:57.467" v="1272" actId="1582"/>
          <ac:spMkLst>
            <pc:docMk/>
            <pc:sldMk cId="2977398824" sldId="260"/>
            <ac:spMk id="344" creationId="{AD33B599-3965-49DF-B5F2-F1527539E284}"/>
          </ac:spMkLst>
        </pc:spChg>
        <pc:spChg chg="add mod">
          <ac:chgData name="Manfred Ng" userId="bf5216247728b1b4" providerId="LiveId" clId="{37DADBBE-B31B-4163-BCDB-53E59E9FFA16}" dt="2022-02-02T10:34:11.449" v="1274" actId="1582"/>
          <ac:spMkLst>
            <pc:docMk/>
            <pc:sldMk cId="2977398824" sldId="260"/>
            <ac:spMk id="346" creationId="{8F5379AD-E37E-4CDD-99C7-5F5C536A0015}"/>
          </ac:spMkLst>
        </pc:spChg>
        <pc:spChg chg="add mod">
          <ac:chgData name="Manfred Ng" userId="bf5216247728b1b4" providerId="LiveId" clId="{37DADBBE-B31B-4163-BCDB-53E59E9FFA16}" dt="2022-02-02T10:55:09.182" v="1554" actId="20577"/>
          <ac:spMkLst>
            <pc:docMk/>
            <pc:sldMk cId="2977398824" sldId="260"/>
            <ac:spMk id="348" creationId="{53EF930E-4627-4B99-8174-5EBBEF16D303}"/>
          </ac:spMkLst>
        </pc:spChg>
        <pc:spChg chg="add mod">
          <ac:chgData name="Manfred Ng" userId="bf5216247728b1b4" providerId="LiveId" clId="{37DADBBE-B31B-4163-BCDB-53E59E9FFA16}" dt="2022-02-02T10:34:33.116" v="1278" actId="14100"/>
          <ac:spMkLst>
            <pc:docMk/>
            <pc:sldMk cId="2977398824" sldId="260"/>
            <ac:spMk id="350" creationId="{4768912E-B3F0-4A3D-BA5A-BA268D0F1475}"/>
          </ac:spMkLst>
        </pc:spChg>
        <pc:spChg chg="add mod">
          <ac:chgData name="Manfred Ng" userId="bf5216247728b1b4" providerId="LiveId" clId="{37DADBBE-B31B-4163-BCDB-53E59E9FFA16}" dt="2022-02-02T10:33:43.371" v="1270" actId="1582"/>
          <ac:spMkLst>
            <pc:docMk/>
            <pc:sldMk cId="2977398824" sldId="260"/>
            <ac:spMk id="352" creationId="{7FE9AFCA-07E3-4520-BFC1-F3DEF6BA0505}"/>
          </ac:spMkLst>
        </pc:spChg>
        <pc:spChg chg="add mod">
          <ac:chgData name="Manfred Ng" userId="bf5216247728b1b4" providerId="LiveId" clId="{37DADBBE-B31B-4163-BCDB-53E59E9FFA16}" dt="2022-02-02T10:34:30.155" v="1277" actId="14100"/>
          <ac:spMkLst>
            <pc:docMk/>
            <pc:sldMk cId="2977398824" sldId="260"/>
            <ac:spMk id="355" creationId="{951ECEA0-87FF-4DCF-BB25-3FCBF1920084}"/>
          </ac:spMkLst>
        </pc:spChg>
        <pc:spChg chg="add mod">
          <ac:chgData name="Manfred Ng" userId="bf5216247728b1b4" providerId="LiveId" clId="{37DADBBE-B31B-4163-BCDB-53E59E9FFA16}" dt="2022-02-02T10:39:52.437" v="1306" actId="1076"/>
          <ac:spMkLst>
            <pc:docMk/>
            <pc:sldMk cId="2977398824" sldId="260"/>
            <ac:spMk id="357" creationId="{CFCBDD05-E720-4350-96AF-9250F40B7948}"/>
          </ac:spMkLst>
        </pc:spChg>
        <pc:spChg chg="add del mod">
          <ac:chgData name="Manfred Ng" userId="bf5216247728b1b4" providerId="LiveId" clId="{37DADBBE-B31B-4163-BCDB-53E59E9FFA16}" dt="2022-02-02T10:31:53.785" v="1264" actId="478"/>
          <ac:spMkLst>
            <pc:docMk/>
            <pc:sldMk cId="2977398824" sldId="260"/>
            <ac:spMk id="358" creationId="{F3F81C0A-067B-4E78-A4AC-6648146F9181}"/>
          </ac:spMkLst>
        </pc:spChg>
        <pc:spChg chg="add mod">
          <ac:chgData name="Manfred Ng" userId="bf5216247728b1b4" providerId="LiveId" clId="{37DADBBE-B31B-4163-BCDB-53E59E9FFA16}" dt="2022-02-02T10:35:25.850" v="1305" actId="20577"/>
          <ac:spMkLst>
            <pc:docMk/>
            <pc:sldMk cId="2977398824" sldId="260"/>
            <ac:spMk id="362" creationId="{E4B524C4-F127-490D-A584-22DEE81928BA}"/>
          </ac:spMkLst>
        </pc:spChg>
        <pc:spChg chg="add del mod">
          <ac:chgData name="Manfred Ng" userId="bf5216247728b1b4" providerId="LiveId" clId="{37DADBBE-B31B-4163-BCDB-53E59E9FFA16}" dt="2022-02-02T10:40:46.310" v="1308"/>
          <ac:spMkLst>
            <pc:docMk/>
            <pc:sldMk cId="2977398824" sldId="260"/>
            <ac:spMk id="364" creationId="{ACCD2FDD-D9B0-4736-A808-CC6F50A4073C}"/>
          </ac:spMkLst>
        </pc:spChg>
        <pc:spChg chg="add mod">
          <ac:chgData name="Manfred Ng" userId="bf5216247728b1b4" providerId="LiveId" clId="{37DADBBE-B31B-4163-BCDB-53E59E9FFA16}" dt="2022-02-02T10:42:57.768" v="1347" actId="20577"/>
          <ac:spMkLst>
            <pc:docMk/>
            <pc:sldMk cId="2977398824" sldId="260"/>
            <ac:spMk id="366" creationId="{77107299-B815-44A0-9FA2-A7DE15357361}"/>
          </ac:spMkLst>
        </pc:spChg>
        <pc:spChg chg="add mod">
          <ac:chgData name="Manfred Ng" userId="bf5216247728b1b4" providerId="LiveId" clId="{37DADBBE-B31B-4163-BCDB-53E59E9FFA16}" dt="2022-02-02T10:44:01.941" v="1374" actId="20577"/>
          <ac:spMkLst>
            <pc:docMk/>
            <pc:sldMk cId="2977398824" sldId="260"/>
            <ac:spMk id="368" creationId="{7484CA7F-CB4D-4815-A5A2-3694C4E0CD4C}"/>
          </ac:spMkLst>
        </pc:spChg>
        <pc:spChg chg="add mod">
          <ac:chgData name="Manfred Ng" userId="bf5216247728b1b4" providerId="LiveId" clId="{37DADBBE-B31B-4163-BCDB-53E59E9FFA16}" dt="2022-02-02T10:50:30.004" v="1431" actId="20577"/>
          <ac:spMkLst>
            <pc:docMk/>
            <pc:sldMk cId="2977398824" sldId="260"/>
            <ac:spMk id="370" creationId="{DA6B1C10-E07F-40B2-8184-9731E4647A39}"/>
          </ac:spMkLst>
        </pc:spChg>
        <pc:spChg chg="add mod">
          <ac:chgData name="Manfred Ng" userId="bf5216247728b1b4" providerId="LiveId" clId="{37DADBBE-B31B-4163-BCDB-53E59E9FFA16}" dt="2022-02-02T10:51:14.903" v="1457" actId="1076"/>
          <ac:spMkLst>
            <pc:docMk/>
            <pc:sldMk cId="2977398824" sldId="260"/>
            <ac:spMk id="372" creationId="{8336C344-4BFF-4DFB-BBA7-1B6AF50C8AE4}"/>
          </ac:spMkLst>
        </pc:spChg>
        <pc:spChg chg="add mod">
          <ac:chgData name="Manfred Ng" userId="bf5216247728b1b4" providerId="LiveId" clId="{37DADBBE-B31B-4163-BCDB-53E59E9FFA16}" dt="2022-02-02T10:53:29.627" v="1506" actId="20577"/>
          <ac:spMkLst>
            <pc:docMk/>
            <pc:sldMk cId="2977398824" sldId="260"/>
            <ac:spMk id="375" creationId="{8C000F1A-6783-4AB6-BDC2-BCBB3BF26611}"/>
          </ac:spMkLst>
        </pc:spChg>
        <pc:spChg chg="add mod">
          <ac:chgData name="Manfred Ng" userId="bf5216247728b1b4" providerId="LiveId" clId="{37DADBBE-B31B-4163-BCDB-53E59E9FFA16}" dt="2022-02-02T10:57:40.441" v="1724" actId="20577"/>
          <ac:spMkLst>
            <pc:docMk/>
            <pc:sldMk cId="2977398824" sldId="260"/>
            <ac:spMk id="377" creationId="{31CC3668-60D3-48BB-9ECE-1499B8B44150}"/>
          </ac:spMkLst>
        </pc:spChg>
        <pc:spChg chg="add mod">
          <ac:chgData name="Manfred Ng" userId="bf5216247728b1b4" providerId="LiveId" clId="{37DADBBE-B31B-4163-BCDB-53E59E9FFA16}" dt="2022-02-02T10:55:06.043" v="1548" actId="20577"/>
          <ac:spMkLst>
            <pc:docMk/>
            <pc:sldMk cId="2977398824" sldId="260"/>
            <ac:spMk id="379" creationId="{8BEB16A0-C7EA-408E-943D-3FA05FF4828F}"/>
          </ac:spMkLst>
        </pc:spChg>
        <pc:spChg chg="add mod">
          <ac:chgData name="Manfred Ng" userId="bf5216247728b1b4" providerId="LiveId" clId="{37DADBBE-B31B-4163-BCDB-53E59E9FFA16}" dt="2022-02-02T10:55:54.171" v="1557"/>
          <ac:spMkLst>
            <pc:docMk/>
            <pc:sldMk cId="2977398824" sldId="260"/>
            <ac:spMk id="382" creationId="{4CF294EC-AD25-467C-801B-9229ABD712B5}"/>
          </ac:spMkLst>
        </pc:spChg>
        <pc:spChg chg="add mod">
          <ac:chgData name="Manfred Ng" userId="bf5216247728b1b4" providerId="LiveId" clId="{37DADBBE-B31B-4163-BCDB-53E59E9FFA16}" dt="2022-02-02T10:58:45.265" v="1792" actId="20577"/>
          <ac:spMkLst>
            <pc:docMk/>
            <pc:sldMk cId="2977398824" sldId="260"/>
            <ac:spMk id="384" creationId="{14B72DF1-40CD-4390-AE4B-7E380F61A202}"/>
          </ac:spMkLst>
        </pc:spChg>
        <pc:spChg chg="add del mod">
          <ac:chgData name="Manfred Ng" userId="bf5216247728b1b4" providerId="LiveId" clId="{37DADBBE-B31B-4163-BCDB-53E59E9FFA16}" dt="2022-02-02T10:59:03.957" v="1796" actId="478"/>
          <ac:spMkLst>
            <pc:docMk/>
            <pc:sldMk cId="2977398824" sldId="260"/>
            <ac:spMk id="385" creationId="{D36F6638-E402-4580-A683-216BE5CFED79}"/>
          </ac:spMkLst>
        </pc:spChg>
        <pc:spChg chg="add mod">
          <ac:chgData name="Manfred Ng" userId="bf5216247728b1b4" providerId="LiveId" clId="{37DADBBE-B31B-4163-BCDB-53E59E9FFA16}" dt="2022-02-02T10:59:18.741" v="1804" actId="20577"/>
          <ac:spMkLst>
            <pc:docMk/>
            <pc:sldMk cId="2977398824" sldId="260"/>
            <ac:spMk id="387" creationId="{C96918E3-FCDB-4F3F-84E1-26390FFF8991}"/>
          </ac:spMkLst>
        </pc:spChg>
        <pc:spChg chg="add mod">
          <ac:chgData name="Manfred Ng" userId="bf5216247728b1b4" providerId="LiveId" clId="{37DADBBE-B31B-4163-BCDB-53E59E9FFA16}" dt="2022-02-02T11:00:21.348" v="1851" actId="20577"/>
          <ac:spMkLst>
            <pc:docMk/>
            <pc:sldMk cId="2977398824" sldId="260"/>
            <ac:spMk id="389" creationId="{8A4CFD0B-88DB-48AA-A07C-7BB15E979A28}"/>
          </ac:spMkLst>
        </pc:spChg>
        <pc:grpChg chg="del mod">
          <ac:chgData name="Manfred Ng" userId="bf5216247728b1b4" providerId="LiveId" clId="{37DADBBE-B31B-4163-BCDB-53E59E9FFA16}" dt="2022-02-02T10:05:28.887" v="764" actId="165"/>
          <ac:grpSpMkLst>
            <pc:docMk/>
            <pc:sldMk cId="2977398824" sldId="260"/>
            <ac:grpSpMk id="119" creationId="{B3CC74BB-90B2-47FC-8705-89902968E307}"/>
          </ac:grpSpMkLst>
        </pc:grpChg>
        <pc:grpChg chg="del">
          <ac:chgData name="Manfred Ng" userId="bf5216247728b1b4" providerId="LiveId" clId="{37DADBBE-B31B-4163-BCDB-53E59E9FFA16}" dt="2022-02-02T10:04:37.597" v="742" actId="478"/>
          <ac:grpSpMkLst>
            <pc:docMk/>
            <pc:sldMk cId="2977398824" sldId="260"/>
            <ac:grpSpMk id="121" creationId="{55D353D1-B29C-4AA7-A22B-264A647AC818}"/>
          </ac:grpSpMkLst>
        </pc:grpChg>
        <pc:grpChg chg="del">
          <ac:chgData name="Manfred Ng" userId="bf5216247728b1b4" providerId="LiveId" clId="{37DADBBE-B31B-4163-BCDB-53E59E9FFA16}" dt="2022-02-02T10:04:32.093" v="736" actId="478"/>
          <ac:grpSpMkLst>
            <pc:docMk/>
            <pc:sldMk cId="2977398824" sldId="260"/>
            <ac:grpSpMk id="142" creationId="{B951770B-C14C-4212-8C2F-0AC8DF4B180B}"/>
          </ac:grpSpMkLst>
        </pc:grpChg>
        <pc:grpChg chg="del">
          <ac:chgData name="Manfred Ng" userId="bf5216247728b1b4" providerId="LiveId" clId="{37DADBBE-B31B-4163-BCDB-53E59E9FFA16}" dt="2022-02-02T10:04:33.655" v="738" actId="478"/>
          <ac:grpSpMkLst>
            <pc:docMk/>
            <pc:sldMk cId="2977398824" sldId="260"/>
            <ac:grpSpMk id="163" creationId="{1FEB241C-84DB-4345-8DB0-BBB02BE9B1FE}"/>
          </ac:grpSpMkLst>
        </pc:grpChg>
        <pc:grpChg chg="del">
          <ac:chgData name="Manfred Ng" userId="bf5216247728b1b4" providerId="LiveId" clId="{37DADBBE-B31B-4163-BCDB-53E59E9FFA16}" dt="2022-02-02T10:04:45.064" v="750" actId="478"/>
          <ac:grpSpMkLst>
            <pc:docMk/>
            <pc:sldMk cId="2977398824" sldId="260"/>
            <ac:grpSpMk id="184" creationId="{3082AB09-D259-4759-90CE-BF570C6F819F}"/>
          </ac:grpSpMkLst>
        </pc:grpChg>
        <pc:cxnChg chg="add mod">
          <ac:chgData name="Manfred Ng" userId="bf5216247728b1b4" providerId="LiveId" clId="{37DADBBE-B31B-4163-BCDB-53E59E9FFA16}" dt="2022-02-02T10:16:19.824" v="973" actId="1582"/>
          <ac:cxnSpMkLst>
            <pc:docMk/>
            <pc:sldMk cId="2977398824" sldId="260"/>
            <ac:cxnSpMk id="5" creationId="{5DD73F0D-70B2-4C28-98EA-9E738891F009}"/>
          </ac:cxnSpMkLst>
        </pc:cxnChg>
        <pc:cxnChg chg="add mod">
          <ac:chgData name="Manfred Ng" userId="bf5216247728b1b4" providerId="LiveId" clId="{37DADBBE-B31B-4163-BCDB-53E59E9FFA16}" dt="2022-02-02T10:34:36.413" v="1279" actId="14100"/>
          <ac:cxnSpMkLst>
            <pc:docMk/>
            <pc:sldMk cId="2977398824" sldId="260"/>
            <ac:cxnSpMk id="10" creationId="{A3248452-A04E-473A-8354-C3C412540C8C}"/>
          </ac:cxnSpMkLst>
        </pc:cxnChg>
        <pc:cxnChg chg="del">
          <ac:chgData name="Manfred Ng" userId="bf5216247728b1b4" providerId="LiveId" clId="{37DADBBE-B31B-4163-BCDB-53E59E9FFA16}" dt="2022-02-02T10:04:36.928" v="741" actId="478"/>
          <ac:cxnSpMkLst>
            <pc:docMk/>
            <pc:sldMk cId="2977398824" sldId="260"/>
            <ac:cxnSpMk id="205" creationId="{7EE9C7A2-629C-46A3-A3D3-550C2AECF839}"/>
          </ac:cxnSpMkLst>
        </pc:cxnChg>
        <pc:cxnChg chg="del">
          <ac:chgData name="Manfred Ng" userId="bf5216247728b1b4" providerId="LiveId" clId="{37DADBBE-B31B-4163-BCDB-53E59E9FFA16}" dt="2022-02-02T10:04:32.953" v="737" actId="478"/>
          <ac:cxnSpMkLst>
            <pc:docMk/>
            <pc:sldMk cId="2977398824" sldId="260"/>
            <ac:cxnSpMk id="207" creationId="{4E238510-17AE-4C18-B531-8EF9CB2C53A8}"/>
          </ac:cxnSpMkLst>
        </pc:cxnChg>
        <pc:cxnChg chg="del">
          <ac:chgData name="Manfred Ng" userId="bf5216247728b1b4" providerId="LiveId" clId="{37DADBBE-B31B-4163-BCDB-53E59E9FFA16}" dt="2022-02-02T10:04:34.441" v="739" actId="478"/>
          <ac:cxnSpMkLst>
            <pc:docMk/>
            <pc:sldMk cId="2977398824" sldId="260"/>
            <ac:cxnSpMk id="209" creationId="{73C154C4-EC3E-4F1A-8EF0-6AF0BD315255}"/>
          </ac:cxnSpMkLst>
        </pc:cxnChg>
        <pc:cxnChg chg="del mod">
          <ac:chgData name="Manfred Ng" userId="bf5216247728b1b4" providerId="LiveId" clId="{37DADBBE-B31B-4163-BCDB-53E59E9FFA16}" dt="2022-02-02T10:04:30.571" v="735" actId="478"/>
          <ac:cxnSpMkLst>
            <pc:docMk/>
            <pc:sldMk cId="2977398824" sldId="260"/>
            <ac:cxnSpMk id="211" creationId="{A244908D-0CD8-450F-93A7-5E6B0BDC35F1}"/>
          </ac:cxnSpMkLst>
        </pc:cxnChg>
        <pc:cxnChg chg="del">
          <ac:chgData name="Manfred Ng" userId="bf5216247728b1b4" providerId="LiveId" clId="{37DADBBE-B31B-4163-BCDB-53E59E9FFA16}" dt="2022-02-02T10:04:30.571" v="735" actId="478"/>
          <ac:cxnSpMkLst>
            <pc:docMk/>
            <pc:sldMk cId="2977398824" sldId="260"/>
            <ac:cxnSpMk id="213" creationId="{A36A0878-A66D-48D0-8160-D2A5F44E1BCC}"/>
          </ac:cxnSpMkLst>
        </pc:cxnChg>
        <pc:cxnChg chg="del">
          <ac:chgData name="Manfred Ng" userId="bf5216247728b1b4" providerId="LiveId" clId="{37DADBBE-B31B-4163-BCDB-53E59E9FFA16}" dt="2022-02-02T10:04:46.450" v="752" actId="478"/>
          <ac:cxnSpMkLst>
            <pc:docMk/>
            <pc:sldMk cId="2977398824" sldId="260"/>
            <ac:cxnSpMk id="214" creationId="{176B076C-98F8-497D-9ADF-5B2441DF51C1}"/>
          </ac:cxnSpMkLst>
        </pc:cxnChg>
        <pc:cxnChg chg="del">
          <ac:chgData name="Manfred Ng" userId="bf5216247728b1b4" providerId="LiveId" clId="{37DADBBE-B31B-4163-BCDB-53E59E9FFA16}" dt="2022-02-02T10:04:38.391" v="743" actId="478"/>
          <ac:cxnSpMkLst>
            <pc:docMk/>
            <pc:sldMk cId="2977398824" sldId="260"/>
            <ac:cxnSpMk id="217" creationId="{7F1E52D6-6963-4660-A61B-FA0910796510}"/>
          </ac:cxnSpMkLst>
        </pc:cxnChg>
        <pc:cxnChg chg="del mod">
          <ac:chgData name="Manfred Ng" userId="bf5216247728b1b4" providerId="LiveId" clId="{37DADBBE-B31B-4163-BCDB-53E59E9FFA16}" dt="2022-02-02T10:04:45.934" v="751" actId="478"/>
          <ac:cxnSpMkLst>
            <pc:docMk/>
            <pc:sldMk cId="2977398824" sldId="260"/>
            <ac:cxnSpMk id="223" creationId="{0D346C72-971A-40EF-ADA3-EAAA8B169758}"/>
          </ac:cxnSpMkLst>
        </pc:cxnChg>
        <pc:cxnChg chg="del">
          <ac:chgData name="Manfred Ng" userId="bf5216247728b1b4" providerId="LiveId" clId="{37DADBBE-B31B-4163-BCDB-53E59E9FFA16}" dt="2022-02-02T10:04:44.331" v="749" actId="478"/>
          <ac:cxnSpMkLst>
            <pc:docMk/>
            <pc:sldMk cId="2977398824" sldId="260"/>
            <ac:cxnSpMk id="231" creationId="{77D9451E-7638-4BCF-AC23-98F4CD9C261E}"/>
          </ac:cxnSpMkLst>
        </pc:cxnChg>
        <pc:cxnChg chg="del">
          <ac:chgData name="Manfred Ng" userId="bf5216247728b1b4" providerId="LiveId" clId="{37DADBBE-B31B-4163-BCDB-53E59E9FFA16}" dt="2022-02-02T10:04:30.571" v="735" actId="478"/>
          <ac:cxnSpMkLst>
            <pc:docMk/>
            <pc:sldMk cId="2977398824" sldId="260"/>
            <ac:cxnSpMk id="239" creationId="{4B76F9B1-FC2D-4DCE-BE06-6F289B117067}"/>
          </ac:cxnSpMkLst>
        </pc:cxnChg>
        <pc:cxnChg chg="del">
          <ac:chgData name="Manfred Ng" userId="bf5216247728b1b4" providerId="LiveId" clId="{37DADBBE-B31B-4163-BCDB-53E59E9FFA16}" dt="2022-02-02T10:04:30.571" v="735" actId="478"/>
          <ac:cxnSpMkLst>
            <pc:docMk/>
            <pc:sldMk cId="2977398824" sldId="260"/>
            <ac:cxnSpMk id="249" creationId="{34EB2EAF-E50E-436C-A9A0-760454AC3916}"/>
          </ac:cxnSpMkLst>
        </pc:cxnChg>
        <pc:cxnChg chg="del">
          <ac:chgData name="Manfred Ng" userId="bf5216247728b1b4" providerId="LiveId" clId="{37DADBBE-B31B-4163-BCDB-53E59E9FFA16}" dt="2022-02-02T10:04:30.571" v="735" actId="478"/>
          <ac:cxnSpMkLst>
            <pc:docMk/>
            <pc:sldMk cId="2977398824" sldId="260"/>
            <ac:cxnSpMk id="251" creationId="{9CE257CC-2CAB-4B37-AA24-AE450177108A}"/>
          </ac:cxnSpMkLst>
        </pc:cxnChg>
        <pc:cxnChg chg="del">
          <ac:chgData name="Manfred Ng" userId="bf5216247728b1b4" providerId="LiveId" clId="{37DADBBE-B31B-4163-BCDB-53E59E9FFA16}" dt="2022-02-02T10:04:30.571" v="735" actId="478"/>
          <ac:cxnSpMkLst>
            <pc:docMk/>
            <pc:sldMk cId="2977398824" sldId="260"/>
            <ac:cxnSpMk id="253" creationId="{A2C0338D-9F25-4E72-B12C-56E4EFBF3AC5}"/>
          </ac:cxnSpMkLst>
        </pc:cxnChg>
        <pc:cxnChg chg="del">
          <ac:chgData name="Manfred Ng" userId="bf5216247728b1b4" providerId="LiveId" clId="{37DADBBE-B31B-4163-BCDB-53E59E9FFA16}" dt="2022-02-02T10:04:30.571" v="735" actId="478"/>
          <ac:cxnSpMkLst>
            <pc:docMk/>
            <pc:sldMk cId="2977398824" sldId="260"/>
            <ac:cxnSpMk id="255" creationId="{DF28A935-C7D9-4719-8549-EBD5AD2E5490}"/>
          </ac:cxnSpMkLst>
        </pc:cxnChg>
        <pc:cxnChg chg="add mod">
          <ac:chgData name="Manfred Ng" userId="bf5216247728b1b4" providerId="LiveId" clId="{37DADBBE-B31B-4163-BCDB-53E59E9FFA16}" dt="2022-02-02T10:21:03.120" v="1104" actId="404"/>
          <ac:cxnSpMkLst>
            <pc:docMk/>
            <pc:sldMk cId="2977398824" sldId="260"/>
            <ac:cxnSpMk id="343" creationId="{C6F9A60A-9CCE-40BB-86DC-517848D964A8}"/>
          </ac:cxnSpMkLst>
        </pc:cxnChg>
        <pc:cxnChg chg="add mod">
          <ac:chgData name="Manfred Ng" userId="bf5216247728b1b4" providerId="LiveId" clId="{37DADBBE-B31B-4163-BCDB-53E59E9FFA16}" dt="2022-02-02T10:20:50.804" v="1100" actId="404"/>
          <ac:cxnSpMkLst>
            <pc:docMk/>
            <pc:sldMk cId="2977398824" sldId="260"/>
            <ac:cxnSpMk id="345" creationId="{0B9C6555-6467-4D6F-8256-2F94E2D42C20}"/>
          </ac:cxnSpMkLst>
        </pc:cxnChg>
        <pc:cxnChg chg="add mod">
          <ac:chgData name="Manfred Ng" userId="bf5216247728b1b4" providerId="LiveId" clId="{37DADBBE-B31B-4163-BCDB-53E59E9FFA16}" dt="2022-02-02T10:55:08.512" v="1549" actId="20577"/>
          <ac:cxnSpMkLst>
            <pc:docMk/>
            <pc:sldMk cId="2977398824" sldId="260"/>
            <ac:cxnSpMk id="347" creationId="{BF9B850D-3BF5-4C6B-AB17-23637AFFFFB2}"/>
          </ac:cxnSpMkLst>
        </pc:cxnChg>
        <pc:cxnChg chg="add mod">
          <ac:chgData name="Manfred Ng" userId="bf5216247728b1b4" providerId="LiveId" clId="{37DADBBE-B31B-4163-BCDB-53E59E9FFA16}" dt="2022-02-02T10:34:33.116" v="1278" actId="14100"/>
          <ac:cxnSpMkLst>
            <pc:docMk/>
            <pc:sldMk cId="2977398824" sldId="260"/>
            <ac:cxnSpMk id="349" creationId="{BC2E1831-8971-4702-BC84-786F92D6360F}"/>
          </ac:cxnSpMkLst>
        </pc:cxnChg>
        <pc:cxnChg chg="add mod">
          <ac:chgData name="Manfred Ng" userId="bf5216247728b1b4" providerId="LiveId" clId="{37DADBBE-B31B-4163-BCDB-53E59E9FFA16}" dt="2022-02-02T10:33:30.782" v="1269" actId="1076"/>
          <ac:cxnSpMkLst>
            <pc:docMk/>
            <pc:sldMk cId="2977398824" sldId="260"/>
            <ac:cxnSpMk id="351" creationId="{0C73D299-8C42-4C9C-9A80-E1789707FEEC}"/>
          </ac:cxnSpMkLst>
        </pc:cxnChg>
        <pc:cxnChg chg="add del mod">
          <ac:chgData name="Manfred Ng" userId="bf5216247728b1b4" providerId="LiveId" clId="{37DADBBE-B31B-4163-BCDB-53E59E9FFA16}" dt="2022-02-02T10:23:57.197" v="1210"/>
          <ac:cxnSpMkLst>
            <pc:docMk/>
            <pc:sldMk cId="2977398824" sldId="260"/>
            <ac:cxnSpMk id="353" creationId="{CAF41C25-3A8A-4A9D-A82A-D17E613A2EAC}"/>
          </ac:cxnSpMkLst>
        </pc:cxnChg>
        <pc:cxnChg chg="add mod">
          <ac:chgData name="Manfred Ng" userId="bf5216247728b1b4" providerId="LiveId" clId="{37DADBBE-B31B-4163-BCDB-53E59E9FFA16}" dt="2022-02-02T10:34:30.155" v="1277" actId="14100"/>
          <ac:cxnSpMkLst>
            <pc:docMk/>
            <pc:sldMk cId="2977398824" sldId="260"/>
            <ac:cxnSpMk id="354" creationId="{B7921828-D07A-4D3A-8D0C-3C860BB1A40A}"/>
          </ac:cxnSpMkLst>
        </pc:cxnChg>
        <pc:cxnChg chg="add mod">
          <ac:chgData name="Manfred Ng" userId="bf5216247728b1b4" providerId="LiveId" clId="{37DADBBE-B31B-4163-BCDB-53E59E9FFA16}" dt="2022-02-02T10:39:52.437" v="1306" actId="1076"/>
          <ac:cxnSpMkLst>
            <pc:docMk/>
            <pc:sldMk cId="2977398824" sldId="260"/>
            <ac:cxnSpMk id="356" creationId="{5FBE2BE6-7A7A-4CCB-8CCD-BEC5891DDCDD}"/>
          </ac:cxnSpMkLst>
        </pc:cxnChg>
        <pc:cxnChg chg="add mod">
          <ac:chgData name="Manfred Ng" userId="bf5216247728b1b4" providerId="LiveId" clId="{37DADBBE-B31B-4163-BCDB-53E59E9FFA16}" dt="2022-02-02T10:35:25.474" v="1302" actId="20577"/>
          <ac:cxnSpMkLst>
            <pc:docMk/>
            <pc:sldMk cId="2977398824" sldId="260"/>
            <ac:cxnSpMk id="361" creationId="{972CDB85-5A10-4968-9131-98541384D3CE}"/>
          </ac:cxnSpMkLst>
        </pc:cxnChg>
        <pc:cxnChg chg="add del mod">
          <ac:chgData name="Manfred Ng" userId="bf5216247728b1b4" providerId="LiveId" clId="{37DADBBE-B31B-4163-BCDB-53E59E9FFA16}" dt="2022-02-02T10:40:46.310" v="1308"/>
          <ac:cxnSpMkLst>
            <pc:docMk/>
            <pc:sldMk cId="2977398824" sldId="260"/>
            <ac:cxnSpMk id="363" creationId="{C9A7E951-D0C8-4D25-99C6-C185D39AC43E}"/>
          </ac:cxnSpMkLst>
        </pc:cxnChg>
        <pc:cxnChg chg="add mod">
          <ac:chgData name="Manfred Ng" userId="bf5216247728b1b4" providerId="LiveId" clId="{37DADBBE-B31B-4163-BCDB-53E59E9FFA16}" dt="2022-02-02T10:42:57.212" v="1343" actId="20577"/>
          <ac:cxnSpMkLst>
            <pc:docMk/>
            <pc:sldMk cId="2977398824" sldId="260"/>
            <ac:cxnSpMk id="365" creationId="{55AC78A4-29F1-49BF-8F59-19C0D79248BB}"/>
          </ac:cxnSpMkLst>
        </pc:cxnChg>
        <pc:cxnChg chg="add mod">
          <ac:chgData name="Manfred Ng" userId="bf5216247728b1b4" providerId="LiveId" clId="{37DADBBE-B31B-4163-BCDB-53E59E9FFA16}" dt="2022-02-02T10:44:01.371" v="1371" actId="20577"/>
          <ac:cxnSpMkLst>
            <pc:docMk/>
            <pc:sldMk cId="2977398824" sldId="260"/>
            <ac:cxnSpMk id="367" creationId="{1A2EBB53-34BE-4817-8414-16ACBF4FB1F2}"/>
          </ac:cxnSpMkLst>
        </pc:cxnChg>
        <pc:cxnChg chg="add mod">
          <ac:chgData name="Manfred Ng" userId="bf5216247728b1b4" providerId="LiveId" clId="{37DADBBE-B31B-4163-BCDB-53E59E9FFA16}" dt="2022-02-02T10:50:26.412" v="1420" actId="20577"/>
          <ac:cxnSpMkLst>
            <pc:docMk/>
            <pc:sldMk cId="2977398824" sldId="260"/>
            <ac:cxnSpMk id="369" creationId="{D22E096E-EA8A-408A-A383-695E9B8944AA}"/>
          </ac:cxnSpMkLst>
        </pc:cxnChg>
        <pc:cxnChg chg="add mod">
          <ac:chgData name="Manfred Ng" userId="bf5216247728b1b4" providerId="LiveId" clId="{37DADBBE-B31B-4163-BCDB-53E59E9FFA16}" dt="2022-02-02T10:51:14.903" v="1457" actId="1076"/>
          <ac:cxnSpMkLst>
            <pc:docMk/>
            <pc:sldMk cId="2977398824" sldId="260"/>
            <ac:cxnSpMk id="371" creationId="{25CA8C89-2F47-4F8B-8C63-D312F8264501}"/>
          </ac:cxnSpMkLst>
        </pc:cxnChg>
        <pc:cxnChg chg="add mod">
          <ac:chgData name="Manfred Ng" userId="bf5216247728b1b4" providerId="LiveId" clId="{37DADBBE-B31B-4163-BCDB-53E59E9FFA16}" dt="2022-02-02T10:53:29.088" v="1503" actId="20577"/>
          <ac:cxnSpMkLst>
            <pc:docMk/>
            <pc:sldMk cId="2977398824" sldId="260"/>
            <ac:cxnSpMk id="374" creationId="{14F64FF1-21E5-42FC-9B59-722B560DDF90}"/>
          </ac:cxnSpMkLst>
        </pc:cxnChg>
        <pc:cxnChg chg="add mod">
          <ac:chgData name="Manfred Ng" userId="bf5216247728b1b4" providerId="LiveId" clId="{37DADBBE-B31B-4163-BCDB-53E59E9FFA16}" dt="2022-02-02T10:57:39.577" v="1718" actId="20577"/>
          <ac:cxnSpMkLst>
            <pc:docMk/>
            <pc:sldMk cId="2977398824" sldId="260"/>
            <ac:cxnSpMk id="376" creationId="{77BADE13-B749-40C1-AE1E-CAE268AADD8E}"/>
          </ac:cxnSpMkLst>
        </pc:cxnChg>
        <pc:cxnChg chg="add mod">
          <ac:chgData name="Manfred Ng" userId="bf5216247728b1b4" providerId="LiveId" clId="{37DADBBE-B31B-4163-BCDB-53E59E9FFA16}" dt="2022-02-02T10:55:06.043" v="1548" actId="20577"/>
          <ac:cxnSpMkLst>
            <pc:docMk/>
            <pc:sldMk cId="2977398824" sldId="260"/>
            <ac:cxnSpMk id="378" creationId="{A878D1BB-61A3-4194-BD3B-30C70F0FAFB7}"/>
          </ac:cxnSpMkLst>
        </pc:cxnChg>
        <pc:cxnChg chg="add mod">
          <ac:chgData name="Manfred Ng" userId="bf5216247728b1b4" providerId="LiveId" clId="{37DADBBE-B31B-4163-BCDB-53E59E9FFA16}" dt="2022-02-02T10:55:54.171" v="1557"/>
          <ac:cxnSpMkLst>
            <pc:docMk/>
            <pc:sldMk cId="2977398824" sldId="260"/>
            <ac:cxnSpMk id="381" creationId="{86A7E2CB-9B62-48D9-8DF3-18F571CC9BA9}"/>
          </ac:cxnSpMkLst>
        </pc:cxnChg>
        <pc:cxnChg chg="add mod">
          <ac:chgData name="Manfred Ng" userId="bf5216247728b1b4" providerId="LiveId" clId="{37DADBBE-B31B-4163-BCDB-53E59E9FFA16}" dt="2022-02-02T10:58:40.181" v="1784" actId="20577"/>
          <ac:cxnSpMkLst>
            <pc:docMk/>
            <pc:sldMk cId="2977398824" sldId="260"/>
            <ac:cxnSpMk id="383" creationId="{09254DA3-E788-4C11-ABD8-8E0104A9F4C6}"/>
          </ac:cxnSpMkLst>
        </pc:cxnChg>
        <pc:cxnChg chg="add mod">
          <ac:chgData name="Manfred Ng" userId="bf5216247728b1b4" providerId="LiveId" clId="{37DADBBE-B31B-4163-BCDB-53E59E9FFA16}" dt="2022-02-02T10:59:17.923" v="1799" actId="20577"/>
          <ac:cxnSpMkLst>
            <pc:docMk/>
            <pc:sldMk cId="2977398824" sldId="260"/>
            <ac:cxnSpMk id="386" creationId="{2EC4D3FA-66CE-45F1-9C23-F23305A51735}"/>
          </ac:cxnSpMkLst>
        </pc:cxnChg>
        <pc:cxnChg chg="add mod">
          <ac:chgData name="Manfred Ng" userId="bf5216247728b1b4" providerId="LiveId" clId="{37DADBBE-B31B-4163-BCDB-53E59E9FFA16}" dt="2022-02-02T11:00:17.037" v="1842" actId="20577"/>
          <ac:cxnSpMkLst>
            <pc:docMk/>
            <pc:sldMk cId="2977398824" sldId="260"/>
            <ac:cxnSpMk id="388" creationId="{1A81B02F-72D5-4FE5-9E5F-E35C80E8F3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0D44-9B3C-4D59-9CDF-0C6B0AD3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665AB-B5B8-460C-B30E-144DDB467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24AB-0F7E-45FD-866D-C7D15B8B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6E17-D7F7-4671-AE64-648BEA0A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64BB-AE47-414F-8B82-A3216014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8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B78A-4A3A-4124-97C3-F8576210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285CB-0827-4CBF-8F09-1D9C38870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D978-8177-4BC5-9CA8-279BCCB2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9FA6-3F69-4741-AECA-843B6D7B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A774-B121-4D87-9910-0D87963A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49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678A1-D7D3-4CFC-9343-B85EDD3A6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F39E-6A30-47F7-8016-0737436E5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C0B8-896C-4C53-9286-163F740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63B1-A8D1-49F9-BFC5-63F95FFB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6E50-E7DF-4794-80E4-55B70237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33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A01D-84CC-44B1-89EB-1173C2C4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B7B5-7B53-43EF-A63A-6C14A94A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7E66-1D84-4BFB-B3D5-4AE467A7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A690-7B5F-4CB5-917B-076DB77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D2CC-C0A0-489B-9D46-ACFF8970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396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A043-8EE9-40D0-A115-DFF6ADF4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A6BD6-0989-463D-BEE3-D63BB2ED3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9843-63CF-4D1D-99D0-B3CE65FD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18E9-7464-4517-99A8-12EFF80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701C-31CB-417E-BCFC-547B541F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395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37A2-011E-40CF-8D73-356EC5CE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3DAE-C733-49FF-A7FB-B98E65398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8020F-ADA0-4A11-B254-B543072B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AA28A-CEB9-46A9-9FCD-E8EC1F0E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FF35-7DB1-4139-8B80-4971501B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B633-937A-4F90-A04F-F9A35866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28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2F76-5C3A-404D-B898-0EE79159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25A23-BAE1-4633-B36A-D541BB68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716F8-82A9-4DF6-8691-612492DA8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6D2FF-B95E-45FE-9B26-110AA01F4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A0DFC-531F-4408-8ECD-F74B3414F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29B29-0E8A-402A-9C80-F0366AAA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388B8-7F0F-400F-914C-BF98043E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920CD-0FD0-42F2-AC82-E17EC88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90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D903-75C4-4303-9C8F-048E59E8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947D1-73CE-4B4B-9532-16F80AB3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E03F7-CD81-4C95-B046-BBA1C670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FC489-5787-4885-AECD-B78F42B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4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C4041-1943-4BE7-B34D-696774B5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8181A-B691-481E-8F42-ED33BDC3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0A6BD-0E91-4C8D-935E-63C5F267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53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2390-5C15-4357-8A5E-40CC5825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FD7B-C415-41E6-B878-E36A6038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6EC60-3205-4BF5-8CBE-69FE0A23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9ED95-344A-484E-A06A-00AFA14D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D28BF-B749-44C5-9883-44F06B43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6F7BF-28E5-407D-8278-A548255A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91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15D8-D35A-44FC-9C16-CE430597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C047F-B7ED-472D-9979-88827BFBD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6B52D-952B-4971-A1D0-B89B443F7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D80E-6554-441F-A6C9-8C3A8FB4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C13DD-F7F9-4052-B99E-72888268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720D3-921F-4E4C-8968-EE6AC61E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933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32B59-6FB3-4257-B019-41CBD496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E72C1-27D4-429F-9EC4-6A3BFDD5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A7967-27C9-46C7-B954-250BA8FC4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264-58BE-4565-8843-23C20F8260F6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0EBC-F8EE-43EF-B40F-CB45EE46C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53A59-3F98-4CEB-BFA0-6B882A2B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9AD7-7885-443B-ABF7-24F7C8D9FF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12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3CC74BB-90B2-47FC-8705-89902968E307}"/>
              </a:ext>
            </a:extLst>
          </p:cNvPr>
          <p:cNvGrpSpPr/>
          <p:nvPr/>
        </p:nvGrpSpPr>
        <p:grpSpPr>
          <a:xfrm rot="8095620">
            <a:off x="4640318" y="5192109"/>
            <a:ext cx="3126828" cy="3100552"/>
            <a:chOff x="2769476" y="662151"/>
            <a:chExt cx="3126828" cy="3100552"/>
          </a:xfrm>
        </p:grpSpPr>
        <p:sp>
          <p:nvSpPr>
            <p:cNvPr id="96" name="Pentagon 95">
              <a:extLst>
                <a:ext uri="{FF2B5EF4-FFF2-40B4-BE49-F238E27FC236}">
                  <a16:creationId xmlns:a16="http://schemas.microsoft.com/office/drawing/2014/main" id="{187D5EB1-D762-4B6F-9E33-3A6A5EAF413D}"/>
                </a:ext>
              </a:extLst>
            </p:cNvPr>
            <p:cNvSpPr/>
            <p:nvPr/>
          </p:nvSpPr>
          <p:spPr>
            <a:xfrm>
              <a:off x="2769476" y="662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Pentagon 96">
              <a:extLst>
                <a:ext uri="{FF2B5EF4-FFF2-40B4-BE49-F238E27FC236}">
                  <a16:creationId xmlns:a16="http://schemas.microsoft.com/office/drawing/2014/main" id="{B2DE767B-8510-4A0E-A46A-D0EDFE48C1F9}"/>
                </a:ext>
              </a:extLst>
            </p:cNvPr>
            <p:cNvSpPr/>
            <p:nvPr/>
          </p:nvSpPr>
          <p:spPr>
            <a:xfrm>
              <a:off x="2921876" y="814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Pentagon 97">
              <a:extLst>
                <a:ext uri="{FF2B5EF4-FFF2-40B4-BE49-F238E27FC236}">
                  <a16:creationId xmlns:a16="http://schemas.microsoft.com/office/drawing/2014/main" id="{5B50E3F4-12B5-461F-9646-37B66C3130AF}"/>
                </a:ext>
              </a:extLst>
            </p:cNvPr>
            <p:cNvSpPr/>
            <p:nvPr/>
          </p:nvSpPr>
          <p:spPr>
            <a:xfrm>
              <a:off x="3074276" y="966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Pentagon 98">
              <a:extLst>
                <a:ext uri="{FF2B5EF4-FFF2-40B4-BE49-F238E27FC236}">
                  <a16:creationId xmlns:a16="http://schemas.microsoft.com/office/drawing/2014/main" id="{E659817D-92AF-48C8-8EA6-00692EF45D7D}"/>
                </a:ext>
              </a:extLst>
            </p:cNvPr>
            <p:cNvSpPr/>
            <p:nvPr/>
          </p:nvSpPr>
          <p:spPr>
            <a:xfrm>
              <a:off x="3226676" y="1119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Pentagon 99">
              <a:extLst>
                <a:ext uri="{FF2B5EF4-FFF2-40B4-BE49-F238E27FC236}">
                  <a16:creationId xmlns:a16="http://schemas.microsoft.com/office/drawing/2014/main" id="{A1F6ED91-BD84-4862-BB15-E92A12CE2926}"/>
                </a:ext>
              </a:extLst>
            </p:cNvPr>
            <p:cNvSpPr/>
            <p:nvPr/>
          </p:nvSpPr>
          <p:spPr>
            <a:xfrm>
              <a:off x="3379076" y="1271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Pentagon 100">
              <a:extLst>
                <a:ext uri="{FF2B5EF4-FFF2-40B4-BE49-F238E27FC236}">
                  <a16:creationId xmlns:a16="http://schemas.microsoft.com/office/drawing/2014/main" id="{11A3E001-D275-4313-A196-FAAC691E6EBC}"/>
                </a:ext>
              </a:extLst>
            </p:cNvPr>
            <p:cNvSpPr/>
            <p:nvPr/>
          </p:nvSpPr>
          <p:spPr>
            <a:xfrm>
              <a:off x="3531476" y="1424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Pentagon 101">
              <a:extLst>
                <a:ext uri="{FF2B5EF4-FFF2-40B4-BE49-F238E27FC236}">
                  <a16:creationId xmlns:a16="http://schemas.microsoft.com/office/drawing/2014/main" id="{DC7596EB-056B-425A-B051-29BF54B4EA93}"/>
                </a:ext>
              </a:extLst>
            </p:cNvPr>
            <p:cNvSpPr/>
            <p:nvPr/>
          </p:nvSpPr>
          <p:spPr>
            <a:xfrm>
              <a:off x="3683876" y="1576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Pentagon 102">
              <a:extLst>
                <a:ext uri="{FF2B5EF4-FFF2-40B4-BE49-F238E27FC236}">
                  <a16:creationId xmlns:a16="http://schemas.microsoft.com/office/drawing/2014/main" id="{E5AA763F-BDDD-4EE9-8C7A-8F6DA8492E6D}"/>
                </a:ext>
              </a:extLst>
            </p:cNvPr>
            <p:cNvSpPr/>
            <p:nvPr/>
          </p:nvSpPr>
          <p:spPr>
            <a:xfrm>
              <a:off x="3836276" y="1728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4" name="Pentagon 103">
              <a:extLst>
                <a:ext uri="{FF2B5EF4-FFF2-40B4-BE49-F238E27FC236}">
                  <a16:creationId xmlns:a16="http://schemas.microsoft.com/office/drawing/2014/main" id="{C6F0B65C-5A27-4DF5-A285-91CB2F70199D}"/>
                </a:ext>
              </a:extLst>
            </p:cNvPr>
            <p:cNvSpPr/>
            <p:nvPr/>
          </p:nvSpPr>
          <p:spPr>
            <a:xfrm>
              <a:off x="3988676" y="1881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Pentagon 104">
              <a:extLst>
                <a:ext uri="{FF2B5EF4-FFF2-40B4-BE49-F238E27FC236}">
                  <a16:creationId xmlns:a16="http://schemas.microsoft.com/office/drawing/2014/main" id="{B4B60517-E70F-4EF8-8941-469C5612DFA2}"/>
                </a:ext>
              </a:extLst>
            </p:cNvPr>
            <p:cNvSpPr/>
            <p:nvPr/>
          </p:nvSpPr>
          <p:spPr>
            <a:xfrm>
              <a:off x="4141076" y="2033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Pentagon 105">
              <a:extLst>
                <a:ext uri="{FF2B5EF4-FFF2-40B4-BE49-F238E27FC236}">
                  <a16:creationId xmlns:a16="http://schemas.microsoft.com/office/drawing/2014/main" id="{C38CCE05-FF06-43F4-8552-6B313346BCD0}"/>
                </a:ext>
              </a:extLst>
            </p:cNvPr>
            <p:cNvSpPr/>
            <p:nvPr/>
          </p:nvSpPr>
          <p:spPr>
            <a:xfrm>
              <a:off x="4293476" y="2186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Pentagon 106">
              <a:extLst>
                <a:ext uri="{FF2B5EF4-FFF2-40B4-BE49-F238E27FC236}">
                  <a16:creationId xmlns:a16="http://schemas.microsoft.com/office/drawing/2014/main" id="{4BA14E92-91B5-44B1-8ADB-37515B175CE1}"/>
                </a:ext>
              </a:extLst>
            </p:cNvPr>
            <p:cNvSpPr/>
            <p:nvPr/>
          </p:nvSpPr>
          <p:spPr>
            <a:xfrm>
              <a:off x="4445876" y="2338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8" name="Pentagon 107">
              <a:extLst>
                <a:ext uri="{FF2B5EF4-FFF2-40B4-BE49-F238E27FC236}">
                  <a16:creationId xmlns:a16="http://schemas.microsoft.com/office/drawing/2014/main" id="{6EE848A8-2A17-4B55-8D86-F821D51C45D4}"/>
                </a:ext>
              </a:extLst>
            </p:cNvPr>
            <p:cNvSpPr/>
            <p:nvPr/>
          </p:nvSpPr>
          <p:spPr>
            <a:xfrm>
              <a:off x="4598276" y="2490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9" name="Pentagon 108">
              <a:extLst>
                <a:ext uri="{FF2B5EF4-FFF2-40B4-BE49-F238E27FC236}">
                  <a16:creationId xmlns:a16="http://schemas.microsoft.com/office/drawing/2014/main" id="{3E28CA55-069C-433D-9BD6-EE8FCDFFF784}"/>
                </a:ext>
              </a:extLst>
            </p:cNvPr>
            <p:cNvSpPr/>
            <p:nvPr/>
          </p:nvSpPr>
          <p:spPr>
            <a:xfrm>
              <a:off x="4750676" y="2643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0" name="Pentagon 109">
              <a:extLst>
                <a:ext uri="{FF2B5EF4-FFF2-40B4-BE49-F238E27FC236}">
                  <a16:creationId xmlns:a16="http://schemas.microsoft.com/office/drawing/2014/main" id="{A2E1C86A-94F1-44E6-8E31-6012A0521778}"/>
                </a:ext>
              </a:extLst>
            </p:cNvPr>
            <p:cNvSpPr/>
            <p:nvPr/>
          </p:nvSpPr>
          <p:spPr>
            <a:xfrm>
              <a:off x="4903076" y="2795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Pentagon 110">
              <a:extLst>
                <a:ext uri="{FF2B5EF4-FFF2-40B4-BE49-F238E27FC236}">
                  <a16:creationId xmlns:a16="http://schemas.microsoft.com/office/drawing/2014/main" id="{3DDF2A1F-D59D-46A2-8D9C-690C2A55620B}"/>
                </a:ext>
              </a:extLst>
            </p:cNvPr>
            <p:cNvSpPr/>
            <p:nvPr/>
          </p:nvSpPr>
          <p:spPr>
            <a:xfrm>
              <a:off x="5055476" y="2948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5" name="Pentagon 114">
              <a:extLst>
                <a:ext uri="{FF2B5EF4-FFF2-40B4-BE49-F238E27FC236}">
                  <a16:creationId xmlns:a16="http://schemas.microsoft.com/office/drawing/2014/main" id="{3E97D2CE-A088-4B9D-8BC7-C2B738C470F9}"/>
                </a:ext>
              </a:extLst>
            </p:cNvPr>
            <p:cNvSpPr/>
            <p:nvPr/>
          </p:nvSpPr>
          <p:spPr>
            <a:xfrm>
              <a:off x="5207876" y="3100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Pentagon 115">
              <a:extLst>
                <a:ext uri="{FF2B5EF4-FFF2-40B4-BE49-F238E27FC236}">
                  <a16:creationId xmlns:a16="http://schemas.microsoft.com/office/drawing/2014/main" id="{72E030FE-9266-40DE-B8BB-7F92FD76985B}"/>
                </a:ext>
              </a:extLst>
            </p:cNvPr>
            <p:cNvSpPr/>
            <p:nvPr/>
          </p:nvSpPr>
          <p:spPr>
            <a:xfrm>
              <a:off x="5360276" y="3252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Pentagon 116">
              <a:extLst>
                <a:ext uri="{FF2B5EF4-FFF2-40B4-BE49-F238E27FC236}">
                  <a16:creationId xmlns:a16="http://schemas.microsoft.com/office/drawing/2014/main" id="{07749885-A0D7-4360-A384-E74B40EC7E24}"/>
                </a:ext>
              </a:extLst>
            </p:cNvPr>
            <p:cNvSpPr/>
            <p:nvPr/>
          </p:nvSpPr>
          <p:spPr>
            <a:xfrm>
              <a:off x="5512676" y="3405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Pentagon 117">
              <a:extLst>
                <a:ext uri="{FF2B5EF4-FFF2-40B4-BE49-F238E27FC236}">
                  <a16:creationId xmlns:a16="http://schemas.microsoft.com/office/drawing/2014/main" id="{89C23332-3B26-4AE8-862C-DCBF94EC8029}"/>
                </a:ext>
              </a:extLst>
            </p:cNvPr>
            <p:cNvSpPr/>
            <p:nvPr/>
          </p:nvSpPr>
          <p:spPr>
            <a:xfrm>
              <a:off x="5665076" y="3557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5D353D1-B29C-4AA7-A22B-264A647AC818}"/>
              </a:ext>
            </a:extLst>
          </p:cNvPr>
          <p:cNvGrpSpPr/>
          <p:nvPr/>
        </p:nvGrpSpPr>
        <p:grpSpPr>
          <a:xfrm rot="1514198">
            <a:off x="1737851" y="3099812"/>
            <a:ext cx="3126828" cy="3100552"/>
            <a:chOff x="2769476" y="662151"/>
            <a:chExt cx="3126828" cy="3100552"/>
          </a:xfrm>
        </p:grpSpPr>
        <p:sp>
          <p:nvSpPr>
            <p:cNvPr id="122" name="Pentagon 121">
              <a:extLst>
                <a:ext uri="{FF2B5EF4-FFF2-40B4-BE49-F238E27FC236}">
                  <a16:creationId xmlns:a16="http://schemas.microsoft.com/office/drawing/2014/main" id="{6EE81A51-2EA0-443B-8B66-8B5EC62D6E23}"/>
                </a:ext>
              </a:extLst>
            </p:cNvPr>
            <p:cNvSpPr/>
            <p:nvPr/>
          </p:nvSpPr>
          <p:spPr>
            <a:xfrm>
              <a:off x="2769476" y="662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Pentagon 122">
              <a:extLst>
                <a:ext uri="{FF2B5EF4-FFF2-40B4-BE49-F238E27FC236}">
                  <a16:creationId xmlns:a16="http://schemas.microsoft.com/office/drawing/2014/main" id="{A39AF847-A1D8-44A9-9DAE-365ACB7E43E1}"/>
                </a:ext>
              </a:extLst>
            </p:cNvPr>
            <p:cNvSpPr/>
            <p:nvPr/>
          </p:nvSpPr>
          <p:spPr>
            <a:xfrm>
              <a:off x="2921876" y="814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4" name="Pentagon 123">
              <a:extLst>
                <a:ext uri="{FF2B5EF4-FFF2-40B4-BE49-F238E27FC236}">
                  <a16:creationId xmlns:a16="http://schemas.microsoft.com/office/drawing/2014/main" id="{D15EC9F2-99B8-4F5A-9924-B55A2C26D5A2}"/>
                </a:ext>
              </a:extLst>
            </p:cNvPr>
            <p:cNvSpPr/>
            <p:nvPr/>
          </p:nvSpPr>
          <p:spPr>
            <a:xfrm>
              <a:off x="3074276" y="966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5" name="Pentagon 124">
              <a:extLst>
                <a:ext uri="{FF2B5EF4-FFF2-40B4-BE49-F238E27FC236}">
                  <a16:creationId xmlns:a16="http://schemas.microsoft.com/office/drawing/2014/main" id="{9B6DCADA-F8F7-499D-901E-68197E27BB47}"/>
                </a:ext>
              </a:extLst>
            </p:cNvPr>
            <p:cNvSpPr/>
            <p:nvPr/>
          </p:nvSpPr>
          <p:spPr>
            <a:xfrm>
              <a:off x="3226676" y="1119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6" name="Pentagon 125">
              <a:extLst>
                <a:ext uri="{FF2B5EF4-FFF2-40B4-BE49-F238E27FC236}">
                  <a16:creationId xmlns:a16="http://schemas.microsoft.com/office/drawing/2014/main" id="{11E83CD9-3263-4BFE-AE90-FA7D1E723CD1}"/>
                </a:ext>
              </a:extLst>
            </p:cNvPr>
            <p:cNvSpPr/>
            <p:nvPr/>
          </p:nvSpPr>
          <p:spPr>
            <a:xfrm>
              <a:off x="3379076" y="1271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Pentagon 126">
              <a:extLst>
                <a:ext uri="{FF2B5EF4-FFF2-40B4-BE49-F238E27FC236}">
                  <a16:creationId xmlns:a16="http://schemas.microsoft.com/office/drawing/2014/main" id="{840C3532-5A82-418C-BA31-21273CCF32F1}"/>
                </a:ext>
              </a:extLst>
            </p:cNvPr>
            <p:cNvSpPr/>
            <p:nvPr/>
          </p:nvSpPr>
          <p:spPr>
            <a:xfrm>
              <a:off x="3531476" y="1424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Pentagon 127">
              <a:extLst>
                <a:ext uri="{FF2B5EF4-FFF2-40B4-BE49-F238E27FC236}">
                  <a16:creationId xmlns:a16="http://schemas.microsoft.com/office/drawing/2014/main" id="{1BBFC14A-C1DF-42CC-A78A-26661A504476}"/>
                </a:ext>
              </a:extLst>
            </p:cNvPr>
            <p:cNvSpPr/>
            <p:nvPr/>
          </p:nvSpPr>
          <p:spPr>
            <a:xfrm>
              <a:off x="3683876" y="1576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Pentagon 128">
              <a:extLst>
                <a:ext uri="{FF2B5EF4-FFF2-40B4-BE49-F238E27FC236}">
                  <a16:creationId xmlns:a16="http://schemas.microsoft.com/office/drawing/2014/main" id="{8D8E0258-EFA6-4225-8DBB-BB53C260B695}"/>
                </a:ext>
              </a:extLst>
            </p:cNvPr>
            <p:cNvSpPr/>
            <p:nvPr/>
          </p:nvSpPr>
          <p:spPr>
            <a:xfrm>
              <a:off x="3836276" y="1728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Pentagon 129">
              <a:extLst>
                <a:ext uri="{FF2B5EF4-FFF2-40B4-BE49-F238E27FC236}">
                  <a16:creationId xmlns:a16="http://schemas.microsoft.com/office/drawing/2014/main" id="{AE711F65-DD4F-423A-8322-8C5E85E03B4E}"/>
                </a:ext>
              </a:extLst>
            </p:cNvPr>
            <p:cNvSpPr/>
            <p:nvPr/>
          </p:nvSpPr>
          <p:spPr>
            <a:xfrm>
              <a:off x="3988676" y="1881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Pentagon 130">
              <a:extLst>
                <a:ext uri="{FF2B5EF4-FFF2-40B4-BE49-F238E27FC236}">
                  <a16:creationId xmlns:a16="http://schemas.microsoft.com/office/drawing/2014/main" id="{B29F8741-30DA-4FAE-98E2-14DD72890EF8}"/>
                </a:ext>
              </a:extLst>
            </p:cNvPr>
            <p:cNvSpPr/>
            <p:nvPr/>
          </p:nvSpPr>
          <p:spPr>
            <a:xfrm>
              <a:off x="4141076" y="2033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Pentagon 131">
              <a:extLst>
                <a:ext uri="{FF2B5EF4-FFF2-40B4-BE49-F238E27FC236}">
                  <a16:creationId xmlns:a16="http://schemas.microsoft.com/office/drawing/2014/main" id="{50D21CBA-47E5-4888-AC31-1BCE34A78E0B}"/>
                </a:ext>
              </a:extLst>
            </p:cNvPr>
            <p:cNvSpPr/>
            <p:nvPr/>
          </p:nvSpPr>
          <p:spPr>
            <a:xfrm>
              <a:off x="4293476" y="2186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Pentagon 132">
              <a:extLst>
                <a:ext uri="{FF2B5EF4-FFF2-40B4-BE49-F238E27FC236}">
                  <a16:creationId xmlns:a16="http://schemas.microsoft.com/office/drawing/2014/main" id="{0BE67534-70FD-461E-B429-C09827547040}"/>
                </a:ext>
              </a:extLst>
            </p:cNvPr>
            <p:cNvSpPr/>
            <p:nvPr/>
          </p:nvSpPr>
          <p:spPr>
            <a:xfrm>
              <a:off x="4445876" y="2338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entagon 133">
              <a:extLst>
                <a:ext uri="{FF2B5EF4-FFF2-40B4-BE49-F238E27FC236}">
                  <a16:creationId xmlns:a16="http://schemas.microsoft.com/office/drawing/2014/main" id="{696D8D7B-B1C0-4D35-86F1-A34BD78A01A5}"/>
                </a:ext>
              </a:extLst>
            </p:cNvPr>
            <p:cNvSpPr/>
            <p:nvPr/>
          </p:nvSpPr>
          <p:spPr>
            <a:xfrm>
              <a:off x="4598276" y="2490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5" name="Pentagon 134">
              <a:extLst>
                <a:ext uri="{FF2B5EF4-FFF2-40B4-BE49-F238E27FC236}">
                  <a16:creationId xmlns:a16="http://schemas.microsoft.com/office/drawing/2014/main" id="{773FA59C-9545-4FCA-A4C6-AB6E10B68B8D}"/>
                </a:ext>
              </a:extLst>
            </p:cNvPr>
            <p:cNvSpPr/>
            <p:nvPr/>
          </p:nvSpPr>
          <p:spPr>
            <a:xfrm>
              <a:off x="4750676" y="2643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6" name="Pentagon 135">
              <a:extLst>
                <a:ext uri="{FF2B5EF4-FFF2-40B4-BE49-F238E27FC236}">
                  <a16:creationId xmlns:a16="http://schemas.microsoft.com/office/drawing/2014/main" id="{52D882D8-46F8-471E-838C-F9E18D0DC316}"/>
                </a:ext>
              </a:extLst>
            </p:cNvPr>
            <p:cNvSpPr/>
            <p:nvPr/>
          </p:nvSpPr>
          <p:spPr>
            <a:xfrm>
              <a:off x="4903076" y="2795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Pentagon 136">
              <a:extLst>
                <a:ext uri="{FF2B5EF4-FFF2-40B4-BE49-F238E27FC236}">
                  <a16:creationId xmlns:a16="http://schemas.microsoft.com/office/drawing/2014/main" id="{1E6CD074-8B76-4DAA-8478-545C050156FC}"/>
                </a:ext>
              </a:extLst>
            </p:cNvPr>
            <p:cNvSpPr/>
            <p:nvPr/>
          </p:nvSpPr>
          <p:spPr>
            <a:xfrm>
              <a:off x="5055476" y="2948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Pentagon 137">
              <a:extLst>
                <a:ext uri="{FF2B5EF4-FFF2-40B4-BE49-F238E27FC236}">
                  <a16:creationId xmlns:a16="http://schemas.microsoft.com/office/drawing/2014/main" id="{C3B15BAE-D16A-4A4D-BDD8-B9C26E0652CE}"/>
                </a:ext>
              </a:extLst>
            </p:cNvPr>
            <p:cNvSpPr/>
            <p:nvPr/>
          </p:nvSpPr>
          <p:spPr>
            <a:xfrm>
              <a:off x="5207876" y="3100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Pentagon 138">
              <a:extLst>
                <a:ext uri="{FF2B5EF4-FFF2-40B4-BE49-F238E27FC236}">
                  <a16:creationId xmlns:a16="http://schemas.microsoft.com/office/drawing/2014/main" id="{906719E6-A7ED-4D10-B002-69E50812EE61}"/>
                </a:ext>
              </a:extLst>
            </p:cNvPr>
            <p:cNvSpPr/>
            <p:nvPr/>
          </p:nvSpPr>
          <p:spPr>
            <a:xfrm>
              <a:off x="5360276" y="3252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0" name="Pentagon 139">
              <a:extLst>
                <a:ext uri="{FF2B5EF4-FFF2-40B4-BE49-F238E27FC236}">
                  <a16:creationId xmlns:a16="http://schemas.microsoft.com/office/drawing/2014/main" id="{3FAEA49F-F1A8-4CBB-BAFD-9EFF7E4D9406}"/>
                </a:ext>
              </a:extLst>
            </p:cNvPr>
            <p:cNvSpPr/>
            <p:nvPr/>
          </p:nvSpPr>
          <p:spPr>
            <a:xfrm>
              <a:off x="5512676" y="3405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Pentagon 140">
              <a:extLst>
                <a:ext uri="{FF2B5EF4-FFF2-40B4-BE49-F238E27FC236}">
                  <a16:creationId xmlns:a16="http://schemas.microsoft.com/office/drawing/2014/main" id="{CACED832-771B-40E5-A5F3-8B05E9B997E0}"/>
                </a:ext>
              </a:extLst>
            </p:cNvPr>
            <p:cNvSpPr/>
            <p:nvPr/>
          </p:nvSpPr>
          <p:spPr>
            <a:xfrm>
              <a:off x="5665076" y="3557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951770B-C14C-4212-8C2F-0AC8DF4B180B}"/>
              </a:ext>
            </a:extLst>
          </p:cNvPr>
          <p:cNvGrpSpPr/>
          <p:nvPr/>
        </p:nvGrpSpPr>
        <p:grpSpPr>
          <a:xfrm rot="5877141">
            <a:off x="2784815" y="-254248"/>
            <a:ext cx="3126828" cy="3100552"/>
            <a:chOff x="2769476" y="662151"/>
            <a:chExt cx="3126828" cy="3100552"/>
          </a:xfrm>
        </p:grpSpPr>
        <p:sp>
          <p:nvSpPr>
            <p:cNvPr id="143" name="Pentagon 142">
              <a:extLst>
                <a:ext uri="{FF2B5EF4-FFF2-40B4-BE49-F238E27FC236}">
                  <a16:creationId xmlns:a16="http://schemas.microsoft.com/office/drawing/2014/main" id="{6CE6AC6B-76A3-446D-96D2-34B69E21CB9B}"/>
                </a:ext>
              </a:extLst>
            </p:cNvPr>
            <p:cNvSpPr/>
            <p:nvPr/>
          </p:nvSpPr>
          <p:spPr>
            <a:xfrm>
              <a:off x="2769476" y="662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Pentagon 143">
              <a:extLst>
                <a:ext uri="{FF2B5EF4-FFF2-40B4-BE49-F238E27FC236}">
                  <a16:creationId xmlns:a16="http://schemas.microsoft.com/office/drawing/2014/main" id="{D1B47629-D2D7-4A7E-9E92-D73C5924D2B9}"/>
                </a:ext>
              </a:extLst>
            </p:cNvPr>
            <p:cNvSpPr/>
            <p:nvPr/>
          </p:nvSpPr>
          <p:spPr>
            <a:xfrm>
              <a:off x="2921876" y="814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Pentagon 144">
              <a:extLst>
                <a:ext uri="{FF2B5EF4-FFF2-40B4-BE49-F238E27FC236}">
                  <a16:creationId xmlns:a16="http://schemas.microsoft.com/office/drawing/2014/main" id="{5E012816-E2CC-45E7-9238-F6A262CDC5FE}"/>
                </a:ext>
              </a:extLst>
            </p:cNvPr>
            <p:cNvSpPr/>
            <p:nvPr/>
          </p:nvSpPr>
          <p:spPr>
            <a:xfrm>
              <a:off x="3074276" y="966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Pentagon 145">
              <a:extLst>
                <a:ext uri="{FF2B5EF4-FFF2-40B4-BE49-F238E27FC236}">
                  <a16:creationId xmlns:a16="http://schemas.microsoft.com/office/drawing/2014/main" id="{38BB8F66-8C46-45B4-B919-C13F341A4F33}"/>
                </a:ext>
              </a:extLst>
            </p:cNvPr>
            <p:cNvSpPr/>
            <p:nvPr/>
          </p:nvSpPr>
          <p:spPr>
            <a:xfrm>
              <a:off x="3226676" y="1119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Pentagon 146">
              <a:extLst>
                <a:ext uri="{FF2B5EF4-FFF2-40B4-BE49-F238E27FC236}">
                  <a16:creationId xmlns:a16="http://schemas.microsoft.com/office/drawing/2014/main" id="{FDC12B72-FD13-4DE8-84E6-6456EF2E1995}"/>
                </a:ext>
              </a:extLst>
            </p:cNvPr>
            <p:cNvSpPr/>
            <p:nvPr/>
          </p:nvSpPr>
          <p:spPr>
            <a:xfrm>
              <a:off x="3379076" y="1271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Pentagon 147">
              <a:extLst>
                <a:ext uri="{FF2B5EF4-FFF2-40B4-BE49-F238E27FC236}">
                  <a16:creationId xmlns:a16="http://schemas.microsoft.com/office/drawing/2014/main" id="{0F23B7CD-39F3-4DF8-BCBE-56A99775A305}"/>
                </a:ext>
              </a:extLst>
            </p:cNvPr>
            <p:cNvSpPr/>
            <p:nvPr/>
          </p:nvSpPr>
          <p:spPr>
            <a:xfrm>
              <a:off x="3531476" y="1424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Pentagon 148">
              <a:extLst>
                <a:ext uri="{FF2B5EF4-FFF2-40B4-BE49-F238E27FC236}">
                  <a16:creationId xmlns:a16="http://schemas.microsoft.com/office/drawing/2014/main" id="{A916E8BB-5678-45EA-8B7A-072382479452}"/>
                </a:ext>
              </a:extLst>
            </p:cNvPr>
            <p:cNvSpPr/>
            <p:nvPr/>
          </p:nvSpPr>
          <p:spPr>
            <a:xfrm>
              <a:off x="3683876" y="1576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Pentagon 149">
              <a:extLst>
                <a:ext uri="{FF2B5EF4-FFF2-40B4-BE49-F238E27FC236}">
                  <a16:creationId xmlns:a16="http://schemas.microsoft.com/office/drawing/2014/main" id="{A3B0F881-641C-4EA3-BD30-FF6112964013}"/>
                </a:ext>
              </a:extLst>
            </p:cNvPr>
            <p:cNvSpPr/>
            <p:nvPr/>
          </p:nvSpPr>
          <p:spPr>
            <a:xfrm>
              <a:off x="3836276" y="1728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1" name="Pentagon 150">
              <a:extLst>
                <a:ext uri="{FF2B5EF4-FFF2-40B4-BE49-F238E27FC236}">
                  <a16:creationId xmlns:a16="http://schemas.microsoft.com/office/drawing/2014/main" id="{4494E875-33BB-4535-B26C-B5ABB60C05AB}"/>
                </a:ext>
              </a:extLst>
            </p:cNvPr>
            <p:cNvSpPr/>
            <p:nvPr/>
          </p:nvSpPr>
          <p:spPr>
            <a:xfrm>
              <a:off x="3988676" y="1881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Pentagon 151">
              <a:extLst>
                <a:ext uri="{FF2B5EF4-FFF2-40B4-BE49-F238E27FC236}">
                  <a16:creationId xmlns:a16="http://schemas.microsoft.com/office/drawing/2014/main" id="{6ACF2098-9F81-4FEA-BDA9-0AFBDC43871A}"/>
                </a:ext>
              </a:extLst>
            </p:cNvPr>
            <p:cNvSpPr/>
            <p:nvPr/>
          </p:nvSpPr>
          <p:spPr>
            <a:xfrm>
              <a:off x="4141076" y="2033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3" name="Pentagon 152">
              <a:extLst>
                <a:ext uri="{FF2B5EF4-FFF2-40B4-BE49-F238E27FC236}">
                  <a16:creationId xmlns:a16="http://schemas.microsoft.com/office/drawing/2014/main" id="{023B4860-178D-4C21-B92F-BC07DD920A56}"/>
                </a:ext>
              </a:extLst>
            </p:cNvPr>
            <p:cNvSpPr/>
            <p:nvPr/>
          </p:nvSpPr>
          <p:spPr>
            <a:xfrm>
              <a:off x="4293476" y="2186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4" name="Pentagon 153">
              <a:extLst>
                <a:ext uri="{FF2B5EF4-FFF2-40B4-BE49-F238E27FC236}">
                  <a16:creationId xmlns:a16="http://schemas.microsoft.com/office/drawing/2014/main" id="{F812142B-5C43-4924-9AE5-66F25E6D3A0F}"/>
                </a:ext>
              </a:extLst>
            </p:cNvPr>
            <p:cNvSpPr/>
            <p:nvPr/>
          </p:nvSpPr>
          <p:spPr>
            <a:xfrm>
              <a:off x="4445876" y="2338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5" name="Pentagon 154">
              <a:extLst>
                <a:ext uri="{FF2B5EF4-FFF2-40B4-BE49-F238E27FC236}">
                  <a16:creationId xmlns:a16="http://schemas.microsoft.com/office/drawing/2014/main" id="{41373A6B-A608-4C92-87DE-B944B02FBF55}"/>
                </a:ext>
              </a:extLst>
            </p:cNvPr>
            <p:cNvSpPr/>
            <p:nvPr/>
          </p:nvSpPr>
          <p:spPr>
            <a:xfrm>
              <a:off x="4598276" y="2490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Pentagon 155">
              <a:extLst>
                <a:ext uri="{FF2B5EF4-FFF2-40B4-BE49-F238E27FC236}">
                  <a16:creationId xmlns:a16="http://schemas.microsoft.com/office/drawing/2014/main" id="{7117127C-6A68-4BDE-8122-4B25C08C1C9A}"/>
                </a:ext>
              </a:extLst>
            </p:cNvPr>
            <p:cNvSpPr/>
            <p:nvPr/>
          </p:nvSpPr>
          <p:spPr>
            <a:xfrm>
              <a:off x="4750676" y="2643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Pentagon 156">
              <a:extLst>
                <a:ext uri="{FF2B5EF4-FFF2-40B4-BE49-F238E27FC236}">
                  <a16:creationId xmlns:a16="http://schemas.microsoft.com/office/drawing/2014/main" id="{CF70B736-A96D-4DA6-A041-1B56AE497553}"/>
                </a:ext>
              </a:extLst>
            </p:cNvPr>
            <p:cNvSpPr/>
            <p:nvPr/>
          </p:nvSpPr>
          <p:spPr>
            <a:xfrm>
              <a:off x="4903076" y="2795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Pentagon 157">
              <a:extLst>
                <a:ext uri="{FF2B5EF4-FFF2-40B4-BE49-F238E27FC236}">
                  <a16:creationId xmlns:a16="http://schemas.microsoft.com/office/drawing/2014/main" id="{526B37D3-21C6-47DF-8857-64A8D504308D}"/>
                </a:ext>
              </a:extLst>
            </p:cNvPr>
            <p:cNvSpPr/>
            <p:nvPr/>
          </p:nvSpPr>
          <p:spPr>
            <a:xfrm>
              <a:off x="5055476" y="2948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Pentagon 158">
              <a:extLst>
                <a:ext uri="{FF2B5EF4-FFF2-40B4-BE49-F238E27FC236}">
                  <a16:creationId xmlns:a16="http://schemas.microsoft.com/office/drawing/2014/main" id="{B5A2B90F-B05C-437A-8F0B-E660A11A16BA}"/>
                </a:ext>
              </a:extLst>
            </p:cNvPr>
            <p:cNvSpPr/>
            <p:nvPr/>
          </p:nvSpPr>
          <p:spPr>
            <a:xfrm>
              <a:off x="5207876" y="3100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Pentagon 159">
              <a:extLst>
                <a:ext uri="{FF2B5EF4-FFF2-40B4-BE49-F238E27FC236}">
                  <a16:creationId xmlns:a16="http://schemas.microsoft.com/office/drawing/2014/main" id="{421BF34D-9DFF-45AC-823C-6F88EBF0DD78}"/>
                </a:ext>
              </a:extLst>
            </p:cNvPr>
            <p:cNvSpPr/>
            <p:nvPr/>
          </p:nvSpPr>
          <p:spPr>
            <a:xfrm>
              <a:off x="5360276" y="3252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Pentagon 160">
              <a:extLst>
                <a:ext uri="{FF2B5EF4-FFF2-40B4-BE49-F238E27FC236}">
                  <a16:creationId xmlns:a16="http://schemas.microsoft.com/office/drawing/2014/main" id="{B46E2579-9F46-4B63-A952-C71782FB65B5}"/>
                </a:ext>
              </a:extLst>
            </p:cNvPr>
            <p:cNvSpPr/>
            <p:nvPr/>
          </p:nvSpPr>
          <p:spPr>
            <a:xfrm>
              <a:off x="5512676" y="3405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Pentagon 161">
              <a:extLst>
                <a:ext uri="{FF2B5EF4-FFF2-40B4-BE49-F238E27FC236}">
                  <a16:creationId xmlns:a16="http://schemas.microsoft.com/office/drawing/2014/main" id="{E3A33D50-B100-45E1-8F18-0007F9B95A88}"/>
                </a:ext>
              </a:extLst>
            </p:cNvPr>
            <p:cNvSpPr/>
            <p:nvPr/>
          </p:nvSpPr>
          <p:spPr>
            <a:xfrm>
              <a:off x="5665076" y="3557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FEB241C-84DB-4345-8DB0-BBB02BE9B1FE}"/>
              </a:ext>
            </a:extLst>
          </p:cNvPr>
          <p:cNvGrpSpPr/>
          <p:nvPr/>
        </p:nvGrpSpPr>
        <p:grpSpPr>
          <a:xfrm rot="10346095">
            <a:off x="6269360" y="-254135"/>
            <a:ext cx="3126828" cy="3100552"/>
            <a:chOff x="2769476" y="662151"/>
            <a:chExt cx="3126828" cy="3100552"/>
          </a:xfrm>
        </p:grpSpPr>
        <p:sp>
          <p:nvSpPr>
            <p:cNvPr id="164" name="Pentagon 163">
              <a:extLst>
                <a:ext uri="{FF2B5EF4-FFF2-40B4-BE49-F238E27FC236}">
                  <a16:creationId xmlns:a16="http://schemas.microsoft.com/office/drawing/2014/main" id="{EA3E18EB-F0A9-4532-9629-84C8C8A60A81}"/>
                </a:ext>
              </a:extLst>
            </p:cNvPr>
            <p:cNvSpPr/>
            <p:nvPr/>
          </p:nvSpPr>
          <p:spPr>
            <a:xfrm>
              <a:off x="2769476" y="662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Pentagon 164">
              <a:extLst>
                <a:ext uri="{FF2B5EF4-FFF2-40B4-BE49-F238E27FC236}">
                  <a16:creationId xmlns:a16="http://schemas.microsoft.com/office/drawing/2014/main" id="{32B74EB9-0D9E-448C-AA80-63AC36E1941A}"/>
                </a:ext>
              </a:extLst>
            </p:cNvPr>
            <p:cNvSpPr/>
            <p:nvPr/>
          </p:nvSpPr>
          <p:spPr>
            <a:xfrm>
              <a:off x="2921876" y="814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6" name="Pentagon 165">
              <a:extLst>
                <a:ext uri="{FF2B5EF4-FFF2-40B4-BE49-F238E27FC236}">
                  <a16:creationId xmlns:a16="http://schemas.microsoft.com/office/drawing/2014/main" id="{CD43C08D-A541-4817-B2DC-D49913F367BB}"/>
                </a:ext>
              </a:extLst>
            </p:cNvPr>
            <p:cNvSpPr/>
            <p:nvPr/>
          </p:nvSpPr>
          <p:spPr>
            <a:xfrm>
              <a:off x="3074276" y="966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7" name="Pentagon 166">
              <a:extLst>
                <a:ext uri="{FF2B5EF4-FFF2-40B4-BE49-F238E27FC236}">
                  <a16:creationId xmlns:a16="http://schemas.microsoft.com/office/drawing/2014/main" id="{8A2E5550-996F-4109-AB58-25879DE2E459}"/>
                </a:ext>
              </a:extLst>
            </p:cNvPr>
            <p:cNvSpPr/>
            <p:nvPr/>
          </p:nvSpPr>
          <p:spPr>
            <a:xfrm>
              <a:off x="3226676" y="1119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entagon 167">
              <a:extLst>
                <a:ext uri="{FF2B5EF4-FFF2-40B4-BE49-F238E27FC236}">
                  <a16:creationId xmlns:a16="http://schemas.microsoft.com/office/drawing/2014/main" id="{9C7255F0-7A88-4868-87C9-0DBB4E70949C}"/>
                </a:ext>
              </a:extLst>
            </p:cNvPr>
            <p:cNvSpPr/>
            <p:nvPr/>
          </p:nvSpPr>
          <p:spPr>
            <a:xfrm>
              <a:off x="3379076" y="1271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9" name="Pentagon 168">
              <a:extLst>
                <a:ext uri="{FF2B5EF4-FFF2-40B4-BE49-F238E27FC236}">
                  <a16:creationId xmlns:a16="http://schemas.microsoft.com/office/drawing/2014/main" id="{EA53FEB6-D0B8-4278-AD66-E112AE3D9C25}"/>
                </a:ext>
              </a:extLst>
            </p:cNvPr>
            <p:cNvSpPr/>
            <p:nvPr/>
          </p:nvSpPr>
          <p:spPr>
            <a:xfrm>
              <a:off x="3531476" y="1424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0" name="Pentagon 169">
              <a:extLst>
                <a:ext uri="{FF2B5EF4-FFF2-40B4-BE49-F238E27FC236}">
                  <a16:creationId xmlns:a16="http://schemas.microsoft.com/office/drawing/2014/main" id="{1B682DD2-B5B8-4830-98BA-B48919A87AC5}"/>
                </a:ext>
              </a:extLst>
            </p:cNvPr>
            <p:cNvSpPr/>
            <p:nvPr/>
          </p:nvSpPr>
          <p:spPr>
            <a:xfrm>
              <a:off x="3683876" y="1576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1" name="Pentagon 170">
              <a:extLst>
                <a:ext uri="{FF2B5EF4-FFF2-40B4-BE49-F238E27FC236}">
                  <a16:creationId xmlns:a16="http://schemas.microsoft.com/office/drawing/2014/main" id="{CFD18D48-DA77-4FD7-809B-9BCBA6CAFCC7}"/>
                </a:ext>
              </a:extLst>
            </p:cNvPr>
            <p:cNvSpPr/>
            <p:nvPr/>
          </p:nvSpPr>
          <p:spPr>
            <a:xfrm>
              <a:off x="3836276" y="1728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2" name="Pentagon 171">
              <a:extLst>
                <a:ext uri="{FF2B5EF4-FFF2-40B4-BE49-F238E27FC236}">
                  <a16:creationId xmlns:a16="http://schemas.microsoft.com/office/drawing/2014/main" id="{86AA8F83-4676-4D8E-B72D-65DD912B9190}"/>
                </a:ext>
              </a:extLst>
            </p:cNvPr>
            <p:cNvSpPr/>
            <p:nvPr/>
          </p:nvSpPr>
          <p:spPr>
            <a:xfrm>
              <a:off x="3988676" y="1881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3" name="Pentagon 172">
              <a:extLst>
                <a:ext uri="{FF2B5EF4-FFF2-40B4-BE49-F238E27FC236}">
                  <a16:creationId xmlns:a16="http://schemas.microsoft.com/office/drawing/2014/main" id="{2AAFB097-C01E-4495-BE1D-7F1C5B56717A}"/>
                </a:ext>
              </a:extLst>
            </p:cNvPr>
            <p:cNvSpPr/>
            <p:nvPr/>
          </p:nvSpPr>
          <p:spPr>
            <a:xfrm>
              <a:off x="4141076" y="2033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4" name="Pentagon 173">
              <a:extLst>
                <a:ext uri="{FF2B5EF4-FFF2-40B4-BE49-F238E27FC236}">
                  <a16:creationId xmlns:a16="http://schemas.microsoft.com/office/drawing/2014/main" id="{F2DC3B81-A0CD-404F-AEB1-5C05DF129CCC}"/>
                </a:ext>
              </a:extLst>
            </p:cNvPr>
            <p:cNvSpPr/>
            <p:nvPr/>
          </p:nvSpPr>
          <p:spPr>
            <a:xfrm>
              <a:off x="4293476" y="2186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5" name="Pentagon 174">
              <a:extLst>
                <a:ext uri="{FF2B5EF4-FFF2-40B4-BE49-F238E27FC236}">
                  <a16:creationId xmlns:a16="http://schemas.microsoft.com/office/drawing/2014/main" id="{2371F41B-7F93-4854-9539-A50C63A23D87}"/>
                </a:ext>
              </a:extLst>
            </p:cNvPr>
            <p:cNvSpPr/>
            <p:nvPr/>
          </p:nvSpPr>
          <p:spPr>
            <a:xfrm>
              <a:off x="4445876" y="2338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6" name="Pentagon 175">
              <a:extLst>
                <a:ext uri="{FF2B5EF4-FFF2-40B4-BE49-F238E27FC236}">
                  <a16:creationId xmlns:a16="http://schemas.microsoft.com/office/drawing/2014/main" id="{D0ABBDD2-B5E2-467B-9F04-B0DFA0165D31}"/>
                </a:ext>
              </a:extLst>
            </p:cNvPr>
            <p:cNvSpPr/>
            <p:nvPr/>
          </p:nvSpPr>
          <p:spPr>
            <a:xfrm>
              <a:off x="4598276" y="2490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7" name="Pentagon 176">
              <a:extLst>
                <a:ext uri="{FF2B5EF4-FFF2-40B4-BE49-F238E27FC236}">
                  <a16:creationId xmlns:a16="http://schemas.microsoft.com/office/drawing/2014/main" id="{486A1BE4-5732-4D06-A68E-235F7D0AB194}"/>
                </a:ext>
              </a:extLst>
            </p:cNvPr>
            <p:cNvSpPr/>
            <p:nvPr/>
          </p:nvSpPr>
          <p:spPr>
            <a:xfrm>
              <a:off x="4750676" y="2643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8" name="Pentagon 177">
              <a:extLst>
                <a:ext uri="{FF2B5EF4-FFF2-40B4-BE49-F238E27FC236}">
                  <a16:creationId xmlns:a16="http://schemas.microsoft.com/office/drawing/2014/main" id="{F39C0B6C-B642-4494-981E-9126344C0F3B}"/>
                </a:ext>
              </a:extLst>
            </p:cNvPr>
            <p:cNvSpPr/>
            <p:nvPr/>
          </p:nvSpPr>
          <p:spPr>
            <a:xfrm>
              <a:off x="4903076" y="2795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9" name="Pentagon 178">
              <a:extLst>
                <a:ext uri="{FF2B5EF4-FFF2-40B4-BE49-F238E27FC236}">
                  <a16:creationId xmlns:a16="http://schemas.microsoft.com/office/drawing/2014/main" id="{5AB15503-EA22-4834-B428-E6C1386BBBB8}"/>
                </a:ext>
              </a:extLst>
            </p:cNvPr>
            <p:cNvSpPr/>
            <p:nvPr/>
          </p:nvSpPr>
          <p:spPr>
            <a:xfrm>
              <a:off x="5055476" y="2948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0" name="Pentagon 179">
              <a:extLst>
                <a:ext uri="{FF2B5EF4-FFF2-40B4-BE49-F238E27FC236}">
                  <a16:creationId xmlns:a16="http://schemas.microsoft.com/office/drawing/2014/main" id="{CE2C3BEF-1606-41E6-AF8A-0C076B4504B5}"/>
                </a:ext>
              </a:extLst>
            </p:cNvPr>
            <p:cNvSpPr/>
            <p:nvPr/>
          </p:nvSpPr>
          <p:spPr>
            <a:xfrm>
              <a:off x="5207876" y="3100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1" name="Pentagon 180">
              <a:extLst>
                <a:ext uri="{FF2B5EF4-FFF2-40B4-BE49-F238E27FC236}">
                  <a16:creationId xmlns:a16="http://schemas.microsoft.com/office/drawing/2014/main" id="{41C1FB4A-A3AC-4F39-8DC6-96FA129073F4}"/>
                </a:ext>
              </a:extLst>
            </p:cNvPr>
            <p:cNvSpPr/>
            <p:nvPr/>
          </p:nvSpPr>
          <p:spPr>
            <a:xfrm>
              <a:off x="5360276" y="3252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2" name="Pentagon 181">
              <a:extLst>
                <a:ext uri="{FF2B5EF4-FFF2-40B4-BE49-F238E27FC236}">
                  <a16:creationId xmlns:a16="http://schemas.microsoft.com/office/drawing/2014/main" id="{F4B7378D-4590-44C6-B6E4-1E1C1F3A9B45}"/>
                </a:ext>
              </a:extLst>
            </p:cNvPr>
            <p:cNvSpPr/>
            <p:nvPr/>
          </p:nvSpPr>
          <p:spPr>
            <a:xfrm>
              <a:off x="5512676" y="3405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3" name="Pentagon 182">
              <a:extLst>
                <a:ext uri="{FF2B5EF4-FFF2-40B4-BE49-F238E27FC236}">
                  <a16:creationId xmlns:a16="http://schemas.microsoft.com/office/drawing/2014/main" id="{9144ADCF-E131-49E6-B2AE-2549918E811A}"/>
                </a:ext>
              </a:extLst>
            </p:cNvPr>
            <p:cNvSpPr/>
            <p:nvPr/>
          </p:nvSpPr>
          <p:spPr>
            <a:xfrm>
              <a:off x="5665076" y="3557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082AB09-D259-4759-90CE-BF570C6F819F}"/>
              </a:ext>
            </a:extLst>
          </p:cNvPr>
          <p:cNvGrpSpPr/>
          <p:nvPr/>
        </p:nvGrpSpPr>
        <p:grpSpPr>
          <a:xfrm rot="14544191">
            <a:off x="7446551" y="3088879"/>
            <a:ext cx="3126828" cy="3100552"/>
            <a:chOff x="2769476" y="662151"/>
            <a:chExt cx="3126828" cy="3100552"/>
          </a:xfrm>
        </p:grpSpPr>
        <p:sp>
          <p:nvSpPr>
            <p:cNvPr id="185" name="Pentagon 184">
              <a:extLst>
                <a:ext uri="{FF2B5EF4-FFF2-40B4-BE49-F238E27FC236}">
                  <a16:creationId xmlns:a16="http://schemas.microsoft.com/office/drawing/2014/main" id="{AF9CECE9-C1DC-41FA-A38F-72AF4C3B3478}"/>
                </a:ext>
              </a:extLst>
            </p:cNvPr>
            <p:cNvSpPr/>
            <p:nvPr/>
          </p:nvSpPr>
          <p:spPr>
            <a:xfrm>
              <a:off x="2769476" y="662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6" name="Pentagon 185">
              <a:extLst>
                <a:ext uri="{FF2B5EF4-FFF2-40B4-BE49-F238E27FC236}">
                  <a16:creationId xmlns:a16="http://schemas.microsoft.com/office/drawing/2014/main" id="{D02C716E-F5EE-4185-94FA-C0BA804C6A77}"/>
                </a:ext>
              </a:extLst>
            </p:cNvPr>
            <p:cNvSpPr/>
            <p:nvPr/>
          </p:nvSpPr>
          <p:spPr>
            <a:xfrm>
              <a:off x="2921876" y="814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7" name="Pentagon 186">
              <a:extLst>
                <a:ext uri="{FF2B5EF4-FFF2-40B4-BE49-F238E27FC236}">
                  <a16:creationId xmlns:a16="http://schemas.microsoft.com/office/drawing/2014/main" id="{FC5F7EB2-AD20-4E39-8461-716FA126E10C}"/>
                </a:ext>
              </a:extLst>
            </p:cNvPr>
            <p:cNvSpPr/>
            <p:nvPr/>
          </p:nvSpPr>
          <p:spPr>
            <a:xfrm>
              <a:off x="3074276" y="966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8" name="Pentagon 187">
              <a:extLst>
                <a:ext uri="{FF2B5EF4-FFF2-40B4-BE49-F238E27FC236}">
                  <a16:creationId xmlns:a16="http://schemas.microsoft.com/office/drawing/2014/main" id="{1E65BC37-0F8C-412F-9F21-41F0A80473E7}"/>
                </a:ext>
              </a:extLst>
            </p:cNvPr>
            <p:cNvSpPr/>
            <p:nvPr/>
          </p:nvSpPr>
          <p:spPr>
            <a:xfrm>
              <a:off x="3226676" y="1119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9" name="Pentagon 188">
              <a:extLst>
                <a:ext uri="{FF2B5EF4-FFF2-40B4-BE49-F238E27FC236}">
                  <a16:creationId xmlns:a16="http://schemas.microsoft.com/office/drawing/2014/main" id="{9376DE97-D65A-474F-87AF-E9BE15F07CCE}"/>
                </a:ext>
              </a:extLst>
            </p:cNvPr>
            <p:cNvSpPr/>
            <p:nvPr/>
          </p:nvSpPr>
          <p:spPr>
            <a:xfrm>
              <a:off x="3379076" y="1271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0" name="Pentagon 189">
              <a:extLst>
                <a:ext uri="{FF2B5EF4-FFF2-40B4-BE49-F238E27FC236}">
                  <a16:creationId xmlns:a16="http://schemas.microsoft.com/office/drawing/2014/main" id="{64BFBDA9-F656-4AA4-93B8-0CC4CF4CB13C}"/>
                </a:ext>
              </a:extLst>
            </p:cNvPr>
            <p:cNvSpPr/>
            <p:nvPr/>
          </p:nvSpPr>
          <p:spPr>
            <a:xfrm>
              <a:off x="3531476" y="1424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1" name="Pentagon 190">
              <a:extLst>
                <a:ext uri="{FF2B5EF4-FFF2-40B4-BE49-F238E27FC236}">
                  <a16:creationId xmlns:a16="http://schemas.microsoft.com/office/drawing/2014/main" id="{1344FC11-E37E-4C52-86C2-03AF7F398856}"/>
                </a:ext>
              </a:extLst>
            </p:cNvPr>
            <p:cNvSpPr/>
            <p:nvPr/>
          </p:nvSpPr>
          <p:spPr>
            <a:xfrm>
              <a:off x="3683876" y="1576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Pentagon 191">
              <a:extLst>
                <a:ext uri="{FF2B5EF4-FFF2-40B4-BE49-F238E27FC236}">
                  <a16:creationId xmlns:a16="http://schemas.microsoft.com/office/drawing/2014/main" id="{F88F606A-3B82-4D73-87DB-0CB562BCCAD0}"/>
                </a:ext>
              </a:extLst>
            </p:cNvPr>
            <p:cNvSpPr/>
            <p:nvPr/>
          </p:nvSpPr>
          <p:spPr>
            <a:xfrm>
              <a:off x="3836276" y="1728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Pentagon 192">
              <a:extLst>
                <a:ext uri="{FF2B5EF4-FFF2-40B4-BE49-F238E27FC236}">
                  <a16:creationId xmlns:a16="http://schemas.microsoft.com/office/drawing/2014/main" id="{7EF2A9CA-F12A-414C-9350-590ACD9C2086}"/>
                </a:ext>
              </a:extLst>
            </p:cNvPr>
            <p:cNvSpPr/>
            <p:nvPr/>
          </p:nvSpPr>
          <p:spPr>
            <a:xfrm>
              <a:off x="3988676" y="1881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Pentagon 193">
              <a:extLst>
                <a:ext uri="{FF2B5EF4-FFF2-40B4-BE49-F238E27FC236}">
                  <a16:creationId xmlns:a16="http://schemas.microsoft.com/office/drawing/2014/main" id="{FBA2E79C-CC2F-4A48-BAE6-F773AD8C640C}"/>
                </a:ext>
              </a:extLst>
            </p:cNvPr>
            <p:cNvSpPr/>
            <p:nvPr/>
          </p:nvSpPr>
          <p:spPr>
            <a:xfrm>
              <a:off x="4141076" y="2033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5" name="Pentagon 194">
              <a:extLst>
                <a:ext uri="{FF2B5EF4-FFF2-40B4-BE49-F238E27FC236}">
                  <a16:creationId xmlns:a16="http://schemas.microsoft.com/office/drawing/2014/main" id="{F38E9912-E91C-43FF-91FC-151C9308D8B2}"/>
                </a:ext>
              </a:extLst>
            </p:cNvPr>
            <p:cNvSpPr/>
            <p:nvPr/>
          </p:nvSpPr>
          <p:spPr>
            <a:xfrm>
              <a:off x="4293476" y="2186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6" name="Pentagon 195">
              <a:extLst>
                <a:ext uri="{FF2B5EF4-FFF2-40B4-BE49-F238E27FC236}">
                  <a16:creationId xmlns:a16="http://schemas.microsoft.com/office/drawing/2014/main" id="{2B062EE3-8356-4DC2-8434-428898021812}"/>
                </a:ext>
              </a:extLst>
            </p:cNvPr>
            <p:cNvSpPr/>
            <p:nvPr/>
          </p:nvSpPr>
          <p:spPr>
            <a:xfrm>
              <a:off x="4445876" y="2338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7" name="Pentagon 196">
              <a:extLst>
                <a:ext uri="{FF2B5EF4-FFF2-40B4-BE49-F238E27FC236}">
                  <a16:creationId xmlns:a16="http://schemas.microsoft.com/office/drawing/2014/main" id="{84DC1667-BEA6-4CF5-AB61-CE57F2666FC6}"/>
                </a:ext>
              </a:extLst>
            </p:cNvPr>
            <p:cNvSpPr/>
            <p:nvPr/>
          </p:nvSpPr>
          <p:spPr>
            <a:xfrm>
              <a:off x="4598276" y="2490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8" name="Pentagon 197">
              <a:extLst>
                <a:ext uri="{FF2B5EF4-FFF2-40B4-BE49-F238E27FC236}">
                  <a16:creationId xmlns:a16="http://schemas.microsoft.com/office/drawing/2014/main" id="{59DDB2AC-6D34-4064-A1C3-27561AB1B6C5}"/>
                </a:ext>
              </a:extLst>
            </p:cNvPr>
            <p:cNvSpPr/>
            <p:nvPr/>
          </p:nvSpPr>
          <p:spPr>
            <a:xfrm>
              <a:off x="4750676" y="2643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9" name="Pentagon 198">
              <a:extLst>
                <a:ext uri="{FF2B5EF4-FFF2-40B4-BE49-F238E27FC236}">
                  <a16:creationId xmlns:a16="http://schemas.microsoft.com/office/drawing/2014/main" id="{3C5D90CB-AB37-4536-89FE-865481A5E42E}"/>
                </a:ext>
              </a:extLst>
            </p:cNvPr>
            <p:cNvSpPr/>
            <p:nvPr/>
          </p:nvSpPr>
          <p:spPr>
            <a:xfrm>
              <a:off x="4903076" y="2795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0" name="Pentagon 199">
              <a:extLst>
                <a:ext uri="{FF2B5EF4-FFF2-40B4-BE49-F238E27FC236}">
                  <a16:creationId xmlns:a16="http://schemas.microsoft.com/office/drawing/2014/main" id="{55D15763-7A82-4FE5-900B-2FC2582646A9}"/>
                </a:ext>
              </a:extLst>
            </p:cNvPr>
            <p:cNvSpPr/>
            <p:nvPr/>
          </p:nvSpPr>
          <p:spPr>
            <a:xfrm>
              <a:off x="5055476" y="29481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1" name="Pentagon 200">
              <a:extLst>
                <a:ext uri="{FF2B5EF4-FFF2-40B4-BE49-F238E27FC236}">
                  <a16:creationId xmlns:a16="http://schemas.microsoft.com/office/drawing/2014/main" id="{A5D35781-8F63-4AD6-8981-B09E7B4B4E13}"/>
                </a:ext>
              </a:extLst>
            </p:cNvPr>
            <p:cNvSpPr/>
            <p:nvPr/>
          </p:nvSpPr>
          <p:spPr>
            <a:xfrm>
              <a:off x="5207876" y="31005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2" name="Pentagon 201">
              <a:extLst>
                <a:ext uri="{FF2B5EF4-FFF2-40B4-BE49-F238E27FC236}">
                  <a16:creationId xmlns:a16="http://schemas.microsoft.com/office/drawing/2014/main" id="{64589941-3D52-4BCC-98C6-BE9F912AF98C}"/>
                </a:ext>
              </a:extLst>
            </p:cNvPr>
            <p:cNvSpPr/>
            <p:nvPr/>
          </p:nvSpPr>
          <p:spPr>
            <a:xfrm>
              <a:off x="5360276" y="32529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Pentagon 202">
              <a:extLst>
                <a:ext uri="{FF2B5EF4-FFF2-40B4-BE49-F238E27FC236}">
                  <a16:creationId xmlns:a16="http://schemas.microsoft.com/office/drawing/2014/main" id="{1EE47C61-4276-40EA-BCEA-BED2C89F7B53}"/>
                </a:ext>
              </a:extLst>
            </p:cNvPr>
            <p:cNvSpPr/>
            <p:nvPr/>
          </p:nvSpPr>
          <p:spPr>
            <a:xfrm>
              <a:off x="5512676" y="34053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Pentagon 203">
              <a:extLst>
                <a:ext uri="{FF2B5EF4-FFF2-40B4-BE49-F238E27FC236}">
                  <a16:creationId xmlns:a16="http://schemas.microsoft.com/office/drawing/2014/main" id="{1DF3FCFD-0AAD-4EE7-A694-7E3D5D3EC61C}"/>
                </a:ext>
              </a:extLst>
            </p:cNvPr>
            <p:cNvSpPr/>
            <p:nvPr/>
          </p:nvSpPr>
          <p:spPr>
            <a:xfrm>
              <a:off x="5665076" y="3557751"/>
              <a:ext cx="231228" cy="20495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E238510-17AE-4C18-B531-8EF9CB2C53A8}"/>
              </a:ext>
            </a:extLst>
          </p:cNvPr>
          <p:cNvCxnSpPr/>
          <p:nvPr/>
        </p:nvCxnSpPr>
        <p:spPr>
          <a:xfrm flipV="1">
            <a:off x="2498424" y="9897"/>
            <a:ext cx="3110194" cy="2364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A21491D5-754F-40E1-B222-A377107C5CCE}"/>
              </a:ext>
            </a:extLst>
          </p:cNvPr>
          <p:cNvSpPr txBox="1"/>
          <p:nvPr/>
        </p:nvSpPr>
        <p:spPr>
          <a:xfrm>
            <a:off x="2947745" y="801120"/>
            <a:ext cx="12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 per side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3C154C4-EC3E-4F1A-8EF0-6AF0BD315255}"/>
              </a:ext>
            </a:extLst>
          </p:cNvPr>
          <p:cNvCxnSpPr>
            <a:cxnSpLocks/>
          </p:cNvCxnSpPr>
          <p:nvPr/>
        </p:nvCxnSpPr>
        <p:spPr>
          <a:xfrm>
            <a:off x="6465696" y="-2873"/>
            <a:ext cx="3387657" cy="2416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EC96597F-C2A7-401E-A42A-D6E4F6F36CD1}"/>
              </a:ext>
            </a:extLst>
          </p:cNvPr>
          <p:cNvSpPr txBox="1"/>
          <p:nvPr/>
        </p:nvSpPr>
        <p:spPr>
          <a:xfrm>
            <a:off x="8124886" y="779011"/>
            <a:ext cx="12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 per side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76B076C-98F8-497D-9ADF-5B2441DF51C1}"/>
              </a:ext>
            </a:extLst>
          </p:cNvPr>
          <p:cNvCxnSpPr>
            <a:cxnSpLocks/>
          </p:cNvCxnSpPr>
          <p:nvPr/>
        </p:nvCxnSpPr>
        <p:spPr>
          <a:xfrm flipH="1">
            <a:off x="8768091" y="2740836"/>
            <a:ext cx="1168389" cy="3931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F1E52D6-6963-4660-A61B-FA0910796510}"/>
              </a:ext>
            </a:extLst>
          </p:cNvPr>
          <p:cNvCxnSpPr>
            <a:cxnSpLocks/>
          </p:cNvCxnSpPr>
          <p:nvPr/>
        </p:nvCxnSpPr>
        <p:spPr>
          <a:xfrm>
            <a:off x="2280135" y="2891044"/>
            <a:ext cx="1412657" cy="3874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CE7944D-4D9F-42E3-B1F2-09CC550C15C8}"/>
              </a:ext>
            </a:extLst>
          </p:cNvPr>
          <p:cNvSpPr txBox="1"/>
          <p:nvPr/>
        </p:nvSpPr>
        <p:spPr>
          <a:xfrm>
            <a:off x="9493434" y="4332951"/>
            <a:ext cx="12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 per side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2C0BADE-FAED-435E-8C1A-86928BA65816}"/>
              </a:ext>
            </a:extLst>
          </p:cNvPr>
          <p:cNvSpPr txBox="1"/>
          <p:nvPr/>
        </p:nvSpPr>
        <p:spPr>
          <a:xfrm>
            <a:off x="1820017" y="4732544"/>
            <a:ext cx="12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 per side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E432C3D-FB9C-4AC1-9C97-D088FD4842DD}"/>
              </a:ext>
            </a:extLst>
          </p:cNvPr>
          <p:cNvSpPr txBox="1"/>
          <p:nvPr/>
        </p:nvSpPr>
        <p:spPr>
          <a:xfrm>
            <a:off x="5549808" y="6238876"/>
            <a:ext cx="12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 per side</a:t>
            </a:r>
          </a:p>
        </p:txBody>
      </p:sp>
      <p:sp>
        <p:nvSpPr>
          <p:cNvPr id="224" name="Arc 223">
            <a:extLst>
              <a:ext uri="{FF2B5EF4-FFF2-40B4-BE49-F238E27FC236}">
                <a16:creationId xmlns:a16="http://schemas.microsoft.com/office/drawing/2014/main" id="{99CBE67D-FEA0-40A4-9FF7-EE5CB0248EC0}"/>
              </a:ext>
            </a:extLst>
          </p:cNvPr>
          <p:cNvSpPr/>
          <p:nvPr/>
        </p:nvSpPr>
        <p:spPr>
          <a:xfrm rot="3932065">
            <a:off x="1838947" y="1793466"/>
            <a:ext cx="1602703" cy="150490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5" name="Arc 224">
            <a:extLst>
              <a:ext uri="{FF2B5EF4-FFF2-40B4-BE49-F238E27FC236}">
                <a16:creationId xmlns:a16="http://schemas.microsoft.com/office/drawing/2014/main" id="{AD9832AA-712E-4800-97F4-67E933059969}"/>
              </a:ext>
            </a:extLst>
          </p:cNvPr>
          <p:cNvSpPr/>
          <p:nvPr/>
        </p:nvSpPr>
        <p:spPr>
          <a:xfrm rot="12683988">
            <a:off x="8836458" y="2024012"/>
            <a:ext cx="1602703" cy="150490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6" name="Arc 225">
            <a:extLst>
              <a:ext uri="{FF2B5EF4-FFF2-40B4-BE49-F238E27FC236}">
                <a16:creationId xmlns:a16="http://schemas.microsoft.com/office/drawing/2014/main" id="{822870F4-7A3D-4544-8DB9-A9A6FB2D298E}"/>
              </a:ext>
            </a:extLst>
          </p:cNvPr>
          <p:cNvSpPr/>
          <p:nvPr/>
        </p:nvSpPr>
        <p:spPr>
          <a:xfrm rot="21238272">
            <a:off x="3213439" y="5930871"/>
            <a:ext cx="1602703" cy="150490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7" name="Arc 226">
            <a:extLst>
              <a:ext uri="{FF2B5EF4-FFF2-40B4-BE49-F238E27FC236}">
                <a16:creationId xmlns:a16="http://schemas.microsoft.com/office/drawing/2014/main" id="{E8223CD1-282F-47EB-8F55-BF30503F708C}"/>
              </a:ext>
            </a:extLst>
          </p:cNvPr>
          <p:cNvSpPr/>
          <p:nvPr/>
        </p:nvSpPr>
        <p:spPr>
          <a:xfrm rot="8141711">
            <a:off x="5355103" y="-700904"/>
            <a:ext cx="1602703" cy="150490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9" name="Arc 228">
            <a:extLst>
              <a:ext uri="{FF2B5EF4-FFF2-40B4-BE49-F238E27FC236}">
                <a16:creationId xmlns:a16="http://schemas.microsoft.com/office/drawing/2014/main" id="{32C6581F-BEA2-406F-95D9-DDEA22505A58}"/>
              </a:ext>
            </a:extLst>
          </p:cNvPr>
          <p:cNvSpPr/>
          <p:nvPr/>
        </p:nvSpPr>
        <p:spPr>
          <a:xfrm rot="16513845">
            <a:off x="7604077" y="5897069"/>
            <a:ext cx="1602703" cy="150490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38444ED-D4A6-4433-B31A-BBCEB6D085EA}"/>
              </a:ext>
            </a:extLst>
          </p:cNvPr>
          <p:cNvSpPr txBox="1"/>
          <p:nvPr/>
        </p:nvSpPr>
        <p:spPr>
          <a:xfrm>
            <a:off x="5712080" y="769262"/>
            <a:ext cx="128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108 degree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E5922A9-8EED-4BA3-853B-2D0AA1363902}"/>
              </a:ext>
            </a:extLst>
          </p:cNvPr>
          <p:cNvSpPr txBox="1"/>
          <p:nvPr/>
        </p:nvSpPr>
        <p:spPr>
          <a:xfrm>
            <a:off x="8145973" y="2673851"/>
            <a:ext cx="128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108 degree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7F0A204-A405-4E5E-994E-145010064AB1}"/>
              </a:ext>
            </a:extLst>
          </p:cNvPr>
          <p:cNvSpPr txBox="1"/>
          <p:nvPr/>
        </p:nvSpPr>
        <p:spPr>
          <a:xfrm>
            <a:off x="2973375" y="2569411"/>
            <a:ext cx="128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108 degree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87BEE7C-D4B4-4542-A4A1-45974DE892DF}"/>
              </a:ext>
            </a:extLst>
          </p:cNvPr>
          <p:cNvSpPr txBox="1"/>
          <p:nvPr/>
        </p:nvSpPr>
        <p:spPr>
          <a:xfrm>
            <a:off x="4068992" y="6056350"/>
            <a:ext cx="128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108 degree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BB59BC3-215A-41E4-B35A-BC27E26EB456}"/>
              </a:ext>
            </a:extLst>
          </p:cNvPr>
          <p:cNvSpPr txBox="1"/>
          <p:nvPr/>
        </p:nvSpPr>
        <p:spPr>
          <a:xfrm>
            <a:off x="7318696" y="6031389"/>
            <a:ext cx="128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108 degree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B76F9B1-FC2D-4DCE-BE06-6F289B117067}"/>
              </a:ext>
            </a:extLst>
          </p:cNvPr>
          <p:cNvCxnSpPr>
            <a:cxnSpLocks/>
          </p:cNvCxnSpPr>
          <p:nvPr/>
        </p:nvCxnSpPr>
        <p:spPr>
          <a:xfrm flipV="1">
            <a:off x="9508134" y="1907166"/>
            <a:ext cx="1110341" cy="98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4B71770-9B12-4A13-907C-5014E97E0526}"/>
              </a:ext>
            </a:extLst>
          </p:cNvPr>
          <p:cNvSpPr txBox="1"/>
          <p:nvPr/>
        </p:nvSpPr>
        <p:spPr>
          <a:xfrm>
            <a:off x="10579451" y="1649893"/>
            <a:ext cx="147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30 pentagon in each pentagon</a:t>
            </a:r>
          </a:p>
          <a:p>
            <a:r>
              <a:rPr lang="en-SG" dirty="0"/>
              <a:t>(see zoom in)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EE9C7A2-629C-46A3-A3D3-550C2AECF839}"/>
              </a:ext>
            </a:extLst>
          </p:cNvPr>
          <p:cNvCxnSpPr>
            <a:cxnSpLocks/>
          </p:cNvCxnSpPr>
          <p:nvPr/>
        </p:nvCxnSpPr>
        <p:spPr>
          <a:xfrm flipH="1" flipV="1">
            <a:off x="2775712" y="2706711"/>
            <a:ext cx="1480661" cy="380943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82242E0-1E22-4BDB-BF95-8F34FD43784B}"/>
              </a:ext>
            </a:extLst>
          </p:cNvPr>
          <p:cNvSpPr txBox="1"/>
          <p:nvPr/>
        </p:nvSpPr>
        <p:spPr>
          <a:xfrm>
            <a:off x="759612" y="3872615"/>
            <a:ext cx="226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Masayoshi Son Japan Cultural City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244908D-0CD8-450F-93A7-5E6B0BDC35F1}"/>
              </a:ext>
            </a:extLst>
          </p:cNvPr>
          <p:cNvCxnSpPr>
            <a:cxnSpLocks/>
            <a:stCxn id="143" idx="5"/>
          </p:cNvCxnSpPr>
          <p:nvPr/>
        </p:nvCxnSpPr>
        <p:spPr>
          <a:xfrm flipH="1">
            <a:off x="2863389" y="180302"/>
            <a:ext cx="3126984" cy="2472529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981062ED-EEDB-4820-AEEE-381BD02B577B}"/>
              </a:ext>
            </a:extLst>
          </p:cNvPr>
          <p:cNvSpPr txBox="1"/>
          <p:nvPr/>
        </p:nvSpPr>
        <p:spPr>
          <a:xfrm>
            <a:off x="1934542" y="515652"/>
            <a:ext cx="25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CZ Crypto Financial Hub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36A0878-A66D-48D0-8160-D2A5F44E1BCC}"/>
              </a:ext>
            </a:extLst>
          </p:cNvPr>
          <p:cNvCxnSpPr>
            <a:cxnSpLocks/>
          </p:cNvCxnSpPr>
          <p:nvPr/>
        </p:nvCxnSpPr>
        <p:spPr>
          <a:xfrm>
            <a:off x="6088545" y="176632"/>
            <a:ext cx="3411933" cy="2544527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4E5EFF98-7F46-4ECB-9697-28A03FF0907B}"/>
              </a:ext>
            </a:extLst>
          </p:cNvPr>
          <p:cNvSpPr txBox="1"/>
          <p:nvPr/>
        </p:nvSpPr>
        <p:spPr>
          <a:xfrm>
            <a:off x="7665976" y="558899"/>
            <a:ext cx="25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Jack Ma China Tech City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D346C72-971A-40EF-ADA3-EAAA8B169758}"/>
              </a:ext>
            </a:extLst>
          </p:cNvPr>
          <p:cNvCxnSpPr>
            <a:cxnSpLocks/>
            <a:endCxn id="96" idx="2"/>
          </p:cNvCxnSpPr>
          <p:nvPr/>
        </p:nvCxnSpPr>
        <p:spPr>
          <a:xfrm flipH="1">
            <a:off x="8229136" y="2736078"/>
            <a:ext cx="1218550" cy="388074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EF8F4CB7-13D0-4BA1-AA33-173A1244912E}"/>
              </a:ext>
            </a:extLst>
          </p:cNvPr>
          <p:cNvSpPr txBox="1"/>
          <p:nvPr/>
        </p:nvSpPr>
        <p:spPr>
          <a:xfrm>
            <a:off x="9702273" y="3801839"/>
            <a:ext cx="250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Mark Zuckerberg Meta City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7D9451E-7638-4BCF-AC23-98F4CD9C261E}"/>
              </a:ext>
            </a:extLst>
          </p:cNvPr>
          <p:cNvCxnSpPr>
            <a:cxnSpLocks/>
          </p:cNvCxnSpPr>
          <p:nvPr/>
        </p:nvCxnSpPr>
        <p:spPr>
          <a:xfrm>
            <a:off x="4207687" y="6565506"/>
            <a:ext cx="3938286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8BB1DBC1-0447-4547-BD1E-D737D86634F9}"/>
              </a:ext>
            </a:extLst>
          </p:cNvPr>
          <p:cNvSpPr txBox="1"/>
          <p:nvPr/>
        </p:nvSpPr>
        <p:spPr>
          <a:xfrm>
            <a:off x="5038116" y="5964017"/>
            <a:ext cx="220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Elon Musk Space City</a:t>
            </a:r>
          </a:p>
        </p:txBody>
      </p:sp>
      <p:sp>
        <p:nvSpPr>
          <p:cNvPr id="237" name="Pentagon 236">
            <a:extLst>
              <a:ext uri="{FF2B5EF4-FFF2-40B4-BE49-F238E27FC236}">
                <a16:creationId xmlns:a16="http://schemas.microsoft.com/office/drawing/2014/main" id="{961406E6-89EF-4DF2-9795-F2736FAD2FD9}"/>
              </a:ext>
            </a:extLst>
          </p:cNvPr>
          <p:cNvSpPr/>
          <p:nvPr/>
        </p:nvSpPr>
        <p:spPr>
          <a:xfrm>
            <a:off x="4140090" y="3216574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8" name="Pentagon 237">
            <a:extLst>
              <a:ext uri="{FF2B5EF4-FFF2-40B4-BE49-F238E27FC236}">
                <a16:creationId xmlns:a16="http://schemas.microsoft.com/office/drawing/2014/main" id="{D826F3D1-CB5E-489B-80BF-50F99F0FF0C7}"/>
              </a:ext>
            </a:extLst>
          </p:cNvPr>
          <p:cNvSpPr/>
          <p:nvPr/>
        </p:nvSpPr>
        <p:spPr>
          <a:xfrm>
            <a:off x="4155856" y="2267803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0" name="Pentagon 239">
            <a:extLst>
              <a:ext uri="{FF2B5EF4-FFF2-40B4-BE49-F238E27FC236}">
                <a16:creationId xmlns:a16="http://schemas.microsoft.com/office/drawing/2014/main" id="{D0BD6A57-71E3-435D-ACC2-0CC1F3029A3C}"/>
              </a:ext>
            </a:extLst>
          </p:cNvPr>
          <p:cNvSpPr/>
          <p:nvPr/>
        </p:nvSpPr>
        <p:spPr>
          <a:xfrm>
            <a:off x="4177669" y="4151832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2" name="Pentagon 241">
            <a:extLst>
              <a:ext uri="{FF2B5EF4-FFF2-40B4-BE49-F238E27FC236}">
                <a16:creationId xmlns:a16="http://schemas.microsoft.com/office/drawing/2014/main" id="{9A75438E-C71B-481D-B869-EE74496E6A51}"/>
              </a:ext>
            </a:extLst>
          </p:cNvPr>
          <p:cNvSpPr/>
          <p:nvPr/>
        </p:nvSpPr>
        <p:spPr>
          <a:xfrm>
            <a:off x="5005380" y="2545641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3" name="Pentagon 242">
            <a:extLst>
              <a:ext uri="{FF2B5EF4-FFF2-40B4-BE49-F238E27FC236}">
                <a16:creationId xmlns:a16="http://schemas.microsoft.com/office/drawing/2014/main" id="{6D3AE617-26C1-48A2-8D2F-9799D510CEC5}"/>
              </a:ext>
            </a:extLst>
          </p:cNvPr>
          <p:cNvSpPr/>
          <p:nvPr/>
        </p:nvSpPr>
        <p:spPr>
          <a:xfrm>
            <a:off x="5565014" y="3289134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4" name="Pentagon 243">
            <a:extLst>
              <a:ext uri="{FF2B5EF4-FFF2-40B4-BE49-F238E27FC236}">
                <a16:creationId xmlns:a16="http://schemas.microsoft.com/office/drawing/2014/main" id="{00681189-A004-48E7-BE96-290E894982D6}"/>
              </a:ext>
            </a:extLst>
          </p:cNvPr>
          <p:cNvSpPr/>
          <p:nvPr/>
        </p:nvSpPr>
        <p:spPr>
          <a:xfrm>
            <a:off x="6122758" y="2545641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5" name="Pentagon 244">
            <a:extLst>
              <a:ext uri="{FF2B5EF4-FFF2-40B4-BE49-F238E27FC236}">
                <a16:creationId xmlns:a16="http://schemas.microsoft.com/office/drawing/2014/main" id="{1115DDB9-B6E4-4843-B8B6-EAD396A70F97}"/>
              </a:ext>
            </a:extLst>
          </p:cNvPr>
          <p:cNvSpPr/>
          <p:nvPr/>
        </p:nvSpPr>
        <p:spPr>
          <a:xfrm>
            <a:off x="7002717" y="2274183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6" name="Pentagon 245">
            <a:extLst>
              <a:ext uri="{FF2B5EF4-FFF2-40B4-BE49-F238E27FC236}">
                <a16:creationId xmlns:a16="http://schemas.microsoft.com/office/drawing/2014/main" id="{50D14F2B-6B8C-46B6-BE71-3EFE32354751}"/>
              </a:ext>
            </a:extLst>
          </p:cNvPr>
          <p:cNvSpPr/>
          <p:nvPr/>
        </p:nvSpPr>
        <p:spPr>
          <a:xfrm>
            <a:off x="7014338" y="3226863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7" name="Pentagon 246">
            <a:extLst>
              <a:ext uri="{FF2B5EF4-FFF2-40B4-BE49-F238E27FC236}">
                <a16:creationId xmlns:a16="http://schemas.microsoft.com/office/drawing/2014/main" id="{7C19B23A-4F88-45C3-A38D-C103B0920A19}"/>
              </a:ext>
            </a:extLst>
          </p:cNvPr>
          <p:cNvSpPr/>
          <p:nvPr/>
        </p:nvSpPr>
        <p:spPr>
          <a:xfrm>
            <a:off x="6992005" y="4176712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8" name="Pentagon 247">
            <a:extLst>
              <a:ext uri="{FF2B5EF4-FFF2-40B4-BE49-F238E27FC236}">
                <a16:creationId xmlns:a16="http://schemas.microsoft.com/office/drawing/2014/main" id="{BCC67939-0A9A-4DAC-955F-2512E528FD2B}"/>
              </a:ext>
            </a:extLst>
          </p:cNvPr>
          <p:cNvSpPr/>
          <p:nvPr/>
        </p:nvSpPr>
        <p:spPr>
          <a:xfrm>
            <a:off x="5584837" y="4224392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34EB2EAF-E50E-436C-A9A0-760454AC3916}"/>
              </a:ext>
            </a:extLst>
          </p:cNvPr>
          <p:cNvCxnSpPr/>
          <p:nvPr/>
        </p:nvCxnSpPr>
        <p:spPr>
          <a:xfrm flipV="1">
            <a:off x="4902614" y="1987826"/>
            <a:ext cx="532065" cy="44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B0976758-AFD0-47B5-9278-6DCA09D201AE}"/>
              </a:ext>
            </a:extLst>
          </p:cNvPr>
          <p:cNvSpPr txBox="1"/>
          <p:nvPr/>
        </p:nvSpPr>
        <p:spPr>
          <a:xfrm>
            <a:off x="5194479" y="1665488"/>
            <a:ext cx="105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Dungeon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CE257CC-2CAB-4B37-AA24-AE450177108A}"/>
              </a:ext>
            </a:extLst>
          </p:cNvPr>
          <p:cNvCxnSpPr>
            <a:cxnSpLocks/>
          </p:cNvCxnSpPr>
          <p:nvPr/>
        </p:nvCxnSpPr>
        <p:spPr>
          <a:xfrm flipV="1">
            <a:off x="7253196" y="5111970"/>
            <a:ext cx="228900" cy="38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F508BA2-326A-49FA-80A5-36B3C38D4B25}"/>
              </a:ext>
            </a:extLst>
          </p:cNvPr>
          <p:cNvSpPr txBox="1"/>
          <p:nvPr/>
        </p:nvSpPr>
        <p:spPr>
          <a:xfrm>
            <a:off x="6864495" y="5399968"/>
            <a:ext cx="105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Bosses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2C0338D-9F25-4E72-B12C-56E4EFBF3AC5}"/>
              </a:ext>
            </a:extLst>
          </p:cNvPr>
          <p:cNvCxnSpPr>
            <a:cxnSpLocks/>
          </p:cNvCxnSpPr>
          <p:nvPr/>
        </p:nvCxnSpPr>
        <p:spPr>
          <a:xfrm flipH="1">
            <a:off x="6314638" y="2195846"/>
            <a:ext cx="154351" cy="47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A38E9E6A-E17B-4E03-9F3D-46E7D902DA9B}"/>
              </a:ext>
            </a:extLst>
          </p:cNvPr>
          <p:cNvSpPr txBox="1"/>
          <p:nvPr/>
        </p:nvSpPr>
        <p:spPr>
          <a:xfrm>
            <a:off x="5786627" y="1904853"/>
            <a:ext cx="155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To be released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F28A935-C7D9-4719-8549-EBD5AD2E5490}"/>
              </a:ext>
            </a:extLst>
          </p:cNvPr>
          <p:cNvCxnSpPr>
            <a:cxnSpLocks/>
          </p:cNvCxnSpPr>
          <p:nvPr/>
        </p:nvCxnSpPr>
        <p:spPr>
          <a:xfrm flipH="1">
            <a:off x="5746369" y="2242057"/>
            <a:ext cx="346230" cy="51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0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214">
            <a:extLst>
              <a:ext uri="{FF2B5EF4-FFF2-40B4-BE49-F238E27FC236}">
                <a16:creationId xmlns:a16="http://schemas.microsoft.com/office/drawing/2014/main" id="{C482DC54-8E57-4150-A531-4D72D68C88C3}"/>
              </a:ext>
            </a:extLst>
          </p:cNvPr>
          <p:cNvSpPr txBox="1"/>
          <p:nvPr/>
        </p:nvSpPr>
        <p:spPr>
          <a:xfrm>
            <a:off x="26330" y="9895"/>
            <a:ext cx="417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Details of each side (Elon musk Space City)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CE58F763-60F7-4A6E-BEA5-2713CB43CB50}"/>
              </a:ext>
            </a:extLst>
          </p:cNvPr>
          <p:cNvSpPr/>
          <p:nvPr/>
        </p:nvSpPr>
        <p:spPr>
          <a:xfrm>
            <a:off x="11171583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0" name="Pentagon 319">
            <a:extLst>
              <a:ext uri="{FF2B5EF4-FFF2-40B4-BE49-F238E27FC236}">
                <a16:creationId xmlns:a16="http://schemas.microsoft.com/office/drawing/2014/main" id="{73927514-673E-4ED2-875A-07B568FF5464}"/>
              </a:ext>
            </a:extLst>
          </p:cNvPr>
          <p:cNvSpPr/>
          <p:nvPr/>
        </p:nvSpPr>
        <p:spPr>
          <a:xfrm>
            <a:off x="10611205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1" name="Pentagon 320">
            <a:extLst>
              <a:ext uri="{FF2B5EF4-FFF2-40B4-BE49-F238E27FC236}">
                <a16:creationId xmlns:a16="http://schemas.microsoft.com/office/drawing/2014/main" id="{7777AA37-B347-4A38-9CFC-029F6502E324}"/>
              </a:ext>
            </a:extLst>
          </p:cNvPr>
          <p:cNvSpPr/>
          <p:nvPr/>
        </p:nvSpPr>
        <p:spPr>
          <a:xfrm>
            <a:off x="10050827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2" name="Pentagon 321">
            <a:extLst>
              <a:ext uri="{FF2B5EF4-FFF2-40B4-BE49-F238E27FC236}">
                <a16:creationId xmlns:a16="http://schemas.microsoft.com/office/drawing/2014/main" id="{5365ABB8-98A2-4EC9-9E0D-3BB37833D3D7}"/>
              </a:ext>
            </a:extLst>
          </p:cNvPr>
          <p:cNvSpPr/>
          <p:nvPr/>
        </p:nvSpPr>
        <p:spPr>
          <a:xfrm>
            <a:off x="9490449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3" name="Pentagon 322">
            <a:extLst>
              <a:ext uri="{FF2B5EF4-FFF2-40B4-BE49-F238E27FC236}">
                <a16:creationId xmlns:a16="http://schemas.microsoft.com/office/drawing/2014/main" id="{4806290F-7179-4902-A579-520058874D0B}"/>
              </a:ext>
            </a:extLst>
          </p:cNvPr>
          <p:cNvSpPr/>
          <p:nvPr/>
        </p:nvSpPr>
        <p:spPr>
          <a:xfrm>
            <a:off x="8930071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4" name="Pentagon 323">
            <a:extLst>
              <a:ext uri="{FF2B5EF4-FFF2-40B4-BE49-F238E27FC236}">
                <a16:creationId xmlns:a16="http://schemas.microsoft.com/office/drawing/2014/main" id="{4D4ED6DF-ADBF-4883-B19D-9D94F6B516D2}"/>
              </a:ext>
            </a:extLst>
          </p:cNvPr>
          <p:cNvSpPr/>
          <p:nvPr/>
        </p:nvSpPr>
        <p:spPr>
          <a:xfrm>
            <a:off x="8369693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5" name="Pentagon 324">
            <a:extLst>
              <a:ext uri="{FF2B5EF4-FFF2-40B4-BE49-F238E27FC236}">
                <a16:creationId xmlns:a16="http://schemas.microsoft.com/office/drawing/2014/main" id="{65E9F99F-D975-4433-A311-8C1D3A9658DC}"/>
              </a:ext>
            </a:extLst>
          </p:cNvPr>
          <p:cNvSpPr/>
          <p:nvPr/>
        </p:nvSpPr>
        <p:spPr>
          <a:xfrm>
            <a:off x="7809315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6" name="Pentagon 325">
            <a:extLst>
              <a:ext uri="{FF2B5EF4-FFF2-40B4-BE49-F238E27FC236}">
                <a16:creationId xmlns:a16="http://schemas.microsoft.com/office/drawing/2014/main" id="{B11A3631-7E0F-4C0D-884F-758D0F6D8A0D}"/>
              </a:ext>
            </a:extLst>
          </p:cNvPr>
          <p:cNvSpPr/>
          <p:nvPr/>
        </p:nvSpPr>
        <p:spPr>
          <a:xfrm>
            <a:off x="7248937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7" name="Pentagon 326">
            <a:extLst>
              <a:ext uri="{FF2B5EF4-FFF2-40B4-BE49-F238E27FC236}">
                <a16:creationId xmlns:a16="http://schemas.microsoft.com/office/drawing/2014/main" id="{C51AA733-554F-4225-805E-C4696A790448}"/>
              </a:ext>
            </a:extLst>
          </p:cNvPr>
          <p:cNvSpPr/>
          <p:nvPr/>
        </p:nvSpPr>
        <p:spPr>
          <a:xfrm>
            <a:off x="6688559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8" name="Pentagon 327">
            <a:extLst>
              <a:ext uri="{FF2B5EF4-FFF2-40B4-BE49-F238E27FC236}">
                <a16:creationId xmlns:a16="http://schemas.microsoft.com/office/drawing/2014/main" id="{89D77E0F-59F4-4436-95B7-484D162EB734}"/>
              </a:ext>
            </a:extLst>
          </p:cNvPr>
          <p:cNvSpPr/>
          <p:nvPr/>
        </p:nvSpPr>
        <p:spPr>
          <a:xfrm>
            <a:off x="6128181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9" name="Pentagon 328">
            <a:extLst>
              <a:ext uri="{FF2B5EF4-FFF2-40B4-BE49-F238E27FC236}">
                <a16:creationId xmlns:a16="http://schemas.microsoft.com/office/drawing/2014/main" id="{91047C20-3882-480A-9413-C364F098CCA2}"/>
              </a:ext>
            </a:extLst>
          </p:cNvPr>
          <p:cNvSpPr/>
          <p:nvPr/>
        </p:nvSpPr>
        <p:spPr>
          <a:xfrm>
            <a:off x="5567803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0" name="Pentagon 329">
            <a:extLst>
              <a:ext uri="{FF2B5EF4-FFF2-40B4-BE49-F238E27FC236}">
                <a16:creationId xmlns:a16="http://schemas.microsoft.com/office/drawing/2014/main" id="{3625396F-DF16-4678-A7CF-06F6A5803D39}"/>
              </a:ext>
            </a:extLst>
          </p:cNvPr>
          <p:cNvSpPr/>
          <p:nvPr/>
        </p:nvSpPr>
        <p:spPr>
          <a:xfrm>
            <a:off x="5007425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1" name="Pentagon 330">
            <a:extLst>
              <a:ext uri="{FF2B5EF4-FFF2-40B4-BE49-F238E27FC236}">
                <a16:creationId xmlns:a16="http://schemas.microsoft.com/office/drawing/2014/main" id="{3508675E-B156-4E0B-979A-33FFC28D6A78}"/>
              </a:ext>
            </a:extLst>
          </p:cNvPr>
          <p:cNvSpPr/>
          <p:nvPr/>
        </p:nvSpPr>
        <p:spPr>
          <a:xfrm>
            <a:off x="4447047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2" name="Pentagon 331">
            <a:extLst>
              <a:ext uri="{FF2B5EF4-FFF2-40B4-BE49-F238E27FC236}">
                <a16:creationId xmlns:a16="http://schemas.microsoft.com/office/drawing/2014/main" id="{35A4DE8C-55F8-4905-B4B9-D25F53D88D6F}"/>
              </a:ext>
            </a:extLst>
          </p:cNvPr>
          <p:cNvSpPr/>
          <p:nvPr/>
        </p:nvSpPr>
        <p:spPr>
          <a:xfrm>
            <a:off x="3886669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3" name="Pentagon 332">
            <a:extLst>
              <a:ext uri="{FF2B5EF4-FFF2-40B4-BE49-F238E27FC236}">
                <a16:creationId xmlns:a16="http://schemas.microsoft.com/office/drawing/2014/main" id="{0E9E3E32-AB4A-40FA-8C09-BAF945E36AD2}"/>
              </a:ext>
            </a:extLst>
          </p:cNvPr>
          <p:cNvSpPr/>
          <p:nvPr/>
        </p:nvSpPr>
        <p:spPr>
          <a:xfrm>
            <a:off x="3326291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4" name="Pentagon 333">
            <a:extLst>
              <a:ext uri="{FF2B5EF4-FFF2-40B4-BE49-F238E27FC236}">
                <a16:creationId xmlns:a16="http://schemas.microsoft.com/office/drawing/2014/main" id="{0D64C58B-A3E8-4ED8-AC5B-BB8292003179}"/>
              </a:ext>
            </a:extLst>
          </p:cNvPr>
          <p:cNvSpPr/>
          <p:nvPr/>
        </p:nvSpPr>
        <p:spPr>
          <a:xfrm>
            <a:off x="2765913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5" name="Pentagon 334">
            <a:extLst>
              <a:ext uri="{FF2B5EF4-FFF2-40B4-BE49-F238E27FC236}">
                <a16:creationId xmlns:a16="http://schemas.microsoft.com/office/drawing/2014/main" id="{76370CDA-ACF6-4F5B-A83D-DE4DA627778E}"/>
              </a:ext>
            </a:extLst>
          </p:cNvPr>
          <p:cNvSpPr/>
          <p:nvPr/>
        </p:nvSpPr>
        <p:spPr>
          <a:xfrm>
            <a:off x="2205535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6" name="Pentagon 335">
            <a:extLst>
              <a:ext uri="{FF2B5EF4-FFF2-40B4-BE49-F238E27FC236}">
                <a16:creationId xmlns:a16="http://schemas.microsoft.com/office/drawing/2014/main" id="{C4519A3A-35DE-4A56-92B9-4BE2D4A38E47}"/>
              </a:ext>
            </a:extLst>
          </p:cNvPr>
          <p:cNvSpPr/>
          <p:nvPr/>
        </p:nvSpPr>
        <p:spPr>
          <a:xfrm>
            <a:off x="1645157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7" name="Pentagon 336">
            <a:extLst>
              <a:ext uri="{FF2B5EF4-FFF2-40B4-BE49-F238E27FC236}">
                <a16:creationId xmlns:a16="http://schemas.microsoft.com/office/drawing/2014/main" id="{7D0AB38D-ED65-4ACC-9E35-D3D95B0DFB82}"/>
              </a:ext>
            </a:extLst>
          </p:cNvPr>
          <p:cNvSpPr/>
          <p:nvPr/>
        </p:nvSpPr>
        <p:spPr>
          <a:xfrm>
            <a:off x="1084779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Pentagon 337">
            <a:extLst>
              <a:ext uri="{FF2B5EF4-FFF2-40B4-BE49-F238E27FC236}">
                <a16:creationId xmlns:a16="http://schemas.microsoft.com/office/drawing/2014/main" id="{2954DF46-AF26-45FA-A7A8-59A715EE8A73}"/>
              </a:ext>
            </a:extLst>
          </p:cNvPr>
          <p:cNvSpPr/>
          <p:nvPr/>
        </p:nvSpPr>
        <p:spPr>
          <a:xfrm>
            <a:off x="524401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2" name="Pentagon 341">
            <a:extLst>
              <a:ext uri="{FF2B5EF4-FFF2-40B4-BE49-F238E27FC236}">
                <a16:creationId xmlns:a16="http://schemas.microsoft.com/office/drawing/2014/main" id="{A64996BF-FC2D-4058-A8C5-6EAB235DD13E}"/>
              </a:ext>
            </a:extLst>
          </p:cNvPr>
          <p:cNvSpPr/>
          <p:nvPr/>
        </p:nvSpPr>
        <p:spPr>
          <a:xfrm>
            <a:off x="-1257072" y="2436507"/>
            <a:ext cx="560378" cy="6304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D73F0D-70B2-4C28-98EA-9E738891F009}"/>
              </a:ext>
            </a:extLst>
          </p:cNvPr>
          <p:cNvCxnSpPr>
            <a:cxnSpLocks/>
          </p:cNvCxnSpPr>
          <p:nvPr/>
        </p:nvCxnSpPr>
        <p:spPr>
          <a:xfrm flipH="1">
            <a:off x="655503" y="2203649"/>
            <a:ext cx="10868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248452-A04E-473A-8354-C3C412540C8C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>
            <a:off x="11451772" y="3066932"/>
            <a:ext cx="30054" cy="948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AF33E3-5709-4FF9-935A-091997EB5F98}"/>
              </a:ext>
            </a:extLst>
          </p:cNvPr>
          <p:cNvSpPr txBox="1"/>
          <p:nvPr/>
        </p:nvSpPr>
        <p:spPr>
          <a:xfrm>
            <a:off x="10921213" y="4015409"/>
            <a:ext cx="112122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Start of Space City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6F9A60A-9CCE-40BB-86DC-517848D964A8}"/>
              </a:ext>
            </a:extLst>
          </p:cNvPr>
          <p:cNvCxnSpPr>
            <a:cxnSpLocks/>
            <a:stCxn id="344" idx="2"/>
            <a:endCxn id="320" idx="0"/>
          </p:cNvCxnSpPr>
          <p:nvPr/>
        </p:nvCxnSpPr>
        <p:spPr>
          <a:xfrm>
            <a:off x="10891394" y="1364919"/>
            <a:ext cx="0" cy="1071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AD33B599-3965-49DF-B5F2-F1527539E284}"/>
              </a:ext>
            </a:extLst>
          </p:cNvPr>
          <p:cNvSpPr txBox="1"/>
          <p:nvPr/>
        </p:nvSpPr>
        <p:spPr>
          <a:xfrm>
            <a:off x="10175776" y="841699"/>
            <a:ext cx="1431235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Get 25% APY for 24 hours</a:t>
            </a: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B9C6555-6467-4D6F-8256-2F94E2D42C20}"/>
              </a:ext>
            </a:extLst>
          </p:cNvPr>
          <p:cNvCxnSpPr>
            <a:cxnSpLocks/>
            <a:stCxn id="321" idx="3"/>
            <a:endCxn id="346" idx="0"/>
          </p:cNvCxnSpPr>
          <p:nvPr/>
        </p:nvCxnSpPr>
        <p:spPr>
          <a:xfrm>
            <a:off x="10331016" y="3066932"/>
            <a:ext cx="0" cy="961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8F5379AD-E37E-4CDD-99C7-5F5C536A0015}"/>
              </a:ext>
            </a:extLst>
          </p:cNvPr>
          <p:cNvSpPr txBox="1"/>
          <p:nvPr/>
        </p:nvSpPr>
        <p:spPr>
          <a:xfrm>
            <a:off x="9755493" y="4028072"/>
            <a:ext cx="115104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Get 50% APY for 24 hours</a:t>
            </a:r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BF9B850D-3BF5-4C6B-AB17-23637AFFFFB2}"/>
              </a:ext>
            </a:extLst>
          </p:cNvPr>
          <p:cNvCxnSpPr>
            <a:cxnSpLocks/>
            <a:stCxn id="348" idx="2"/>
            <a:endCxn id="322" idx="0"/>
          </p:cNvCxnSpPr>
          <p:nvPr/>
        </p:nvCxnSpPr>
        <p:spPr>
          <a:xfrm>
            <a:off x="9680713" y="1096978"/>
            <a:ext cx="89925" cy="1339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53EF930E-4627-4B99-8174-5EBBEF16D303}"/>
              </a:ext>
            </a:extLst>
          </p:cNvPr>
          <p:cNvSpPr txBox="1"/>
          <p:nvPr/>
        </p:nvSpPr>
        <p:spPr>
          <a:xfrm>
            <a:off x="9185650" y="789201"/>
            <a:ext cx="99012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Chance</a:t>
            </a:r>
          </a:p>
        </p:txBody>
      </p: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BC2E1831-8971-4702-BC84-786F92D6360F}"/>
              </a:ext>
            </a:extLst>
          </p:cNvPr>
          <p:cNvCxnSpPr>
            <a:cxnSpLocks/>
            <a:endCxn id="350" idx="0"/>
          </p:cNvCxnSpPr>
          <p:nvPr/>
        </p:nvCxnSpPr>
        <p:spPr>
          <a:xfrm flipH="1">
            <a:off x="9187779" y="3054269"/>
            <a:ext cx="22482" cy="961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4768912E-B3F0-4A3D-BA5A-BA268D0F1475}"/>
              </a:ext>
            </a:extLst>
          </p:cNvPr>
          <p:cNvSpPr txBox="1"/>
          <p:nvPr/>
        </p:nvSpPr>
        <p:spPr>
          <a:xfrm>
            <a:off x="8634738" y="4015409"/>
            <a:ext cx="1106081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Get 100% APY for 24 hours</a:t>
            </a: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0C73D299-8C42-4C9C-9A80-E1789707FEEC}"/>
              </a:ext>
            </a:extLst>
          </p:cNvPr>
          <p:cNvCxnSpPr>
            <a:cxnSpLocks/>
            <a:stCxn id="352" idx="2"/>
            <a:endCxn id="324" idx="0"/>
          </p:cNvCxnSpPr>
          <p:nvPr/>
        </p:nvCxnSpPr>
        <p:spPr>
          <a:xfrm>
            <a:off x="8604919" y="1939461"/>
            <a:ext cx="44963" cy="4970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7FE9AFCA-07E3-4520-BFC1-F3DEF6BA0505}"/>
              </a:ext>
            </a:extLst>
          </p:cNvPr>
          <p:cNvSpPr txBox="1"/>
          <p:nvPr/>
        </p:nvSpPr>
        <p:spPr>
          <a:xfrm>
            <a:off x="8036969" y="554466"/>
            <a:ext cx="1135900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Get 100% APY for 24 hours get 20% chance to get Rocket Gun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B7921828-D07A-4D3A-8D0C-3C860BB1A40A}"/>
              </a:ext>
            </a:extLst>
          </p:cNvPr>
          <p:cNvCxnSpPr>
            <a:cxnSpLocks/>
            <a:endCxn id="355" idx="0"/>
          </p:cNvCxnSpPr>
          <p:nvPr/>
        </p:nvCxnSpPr>
        <p:spPr>
          <a:xfrm flipH="1">
            <a:off x="8059451" y="2948430"/>
            <a:ext cx="30056" cy="961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951ECEA0-87FF-4DCF-BB25-3FCBF1920084}"/>
              </a:ext>
            </a:extLst>
          </p:cNvPr>
          <p:cNvSpPr txBox="1"/>
          <p:nvPr/>
        </p:nvSpPr>
        <p:spPr>
          <a:xfrm>
            <a:off x="7513983" y="3909570"/>
            <a:ext cx="109093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Get 200% APY for 24 hours</a:t>
            </a:r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5FBE2BE6-7A7A-4CCB-8CCD-BEC5891DDCDD}"/>
              </a:ext>
            </a:extLst>
          </p:cNvPr>
          <p:cNvCxnSpPr>
            <a:cxnSpLocks/>
            <a:stCxn id="357" idx="2"/>
          </p:cNvCxnSpPr>
          <p:nvPr/>
        </p:nvCxnSpPr>
        <p:spPr>
          <a:xfrm>
            <a:off x="7469018" y="1110311"/>
            <a:ext cx="60108" cy="1345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CFCBDD05-E720-4350-96AF-9250F40B7948}"/>
              </a:ext>
            </a:extLst>
          </p:cNvPr>
          <p:cNvSpPr txBox="1"/>
          <p:nvPr/>
        </p:nvSpPr>
        <p:spPr>
          <a:xfrm>
            <a:off x="6913848" y="587091"/>
            <a:ext cx="111034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Go to Space Lab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5BF6255-A3ED-4635-A144-0C4FD2A2A7F5}"/>
              </a:ext>
            </a:extLst>
          </p:cNvPr>
          <p:cNvSpPr/>
          <p:nvPr/>
        </p:nvSpPr>
        <p:spPr>
          <a:xfrm>
            <a:off x="1520753" y="1110311"/>
            <a:ext cx="5948265" cy="1309156"/>
          </a:xfrm>
          <a:custGeom>
            <a:avLst/>
            <a:gdLst>
              <a:gd name="connsiteX0" fmla="*/ 5413919 w 5413919"/>
              <a:gd name="connsiteY0" fmla="*/ 0 h 1578902"/>
              <a:gd name="connsiteX1" fmla="*/ 506829 w 5413919"/>
              <a:gd name="connsiteY1" fmla="*/ 925759 h 1578902"/>
              <a:gd name="connsiteX2" fmla="*/ 404598 w 5413919"/>
              <a:gd name="connsiteY2" fmla="*/ 1578902 h 157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3919" h="1578902">
                <a:moveTo>
                  <a:pt x="5413919" y="0"/>
                </a:moveTo>
                <a:cubicBezTo>
                  <a:pt x="3377817" y="331304"/>
                  <a:pt x="1341716" y="662609"/>
                  <a:pt x="506829" y="925759"/>
                </a:cubicBezTo>
                <a:cubicBezTo>
                  <a:pt x="-328058" y="1188909"/>
                  <a:pt x="38270" y="1383905"/>
                  <a:pt x="404598" y="15789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972CDB85-5A10-4968-9131-98541384D3CE}"/>
              </a:ext>
            </a:extLst>
          </p:cNvPr>
          <p:cNvCxnSpPr>
            <a:cxnSpLocks/>
            <a:endCxn id="362" idx="0"/>
          </p:cNvCxnSpPr>
          <p:nvPr/>
        </p:nvCxnSpPr>
        <p:spPr>
          <a:xfrm flipH="1">
            <a:off x="6939877" y="3068914"/>
            <a:ext cx="30056" cy="961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E4B524C4-F127-490D-A584-22DEE81928BA}"/>
              </a:ext>
            </a:extLst>
          </p:cNvPr>
          <p:cNvSpPr txBox="1"/>
          <p:nvPr/>
        </p:nvSpPr>
        <p:spPr>
          <a:xfrm>
            <a:off x="6394409" y="4030054"/>
            <a:ext cx="109093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Free roll of dice</a:t>
            </a:r>
          </a:p>
        </p:txBody>
      </p: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55AC78A4-29F1-49BF-8F59-19C0D79248BB}"/>
              </a:ext>
            </a:extLst>
          </p:cNvPr>
          <p:cNvCxnSpPr>
            <a:cxnSpLocks/>
            <a:stCxn id="366" idx="2"/>
          </p:cNvCxnSpPr>
          <p:nvPr/>
        </p:nvCxnSpPr>
        <p:spPr>
          <a:xfrm>
            <a:off x="6325786" y="1110311"/>
            <a:ext cx="60108" cy="1345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77107299-B815-44A0-9FA2-A7DE15357361}"/>
              </a:ext>
            </a:extLst>
          </p:cNvPr>
          <p:cNvSpPr txBox="1"/>
          <p:nvPr/>
        </p:nvSpPr>
        <p:spPr>
          <a:xfrm>
            <a:off x="5770616" y="587091"/>
            <a:ext cx="111034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Move back 3 steps</a:t>
            </a:r>
          </a:p>
        </p:txBody>
      </p: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1A2EBB53-34BE-4817-8414-16ACBF4FB1F2}"/>
              </a:ext>
            </a:extLst>
          </p:cNvPr>
          <p:cNvCxnSpPr>
            <a:cxnSpLocks/>
            <a:endCxn id="368" idx="0"/>
          </p:cNvCxnSpPr>
          <p:nvPr/>
        </p:nvCxnSpPr>
        <p:spPr>
          <a:xfrm flipH="1">
            <a:off x="5825511" y="3021139"/>
            <a:ext cx="30056" cy="961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7484CA7F-CB4D-4815-A5A2-3694C4E0CD4C}"/>
              </a:ext>
            </a:extLst>
          </p:cNvPr>
          <p:cNvSpPr txBox="1"/>
          <p:nvPr/>
        </p:nvSpPr>
        <p:spPr>
          <a:xfrm>
            <a:off x="5280043" y="3982279"/>
            <a:ext cx="109093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Get 150% APY for 24 hours</a:t>
            </a: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D22E096E-EA8A-408A-A383-695E9B8944AA}"/>
              </a:ext>
            </a:extLst>
          </p:cNvPr>
          <p:cNvCxnSpPr>
            <a:cxnSpLocks/>
            <a:stCxn id="370" idx="2"/>
          </p:cNvCxnSpPr>
          <p:nvPr/>
        </p:nvCxnSpPr>
        <p:spPr>
          <a:xfrm>
            <a:off x="5179002" y="1541198"/>
            <a:ext cx="60108" cy="914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DA6B1C10-E07F-40B2-8184-9731E4647A39}"/>
              </a:ext>
            </a:extLst>
          </p:cNvPr>
          <p:cNvSpPr txBox="1"/>
          <p:nvPr/>
        </p:nvSpPr>
        <p:spPr>
          <a:xfrm>
            <a:off x="4623832" y="587091"/>
            <a:ext cx="1110340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Character Stats +2 Get 50% APY for 24 hours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25CA8C89-2F47-4F8B-8C63-D312F8264501}"/>
              </a:ext>
            </a:extLst>
          </p:cNvPr>
          <p:cNvCxnSpPr>
            <a:cxnSpLocks/>
            <a:endCxn id="372" idx="0"/>
          </p:cNvCxnSpPr>
          <p:nvPr/>
        </p:nvCxnSpPr>
        <p:spPr>
          <a:xfrm flipH="1">
            <a:off x="4613709" y="3031968"/>
            <a:ext cx="160508" cy="961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8336C344-4BFF-4DFB-BBA7-1B6AF50C8AE4}"/>
              </a:ext>
            </a:extLst>
          </p:cNvPr>
          <p:cNvSpPr txBox="1"/>
          <p:nvPr/>
        </p:nvSpPr>
        <p:spPr>
          <a:xfrm>
            <a:off x="4198692" y="3993108"/>
            <a:ext cx="83003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Chance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4F64FF1-21E5-42FC-9B59-722B560DDF90}"/>
              </a:ext>
            </a:extLst>
          </p:cNvPr>
          <p:cNvCxnSpPr>
            <a:cxnSpLocks/>
            <a:stCxn id="375" idx="2"/>
          </p:cNvCxnSpPr>
          <p:nvPr/>
        </p:nvCxnSpPr>
        <p:spPr>
          <a:xfrm>
            <a:off x="4026180" y="1325755"/>
            <a:ext cx="60108" cy="11303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8C000F1A-6783-4AB6-BDC2-BCBB3BF26611}"/>
              </a:ext>
            </a:extLst>
          </p:cNvPr>
          <p:cNvSpPr txBox="1"/>
          <p:nvPr/>
        </p:nvSpPr>
        <p:spPr>
          <a:xfrm>
            <a:off x="3471010" y="587091"/>
            <a:ext cx="111034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Get 100% APY for 24 hours</a:t>
            </a: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77BADE13-B749-40C1-AE1E-CAE268AADD8E}"/>
              </a:ext>
            </a:extLst>
          </p:cNvPr>
          <p:cNvCxnSpPr>
            <a:cxnSpLocks/>
            <a:endCxn id="377" idx="0"/>
          </p:cNvCxnSpPr>
          <p:nvPr/>
        </p:nvCxnSpPr>
        <p:spPr>
          <a:xfrm flipH="1">
            <a:off x="3579204" y="2829929"/>
            <a:ext cx="30056" cy="961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31CC3668-60D3-48BB-9ECE-1499B8B44150}"/>
              </a:ext>
            </a:extLst>
          </p:cNvPr>
          <p:cNvSpPr txBox="1"/>
          <p:nvPr/>
        </p:nvSpPr>
        <p:spPr>
          <a:xfrm>
            <a:off x="3033736" y="3791069"/>
            <a:ext cx="1090936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Throw a dice, if even number move back by the digit of the dice, if odd number, move forward by the digit of the dice</a:t>
            </a: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A878D1BB-61A3-4194-BD3B-30C70F0FAFB7}"/>
              </a:ext>
            </a:extLst>
          </p:cNvPr>
          <p:cNvCxnSpPr>
            <a:cxnSpLocks/>
            <a:stCxn id="379" idx="2"/>
            <a:endCxn id="334" idx="0"/>
          </p:cNvCxnSpPr>
          <p:nvPr/>
        </p:nvCxnSpPr>
        <p:spPr>
          <a:xfrm>
            <a:off x="2893942" y="1331185"/>
            <a:ext cx="152160" cy="1105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8BEB16A0-C7EA-408E-943D-3FA05FF4828F}"/>
              </a:ext>
            </a:extLst>
          </p:cNvPr>
          <p:cNvSpPr txBox="1"/>
          <p:nvPr/>
        </p:nvSpPr>
        <p:spPr>
          <a:xfrm>
            <a:off x="2338772" y="592521"/>
            <a:ext cx="111034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Get 75% APY for 24 hours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86A7E2CB-9B62-48D9-8DF3-18F571CC9BA9}"/>
              </a:ext>
            </a:extLst>
          </p:cNvPr>
          <p:cNvCxnSpPr>
            <a:cxnSpLocks/>
            <a:stCxn id="382" idx="2"/>
          </p:cNvCxnSpPr>
          <p:nvPr/>
        </p:nvCxnSpPr>
        <p:spPr>
          <a:xfrm>
            <a:off x="1747158" y="1993740"/>
            <a:ext cx="152160" cy="458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4CF294EC-AD25-467C-801B-9229ABD712B5}"/>
              </a:ext>
            </a:extLst>
          </p:cNvPr>
          <p:cNvSpPr txBox="1"/>
          <p:nvPr/>
        </p:nvSpPr>
        <p:spPr>
          <a:xfrm>
            <a:off x="1191988" y="608745"/>
            <a:ext cx="1110340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Get 100% APY for 24 hours get 10% chance to get Moon Gun</a:t>
            </a:r>
          </a:p>
        </p:txBody>
      </p: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09254DA3-E788-4C11-ABD8-8E0104A9F4C6}"/>
              </a:ext>
            </a:extLst>
          </p:cNvPr>
          <p:cNvCxnSpPr>
            <a:cxnSpLocks/>
            <a:endCxn id="384" idx="0"/>
          </p:cNvCxnSpPr>
          <p:nvPr/>
        </p:nvCxnSpPr>
        <p:spPr>
          <a:xfrm flipH="1">
            <a:off x="2317882" y="3042380"/>
            <a:ext cx="160508" cy="961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14B72DF1-40CD-4390-AE4B-7E380F61A202}"/>
              </a:ext>
            </a:extLst>
          </p:cNvPr>
          <p:cNvSpPr txBox="1"/>
          <p:nvPr/>
        </p:nvSpPr>
        <p:spPr>
          <a:xfrm>
            <a:off x="1902865" y="4003520"/>
            <a:ext cx="830033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Get 10 MLON tokens</a:t>
            </a: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2EC4D3FA-66CE-45F1-9C23-F23305A51735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1233572" y="2970413"/>
            <a:ext cx="160508" cy="961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C96918E3-FCDB-4F3F-84E1-26390FFF8991}"/>
              </a:ext>
            </a:extLst>
          </p:cNvPr>
          <p:cNvSpPr txBox="1"/>
          <p:nvPr/>
        </p:nvSpPr>
        <p:spPr>
          <a:xfrm>
            <a:off x="818555" y="3931553"/>
            <a:ext cx="83003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Chance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A81B02F-72D5-4FE5-9E5F-E35C80E8F3CB}"/>
              </a:ext>
            </a:extLst>
          </p:cNvPr>
          <p:cNvCxnSpPr>
            <a:cxnSpLocks/>
            <a:stCxn id="389" idx="2"/>
          </p:cNvCxnSpPr>
          <p:nvPr/>
        </p:nvCxnSpPr>
        <p:spPr>
          <a:xfrm>
            <a:off x="607774" y="1574364"/>
            <a:ext cx="60108" cy="914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8A4CFD0B-88DB-48AA-A07C-7BB15E979A28}"/>
              </a:ext>
            </a:extLst>
          </p:cNvPr>
          <p:cNvSpPr txBox="1"/>
          <p:nvPr/>
        </p:nvSpPr>
        <p:spPr>
          <a:xfrm>
            <a:off x="52604" y="620257"/>
            <a:ext cx="1110340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/>
              <a:t>Fight Thanatos the Space </a:t>
            </a:r>
            <a:r>
              <a:rPr lang="en-SG" sz="1400" dirty="0" err="1"/>
              <a:t>Conquerer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97739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entagon 204">
            <a:extLst>
              <a:ext uri="{FF2B5EF4-FFF2-40B4-BE49-F238E27FC236}">
                <a16:creationId xmlns:a16="http://schemas.microsoft.com/office/drawing/2014/main" id="{5B7BBDE0-1161-45E7-AFAE-4F1E282609C4}"/>
              </a:ext>
            </a:extLst>
          </p:cNvPr>
          <p:cNvSpPr/>
          <p:nvPr/>
        </p:nvSpPr>
        <p:spPr>
          <a:xfrm>
            <a:off x="2629610" y="-2873"/>
            <a:ext cx="6955975" cy="6860873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4" name="Pentagon 253">
            <a:extLst>
              <a:ext uri="{FF2B5EF4-FFF2-40B4-BE49-F238E27FC236}">
                <a16:creationId xmlns:a16="http://schemas.microsoft.com/office/drawing/2014/main" id="{B9AA9B40-B280-4D92-BDAC-47DE2A15B530}"/>
              </a:ext>
            </a:extLst>
          </p:cNvPr>
          <p:cNvSpPr/>
          <p:nvPr/>
        </p:nvSpPr>
        <p:spPr>
          <a:xfrm>
            <a:off x="5649274" y="7556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Pentagon 286">
            <a:extLst>
              <a:ext uri="{FF2B5EF4-FFF2-40B4-BE49-F238E27FC236}">
                <a16:creationId xmlns:a16="http://schemas.microsoft.com/office/drawing/2014/main" id="{2102B707-64B5-4A85-8BF4-8758D478CCEB}"/>
              </a:ext>
            </a:extLst>
          </p:cNvPr>
          <p:cNvSpPr/>
          <p:nvPr/>
        </p:nvSpPr>
        <p:spPr>
          <a:xfrm>
            <a:off x="8663084" y="2281316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8" name="Pentagon 287">
            <a:extLst>
              <a:ext uri="{FF2B5EF4-FFF2-40B4-BE49-F238E27FC236}">
                <a16:creationId xmlns:a16="http://schemas.microsoft.com/office/drawing/2014/main" id="{74A58A15-5E08-481D-A941-39C79324E479}"/>
              </a:ext>
            </a:extLst>
          </p:cNvPr>
          <p:cNvSpPr/>
          <p:nvPr/>
        </p:nvSpPr>
        <p:spPr>
          <a:xfrm>
            <a:off x="7904694" y="1710493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9" name="Pentagon 288">
            <a:extLst>
              <a:ext uri="{FF2B5EF4-FFF2-40B4-BE49-F238E27FC236}">
                <a16:creationId xmlns:a16="http://schemas.microsoft.com/office/drawing/2014/main" id="{D428F53C-C168-4C5E-83A8-494BC85DDA5C}"/>
              </a:ext>
            </a:extLst>
          </p:cNvPr>
          <p:cNvSpPr/>
          <p:nvPr/>
        </p:nvSpPr>
        <p:spPr>
          <a:xfrm>
            <a:off x="7156488" y="1139670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0" name="Pentagon 289">
            <a:extLst>
              <a:ext uri="{FF2B5EF4-FFF2-40B4-BE49-F238E27FC236}">
                <a16:creationId xmlns:a16="http://schemas.microsoft.com/office/drawing/2014/main" id="{ED1500A3-F05B-4027-AF81-DF7A620C94C9}"/>
              </a:ext>
            </a:extLst>
          </p:cNvPr>
          <p:cNvSpPr/>
          <p:nvPr/>
        </p:nvSpPr>
        <p:spPr>
          <a:xfrm>
            <a:off x="6407664" y="583062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1" name="Pentagon 290">
            <a:extLst>
              <a:ext uri="{FF2B5EF4-FFF2-40B4-BE49-F238E27FC236}">
                <a16:creationId xmlns:a16="http://schemas.microsoft.com/office/drawing/2014/main" id="{EE7E1790-7A4C-4563-A8EB-4B1001E8E2D6}"/>
              </a:ext>
            </a:extLst>
          </p:cNvPr>
          <p:cNvSpPr/>
          <p:nvPr/>
        </p:nvSpPr>
        <p:spPr>
          <a:xfrm>
            <a:off x="8373357" y="3203061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2" name="Pentagon 291">
            <a:extLst>
              <a:ext uri="{FF2B5EF4-FFF2-40B4-BE49-F238E27FC236}">
                <a16:creationId xmlns:a16="http://schemas.microsoft.com/office/drawing/2014/main" id="{3EFA38E4-01B8-4E85-A5E8-8475DFCE98D5}"/>
              </a:ext>
            </a:extLst>
          </p:cNvPr>
          <p:cNvSpPr/>
          <p:nvPr/>
        </p:nvSpPr>
        <p:spPr>
          <a:xfrm>
            <a:off x="8073134" y="4131301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3" name="Pentagon 292">
            <a:extLst>
              <a:ext uri="{FF2B5EF4-FFF2-40B4-BE49-F238E27FC236}">
                <a16:creationId xmlns:a16="http://schemas.microsoft.com/office/drawing/2014/main" id="{E2B6CDFA-E30B-4C4A-9FDF-F014BB27B6ED}"/>
              </a:ext>
            </a:extLst>
          </p:cNvPr>
          <p:cNvSpPr/>
          <p:nvPr/>
        </p:nvSpPr>
        <p:spPr>
          <a:xfrm>
            <a:off x="7788833" y="5066559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4" name="Pentagon 293">
            <a:extLst>
              <a:ext uri="{FF2B5EF4-FFF2-40B4-BE49-F238E27FC236}">
                <a16:creationId xmlns:a16="http://schemas.microsoft.com/office/drawing/2014/main" id="{CEACEEE3-FE2E-4A5E-BB15-DAF4B0E4BC67}"/>
              </a:ext>
            </a:extLst>
          </p:cNvPr>
          <p:cNvSpPr/>
          <p:nvPr/>
        </p:nvSpPr>
        <p:spPr>
          <a:xfrm>
            <a:off x="2939143" y="3203061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5" name="Pentagon 294">
            <a:extLst>
              <a:ext uri="{FF2B5EF4-FFF2-40B4-BE49-F238E27FC236}">
                <a16:creationId xmlns:a16="http://schemas.microsoft.com/office/drawing/2014/main" id="{A2852B15-D88D-4ACB-8710-BB5380442107}"/>
              </a:ext>
            </a:extLst>
          </p:cNvPr>
          <p:cNvSpPr/>
          <p:nvPr/>
        </p:nvSpPr>
        <p:spPr>
          <a:xfrm>
            <a:off x="4721819" y="5910437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6" name="Pentagon 295">
            <a:extLst>
              <a:ext uri="{FF2B5EF4-FFF2-40B4-BE49-F238E27FC236}">
                <a16:creationId xmlns:a16="http://schemas.microsoft.com/office/drawing/2014/main" id="{B2B398D3-718D-4E15-A4F2-0C03B39634A9}"/>
              </a:ext>
            </a:extLst>
          </p:cNvPr>
          <p:cNvSpPr/>
          <p:nvPr/>
        </p:nvSpPr>
        <p:spPr>
          <a:xfrm>
            <a:off x="3795750" y="5922742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7" name="Pentagon 296">
            <a:extLst>
              <a:ext uri="{FF2B5EF4-FFF2-40B4-BE49-F238E27FC236}">
                <a16:creationId xmlns:a16="http://schemas.microsoft.com/office/drawing/2014/main" id="{834EBB91-3A04-4892-B57D-31C6497CF2A9}"/>
              </a:ext>
            </a:extLst>
          </p:cNvPr>
          <p:cNvSpPr/>
          <p:nvPr/>
        </p:nvSpPr>
        <p:spPr>
          <a:xfrm>
            <a:off x="7531916" y="5922742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8" name="Pentagon 297">
            <a:extLst>
              <a:ext uri="{FF2B5EF4-FFF2-40B4-BE49-F238E27FC236}">
                <a16:creationId xmlns:a16="http://schemas.microsoft.com/office/drawing/2014/main" id="{0FE418F9-2B31-480E-98D8-70424A139926}"/>
              </a:ext>
            </a:extLst>
          </p:cNvPr>
          <p:cNvSpPr/>
          <p:nvPr/>
        </p:nvSpPr>
        <p:spPr>
          <a:xfrm>
            <a:off x="2634343" y="2270887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9" name="Pentagon 298">
            <a:extLst>
              <a:ext uri="{FF2B5EF4-FFF2-40B4-BE49-F238E27FC236}">
                <a16:creationId xmlns:a16="http://schemas.microsoft.com/office/drawing/2014/main" id="{F5A98AB2-C49F-423C-B7D3-649EFB0349B1}"/>
              </a:ext>
            </a:extLst>
          </p:cNvPr>
          <p:cNvSpPr/>
          <p:nvPr/>
        </p:nvSpPr>
        <p:spPr>
          <a:xfrm>
            <a:off x="3382549" y="1689717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0" name="Pentagon 299">
            <a:extLst>
              <a:ext uri="{FF2B5EF4-FFF2-40B4-BE49-F238E27FC236}">
                <a16:creationId xmlns:a16="http://schemas.microsoft.com/office/drawing/2014/main" id="{43279152-24DF-4DDE-83D7-E6E5E7CDB412}"/>
              </a:ext>
            </a:extLst>
          </p:cNvPr>
          <p:cNvSpPr/>
          <p:nvPr/>
        </p:nvSpPr>
        <p:spPr>
          <a:xfrm>
            <a:off x="4146389" y="1129241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1" name="Pentagon 300">
            <a:extLst>
              <a:ext uri="{FF2B5EF4-FFF2-40B4-BE49-F238E27FC236}">
                <a16:creationId xmlns:a16="http://schemas.microsoft.com/office/drawing/2014/main" id="{D5C3DCD8-C813-44FB-A7B9-95613A951434}"/>
              </a:ext>
            </a:extLst>
          </p:cNvPr>
          <p:cNvSpPr/>
          <p:nvPr/>
        </p:nvSpPr>
        <p:spPr>
          <a:xfrm>
            <a:off x="4902614" y="573628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2" name="Pentagon 301">
            <a:extLst>
              <a:ext uri="{FF2B5EF4-FFF2-40B4-BE49-F238E27FC236}">
                <a16:creationId xmlns:a16="http://schemas.microsoft.com/office/drawing/2014/main" id="{19B1543B-EA8B-4299-BA50-F3A87C5468D1}"/>
              </a:ext>
            </a:extLst>
          </p:cNvPr>
          <p:cNvSpPr/>
          <p:nvPr/>
        </p:nvSpPr>
        <p:spPr>
          <a:xfrm>
            <a:off x="5660644" y="5915186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3" name="Pentagon 302">
            <a:extLst>
              <a:ext uri="{FF2B5EF4-FFF2-40B4-BE49-F238E27FC236}">
                <a16:creationId xmlns:a16="http://schemas.microsoft.com/office/drawing/2014/main" id="{40876D0A-9D9D-40F0-B401-64A5010ADFFA}"/>
              </a:ext>
            </a:extLst>
          </p:cNvPr>
          <p:cNvSpPr/>
          <p:nvPr/>
        </p:nvSpPr>
        <p:spPr>
          <a:xfrm>
            <a:off x="6599469" y="5922742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4" name="Pentagon 303">
            <a:extLst>
              <a:ext uri="{FF2B5EF4-FFF2-40B4-BE49-F238E27FC236}">
                <a16:creationId xmlns:a16="http://schemas.microsoft.com/office/drawing/2014/main" id="{7EF19CEB-436D-4A6F-8BFB-B17A290E4010}"/>
              </a:ext>
            </a:extLst>
          </p:cNvPr>
          <p:cNvSpPr/>
          <p:nvPr/>
        </p:nvSpPr>
        <p:spPr>
          <a:xfrm>
            <a:off x="3199142" y="4103033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5" name="Pentagon 304">
            <a:extLst>
              <a:ext uri="{FF2B5EF4-FFF2-40B4-BE49-F238E27FC236}">
                <a16:creationId xmlns:a16="http://schemas.microsoft.com/office/drawing/2014/main" id="{E4A38BC5-5648-4EF5-AA11-9D336CECDD7D}"/>
              </a:ext>
            </a:extLst>
          </p:cNvPr>
          <p:cNvSpPr/>
          <p:nvPr/>
        </p:nvSpPr>
        <p:spPr>
          <a:xfrm>
            <a:off x="3502740" y="5012276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6" name="Pentagon 305">
            <a:extLst>
              <a:ext uri="{FF2B5EF4-FFF2-40B4-BE49-F238E27FC236}">
                <a16:creationId xmlns:a16="http://schemas.microsoft.com/office/drawing/2014/main" id="{3B9AD8EF-DFEB-456C-B57B-2725B7304F75}"/>
              </a:ext>
            </a:extLst>
          </p:cNvPr>
          <p:cNvSpPr/>
          <p:nvPr/>
        </p:nvSpPr>
        <p:spPr>
          <a:xfrm>
            <a:off x="4140090" y="3216574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7" name="Pentagon 306">
            <a:extLst>
              <a:ext uri="{FF2B5EF4-FFF2-40B4-BE49-F238E27FC236}">
                <a16:creationId xmlns:a16="http://schemas.microsoft.com/office/drawing/2014/main" id="{964AF757-493C-4835-AABA-61FAACACD597}"/>
              </a:ext>
            </a:extLst>
          </p:cNvPr>
          <p:cNvSpPr/>
          <p:nvPr/>
        </p:nvSpPr>
        <p:spPr>
          <a:xfrm>
            <a:off x="4155856" y="2267803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9" name="Pentagon 308">
            <a:extLst>
              <a:ext uri="{FF2B5EF4-FFF2-40B4-BE49-F238E27FC236}">
                <a16:creationId xmlns:a16="http://schemas.microsoft.com/office/drawing/2014/main" id="{921E49AD-DE72-4290-A5CC-C8ADB08E7754}"/>
              </a:ext>
            </a:extLst>
          </p:cNvPr>
          <p:cNvSpPr/>
          <p:nvPr/>
        </p:nvSpPr>
        <p:spPr>
          <a:xfrm>
            <a:off x="4177669" y="4151832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0" name="Pentagon 309">
            <a:extLst>
              <a:ext uri="{FF2B5EF4-FFF2-40B4-BE49-F238E27FC236}">
                <a16:creationId xmlns:a16="http://schemas.microsoft.com/office/drawing/2014/main" id="{23661763-8A18-4EBB-9771-269FF04D4288}"/>
              </a:ext>
            </a:extLst>
          </p:cNvPr>
          <p:cNvSpPr/>
          <p:nvPr/>
        </p:nvSpPr>
        <p:spPr>
          <a:xfrm>
            <a:off x="5005380" y="2545641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1" name="Pentagon 310">
            <a:extLst>
              <a:ext uri="{FF2B5EF4-FFF2-40B4-BE49-F238E27FC236}">
                <a16:creationId xmlns:a16="http://schemas.microsoft.com/office/drawing/2014/main" id="{E55DB536-720F-4716-8420-8549270AD238}"/>
              </a:ext>
            </a:extLst>
          </p:cNvPr>
          <p:cNvSpPr/>
          <p:nvPr/>
        </p:nvSpPr>
        <p:spPr>
          <a:xfrm>
            <a:off x="5565014" y="3289134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2" name="Pentagon 311">
            <a:extLst>
              <a:ext uri="{FF2B5EF4-FFF2-40B4-BE49-F238E27FC236}">
                <a16:creationId xmlns:a16="http://schemas.microsoft.com/office/drawing/2014/main" id="{06714B5B-4525-4FC9-AFFB-698582ED89F4}"/>
              </a:ext>
            </a:extLst>
          </p:cNvPr>
          <p:cNvSpPr/>
          <p:nvPr/>
        </p:nvSpPr>
        <p:spPr>
          <a:xfrm>
            <a:off x="6122758" y="2545641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3" name="Pentagon 312">
            <a:extLst>
              <a:ext uri="{FF2B5EF4-FFF2-40B4-BE49-F238E27FC236}">
                <a16:creationId xmlns:a16="http://schemas.microsoft.com/office/drawing/2014/main" id="{7B15A61F-CA03-4238-8AE4-8F9ED8CB4696}"/>
              </a:ext>
            </a:extLst>
          </p:cNvPr>
          <p:cNvSpPr/>
          <p:nvPr/>
        </p:nvSpPr>
        <p:spPr>
          <a:xfrm>
            <a:off x="7002717" y="2274183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4" name="Pentagon 313">
            <a:extLst>
              <a:ext uri="{FF2B5EF4-FFF2-40B4-BE49-F238E27FC236}">
                <a16:creationId xmlns:a16="http://schemas.microsoft.com/office/drawing/2014/main" id="{C2EDA427-8FB8-466C-B6EE-A8FA55013188}"/>
              </a:ext>
            </a:extLst>
          </p:cNvPr>
          <p:cNvSpPr/>
          <p:nvPr/>
        </p:nvSpPr>
        <p:spPr>
          <a:xfrm>
            <a:off x="7014338" y="3226863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5" name="Pentagon 314">
            <a:extLst>
              <a:ext uri="{FF2B5EF4-FFF2-40B4-BE49-F238E27FC236}">
                <a16:creationId xmlns:a16="http://schemas.microsoft.com/office/drawing/2014/main" id="{6713CC18-B56C-4A58-901F-9BBB593FAAAC}"/>
              </a:ext>
            </a:extLst>
          </p:cNvPr>
          <p:cNvSpPr/>
          <p:nvPr/>
        </p:nvSpPr>
        <p:spPr>
          <a:xfrm>
            <a:off x="6992005" y="4176712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6" name="Pentagon 315">
            <a:extLst>
              <a:ext uri="{FF2B5EF4-FFF2-40B4-BE49-F238E27FC236}">
                <a16:creationId xmlns:a16="http://schemas.microsoft.com/office/drawing/2014/main" id="{FD4F7081-7FA0-40F7-9828-649256155675}"/>
              </a:ext>
            </a:extLst>
          </p:cNvPr>
          <p:cNvSpPr/>
          <p:nvPr/>
        </p:nvSpPr>
        <p:spPr>
          <a:xfrm>
            <a:off x="5584837" y="4224392"/>
            <a:ext cx="916646" cy="93525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C1DAF-BBEE-4603-B018-D01597452287}"/>
              </a:ext>
            </a:extLst>
          </p:cNvPr>
          <p:cNvSpPr txBox="1"/>
          <p:nvPr/>
        </p:nvSpPr>
        <p:spPr>
          <a:xfrm>
            <a:off x="26331" y="9895"/>
            <a:ext cx="34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Zoom in details of each pentagon</a:t>
            </a:r>
          </a:p>
        </p:txBody>
      </p:sp>
    </p:spTree>
    <p:extLst>
      <p:ext uri="{BB962C8B-B14F-4D97-AF65-F5344CB8AC3E}">
        <p14:creationId xmlns:p14="http://schemas.microsoft.com/office/powerpoint/2010/main" val="123361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Manfred Ng</dc:creator>
  <cp:lastModifiedBy>Manfred Ng</cp:lastModifiedBy>
  <cp:revision>1</cp:revision>
  <dcterms:created xsi:type="dcterms:W3CDTF">2022-02-01T05:32:20Z</dcterms:created>
  <dcterms:modified xsi:type="dcterms:W3CDTF">2022-02-02T11:00:24Z</dcterms:modified>
</cp:coreProperties>
</file>