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381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494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6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9DE6B19-2624-4DDF-A25B-2774D698400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378E1F6-F905-4C38-8910-A8251B95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pcodeapi.com/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ursquar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DC9A-EF57-4595-A54A-89801384F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Location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E5924-EF89-4847-8E2E-88EC5DD58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ADF2-5F9C-409D-AD8D-35B2071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4D99-7C25-40C4-B1DA-AF6CFFBB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Based on the analysis conducted, the recommendation is to build a Japanese Restaurant in Fort Worth located in Cluster 5.</a:t>
            </a:r>
          </a:p>
          <a:p>
            <a:r>
              <a:rPr lang="en-US" dirty="0"/>
              <a:t>Cluster 5 comprises the following zip codes: 76114, 76116, 76135, 76179, and  76127.</a:t>
            </a:r>
          </a:p>
        </p:txBody>
      </p:sp>
    </p:spTree>
    <p:extLst>
      <p:ext uri="{BB962C8B-B14F-4D97-AF65-F5344CB8AC3E}">
        <p14:creationId xmlns:p14="http://schemas.microsoft.com/office/powerpoint/2010/main" val="71475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1E27-C906-48E5-8B16-E12ABA24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5B73-66B4-4EC4-A118-447D61F6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hospitality service provider wants to open a new restaurant.</a:t>
            </a:r>
          </a:p>
          <a:p>
            <a:r>
              <a:rPr lang="en-US" dirty="0"/>
              <a:t>They have restaurants all over the US and want to determine the most strategic location to open a new restaurant.</a:t>
            </a:r>
          </a:p>
          <a:p>
            <a:r>
              <a:rPr lang="en-US" dirty="0"/>
              <a:t>The demographics of a city may have a significant affect on the performance of the restaurant in addition to the quality of the restaurant itself.</a:t>
            </a:r>
          </a:p>
          <a:p>
            <a:r>
              <a:rPr lang="en-US" dirty="0"/>
              <a:t>The task is to analyze major cities in the US to determine which city, and where specifically in the city to open a restaurant.</a:t>
            </a:r>
          </a:p>
          <a:p>
            <a:r>
              <a:rPr lang="en-US" dirty="0"/>
              <a:t>Finally, a type of restaurant will be recommended based on types of restaurants that may be underrepresented in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332059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7C1F-1616-4E57-8089-A8DE6FBC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AAD5-F28D-4D10-B217-1BA6C5A1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potential list of cities is obtained from a Wikipedia page at the following address.</a:t>
            </a:r>
          </a:p>
          <a:p>
            <a:r>
              <a:rPr lang="en-US" dirty="0">
                <a:hlinkClick r:id="rId2"/>
              </a:rPr>
              <a:t>https://en.wikipedia.org/wiki/List_of_United_States_cities_by_population</a:t>
            </a:r>
            <a:endParaRPr lang="en-US" dirty="0"/>
          </a:p>
          <a:p>
            <a:r>
              <a:rPr lang="en-US" dirty="0"/>
              <a:t>Additionally, zip codes for each city are obtained by utilizing the API, Zip Code API.</a:t>
            </a:r>
          </a:p>
          <a:p>
            <a:r>
              <a:rPr lang="en-US" dirty="0">
                <a:hlinkClick r:id="rId3"/>
              </a:rPr>
              <a:t>https://www.zipcodeapi.com/</a:t>
            </a:r>
            <a:endParaRPr lang="en-US" dirty="0"/>
          </a:p>
          <a:p>
            <a:r>
              <a:rPr lang="en-US" dirty="0"/>
              <a:t>The python package “</a:t>
            </a:r>
            <a:r>
              <a:rPr lang="en-US" dirty="0" err="1"/>
              <a:t>zipcodes</a:t>
            </a:r>
            <a:r>
              <a:rPr lang="en-US" dirty="0"/>
              <a:t>” is also used to update the latitudes and longitudes for each zip code.</a:t>
            </a:r>
          </a:p>
          <a:p>
            <a:r>
              <a:rPr lang="en-US" dirty="0"/>
              <a:t>Finally, foursquare is used to provide the venue data for each set of coordinates.</a:t>
            </a:r>
          </a:p>
          <a:p>
            <a:r>
              <a:rPr lang="en-US" dirty="0">
                <a:hlinkClick r:id="rId4"/>
              </a:rPr>
              <a:t>https://foursquare.com/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E194-2B61-4445-8CE4-B63A150E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City Data and Stats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D66014-F369-4E9A-B335-AF3E19BD6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" y="1691322"/>
            <a:ext cx="7761273" cy="244350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588829-1EA0-4202-ABDF-D2AEE3D8C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37" y="4236454"/>
            <a:ext cx="8857582" cy="24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6D76-4CB3-42E8-8F0F-B202EC00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Cities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7708-0A44-4DF9-AAD9-383AE8E2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Cities were filtered based on 3 criteria</a:t>
            </a:r>
          </a:p>
          <a:p>
            <a:r>
              <a:rPr lang="en-US" dirty="0"/>
              <a:t>1) Population of at least 500000</a:t>
            </a:r>
          </a:p>
          <a:p>
            <a:r>
              <a:rPr lang="en-US" dirty="0"/>
              <a:t>2) Population Density above the 25% percentile</a:t>
            </a:r>
          </a:p>
          <a:p>
            <a:r>
              <a:rPr lang="en-US" dirty="0"/>
              <a:t>3) Top 5 fastest growing cities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56F9F-B25D-497A-BAEF-0A7810D2D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7" y="4209016"/>
            <a:ext cx="10336857" cy="17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3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C6CE-106F-4C55-B1EA-2C0459D8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Venue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38FD-D9E5-46C5-9A97-72F2235B9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txBody>
          <a:bodyPr/>
          <a:lstStyle/>
          <a:p>
            <a:r>
              <a:rPr lang="en-US" dirty="0"/>
              <a:t>Analyze total venues per city and what percentage of venues for each city are food related venues.</a:t>
            </a:r>
          </a:p>
          <a:p>
            <a:r>
              <a:rPr lang="en-US" dirty="0"/>
              <a:t>City with the percentage of food related venues will be the target city.</a:t>
            </a:r>
          </a:p>
          <a:p>
            <a:r>
              <a:rPr lang="en-US" dirty="0"/>
              <a:t>Fort Worth is selected as the target city.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21202A-FED1-48E2-AD65-D253ED08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11" y="3297712"/>
            <a:ext cx="2622291" cy="319452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DCC28E-61CA-4B08-B1D4-80FF2BC1B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55" y="3650833"/>
            <a:ext cx="4806515" cy="28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1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8107-CAFC-41ED-A42B-063C7344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813629"/>
            <a:ext cx="3582956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Fort Worth Venue Cluster Visualization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8547A57-2C45-47F1-9606-DCA46AAE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12" y="446420"/>
            <a:ext cx="6653099" cy="596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0DE2B-8D2F-4048-BA17-680457BF8983}"/>
              </a:ext>
            </a:extLst>
          </p:cNvPr>
          <p:cNvSpPr txBox="1"/>
          <p:nvPr/>
        </p:nvSpPr>
        <p:spPr>
          <a:xfrm>
            <a:off x="354563" y="2575249"/>
            <a:ext cx="3676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Venues classified into 8 different clusters.</a:t>
            </a:r>
          </a:p>
          <a:p>
            <a:endParaRPr lang="en-US" dirty="0"/>
          </a:p>
          <a:p>
            <a:r>
              <a:rPr lang="en-US" dirty="0"/>
              <a:t>The 5 clusters near the city center will be considered for the location of the restaurant.</a:t>
            </a:r>
          </a:p>
          <a:p>
            <a:endParaRPr lang="en-US" dirty="0"/>
          </a:p>
          <a:p>
            <a:r>
              <a:rPr lang="en-US" dirty="0"/>
              <a:t>The colors of these clusters are light green, purple, blue, light blue and orange.</a:t>
            </a:r>
          </a:p>
        </p:txBody>
      </p:sp>
    </p:spTree>
    <p:extLst>
      <p:ext uri="{BB962C8B-B14F-4D97-AF65-F5344CB8AC3E}">
        <p14:creationId xmlns:p14="http://schemas.microsoft.com/office/powerpoint/2010/main" val="302239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341E-D02A-44EF-82E6-3C911A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Selection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0B60F5-1684-43F9-9D5E-C82613657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62" y="1905925"/>
            <a:ext cx="6271650" cy="4476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5195F-9F4B-45EE-9258-6600FE844820}"/>
              </a:ext>
            </a:extLst>
          </p:cNvPr>
          <p:cNvSpPr txBox="1"/>
          <p:nvPr/>
        </p:nvSpPr>
        <p:spPr>
          <a:xfrm>
            <a:off x="746449" y="2071397"/>
            <a:ext cx="3844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Clusters 1, 2, 3, 5 and 7 were considered for the location.</a:t>
            </a:r>
          </a:p>
          <a:p>
            <a:endParaRPr lang="en-US" dirty="0"/>
          </a:p>
          <a:p>
            <a:r>
              <a:rPr lang="en-US" dirty="0"/>
              <a:t>Cluster 5 contains the lowest concentration of food related venues.</a:t>
            </a:r>
          </a:p>
          <a:p>
            <a:endParaRPr lang="en-US" dirty="0"/>
          </a:p>
          <a:p>
            <a:r>
              <a:rPr lang="en-US" dirty="0"/>
              <a:t>Cluster 5 is chosen as the location for the new restaurant.</a:t>
            </a:r>
          </a:p>
        </p:txBody>
      </p:sp>
    </p:spTree>
    <p:extLst>
      <p:ext uri="{BB962C8B-B14F-4D97-AF65-F5344CB8AC3E}">
        <p14:creationId xmlns:p14="http://schemas.microsoft.com/office/powerpoint/2010/main" val="95047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7C08-812C-435D-AB94-54A49A8A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Recommendation</a:t>
            </a:r>
          </a:p>
        </p:txBody>
      </p:sp>
      <p:pic>
        <p:nvPicPr>
          <p:cNvPr id="5" name="Content Placeholder 4" descr="A picture containing people, old, street, group&#10;&#10;Description automatically generated">
            <a:extLst>
              <a:ext uri="{FF2B5EF4-FFF2-40B4-BE49-F238E27FC236}">
                <a16:creationId xmlns:a16="http://schemas.microsoft.com/office/drawing/2014/main" id="{204B1D97-966D-4991-8FCB-2968F377E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7" y="3275291"/>
            <a:ext cx="8594725" cy="338046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87D2B6-3410-4F71-AB2C-D4C76FBED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26" y="3489700"/>
            <a:ext cx="1912786" cy="3002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635A53-41BF-4D6D-8B52-5995CC5F0541}"/>
              </a:ext>
            </a:extLst>
          </p:cNvPr>
          <p:cNvSpPr txBox="1"/>
          <p:nvPr/>
        </p:nvSpPr>
        <p:spPr>
          <a:xfrm>
            <a:off x="727788" y="1900020"/>
            <a:ext cx="947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on the left contains the least common venues for each cluster.</a:t>
            </a:r>
          </a:p>
          <a:p>
            <a:r>
              <a:rPr lang="en-US" dirty="0"/>
              <a:t>The table on the right contains the least common venues for cluster 5 categorized by their frequency among all venues in Fort Worth.</a:t>
            </a:r>
          </a:p>
          <a:p>
            <a:r>
              <a:rPr lang="en-US" dirty="0"/>
              <a:t>Japanese Restaurants had the lowest frequency among the food related venues.</a:t>
            </a:r>
          </a:p>
        </p:txBody>
      </p:sp>
    </p:spTree>
    <p:extLst>
      <p:ext uri="{BB962C8B-B14F-4D97-AF65-F5344CB8AC3E}">
        <p14:creationId xmlns:p14="http://schemas.microsoft.com/office/powerpoint/2010/main" val="16604315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</TotalTime>
  <Words>486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Restaurant Location Recommender</vt:lpstr>
      <vt:lpstr>Problem Statement</vt:lpstr>
      <vt:lpstr>Data Acquisition</vt:lpstr>
      <vt:lpstr>Cleaned City Data and Stats</vt:lpstr>
      <vt:lpstr>Final Cities for Analysis</vt:lpstr>
      <vt:lpstr>City Venue Stats</vt:lpstr>
      <vt:lpstr>Fort Worth Venue Cluster Visualization</vt:lpstr>
      <vt:lpstr>Cluster Selection</vt:lpstr>
      <vt:lpstr>Restaurant Recommendation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Location Recommender</dc:title>
  <dc:creator>Sean Alexander</dc:creator>
  <cp:lastModifiedBy>Sean Alexander</cp:lastModifiedBy>
  <cp:revision>6</cp:revision>
  <dcterms:created xsi:type="dcterms:W3CDTF">2020-04-27T01:02:57Z</dcterms:created>
  <dcterms:modified xsi:type="dcterms:W3CDTF">2020-04-27T01:37:21Z</dcterms:modified>
</cp:coreProperties>
</file>