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F57F-57D7-4082-9969-045B001FB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372F5-C3F8-4DA2-9BFC-B94380F04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4A60-D438-4254-9AB9-E24834B1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ED4E-6CB1-4210-AE74-0144C5C1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8DE7-2C82-496D-9F45-5A59CC4C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83B5-06FD-4CC8-9F78-F972BC29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CF408-03F5-4EC3-B89A-B531B41D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BCA6-9B7A-49FC-B4DF-276D257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73D5-8CA9-4F49-A0D6-7487D33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B3A5-AE53-4CD8-81E3-5240C6E6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60495-D3CD-43CA-911B-482B2F975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6934-47A7-47A3-A2C4-A43256C6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C1DA-D6E6-4D0E-B418-60D13F59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1078-D24C-4F7C-9C92-D46C070F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8C2B6-4975-48A9-9E93-9C55C376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2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5987-0531-410A-99C0-9CC6355E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CA1D-F186-4EBB-9463-C148E98E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80892-0A95-47EE-8300-2AF6DF96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CAFE-D6C2-40E1-B247-D60B2E90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4373-3B4E-45F8-8D17-657C1C66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081F-933E-4EE2-97AB-CCCCE05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A967-4628-49E2-8B6C-BBB5EF47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98B3-E28D-40EC-A0EF-43AE5BFB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4764-A749-4B49-8818-098F984A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3ED4-CD18-4E91-B09B-AF77FAA3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2522-7772-4BC3-A4C0-A8FB43B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57B3-D2DE-4E54-B74F-42B06D8DC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AABE-DE76-43D8-8D8C-B320C4B2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9C06-F258-4C59-8FA4-00319A94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F264-E84B-4925-93B1-DC27360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4EDEB-6741-4448-B30A-4D09F845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8223-A6FF-4720-8876-6AE17365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0C71-2E05-461C-A56E-AD183916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68AC-EC04-4722-9207-625F221E2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32158-A01D-4926-BD93-9B22A324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E91C7-C97B-469C-87EE-1DF698C92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E3A60-BB3D-49AD-8153-A6B346E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B2E81-353A-4FF7-9B8D-576DFBB5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3A115-E0AF-427D-8276-1213648F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F158-7E13-43A7-B339-46D0B377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36E49-F8A3-430A-93C1-114F07E2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F9517-41DE-4511-92F8-A430654B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1A80-737E-430C-8F35-FA4B723D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AF455-D01C-4C2D-9E2B-2A28622E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CA40-D813-4121-B40C-2AEF5051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A2D4-DD4D-419F-838F-4245C9EC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9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0D1F-5572-426B-A999-8981817D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D9FA-9ACB-40D6-BD4E-3E508FF4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91D89-75FB-4E4C-B264-D0D001F8D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B7BB8-A560-4F0D-851D-03DF7E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150C2-CE34-4933-B060-05BD2741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283E-6274-43FC-9F73-B62392E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8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EB40-AE83-4626-9B5B-50748331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EFBC3-52B1-4026-8C42-480D38D5E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A2848-845A-4F87-ABC0-93BFDC2A2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8C2A2-9C00-4173-AF36-CFC08DDF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30EE-7BF0-4901-952D-278D4A70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C3B40-3EAD-486E-8423-D257A8DD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B0987-7127-4E2A-B54F-9AB6A598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9499-5C17-4BFB-8174-2B17F244E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0F76-58E6-43DF-9DC9-37CA3759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9376-81A7-43A5-B106-4A7D901F855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ADF3-C6C1-4D6B-99A8-5FEBF994D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6764-C63A-48DE-B6A2-99EEA00AA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55B3-E839-4AD1-A90E-19864E92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yellow, close, open&#10;&#10;Description automatically generated">
            <a:extLst>
              <a:ext uri="{FF2B5EF4-FFF2-40B4-BE49-F238E27FC236}">
                <a16:creationId xmlns:a16="http://schemas.microsoft.com/office/drawing/2014/main" id="{089F507B-039D-400B-B8C0-29A551642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t="17228" r="13633" b="36180"/>
          <a:stretch/>
        </p:blipFill>
        <p:spPr>
          <a:xfrm>
            <a:off x="85022" y="418671"/>
            <a:ext cx="12021955" cy="6020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B263C-EBF0-4BAB-8F2F-C3D8EB804C56}"/>
              </a:ext>
            </a:extLst>
          </p:cNvPr>
          <p:cNvSpPr txBox="1"/>
          <p:nvPr/>
        </p:nvSpPr>
        <p:spPr>
          <a:xfrm>
            <a:off x="2100969" y="804630"/>
            <a:ext cx="938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 kb</a:t>
            </a:r>
          </a:p>
          <a:p>
            <a:r>
              <a:rPr lang="en-US" sz="1600" dirty="0">
                <a:solidFill>
                  <a:schemeClr val="bg1"/>
                </a:solidFill>
              </a:rPr>
              <a:t>Plus</a:t>
            </a:r>
          </a:p>
          <a:p>
            <a:r>
              <a:rPr lang="en-US" sz="1600" dirty="0">
                <a:solidFill>
                  <a:schemeClr val="bg1"/>
                </a:solidFill>
              </a:rPr>
              <a:t>Gene</a:t>
            </a:r>
          </a:p>
          <a:p>
            <a:r>
              <a:rPr lang="en-US" sz="1600" dirty="0">
                <a:solidFill>
                  <a:schemeClr val="bg1"/>
                </a:solidFill>
              </a:rPr>
              <a:t>Ruler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A64DB-F034-445B-AF75-C77DCD2D8940}"/>
              </a:ext>
            </a:extLst>
          </p:cNvPr>
          <p:cNvSpPr txBox="1"/>
          <p:nvPr/>
        </p:nvSpPr>
        <p:spPr>
          <a:xfrm>
            <a:off x="1413292" y="1773191"/>
            <a:ext cx="990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E5322-8FE6-4D77-8C2A-5277C5223505}"/>
              </a:ext>
            </a:extLst>
          </p:cNvPr>
          <p:cNvSpPr txBox="1"/>
          <p:nvPr/>
        </p:nvSpPr>
        <p:spPr>
          <a:xfrm>
            <a:off x="1437972" y="2105451"/>
            <a:ext cx="70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5000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4F3D3-8EF7-4C89-B246-47FEB3C006AE}"/>
              </a:ext>
            </a:extLst>
          </p:cNvPr>
          <p:cNvSpPr txBox="1"/>
          <p:nvPr/>
        </p:nvSpPr>
        <p:spPr>
          <a:xfrm>
            <a:off x="1478821" y="2831519"/>
            <a:ext cx="8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0F395-6884-466F-9E08-9FD498683F07}"/>
              </a:ext>
            </a:extLst>
          </p:cNvPr>
          <p:cNvSpPr txBox="1"/>
          <p:nvPr/>
        </p:nvSpPr>
        <p:spPr>
          <a:xfrm>
            <a:off x="1553858" y="3707085"/>
            <a:ext cx="728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A3D25-17CB-492E-A2DC-79AC0E27F750}"/>
              </a:ext>
            </a:extLst>
          </p:cNvPr>
          <p:cNvSpPr txBox="1"/>
          <p:nvPr/>
        </p:nvSpPr>
        <p:spPr>
          <a:xfrm>
            <a:off x="1657479" y="4631113"/>
            <a:ext cx="597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E5107-5A15-49C9-B732-F83E8DC55451}"/>
              </a:ext>
            </a:extLst>
          </p:cNvPr>
          <p:cNvSpPr txBox="1"/>
          <p:nvPr/>
        </p:nvSpPr>
        <p:spPr>
          <a:xfrm>
            <a:off x="2954836" y="1434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464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A701D-4F5C-48B3-BBE3-789796E0B740}"/>
              </a:ext>
            </a:extLst>
          </p:cNvPr>
          <p:cNvSpPr txBox="1"/>
          <p:nvPr/>
        </p:nvSpPr>
        <p:spPr>
          <a:xfrm>
            <a:off x="3773446" y="14346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769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F95F0-38D2-4409-8CA4-D5388A6B22D8}"/>
              </a:ext>
            </a:extLst>
          </p:cNvPr>
          <p:cNvSpPr txBox="1"/>
          <p:nvPr/>
        </p:nvSpPr>
        <p:spPr>
          <a:xfrm>
            <a:off x="2870670" y="5573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44.9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43A76-9594-43BD-91E5-0201F776C333}"/>
              </a:ext>
            </a:extLst>
          </p:cNvPr>
          <p:cNvSpPr txBox="1"/>
          <p:nvPr/>
        </p:nvSpPr>
        <p:spPr>
          <a:xfrm>
            <a:off x="3727019" y="5573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51.9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8395F-49D5-463A-871F-48625C5A28CF}"/>
              </a:ext>
            </a:extLst>
          </p:cNvPr>
          <p:cNvSpPr txBox="1"/>
          <p:nvPr/>
        </p:nvSpPr>
        <p:spPr>
          <a:xfrm>
            <a:off x="3222698" y="5238697"/>
            <a:ext cx="642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Qubit Assay Value (DNA ng/l) given above sample number</a:t>
            </a:r>
          </a:p>
        </p:txBody>
      </p:sp>
    </p:spTree>
    <p:extLst>
      <p:ext uri="{BB962C8B-B14F-4D97-AF65-F5344CB8AC3E}">
        <p14:creationId xmlns:p14="http://schemas.microsoft.com/office/powerpoint/2010/main" val="221418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Ameral, Natalie (DEM)</dc:creator>
  <cp:lastModifiedBy>Ameral, Natalie (DEM)</cp:lastModifiedBy>
  <cp:revision>3</cp:revision>
  <dcterms:created xsi:type="dcterms:W3CDTF">2021-01-29T12:44:07Z</dcterms:created>
  <dcterms:modified xsi:type="dcterms:W3CDTF">2021-01-29T13:08:05Z</dcterms:modified>
</cp:coreProperties>
</file>