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3C5C-1584-4DBF-A9E9-90917C7CD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B8CE5-46C2-432D-978A-CE0B6951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BA65-2902-4C3C-8ED7-87A6270E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B77D-A6D2-4774-B63B-C6F43582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A83F9-8284-4991-B92D-EA336159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8C00-E5DD-401A-A7E8-F0894ADB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62D55-E304-47B3-B833-26B50CBB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9CA3-7478-46CD-B7E6-8B85DA0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B9E07-F3C0-4900-9159-F212CDD4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0BFD6-68C1-4543-B259-6B8B951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2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E7434-69F6-42A6-BFFE-01B443072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C4943-834B-4B76-AE8E-1CAA32CB3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0442-D80C-47B9-99E5-33B10F0B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8E920-4443-492C-9B9A-F6B54750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24BE-D5EF-452C-8FD7-09C6E0F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B207-DEF5-42EE-AA7C-96FF7D32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6245-96C6-4172-960D-18D32B8C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999B-D678-4B4F-A338-B8C623C7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833F-9EEE-4438-B58D-DABC2E1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DC6F7-EE86-4AE0-9440-5945A8A6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9F9E-4D7F-4DEA-8FA8-E7586769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0130-D65B-43DF-BC34-275EA6445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1F42-CF25-493F-BB81-62094572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486A-093F-4498-A2C6-966AEBE1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05E8-4BF3-48AA-842D-95950CED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5E42-7E27-40DF-B514-A380D325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9895A-9927-4D84-80CD-1E5ECEA4D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BCE0-61EA-4CCE-9A89-F52393819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F0911-6DC1-4F0F-829E-EC6D3047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88525-2E1B-480F-80A3-A0A5583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E4C7B-1DFD-4873-A439-B080D3A8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3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DA50-5226-4147-A75B-DDA6F0A5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7DE1-9B2E-4469-972A-94D6082A1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A7966-FB19-48DB-9E82-E2FDE361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6BD7A-AA24-4E50-96D0-001F0A638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C6A58-E7D8-4E0C-941B-4E0A7929C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275F0-1C31-4A92-98BA-CF04D63A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A6BAF-7DBE-4F0A-ACFA-06055359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0960F-B46F-4AD9-8A07-3491196E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6023-10F9-48F2-BD46-D016FBC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A818-DC2F-412B-B1F5-B1BE0BD8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0662C-CEAF-4C55-AEB8-50FF8E31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1444B-0658-4089-B824-47B6D8DD6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52624-92D8-4575-BCD8-C2FB886A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58DC4-86D5-4002-9D0F-3922AA68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0956-E6D6-4184-840A-DB2558EB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0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DDAF-E295-454E-8230-B2E6A5D6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13CF-114B-4DCD-9298-7F49FD11F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BCD2E-C071-42CF-9D9B-AC496E468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8755C-EFC2-4A4B-92A1-4D2141C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36A27-BB09-492F-B82A-2427BC63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C1DF1-0FCF-49F2-AAB3-93791FA0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50C3-6651-43F5-8B60-E9948968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6DF3F-4D07-4582-B99C-019BCC9DE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60CE8-10C0-41FF-B4FC-0A282C10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C0FDA-05E8-4D32-BCB2-A76F4ACE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3A373-EAEC-4469-AFFC-26614714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467B-880B-4427-9C81-6EB5E159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1685F-3B67-4191-8805-6C90F910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8CA2B-23B5-414F-A11B-311A32D17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2FB7-26D7-4969-8174-88F8A9254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A19D-95B5-4292-9171-AAE3301B501F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10A6-1C6D-497C-A625-7B9F40478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A298-C19B-4A52-BDCD-1557ADDC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A608-35A8-49A0-84D5-79A52F694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PowerPoint&#10;&#10;Description automatically generated">
            <a:extLst>
              <a:ext uri="{FF2B5EF4-FFF2-40B4-BE49-F238E27FC236}">
                <a16:creationId xmlns:a16="http://schemas.microsoft.com/office/drawing/2014/main" id="{F47D901A-228E-4F9D-9424-D1C251CF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118B2-B4E6-4A9E-A6F2-DAA5EDAC21A6}"/>
              </a:ext>
            </a:extLst>
          </p:cNvPr>
          <p:cNvSpPr txBox="1"/>
          <p:nvPr/>
        </p:nvSpPr>
        <p:spPr>
          <a:xfrm>
            <a:off x="4129089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5.79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249A8-0128-454D-B5DE-123E2D3B1E4E}"/>
              </a:ext>
            </a:extLst>
          </p:cNvPr>
          <p:cNvSpPr txBox="1"/>
          <p:nvPr/>
        </p:nvSpPr>
        <p:spPr>
          <a:xfrm>
            <a:off x="4454868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5.95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44D23-7390-4746-A203-40366A9B5C69}"/>
              </a:ext>
            </a:extLst>
          </p:cNvPr>
          <p:cNvSpPr txBox="1"/>
          <p:nvPr/>
        </p:nvSpPr>
        <p:spPr>
          <a:xfrm>
            <a:off x="4780647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8.57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AB109-3CE1-43CC-B290-3ACBCD8B744A}"/>
              </a:ext>
            </a:extLst>
          </p:cNvPr>
          <p:cNvSpPr txBox="1"/>
          <p:nvPr/>
        </p:nvSpPr>
        <p:spPr>
          <a:xfrm>
            <a:off x="5106426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7.51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979BA-A144-4274-9044-8CAB535F93D1}"/>
              </a:ext>
            </a:extLst>
          </p:cNvPr>
          <p:cNvSpPr txBox="1"/>
          <p:nvPr/>
        </p:nvSpPr>
        <p:spPr>
          <a:xfrm>
            <a:off x="5407485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10.0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9C3ED-26D8-4732-BED1-4A0A97CC7D4C}"/>
              </a:ext>
            </a:extLst>
          </p:cNvPr>
          <p:cNvSpPr txBox="1"/>
          <p:nvPr/>
        </p:nvSpPr>
        <p:spPr>
          <a:xfrm>
            <a:off x="5706618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8.38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7E65F-0F60-42DB-BD03-EC5BEAE17B4D}"/>
              </a:ext>
            </a:extLst>
          </p:cNvPr>
          <p:cNvSpPr txBox="1"/>
          <p:nvPr/>
        </p:nvSpPr>
        <p:spPr>
          <a:xfrm>
            <a:off x="6007677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26.1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4BE4A-D003-48A1-9D29-4A2041DD8A4C}"/>
              </a:ext>
            </a:extLst>
          </p:cNvPr>
          <p:cNvSpPr txBox="1"/>
          <p:nvPr/>
        </p:nvSpPr>
        <p:spPr>
          <a:xfrm>
            <a:off x="6306810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9.12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6FA97-1852-42E3-B566-F60DBF4D5448}"/>
              </a:ext>
            </a:extLst>
          </p:cNvPr>
          <p:cNvSpPr txBox="1"/>
          <p:nvPr/>
        </p:nvSpPr>
        <p:spPr>
          <a:xfrm>
            <a:off x="6635346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4.68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9A37B-780B-4C89-8260-5F046A934961}"/>
              </a:ext>
            </a:extLst>
          </p:cNvPr>
          <p:cNvSpPr txBox="1"/>
          <p:nvPr/>
        </p:nvSpPr>
        <p:spPr>
          <a:xfrm>
            <a:off x="6934479" y="676275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4.37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A1012A-8B99-4141-83E1-945381534BA3}"/>
              </a:ext>
            </a:extLst>
          </p:cNvPr>
          <p:cNvSpPr txBox="1"/>
          <p:nvPr/>
        </p:nvSpPr>
        <p:spPr>
          <a:xfrm>
            <a:off x="4162704" y="3348038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A8FC2-DC2D-4D59-973B-C8678C381D61}"/>
              </a:ext>
            </a:extLst>
          </p:cNvPr>
          <p:cNvSpPr txBox="1"/>
          <p:nvPr/>
        </p:nvSpPr>
        <p:spPr>
          <a:xfrm>
            <a:off x="4454868" y="3348038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18.0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F0B1B0-283F-4BF8-9812-0CCCDE6104EE}"/>
              </a:ext>
            </a:extLst>
          </p:cNvPr>
          <p:cNvSpPr txBox="1"/>
          <p:nvPr/>
        </p:nvSpPr>
        <p:spPr>
          <a:xfrm>
            <a:off x="4765732" y="333662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13.8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ACCCBF-E594-4F87-987B-6DC9C24A3D13}"/>
              </a:ext>
            </a:extLst>
          </p:cNvPr>
          <p:cNvSpPr txBox="1"/>
          <p:nvPr/>
        </p:nvSpPr>
        <p:spPr>
          <a:xfrm>
            <a:off x="5083797" y="334233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16.4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48EE0-E1B8-4DEE-84FB-FBC390A6B8A0}"/>
              </a:ext>
            </a:extLst>
          </p:cNvPr>
          <p:cNvSpPr txBox="1"/>
          <p:nvPr/>
        </p:nvSpPr>
        <p:spPr>
          <a:xfrm>
            <a:off x="5401862" y="3339496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11.9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696FC-CB05-4622-AD65-23F1C09BE9C0}"/>
              </a:ext>
            </a:extLst>
          </p:cNvPr>
          <p:cNvSpPr txBox="1"/>
          <p:nvPr/>
        </p:nvSpPr>
        <p:spPr>
          <a:xfrm>
            <a:off x="5706618" y="333662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14.9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99EAE-0269-4CD2-B8B6-EFE2BDE6534F}"/>
              </a:ext>
            </a:extLst>
          </p:cNvPr>
          <p:cNvSpPr txBox="1"/>
          <p:nvPr/>
        </p:nvSpPr>
        <p:spPr>
          <a:xfrm>
            <a:off x="6022243" y="333662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27.8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199FE9-1C4E-4E4C-8E21-726B4D664551}"/>
              </a:ext>
            </a:extLst>
          </p:cNvPr>
          <p:cNvSpPr txBox="1"/>
          <p:nvPr/>
        </p:nvSpPr>
        <p:spPr>
          <a:xfrm>
            <a:off x="6326999" y="3322827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AF39BF-9789-4220-8FE8-114C8DDBB4A7}"/>
              </a:ext>
            </a:extLst>
          </p:cNvPr>
          <p:cNvSpPr txBox="1"/>
          <p:nvPr/>
        </p:nvSpPr>
        <p:spPr>
          <a:xfrm>
            <a:off x="6637660" y="3322827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51F1C0-3633-4EEB-A2F5-3EE2A49A2E57}"/>
              </a:ext>
            </a:extLst>
          </p:cNvPr>
          <p:cNvSpPr txBox="1"/>
          <p:nvPr/>
        </p:nvSpPr>
        <p:spPr>
          <a:xfrm>
            <a:off x="6942416" y="3322827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13.4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2A1C3E-48B5-4165-A78B-99059D4955D3}"/>
              </a:ext>
            </a:extLst>
          </p:cNvPr>
          <p:cNvSpPr txBox="1"/>
          <p:nvPr/>
        </p:nvSpPr>
        <p:spPr>
          <a:xfrm>
            <a:off x="7272251" y="3320282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92D050"/>
                </a:solidFill>
              </a:rPr>
              <a:t>15.4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E740E7-4A87-4077-8FB2-8347F3B8FCA6}"/>
              </a:ext>
            </a:extLst>
          </p:cNvPr>
          <p:cNvSpPr txBox="1"/>
          <p:nvPr/>
        </p:nvSpPr>
        <p:spPr>
          <a:xfrm>
            <a:off x="4159162" y="3029487"/>
            <a:ext cx="4335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Average Qubit Assay Value (DNA ng/l) given above sample number</a:t>
            </a:r>
          </a:p>
        </p:txBody>
      </p:sp>
    </p:spTree>
    <p:extLst>
      <p:ext uri="{BB962C8B-B14F-4D97-AF65-F5344CB8AC3E}">
        <p14:creationId xmlns:p14="http://schemas.microsoft.com/office/powerpoint/2010/main" val="262743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Ameral, Natalie (DEM)</dc:creator>
  <cp:lastModifiedBy>Ameral, Natalie (DEM)</cp:lastModifiedBy>
  <cp:revision>3</cp:revision>
  <dcterms:created xsi:type="dcterms:W3CDTF">2020-12-07T13:32:16Z</dcterms:created>
  <dcterms:modified xsi:type="dcterms:W3CDTF">2020-12-07T13:54:01Z</dcterms:modified>
</cp:coreProperties>
</file>