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5CB0-0987-4358-BA60-6EB2295D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470C5-11D8-47C2-80DE-D27745A3D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0158-B72E-4278-82A1-2F629566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F4E4-CCFD-4955-828B-4EB45923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F92A0-1105-4E9B-BDE9-A2A30003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2599-ADA5-42EA-B3FC-875E4042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DC8D-26E7-47F6-AC38-787ECDC7B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0C13-79AF-491D-9C48-5A153563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8F39-054A-4A8F-B821-DBE25B4E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E23D-DA16-4774-858E-CBF20725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6B694-EF4D-463D-9475-C4D5302A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B890F-300F-4F8C-84E1-EF0F6251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E4F7-97C4-4F63-AEBC-734F7A89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2D79-2A34-4C6B-9D07-253C50ED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E21F-B69C-426F-B779-285EEFC1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BA4A-8511-4169-858C-C3544CFA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5A11-D2DB-4239-9916-EE3DCB76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6E38-20DB-4FDA-A738-5044566B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5057-7582-4A6C-B64B-151DEE60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C7B4-63C9-43CB-8FA1-602CC04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FD3D-73E0-412C-9729-FBA33B21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41AC-99C5-48AC-A45A-16986098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68EF-5D73-4E8B-818B-EC8F2B6A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DB0D3-9FE6-4A9B-9A45-11411DE2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831C-4BD2-4E61-8A93-406C2E98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2975-405B-40E9-B996-959F9117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CB5E-1101-4A5D-A569-1139FAB6F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6EB31-7D65-438F-ADF2-89058DD0E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437CF-77F8-40AA-B08D-2E05E4EC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25F9-66C3-42A6-9844-6E1EDB0F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C0E99-2611-4A54-A812-3CB83C42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1D16-EB87-48AC-88BD-3DBA46F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F1436-4F8E-4F72-B31B-2EF7531C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055A0-8366-4F2A-A6DC-BBDABF32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2C0A3-829D-481A-B52F-FC12399CC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058C2-1671-459A-B982-DD46AE019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274E9-26E5-466C-B483-61C109AB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1516C-7E74-49C6-AD12-1EA437A1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E378D-F6C2-4E51-B551-31330584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1981-F3EB-4C9A-B4D8-7B7BF4FB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0CC4D-1F22-4226-9539-8BFA3AB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3A662-A248-43BB-9306-101367FF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4B4D3-DD69-4F77-A62F-D78DE40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0EBAC-7C0A-4AD6-A677-368A3EFF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E2071-E546-492C-9F5E-907030DF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74E94-AEB0-491E-B541-367FB415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A32B-A9F6-488A-955D-5ABF9D37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277A-5E7D-456D-B707-D25FB444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D990D-6357-417A-8B8C-FE36DE821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C6CA5-6B52-4BD4-B4C4-50F0678B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5459C-3C7C-41D0-A754-B6A57E8F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AB831-668A-42F7-A86D-1E7119A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DA68-2688-491C-B748-170CF7FF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4BC26-13DD-4E52-A1ED-52A48C737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A540-7A35-430F-A0DD-E38C8DA23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D1857-A288-45EF-BA15-23249465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BA04E-8F1A-4A0D-A9A2-3312043D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92B27-4C0A-4C85-BC49-CDD31152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7390-2865-4596-B186-332FA158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05738-785E-41DC-97D7-5B5017E4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54FB-FE7D-4A37-891B-812F39FB3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03C4-4E54-411A-A75B-383AD80DBA3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97B2-123C-4E9F-AB2F-6164505AB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002B-394A-4506-940F-28FA6F0E7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B0EA-0502-46D1-8A95-3BFCA0DE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FD52CFA-3F30-4E93-A4EB-93E2E2C2C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0" t="5206" r="23929" b="4889"/>
          <a:stretch/>
        </p:blipFill>
        <p:spPr>
          <a:xfrm>
            <a:off x="2255520" y="18101"/>
            <a:ext cx="7384870" cy="6843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3484D-0CE4-4C74-BEEB-498BD392FFC2}"/>
              </a:ext>
            </a:extLst>
          </p:cNvPr>
          <p:cNvSpPr txBox="1"/>
          <p:nvPr/>
        </p:nvSpPr>
        <p:spPr>
          <a:xfrm>
            <a:off x="3986213" y="4238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85387-A730-4BC5-BBC6-B5E25B51377E}"/>
              </a:ext>
            </a:extLst>
          </p:cNvPr>
          <p:cNvSpPr txBox="1"/>
          <p:nvPr/>
        </p:nvSpPr>
        <p:spPr>
          <a:xfrm>
            <a:off x="4343400" y="4238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1EE18-DAD5-42AC-806E-DFD238D9D90B}"/>
              </a:ext>
            </a:extLst>
          </p:cNvPr>
          <p:cNvSpPr txBox="1"/>
          <p:nvPr/>
        </p:nvSpPr>
        <p:spPr>
          <a:xfrm>
            <a:off x="4744472" y="4238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2BCAF-05B6-430D-BFFB-D2182202D665}"/>
              </a:ext>
            </a:extLst>
          </p:cNvPr>
          <p:cNvSpPr txBox="1"/>
          <p:nvPr/>
        </p:nvSpPr>
        <p:spPr>
          <a:xfrm>
            <a:off x="5101659" y="4238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8D756-0DC4-4818-A9C2-3998B6B1D2DC}"/>
              </a:ext>
            </a:extLst>
          </p:cNvPr>
          <p:cNvSpPr txBox="1"/>
          <p:nvPr/>
        </p:nvSpPr>
        <p:spPr>
          <a:xfrm>
            <a:off x="5458846" y="4238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F7D33-56CF-4E72-BF51-5D8065847B85}"/>
              </a:ext>
            </a:extLst>
          </p:cNvPr>
          <p:cNvSpPr txBox="1"/>
          <p:nvPr/>
        </p:nvSpPr>
        <p:spPr>
          <a:xfrm>
            <a:off x="5816033" y="4238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D85C0-B384-404E-9258-42B914B16931}"/>
              </a:ext>
            </a:extLst>
          </p:cNvPr>
          <p:cNvSpPr txBox="1"/>
          <p:nvPr/>
        </p:nvSpPr>
        <p:spPr>
          <a:xfrm>
            <a:off x="6200470" y="4238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3A8CD-5FB5-483D-8461-218CD42964E5}"/>
              </a:ext>
            </a:extLst>
          </p:cNvPr>
          <p:cNvSpPr txBox="1"/>
          <p:nvPr/>
        </p:nvSpPr>
        <p:spPr>
          <a:xfrm>
            <a:off x="6553268" y="42386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92.8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0B1C57-7BD6-43A6-A7F9-0CBCBB52BC79}"/>
              </a:ext>
            </a:extLst>
          </p:cNvPr>
          <p:cNvSpPr txBox="1"/>
          <p:nvPr/>
        </p:nvSpPr>
        <p:spPr>
          <a:xfrm>
            <a:off x="6887990" y="42386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92.8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B60AD-C3C8-4603-9E9E-46F7F7E6FF20}"/>
              </a:ext>
            </a:extLst>
          </p:cNvPr>
          <p:cNvSpPr txBox="1"/>
          <p:nvPr/>
        </p:nvSpPr>
        <p:spPr>
          <a:xfrm>
            <a:off x="7276054" y="42386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98.3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127A1-02CC-4652-B059-2A98A95A9E05}"/>
              </a:ext>
            </a:extLst>
          </p:cNvPr>
          <p:cNvSpPr txBox="1"/>
          <p:nvPr/>
        </p:nvSpPr>
        <p:spPr>
          <a:xfrm>
            <a:off x="7633820" y="4238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952127-8055-4CD9-A167-6A11B384571E}"/>
              </a:ext>
            </a:extLst>
          </p:cNvPr>
          <p:cNvSpPr txBox="1"/>
          <p:nvPr/>
        </p:nvSpPr>
        <p:spPr>
          <a:xfrm>
            <a:off x="7998840" y="4238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EA64A3-FE68-48C6-9DC4-671A23CE29CC}"/>
              </a:ext>
            </a:extLst>
          </p:cNvPr>
          <p:cNvSpPr txBox="1"/>
          <p:nvPr/>
        </p:nvSpPr>
        <p:spPr>
          <a:xfrm>
            <a:off x="4019685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61.5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96E379-857C-4CBA-A845-C66AB9E31A1B}"/>
              </a:ext>
            </a:extLst>
          </p:cNvPr>
          <p:cNvSpPr txBox="1"/>
          <p:nvPr/>
        </p:nvSpPr>
        <p:spPr>
          <a:xfrm>
            <a:off x="4387285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76.6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3FC3D-5F5B-45AF-81C5-4E84BEB7BC78}"/>
              </a:ext>
            </a:extLst>
          </p:cNvPr>
          <p:cNvSpPr txBox="1"/>
          <p:nvPr/>
        </p:nvSpPr>
        <p:spPr>
          <a:xfrm>
            <a:off x="4726839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20.0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AE4C50-382E-4293-ADCA-09B60C00E0F7}"/>
              </a:ext>
            </a:extLst>
          </p:cNvPr>
          <p:cNvSpPr txBox="1"/>
          <p:nvPr/>
        </p:nvSpPr>
        <p:spPr>
          <a:xfrm>
            <a:off x="5084026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63.3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FC8797-3816-485F-81D6-AE96CEFB8DD6}"/>
              </a:ext>
            </a:extLst>
          </p:cNvPr>
          <p:cNvSpPr txBox="1"/>
          <p:nvPr/>
        </p:nvSpPr>
        <p:spPr>
          <a:xfrm>
            <a:off x="5441213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56.2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FDA31-072A-4A6D-903E-885479833052}"/>
              </a:ext>
            </a:extLst>
          </p:cNvPr>
          <p:cNvSpPr txBox="1"/>
          <p:nvPr/>
        </p:nvSpPr>
        <p:spPr>
          <a:xfrm>
            <a:off x="5820388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88.0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1458F-A177-4591-B084-E2948A6CD07B}"/>
              </a:ext>
            </a:extLst>
          </p:cNvPr>
          <p:cNvSpPr txBox="1"/>
          <p:nvPr/>
        </p:nvSpPr>
        <p:spPr>
          <a:xfrm>
            <a:off x="6177575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80.4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CAB09-2474-40C2-8D2B-C8E5C48E369D}"/>
              </a:ext>
            </a:extLst>
          </p:cNvPr>
          <p:cNvSpPr txBox="1"/>
          <p:nvPr/>
        </p:nvSpPr>
        <p:spPr>
          <a:xfrm>
            <a:off x="6538356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41.8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D125C4-63ED-4F07-968D-C4BCC282AD32}"/>
              </a:ext>
            </a:extLst>
          </p:cNvPr>
          <p:cNvSpPr txBox="1"/>
          <p:nvPr/>
        </p:nvSpPr>
        <p:spPr>
          <a:xfrm>
            <a:off x="6887990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64.4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D5F529-B0F9-40A1-87F7-93EC63D07364}"/>
              </a:ext>
            </a:extLst>
          </p:cNvPr>
          <p:cNvSpPr txBox="1"/>
          <p:nvPr/>
        </p:nvSpPr>
        <p:spPr>
          <a:xfrm>
            <a:off x="7248771" y="34290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89.7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337D20-9937-4E4A-9C07-D9F334B1D5E4}"/>
              </a:ext>
            </a:extLst>
          </p:cNvPr>
          <p:cNvSpPr txBox="1"/>
          <p:nvPr/>
        </p:nvSpPr>
        <p:spPr>
          <a:xfrm>
            <a:off x="3737703" y="3121223"/>
            <a:ext cx="5038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Average Qubit Assay Value (DNA ng/l) given above sample number</a:t>
            </a:r>
          </a:p>
        </p:txBody>
      </p:sp>
    </p:spTree>
    <p:extLst>
      <p:ext uri="{BB962C8B-B14F-4D97-AF65-F5344CB8AC3E}">
        <p14:creationId xmlns:p14="http://schemas.microsoft.com/office/powerpoint/2010/main" val="863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Ameral, Natalie (DEM)</dc:creator>
  <cp:lastModifiedBy>Ameral, Natalie (DEM)</cp:lastModifiedBy>
  <cp:revision>1</cp:revision>
  <dcterms:created xsi:type="dcterms:W3CDTF">2020-12-07T13:54:39Z</dcterms:created>
  <dcterms:modified xsi:type="dcterms:W3CDTF">2020-12-07T14:01:47Z</dcterms:modified>
</cp:coreProperties>
</file>