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2B57-B2FE-4687-A314-A86DCE954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8BC97-E5EC-42CB-9A90-DB22590F7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8AE01-03A3-4863-9513-B5877F93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BFCC-5B94-40D5-B532-0F9F64838B1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E5A76-AA75-46F8-BADC-2D3DEA95A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2235B-8F70-4C9B-912A-000EEBA2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40C7-0AAA-4BDE-BA67-6EBA37A47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8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649A-72D6-4592-9F7D-BB7A56D68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CAE44-E7E5-40ED-95D8-762B27DE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2D163-4CD7-48BB-8186-2A98430F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BFCC-5B94-40D5-B532-0F9F64838B1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4927C-EC30-4351-8CA3-55E39B031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E96D7-ECC2-4900-A97F-17D8186D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40C7-0AAA-4BDE-BA67-6EBA37A47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8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A532EA-600F-4F65-8CF1-A2AD94365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DAB14-5342-4DB5-9010-C7A67FB57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119BB-7BA3-4A87-B197-30770EFF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BFCC-5B94-40D5-B532-0F9F64838B1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E62B8-474A-48B9-9692-8A8DD043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7C91B-B361-4394-99D0-D5884568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40C7-0AAA-4BDE-BA67-6EBA37A47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2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62E2E-3514-4AF3-9A11-94314F7E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4396-6F79-4BA4-A21B-29C5D3C0A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A41F1-31E5-4A97-875C-4843335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BFCC-5B94-40D5-B532-0F9F64838B1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D8D81-C4A0-42EF-B9DB-3B45FCEE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43DE6-9DF8-4A80-AD12-3DE536BB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40C7-0AAA-4BDE-BA67-6EBA37A47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5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DEE3-EBC6-4555-AB61-81E18397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E6F71-380D-485A-B2E5-5FFA96CFF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65930-5BC9-4361-8772-1BEFE3D9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BFCC-5B94-40D5-B532-0F9F64838B1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3A244-7EF2-4A63-90AF-0F124BEA8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36787-E8B1-463D-B01F-87224CF9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40C7-0AAA-4BDE-BA67-6EBA37A47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6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6EC0-9831-464F-A345-7181ADC0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A5171-C144-4122-8DFE-2B04F0304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64BA8-5CDD-4E2D-95E6-F00D7A9E6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C271C-76C6-4EBA-8867-2517F1A52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BFCC-5B94-40D5-B532-0F9F64838B1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510D4-6988-4055-9FB7-9EC76FE2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44CA3-EB6C-4083-9650-98BB29EB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40C7-0AAA-4BDE-BA67-6EBA37A47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9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DA037-C14E-418A-A668-8D5D806C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B3EDF-5B87-465A-AC42-763BF8A5D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5C315-B23F-4030-A550-7193196DF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1BE7D1-22A2-46F8-B8A6-7248EE371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6ED354-F9A5-433C-94E6-68A31CAFE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4F259-D624-4496-B2BA-B26F419D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BFCC-5B94-40D5-B532-0F9F64838B1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A74551-5C11-42A3-8DE4-9E3F1DCAE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1A77A9-743D-4CD4-A39A-753B1B83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40C7-0AAA-4BDE-BA67-6EBA37A47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4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3EFB1-54E3-416D-9985-DC9459D7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E24B8-B20B-4173-B333-F42FD863C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BFCC-5B94-40D5-B532-0F9F64838B1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E271F-40D8-4111-8835-019AE878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4F7A7-A7BA-4A06-9A1E-24347169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40C7-0AAA-4BDE-BA67-6EBA37A47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1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D7BE0B-A0E7-4C8B-9D5B-D751A03FC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BFCC-5B94-40D5-B532-0F9F64838B1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4D55C-023F-482A-9602-6AE2EB74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477CF-2BA6-4C0B-8F1B-BF324911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40C7-0AAA-4BDE-BA67-6EBA37A47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4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F67CC-AF68-45F6-A1A0-A5A338E5B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643D0-2A4E-4345-BE7E-F3E99B645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A7CB5-8854-4888-AA46-0B2E89146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4DE10-38AA-4CA2-BBA8-3103BE97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BFCC-5B94-40D5-B532-0F9F64838B1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5994D-8D40-4769-9A24-4786B4244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BE5AD-F4C3-421E-A4B6-09CC9EA8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40C7-0AAA-4BDE-BA67-6EBA37A47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5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ED2D6-3BDA-41BE-B902-DE655366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178A5-3225-4D23-AA55-4A2CB67B0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2B8E0-8372-4EA0-AC14-64A19F7DB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A000B-E066-4BF9-B259-6188239F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BFCC-5B94-40D5-B532-0F9F64838B1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90997-53C2-4409-B244-FD6A185E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CB2C0-5590-4628-A17C-245BFEDC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40C7-0AAA-4BDE-BA67-6EBA37A47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07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71873E-12B0-4FB9-AE6B-99457EE7B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05587-EDCE-42B6-ACF0-AC2DF17E7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882F7-1D1E-46C3-91E1-7FAFFBF9A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4BFCC-5B94-40D5-B532-0F9F64838B1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F5230-7668-4B4D-9464-6CE8C6A2B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23AE0-F300-4217-A43C-C56D54D02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A40C7-0AAA-4BDE-BA67-6EBA37A47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7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rtain, food, comb, table&#10;&#10;Description automatically generated">
            <a:extLst>
              <a:ext uri="{FF2B5EF4-FFF2-40B4-BE49-F238E27FC236}">
                <a16:creationId xmlns:a16="http://schemas.microsoft.com/office/drawing/2014/main" id="{CF910E1B-6315-4116-BA73-B4C0A4023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08FEC3-D5CC-4E42-90AC-9F9578D46941}"/>
              </a:ext>
            </a:extLst>
          </p:cNvPr>
          <p:cNvSpPr txBox="1"/>
          <p:nvPr/>
        </p:nvSpPr>
        <p:spPr>
          <a:xfrm>
            <a:off x="3152775" y="409575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126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4F07A-9D70-4430-B1A4-BD587C0F56D5}"/>
              </a:ext>
            </a:extLst>
          </p:cNvPr>
          <p:cNvSpPr txBox="1"/>
          <p:nvPr/>
        </p:nvSpPr>
        <p:spPr>
          <a:xfrm>
            <a:off x="3429000" y="409575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110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2494AC-F40F-4E6B-ABB0-69A7F323E1EA}"/>
              </a:ext>
            </a:extLst>
          </p:cNvPr>
          <p:cNvSpPr txBox="1"/>
          <p:nvPr/>
        </p:nvSpPr>
        <p:spPr>
          <a:xfrm>
            <a:off x="3743325" y="409575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48.3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E603D-071D-4DAC-A697-7584D4E9AF7C}"/>
              </a:ext>
            </a:extLst>
          </p:cNvPr>
          <p:cNvSpPr txBox="1"/>
          <p:nvPr/>
        </p:nvSpPr>
        <p:spPr>
          <a:xfrm>
            <a:off x="4019550" y="409575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108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897F02-4C84-435D-989A-8A9B3EDDD339}"/>
              </a:ext>
            </a:extLst>
          </p:cNvPr>
          <p:cNvSpPr txBox="1"/>
          <p:nvPr/>
        </p:nvSpPr>
        <p:spPr>
          <a:xfrm>
            <a:off x="4365400" y="409575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129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D5281A-04CA-4604-B397-D749ABC02972}"/>
              </a:ext>
            </a:extLst>
          </p:cNvPr>
          <p:cNvSpPr txBox="1"/>
          <p:nvPr/>
        </p:nvSpPr>
        <p:spPr>
          <a:xfrm>
            <a:off x="4655912" y="409575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119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546439-244D-41B6-B338-F30D03B77294}"/>
              </a:ext>
            </a:extLst>
          </p:cNvPr>
          <p:cNvSpPr txBox="1"/>
          <p:nvPr/>
        </p:nvSpPr>
        <p:spPr>
          <a:xfrm>
            <a:off x="4952209" y="409575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118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582309-5D68-4232-AFAC-8D03E62025EF}"/>
              </a:ext>
            </a:extLst>
          </p:cNvPr>
          <p:cNvSpPr txBox="1"/>
          <p:nvPr/>
        </p:nvSpPr>
        <p:spPr>
          <a:xfrm>
            <a:off x="5273455" y="409575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119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6ED1AF-0D51-4936-97E9-92BE6F7F73EC}"/>
              </a:ext>
            </a:extLst>
          </p:cNvPr>
          <p:cNvSpPr txBox="1"/>
          <p:nvPr/>
        </p:nvSpPr>
        <p:spPr>
          <a:xfrm>
            <a:off x="5569752" y="409575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137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FCCCD3-6652-40DD-9B5A-FE875A1EF4BD}"/>
              </a:ext>
            </a:extLst>
          </p:cNvPr>
          <p:cNvSpPr txBox="1"/>
          <p:nvPr/>
        </p:nvSpPr>
        <p:spPr>
          <a:xfrm>
            <a:off x="5890998" y="409575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145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DE5E40-DFFC-46B7-951E-4FF24D74FB9A}"/>
              </a:ext>
            </a:extLst>
          </p:cNvPr>
          <p:cNvSpPr txBox="1"/>
          <p:nvPr/>
        </p:nvSpPr>
        <p:spPr>
          <a:xfrm>
            <a:off x="6178429" y="409575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54.4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A6F6B2-57C8-44D9-B5F6-D21871230C58}"/>
              </a:ext>
            </a:extLst>
          </p:cNvPr>
          <p:cNvSpPr txBox="1"/>
          <p:nvPr/>
        </p:nvSpPr>
        <p:spPr>
          <a:xfrm>
            <a:off x="6480279" y="409575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117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55CEFA-D356-4F18-93B9-0D4310700601}"/>
              </a:ext>
            </a:extLst>
          </p:cNvPr>
          <p:cNvSpPr txBox="1"/>
          <p:nvPr/>
        </p:nvSpPr>
        <p:spPr>
          <a:xfrm>
            <a:off x="6769638" y="409575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145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62A1D2-F8CB-4BCF-91DE-27B169E4228A}"/>
              </a:ext>
            </a:extLst>
          </p:cNvPr>
          <p:cNvSpPr txBox="1"/>
          <p:nvPr/>
        </p:nvSpPr>
        <p:spPr>
          <a:xfrm>
            <a:off x="7069560" y="409575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109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9797B8-BD9D-4345-9ED0-660F472820C0}"/>
              </a:ext>
            </a:extLst>
          </p:cNvPr>
          <p:cNvSpPr txBox="1"/>
          <p:nvPr/>
        </p:nvSpPr>
        <p:spPr>
          <a:xfrm>
            <a:off x="7358919" y="409575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134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67C405-5D7C-42C1-A219-66A9ED3C418E}"/>
              </a:ext>
            </a:extLst>
          </p:cNvPr>
          <p:cNvSpPr txBox="1"/>
          <p:nvPr/>
        </p:nvSpPr>
        <p:spPr>
          <a:xfrm>
            <a:off x="7689995" y="409575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88.7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331FB4-16D9-40A4-AC52-DAA060EA1E2E}"/>
              </a:ext>
            </a:extLst>
          </p:cNvPr>
          <p:cNvSpPr txBox="1"/>
          <p:nvPr/>
        </p:nvSpPr>
        <p:spPr>
          <a:xfrm>
            <a:off x="7975551" y="409575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137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24A3FD-B441-43E9-81D2-15813CA5D4AD}"/>
              </a:ext>
            </a:extLst>
          </p:cNvPr>
          <p:cNvSpPr txBox="1"/>
          <p:nvPr/>
        </p:nvSpPr>
        <p:spPr>
          <a:xfrm>
            <a:off x="8270826" y="409575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166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7643AB-6C57-40EF-A661-60104EB05562}"/>
              </a:ext>
            </a:extLst>
          </p:cNvPr>
          <p:cNvSpPr txBox="1"/>
          <p:nvPr/>
        </p:nvSpPr>
        <p:spPr>
          <a:xfrm>
            <a:off x="8592183" y="409575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172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6178DF-6BE5-4B2A-8B72-D2A2031E5536}"/>
              </a:ext>
            </a:extLst>
          </p:cNvPr>
          <p:cNvSpPr txBox="1"/>
          <p:nvPr/>
        </p:nvSpPr>
        <p:spPr>
          <a:xfrm>
            <a:off x="3152775" y="3692525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101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F74090-8D3F-450E-9FD1-F72BEF547DC6}"/>
              </a:ext>
            </a:extLst>
          </p:cNvPr>
          <p:cNvSpPr txBox="1"/>
          <p:nvPr/>
        </p:nvSpPr>
        <p:spPr>
          <a:xfrm>
            <a:off x="3481387" y="3692525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152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1DEE4A-F0CF-485D-8D65-C743F5D0E5BF}"/>
              </a:ext>
            </a:extLst>
          </p:cNvPr>
          <p:cNvSpPr txBox="1"/>
          <p:nvPr/>
        </p:nvSpPr>
        <p:spPr>
          <a:xfrm>
            <a:off x="3791460" y="3677280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119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322354-20E8-4878-8033-C6305E0D837F}"/>
              </a:ext>
            </a:extLst>
          </p:cNvPr>
          <p:cNvSpPr txBox="1"/>
          <p:nvPr/>
        </p:nvSpPr>
        <p:spPr>
          <a:xfrm>
            <a:off x="4111567" y="3676952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93.7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16532F-BB7E-409B-AEA0-1B1A6035752A}"/>
              </a:ext>
            </a:extLst>
          </p:cNvPr>
          <p:cNvSpPr txBox="1"/>
          <p:nvPr/>
        </p:nvSpPr>
        <p:spPr>
          <a:xfrm>
            <a:off x="4406560" y="367566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126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7F8308-51D8-4D5C-A08B-B98AE6F58B79}"/>
              </a:ext>
            </a:extLst>
          </p:cNvPr>
          <p:cNvSpPr txBox="1"/>
          <p:nvPr/>
        </p:nvSpPr>
        <p:spPr>
          <a:xfrm>
            <a:off x="4701553" y="3673422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103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70B37B-B4CD-45B2-AF09-8AA3DC5FED8C}"/>
              </a:ext>
            </a:extLst>
          </p:cNvPr>
          <p:cNvSpPr txBox="1"/>
          <p:nvPr/>
        </p:nvSpPr>
        <p:spPr>
          <a:xfrm>
            <a:off x="5005791" y="3665458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121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40BC74-EAFB-4DF9-B80A-8692E99A832C}"/>
              </a:ext>
            </a:extLst>
          </p:cNvPr>
          <p:cNvSpPr txBox="1"/>
          <p:nvPr/>
        </p:nvSpPr>
        <p:spPr>
          <a:xfrm>
            <a:off x="5316653" y="3665458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135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A61B2F-BD02-45F9-9AE4-1487BB35D9E1}"/>
              </a:ext>
            </a:extLst>
          </p:cNvPr>
          <p:cNvSpPr txBox="1"/>
          <p:nvPr/>
        </p:nvSpPr>
        <p:spPr>
          <a:xfrm>
            <a:off x="5620891" y="3659738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78.2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48F09B-010B-4173-AF5B-CC3849279FF5}"/>
              </a:ext>
            </a:extLst>
          </p:cNvPr>
          <p:cNvSpPr txBox="1"/>
          <p:nvPr/>
        </p:nvSpPr>
        <p:spPr>
          <a:xfrm>
            <a:off x="5934237" y="3659738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185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E6F7EC-D8F1-4854-A478-F6DED6EF6AB8}"/>
              </a:ext>
            </a:extLst>
          </p:cNvPr>
          <p:cNvSpPr txBox="1"/>
          <p:nvPr/>
        </p:nvSpPr>
        <p:spPr>
          <a:xfrm>
            <a:off x="6209196" y="3659738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142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84AE7F-9B6E-4FEA-9286-8BE6F03E495D}"/>
              </a:ext>
            </a:extLst>
          </p:cNvPr>
          <p:cNvSpPr txBox="1"/>
          <p:nvPr/>
        </p:nvSpPr>
        <p:spPr>
          <a:xfrm>
            <a:off x="6498856" y="3659738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74.8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207F2C-9547-4FE8-AC27-775364E6F3EF}"/>
              </a:ext>
            </a:extLst>
          </p:cNvPr>
          <p:cNvSpPr txBox="1"/>
          <p:nvPr/>
        </p:nvSpPr>
        <p:spPr>
          <a:xfrm>
            <a:off x="6809693" y="3654568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120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6AE3FE-471A-4D14-B9BD-10BFCA8A61A4}"/>
              </a:ext>
            </a:extLst>
          </p:cNvPr>
          <p:cNvSpPr txBox="1"/>
          <p:nvPr/>
        </p:nvSpPr>
        <p:spPr>
          <a:xfrm>
            <a:off x="7142193" y="3642354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02F705-370A-4F99-A9A0-E087BF6490EA}"/>
              </a:ext>
            </a:extLst>
          </p:cNvPr>
          <p:cNvSpPr txBox="1"/>
          <p:nvPr/>
        </p:nvSpPr>
        <p:spPr>
          <a:xfrm>
            <a:off x="7433658" y="3634088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92.7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92C8A8-5B72-4631-B5A0-679B80631FB7}"/>
              </a:ext>
            </a:extLst>
          </p:cNvPr>
          <p:cNvSpPr txBox="1"/>
          <p:nvPr/>
        </p:nvSpPr>
        <p:spPr>
          <a:xfrm>
            <a:off x="7725123" y="3625822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177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6C8E86-1DAD-42DE-8563-8E2A74AE41AA}"/>
              </a:ext>
            </a:extLst>
          </p:cNvPr>
          <p:cNvSpPr txBox="1"/>
          <p:nvPr/>
        </p:nvSpPr>
        <p:spPr>
          <a:xfrm>
            <a:off x="8034736" y="3616570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138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6771E16-FDC8-4126-BBE3-B8D72C3F4814}"/>
              </a:ext>
            </a:extLst>
          </p:cNvPr>
          <p:cNvSpPr txBox="1"/>
          <p:nvPr/>
        </p:nvSpPr>
        <p:spPr>
          <a:xfrm>
            <a:off x="3353311" y="3211087"/>
            <a:ext cx="5716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Average Qubit Assay Value (DNA ng/l) given above sample number</a:t>
            </a:r>
          </a:p>
        </p:txBody>
      </p:sp>
    </p:spTree>
    <p:extLst>
      <p:ext uri="{BB962C8B-B14F-4D97-AF65-F5344CB8AC3E}">
        <p14:creationId xmlns:p14="http://schemas.microsoft.com/office/powerpoint/2010/main" val="782180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50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Ameral, Natalie (DEM)</dc:creator>
  <cp:lastModifiedBy>Ameral, Natalie (DEM)</cp:lastModifiedBy>
  <cp:revision>2</cp:revision>
  <dcterms:created xsi:type="dcterms:W3CDTF">2020-12-07T14:02:57Z</dcterms:created>
  <dcterms:modified xsi:type="dcterms:W3CDTF">2020-12-07T14:13:47Z</dcterms:modified>
</cp:coreProperties>
</file>