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602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DB1A-F81B-4052-B416-CAD0378C3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68634-A09D-4F1E-8FFC-83B07FE5C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58CB5-0AB2-4825-88C9-AB787F4E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B0BD-83AE-45F7-9F99-1B1DF70585A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B8F3-749B-4FDE-ADD9-61A9BA4E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DEA58-E46E-4C63-9F9D-8CB465D5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85CD-3782-475D-859C-501ED5A43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8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065F-108F-473F-A4BA-89CF4B69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43271-462D-4494-9D3B-27CDA99B2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E4012-4A8A-4A47-A268-0864168B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B0BD-83AE-45F7-9F99-1B1DF70585A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FA3B5-A302-486B-B357-53C1EF5A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D44E0-B5CC-4B16-97E1-08823721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85CD-3782-475D-859C-501ED5A43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5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1D423-00C1-4C22-8CF8-9213C76D6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C9DA6-ABC3-4D26-BA32-ABEB5659F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D8845-1866-4C2B-BC89-CF1A4AE9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B0BD-83AE-45F7-9F99-1B1DF70585A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09AA-17F6-43EF-A9E0-B6A366B2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E0D14-D9F8-443F-9327-EA5F5C8B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85CD-3782-475D-859C-501ED5A43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4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D00B-25C8-4EFC-9FD8-66757677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2E68-7709-4F23-BBF8-D86E688CF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A454-7CCD-494E-BD55-726E8D6C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B0BD-83AE-45F7-9F99-1B1DF70585A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2D2CF-0CE0-42D6-8A46-CD583B92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AA-001A-4B11-A49F-B6BBADC7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85CD-3782-475D-859C-501ED5A43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1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2309-6590-4A23-8264-87B3FA07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4D121-E6FF-4932-9F27-1E1DD4023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42C92-6905-47BE-995F-3F9F10C5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B0BD-83AE-45F7-9F99-1B1DF70585A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25CB6-418C-4DCF-88B7-0CA0D848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F2C01-C4AA-40CA-BDF1-40626DB5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85CD-3782-475D-859C-501ED5A43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D79F-D060-4B08-BC9E-1615E169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89DD2-592B-4F51-B793-BE6F43974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7A93D-CB25-4916-9560-9F3A8E584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E25A2-5612-489F-B014-EE3261DE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B0BD-83AE-45F7-9F99-1B1DF70585A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505AE-1FAE-4CD8-8B36-8058CF21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3A413-F279-4F9D-B337-A0F1AF59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85CD-3782-475D-859C-501ED5A43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3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8366-D44A-4A7A-B660-A38DADDF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C0D5F-4D7E-4046-8948-78609B04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C8E85-7853-403F-BBC8-C8CC808C4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B8AB2-F16B-4B85-8694-950EB4BCB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FE178-5ED4-4150-9156-BEB0ABFEE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3F0FE-04AD-4DE0-AC4B-5674370A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B0BD-83AE-45F7-9F99-1B1DF70585A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4A33D-B19F-40AB-8162-E8E42B90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5F640-7758-4BE1-9AD9-8BB19B30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85CD-3782-475D-859C-501ED5A43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5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B8C3-EE78-4993-B683-731C8F67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4D520-423A-4E6C-AE0D-86D8A768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B0BD-83AE-45F7-9F99-1B1DF70585A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8D6C7-E1BA-4F00-B341-DB7DE17E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F96AE-3BB9-4D1D-BB0F-A7604389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85CD-3782-475D-859C-501ED5A43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7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C2893-3BD8-4AAA-B654-1C7402F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B0BD-83AE-45F7-9F99-1B1DF70585A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B21FC-0022-4041-AC14-23D8A059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7623D-62D3-4851-878F-B818B236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85CD-3782-475D-859C-501ED5A43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3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E8DC-5410-4A27-AEE5-EAE437412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AFB79-DCCA-493F-BD14-CDDAD2370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5371C-9B30-4661-BE3D-ABB6E2DE8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B86E2-A663-4BDC-AB94-2D5E7658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B0BD-83AE-45F7-9F99-1B1DF70585A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0DA8E-DB0A-4F96-B3E6-F7324EEB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23F82-2AEA-4BA0-A480-0069B1F7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85CD-3782-475D-859C-501ED5A43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8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944E-0E71-4EFF-AB2F-F8346B75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1F891-4C9E-44E2-9A8A-9FDDBC676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500FF-DB7E-4457-8F39-78BEAC71B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F3434-4516-41AC-954A-F5CCA79C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B0BD-83AE-45F7-9F99-1B1DF70585A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E8D32-1596-4EBF-AA0A-7980CED2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A533F-AA22-4E26-9509-47669D39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85CD-3782-475D-859C-501ED5A43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6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C5C1B-46E4-421E-BD9B-308503EF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AAA26-77BA-4C03-BC0F-006C800F9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2310-D345-4D6C-B832-3DFEAB2FB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B0BD-83AE-45F7-9F99-1B1DF70585A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B5834-2D0F-46A4-A021-E69F570B7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AC35-4F1B-4B0C-A943-CD285C45B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D85CD-3782-475D-859C-501ED5A43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5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853017C-71A6-4A7C-82FD-D41C5B6E6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8" t="5833" r="27265" b="5695"/>
          <a:stretch/>
        </p:blipFill>
        <p:spPr>
          <a:xfrm>
            <a:off x="2957281" y="9525"/>
            <a:ext cx="6267914" cy="6848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23F8C4-6CE7-458A-A5BD-C8FBD1146E57}"/>
              </a:ext>
            </a:extLst>
          </p:cNvPr>
          <p:cNvSpPr txBox="1"/>
          <p:nvPr/>
        </p:nvSpPr>
        <p:spPr>
          <a:xfrm>
            <a:off x="4171950" y="8890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72.4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1C8B0-B527-434F-A7D3-B24AFA76C476}"/>
              </a:ext>
            </a:extLst>
          </p:cNvPr>
          <p:cNvSpPr txBox="1"/>
          <p:nvPr/>
        </p:nvSpPr>
        <p:spPr>
          <a:xfrm>
            <a:off x="4552950" y="8890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77.3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01666-12F7-4784-8964-04327ED833B8}"/>
              </a:ext>
            </a:extLst>
          </p:cNvPr>
          <p:cNvSpPr txBox="1"/>
          <p:nvPr/>
        </p:nvSpPr>
        <p:spPr>
          <a:xfrm>
            <a:off x="4989288" y="92705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90.3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E18B75-92E8-4F86-B51B-006794749E5A}"/>
              </a:ext>
            </a:extLst>
          </p:cNvPr>
          <p:cNvSpPr txBox="1"/>
          <p:nvPr/>
        </p:nvSpPr>
        <p:spPr>
          <a:xfrm>
            <a:off x="5357595" y="9651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86.4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53DF01-007B-420A-ADA5-96815B82FA8F}"/>
              </a:ext>
            </a:extLst>
          </p:cNvPr>
          <p:cNvSpPr txBox="1"/>
          <p:nvPr/>
        </p:nvSpPr>
        <p:spPr>
          <a:xfrm>
            <a:off x="5793933" y="9651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76.0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667668-69EC-4579-8961-85433827BC01}"/>
              </a:ext>
            </a:extLst>
          </p:cNvPr>
          <p:cNvSpPr txBox="1"/>
          <p:nvPr/>
        </p:nvSpPr>
        <p:spPr>
          <a:xfrm>
            <a:off x="6174933" y="10921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86.4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455A2-E626-450D-AAB4-D09CB104F7C6}"/>
              </a:ext>
            </a:extLst>
          </p:cNvPr>
          <p:cNvSpPr txBox="1"/>
          <p:nvPr/>
        </p:nvSpPr>
        <p:spPr>
          <a:xfrm>
            <a:off x="6555042" y="10921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84.2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34023-A4F3-4626-ADD1-B72D46F7564C}"/>
              </a:ext>
            </a:extLst>
          </p:cNvPr>
          <p:cNvSpPr txBox="1"/>
          <p:nvPr/>
        </p:nvSpPr>
        <p:spPr>
          <a:xfrm>
            <a:off x="6951459" y="10921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82.7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435F53-33CA-401C-85FC-2FD781A31F34}"/>
              </a:ext>
            </a:extLst>
          </p:cNvPr>
          <p:cNvSpPr txBox="1"/>
          <p:nvPr/>
        </p:nvSpPr>
        <p:spPr>
          <a:xfrm>
            <a:off x="7353367" y="10921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79.0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67C319-E6D6-45FB-B9FE-4F77FBAC7ECB}"/>
              </a:ext>
            </a:extLst>
          </p:cNvPr>
          <p:cNvSpPr txBox="1"/>
          <p:nvPr/>
        </p:nvSpPr>
        <p:spPr>
          <a:xfrm>
            <a:off x="7741578" y="10921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94.7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996A9A-A2FF-4AA2-8367-B41202694335}"/>
              </a:ext>
            </a:extLst>
          </p:cNvPr>
          <p:cNvSpPr txBox="1"/>
          <p:nvPr/>
        </p:nvSpPr>
        <p:spPr>
          <a:xfrm>
            <a:off x="8136206" y="10921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71.8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730E8A-273B-4988-AE89-F436330DE42E}"/>
              </a:ext>
            </a:extLst>
          </p:cNvPr>
          <p:cNvSpPr txBox="1"/>
          <p:nvPr/>
        </p:nvSpPr>
        <p:spPr>
          <a:xfrm>
            <a:off x="8572544" y="10921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62.7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CA4CF9-F7B6-47E8-B478-7D432F2FD596}"/>
              </a:ext>
            </a:extLst>
          </p:cNvPr>
          <p:cNvSpPr txBox="1"/>
          <p:nvPr/>
        </p:nvSpPr>
        <p:spPr>
          <a:xfrm>
            <a:off x="4552950" y="332535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86.3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7D4474-320B-4F9F-939B-888248387791}"/>
              </a:ext>
            </a:extLst>
          </p:cNvPr>
          <p:cNvSpPr txBox="1"/>
          <p:nvPr/>
        </p:nvSpPr>
        <p:spPr>
          <a:xfrm>
            <a:off x="5116984" y="332535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72.7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A02E55-D45E-408C-82B6-F5A230E1C22D}"/>
              </a:ext>
            </a:extLst>
          </p:cNvPr>
          <p:cNvSpPr txBox="1"/>
          <p:nvPr/>
        </p:nvSpPr>
        <p:spPr>
          <a:xfrm>
            <a:off x="5681018" y="332535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82.0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41D4B3-984B-4312-A4F2-C37337D94E87}"/>
              </a:ext>
            </a:extLst>
          </p:cNvPr>
          <p:cNvSpPr txBox="1"/>
          <p:nvPr/>
        </p:nvSpPr>
        <p:spPr>
          <a:xfrm>
            <a:off x="6231192" y="332535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90.6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6266EA-6543-43F1-A072-3FE72BD67674}"/>
              </a:ext>
            </a:extLst>
          </p:cNvPr>
          <p:cNvSpPr txBox="1"/>
          <p:nvPr/>
        </p:nvSpPr>
        <p:spPr>
          <a:xfrm>
            <a:off x="6785477" y="332535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88.1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98A673-CF9A-4F19-81BD-36D83E10F14C}"/>
              </a:ext>
            </a:extLst>
          </p:cNvPr>
          <p:cNvSpPr txBox="1"/>
          <p:nvPr/>
        </p:nvSpPr>
        <p:spPr>
          <a:xfrm>
            <a:off x="7313710" y="332146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82.7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C70587-0126-4142-8429-FA1A9804D624}"/>
              </a:ext>
            </a:extLst>
          </p:cNvPr>
          <p:cNvSpPr txBox="1"/>
          <p:nvPr/>
        </p:nvSpPr>
        <p:spPr>
          <a:xfrm>
            <a:off x="7895595" y="332146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77.9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A19816-462E-461D-A6D7-2724A15550BF}"/>
              </a:ext>
            </a:extLst>
          </p:cNvPr>
          <p:cNvSpPr txBox="1"/>
          <p:nvPr/>
        </p:nvSpPr>
        <p:spPr>
          <a:xfrm>
            <a:off x="8427918" y="332067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80.2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00D3ED-9D34-4A5B-A470-0BE8BE2C32BD}"/>
              </a:ext>
            </a:extLst>
          </p:cNvPr>
          <p:cNvSpPr txBox="1"/>
          <p:nvPr/>
        </p:nvSpPr>
        <p:spPr>
          <a:xfrm>
            <a:off x="4092248" y="3000200"/>
            <a:ext cx="5038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Average Qubit Assay Value (DNA ng/l) given above sample number</a:t>
            </a:r>
          </a:p>
        </p:txBody>
      </p:sp>
    </p:spTree>
    <p:extLst>
      <p:ext uri="{BB962C8B-B14F-4D97-AF65-F5344CB8AC3E}">
        <p14:creationId xmlns:p14="http://schemas.microsoft.com/office/powerpoint/2010/main" val="905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Ameral, Natalie (DEM)</dc:creator>
  <cp:lastModifiedBy>Ameral, Natalie (DEM)</cp:lastModifiedBy>
  <cp:revision>1</cp:revision>
  <dcterms:created xsi:type="dcterms:W3CDTF">2020-12-07T14:51:47Z</dcterms:created>
  <dcterms:modified xsi:type="dcterms:W3CDTF">2020-12-07T14:57:54Z</dcterms:modified>
</cp:coreProperties>
</file>