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CCCB-D276-4121-B56B-582B6091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FE0C3-AE4E-47D0-9FEC-BE77A0CFE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6836-87AE-47FC-BF33-BBDED07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0F73-5F75-4EC3-A73F-8994DC3F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D47C-152F-4209-9EBA-D969607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1CA9-E0D5-4ADA-BACD-5593F3E9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0C35-8A4D-4221-BD2B-9173C54E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9F44-D4B9-4027-822E-49E32AD4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811-BA5C-4F90-BE0F-3DDEB2B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67C5-FFA9-4BD8-ADEE-CFA28930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A5E44-DCF1-452C-839D-9213E013C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A9C80-DADF-4D8D-8A42-14720C2A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F9F0-5575-41F6-9E82-6A9E7038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9F22-A66D-48C0-933C-38BF81B9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11DE-843A-4894-8F20-30C08E0F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306-173C-4489-B8A8-CD5B980F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2028-A414-4DAD-869F-11C25445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E826-AB48-4861-9C05-0A73651B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A27A-6F6C-4C84-9BF5-85DC641E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5AD8-BCA5-49EC-8C93-8AE5E15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C97F-6DC2-4804-A159-404DA0C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B3E5-164D-44D0-B5BC-CA811597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4E70-17F8-4E9A-9381-5C53FCF6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F4E3-8AFE-4742-B0D4-FC152C7A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BAF-D6DC-4060-A834-B186B448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959C-FC2A-4E2B-8BC8-C0C5F28E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76B8-11EC-4672-B5F0-EF87850FD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0FA1-C796-4704-AC3A-D10C87AA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B6E2-BCFA-42F3-83CD-2FE8D97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C3EA-5EAC-4A21-8C89-D65FA8D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D6B8-7619-4FC1-8A10-F42F3F40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534B-882B-463F-9D28-A0AEBC2E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9982F-8E8B-42D8-8616-3A718FF8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AAAD-65CC-4376-9467-483659623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50416-E799-4F42-B7F5-36ECFF90A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FCDE1-C649-4743-A582-3FD1E2D65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0B767-9E82-4152-AED2-17624758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3251F-CDF8-4188-9515-A299ECEA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206D5-F720-479C-9C08-E9F62EE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958-A979-4FA7-A05F-762A3CB8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14DB-94A4-46EA-9F52-8FDDA634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A5961-AF57-4025-BB29-6C5D50B4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B149-86EB-404B-A121-71D9AF8C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F3948-A99A-403D-BAC7-91415388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EF4E2-B5B7-4363-9340-B669BDEC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00B7-C0D9-4FEB-AB05-948F8A01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2A06-6B43-4C98-A9B0-AE9B68D4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4EC4-4B73-4AD7-84B9-62F36C1C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8C8D-48E3-4F84-9D8C-DAD7565B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8CD7-AD6A-430F-9CD6-C7DCF8F9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40F8-ED54-4F37-868B-FE31FDD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4A87-7F3F-4430-BBEC-6261E15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4142-69AA-4057-89E9-C9E0BA28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B1F7B-8F8D-4A92-B3E8-C02359C9D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F9422-16A8-416C-863F-D629B6BC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C2BE-64DE-4888-A868-3054C570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B5CC-974D-4666-B4E3-5D8807AF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8938-113F-4F5B-BB1D-343C8542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D54FA-3E32-4F34-825B-30399292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EA14-7C0B-4029-9131-535C3874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12D8-0FA9-40ED-804C-8BE09F0C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C0CB-BF3D-49F4-AB5D-33BC097DC59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2EBD-B0AD-4166-932C-2D71F39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E4F9-3D2C-4823-AB26-AD6519B1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5BB6-3077-45CF-83B6-70FE8565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close&#10;&#10;Description automatically generated">
            <a:extLst>
              <a:ext uri="{FF2B5EF4-FFF2-40B4-BE49-F238E27FC236}">
                <a16:creationId xmlns:a16="http://schemas.microsoft.com/office/drawing/2014/main" id="{33B4A67A-81E0-41A9-9A7B-E7FE351C8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8518" r="23611" b="6666"/>
          <a:stretch/>
        </p:blipFill>
        <p:spPr>
          <a:xfrm rot="5400000">
            <a:off x="2401809" y="493791"/>
            <a:ext cx="6854982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9CD6B-4787-4FBC-A7B1-9A32A283F754}"/>
              </a:ext>
            </a:extLst>
          </p:cNvPr>
          <p:cNvSpPr txBox="1"/>
          <p:nvPr/>
        </p:nvSpPr>
        <p:spPr>
          <a:xfrm>
            <a:off x="3137256" y="77239"/>
            <a:ext cx="51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 kb</a:t>
            </a:r>
          </a:p>
          <a:p>
            <a:r>
              <a:rPr lang="en-US" sz="1200" dirty="0">
                <a:solidFill>
                  <a:schemeClr val="bg1"/>
                </a:solidFill>
              </a:rPr>
              <a:t>Plus</a:t>
            </a:r>
          </a:p>
          <a:p>
            <a:r>
              <a:rPr lang="en-US" sz="1200" dirty="0">
                <a:solidFill>
                  <a:schemeClr val="bg1"/>
                </a:solidFill>
              </a:rPr>
              <a:t>Gene</a:t>
            </a:r>
          </a:p>
          <a:p>
            <a:r>
              <a:rPr lang="en-US" sz="1200" dirty="0">
                <a:solidFill>
                  <a:schemeClr val="bg1"/>
                </a:solidFill>
              </a:rPr>
              <a:t>Ruler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7F7F-9B21-49A2-AE24-3BC36681E62E}"/>
              </a:ext>
            </a:extLst>
          </p:cNvPr>
          <p:cNvSpPr txBox="1"/>
          <p:nvPr/>
        </p:nvSpPr>
        <p:spPr>
          <a:xfrm>
            <a:off x="3167759" y="3906289"/>
            <a:ext cx="51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 kb</a:t>
            </a:r>
          </a:p>
          <a:p>
            <a:r>
              <a:rPr lang="en-US" sz="1200" dirty="0">
                <a:solidFill>
                  <a:schemeClr val="bg1"/>
                </a:solidFill>
              </a:rPr>
              <a:t>Plus</a:t>
            </a:r>
          </a:p>
          <a:p>
            <a:r>
              <a:rPr lang="en-US" sz="1200" dirty="0">
                <a:solidFill>
                  <a:schemeClr val="bg1"/>
                </a:solidFill>
              </a:rPr>
              <a:t>Gene</a:t>
            </a:r>
          </a:p>
          <a:p>
            <a:r>
              <a:rPr lang="en-US" sz="1200" dirty="0">
                <a:solidFill>
                  <a:schemeClr val="bg1"/>
                </a:solidFill>
              </a:rPr>
              <a:t>Ruler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1D730-F51A-413F-B757-90FEAB40707D}"/>
              </a:ext>
            </a:extLst>
          </p:cNvPr>
          <p:cNvSpPr txBox="1"/>
          <p:nvPr/>
        </p:nvSpPr>
        <p:spPr>
          <a:xfrm>
            <a:off x="2820409" y="79185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955A-6A22-41F3-A851-A63AB8D71751}"/>
              </a:ext>
            </a:extLst>
          </p:cNvPr>
          <p:cNvSpPr txBox="1"/>
          <p:nvPr/>
        </p:nvSpPr>
        <p:spPr>
          <a:xfrm>
            <a:off x="2856477" y="105732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5219-44D9-481B-B416-CFDEB32F2E8B}"/>
              </a:ext>
            </a:extLst>
          </p:cNvPr>
          <p:cNvSpPr txBox="1"/>
          <p:nvPr/>
        </p:nvSpPr>
        <p:spPr>
          <a:xfrm>
            <a:off x="2850378" y="156997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9662-AD73-4ADF-8393-A5901F3F1382}"/>
              </a:ext>
            </a:extLst>
          </p:cNvPr>
          <p:cNvSpPr txBox="1"/>
          <p:nvPr/>
        </p:nvSpPr>
        <p:spPr>
          <a:xfrm>
            <a:off x="2922512" y="21318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370B4-0535-4D8F-9910-86496DE92A4D}"/>
              </a:ext>
            </a:extLst>
          </p:cNvPr>
          <p:cNvSpPr txBox="1"/>
          <p:nvPr/>
        </p:nvSpPr>
        <p:spPr>
          <a:xfrm>
            <a:off x="3003291" y="262882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4A5FB-4B80-4044-ACF6-205486FE164D}"/>
              </a:ext>
            </a:extLst>
          </p:cNvPr>
          <p:cNvSpPr txBox="1"/>
          <p:nvPr/>
        </p:nvSpPr>
        <p:spPr>
          <a:xfrm>
            <a:off x="2820409" y="468372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FAD08-19AE-4C1A-AF34-3FBEBC65B7BD}"/>
              </a:ext>
            </a:extLst>
          </p:cNvPr>
          <p:cNvSpPr txBox="1"/>
          <p:nvPr/>
        </p:nvSpPr>
        <p:spPr>
          <a:xfrm>
            <a:off x="2875964" y="498294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25991-D467-4F69-94C1-459213DFD80D}"/>
              </a:ext>
            </a:extLst>
          </p:cNvPr>
          <p:cNvSpPr txBox="1"/>
          <p:nvPr/>
        </p:nvSpPr>
        <p:spPr>
          <a:xfrm>
            <a:off x="2886445" y="546184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D684A-BD99-49C0-AD46-D4FEDC18564D}"/>
              </a:ext>
            </a:extLst>
          </p:cNvPr>
          <p:cNvSpPr txBox="1"/>
          <p:nvPr/>
        </p:nvSpPr>
        <p:spPr>
          <a:xfrm>
            <a:off x="2967223" y="599361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65CFD-21B2-4121-AC74-89624EAA78E7}"/>
              </a:ext>
            </a:extLst>
          </p:cNvPr>
          <p:cNvSpPr txBox="1"/>
          <p:nvPr/>
        </p:nvSpPr>
        <p:spPr>
          <a:xfrm>
            <a:off x="3020234" y="647287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006FF-EC03-4FB5-A840-35004A6CE363}"/>
              </a:ext>
            </a:extLst>
          </p:cNvPr>
          <p:cNvSpPr txBox="1"/>
          <p:nvPr/>
        </p:nvSpPr>
        <p:spPr>
          <a:xfrm>
            <a:off x="4145721" y="3563776"/>
            <a:ext cx="4335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38BD-42C6-49C8-8978-F71D73996E77}"/>
              </a:ext>
            </a:extLst>
          </p:cNvPr>
          <p:cNvSpPr txBox="1"/>
          <p:nvPr/>
        </p:nvSpPr>
        <p:spPr>
          <a:xfrm>
            <a:off x="3518781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769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A8641-3E86-4716-903D-0E4A8334B1A8}"/>
              </a:ext>
            </a:extLst>
          </p:cNvPr>
          <p:cNvSpPr txBox="1"/>
          <p:nvPr/>
        </p:nvSpPr>
        <p:spPr>
          <a:xfrm>
            <a:off x="3877874" y="5716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7FF0A-B69D-45E7-8828-F01BE8B05357}"/>
              </a:ext>
            </a:extLst>
          </p:cNvPr>
          <p:cNvSpPr txBox="1"/>
          <p:nvPr/>
        </p:nvSpPr>
        <p:spPr>
          <a:xfrm>
            <a:off x="4211249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772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BBF12-260B-4ED5-87F2-49BFB6076E30}"/>
              </a:ext>
            </a:extLst>
          </p:cNvPr>
          <p:cNvSpPr txBox="1"/>
          <p:nvPr/>
        </p:nvSpPr>
        <p:spPr>
          <a:xfrm>
            <a:off x="4522312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D0736-DC69-49ED-A264-FF784B1F3ED8}"/>
              </a:ext>
            </a:extLst>
          </p:cNvPr>
          <p:cNvSpPr txBox="1"/>
          <p:nvPr/>
        </p:nvSpPr>
        <p:spPr>
          <a:xfrm>
            <a:off x="4855687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785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33A62-3503-4064-ABFB-236EF37592AD}"/>
              </a:ext>
            </a:extLst>
          </p:cNvPr>
          <p:cNvSpPr txBox="1"/>
          <p:nvPr/>
        </p:nvSpPr>
        <p:spPr>
          <a:xfrm>
            <a:off x="5190629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FAA38-711C-48E5-836A-C5DA68366E8F}"/>
              </a:ext>
            </a:extLst>
          </p:cNvPr>
          <p:cNvSpPr txBox="1"/>
          <p:nvPr/>
        </p:nvSpPr>
        <p:spPr>
          <a:xfrm>
            <a:off x="5524004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869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0EC07-19C7-4B91-87E3-860CB17D95FE}"/>
              </a:ext>
            </a:extLst>
          </p:cNvPr>
          <p:cNvSpPr txBox="1"/>
          <p:nvPr/>
        </p:nvSpPr>
        <p:spPr>
          <a:xfrm>
            <a:off x="5854221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C7D215-5D91-4257-95C2-61A294247959}"/>
              </a:ext>
            </a:extLst>
          </p:cNvPr>
          <p:cNvSpPr txBox="1"/>
          <p:nvPr/>
        </p:nvSpPr>
        <p:spPr>
          <a:xfrm>
            <a:off x="6187596" y="5716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393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4E71D3-7C6E-4B5F-ACF8-676A8E905F7E}"/>
              </a:ext>
            </a:extLst>
          </p:cNvPr>
          <p:cNvSpPr txBox="1"/>
          <p:nvPr/>
        </p:nvSpPr>
        <p:spPr>
          <a:xfrm>
            <a:off x="6523873" y="5713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65208-D138-4544-BAEA-062336B7F297}"/>
              </a:ext>
            </a:extLst>
          </p:cNvPr>
          <p:cNvSpPr txBox="1"/>
          <p:nvPr/>
        </p:nvSpPr>
        <p:spPr>
          <a:xfrm>
            <a:off x="6851188" y="5711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8EA671-2936-499E-B3D3-97EEDF50692E}"/>
              </a:ext>
            </a:extLst>
          </p:cNvPr>
          <p:cNvSpPr txBox="1"/>
          <p:nvPr/>
        </p:nvSpPr>
        <p:spPr>
          <a:xfrm>
            <a:off x="7178503" y="5711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9D31B3-422B-4067-8832-4A1B39B4C99A}"/>
              </a:ext>
            </a:extLst>
          </p:cNvPr>
          <p:cNvSpPr txBox="1"/>
          <p:nvPr/>
        </p:nvSpPr>
        <p:spPr>
          <a:xfrm>
            <a:off x="7514780" y="5711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130E4-D705-4FAC-A3BC-3A9F69D4B406}"/>
              </a:ext>
            </a:extLst>
          </p:cNvPr>
          <p:cNvSpPr txBox="1"/>
          <p:nvPr/>
        </p:nvSpPr>
        <p:spPr>
          <a:xfrm>
            <a:off x="7829001" y="5711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434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2859E1-E267-4FAC-AE38-341D2E7FEEF9}"/>
              </a:ext>
            </a:extLst>
          </p:cNvPr>
          <p:cNvSpPr txBox="1"/>
          <p:nvPr/>
        </p:nvSpPr>
        <p:spPr>
          <a:xfrm>
            <a:off x="3549284" y="4447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F2B3F-A511-4677-BD73-6F9F3E4C832D}"/>
              </a:ext>
            </a:extLst>
          </p:cNvPr>
          <p:cNvSpPr txBox="1"/>
          <p:nvPr/>
        </p:nvSpPr>
        <p:spPr>
          <a:xfrm>
            <a:off x="3888819" y="445364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472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4B3B1B-5053-440D-9E5E-8CF206906651}"/>
              </a:ext>
            </a:extLst>
          </p:cNvPr>
          <p:cNvSpPr txBox="1"/>
          <p:nvPr/>
        </p:nvSpPr>
        <p:spPr>
          <a:xfrm>
            <a:off x="4211249" y="446028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483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4A5D6-90EB-4716-9AF7-F2A8A7CA202E}"/>
              </a:ext>
            </a:extLst>
          </p:cNvPr>
          <p:cNvSpPr txBox="1"/>
          <p:nvPr/>
        </p:nvSpPr>
        <p:spPr>
          <a:xfrm>
            <a:off x="4566469" y="445561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751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3D5C4-AD5B-4EC2-BBF7-7CD33FB277C1}"/>
              </a:ext>
            </a:extLst>
          </p:cNvPr>
          <p:cNvSpPr txBox="1"/>
          <p:nvPr/>
        </p:nvSpPr>
        <p:spPr>
          <a:xfrm>
            <a:off x="4893882" y="4453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762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1BA98D-897E-4FA3-A7BE-E692B9063F39}"/>
              </a:ext>
            </a:extLst>
          </p:cNvPr>
          <p:cNvSpPr txBox="1"/>
          <p:nvPr/>
        </p:nvSpPr>
        <p:spPr>
          <a:xfrm>
            <a:off x="5228830" y="44480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781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C90F1B-E540-494A-8A92-94F5E508EA7F}"/>
              </a:ext>
            </a:extLst>
          </p:cNvPr>
          <p:cNvSpPr txBox="1"/>
          <p:nvPr/>
        </p:nvSpPr>
        <p:spPr>
          <a:xfrm>
            <a:off x="5558026" y="44576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788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31404D-8E9E-4767-9CBA-32961EA8F22C}"/>
              </a:ext>
            </a:extLst>
          </p:cNvPr>
          <p:cNvSpPr txBox="1"/>
          <p:nvPr/>
        </p:nvSpPr>
        <p:spPr>
          <a:xfrm>
            <a:off x="5894686" y="445364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789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7F6D56-5E61-4727-A7B8-C005FDBD261A}"/>
              </a:ext>
            </a:extLst>
          </p:cNvPr>
          <p:cNvSpPr txBox="1"/>
          <p:nvPr/>
        </p:nvSpPr>
        <p:spPr>
          <a:xfrm>
            <a:off x="6220387" y="446028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BD9D0F-97BB-49A1-A26A-D8A9958E25AD}"/>
              </a:ext>
            </a:extLst>
          </p:cNvPr>
          <p:cNvSpPr txBox="1"/>
          <p:nvPr/>
        </p:nvSpPr>
        <p:spPr>
          <a:xfrm>
            <a:off x="6553278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795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95C5E5-7568-4BFE-8C0F-ADB3F0813830}"/>
              </a:ext>
            </a:extLst>
          </p:cNvPr>
          <p:cNvSpPr txBox="1"/>
          <p:nvPr/>
        </p:nvSpPr>
        <p:spPr>
          <a:xfrm>
            <a:off x="6895804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C216EA-DDA9-46E4-9351-DC5C877EEE71}"/>
              </a:ext>
            </a:extLst>
          </p:cNvPr>
          <p:cNvSpPr txBox="1"/>
          <p:nvPr/>
        </p:nvSpPr>
        <p:spPr>
          <a:xfrm>
            <a:off x="7211870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839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284A1-704B-457D-AD46-A0BFB9975728}"/>
              </a:ext>
            </a:extLst>
          </p:cNvPr>
          <p:cNvSpPr txBox="1"/>
          <p:nvPr/>
        </p:nvSpPr>
        <p:spPr>
          <a:xfrm>
            <a:off x="7541716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4D4100-9FBC-440F-9D09-27BE4F1A96D6}"/>
              </a:ext>
            </a:extLst>
          </p:cNvPr>
          <p:cNvSpPr txBox="1"/>
          <p:nvPr/>
        </p:nvSpPr>
        <p:spPr>
          <a:xfrm>
            <a:off x="7868373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861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075463-4FAE-42ED-B69B-C27A6B03E56A}"/>
              </a:ext>
            </a:extLst>
          </p:cNvPr>
          <p:cNvSpPr txBox="1"/>
          <p:nvPr/>
        </p:nvSpPr>
        <p:spPr>
          <a:xfrm>
            <a:off x="8198219" y="44728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866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93F9A-4858-4458-BB5E-C5196028E3A3}"/>
              </a:ext>
            </a:extLst>
          </p:cNvPr>
          <p:cNvSpPr txBox="1"/>
          <p:nvPr/>
        </p:nvSpPr>
        <p:spPr>
          <a:xfrm>
            <a:off x="6194008" y="7723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80.8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EEEF1A-8A22-48CE-88B3-F64AFDB442D1}"/>
              </a:ext>
            </a:extLst>
          </p:cNvPr>
          <p:cNvSpPr txBox="1"/>
          <p:nvPr/>
        </p:nvSpPr>
        <p:spPr>
          <a:xfrm>
            <a:off x="6520673" y="7696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81.4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C2A7C-C94B-44CB-B2E4-B12ADB83B0A3}"/>
              </a:ext>
            </a:extLst>
          </p:cNvPr>
          <p:cNvSpPr txBox="1"/>
          <p:nvPr/>
        </p:nvSpPr>
        <p:spPr>
          <a:xfrm>
            <a:off x="6854394" y="7669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67.2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875CA-C4A2-4FD4-8D42-73A125E67216}"/>
              </a:ext>
            </a:extLst>
          </p:cNvPr>
          <p:cNvSpPr txBox="1"/>
          <p:nvPr/>
        </p:nvSpPr>
        <p:spPr>
          <a:xfrm>
            <a:off x="7199670" y="7669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71.0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F613A1-762E-461D-B13B-2C8572388577}"/>
              </a:ext>
            </a:extLst>
          </p:cNvPr>
          <p:cNvSpPr txBox="1"/>
          <p:nvPr/>
        </p:nvSpPr>
        <p:spPr>
          <a:xfrm>
            <a:off x="7514780" y="7669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74.7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C250A-4490-4A05-97CF-8A37D07D0255}"/>
              </a:ext>
            </a:extLst>
          </p:cNvPr>
          <p:cNvSpPr txBox="1"/>
          <p:nvPr/>
        </p:nvSpPr>
        <p:spPr>
          <a:xfrm>
            <a:off x="7848237" y="7669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119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AECD33-1BA5-4912-91B1-A00506D12ADB}"/>
              </a:ext>
            </a:extLst>
          </p:cNvPr>
          <p:cNvSpPr txBox="1"/>
          <p:nvPr/>
        </p:nvSpPr>
        <p:spPr>
          <a:xfrm>
            <a:off x="3504514" y="3992737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63.0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7F9C54-0514-4F26-80A5-4EA95F20C7A3}"/>
              </a:ext>
            </a:extLst>
          </p:cNvPr>
          <p:cNvSpPr txBox="1"/>
          <p:nvPr/>
        </p:nvSpPr>
        <p:spPr>
          <a:xfrm>
            <a:off x="3873329" y="400373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120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83070D-6AF9-4981-A67D-72383F528C93}"/>
              </a:ext>
            </a:extLst>
          </p:cNvPr>
          <p:cNvSpPr txBox="1"/>
          <p:nvPr/>
        </p:nvSpPr>
        <p:spPr>
          <a:xfrm>
            <a:off x="4192671" y="400345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53.4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977FD5-C98E-4AAC-AD0D-88595DD10D65}"/>
              </a:ext>
            </a:extLst>
          </p:cNvPr>
          <p:cNvSpPr txBox="1"/>
          <p:nvPr/>
        </p:nvSpPr>
        <p:spPr>
          <a:xfrm>
            <a:off x="4535739" y="3992737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61.5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ED0998-E085-4E66-957B-C39A829A2573}"/>
              </a:ext>
            </a:extLst>
          </p:cNvPr>
          <p:cNvSpPr txBox="1"/>
          <p:nvPr/>
        </p:nvSpPr>
        <p:spPr>
          <a:xfrm>
            <a:off x="4893882" y="398347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60.9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D4F355-97FC-4666-8160-E80C742F973E}"/>
              </a:ext>
            </a:extLst>
          </p:cNvPr>
          <p:cNvSpPr txBox="1"/>
          <p:nvPr/>
        </p:nvSpPr>
        <p:spPr>
          <a:xfrm>
            <a:off x="5223896" y="397921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84.5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118BAC-AC20-416B-8EFD-9E83ECEF67E1}"/>
              </a:ext>
            </a:extLst>
          </p:cNvPr>
          <p:cNvSpPr txBox="1"/>
          <p:nvPr/>
        </p:nvSpPr>
        <p:spPr>
          <a:xfrm>
            <a:off x="5549520" y="397921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81.6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983F17-EB85-46D2-AC2A-EC0031F9230B}"/>
              </a:ext>
            </a:extLst>
          </p:cNvPr>
          <p:cNvSpPr txBox="1"/>
          <p:nvPr/>
        </p:nvSpPr>
        <p:spPr>
          <a:xfrm>
            <a:off x="5873458" y="397921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76.9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CEA25A-4894-4D01-9D96-D83F9ABE9965}"/>
              </a:ext>
            </a:extLst>
          </p:cNvPr>
          <p:cNvSpPr txBox="1"/>
          <p:nvPr/>
        </p:nvSpPr>
        <p:spPr>
          <a:xfrm>
            <a:off x="6205158" y="397921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59.8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E23CDF-DD77-49C1-A9D1-CE797AAB0970}"/>
              </a:ext>
            </a:extLst>
          </p:cNvPr>
          <p:cNvSpPr txBox="1"/>
          <p:nvPr/>
        </p:nvSpPr>
        <p:spPr>
          <a:xfrm>
            <a:off x="6530285" y="397539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62.1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065C7E-41DC-4FA6-9215-EA77CA5E0F0B}"/>
              </a:ext>
            </a:extLst>
          </p:cNvPr>
          <p:cNvSpPr txBox="1"/>
          <p:nvPr/>
        </p:nvSpPr>
        <p:spPr>
          <a:xfrm>
            <a:off x="6862082" y="397162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53.9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01E64E-075D-465F-9A65-B7DEA6B32F9F}"/>
              </a:ext>
            </a:extLst>
          </p:cNvPr>
          <p:cNvSpPr txBox="1"/>
          <p:nvPr/>
        </p:nvSpPr>
        <p:spPr>
          <a:xfrm>
            <a:off x="7211870" y="396691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69.0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77530-C1C1-48B9-96EC-7560C8B65BF5}"/>
              </a:ext>
            </a:extLst>
          </p:cNvPr>
          <p:cNvSpPr txBox="1"/>
          <p:nvPr/>
        </p:nvSpPr>
        <p:spPr>
          <a:xfrm>
            <a:off x="7517720" y="396478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68.6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CA879-D8B1-4673-B496-CE5B7B875E14}"/>
              </a:ext>
            </a:extLst>
          </p:cNvPr>
          <p:cNvSpPr txBox="1"/>
          <p:nvPr/>
        </p:nvSpPr>
        <p:spPr>
          <a:xfrm>
            <a:off x="7866597" y="396172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152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620FF-6129-454D-B512-A1AEF7822CE0}"/>
              </a:ext>
            </a:extLst>
          </p:cNvPr>
          <p:cNvSpPr txBox="1"/>
          <p:nvPr/>
        </p:nvSpPr>
        <p:spPr>
          <a:xfrm>
            <a:off x="8204042" y="39586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121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58AC71-AE5D-4746-BF9E-ED06F1DB787F}"/>
              </a:ext>
            </a:extLst>
          </p:cNvPr>
          <p:cNvSpPr txBox="1"/>
          <p:nvPr/>
        </p:nvSpPr>
        <p:spPr>
          <a:xfrm>
            <a:off x="3504514" y="7696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30.5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C979EE-A07E-424E-9F54-84938501F0EE}"/>
              </a:ext>
            </a:extLst>
          </p:cNvPr>
          <p:cNvSpPr txBox="1"/>
          <p:nvPr/>
        </p:nvSpPr>
        <p:spPr>
          <a:xfrm>
            <a:off x="3851301" y="766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80.4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4524CF-A223-4CAB-B219-BA04C8576610}"/>
              </a:ext>
            </a:extLst>
          </p:cNvPr>
          <p:cNvSpPr txBox="1"/>
          <p:nvPr/>
        </p:nvSpPr>
        <p:spPr>
          <a:xfrm>
            <a:off x="4166085" y="8333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48.8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6C9CB8-412C-4098-A9D1-A42A8362D798}"/>
              </a:ext>
            </a:extLst>
          </p:cNvPr>
          <p:cNvSpPr txBox="1"/>
          <p:nvPr/>
        </p:nvSpPr>
        <p:spPr>
          <a:xfrm>
            <a:off x="4498357" y="8333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39.0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F43B00-03FB-48E0-AFEF-6AFC521083F6}"/>
              </a:ext>
            </a:extLst>
          </p:cNvPr>
          <p:cNvSpPr txBox="1"/>
          <p:nvPr/>
        </p:nvSpPr>
        <p:spPr>
          <a:xfrm>
            <a:off x="4807514" y="726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111.5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079285-A02A-4DC9-AFF2-5E74A101B269}"/>
              </a:ext>
            </a:extLst>
          </p:cNvPr>
          <p:cNvSpPr txBox="1"/>
          <p:nvPr/>
        </p:nvSpPr>
        <p:spPr>
          <a:xfrm>
            <a:off x="5182393" y="766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44.7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9A8C11-AE88-46A9-944A-01252A728659}"/>
              </a:ext>
            </a:extLst>
          </p:cNvPr>
          <p:cNvSpPr txBox="1"/>
          <p:nvPr/>
        </p:nvSpPr>
        <p:spPr>
          <a:xfrm>
            <a:off x="5515850" y="7641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54.4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318D07-82C4-4227-B71D-798F4DC60F86}"/>
              </a:ext>
            </a:extLst>
          </p:cNvPr>
          <p:cNvSpPr txBox="1"/>
          <p:nvPr/>
        </p:nvSpPr>
        <p:spPr>
          <a:xfrm>
            <a:off x="5854221" y="79227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46.7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8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2</cp:revision>
  <dcterms:created xsi:type="dcterms:W3CDTF">2021-01-07T19:45:09Z</dcterms:created>
  <dcterms:modified xsi:type="dcterms:W3CDTF">2021-01-07T20:02:09Z</dcterms:modified>
</cp:coreProperties>
</file>