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2F03-B17C-4E3C-90CA-F5140659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1E44F-C3F1-416E-95AA-2270EC21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7AA1-A682-4407-90AD-FAA70631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AE2B-E2CD-4DE2-8CBF-77A435FF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2DDD-A765-4CF8-825B-FB3D06D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1137-16F0-4734-BCCB-C5F438E3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70BB-167E-4EA2-AF15-127AFD947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4D42-849C-43C8-B5C5-7194A26D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02CE-C74A-4BA2-A5FB-A9CFB0F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1182-AE31-40C5-841A-F8A3D5BA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CFE9D-0752-4713-B6C1-2B9B64BAB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6611E-0B72-4A6B-A386-AA8B192A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20D9-A732-4728-A8F8-B75DD732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2325-0D7C-4BD0-8231-52ACC908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9D3-87D7-4CE5-813F-C0D3CD2C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B462-7CDF-41FD-BFB8-11046FD8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383A-22FC-4E72-A6BD-102A07C0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04AF-1529-4195-A4CB-4AA07483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75F3-04CA-45A6-B72E-33234380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F3DC-723B-428C-946D-865567C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4DE6-1CC7-469A-AEE7-D64F9A19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F11B-BCDD-4200-8098-776F3A81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88B3-CDEF-4368-847C-78B534C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5B-B9F2-4D58-BDDB-0A2E978C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CE94-4AB9-4172-9A91-1387315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C3FA-A66E-4C52-851B-79447AD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19FB-F8F8-419A-B6CE-54017409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DF25E-E73F-4901-82C4-86A1672A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9511-EAB3-465A-81AF-96EA5158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223A-4709-41C3-9469-C0EE4648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549D-8A91-4EEB-83DF-C67EA5AB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26D7-A927-4920-B823-FC86BCCF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F88D1-CF15-42E0-9328-BCA1D122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AE98D-8C50-486A-B16E-69B19D52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C4496-F158-4B4A-AD10-1CD67ECC8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79F2F-999C-4639-96E4-B586A4B1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441AC-4033-471B-9BEB-33861324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FE22C-BB4E-499F-A9C4-A6535D83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9638F-7FBF-4C48-9ECD-3E07FDE5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AB48-7879-4D70-8AEC-B7CC5B2F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7F5B7-A4CE-4CF2-8E00-A00357E9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FEE90-7739-411E-B6B1-3CCDB24B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7A0D3-FC85-4E52-85E8-E1462D1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EFD5D-3495-4C93-8446-5ECF17F9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C411B-C8F2-4029-BC82-B22C150C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2F5C-A4BB-43C4-B589-1C017601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AEA2-1B67-4978-AA0D-3F42C93A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1F84-8115-4251-96A7-DAC63138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2DB1-18F3-4F34-AAEA-CC16DA99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5261F-B4BC-4680-B0B3-2B0636CB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08F0-F361-43F8-8214-8BE4E288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CEA8-A062-48AE-82EA-EAD07702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5816-AEB0-4136-AA5C-B9CA3BEC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402AC-3DCD-4535-A40B-1CD92B55C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3EA78-1F3C-4DE6-8096-EA1C1168E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D838D-7FA5-40A9-AAF9-E65D9F3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AE8A-C1E6-430A-B9E5-33ED8795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E454-D8B3-45BE-89B3-23FA2EA7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DD82B-BF1D-4D7E-99C7-4B9B894E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C57E-3C92-4850-B3FE-744F8F4F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EEB0-DDC1-4A3F-9E68-F6065CDDD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7009-CBE4-42A5-A96A-60A639D86B3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B032-4E98-4FAC-B745-B93AE18D3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1CA8-0E5F-4848-9389-B62AE7C42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E746-BA2B-4C04-98A4-29EFC81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yellow&#10;&#10;Description automatically generated">
            <a:extLst>
              <a:ext uri="{FF2B5EF4-FFF2-40B4-BE49-F238E27FC236}">
                <a16:creationId xmlns:a16="http://schemas.microsoft.com/office/drawing/2014/main" id="{E1895DDD-16A5-4063-AD31-134CF8525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852" r="7638"/>
          <a:stretch/>
        </p:blipFill>
        <p:spPr>
          <a:xfrm rot="5400000">
            <a:off x="2316185" y="160314"/>
            <a:ext cx="6864307" cy="6543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77003-8103-40A7-80F7-BD79DE023FD5}"/>
              </a:ext>
            </a:extLst>
          </p:cNvPr>
          <p:cNvSpPr txBox="1"/>
          <p:nvPr/>
        </p:nvSpPr>
        <p:spPr>
          <a:xfrm>
            <a:off x="3253484" y="296314"/>
            <a:ext cx="51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 kb</a:t>
            </a:r>
          </a:p>
          <a:p>
            <a:r>
              <a:rPr lang="en-US" sz="1200" dirty="0">
                <a:solidFill>
                  <a:schemeClr val="bg1"/>
                </a:solidFill>
              </a:rPr>
              <a:t>Plus</a:t>
            </a:r>
          </a:p>
          <a:p>
            <a:r>
              <a:rPr lang="en-US" sz="1200" dirty="0">
                <a:solidFill>
                  <a:schemeClr val="bg1"/>
                </a:solidFill>
              </a:rPr>
              <a:t>Gene</a:t>
            </a:r>
          </a:p>
          <a:p>
            <a:r>
              <a:rPr lang="en-US" sz="1200" dirty="0">
                <a:solidFill>
                  <a:schemeClr val="bg1"/>
                </a:solidFill>
              </a:rPr>
              <a:t>Ruler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894AA-0FBD-40B4-82C3-149548BDBDDD}"/>
              </a:ext>
            </a:extLst>
          </p:cNvPr>
          <p:cNvSpPr txBox="1"/>
          <p:nvPr/>
        </p:nvSpPr>
        <p:spPr>
          <a:xfrm>
            <a:off x="3253484" y="3323063"/>
            <a:ext cx="51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 kb</a:t>
            </a:r>
          </a:p>
          <a:p>
            <a:r>
              <a:rPr lang="en-US" sz="1200" dirty="0">
                <a:solidFill>
                  <a:schemeClr val="bg1"/>
                </a:solidFill>
              </a:rPr>
              <a:t>Plus</a:t>
            </a:r>
          </a:p>
          <a:p>
            <a:r>
              <a:rPr lang="en-US" sz="1200" dirty="0">
                <a:solidFill>
                  <a:schemeClr val="bg1"/>
                </a:solidFill>
              </a:rPr>
              <a:t>Gene</a:t>
            </a:r>
          </a:p>
          <a:p>
            <a:r>
              <a:rPr lang="en-US" sz="1200" dirty="0">
                <a:solidFill>
                  <a:schemeClr val="bg1"/>
                </a:solidFill>
              </a:rPr>
              <a:t>Ruler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77316-6C94-478C-8020-CFE54C615BA1}"/>
              </a:ext>
            </a:extLst>
          </p:cNvPr>
          <p:cNvSpPr txBox="1"/>
          <p:nvPr/>
        </p:nvSpPr>
        <p:spPr>
          <a:xfrm>
            <a:off x="4006450" y="2899705"/>
            <a:ext cx="4335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FF862-6DDA-4C33-A8C4-4B759377A2C9}"/>
              </a:ext>
            </a:extLst>
          </p:cNvPr>
          <p:cNvSpPr txBox="1"/>
          <p:nvPr/>
        </p:nvSpPr>
        <p:spPr>
          <a:xfrm>
            <a:off x="3671747" y="7868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0CF19-5020-4224-BF05-AAD4B6377849}"/>
              </a:ext>
            </a:extLst>
          </p:cNvPr>
          <p:cNvSpPr txBox="1"/>
          <p:nvPr/>
        </p:nvSpPr>
        <p:spPr>
          <a:xfrm>
            <a:off x="4033472" y="7868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C042A-B8AA-4943-B50E-3142F2ED46EF}"/>
              </a:ext>
            </a:extLst>
          </p:cNvPr>
          <p:cNvSpPr txBox="1"/>
          <p:nvPr/>
        </p:nvSpPr>
        <p:spPr>
          <a:xfrm>
            <a:off x="4375993" y="7989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CD019-5AED-4192-9201-3D50C4957321}"/>
              </a:ext>
            </a:extLst>
          </p:cNvPr>
          <p:cNvSpPr txBox="1"/>
          <p:nvPr/>
        </p:nvSpPr>
        <p:spPr>
          <a:xfrm>
            <a:off x="4738547" y="8105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B9D36-CE9C-4AD9-ADBB-B21CE5019CA3}"/>
              </a:ext>
            </a:extLst>
          </p:cNvPr>
          <p:cNvSpPr txBox="1"/>
          <p:nvPr/>
        </p:nvSpPr>
        <p:spPr>
          <a:xfrm>
            <a:off x="5101101" y="81842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D3C41-8126-4B9B-A874-6FC122111A51}"/>
              </a:ext>
            </a:extLst>
          </p:cNvPr>
          <p:cNvSpPr txBox="1"/>
          <p:nvPr/>
        </p:nvSpPr>
        <p:spPr>
          <a:xfrm>
            <a:off x="5461602" y="82629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811F8-488A-450E-9A0E-0DBE19D2FAB7}"/>
              </a:ext>
            </a:extLst>
          </p:cNvPr>
          <p:cNvSpPr txBox="1"/>
          <p:nvPr/>
        </p:nvSpPr>
        <p:spPr>
          <a:xfrm>
            <a:off x="5820963" y="8262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466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E69A9-8184-4257-9056-4941424DA87C}"/>
              </a:ext>
            </a:extLst>
          </p:cNvPr>
          <p:cNvSpPr txBox="1"/>
          <p:nvPr/>
        </p:nvSpPr>
        <p:spPr>
          <a:xfrm>
            <a:off x="6174287" y="8262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B515E-446C-4992-A575-3F8BBDEF8A7D}"/>
              </a:ext>
            </a:extLst>
          </p:cNvPr>
          <p:cNvSpPr txBox="1"/>
          <p:nvPr/>
        </p:nvSpPr>
        <p:spPr>
          <a:xfrm>
            <a:off x="3727110" y="38255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470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09CEB8-12FD-475A-BEFB-A23462366B4D}"/>
              </a:ext>
            </a:extLst>
          </p:cNvPr>
          <p:cNvSpPr txBox="1"/>
          <p:nvPr/>
        </p:nvSpPr>
        <p:spPr>
          <a:xfrm>
            <a:off x="4080602" y="38345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C50C9-7504-4269-A332-E21C256C3655}"/>
              </a:ext>
            </a:extLst>
          </p:cNvPr>
          <p:cNvSpPr txBox="1"/>
          <p:nvPr/>
        </p:nvSpPr>
        <p:spPr>
          <a:xfrm>
            <a:off x="4453780" y="38345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776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644AA-2C65-4C66-9C1D-E994EEACF90D}"/>
              </a:ext>
            </a:extLst>
          </p:cNvPr>
          <p:cNvSpPr txBox="1"/>
          <p:nvPr/>
        </p:nvSpPr>
        <p:spPr>
          <a:xfrm>
            <a:off x="4814869" y="38345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777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09D8B-FAB0-4C3B-A37D-1FA905F0FA8B}"/>
              </a:ext>
            </a:extLst>
          </p:cNvPr>
          <p:cNvSpPr txBox="1"/>
          <p:nvPr/>
        </p:nvSpPr>
        <p:spPr>
          <a:xfrm>
            <a:off x="5188047" y="38345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780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042A1-3932-4AE5-979B-ED3F7925DC8E}"/>
              </a:ext>
            </a:extLst>
          </p:cNvPr>
          <p:cNvSpPr txBox="1"/>
          <p:nvPr/>
        </p:nvSpPr>
        <p:spPr>
          <a:xfrm>
            <a:off x="5538184" y="38345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3DB4BB-B12B-4F2B-8AFB-B8726B99DE44}"/>
              </a:ext>
            </a:extLst>
          </p:cNvPr>
          <p:cNvSpPr txBox="1"/>
          <p:nvPr/>
        </p:nvSpPr>
        <p:spPr>
          <a:xfrm>
            <a:off x="5894202" y="382555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887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5F40B-E1B2-4C8D-8D10-F156C1B9768B}"/>
              </a:ext>
            </a:extLst>
          </p:cNvPr>
          <p:cNvSpPr txBox="1"/>
          <p:nvPr/>
        </p:nvSpPr>
        <p:spPr>
          <a:xfrm>
            <a:off x="3635202" y="26260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95.2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F84A7-E125-4958-BC09-99D73B93CF06}"/>
              </a:ext>
            </a:extLst>
          </p:cNvPr>
          <p:cNvSpPr txBox="1"/>
          <p:nvPr/>
        </p:nvSpPr>
        <p:spPr>
          <a:xfrm>
            <a:off x="3999198" y="26710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77.8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ABC88-BAFC-4C4E-B829-6DF808DE8F42}"/>
              </a:ext>
            </a:extLst>
          </p:cNvPr>
          <p:cNvSpPr txBox="1"/>
          <p:nvPr/>
        </p:nvSpPr>
        <p:spPr>
          <a:xfrm>
            <a:off x="4359129" y="26260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59.7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DEC3B-ABB3-435E-AC9B-8C85152D73E3}"/>
              </a:ext>
            </a:extLst>
          </p:cNvPr>
          <p:cNvSpPr txBox="1"/>
          <p:nvPr/>
        </p:nvSpPr>
        <p:spPr>
          <a:xfrm>
            <a:off x="4710505" y="26438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56.4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703EA9-543B-4193-AABF-C11B7800CA96}"/>
              </a:ext>
            </a:extLst>
          </p:cNvPr>
          <p:cNvSpPr txBox="1"/>
          <p:nvPr/>
        </p:nvSpPr>
        <p:spPr>
          <a:xfrm>
            <a:off x="5083056" y="27004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50.0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2EF80-6AB6-411E-8B4C-50FACB64EC2B}"/>
              </a:ext>
            </a:extLst>
          </p:cNvPr>
          <p:cNvSpPr txBox="1"/>
          <p:nvPr/>
        </p:nvSpPr>
        <p:spPr>
          <a:xfrm>
            <a:off x="5445989" y="27397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65701-D2A9-4F10-AC9A-782633511A21}"/>
              </a:ext>
            </a:extLst>
          </p:cNvPr>
          <p:cNvSpPr txBox="1"/>
          <p:nvPr/>
        </p:nvSpPr>
        <p:spPr>
          <a:xfrm>
            <a:off x="5812948" y="27004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71.9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EA177C-36AB-4481-A772-ADB898AB44C4}"/>
              </a:ext>
            </a:extLst>
          </p:cNvPr>
          <p:cNvSpPr txBox="1"/>
          <p:nvPr/>
        </p:nvSpPr>
        <p:spPr>
          <a:xfrm>
            <a:off x="6158257" y="27004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57.7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F1B96-B8A3-4A35-8026-DD45E4041E1E}"/>
              </a:ext>
            </a:extLst>
          </p:cNvPr>
          <p:cNvSpPr txBox="1"/>
          <p:nvPr/>
        </p:nvSpPr>
        <p:spPr>
          <a:xfrm>
            <a:off x="3707118" y="33230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55.9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884109-7D4D-4F4F-8239-10519F078032}"/>
              </a:ext>
            </a:extLst>
          </p:cNvPr>
          <p:cNvSpPr txBox="1"/>
          <p:nvPr/>
        </p:nvSpPr>
        <p:spPr>
          <a:xfrm>
            <a:off x="4072587" y="33230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5B97E8-26CE-4A88-BCD6-5B4CCDF19C9A}"/>
              </a:ext>
            </a:extLst>
          </p:cNvPr>
          <p:cNvSpPr txBox="1"/>
          <p:nvPr/>
        </p:nvSpPr>
        <p:spPr>
          <a:xfrm>
            <a:off x="4425406" y="33230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46.3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53816-87F2-4001-9733-F576E5AE1BEF}"/>
              </a:ext>
            </a:extLst>
          </p:cNvPr>
          <p:cNvSpPr txBox="1"/>
          <p:nvPr/>
        </p:nvSpPr>
        <p:spPr>
          <a:xfrm>
            <a:off x="4785015" y="333267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55.6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2BD444-7806-4E38-954E-66776E08FAFC}"/>
              </a:ext>
            </a:extLst>
          </p:cNvPr>
          <p:cNvSpPr txBox="1"/>
          <p:nvPr/>
        </p:nvSpPr>
        <p:spPr>
          <a:xfrm>
            <a:off x="5158518" y="33405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50.8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AD58CD-009D-44C9-BCE8-3B6BC8342A45}"/>
              </a:ext>
            </a:extLst>
          </p:cNvPr>
          <p:cNvSpPr txBox="1"/>
          <p:nvPr/>
        </p:nvSpPr>
        <p:spPr>
          <a:xfrm>
            <a:off x="5518127" y="333153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53.4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4E7059-D1BC-446E-BE88-39DD53A22A7C}"/>
              </a:ext>
            </a:extLst>
          </p:cNvPr>
          <p:cNvSpPr txBox="1"/>
          <p:nvPr/>
        </p:nvSpPr>
        <p:spPr>
          <a:xfrm>
            <a:off x="5878172" y="33405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66.0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1183D-C51F-4FF6-8CF3-7A01637DFF06}"/>
              </a:ext>
            </a:extLst>
          </p:cNvPr>
          <p:cNvSpPr txBox="1"/>
          <p:nvPr/>
        </p:nvSpPr>
        <p:spPr>
          <a:xfrm>
            <a:off x="2900160" y="10601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A82AEF-34B4-45D7-8BB8-A26E746D3739}"/>
              </a:ext>
            </a:extLst>
          </p:cNvPr>
          <p:cNvSpPr txBox="1"/>
          <p:nvPr/>
        </p:nvSpPr>
        <p:spPr>
          <a:xfrm>
            <a:off x="2970412" y="133261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0C7DE-7EB1-4191-AF8A-58CC21DE34D3}"/>
              </a:ext>
            </a:extLst>
          </p:cNvPr>
          <p:cNvSpPr txBox="1"/>
          <p:nvPr/>
        </p:nvSpPr>
        <p:spPr>
          <a:xfrm>
            <a:off x="2970412" y="189370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3D43E3-D67F-47E3-A890-FF592C388696}"/>
              </a:ext>
            </a:extLst>
          </p:cNvPr>
          <p:cNvSpPr txBox="1"/>
          <p:nvPr/>
        </p:nvSpPr>
        <p:spPr>
          <a:xfrm>
            <a:off x="3042546" y="249265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0B227F-561E-4E1C-8ACA-3957B7D49B80}"/>
              </a:ext>
            </a:extLst>
          </p:cNvPr>
          <p:cNvSpPr txBox="1"/>
          <p:nvPr/>
        </p:nvSpPr>
        <p:spPr>
          <a:xfrm>
            <a:off x="3105788" y="308717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90DD9-AF7A-40C5-B657-F9F9FEFE0390}"/>
              </a:ext>
            </a:extLst>
          </p:cNvPr>
          <p:cNvSpPr txBox="1"/>
          <p:nvPr/>
        </p:nvSpPr>
        <p:spPr>
          <a:xfrm>
            <a:off x="2950477" y="408945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7BBD6-9FB7-4FB2-8AB0-B098238D1C2C}"/>
              </a:ext>
            </a:extLst>
          </p:cNvPr>
          <p:cNvSpPr txBox="1"/>
          <p:nvPr/>
        </p:nvSpPr>
        <p:spPr>
          <a:xfrm>
            <a:off x="3006032" y="438868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67E9E5-7153-4F86-9684-DB3F3A7C2BFC}"/>
              </a:ext>
            </a:extLst>
          </p:cNvPr>
          <p:cNvSpPr txBox="1"/>
          <p:nvPr/>
        </p:nvSpPr>
        <p:spPr>
          <a:xfrm>
            <a:off x="3042546" y="491747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056246-0D35-4D3C-9E22-3F419DF55C71}"/>
              </a:ext>
            </a:extLst>
          </p:cNvPr>
          <p:cNvSpPr txBox="1"/>
          <p:nvPr/>
        </p:nvSpPr>
        <p:spPr>
          <a:xfrm>
            <a:off x="3137496" y="553621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BF9835-AD68-46B0-9693-102ECC52F529}"/>
              </a:ext>
            </a:extLst>
          </p:cNvPr>
          <p:cNvSpPr txBox="1"/>
          <p:nvPr/>
        </p:nvSpPr>
        <p:spPr>
          <a:xfrm>
            <a:off x="3207015" y="61164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2661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3</cp:revision>
  <dcterms:created xsi:type="dcterms:W3CDTF">2021-01-07T16:14:32Z</dcterms:created>
  <dcterms:modified xsi:type="dcterms:W3CDTF">2021-01-07T16:33:04Z</dcterms:modified>
</cp:coreProperties>
</file>