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5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559C-4F5E-4E4A-BD62-086F7FA05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4A4EB-AD0F-47F9-9945-96839EA2A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FACA1-9625-40E2-B967-78630305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3E73-6D4F-4FEB-9051-52C3CFA2606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61D73-954D-4567-8EA3-6F5B8C34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A8BAE-8555-436D-A7D0-4C257C091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7D766-EBE8-4F0A-882F-BAE723A0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9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9B60-0763-407E-97FE-B8DBE8C0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B47E-4C42-4CDF-BE9B-088153FDF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4DA86-B0E9-4255-A4BB-6FAB813F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3E73-6D4F-4FEB-9051-52C3CFA2606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63355-2716-4B90-B258-4D3971AE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D00A5-2551-40B0-86EF-D4892BB9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7D766-EBE8-4F0A-882F-BAE723A0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2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46A959-C1BA-4DB8-872D-6E6DA1CC2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D1C0D-9F96-493F-A38C-B494A0C31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C8056-A8E9-460F-AE26-6AC8BA30B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3E73-6D4F-4FEB-9051-52C3CFA2606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B5EB9-400E-4935-9D88-566AC0545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57E74-1824-42E9-9901-2091A6A6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7D766-EBE8-4F0A-882F-BAE723A0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6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9224C-DEC7-4C76-BB72-E04513E62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20145-42A6-4522-8B13-2678A9BA8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DC6A2-CB41-4E94-978E-7E836A340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3E73-6D4F-4FEB-9051-52C3CFA2606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97185-E3E1-450B-806C-E6AFA23B8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9DDC8-7198-4431-9EB6-71385087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7D766-EBE8-4F0A-882F-BAE723A0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6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F628-1CAC-42B6-9A2A-C5458C7FE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C16F9-D135-4A86-85FF-E6252504E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E4399-3458-4B00-AB9F-FDD1E2B9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3E73-6D4F-4FEB-9051-52C3CFA2606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30B7E-BDDE-4A37-B402-B420EC68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5A51B-3854-4AC9-AAAF-B6950DEF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7D766-EBE8-4F0A-882F-BAE723A0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2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FFB4-6F86-4024-A77B-9B4010E60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BB654-147A-457D-BC5F-00602115E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4990C-0538-48EE-8F0C-FF3A7F7CF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57CF7-E76E-40E2-B3FC-DCE7CBDC9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3E73-6D4F-4FEB-9051-52C3CFA2606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A87FC-A65C-4732-8FF2-DC026ABB7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19328-C1AF-4D31-8966-85A90DC3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7D766-EBE8-4F0A-882F-BAE723A0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3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1FB4-7D01-4C8B-B2C4-BA21FCF4A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7E7BE-F7F9-455D-B3D1-B2C356542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09032-D632-4EEE-B0A6-BBE0861D5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1E376-EF88-444D-8AB2-D39647A0C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FBE45D-E2DA-4E6C-9E7A-DCD70C464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7C1BB-18ED-4B43-AF7A-74EF4FF2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3E73-6D4F-4FEB-9051-52C3CFA2606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3E4B4A-82B1-4C0C-91A5-496C5A90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F81234-AA4B-448B-899D-9034F7C0C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7D766-EBE8-4F0A-882F-BAE723A0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0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9C0D-1012-406E-8475-E79FDBF0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C4F72-B268-4D4F-A2D2-B3F68F5B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3E73-6D4F-4FEB-9051-52C3CFA2606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9E548-F746-41B0-A9C4-9D891EC73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2E8DE-CA79-4B6A-B99C-36EF841F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7D766-EBE8-4F0A-882F-BAE723A0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2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65BCD-CA68-4D30-9A8D-DD7F346D5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3E73-6D4F-4FEB-9051-52C3CFA2606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7241A8-BC43-483A-82CB-E784D1349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DC4F-0802-4094-A865-4C397451C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7D766-EBE8-4F0A-882F-BAE723A0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6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C53B9-099F-46F5-94BC-3C851F491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F442B-C041-414B-A872-0E8AA4081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E7D59-956C-4541-9A24-0E48D9082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B43D2-0E87-47C8-83FE-823FB6EBA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3E73-6D4F-4FEB-9051-52C3CFA2606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D8D66-DAD7-46B9-BF77-3574A9CC4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B66A3-0CD8-4019-8B56-A2EDAF1BF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7D766-EBE8-4F0A-882F-BAE723A0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3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BBBF7-B40D-4C72-97A6-B5E405853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F692E-CFC1-4298-BEBB-C222EB9DE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6F5EF-F00E-44D5-B358-8295F8211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5D0F3-B08B-434A-A185-BEBB175E5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3E73-6D4F-4FEB-9051-52C3CFA2606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30DC3-E1B8-4C92-B7BF-5BE966E82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9CCC4-96A1-4AAC-8311-C933FB7B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7D766-EBE8-4F0A-882F-BAE723A0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4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D3C0A4-8C6A-4421-BFA4-2D97F441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5FDAF-1912-4F51-93C7-8479A08A6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F0BF8-8816-4746-B28D-5EE6EDDC3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23E73-6D4F-4FEB-9051-52C3CFA2606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CE465-DB32-4559-90EF-C9384FCE8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A90C3-FB55-492C-9F71-0D60ABEC8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7D766-EBE8-4F0A-882F-BAE723A0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yellow, door&#10;&#10;Description automatically generated">
            <a:extLst>
              <a:ext uri="{FF2B5EF4-FFF2-40B4-BE49-F238E27FC236}">
                <a16:creationId xmlns:a16="http://schemas.microsoft.com/office/drawing/2014/main" id="{0265CF3C-2BD2-404E-9EE6-B72E30FB3D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5" t="17108" r="14606" b="11541"/>
          <a:stretch/>
        </p:blipFill>
        <p:spPr>
          <a:xfrm rot="5400000">
            <a:off x="2770616" y="501031"/>
            <a:ext cx="6230168" cy="57954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927B70-6327-410A-8014-9F2B276261D9}"/>
              </a:ext>
            </a:extLst>
          </p:cNvPr>
          <p:cNvSpPr txBox="1"/>
          <p:nvPr/>
        </p:nvSpPr>
        <p:spPr>
          <a:xfrm>
            <a:off x="2987999" y="1001026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20000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65CC82-1D86-47DE-BC27-8ECB36B0B46E}"/>
              </a:ext>
            </a:extLst>
          </p:cNvPr>
          <p:cNvSpPr txBox="1"/>
          <p:nvPr/>
        </p:nvSpPr>
        <p:spPr>
          <a:xfrm>
            <a:off x="3060135" y="1243753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5000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F2ADFB-21B3-425D-8FD8-9ACB36F814C8}"/>
              </a:ext>
            </a:extLst>
          </p:cNvPr>
          <p:cNvSpPr txBox="1"/>
          <p:nvPr/>
        </p:nvSpPr>
        <p:spPr>
          <a:xfrm>
            <a:off x="3060135" y="1740705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1500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7E5984-99CA-4076-991D-993274310505}"/>
              </a:ext>
            </a:extLst>
          </p:cNvPr>
          <p:cNvSpPr txBox="1"/>
          <p:nvPr/>
        </p:nvSpPr>
        <p:spPr>
          <a:xfrm>
            <a:off x="3103640" y="2286365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7A3578-3E79-4E2E-9B79-3107D4C50720}"/>
              </a:ext>
            </a:extLst>
          </p:cNvPr>
          <p:cNvSpPr txBox="1"/>
          <p:nvPr/>
        </p:nvSpPr>
        <p:spPr>
          <a:xfrm>
            <a:off x="3175776" y="28129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44C129-F94D-412B-8BFD-F7A771DC487F}"/>
              </a:ext>
            </a:extLst>
          </p:cNvPr>
          <p:cNvSpPr txBox="1"/>
          <p:nvPr/>
        </p:nvSpPr>
        <p:spPr>
          <a:xfrm>
            <a:off x="4966581" y="72402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</a:rPr>
              <a:t>769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87F040-7AAC-42D7-A3E9-ABD41BD01454}"/>
              </a:ext>
            </a:extLst>
          </p:cNvPr>
          <p:cNvSpPr txBox="1"/>
          <p:nvPr/>
        </p:nvSpPr>
        <p:spPr>
          <a:xfrm>
            <a:off x="5441098" y="724026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</a:rPr>
              <a:t>769-2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32F57D-2E5C-4612-80F2-286718AF00BA}"/>
              </a:ext>
            </a:extLst>
          </p:cNvPr>
          <p:cNvSpPr txBox="1"/>
          <p:nvPr/>
        </p:nvSpPr>
        <p:spPr>
          <a:xfrm>
            <a:off x="3939088" y="72402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</a:rPr>
              <a:t>464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1AFD6B-89D0-4B31-8E13-D27A2E20CF0F}"/>
              </a:ext>
            </a:extLst>
          </p:cNvPr>
          <p:cNvSpPr txBox="1"/>
          <p:nvPr/>
        </p:nvSpPr>
        <p:spPr>
          <a:xfrm>
            <a:off x="4417422" y="724026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</a:rPr>
              <a:t>464-2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065412-6CD4-4EB9-A1C0-FE40EA4DFE52}"/>
              </a:ext>
            </a:extLst>
          </p:cNvPr>
          <p:cNvSpPr txBox="1"/>
          <p:nvPr/>
        </p:nvSpPr>
        <p:spPr>
          <a:xfrm>
            <a:off x="4957865" y="72402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769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AC2B4D-77EC-46F3-93CC-A04742549A6C}"/>
              </a:ext>
            </a:extLst>
          </p:cNvPr>
          <p:cNvSpPr txBox="1"/>
          <p:nvPr/>
        </p:nvSpPr>
        <p:spPr>
          <a:xfrm>
            <a:off x="3930372" y="72402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464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358F4C-CAA3-4D60-9567-C59DCC3C0F81}"/>
              </a:ext>
            </a:extLst>
          </p:cNvPr>
          <p:cNvSpPr txBox="1"/>
          <p:nvPr/>
        </p:nvSpPr>
        <p:spPr>
          <a:xfrm>
            <a:off x="3909796" y="283648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36.8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A96E33-2948-4342-A7EC-6F3BB6C0C667}"/>
              </a:ext>
            </a:extLst>
          </p:cNvPr>
          <p:cNvSpPr txBox="1"/>
          <p:nvPr/>
        </p:nvSpPr>
        <p:spPr>
          <a:xfrm>
            <a:off x="4460703" y="283648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</a:rPr>
              <a:t>30.2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ECD567-693F-4CF2-BC32-6CBDAFC54F43}"/>
              </a:ext>
            </a:extLst>
          </p:cNvPr>
          <p:cNvSpPr txBox="1"/>
          <p:nvPr/>
        </p:nvSpPr>
        <p:spPr>
          <a:xfrm>
            <a:off x="4966581" y="28034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137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A60FC1-0260-45BB-A31C-0BFA3FCF7DD0}"/>
              </a:ext>
            </a:extLst>
          </p:cNvPr>
          <p:cNvSpPr txBox="1"/>
          <p:nvPr/>
        </p:nvSpPr>
        <p:spPr>
          <a:xfrm>
            <a:off x="5517488" y="280345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</a:rPr>
              <a:t>30.5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087CE7-0E49-409B-BD06-2995DAB82452}"/>
              </a:ext>
            </a:extLst>
          </p:cNvPr>
          <p:cNvSpPr txBox="1"/>
          <p:nvPr/>
        </p:nvSpPr>
        <p:spPr>
          <a:xfrm>
            <a:off x="4149242" y="2797511"/>
            <a:ext cx="4335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Average Qubit Assay Value (DNA ng/l) given above sample number</a:t>
            </a:r>
          </a:p>
        </p:txBody>
      </p:sp>
    </p:spTree>
    <p:extLst>
      <p:ext uri="{BB962C8B-B14F-4D97-AF65-F5344CB8AC3E}">
        <p14:creationId xmlns:p14="http://schemas.microsoft.com/office/powerpoint/2010/main" val="3541107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Ameral, Natalie (DEM)</dc:creator>
  <cp:lastModifiedBy>Ameral, Natalie (DEM)</cp:lastModifiedBy>
  <cp:revision>1</cp:revision>
  <dcterms:created xsi:type="dcterms:W3CDTF">2021-04-16T15:12:28Z</dcterms:created>
  <dcterms:modified xsi:type="dcterms:W3CDTF">2021-04-16T15:19:33Z</dcterms:modified>
</cp:coreProperties>
</file>