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"/>
  </p:notesMasterIdLst>
  <p:sldIdLst>
    <p:sldId id="269" r:id="rId2"/>
    <p:sldId id="260" r:id="rId3"/>
    <p:sldId id="261" r:id="rId4"/>
    <p:sldId id="262" r:id="rId5"/>
    <p:sldId id="263" r:id="rId6"/>
  </p:sldIdLst>
  <p:sldSz cx="9144000" cy="5143500" type="screen16x9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2"/>
        </a:solidFill>
        <a:latin typeface="Gill Sans MT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2"/>
        </a:solidFill>
        <a:latin typeface="Gill Sans MT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2"/>
        </a:solidFill>
        <a:latin typeface="Gill Sans MT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2"/>
        </a:solidFill>
        <a:latin typeface="Gill Sans MT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2"/>
        </a:solidFill>
        <a:latin typeface="Gill Sans MT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800" kern="1200">
        <a:solidFill>
          <a:schemeClr val="tx2"/>
        </a:solidFill>
        <a:latin typeface="Gill Sans MT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800" kern="1200">
        <a:solidFill>
          <a:schemeClr val="tx2"/>
        </a:solidFill>
        <a:latin typeface="Gill Sans MT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800" kern="1200">
        <a:solidFill>
          <a:schemeClr val="tx2"/>
        </a:solidFill>
        <a:latin typeface="Gill Sans MT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800" kern="1200">
        <a:solidFill>
          <a:schemeClr val="tx2"/>
        </a:solidFill>
        <a:latin typeface="Gill Sans MT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40">
          <p15:clr>
            <a:srgbClr val="A4A3A4"/>
          </p15:clr>
        </p15:guide>
        <p15:guide id="2" orient="horz" pos="1619">
          <p15:clr>
            <a:srgbClr val="A4A3A4"/>
          </p15:clr>
        </p15:guide>
        <p15:guide id="3" orient="horz" pos="305">
          <p15:clr>
            <a:srgbClr val="A4A3A4"/>
          </p15:clr>
        </p15:guide>
        <p15:guide id="4" pos="5544">
          <p15:clr>
            <a:srgbClr val="A4A3A4"/>
          </p15:clr>
        </p15:guide>
        <p15:guide id="5" pos="2874">
          <p15:clr>
            <a:srgbClr val="A4A3A4"/>
          </p15:clr>
        </p15:guide>
        <p15:guide id="6" pos="21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in Myers" initials="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A9A"/>
    <a:srgbClr val="FF8E29"/>
    <a:srgbClr val="D0D0D0"/>
    <a:srgbClr val="0096D7"/>
    <a:srgbClr val="0070C0"/>
    <a:srgbClr val="777777"/>
    <a:srgbClr val="0053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953" autoAdjust="0"/>
  </p:normalViewPr>
  <p:slideViewPr>
    <p:cSldViewPr snapToGrid="0" snapToObjects="1">
      <p:cViewPr varScale="1">
        <p:scale>
          <a:sx n="154" d="100"/>
          <a:sy n="154" d="100"/>
        </p:scale>
        <p:origin x="384" y="108"/>
      </p:cViewPr>
      <p:guideLst>
        <p:guide orient="horz" pos="3140"/>
        <p:guide orient="horz" pos="1619"/>
        <p:guide orient="horz" pos="305"/>
        <p:guide pos="5544"/>
        <p:guide pos="2874"/>
        <p:guide pos="2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7CA816D-1088-0346-9F1B-A196EA7C60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93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ill Sans MT" pitchFamily="34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ill Sans MT" pitchFamily="34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ill Sans MT" pitchFamily="34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ill Sans MT" pitchFamily="34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ill Sans MT" pitchFamily="34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/>
          <p:cNvSpPr>
            <a:spLocks noGrp="1"/>
          </p:cNvSpPr>
          <p:nvPr>
            <p:ph type="body" sz="quarter" idx="10"/>
          </p:nvPr>
        </p:nvSpPr>
        <p:spPr>
          <a:xfrm>
            <a:off x="4445000" y="1625601"/>
            <a:ext cx="4699001" cy="3086099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Helvetica"/>
                <a:cs typeface="Helvetica"/>
              </a:defRPr>
            </a:lvl1pPr>
            <a:lvl2pPr>
              <a:defRPr>
                <a:solidFill>
                  <a:schemeClr val="bg1"/>
                </a:solidFill>
                <a:latin typeface="Helvetica"/>
                <a:cs typeface="Helvetica"/>
              </a:defRPr>
            </a:lvl2pPr>
            <a:lvl3pPr>
              <a:defRPr>
                <a:solidFill>
                  <a:schemeClr val="bg1"/>
                </a:solidFill>
                <a:latin typeface="Helvetica"/>
                <a:cs typeface="Helvetica"/>
              </a:defRPr>
            </a:lvl3pPr>
            <a:lvl4pPr>
              <a:defRPr>
                <a:solidFill>
                  <a:schemeClr val="bg1"/>
                </a:solidFill>
                <a:latin typeface="Helvetica"/>
                <a:cs typeface="Helvetica"/>
              </a:defRPr>
            </a:lvl4pPr>
            <a:lvl5pPr>
              <a:defRPr>
                <a:solidFill>
                  <a:schemeClr val="bg1"/>
                </a:solidFill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3" name="Picture 2" descr="CHAPTER_16-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74" y="-1"/>
            <a:ext cx="9167051" cy="516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58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42900" y="965199"/>
            <a:ext cx="8159751" cy="342900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342900" y="25002"/>
            <a:ext cx="8750300" cy="825897"/>
          </a:xfrm>
          <a:prstGeom prst="rect">
            <a:avLst/>
          </a:prstGeom>
        </p:spPr>
        <p:txBody>
          <a:bodyPr vert="horz" anchor="ctr"/>
          <a:lstStyle>
            <a:lvl1pPr>
              <a:defRPr sz="3200">
                <a:solidFill>
                  <a:srgbClr val="FF8E29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2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4488" y="1092200"/>
            <a:ext cx="4114800" cy="3238500"/>
          </a:xfrm>
        </p:spPr>
        <p:txBody>
          <a:bodyPr/>
          <a:lstStyle>
            <a:lvl1pPr>
              <a:defRPr sz="2800">
                <a:latin typeface="Helvetica"/>
                <a:cs typeface="Helvetica"/>
              </a:defRPr>
            </a:lvl1pPr>
            <a:lvl2pPr>
              <a:defRPr sz="24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92199"/>
            <a:ext cx="4114800" cy="3238501"/>
          </a:xfrm>
        </p:spPr>
        <p:txBody>
          <a:bodyPr/>
          <a:lstStyle>
            <a:lvl1pPr>
              <a:defRPr sz="2800">
                <a:latin typeface="Helvetica"/>
                <a:cs typeface="Helvetica"/>
              </a:defRPr>
            </a:lvl1pPr>
            <a:lvl2pPr>
              <a:defRPr sz="24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2900" y="25002"/>
            <a:ext cx="8750300" cy="825897"/>
          </a:xfrm>
          <a:prstGeom prst="rect">
            <a:avLst/>
          </a:prstGeom>
        </p:spPr>
        <p:txBody>
          <a:bodyPr vert="horz" anchor="ctr"/>
          <a:lstStyle>
            <a:lvl1pPr>
              <a:defRPr sz="3200">
                <a:solidFill>
                  <a:srgbClr val="0E5A9A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0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3901" y="965200"/>
            <a:ext cx="7702550" cy="350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6" descr="Twitter Footer_Edit.psd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4" r="36823"/>
          <a:stretch>
            <a:fillRect/>
          </a:stretch>
        </p:blipFill>
        <p:spPr bwMode="auto">
          <a:xfrm>
            <a:off x="344487" y="4518025"/>
            <a:ext cx="5486401" cy="625475"/>
          </a:xfrm>
          <a:prstGeom prst="rect">
            <a:avLst/>
          </a:prstGeom>
          <a:noFill/>
          <a:ln>
            <a:noFill/>
          </a:ln>
          <a:effectLst>
            <a:outerShdw blurRad="69850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699"/>
            <a:ext cx="9157906" cy="51589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9" r:id="rId2"/>
    <p:sldLayoutId id="214748373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 spc="50">
          <a:solidFill>
            <a:schemeClr val="bg1"/>
          </a:solidFill>
          <a:latin typeface="Calibri"/>
          <a:ea typeface="MS PGothic" pitchFamily="34" charset="-128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Calibri" pitchFamily="34" charset="0"/>
          <a:ea typeface="MS PGothic" pitchFamily="34" charset="-128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Calibri" pitchFamily="34" charset="0"/>
          <a:ea typeface="MS PGothic" pitchFamily="34" charset="-128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Calibri" pitchFamily="34" charset="0"/>
          <a:ea typeface="MS PGothic" pitchFamily="34" charset="-128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Calibri" pitchFamily="34" charset="0"/>
          <a:ea typeface="MS PGothic" pitchFamily="34" charset="-128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ts val="2800"/>
        </a:lnSpc>
        <a:spcBef>
          <a:spcPct val="0"/>
        </a:spcBef>
        <a:spcAft>
          <a:spcPts val="1300"/>
        </a:spcAft>
        <a:buClr>
          <a:schemeClr val="hlink"/>
        </a:buClr>
        <a:buFont typeface="Wingdings" charset="0"/>
        <a:buChar char="§"/>
        <a:defRPr sz="2600">
          <a:solidFill>
            <a:schemeClr val="tx1"/>
          </a:solidFill>
          <a:latin typeface="Calibri" pitchFamily="34" charset="0"/>
          <a:ea typeface="MS PGothic" pitchFamily="34" charset="-128"/>
          <a:cs typeface="Calibri" pitchFamily="34" charset="0"/>
        </a:defRPr>
      </a:lvl1pPr>
      <a:lvl2pPr marL="831850" indent="-285750" algn="l" rtl="0" eaLnBrk="0" fontAlgn="base" hangingPunct="0">
        <a:lnSpc>
          <a:spcPts val="2400"/>
        </a:lnSpc>
        <a:spcBef>
          <a:spcPct val="0"/>
        </a:spcBef>
        <a:spcAft>
          <a:spcPts val="200"/>
        </a:spcAft>
        <a:buClr>
          <a:schemeClr val="accent2"/>
        </a:buClr>
        <a:buFont typeface="Wingdings" charset="0"/>
        <a:buChar char="§"/>
        <a:defRPr sz="2200">
          <a:solidFill>
            <a:schemeClr val="tx1"/>
          </a:solidFill>
          <a:latin typeface="Calibri" pitchFamily="34" charset="0"/>
          <a:ea typeface="MS PGothic" pitchFamily="34" charset="-128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Calibri" pitchFamily="34" charset="0"/>
          <a:ea typeface="MS PGothic" pitchFamily="34" charset="-128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Calibri" pitchFamily="34" charset="0"/>
          <a:ea typeface="MS PGothic" pitchFamily="34" charset="-128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Calibri" pitchFamily="34" charset="0"/>
          <a:ea typeface="MS PGothic" pitchFamily="34" charset="-128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2159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Gill Sans MT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75" y="425451"/>
            <a:ext cx="6621950" cy="1961572"/>
          </a:xfrm>
          <a:prstGeom prst="rect">
            <a:avLst/>
          </a:prstGeom>
          <a:effectLst>
            <a:reflection blurRad="6350" stA="26000" endA="300" endPos="55000" dist="88900" dir="5400000" sy="-100000" algn="bl" rotWithShape="0"/>
          </a:effectLst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1" y="2628900"/>
            <a:ext cx="9162288" cy="190601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/>
                </a:solidFill>
                <a:latin typeface="Gill Sans MT" charset="0"/>
                <a:ea typeface="MS PGothic" charset="0"/>
                <a:cs typeface="MS PGothic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/>
                </a:solidFill>
                <a:latin typeface="Gill Sans MT" charset="0"/>
                <a:ea typeface="MS PGothic" charset="0"/>
                <a:cs typeface="MS PGothic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/>
                </a:solidFill>
                <a:latin typeface="Gill Sans MT" charset="0"/>
                <a:ea typeface="MS PGothic" charset="0"/>
                <a:cs typeface="MS PGothic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/>
                </a:solidFill>
                <a:latin typeface="Gill Sans MT" charset="0"/>
                <a:ea typeface="MS PGothic" charset="0"/>
                <a:cs typeface="MS PGothic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/>
                </a:solidFill>
                <a:latin typeface="Gill Sans MT" charset="0"/>
                <a:ea typeface="MS PGothic" charset="0"/>
                <a:cs typeface="MS PGothic" charset="0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2"/>
                </a:solidFill>
                <a:latin typeface="Gill Sans MT" charset="0"/>
                <a:ea typeface="MS PGothic" charset="0"/>
                <a:cs typeface="MS PGothic" charset="0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2"/>
                </a:solidFill>
                <a:latin typeface="Gill Sans MT" charset="0"/>
                <a:ea typeface="MS PGothic" charset="0"/>
                <a:cs typeface="MS PGothic" charset="0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2"/>
                </a:solidFill>
                <a:latin typeface="Gill Sans MT" charset="0"/>
                <a:ea typeface="MS PGothic" charset="0"/>
                <a:cs typeface="MS PGothic" charset="0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2"/>
                </a:solidFill>
                <a:latin typeface="Gill Sans MT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b="1" dirty="0" smtClean="0">
                <a:solidFill>
                  <a:srgbClr val="777777"/>
                </a:solidFill>
                <a:latin typeface="Calibri"/>
                <a:cs typeface="Calibri"/>
              </a:rPr>
              <a:t>Insert Presentation Title</a:t>
            </a:r>
            <a:r>
              <a:rPr lang="en-US" sz="2000" dirty="0" smtClean="0">
                <a:solidFill>
                  <a:srgbClr val="777777"/>
                </a:solidFill>
                <a:latin typeface="Calibri"/>
                <a:cs typeface="Calibri"/>
              </a:rPr>
              <a:t/>
            </a:r>
            <a:br>
              <a:rPr lang="en-US" sz="2000" dirty="0" smtClean="0">
                <a:solidFill>
                  <a:srgbClr val="777777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777777"/>
                </a:solidFill>
                <a:latin typeface="Calibri"/>
                <a:cs typeface="Calibri"/>
              </a:rPr>
              <a:t>Insert Speaker Name(s) </a:t>
            </a:r>
            <a:br>
              <a:rPr lang="en-US" sz="2400" dirty="0" smtClean="0">
                <a:solidFill>
                  <a:srgbClr val="777777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777777"/>
                </a:solidFill>
                <a:latin typeface="Calibri"/>
                <a:cs typeface="Calibri"/>
              </a:rPr>
              <a:t>&amp; </a:t>
            </a:r>
            <a:r>
              <a:rPr lang="en-US" sz="2400" dirty="0" smtClean="0">
                <a:solidFill>
                  <a:srgbClr val="777777"/>
                </a:solidFill>
                <a:latin typeface="Calibri"/>
                <a:cs typeface="Calibri"/>
              </a:rPr>
              <a:t>Company</a:t>
            </a:r>
            <a:endParaRPr lang="en-US" sz="2400" dirty="0" smtClean="0">
              <a:solidFill>
                <a:srgbClr val="777777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547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28699"/>
            <a:ext cx="8159751" cy="3327401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2800" dirty="0"/>
              <a:t>List 1-3 key points that attendees will take away from your </a:t>
            </a:r>
            <a:r>
              <a:rPr lang="en-US" sz="2800" dirty="0" smtClean="0"/>
              <a:t>session.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  <a:latin typeface="Helvetica"/>
                <a:cs typeface="Helvetica"/>
              </a:rPr>
              <a:t>LEARNING POINTS</a:t>
            </a:r>
          </a:p>
        </p:txBody>
      </p:sp>
    </p:spTree>
    <p:extLst>
      <p:ext uri="{BB962C8B-B14F-4D97-AF65-F5344CB8AC3E}">
        <p14:creationId xmlns:p14="http://schemas.microsoft.com/office/powerpoint/2010/main" val="271131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28699"/>
            <a:ext cx="8159751" cy="3429001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2800" dirty="0"/>
              <a:t>If applicable, highlight any aspect of your presentation that can contribute to a significant ROI. Omit slide from presentation if necessary.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539F"/>
                </a:solidFill>
              </a:rPr>
              <a:t>RETURN ON INVESTMENT</a:t>
            </a:r>
          </a:p>
        </p:txBody>
      </p:sp>
    </p:spTree>
    <p:extLst>
      <p:ext uri="{BB962C8B-B14F-4D97-AF65-F5344CB8AC3E}">
        <p14:creationId xmlns:p14="http://schemas.microsoft.com/office/powerpoint/2010/main" val="242762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28699"/>
            <a:ext cx="8159751" cy="3429001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2800" dirty="0"/>
              <a:t>List </a:t>
            </a:r>
            <a:r>
              <a:rPr lang="en-US" sz="2800" dirty="0" smtClean="0"/>
              <a:t>one </a:t>
            </a:r>
            <a:r>
              <a:rPr lang="en-US" sz="2800" dirty="0"/>
              <a:t>or more practices that can be obtained specific to your topic area.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70467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28699"/>
            <a:ext cx="8159751" cy="3429001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2800" dirty="0"/>
              <a:t>Highlight/summarize 3-5 key learning points from </a:t>
            </a:r>
            <a:r>
              <a:rPr lang="en-US" sz="2800" dirty="0" smtClean="0"/>
              <a:t>the presentation.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KEY </a:t>
            </a:r>
            <a:r>
              <a:rPr lang="en-US" sz="3600" dirty="0" smtClean="0">
                <a:solidFill>
                  <a:schemeClr val="accent1"/>
                </a:solidFill>
              </a:rPr>
              <a:t>LEARNINGS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45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2bouc_speaker_template_1b">
  <a:themeElements>
    <a:clrScheme name="ASUG_FALL_FOCUS_1 3">
      <a:dk1>
        <a:srgbClr val="000000"/>
      </a:dk1>
      <a:lt1>
        <a:srgbClr val="FFFFFF"/>
      </a:lt1>
      <a:dk2>
        <a:srgbClr val="00539F"/>
      </a:dk2>
      <a:lt2>
        <a:srgbClr val="00579F"/>
      </a:lt2>
      <a:accent1>
        <a:srgbClr val="00539F"/>
      </a:accent1>
      <a:accent2>
        <a:srgbClr val="FF8E29"/>
      </a:accent2>
      <a:accent3>
        <a:srgbClr val="FFFFFF"/>
      </a:accent3>
      <a:accent4>
        <a:srgbClr val="000000"/>
      </a:accent4>
      <a:accent5>
        <a:srgbClr val="AAB3CD"/>
      </a:accent5>
      <a:accent6>
        <a:srgbClr val="E78024"/>
      </a:accent6>
      <a:hlink>
        <a:srgbClr val="00539F"/>
      </a:hlink>
      <a:folHlink>
        <a:srgbClr val="BF002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Gill Sans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Gill Sans MT" pitchFamily="34" charset="0"/>
          </a:defRPr>
        </a:defPPr>
      </a:lstStyle>
    </a:lnDef>
    <a:txDef>
      <a:spPr/>
      <a:bodyPr/>
      <a:lstStyle>
        <a:defPPr>
          <a:defRPr dirty="0" smtClean="0"/>
        </a:defPPr>
      </a:lstStyle>
    </a:txDef>
  </a:objectDefaults>
  <a:extraClrSchemeLst>
    <a:extraClrScheme>
      <a:clrScheme name="ASUG_FALL_FOCUS_1 1">
        <a:dk1>
          <a:srgbClr val="000000"/>
        </a:dk1>
        <a:lt1>
          <a:srgbClr val="FFFFFF"/>
        </a:lt1>
        <a:dk2>
          <a:srgbClr val="00539F"/>
        </a:dk2>
        <a:lt2>
          <a:srgbClr val="97999F"/>
        </a:lt2>
        <a:accent1>
          <a:srgbClr val="97999F"/>
        </a:accent1>
        <a:accent2>
          <a:srgbClr val="FF8E29"/>
        </a:accent2>
        <a:accent3>
          <a:srgbClr val="FFFFFF"/>
        </a:accent3>
        <a:accent4>
          <a:srgbClr val="000000"/>
        </a:accent4>
        <a:accent5>
          <a:srgbClr val="C9CACD"/>
        </a:accent5>
        <a:accent6>
          <a:srgbClr val="E78024"/>
        </a:accent6>
        <a:hlink>
          <a:srgbClr val="00539F"/>
        </a:hlink>
        <a:folHlink>
          <a:srgbClr val="BF002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UG_FALL_FOCUS_1 2">
        <a:dk1>
          <a:srgbClr val="000000"/>
        </a:dk1>
        <a:lt1>
          <a:srgbClr val="FFFFFF"/>
        </a:lt1>
        <a:dk2>
          <a:srgbClr val="00539F"/>
        </a:dk2>
        <a:lt2>
          <a:srgbClr val="97999F"/>
        </a:lt2>
        <a:accent1>
          <a:srgbClr val="00539F"/>
        </a:accent1>
        <a:accent2>
          <a:srgbClr val="FF8E29"/>
        </a:accent2>
        <a:accent3>
          <a:srgbClr val="FFFFFF"/>
        </a:accent3>
        <a:accent4>
          <a:srgbClr val="000000"/>
        </a:accent4>
        <a:accent5>
          <a:srgbClr val="AAB3CD"/>
        </a:accent5>
        <a:accent6>
          <a:srgbClr val="E78024"/>
        </a:accent6>
        <a:hlink>
          <a:srgbClr val="00539F"/>
        </a:hlink>
        <a:folHlink>
          <a:srgbClr val="BF002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UG_FALL_FOCUS_1 3">
        <a:dk1>
          <a:srgbClr val="000000"/>
        </a:dk1>
        <a:lt1>
          <a:srgbClr val="FFFFFF"/>
        </a:lt1>
        <a:dk2>
          <a:srgbClr val="00539F"/>
        </a:dk2>
        <a:lt2>
          <a:srgbClr val="00579F"/>
        </a:lt2>
        <a:accent1>
          <a:srgbClr val="00539F"/>
        </a:accent1>
        <a:accent2>
          <a:srgbClr val="FF8E29"/>
        </a:accent2>
        <a:accent3>
          <a:srgbClr val="FFFFFF"/>
        </a:accent3>
        <a:accent4>
          <a:srgbClr val="000000"/>
        </a:accent4>
        <a:accent5>
          <a:srgbClr val="AAB3CD"/>
        </a:accent5>
        <a:accent6>
          <a:srgbClr val="E78024"/>
        </a:accent6>
        <a:hlink>
          <a:srgbClr val="00539F"/>
        </a:hlink>
        <a:folHlink>
          <a:srgbClr val="B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2012bouc_speaker_template_1b</Template>
  <TotalTime>5797</TotalTime>
  <Words>73</Words>
  <Application>Microsoft Office PowerPoint</Application>
  <PresentationFormat>On-screen Show (16:9)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MS PGothic</vt:lpstr>
      <vt:lpstr>Calibri</vt:lpstr>
      <vt:lpstr>Gill Sans MT</vt:lpstr>
      <vt:lpstr>Helvetica</vt:lpstr>
      <vt:lpstr>Wingdings</vt:lpstr>
      <vt:lpstr>2012bouc_speaker_template_1b</vt:lpstr>
      <vt:lpstr>PowerPoint Presentation</vt:lpstr>
      <vt:lpstr>LEARNING POINTS</vt:lpstr>
      <vt:lpstr>RETURN ON INVESTMENT</vt:lpstr>
      <vt:lpstr>BEST PRACTICES</vt:lpstr>
      <vt:lpstr>KEY LEARNINGS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Marrisa</dc:creator>
  <cp:lastModifiedBy>Danny Pancratz</cp:lastModifiedBy>
  <cp:revision>401</cp:revision>
  <cp:lastPrinted>2013-10-30T20:06:38Z</cp:lastPrinted>
  <dcterms:created xsi:type="dcterms:W3CDTF">2012-07-09T14:21:30Z</dcterms:created>
  <dcterms:modified xsi:type="dcterms:W3CDTF">2015-02-05T19:40:49Z</dcterms:modified>
</cp:coreProperties>
</file>