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3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2"/>
          <a:srcRect l="0" t="27990" r="36820" b="0"/>
          <a:stretch>
            <a:fillRect/>
          </a:stretch>
        </p:blipFill>
        <p:spPr>
          <a:xfrm>
            <a:off x="344520" y="4518000"/>
            <a:ext cx="5486040" cy="624960"/>
          </a:xfrm>
          <a:prstGeom prst="rect">
            <a:avLst/>
          </a:prstGeom>
          <a:ln>
            <a:noFill/>
          </a:ln>
        </p:spPr>
      </p:pic>
      <p:pic>
        <p:nvPicPr>
          <p:cNvPr id="73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2600"/>
            <a:ext cx="9157680" cy="5158440"/>
          </a:xfrm>
          <a:prstGeom prst="rect">
            <a:avLst/>
          </a:prstGeom>
          <a:ln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343080" y="965160"/>
            <a:ext cx="8159400" cy="342864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6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343080" y="24840"/>
            <a:ext cx="8749800" cy="8254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8e29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9143640" cy="21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11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4600" y="425520"/>
            <a:ext cx="6621480" cy="19612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0" y="2629080"/>
            <a:ext cx="9162000" cy="19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AU" sz="2800">
                <a:solidFill>
                  <a:srgbClr val="777777"/>
                </a:solidFill>
                <a:latin typeface="Calibri"/>
                <a:ea typeface="MS PGothic"/>
              </a:rPr>
              <a:t>Get Your Team into Git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AU" sz="2800">
                <a:solidFill>
                  <a:srgbClr val="777777"/>
                </a:solidFill>
                <a:latin typeface="Calibri"/>
                <a:ea typeface="MS PGothic"/>
              </a:rPr>
              <a:t>for Custom SAP Fiori Development</a:t>
            </a:r>
            <a:r>
              <a:rPr lang="en-AU" sz="2000">
                <a:solidFill>
                  <a:srgbClr val="777777"/>
                </a:solidFill>
                <a:latin typeface="Calibri"/>
                <a:ea typeface="MS PGothic"/>
              </a:rPr>
              <a:t>
</a:t>
            </a:r>
            <a:r>
              <a:rPr lang="en-AU" sz="2000">
                <a:solidFill>
                  <a:srgbClr val="777777"/>
                </a:solidFill>
                <a:latin typeface="Calibri"/>
                <a:ea typeface="MS PGothic"/>
              </a:rPr>
              <a:t>Nigel James</a:t>
            </a:r>
            <a:r>
              <a:rPr lang="en-AU" sz="2400">
                <a:solidFill>
                  <a:srgbClr val="777777"/>
                </a:solidFill>
                <a:latin typeface="Calibri"/>
                <a:ea typeface="MS PGothic"/>
              </a:rPr>
              <a:t> </a:t>
            </a:r>
            <a:r>
              <a:rPr lang="en-AU" sz="2400">
                <a:solidFill>
                  <a:srgbClr val="777777"/>
                </a:solidFill>
                <a:latin typeface="Calibri"/>
                <a:ea typeface="MS PGothic"/>
              </a:rPr>
              <a:t>
</a:t>
            </a:r>
            <a:r>
              <a:rPr lang="en-AU" sz="2400">
                <a:solidFill>
                  <a:srgbClr val="777777"/>
                </a:solidFill>
                <a:latin typeface="Calibri"/>
                <a:ea typeface="MS PGothic"/>
              </a:rPr>
              <a:t>SquareCloud.com.au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72000"/>
            <a:ext cx="9143280" cy="52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0960"/>
            <a:ext cx="9143280" cy="517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0"/>
            <a:ext cx="9071280" cy="51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2000" y="0"/>
            <a:ext cx="9215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" y="-720"/>
            <a:ext cx="9142920" cy="51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72000"/>
            <a:ext cx="9215280" cy="52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2000" y="-72000"/>
            <a:ext cx="9215280" cy="52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15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959680" cy="50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72000"/>
            <a:ext cx="9143280" cy="52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1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