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680" cy="51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680" cy="511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3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3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1640" y="1679400"/>
            <a:ext cx="7771680" cy="110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AU" sz="4400">
                <a:latin typeface="Calibri"/>
              </a:rPr>
              <a:t>Getting into Git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21640" y="3212640"/>
            <a:ext cx="777168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AU" sz="3200">
                <a:latin typeface="Arial"/>
              </a:rPr>
              <a:t>For Custom Fiori Development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143640" cy="52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0960"/>
            <a:ext cx="9143640" cy="517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0"/>
            <a:ext cx="907164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2000" y="0"/>
            <a:ext cx="9215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21640" y="995040"/>
            <a:ext cx="7771680" cy="85536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521640" y="1848960"/>
            <a:ext cx="7771680" cy="2335320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" y="-72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215640" cy="525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" y="-72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72000" y="-72000"/>
            <a:ext cx="9215640" cy="52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15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60040" cy="5039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>
            <a:noFill/>
          </a:ln>
        </p:spPr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2000"/>
            <a:ext cx="9143640" cy="52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