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3A39E5"/>
        </a:fontRef>
        <a:srgbClr val="3A39E5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381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55A61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381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Author and Date"/>
          <p:cNvSpPr txBox="1"/>
          <p:nvPr>
            <p:ph type="body" sz="quarter" idx="13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 </a:t>
            </a:r>
          </a:p>
        </p:txBody>
      </p:sp>
      <p:sp>
        <p:nvSpPr>
          <p:cNvPr id="14" name="Line"/>
          <p:cNvSpPr/>
          <p:nvPr/>
        </p:nvSpPr>
        <p:spPr>
          <a:xfrm>
            <a:off x="635000" y="9443335"/>
            <a:ext cx="23114000" cy="63502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6" name="Body Level One…"/>
          <p:cNvSpPr txBox="1"/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571500" y="3898900"/>
            <a:ext cx="23236826" cy="54991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dy Level One…"/>
          <p:cNvSpPr txBox="1"/>
          <p:nvPr>
            <p:ph type="body" idx="1" hasCustomPrompt="1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Fact information"/>
          <p:cNvSpPr txBox="1"/>
          <p:nvPr>
            <p:ph type="body" sz="quarter" idx="13" hasCustomPrompt="1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</p:spPr>
        <p:txBody>
          <a:bodyPr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5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6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6" name="Attribution"/>
          <p:cNvSpPr txBox="1"/>
          <p:nvPr>
            <p:ph type="body" sz="quarter" idx="13" hasCustomPrompt="1"/>
          </p:nvPr>
        </p:nvSpPr>
        <p:spPr>
          <a:xfrm>
            <a:off x="1148060" y="9247147"/>
            <a:ext cx="22707182" cy="932816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Body Level One…"/>
          <p:cNvSpPr txBox="1"/>
          <p:nvPr>
            <p:ph type="body" sz="half" idx="1" hasCustomPrompt="1"/>
          </p:nvPr>
        </p:nvSpPr>
        <p:spPr>
          <a:xfrm>
            <a:off x="515838" y="741381"/>
            <a:ext cx="23241001" cy="4970080"/>
          </a:xfrm>
          <a:prstGeom prst="rect">
            <a:avLst/>
          </a:prstGeom>
        </p:spPr>
        <p:txBody>
          <a:bodyPr/>
          <a:lstStyle>
            <a:lvl1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"/>
          <p:cNvSpPr/>
          <p:nvPr>
            <p:ph type="pic" sz="half" idx="13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Image"/>
          <p:cNvSpPr/>
          <p:nvPr>
            <p:ph type="pic" sz="half" idx="14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Image"/>
          <p:cNvSpPr/>
          <p:nvPr>
            <p:ph type="pic" idx="15"/>
          </p:nvPr>
        </p:nvSpPr>
        <p:spPr>
          <a:xfrm>
            <a:off x="571500" y="-698500"/>
            <a:ext cx="11684000" cy="144264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054398042_3378x2084.jpg"/>
          <p:cNvSpPr/>
          <p:nvPr>
            <p:ph type="pic" idx="13"/>
          </p:nvPr>
        </p:nvSpPr>
        <p:spPr>
          <a:xfrm>
            <a:off x="0" y="-2984500"/>
            <a:ext cx="28333700" cy="174799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054398042_3378x2084.jpg"/>
          <p:cNvSpPr/>
          <p:nvPr>
            <p:ph type="pic" idx="13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Author and Date"/>
          <p:cNvSpPr txBox="1"/>
          <p:nvPr>
            <p:ph type="body" sz="quarter" idx="14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571500" y="853952"/>
            <a:ext cx="23241000" cy="232104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635000" y="9443335"/>
            <a:ext cx="23114000" cy="63502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9" name="Presentation Title"/>
          <p:cNvSpPr txBox="1"/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520524404_2582x1617.jpg"/>
          <p:cNvSpPr/>
          <p:nvPr>
            <p:ph type="pic" idx="13"/>
          </p:nvPr>
        </p:nvSpPr>
        <p:spPr>
          <a:xfrm>
            <a:off x="9626600" y="-1"/>
            <a:ext cx="21901492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hor and Date"/>
          <p:cNvSpPr txBox="1"/>
          <p:nvPr>
            <p:ph type="body" sz="quarter" idx="14" hasCustomPrompt="1"/>
          </p:nvPr>
        </p:nvSpPr>
        <p:spPr>
          <a:xfrm>
            <a:off x="571500" y="12269258"/>
            <a:ext cx="11049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Title"/>
          <p:cNvSpPr txBox="1"/>
          <p:nvPr>
            <p:ph type="title" hasCustomPrompt="1"/>
          </p:nvPr>
        </p:nvSpPr>
        <p:spPr>
          <a:xfrm>
            <a:off x="571500" y="4770137"/>
            <a:ext cx="11049000" cy="7036978"/>
          </a:xfrm>
          <a:prstGeom prst="rect">
            <a:avLst/>
          </a:prstGeom>
        </p:spPr>
        <p:txBody>
          <a:bodyPr/>
          <a:lstStyle>
            <a:lvl1pPr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hor and Date"/>
          <p:cNvSpPr txBox="1"/>
          <p:nvPr>
            <p:ph type="body" sz="quarter" idx="13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23436122" y="12268199"/>
            <a:ext cx="371756" cy="5552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13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578358">
              <a:lnSpc>
                <a:spcPct val="80000"/>
              </a:lnSpc>
              <a:tabLst/>
              <a:defRPr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683033896_1440x1778.jpg"/>
          <p:cNvSpPr/>
          <p:nvPr>
            <p:ph type="pic" idx="14"/>
          </p:nvPr>
        </p:nvSpPr>
        <p:spPr>
          <a:xfrm>
            <a:off x="0" y="-671784"/>
            <a:ext cx="12196747" cy="150595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Slide Title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76" name="Body Level One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5" name="Line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571500" y="9530979"/>
            <a:ext cx="23241000" cy="20193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6" name="Slide Title"/>
          <p:cNvSpPr txBox="1"/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genda Title"/>
          <p:cNvSpPr txBox="1"/>
          <p:nvPr>
            <p:ph type="title" hasCustomPrompt="1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Title</a:t>
            </a:r>
          </a:p>
        </p:txBody>
      </p:sp>
      <p:sp>
        <p:nvSpPr>
          <p:cNvPr id="3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4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ToolboxPH calling card copy.jpg" descr="IToolboxPH calling card copy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121" r="0" b="412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73" name="Nico Mortel…"/>
          <p:cNvSpPr/>
          <p:nvPr/>
        </p:nvSpPr>
        <p:spPr>
          <a:xfrm>
            <a:off x="-140282" y="1546427"/>
            <a:ext cx="8384801" cy="2641601"/>
          </a:xfrm>
          <a:prstGeom prst="rect">
            <a:avLst/>
          </a:prstGeom>
          <a:solidFill>
            <a:schemeClr val="accent1">
              <a:hueOff val="-42304"/>
              <a:satOff val="23749"/>
              <a:lumOff val="-4574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6D8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Nico Mortel  </a:t>
            </a:r>
          </a:p>
          <a:p>
            <a:pPr algn="ctr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6D8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6D8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IToolbox Startup Founder</a:t>
            </a: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6D8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Software / Application Developer</a:t>
            </a: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6D8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no experience in any AWS Services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95" t="0" r="396" b="7"/>
          <a:stretch>
            <a:fillRect/>
          </a:stretch>
        </p:blipFill>
        <p:spPr>
          <a:xfrm>
            <a:off x="6956551" y="1579915"/>
            <a:ext cx="2305735" cy="2576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8792" y="0"/>
                </a:moveTo>
                <a:cubicBezTo>
                  <a:pt x="6634" y="254"/>
                  <a:pt x="4536" y="1290"/>
                  <a:pt x="2882" y="3118"/>
                </a:cubicBezTo>
                <a:cubicBezTo>
                  <a:pt x="-961" y="7362"/>
                  <a:pt x="-961" y="14242"/>
                  <a:pt x="2882" y="18486"/>
                </a:cubicBezTo>
                <a:cubicBezTo>
                  <a:pt x="4531" y="20307"/>
                  <a:pt x="6621" y="21342"/>
                  <a:pt x="8772" y="21600"/>
                </a:cubicBezTo>
                <a:lnTo>
                  <a:pt x="10906" y="21600"/>
                </a:lnTo>
                <a:cubicBezTo>
                  <a:pt x="13057" y="21342"/>
                  <a:pt x="15147" y="20307"/>
                  <a:pt x="16796" y="18486"/>
                </a:cubicBezTo>
                <a:cubicBezTo>
                  <a:pt x="20639" y="14242"/>
                  <a:pt x="20639" y="7362"/>
                  <a:pt x="16796" y="3118"/>
                </a:cubicBezTo>
                <a:cubicBezTo>
                  <a:pt x="15142" y="1290"/>
                  <a:pt x="13044" y="254"/>
                  <a:pt x="10886" y="0"/>
                </a:cubicBezTo>
                <a:lnTo>
                  <a:pt x="8792" y="0"/>
                </a:lnTo>
                <a:close/>
              </a:path>
            </a:pathLst>
          </a:custGeom>
          <a:ln w="635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</p:pic>
      <p:sp>
        <p:nvSpPr>
          <p:cNvPr id="175" name="Jin Vincent Necesario…"/>
          <p:cNvSpPr/>
          <p:nvPr/>
        </p:nvSpPr>
        <p:spPr>
          <a:xfrm>
            <a:off x="-140282" y="4677209"/>
            <a:ext cx="8384801" cy="2641601"/>
          </a:xfrm>
          <a:prstGeom prst="rect">
            <a:avLst/>
          </a:prstGeom>
          <a:solidFill>
            <a:schemeClr val="accent1">
              <a:hueOff val="-42304"/>
              <a:satOff val="23749"/>
              <a:lumOff val="-4574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94B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Jin Vincent Necesario</a:t>
            </a:r>
          </a:p>
          <a:p>
            <a:pPr algn="ctr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94B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94B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C# Corner Author &amp; MVP </a:t>
            </a: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94B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Web Developer / Software Engineer</a:t>
            </a: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94B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No Experience in any AWS Services</a:t>
            </a:r>
          </a:p>
        </p:txBody>
      </p:sp>
      <p:sp>
        <p:nvSpPr>
          <p:cNvPr id="176" name="IToolbox Team"/>
          <p:cNvSpPr txBox="1"/>
          <p:nvPr/>
        </p:nvSpPr>
        <p:spPr>
          <a:xfrm>
            <a:off x="-5944" y="391031"/>
            <a:ext cx="11662674" cy="630810"/>
          </a:xfrm>
          <a:prstGeom prst="rect">
            <a:avLst/>
          </a:prstGeom>
          <a:solidFill>
            <a:schemeClr val="accent1">
              <a:hueOff val="-42304"/>
              <a:satOff val="23749"/>
              <a:lumOff val="-4574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b="1" spc="198" sz="3300">
                <a:solidFill>
                  <a:srgbClr val="F7D749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IToolbox Team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5230" t="1752" r="5220" b="1751"/>
          <a:stretch>
            <a:fillRect/>
          </a:stretch>
        </p:blipFill>
        <p:spPr>
          <a:xfrm>
            <a:off x="6927830" y="4657202"/>
            <a:ext cx="2392628" cy="2578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7" y="0"/>
                </a:moveTo>
                <a:cubicBezTo>
                  <a:pt x="7319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5" y="0"/>
                  <a:pt x="9837" y="0"/>
                </a:cubicBezTo>
                <a:close/>
              </a:path>
            </a:pathLst>
          </a:custGeom>
          <a:ln w="635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</p:pic>
      <p:sp>
        <p:nvSpPr>
          <p:cNvPr id="178" name="Giordano Descent…"/>
          <p:cNvSpPr/>
          <p:nvPr/>
        </p:nvSpPr>
        <p:spPr>
          <a:xfrm>
            <a:off x="-140282" y="7705446"/>
            <a:ext cx="8384801" cy="2641601"/>
          </a:xfrm>
          <a:prstGeom prst="rect">
            <a:avLst/>
          </a:prstGeom>
          <a:solidFill>
            <a:schemeClr val="accent1">
              <a:hueOff val="-42304"/>
              <a:satOff val="23749"/>
              <a:lumOff val="-4574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2D9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Giordano Descent</a:t>
            </a:r>
          </a:p>
          <a:p>
            <a:pPr algn="ctr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2D9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2D9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C# Desktop App Developer         </a:t>
            </a: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2D9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Mobile App Developer</a:t>
            </a: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2D949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No Experience in any AWS Services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464" t="2" r="464" b="4326"/>
          <a:stretch>
            <a:fillRect/>
          </a:stretch>
        </p:blipFill>
        <p:spPr>
          <a:xfrm>
            <a:off x="6789710" y="7737196"/>
            <a:ext cx="2668868" cy="257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87" fill="norm" stroke="1" extrusionOk="0">
                <a:moveTo>
                  <a:pt x="8085" y="0"/>
                </a:moveTo>
                <a:cubicBezTo>
                  <a:pt x="6179" y="362"/>
                  <a:pt x="4355" y="1315"/>
                  <a:pt x="2882" y="2869"/>
                </a:cubicBezTo>
                <a:cubicBezTo>
                  <a:pt x="-961" y="6922"/>
                  <a:pt x="-961" y="13494"/>
                  <a:pt x="2882" y="17547"/>
                </a:cubicBezTo>
                <a:cubicBezTo>
                  <a:pt x="6724" y="21600"/>
                  <a:pt x="12954" y="21600"/>
                  <a:pt x="16796" y="17547"/>
                </a:cubicBezTo>
                <a:cubicBezTo>
                  <a:pt x="20639" y="13494"/>
                  <a:pt x="20639" y="6922"/>
                  <a:pt x="16796" y="2869"/>
                </a:cubicBezTo>
                <a:cubicBezTo>
                  <a:pt x="15323" y="1315"/>
                  <a:pt x="13499" y="362"/>
                  <a:pt x="11593" y="0"/>
                </a:cubicBezTo>
                <a:lnTo>
                  <a:pt x="8085" y="0"/>
                </a:lnTo>
                <a:close/>
              </a:path>
            </a:pathLst>
          </a:custGeom>
          <a:ln w="635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</p:pic>
      <p:sp>
        <p:nvSpPr>
          <p:cNvPr id="180" name="Lea Marie Angela Landicho…"/>
          <p:cNvSpPr/>
          <p:nvPr/>
        </p:nvSpPr>
        <p:spPr>
          <a:xfrm>
            <a:off x="-140282" y="10732692"/>
            <a:ext cx="8384801" cy="2641601"/>
          </a:xfrm>
          <a:prstGeom prst="rect">
            <a:avLst/>
          </a:prstGeom>
          <a:solidFill>
            <a:schemeClr val="accent1">
              <a:hueOff val="-42304"/>
              <a:satOff val="23749"/>
              <a:lumOff val="-4574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447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Lea Marie Angela Landicho</a:t>
            </a:r>
          </a:p>
          <a:p>
            <a:pPr algn="ctr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447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447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MA in Education         </a:t>
            </a: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447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Academic / Researcher</a:t>
            </a: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447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User Experience &amp; QA</a:t>
            </a:r>
          </a:p>
          <a:p>
            <a:pPr lvl="3" defTabSz="584200">
              <a:lnSpc>
                <a:spcPct val="100000"/>
              </a:lnSpc>
              <a:spcBef>
                <a:spcPts val="0"/>
              </a:spcBef>
              <a:defRPr b="1" spc="156" sz="2600">
                <a:solidFill>
                  <a:srgbClr val="F7D447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  No Experience in any AWS Services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2474" t="3821" r="2468" b="3818"/>
          <a:stretch>
            <a:fillRect/>
          </a:stretch>
        </p:blipFill>
        <p:spPr>
          <a:xfrm>
            <a:off x="6782889" y="10764607"/>
            <a:ext cx="2653059" cy="2577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8" y="0"/>
                </a:moveTo>
                <a:cubicBezTo>
                  <a:pt x="7320" y="0"/>
                  <a:pt x="4803" y="1005"/>
                  <a:pt x="2881" y="3015"/>
                </a:cubicBezTo>
                <a:cubicBezTo>
                  <a:pt x="-961" y="7037"/>
                  <a:pt x="-961" y="13558"/>
                  <a:pt x="2881" y="17579"/>
                </a:cubicBezTo>
                <a:cubicBezTo>
                  <a:pt x="6724" y="21600"/>
                  <a:pt x="12954" y="21600"/>
                  <a:pt x="16797" y="17579"/>
                </a:cubicBezTo>
                <a:cubicBezTo>
                  <a:pt x="20639" y="13558"/>
                  <a:pt x="20639" y="7037"/>
                  <a:pt x="16797" y="3015"/>
                </a:cubicBezTo>
                <a:cubicBezTo>
                  <a:pt x="14875" y="1005"/>
                  <a:pt x="12356" y="0"/>
                  <a:pt x="9838" y="0"/>
                </a:cubicBezTo>
                <a:close/>
              </a:path>
            </a:pathLst>
          </a:custGeom>
          <a:ln w="635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ToolboxPH calling card copy 2 copy.jpg" descr="IToolboxPH calling card copy 2 copy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121" r="0" b="412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84" name="What is IToolboxPH eLearning Platform 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0B24"/>
                </a:solidFill>
              </a:defRPr>
            </a:lvl1pPr>
          </a:lstStyle>
          <a:p>
            <a:pPr/>
            <a:r>
              <a:t>What is IToolboxPH eLearning Platform ?</a:t>
            </a:r>
          </a:p>
        </p:txBody>
      </p:sp>
      <p:sp>
        <p:nvSpPr>
          <p:cNvPr id="185" name="Line"/>
          <p:cNvSpPr/>
          <p:nvPr/>
        </p:nvSpPr>
        <p:spPr>
          <a:xfrm>
            <a:off x="-24688" y="2260072"/>
            <a:ext cx="217738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pic>
        <p:nvPicPr>
          <p:cNvPr id="186" name="learner_engagement.png" descr="learner_engag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4405" y="8134444"/>
            <a:ext cx="9699435" cy="5542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41893" y="2587142"/>
            <a:ext cx="10647975" cy="1062697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IToolbox's main goal is to promote the value of education for every Filipino and make it reachable anytime and anywhere.…"/>
          <p:cNvSpPr txBox="1"/>
          <p:nvPr/>
        </p:nvSpPr>
        <p:spPr>
          <a:xfrm>
            <a:off x="290935" y="2682226"/>
            <a:ext cx="8751899" cy="508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IToolbox's main goal is to promote the value of education for every Filipino and make it reachable anytime and anywhere. </a:t>
            </a:r>
          </a:p>
          <a:p>
            <a:pPr algn="just"/>
            <a:r>
              <a:t>IToolbox platform integrate an interactive classroom in unified system for every Professionals, Students, and Parents.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ToolboxPH calling card copy 2 copy.jpg" descr="IToolboxPH calling card copy 2 copy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121" r="0" b="412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91" name="..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0B24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92" name="Line"/>
          <p:cNvSpPr/>
          <p:nvPr/>
        </p:nvSpPr>
        <p:spPr>
          <a:xfrm>
            <a:off x="-24688" y="2260072"/>
            <a:ext cx="217738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93" name="State the current problem here...…"/>
          <p:cNvSpPr txBox="1"/>
          <p:nvPr/>
        </p:nvSpPr>
        <p:spPr>
          <a:xfrm>
            <a:off x="4884313" y="4365416"/>
            <a:ext cx="12706809" cy="27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 the current problem here...</a:t>
            </a:r>
          </a:p>
          <a:p>
            <a:pPr/>
          </a:p>
          <a:p>
            <a:pPr/>
            <a:r>
              <a:t>how our innovation - EduTech will solve this problem?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ToolboxPH calling card copy 2 copy.jpg" descr="IToolboxPH calling card copy 2 copy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121" r="0" b="412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96" name=".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0B24"/>
                </a:solidFill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197" name="Line"/>
          <p:cNvSpPr/>
          <p:nvPr/>
        </p:nvSpPr>
        <p:spPr>
          <a:xfrm>
            <a:off x="-24688" y="2260072"/>
            <a:ext cx="217738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98" name="Explain what IToolbox eLearning platform unique to other online educator"/>
          <p:cNvSpPr txBox="1"/>
          <p:nvPr/>
        </p:nvSpPr>
        <p:spPr>
          <a:xfrm>
            <a:off x="1805772" y="6809027"/>
            <a:ext cx="17578884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Explain what IToolbox eLearning platform unique to other online educator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ToolboxPH calling card copy 2 copy.jpg" descr="IToolboxPH calling card copy 2 copy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121" r="0" b="412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01" name="How IToolboxPH eLearning Platform Works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0B24"/>
                </a:solidFill>
              </a:defRPr>
            </a:lvl1pPr>
          </a:lstStyle>
          <a:p>
            <a:pPr/>
            <a:r>
              <a:t>How IToolboxPH eLearning Platform Works?</a:t>
            </a:r>
          </a:p>
        </p:txBody>
      </p:sp>
      <p:sp>
        <p:nvSpPr>
          <p:cNvPr id="202" name="Line"/>
          <p:cNvSpPr/>
          <p:nvPr/>
        </p:nvSpPr>
        <p:spPr>
          <a:xfrm>
            <a:off x="-24688" y="2260072"/>
            <a:ext cx="217738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21807" y="9279638"/>
            <a:ext cx="8145729" cy="457136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explain here how application integrate with AWS services"/>
          <p:cNvSpPr txBox="1"/>
          <p:nvPr/>
        </p:nvSpPr>
        <p:spPr>
          <a:xfrm>
            <a:off x="2245564" y="6466967"/>
            <a:ext cx="13615722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explain here how application integrate with AWS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00003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3600"/>
          </a:spcBef>
          <a:spcAft>
            <a:spcPts val="0"/>
          </a:spcAft>
          <a:buClrTx/>
          <a:buSzTx/>
          <a:buFontTx/>
          <a:buNone/>
          <a:tabLst/>
          <a:defRPr b="0" baseline="0" cap="none" i="0" spc="-42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3600"/>
          </a:spcBef>
          <a:spcAft>
            <a:spcPts val="0"/>
          </a:spcAft>
          <a:buClrTx/>
          <a:buSzTx/>
          <a:buFontTx/>
          <a:buNone/>
          <a:tabLst/>
          <a:defRPr b="0" baseline="0" cap="none" i="0" spc="-42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