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5016"/>
  </p:normalViewPr>
  <p:slideViewPr>
    <p:cSldViewPr snapToGrid="0">
      <p:cViewPr varScale="1">
        <p:scale>
          <a:sx n="83" d="100"/>
          <a:sy n="83" d="100"/>
        </p:scale>
        <p:origin x="21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6060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72707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752741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DevOps as a job title</a:t>
            </a:r>
          </a:p>
          <a:p>
            <a:pPr marL="171450" indent="-171450">
              <a:buFont typeface="Arial" panose="020B0604020202020204" pitchFamily="34" charset="0"/>
              <a:buChar char="•"/>
            </a:pPr>
            <a:r>
              <a:rPr lang="en-US" dirty="0"/>
              <a:t>Building a DevOps culture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203430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Architecturally significant requirements</a:t>
            </a:r>
          </a:p>
          <a:p>
            <a:pPr marL="171450" indent="-171450">
              <a:buFont typeface="Arial" panose="020B0604020202020204" pitchFamily="34" charset="0"/>
              <a:buChar char="•"/>
            </a:pPr>
            <a:r>
              <a:rPr lang="en-US" dirty="0"/>
              <a:t>Microservices</a:t>
            </a:r>
          </a:p>
          <a:p>
            <a:pPr marL="171450" indent="-171450">
              <a:buFont typeface="Arial" panose="020B0604020202020204" pitchFamily="34" charset="0"/>
              <a:buChar char="•"/>
            </a:pPr>
            <a:r>
              <a:rPr lang="en-US" dirty="0"/>
              <a:t>DevOps automation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97395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12/2/20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12/2/20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12/2/20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12/2/20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12/2/20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12/2/20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12/2/20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12/2/20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12/2/20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12/2/20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12/2/20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12/2/20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48747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a:solidFill>
                  <a:srgbClr val="FFFFFF"/>
                </a:solidFill>
              </a:rPr>
              <a:t>DevOps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Digital Transformation</a:t>
            </a:r>
            <a:endParaRPr dirty="0">
              <a:solidFill>
                <a:srgbClr val="FFFFFF"/>
              </a:solidFill>
            </a:endParaRPr>
          </a:p>
        </p:txBody>
      </p:sp>
    </p:spTree>
    <p:extLst>
      <p:ext uri="{BB962C8B-B14F-4D97-AF65-F5344CB8AC3E}">
        <p14:creationId xmlns:p14="http://schemas.microsoft.com/office/powerpoint/2010/main" val="143788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Contents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447308" y="591344"/>
            <a:ext cx="6906491" cy="5585619"/>
          </a:xfrm>
        </p:spPr>
        <p:txBody>
          <a:bodyPr anchor="ctr">
            <a:normAutofit/>
          </a:bodyPr>
          <a:lstStyle/>
          <a:p>
            <a:r>
              <a:rPr lang="en-US" dirty="0"/>
              <a:t>Goals</a:t>
            </a:r>
          </a:p>
          <a:p>
            <a:r>
              <a:rPr lang="en-US" dirty="0"/>
              <a:t>Criticism</a:t>
            </a:r>
          </a:p>
          <a:p>
            <a:r>
              <a:rPr lang="en-US" dirty="0"/>
              <a:t>Cultural change</a:t>
            </a:r>
          </a:p>
          <a:p>
            <a:r>
              <a:rPr lang="en-US" dirty="0"/>
              <a:t>Deployment</a:t>
            </a:r>
          </a:p>
          <a:p>
            <a:r>
              <a:rPr lang="en-US" dirty="0"/>
              <a:t>Adoption</a:t>
            </a:r>
          </a:p>
        </p:txBody>
      </p:sp>
    </p:spTree>
    <p:extLst>
      <p:ext uri="{BB962C8B-B14F-4D97-AF65-F5344CB8AC3E}">
        <p14:creationId xmlns:p14="http://schemas.microsoft.com/office/powerpoint/2010/main" val="101188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Teamwork">
            <a:extLst>
              <a:ext uri="{FF2B5EF4-FFF2-40B4-BE49-F238E27FC236}">
                <a16:creationId xmlns:a16="http://schemas.microsoft.com/office/drawing/2014/main" id="{A0B733BD-474F-4262-BED6-23BA29D49B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988" y="1744515"/>
            <a:ext cx="3368969" cy="3368969"/>
          </a:xfrm>
          <a:prstGeom prst="rect">
            <a:avLst/>
          </a:prstGeom>
        </p:spPr>
      </p:pic>
      <p:sp>
        <p:nvSpPr>
          <p:cNvPr id="13" name="Freeform: Shape 12">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5759354" y="457201"/>
            <a:ext cx="5337270" cy="1835911"/>
          </a:xfrm>
        </p:spPr>
        <p:txBody>
          <a:bodyPr anchor="b">
            <a:normAutofit/>
          </a:bodyPr>
          <a:lstStyle/>
          <a:p>
            <a:r>
              <a:rPr lang="en-US" sz="5400" dirty="0">
                <a:solidFill>
                  <a:srgbClr val="FFFFFF"/>
                </a:solidFill>
              </a:rPr>
              <a:t>Goals</a:t>
            </a:r>
          </a:p>
        </p:txBody>
      </p:sp>
      <p:sp>
        <p:nvSpPr>
          <p:cNvPr id="15"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59354" y="2798064"/>
            <a:ext cx="5461095" cy="3417611"/>
          </a:xfrm>
        </p:spPr>
        <p:txBody>
          <a:bodyPr anchor="t">
            <a:normAutofit/>
          </a:bodyPr>
          <a:lstStyle/>
          <a:p>
            <a:pPr marL="0" indent="0">
              <a:buNone/>
            </a:pPr>
            <a:r>
              <a:rPr lang="en-US" sz="3300" dirty="0">
                <a:solidFill>
                  <a:srgbClr val="FFFFFF"/>
                </a:solidFill>
              </a:rPr>
              <a:t>With goals FAST beats SMART</a:t>
            </a:r>
            <a:endParaRPr sz="3300" dirty="0">
              <a:solidFill>
                <a:srgbClr val="FFFFFF"/>
              </a:solidFill>
            </a:endParaRPr>
          </a:p>
        </p:txBody>
      </p:sp>
      <p:pic>
        <p:nvPicPr>
          <p:cNvPr id="2050" name="Picture 2" descr="Employee Motivation - Setting Goals - Tutorialspoint">
            <a:extLst>
              <a:ext uri="{FF2B5EF4-FFF2-40B4-BE49-F238E27FC236}">
                <a16:creationId xmlns:a16="http://schemas.microsoft.com/office/drawing/2014/main" id="{1462371C-6BCC-FD40-A75E-3341965A5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91553"/>
            <a:ext cx="4354211" cy="264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63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Criticism</a:t>
            </a:r>
          </a:p>
        </p:txBody>
      </p:sp>
      <p:sp>
        <p:nvSpPr>
          <p:cNvPr id="3" name="Content Placeholder 2"/>
          <p:cNvSpPr>
            <a:spLocks noGrp="1"/>
          </p:cNvSpPr>
          <p:nvPr>
            <p:ph idx="1"/>
          </p:nvPr>
        </p:nvSpPr>
        <p:spPr>
          <a:xfrm>
            <a:off x="6090574" y="801866"/>
            <a:ext cx="5905114" cy="5230634"/>
          </a:xfrm>
        </p:spPr>
        <p:txBody>
          <a:bodyPr anchor="ctr">
            <a:noAutofit/>
          </a:bodyPr>
          <a:lstStyle/>
          <a:p>
            <a:pPr marL="0" indent="0">
              <a:lnSpc>
                <a:spcPct val="100000"/>
              </a:lnSpc>
              <a:buNone/>
            </a:pPr>
            <a:r>
              <a:rPr lang="en-PH" sz="2200" b="1" dirty="0">
                <a:solidFill>
                  <a:srgbClr val="002060"/>
                </a:solidFill>
              </a:rPr>
              <a:t>While acknowledging that large companies such as Google and Facebook benefit from implementing DevOps, and that "there is no lack of appetite to experiment with DevOps practices" within "Fortune 500s and specifically financial services firms", Shannon-Solomon remarks that "there are few true change agents within enterprise IT willing to affect DevOps implementations."</a:t>
            </a:r>
            <a:endParaRPr sz="2200" b="1" dirty="0">
              <a:solidFill>
                <a:srgbClr val="002060"/>
              </a:solidFill>
            </a:endParaRPr>
          </a:p>
        </p:txBody>
      </p:sp>
    </p:spTree>
    <p:extLst>
      <p:ext uri="{BB962C8B-B14F-4D97-AF65-F5344CB8AC3E}">
        <p14:creationId xmlns:p14="http://schemas.microsoft.com/office/powerpoint/2010/main" val="230160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Cultural change</a:t>
            </a:r>
          </a:p>
        </p:txBody>
      </p:sp>
      <p:pic>
        <p:nvPicPr>
          <p:cNvPr id="1026" name="Picture 2" descr="Leadership + Change Management">
            <a:extLst>
              <a:ext uri="{FF2B5EF4-FFF2-40B4-BE49-F238E27FC236}">
                <a16:creationId xmlns:a16="http://schemas.microsoft.com/office/drawing/2014/main" id="{9D3B2357-64E2-064C-B8E6-571CD5DA799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448014" y="4075113"/>
            <a:ext cx="3037666" cy="2311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591698D-DDB5-D746-9007-AA971251344A}"/>
              </a:ext>
            </a:extLst>
          </p:cNvPr>
          <p:cNvSpPr/>
          <p:nvPr/>
        </p:nvSpPr>
        <p:spPr>
          <a:xfrm>
            <a:off x="821496" y="6160417"/>
            <a:ext cx="1029070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Leadership + Change Management</a:t>
            </a:r>
          </a:p>
        </p:txBody>
      </p:sp>
    </p:spTree>
    <p:extLst>
      <p:ext uri="{BB962C8B-B14F-4D97-AF65-F5344CB8AC3E}">
        <p14:creationId xmlns:p14="http://schemas.microsoft.com/office/powerpoint/2010/main" val="374437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878037" y="88340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Deployment</a:t>
            </a:r>
          </a:p>
        </p:txBody>
      </p:sp>
      <p:pic>
        <p:nvPicPr>
          <p:cNvPr id="3074" name="Picture 2" descr="Progressively expose your releases using deployment rings - Azure DevOps |  Microsoft Docs">
            <a:extLst>
              <a:ext uri="{FF2B5EF4-FFF2-40B4-BE49-F238E27FC236}">
                <a16:creationId xmlns:a16="http://schemas.microsoft.com/office/drawing/2014/main" id="{3C817280-5CCD-304F-80E9-95DAA20F2241}"/>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06343" y="3111818"/>
            <a:ext cx="10515600" cy="3746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03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Adoption of DevOps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Best Practice is to Adopt a DevOps Model.</a:t>
            </a:r>
          </a:p>
          <a:p>
            <a:r>
              <a:rPr lang="en-US" sz="2400" dirty="0">
                <a:solidFill>
                  <a:srgbClr val="000000"/>
                </a:solidFill>
              </a:rPr>
              <a:t>Automated deployment are prerequisite of DevOps, so architectures that makes automation easier are an inevitable result of DevOps adoption.</a:t>
            </a:r>
          </a:p>
          <a:p>
            <a:r>
              <a:rPr lang="en-US" sz="2400" dirty="0">
                <a:solidFill>
                  <a:srgbClr val="000000"/>
                </a:solidFill>
              </a:rPr>
              <a:t>Adoption of DevOps is being driven by many factors including use of agile method.</a:t>
            </a:r>
          </a:p>
          <a:p>
            <a:r>
              <a:rPr lang="en-US" sz="2400" dirty="0">
                <a:solidFill>
                  <a:srgbClr val="000000"/>
                </a:solidFill>
              </a:rPr>
              <a:t>One really driving factor to adoption of DevOps is missing the lack of good operators in economical terms.</a:t>
            </a:r>
            <a:endParaRPr sz="2400" dirty="0">
              <a:solidFill>
                <a:srgbClr val="000000"/>
              </a:solidFill>
            </a:endParaRPr>
          </a:p>
        </p:txBody>
      </p:sp>
    </p:spTree>
    <p:extLst>
      <p:ext uri="{BB962C8B-B14F-4D97-AF65-F5344CB8AC3E}">
        <p14:creationId xmlns:p14="http://schemas.microsoft.com/office/powerpoint/2010/main" val="88727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a:normAutofit/>
          </a:bodyPr>
          <a:lstStyle/>
          <a:p>
            <a:r>
              <a:rPr lang="en-US" dirty="0"/>
              <a:t>DevOps Works cited</a:t>
            </a:r>
          </a:p>
        </p:txBody>
      </p:sp>
      <p:sp>
        <p:nvSpPr>
          <p:cNvPr id="3" name="Content Placeholder 2"/>
          <p:cNvSpPr>
            <a:spLocks noGrp="1"/>
          </p:cNvSpPr>
          <p:nvPr>
            <p:ph type="body" idx="1"/>
          </p:nvPr>
        </p:nvSpPr>
        <p:spPr>
          <a:xfrm>
            <a:off x="1136429" y="2278173"/>
            <a:ext cx="6467867" cy="3450613"/>
          </a:xfrm>
        </p:spPr>
        <p:txBody>
          <a:bodyPr anchor="ctr">
            <a:normAutofit/>
          </a:bodyPr>
          <a:lstStyle/>
          <a:p>
            <a:pPr marL="0" indent="0">
              <a:buNone/>
            </a:pPr>
            <a:r>
              <a:rPr lang="en-US" sz="2400" dirty="0"/>
              <a:t>The state of DevOps Report 2020 released by Puppet reveals that internal platform for self-service and effective change management practice.</a:t>
            </a:r>
            <a:endParaRPr sz="2400" dirty="0"/>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ooks">
            <a:extLst>
              <a:ext uri="{FF2B5EF4-FFF2-40B4-BE49-F238E27FC236}">
                <a16:creationId xmlns:a16="http://schemas.microsoft.com/office/drawing/2014/main" id="{F795D177-9CAF-414C-A440-9516569D96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94825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202</Words>
  <Application>Microsoft Macintosh PowerPoint</Application>
  <PresentationFormat>Widescreen</PresentationFormat>
  <Paragraphs>33</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DevOps</vt:lpstr>
      <vt:lpstr>Contents</vt:lpstr>
      <vt:lpstr>Goals</vt:lpstr>
      <vt:lpstr>Criticism</vt:lpstr>
      <vt:lpstr>Cultural change</vt:lpstr>
      <vt:lpstr>Deployment</vt:lpstr>
      <vt:lpstr>Adoption of DevOps</vt:lpstr>
      <vt:lpstr>DevOps 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MORTEL, Nicole John A.</dc:creator>
  <cp:lastModifiedBy>MORTEL, Nicole John A.</cp:lastModifiedBy>
  <cp:revision>3</cp:revision>
  <dcterms:created xsi:type="dcterms:W3CDTF">2020-12-02T03:48:14Z</dcterms:created>
  <dcterms:modified xsi:type="dcterms:W3CDTF">2020-12-02T04:14:06Z</dcterms:modified>
</cp:coreProperties>
</file>