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138" y="15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43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72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853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087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932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840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993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99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726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87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54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0197-358A-40C9-92BC-80FA3A6CF815}" type="datetimeFigureOut">
              <a:rPr lang="en-NZ" smtClean="0"/>
              <a:t>2017-05-30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0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16632"/>
            <a:ext cx="8820472" cy="6336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ounded Rectangle 9"/>
          <p:cNvSpPr/>
          <p:nvPr/>
        </p:nvSpPr>
        <p:spPr>
          <a:xfrm>
            <a:off x="323528" y="1628800"/>
            <a:ext cx="3816424" cy="11521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ounded Rectangle 5"/>
          <p:cNvSpPr/>
          <p:nvPr/>
        </p:nvSpPr>
        <p:spPr>
          <a:xfrm>
            <a:off x="323527" y="548680"/>
            <a:ext cx="381642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7" name="Picture 3" descr="C:\Users\nat\Git\changingplaces\test\images\logo-Gallag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0" y="1792165"/>
            <a:ext cx="3321519" cy="87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at\Git\changingplaces\test\images\logo-ArjoHuntleig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1" y="718314"/>
            <a:ext cx="3321518" cy="5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23527" y="2924944"/>
            <a:ext cx="3816424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6" name="Picture 2" descr="C:\Users\nat\Git\changingplaces\test\images\logo-Pressal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1" y="3147551"/>
            <a:ext cx="3321518" cy="41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4612715" y="1628800"/>
            <a:ext cx="3816424" cy="11521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ounded Rectangle 13"/>
          <p:cNvSpPr/>
          <p:nvPr/>
        </p:nvSpPr>
        <p:spPr>
          <a:xfrm>
            <a:off x="4612714" y="548680"/>
            <a:ext cx="381642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ounded Rectangle 16"/>
          <p:cNvSpPr/>
          <p:nvPr/>
        </p:nvSpPr>
        <p:spPr>
          <a:xfrm>
            <a:off x="4612714" y="2924944"/>
            <a:ext cx="3816424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Oval 1"/>
          <p:cNvSpPr/>
          <p:nvPr/>
        </p:nvSpPr>
        <p:spPr>
          <a:xfrm>
            <a:off x="4860032" y="4941168"/>
            <a:ext cx="288032" cy="288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932040" y="4676152"/>
            <a:ext cx="648072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508104" y="4653136"/>
            <a:ext cx="1728192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/>
          <p:cNvCxnSpPr/>
          <p:nvPr/>
        </p:nvCxnSpPr>
        <p:spPr>
          <a:xfrm>
            <a:off x="4932040" y="5203650"/>
            <a:ext cx="648072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nat\Git\changingplaces\test\images\architectural-draw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66897"/>
            <a:ext cx="49339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1" y="2384077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3366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Hoist and ceiling track</a:t>
            </a:r>
            <a:endParaRPr lang="en-NZ" sz="1400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0066" y="6199015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3366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Adjustable height sink</a:t>
            </a:r>
            <a:endParaRPr lang="en-NZ" sz="1400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219" y="336872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3366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Privacy screen</a:t>
            </a:r>
            <a:endParaRPr lang="en-NZ" sz="1400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1633" y="6091294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3366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Adjustable height</a:t>
            </a:r>
          </a:p>
          <a:p>
            <a:pPr algn="ctr"/>
            <a:r>
              <a:rPr lang="en-US" sz="1400" b="1" dirty="0" smtClean="0">
                <a:solidFill>
                  <a:srgbClr val="3366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change table</a:t>
            </a:r>
            <a:endParaRPr lang="en-NZ" sz="1400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203848" y="2728342"/>
            <a:ext cx="695325" cy="704850"/>
          </a:xfrm>
          <a:custGeom>
            <a:avLst/>
            <a:gdLst>
              <a:gd name="connsiteX0" fmla="*/ 638175 w 638175"/>
              <a:gd name="connsiteY0" fmla="*/ 0 h 457200"/>
              <a:gd name="connsiteX1" fmla="*/ 352425 w 638175"/>
              <a:gd name="connsiteY1" fmla="*/ 438150 h 457200"/>
              <a:gd name="connsiteX2" fmla="*/ 314325 w 638175"/>
              <a:gd name="connsiteY2" fmla="*/ 95250 h 457200"/>
              <a:gd name="connsiteX3" fmla="*/ 0 w 638175"/>
              <a:gd name="connsiteY3" fmla="*/ 457200 h 457200"/>
              <a:gd name="connsiteX0" fmla="*/ 638175 w 638175"/>
              <a:gd name="connsiteY0" fmla="*/ 0 h 457200"/>
              <a:gd name="connsiteX1" fmla="*/ 381000 w 638175"/>
              <a:gd name="connsiteY1" fmla="*/ 381000 h 457200"/>
              <a:gd name="connsiteX2" fmla="*/ 314325 w 638175"/>
              <a:gd name="connsiteY2" fmla="*/ 95250 h 457200"/>
              <a:gd name="connsiteX3" fmla="*/ 0 w 638175"/>
              <a:gd name="connsiteY3" fmla="*/ 457200 h 457200"/>
              <a:gd name="connsiteX0" fmla="*/ 638175 w 638175"/>
              <a:gd name="connsiteY0" fmla="*/ 0 h 457200"/>
              <a:gd name="connsiteX1" fmla="*/ 381000 w 638175"/>
              <a:gd name="connsiteY1" fmla="*/ 381000 h 457200"/>
              <a:gd name="connsiteX2" fmla="*/ 0 w 638175"/>
              <a:gd name="connsiteY2" fmla="*/ 457200 h 457200"/>
              <a:gd name="connsiteX0" fmla="*/ 676275 w 676275"/>
              <a:gd name="connsiteY0" fmla="*/ 0 h 533400"/>
              <a:gd name="connsiteX1" fmla="*/ 419100 w 676275"/>
              <a:gd name="connsiteY1" fmla="*/ 381000 h 533400"/>
              <a:gd name="connsiteX2" fmla="*/ 0 w 676275"/>
              <a:gd name="connsiteY2" fmla="*/ 533400 h 533400"/>
              <a:gd name="connsiteX0" fmla="*/ 695325 w 695325"/>
              <a:gd name="connsiteY0" fmla="*/ 0 h 704850"/>
              <a:gd name="connsiteX1" fmla="*/ 419100 w 695325"/>
              <a:gd name="connsiteY1" fmla="*/ 552450 h 704850"/>
              <a:gd name="connsiteX2" fmla="*/ 0 w 695325"/>
              <a:gd name="connsiteY2" fmla="*/ 704850 h 704850"/>
              <a:gd name="connsiteX0" fmla="*/ 695325 w 695325"/>
              <a:gd name="connsiteY0" fmla="*/ 0 h 704850"/>
              <a:gd name="connsiteX1" fmla="*/ 419100 w 695325"/>
              <a:gd name="connsiteY1" fmla="*/ 552450 h 704850"/>
              <a:gd name="connsiteX2" fmla="*/ 0 w 695325"/>
              <a:gd name="connsiteY2" fmla="*/ 704850 h 704850"/>
              <a:gd name="connsiteX0" fmla="*/ 695325 w 695325"/>
              <a:gd name="connsiteY0" fmla="*/ 0 h 704850"/>
              <a:gd name="connsiteX1" fmla="*/ 438150 w 695325"/>
              <a:gd name="connsiteY1" fmla="*/ 504825 h 704850"/>
              <a:gd name="connsiteX2" fmla="*/ 0 w 695325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704850">
                <a:moveTo>
                  <a:pt x="695325" y="0"/>
                </a:moveTo>
                <a:cubicBezTo>
                  <a:pt x="617537" y="239712"/>
                  <a:pt x="554037" y="387350"/>
                  <a:pt x="438150" y="504825"/>
                </a:cubicBezTo>
                <a:cubicBezTo>
                  <a:pt x="322263" y="622300"/>
                  <a:pt x="79375" y="688975"/>
                  <a:pt x="0" y="704850"/>
                </a:cubicBezTo>
              </a:path>
            </a:pathLst>
          </a:custGeom>
          <a:noFill/>
          <a:ln>
            <a:solidFill>
              <a:srgbClr val="3366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5940152" y="320949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3366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Shower</a:t>
            </a:r>
            <a:endParaRPr lang="en-NZ" sz="1400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098737" y="3646781"/>
            <a:ext cx="507705" cy="341411"/>
          </a:xfrm>
          <a:custGeom>
            <a:avLst/>
            <a:gdLst>
              <a:gd name="connsiteX0" fmla="*/ 638175 w 638175"/>
              <a:gd name="connsiteY0" fmla="*/ 0 h 457200"/>
              <a:gd name="connsiteX1" fmla="*/ 352425 w 638175"/>
              <a:gd name="connsiteY1" fmla="*/ 438150 h 457200"/>
              <a:gd name="connsiteX2" fmla="*/ 314325 w 638175"/>
              <a:gd name="connsiteY2" fmla="*/ 95250 h 457200"/>
              <a:gd name="connsiteX3" fmla="*/ 0 w 638175"/>
              <a:gd name="connsiteY3" fmla="*/ 457200 h 457200"/>
              <a:gd name="connsiteX0" fmla="*/ 638175 w 638175"/>
              <a:gd name="connsiteY0" fmla="*/ 0 h 457200"/>
              <a:gd name="connsiteX1" fmla="*/ 381000 w 638175"/>
              <a:gd name="connsiteY1" fmla="*/ 381000 h 457200"/>
              <a:gd name="connsiteX2" fmla="*/ 314325 w 638175"/>
              <a:gd name="connsiteY2" fmla="*/ 95250 h 457200"/>
              <a:gd name="connsiteX3" fmla="*/ 0 w 638175"/>
              <a:gd name="connsiteY3" fmla="*/ 457200 h 457200"/>
              <a:gd name="connsiteX0" fmla="*/ 750871 w 750871"/>
              <a:gd name="connsiteY0" fmla="*/ 0 h 514631"/>
              <a:gd name="connsiteX1" fmla="*/ 381000 w 750871"/>
              <a:gd name="connsiteY1" fmla="*/ 438431 h 514631"/>
              <a:gd name="connsiteX2" fmla="*/ 314325 w 750871"/>
              <a:gd name="connsiteY2" fmla="*/ 152681 h 514631"/>
              <a:gd name="connsiteX3" fmla="*/ 0 w 750871"/>
              <a:gd name="connsiteY3" fmla="*/ 514631 h 51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871" h="514631">
                <a:moveTo>
                  <a:pt x="750871" y="0"/>
                </a:moveTo>
                <a:cubicBezTo>
                  <a:pt x="634983" y="211137"/>
                  <a:pt x="453758" y="412984"/>
                  <a:pt x="381000" y="438431"/>
                </a:cubicBezTo>
                <a:cubicBezTo>
                  <a:pt x="308242" y="463878"/>
                  <a:pt x="377825" y="139981"/>
                  <a:pt x="314325" y="152681"/>
                </a:cubicBezTo>
                <a:cubicBezTo>
                  <a:pt x="250825" y="165381"/>
                  <a:pt x="127793" y="335243"/>
                  <a:pt x="0" y="514631"/>
                </a:cubicBezTo>
              </a:path>
            </a:pathLst>
          </a:custGeom>
          <a:noFill/>
          <a:ln>
            <a:solidFill>
              <a:srgbClr val="3366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Freeform 13"/>
          <p:cNvSpPr/>
          <p:nvPr/>
        </p:nvSpPr>
        <p:spPr>
          <a:xfrm rot="6551563">
            <a:off x="5297438" y="5567274"/>
            <a:ext cx="653316" cy="340984"/>
          </a:xfrm>
          <a:custGeom>
            <a:avLst/>
            <a:gdLst>
              <a:gd name="connsiteX0" fmla="*/ 638175 w 638175"/>
              <a:gd name="connsiteY0" fmla="*/ 0 h 457200"/>
              <a:gd name="connsiteX1" fmla="*/ 352425 w 638175"/>
              <a:gd name="connsiteY1" fmla="*/ 438150 h 457200"/>
              <a:gd name="connsiteX2" fmla="*/ 314325 w 638175"/>
              <a:gd name="connsiteY2" fmla="*/ 95250 h 457200"/>
              <a:gd name="connsiteX3" fmla="*/ 0 w 638175"/>
              <a:gd name="connsiteY3" fmla="*/ 457200 h 457200"/>
              <a:gd name="connsiteX0" fmla="*/ 638175 w 638175"/>
              <a:gd name="connsiteY0" fmla="*/ 0 h 457200"/>
              <a:gd name="connsiteX1" fmla="*/ 381000 w 638175"/>
              <a:gd name="connsiteY1" fmla="*/ 381000 h 457200"/>
              <a:gd name="connsiteX2" fmla="*/ 314325 w 638175"/>
              <a:gd name="connsiteY2" fmla="*/ 95250 h 457200"/>
              <a:gd name="connsiteX3" fmla="*/ 0 w 638175"/>
              <a:gd name="connsiteY3" fmla="*/ 457200 h 457200"/>
              <a:gd name="connsiteX0" fmla="*/ 750871 w 750871"/>
              <a:gd name="connsiteY0" fmla="*/ 0 h 514631"/>
              <a:gd name="connsiteX1" fmla="*/ 381000 w 750871"/>
              <a:gd name="connsiteY1" fmla="*/ 438431 h 514631"/>
              <a:gd name="connsiteX2" fmla="*/ 314325 w 750871"/>
              <a:gd name="connsiteY2" fmla="*/ 152681 h 514631"/>
              <a:gd name="connsiteX3" fmla="*/ 0 w 750871"/>
              <a:gd name="connsiteY3" fmla="*/ 514631 h 514631"/>
              <a:gd name="connsiteX0" fmla="*/ 750871 w 750871"/>
              <a:gd name="connsiteY0" fmla="*/ 0 h 616635"/>
              <a:gd name="connsiteX1" fmla="*/ 303033 w 750871"/>
              <a:gd name="connsiteY1" fmla="*/ 615642 h 616635"/>
              <a:gd name="connsiteX2" fmla="*/ 314325 w 750871"/>
              <a:gd name="connsiteY2" fmla="*/ 152681 h 616635"/>
              <a:gd name="connsiteX3" fmla="*/ 0 w 750871"/>
              <a:gd name="connsiteY3" fmla="*/ 514631 h 616635"/>
              <a:gd name="connsiteX0" fmla="*/ 750871 w 750871"/>
              <a:gd name="connsiteY0" fmla="*/ 0 h 618835"/>
              <a:gd name="connsiteX1" fmla="*/ 303033 w 750871"/>
              <a:gd name="connsiteY1" fmla="*/ 615642 h 618835"/>
              <a:gd name="connsiteX2" fmla="*/ 217550 w 750871"/>
              <a:gd name="connsiteY2" fmla="*/ 252716 h 618835"/>
              <a:gd name="connsiteX3" fmla="*/ 0 w 750871"/>
              <a:gd name="connsiteY3" fmla="*/ 514631 h 618835"/>
              <a:gd name="connsiteX0" fmla="*/ 750871 w 750871"/>
              <a:gd name="connsiteY0" fmla="*/ 0 h 514631"/>
              <a:gd name="connsiteX1" fmla="*/ 471209 w 750871"/>
              <a:gd name="connsiteY1" fmla="*/ 410884 h 514631"/>
              <a:gd name="connsiteX2" fmla="*/ 217550 w 750871"/>
              <a:gd name="connsiteY2" fmla="*/ 252716 h 514631"/>
              <a:gd name="connsiteX3" fmla="*/ 0 w 750871"/>
              <a:gd name="connsiteY3" fmla="*/ 514631 h 514631"/>
              <a:gd name="connsiteX0" fmla="*/ 750871 w 750871"/>
              <a:gd name="connsiteY0" fmla="*/ 0 h 514631"/>
              <a:gd name="connsiteX1" fmla="*/ 471209 w 750871"/>
              <a:gd name="connsiteY1" fmla="*/ 410884 h 514631"/>
              <a:gd name="connsiteX2" fmla="*/ 214267 w 750871"/>
              <a:gd name="connsiteY2" fmla="*/ 288960 h 514631"/>
              <a:gd name="connsiteX3" fmla="*/ 0 w 750871"/>
              <a:gd name="connsiteY3" fmla="*/ 514631 h 514631"/>
              <a:gd name="connsiteX0" fmla="*/ 750871 w 750871"/>
              <a:gd name="connsiteY0" fmla="*/ 0 h 514631"/>
              <a:gd name="connsiteX1" fmla="*/ 506910 w 750871"/>
              <a:gd name="connsiteY1" fmla="*/ 358523 h 514631"/>
              <a:gd name="connsiteX2" fmla="*/ 214267 w 750871"/>
              <a:gd name="connsiteY2" fmla="*/ 288960 h 514631"/>
              <a:gd name="connsiteX3" fmla="*/ 0 w 750871"/>
              <a:gd name="connsiteY3" fmla="*/ 514631 h 51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871" h="514631">
                <a:moveTo>
                  <a:pt x="750871" y="0"/>
                </a:moveTo>
                <a:cubicBezTo>
                  <a:pt x="634983" y="211137"/>
                  <a:pt x="596344" y="310363"/>
                  <a:pt x="506910" y="358523"/>
                </a:cubicBezTo>
                <a:cubicBezTo>
                  <a:pt x="417476" y="406683"/>
                  <a:pt x="298752" y="262942"/>
                  <a:pt x="214267" y="288960"/>
                </a:cubicBezTo>
                <a:cubicBezTo>
                  <a:pt x="129782" y="314978"/>
                  <a:pt x="127793" y="335243"/>
                  <a:pt x="0" y="514631"/>
                </a:cubicBezTo>
              </a:path>
            </a:pathLst>
          </a:custGeom>
          <a:noFill/>
          <a:ln>
            <a:solidFill>
              <a:srgbClr val="3366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Freeform 14"/>
          <p:cNvSpPr/>
          <p:nvPr/>
        </p:nvSpPr>
        <p:spPr>
          <a:xfrm rot="8562541">
            <a:off x="2425428" y="5182577"/>
            <a:ext cx="687312" cy="845589"/>
          </a:xfrm>
          <a:custGeom>
            <a:avLst/>
            <a:gdLst>
              <a:gd name="connsiteX0" fmla="*/ 638175 w 638175"/>
              <a:gd name="connsiteY0" fmla="*/ 0 h 457200"/>
              <a:gd name="connsiteX1" fmla="*/ 352425 w 638175"/>
              <a:gd name="connsiteY1" fmla="*/ 438150 h 457200"/>
              <a:gd name="connsiteX2" fmla="*/ 314325 w 638175"/>
              <a:gd name="connsiteY2" fmla="*/ 95250 h 457200"/>
              <a:gd name="connsiteX3" fmla="*/ 0 w 638175"/>
              <a:gd name="connsiteY3" fmla="*/ 457200 h 457200"/>
              <a:gd name="connsiteX0" fmla="*/ 638175 w 638175"/>
              <a:gd name="connsiteY0" fmla="*/ 0 h 457200"/>
              <a:gd name="connsiteX1" fmla="*/ 381000 w 638175"/>
              <a:gd name="connsiteY1" fmla="*/ 381000 h 457200"/>
              <a:gd name="connsiteX2" fmla="*/ 314325 w 638175"/>
              <a:gd name="connsiteY2" fmla="*/ 95250 h 457200"/>
              <a:gd name="connsiteX3" fmla="*/ 0 w 638175"/>
              <a:gd name="connsiteY3" fmla="*/ 457200 h 457200"/>
              <a:gd name="connsiteX0" fmla="*/ 638175 w 638175"/>
              <a:gd name="connsiteY0" fmla="*/ 0 h 457200"/>
              <a:gd name="connsiteX1" fmla="*/ 381000 w 638175"/>
              <a:gd name="connsiteY1" fmla="*/ 381000 h 457200"/>
              <a:gd name="connsiteX2" fmla="*/ 0 w 638175"/>
              <a:gd name="connsiteY2" fmla="*/ 457200 h 457200"/>
              <a:gd name="connsiteX0" fmla="*/ 676275 w 676275"/>
              <a:gd name="connsiteY0" fmla="*/ 0 h 533400"/>
              <a:gd name="connsiteX1" fmla="*/ 419100 w 676275"/>
              <a:gd name="connsiteY1" fmla="*/ 381000 h 533400"/>
              <a:gd name="connsiteX2" fmla="*/ 0 w 676275"/>
              <a:gd name="connsiteY2" fmla="*/ 533400 h 533400"/>
              <a:gd name="connsiteX0" fmla="*/ 695325 w 695325"/>
              <a:gd name="connsiteY0" fmla="*/ 0 h 704850"/>
              <a:gd name="connsiteX1" fmla="*/ 419100 w 695325"/>
              <a:gd name="connsiteY1" fmla="*/ 552450 h 704850"/>
              <a:gd name="connsiteX2" fmla="*/ 0 w 695325"/>
              <a:gd name="connsiteY2" fmla="*/ 704850 h 704850"/>
              <a:gd name="connsiteX0" fmla="*/ 695325 w 695325"/>
              <a:gd name="connsiteY0" fmla="*/ 0 h 704850"/>
              <a:gd name="connsiteX1" fmla="*/ 419100 w 695325"/>
              <a:gd name="connsiteY1" fmla="*/ 552450 h 704850"/>
              <a:gd name="connsiteX2" fmla="*/ 0 w 695325"/>
              <a:gd name="connsiteY2" fmla="*/ 704850 h 704850"/>
              <a:gd name="connsiteX0" fmla="*/ 695325 w 695325"/>
              <a:gd name="connsiteY0" fmla="*/ 0 h 704850"/>
              <a:gd name="connsiteX1" fmla="*/ 438150 w 695325"/>
              <a:gd name="connsiteY1" fmla="*/ 504825 h 704850"/>
              <a:gd name="connsiteX2" fmla="*/ 0 w 695325"/>
              <a:gd name="connsiteY2" fmla="*/ 704850 h 704850"/>
              <a:gd name="connsiteX0" fmla="*/ 693898 w 693898"/>
              <a:gd name="connsiteY0" fmla="*/ 0 h 756737"/>
              <a:gd name="connsiteX1" fmla="*/ 438150 w 693898"/>
              <a:gd name="connsiteY1" fmla="*/ 556712 h 756737"/>
              <a:gd name="connsiteX2" fmla="*/ 0 w 693898"/>
              <a:gd name="connsiteY2" fmla="*/ 756737 h 756737"/>
              <a:gd name="connsiteX0" fmla="*/ 693898 w 693898"/>
              <a:gd name="connsiteY0" fmla="*/ 0 h 756737"/>
              <a:gd name="connsiteX1" fmla="*/ 421197 w 693898"/>
              <a:gd name="connsiteY1" fmla="*/ 576057 h 756737"/>
              <a:gd name="connsiteX2" fmla="*/ 0 w 693898"/>
              <a:gd name="connsiteY2" fmla="*/ 756737 h 756737"/>
              <a:gd name="connsiteX0" fmla="*/ 673063 w 673063"/>
              <a:gd name="connsiteY0" fmla="*/ 0 h 719584"/>
              <a:gd name="connsiteX1" fmla="*/ 400362 w 673063"/>
              <a:gd name="connsiteY1" fmla="*/ 576057 h 719584"/>
              <a:gd name="connsiteX2" fmla="*/ 0 w 673063"/>
              <a:gd name="connsiteY2" fmla="*/ 719584 h 71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063" h="719584">
                <a:moveTo>
                  <a:pt x="673063" y="0"/>
                </a:moveTo>
                <a:cubicBezTo>
                  <a:pt x="595275" y="239712"/>
                  <a:pt x="512539" y="456126"/>
                  <a:pt x="400362" y="576057"/>
                </a:cubicBezTo>
                <a:cubicBezTo>
                  <a:pt x="288185" y="695988"/>
                  <a:pt x="79375" y="703709"/>
                  <a:pt x="0" y="719584"/>
                </a:cubicBezTo>
              </a:path>
            </a:pathLst>
          </a:custGeom>
          <a:noFill/>
          <a:ln>
            <a:solidFill>
              <a:srgbClr val="3366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Freeform 15"/>
          <p:cNvSpPr/>
          <p:nvPr/>
        </p:nvSpPr>
        <p:spPr>
          <a:xfrm>
            <a:off x="5718715" y="3403690"/>
            <a:ext cx="414968" cy="586450"/>
          </a:xfrm>
          <a:custGeom>
            <a:avLst/>
            <a:gdLst>
              <a:gd name="connsiteX0" fmla="*/ 638175 w 638175"/>
              <a:gd name="connsiteY0" fmla="*/ 0 h 457200"/>
              <a:gd name="connsiteX1" fmla="*/ 352425 w 638175"/>
              <a:gd name="connsiteY1" fmla="*/ 438150 h 457200"/>
              <a:gd name="connsiteX2" fmla="*/ 314325 w 638175"/>
              <a:gd name="connsiteY2" fmla="*/ 95250 h 457200"/>
              <a:gd name="connsiteX3" fmla="*/ 0 w 638175"/>
              <a:gd name="connsiteY3" fmla="*/ 457200 h 457200"/>
              <a:gd name="connsiteX0" fmla="*/ 638175 w 638175"/>
              <a:gd name="connsiteY0" fmla="*/ 0 h 457200"/>
              <a:gd name="connsiteX1" fmla="*/ 381000 w 638175"/>
              <a:gd name="connsiteY1" fmla="*/ 381000 h 457200"/>
              <a:gd name="connsiteX2" fmla="*/ 314325 w 638175"/>
              <a:gd name="connsiteY2" fmla="*/ 95250 h 457200"/>
              <a:gd name="connsiteX3" fmla="*/ 0 w 638175"/>
              <a:gd name="connsiteY3" fmla="*/ 457200 h 457200"/>
              <a:gd name="connsiteX0" fmla="*/ 638175 w 638175"/>
              <a:gd name="connsiteY0" fmla="*/ 0 h 457200"/>
              <a:gd name="connsiteX1" fmla="*/ 381000 w 638175"/>
              <a:gd name="connsiteY1" fmla="*/ 381000 h 457200"/>
              <a:gd name="connsiteX2" fmla="*/ 0 w 638175"/>
              <a:gd name="connsiteY2" fmla="*/ 457200 h 457200"/>
              <a:gd name="connsiteX0" fmla="*/ 676275 w 676275"/>
              <a:gd name="connsiteY0" fmla="*/ 0 h 533400"/>
              <a:gd name="connsiteX1" fmla="*/ 419100 w 676275"/>
              <a:gd name="connsiteY1" fmla="*/ 381000 h 533400"/>
              <a:gd name="connsiteX2" fmla="*/ 0 w 676275"/>
              <a:gd name="connsiteY2" fmla="*/ 533400 h 533400"/>
              <a:gd name="connsiteX0" fmla="*/ 695325 w 695325"/>
              <a:gd name="connsiteY0" fmla="*/ 0 h 704850"/>
              <a:gd name="connsiteX1" fmla="*/ 419100 w 695325"/>
              <a:gd name="connsiteY1" fmla="*/ 552450 h 704850"/>
              <a:gd name="connsiteX2" fmla="*/ 0 w 695325"/>
              <a:gd name="connsiteY2" fmla="*/ 704850 h 704850"/>
              <a:gd name="connsiteX0" fmla="*/ 695325 w 695325"/>
              <a:gd name="connsiteY0" fmla="*/ 0 h 704850"/>
              <a:gd name="connsiteX1" fmla="*/ 419100 w 695325"/>
              <a:gd name="connsiteY1" fmla="*/ 552450 h 704850"/>
              <a:gd name="connsiteX2" fmla="*/ 0 w 695325"/>
              <a:gd name="connsiteY2" fmla="*/ 704850 h 704850"/>
              <a:gd name="connsiteX0" fmla="*/ 695325 w 695325"/>
              <a:gd name="connsiteY0" fmla="*/ 0 h 704850"/>
              <a:gd name="connsiteX1" fmla="*/ 438150 w 695325"/>
              <a:gd name="connsiteY1" fmla="*/ 504825 h 704850"/>
              <a:gd name="connsiteX2" fmla="*/ 0 w 695325"/>
              <a:gd name="connsiteY2" fmla="*/ 704850 h 704850"/>
              <a:gd name="connsiteX0" fmla="*/ 259852 w 440159"/>
              <a:gd name="connsiteY0" fmla="*/ 0 h 619125"/>
              <a:gd name="connsiteX1" fmla="*/ 2677 w 440159"/>
              <a:gd name="connsiteY1" fmla="*/ 504825 h 619125"/>
              <a:gd name="connsiteX2" fmla="*/ 431302 w 440159"/>
              <a:gd name="connsiteY2" fmla="*/ 619125 h 619125"/>
              <a:gd name="connsiteX0" fmla="*/ 259852 w 431302"/>
              <a:gd name="connsiteY0" fmla="*/ 0 h 665893"/>
              <a:gd name="connsiteX1" fmla="*/ 2677 w 431302"/>
              <a:gd name="connsiteY1" fmla="*/ 504825 h 665893"/>
              <a:gd name="connsiteX2" fmla="*/ 431302 w 431302"/>
              <a:gd name="connsiteY2" fmla="*/ 619125 h 665893"/>
              <a:gd name="connsiteX0" fmla="*/ 250442 w 421892"/>
              <a:gd name="connsiteY0" fmla="*/ 0 h 653357"/>
              <a:gd name="connsiteX1" fmla="*/ 2792 w 421892"/>
              <a:gd name="connsiteY1" fmla="*/ 419100 h 653357"/>
              <a:gd name="connsiteX2" fmla="*/ 421892 w 421892"/>
              <a:gd name="connsiteY2" fmla="*/ 619125 h 653357"/>
              <a:gd name="connsiteX0" fmla="*/ 252379 w 423829"/>
              <a:gd name="connsiteY0" fmla="*/ 0 h 653357"/>
              <a:gd name="connsiteX1" fmla="*/ 4729 w 423829"/>
              <a:gd name="connsiteY1" fmla="*/ 419100 h 653357"/>
              <a:gd name="connsiteX2" fmla="*/ 423829 w 423829"/>
              <a:gd name="connsiteY2" fmla="*/ 619125 h 653357"/>
              <a:gd name="connsiteX0" fmla="*/ 251967 w 413892"/>
              <a:gd name="connsiteY0" fmla="*/ 0 h 577803"/>
              <a:gd name="connsiteX1" fmla="*/ 4317 w 413892"/>
              <a:gd name="connsiteY1" fmla="*/ 419100 h 577803"/>
              <a:gd name="connsiteX2" fmla="*/ 413892 w 413892"/>
              <a:gd name="connsiteY2" fmla="*/ 533400 h 577803"/>
              <a:gd name="connsiteX0" fmla="*/ 251967 w 413892"/>
              <a:gd name="connsiteY0" fmla="*/ 0 h 586450"/>
              <a:gd name="connsiteX1" fmla="*/ 4317 w 413892"/>
              <a:gd name="connsiteY1" fmla="*/ 419100 h 586450"/>
              <a:gd name="connsiteX2" fmla="*/ 413892 w 413892"/>
              <a:gd name="connsiteY2" fmla="*/ 533400 h 586450"/>
              <a:gd name="connsiteX0" fmla="*/ 253043 w 414968"/>
              <a:gd name="connsiteY0" fmla="*/ 0 h 586450"/>
              <a:gd name="connsiteX1" fmla="*/ 5393 w 414968"/>
              <a:gd name="connsiteY1" fmla="*/ 419100 h 586450"/>
              <a:gd name="connsiteX2" fmla="*/ 414968 w 414968"/>
              <a:gd name="connsiteY2" fmla="*/ 533400 h 5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968" h="586450">
                <a:moveTo>
                  <a:pt x="253043" y="0"/>
                </a:moveTo>
                <a:cubicBezTo>
                  <a:pt x="51430" y="163512"/>
                  <a:pt x="-21595" y="282575"/>
                  <a:pt x="5393" y="419100"/>
                </a:cubicBezTo>
                <a:cubicBezTo>
                  <a:pt x="32381" y="555625"/>
                  <a:pt x="180018" y="650875"/>
                  <a:pt x="414968" y="533400"/>
                </a:cubicBezTo>
              </a:path>
            </a:pathLst>
          </a:custGeom>
          <a:noFill/>
          <a:ln>
            <a:solidFill>
              <a:srgbClr val="3366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04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</dc:creator>
  <cp:lastModifiedBy>nat</cp:lastModifiedBy>
  <cp:revision>7</cp:revision>
  <dcterms:created xsi:type="dcterms:W3CDTF">2017-05-26T10:43:03Z</dcterms:created>
  <dcterms:modified xsi:type="dcterms:W3CDTF">2017-05-30T08:28:12Z</dcterms:modified>
</cp:coreProperties>
</file>