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288" y="9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0197-358A-40C9-92BC-80FA3A6CF815}" type="datetimeFigureOut">
              <a:rPr lang="en-NZ" smtClean="0"/>
              <a:t>2017-05-26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36-983B-4908-89B2-BB52E50DF16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9439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0197-358A-40C9-92BC-80FA3A6CF815}" type="datetimeFigureOut">
              <a:rPr lang="en-NZ" smtClean="0"/>
              <a:t>2017-05-26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36-983B-4908-89B2-BB52E50DF16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57244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0197-358A-40C9-92BC-80FA3A6CF815}" type="datetimeFigureOut">
              <a:rPr lang="en-NZ" smtClean="0"/>
              <a:t>2017-05-26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36-983B-4908-89B2-BB52E50DF16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08532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0197-358A-40C9-92BC-80FA3A6CF815}" type="datetimeFigureOut">
              <a:rPr lang="en-NZ" smtClean="0"/>
              <a:t>2017-05-26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36-983B-4908-89B2-BB52E50DF16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30870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0197-358A-40C9-92BC-80FA3A6CF815}" type="datetimeFigureOut">
              <a:rPr lang="en-NZ" smtClean="0"/>
              <a:t>2017-05-26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36-983B-4908-89B2-BB52E50DF16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59324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0197-358A-40C9-92BC-80FA3A6CF815}" type="datetimeFigureOut">
              <a:rPr lang="en-NZ" smtClean="0"/>
              <a:t>2017-05-26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36-983B-4908-89B2-BB52E50DF16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4840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0197-358A-40C9-92BC-80FA3A6CF815}" type="datetimeFigureOut">
              <a:rPr lang="en-NZ" smtClean="0"/>
              <a:t>2017-05-26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36-983B-4908-89B2-BB52E50DF16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49939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0197-358A-40C9-92BC-80FA3A6CF815}" type="datetimeFigureOut">
              <a:rPr lang="en-NZ" smtClean="0"/>
              <a:t>2017-05-26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36-983B-4908-89B2-BB52E50DF16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2993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0197-358A-40C9-92BC-80FA3A6CF815}" type="datetimeFigureOut">
              <a:rPr lang="en-NZ" smtClean="0"/>
              <a:t>2017-05-26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36-983B-4908-89B2-BB52E50DF16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77263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0197-358A-40C9-92BC-80FA3A6CF815}" type="datetimeFigureOut">
              <a:rPr lang="en-NZ" smtClean="0"/>
              <a:t>2017-05-26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36-983B-4908-89B2-BB52E50DF16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38728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0197-358A-40C9-92BC-80FA3A6CF815}" type="datetimeFigureOut">
              <a:rPr lang="en-NZ" smtClean="0"/>
              <a:t>2017-05-26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36-983B-4908-89B2-BB52E50DF16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85448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E0197-358A-40C9-92BC-80FA3A6CF815}" type="datetimeFigureOut">
              <a:rPr lang="en-NZ" smtClean="0"/>
              <a:t>2017-05-26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5A336-983B-4908-89B2-BB52E50DF16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83036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836712"/>
            <a:ext cx="8820472" cy="44644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Rounded Rectangle 9"/>
          <p:cNvSpPr/>
          <p:nvPr/>
        </p:nvSpPr>
        <p:spPr>
          <a:xfrm>
            <a:off x="467544" y="2348880"/>
            <a:ext cx="3816424" cy="115212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Rounded Rectangle 5"/>
          <p:cNvSpPr/>
          <p:nvPr/>
        </p:nvSpPr>
        <p:spPr>
          <a:xfrm>
            <a:off x="467543" y="1268760"/>
            <a:ext cx="3816424" cy="9361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1027" name="Picture 3" descr="C:\Users\nat\Git\changingplaces\test\images\logo-Gallag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96" y="2512245"/>
            <a:ext cx="3321519" cy="872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nat\Git\changingplaces\test\images\logo-ArjoHuntleig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97" y="1438394"/>
            <a:ext cx="3321518" cy="59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467543" y="3645024"/>
            <a:ext cx="3816424" cy="8640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1026" name="Picture 2" descr="C:\Users\nat\Git\changingplaces\test\images\logo-Pressali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97" y="3867631"/>
            <a:ext cx="3321518" cy="418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le 12"/>
          <p:cNvSpPr/>
          <p:nvPr/>
        </p:nvSpPr>
        <p:spPr>
          <a:xfrm>
            <a:off x="4756731" y="2348880"/>
            <a:ext cx="3816424" cy="115212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Rounded Rectangle 13"/>
          <p:cNvSpPr/>
          <p:nvPr/>
        </p:nvSpPr>
        <p:spPr>
          <a:xfrm>
            <a:off x="4756730" y="1268760"/>
            <a:ext cx="3816424" cy="9361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Rounded Rectangle 16"/>
          <p:cNvSpPr/>
          <p:nvPr/>
        </p:nvSpPr>
        <p:spPr>
          <a:xfrm>
            <a:off x="4756730" y="3645024"/>
            <a:ext cx="3816424" cy="8640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89497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</dc:creator>
  <cp:lastModifiedBy>nat</cp:lastModifiedBy>
  <cp:revision>2</cp:revision>
  <dcterms:created xsi:type="dcterms:W3CDTF">2017-05-26T10:43:03Z</dcterms:created>
  <dcterms:modified xsi:type="dcterms:W3CDTF">2017-05-26T11:15:12Z</dcterms:modified>
</cp:coreProperties>
</file>