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00" d="100"/>
          <a:sy n="300" d="100"/>
        </p:scale>
        <p:origin x="8730" y="81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0197-358A-40C9-92BC-80FA3A6CF815}" type="datetimeFigureOut">
              <a:rPr lang="en-NZ" smtClean="0"/>
              <a:t>2017-05-29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A336-983B-4908-89B2-BB52E50DF16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9439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0197-358A-40C9-92BC-80FA3A6CF815}" type="datetimeFigureOut">
              <a:rPr lang="en-NZ" smtClean="0"/>
              <a:t>2017-05-29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A336-983B-4908-89B2-BB52E50DF16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57244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0197-358A-40C9-92BC-80FA3A6CF815}" type="datetimeFigureOut">
              <a:rPr lang="en-NZ" smtClean="0"/>
              <a:t>2017-05-29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A336-983B-4908-89B2-BB52E50DF16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08532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0197-358A-40C9-92BC-80FA3A6CF815}" type="datetimeFigureOut">
              <a:rPr lang="en-NZ" smtClean="0"/>
              <a:t>2017-05-29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A336-983B-4908-89B2-BB52E50DF16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30870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0197-358A-40C9-92BC-80FA3A6CF815}" type="datetimeFigureOut">
              <a:rPr lang="en-NZ" smtClean="0"/>
              <a:t>2017-05-29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A336-983B-4908-89B2-BB52E50DF16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59324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0197-358A-40C9-92BC-80FA3A6CF815}" type="datetimeFigureOut">
              <a:rPr lang="en-NZ" smtClean="0"/>
              <a:t>2017-05-29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A336-983B-4908-89B2-BB52E50DF16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4840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0197-358A-40C9-92BC-80FA3A6CF815}" type="datetimeFigureOut">
              <a:rPr lang="en-NZ" smtClean="0"/>
              <a:t>2017-05-29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A336-983B-4908-89B2-BB52E50DF16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49939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0197-358A-40C9-92BC-80FA3A6CF815}" type="datetimeFigureOut">
              <a:rPr lang="en-NZ" smtClean="0"/>
              <a:t>2017-05-29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A336-983B-4908-89B2-BB52E50DF16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2993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0197-358A-40C9-92BC-80FA3A6CF815}" type="datetimeFigureOut">
              <a:rPr lang="en-NZ" smtClean="0"/>
              <a:t>2017-05-29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A336-983B-4908-89B2-BB52E50DF16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77263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0197-358A-40C9-92BC-80FA3A6CF815}" type="datetimeFigureOut">
              <a:rPr lang="en-NZ" smtClean="0"/>
              <a:t>2017-05-29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A336-983B-4908-89B2-BB52E50DF16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38728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0197-358A-40C9-92BC-80FA3A6CF815}" type="datetimeFigureOut">
              <a:rPr lang="en-NZ" smtClean="0"/>
              <a:t>2017-05-29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A336-983B-4908-89B2-BB52E50DF16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85448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E0197-358A-40C9-92BC-80FA3A6CF815}" type="datetimeFigureOut">
              <a:rPr lang="en-NZ" smtClean="0"/>
              <a:t>2017-05-29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5A336-983B-4908-89B2-BB52E50DF16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83036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9512" y="116632"/>
            <a:ext cx="8820472" cy="6336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Rounded Rectangle 9"/>
          <p:cNvSpPr/>
          <p:nvPr/>
        </p:nvSpPr>
        <p:spPr>
          <a:xfrm>
            <a:off x="323528" y="1628800"/>
            <a:ext cx="3816424" cy="115212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Rounded Rectangle 5"/>
          <p:cNvSpPr/>
          <p:nvPr/>
        </p:nvSpPr>
        <p:spPr>
          <a:xfrm>
            <a:off x="323527" y="548680"/>
            <a:ext cx="3816424" cy="9361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1027" name="Picture 3" descr="C:\Users\nat\Git\changingplaces\test\images\logo-Gallag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80" y="1792165"/>
            <a:ext cx="3321519" cy="872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nat\Git\changingplaces\test\images\logo-ArjoHuntleig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81" y="718314"/>
            <a:ext cx="3321518" cy="596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10"/>
          <p:cNvSpPr/>
          <p:nvPr/>
        </p:nvSpPr>
        <p:spPr>
          <a:xfrm>
            <a:off x="323527" y="2924944"/>
            <a:ext cx="3816424" cy="8640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1026" name="Picture 2" descr="C:\Users\nat\Git\changingplaces\test\images\logo-Pressali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81" y="3147551"/>
            <a:ext cx="3321518" cy="418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ounded Rectangle 12"/>
          <p:cNvSpPr/>
          <p:nvPr/>
        </p:nvSpPr>
        <p:spPr>
          <a:xfrm>
            <a:off x="4612715" y="1628800"/>
            <a:ext cx="3816424" cy="115212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Rounded Rectangle 13"/>
          <p:cNvSpPr/>
          <p:nvPr/>
        </p:nvSpPr>
        <p:spPr>
          <a:xfrm>
            <a:off x="4612714" y="548680"/>
            <a:ext cx="3816424" cy="9361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Rounded Rectangle 16"/>
          <p:cNvSpPr/>
          <p:nvPr/>
        </p:nvSpPr>
        <p:spPr>
          <a:xfrm>
            <a:off x="4612714" y="2924944"/>
            <a:ext cx="3816424" cy="8640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Oval 1"/>
          <p:cNvSpPr/>
          <p:nvPr/>
        </p:nvSpPr>
        <p:spPr>
          <a:xfrm>
            <a:off x="4860032" y="4941168"/>
            <a:ext cx="288032" cy="2880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4932040" y="4676152"/>
            <a:ext cx="648072" cy="288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5508104" y="4653136"/>
            <a:ext cx="1728192" cy="8640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20" name="Straight Connector 19"/>
          <p:cNvCxnSpPr/>
          <p:nvPr/>
        </p:nvCxnSpPr>
        <p:spPr>
          <a:xfrm>
            <a:off x="4932040" y="5203650"/>
            <a:ext cx="648072" cy="288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497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</dc:creator>
  <cp:lastModifiedBy>nat</cp:lastModifiedBy>
  <cp:revision>4</cp:revision>
  <dcterms:created xsi:type="dcterms:W3CDTF">2017-05-26T10:43:03Z</dcterms:created>
  <dcterms:modified xsi:type="dcterms:W3CDTF">2017-05-29T04:49:31Z</dcterms:modified>
</cp:coreProperties>
</file>